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1"/>
  </p:sldMasterIdLst>
  <p:notesMasterIdLst>
    <p:notesMasterId r:id="rId22"/>
  </p:notesMasterIdLst>
  <p:sldIdLst>
    <p:sldId id="256" r:id="rId2"/>
    <p:sldId id="301" r:id="rId3"/>
    <p:sldId id="275" r:id="rId4"/>
    <p:sldId id="302" r:id="rId5"/>
    <p:sldId id="261" r:id="rId6"/>
    <p:sldId id="303" r:id="rId7"/>
    <p:sldId id="266" r:id="rId8"/>
    <p:sldId id="300" r:id="rId9"/>
    <p:sldId id="269" r:id="rId10"/>
    <p:sldId id="304" r:id="rId11"/>
    <p:sldId id="272" r:id="rId12"/>
    <p:sldId id="305" r:id="rId13"/>
    <p:sldId id="288" r:id="rId14"/>
    <p:sldId id="298" r:id="rId15"/>
    <p:sldId id="308" r:id="rId16"/>
    <p:sldId id="296" r:id="rId17"/>
    <p:sldId id="309" r:id="rId18"/>
    <p:sldId id="306" r:id="rId19"/>
    <p:sldId id="294" r:id="rId20"/>
    <p:sldId id="307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8" userDrawn="1">
          <p15:clr>
            <a:srgbClr val="A4A3A4"/>
          </p15:clr>
        </p15:guide>
        <p15:guide id="2" pos="2862" userDrawn="1">
          <p15:clr>
            <a:srgbClr val="A4A3A4"/>
          </p15:clr>
        </p15:guide>
        <p15:guide id="3" pos="209" userDrawn="1">
          <p15:clr>
            <a:srgbClr val="A4A3A4"/>
          </p15:clr>
        </p15:guide>
        <p15:guide id="4" pos="5500" userDrawn="1">
          <p15:clr>
            <a:srgbClr val="A4A3A4"/>
          </p15:clr>
        </p15:guide>
        <p15:guide id="5" orient="horz" pos="504" userDrawn="1">
          <p15:clr>
            <a:srgbClr val="A4A3A4"/>
          </p15:clr>
        </p15:guide>
        <p15:guide id="6" orient="horz" pos="5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E00"/>
    <a:srgbClr val="3DB5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33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882" y="57"/>
      </p:cViewPr>
      <p:guideLst>
        <p:guide orient="horz" pos="2228"/>
        <p:guide pos="2862"/>
        <p:guide pos="209"/>
        <p:guide pos="5500"/>
        <p:guide orient="horz" pos="504"/>
        <p:guide orient="horz" pos="5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Product One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2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25</c:v>
                </c:pt>
                <c:pt idx="1">
                  <c:v>37</c:v>
                </c:pt>
                <c:pt idx="2">
                  <c:v>45</c:v>
                </c:pt>
                <c:pt idx="3">
                  <c:v>65</c:v>
                </c:pt>
                <c:pt idx="4">
                  <c:v>77</c:v>
                </c:pt>
                <c:pt idx="5">
                  <c:v>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E6-4F4D-979B-A978574EA6F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Product Two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2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</c:v>
                </c:pt>
                <c:pt idx="1">
                  <c:v>40</c:v>
                </c:pt>
                <c:pt idx="2">
                  <c:v>55</c:v>
                </c:pt>
                <c:pt idx="3">
                  <c:v>75</c:v>
                </c:pt>
                <c:pt idx="4">
                  <c:v>85</c:v>
                </c:pt>
                <c:pt idx="5">
                  <c:v>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E6-4F4D-979B-A978574EA6FD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7"/>
        <c:axId val="662761152"/>
        <c:axId val="662761712"/>
      </c:barChart>
      <c:catAx>
        <c:axId val="6627611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2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b="1" dirty="0"/>
                  <a:t>Financial Year in 2019</a:t>
                </a:r>
              </a:p>
            </c:rich>
          </c:tx>
          <c:layout>
            <c:manualLayout>
              <c:xMode val="edge"/>
              <c:yMode val="edge"/>
              <c:x val="0.44785195355399543"/>
              <c:y val="0.9383302537274821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2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bg2">
                <a:lumMod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fr-FR"/>
          </a:p>
        </c:txPr>
        <c:crossAx val="662761712"/>
        <c:crosses val="autoZero"/>
        <c:auto val="1"/>
        <c:lblAlgn val="ctr"/>
        <c:lblOffset val="100"/>
        <c:noMultiLvlLbl val="0"/>
      </c:catAx>
      <c:valAx>
        <c:axId val="662761712"/>
        <c:scaling>
          <c:orientation val="minMax"/>
          <c:max val="1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2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b="1"/>
                  <a:t>Sales in percentage(%) </a:t>
                </a:r>
                <a:endParaRPr lang="en-IN" b="1"/>
              </a:p>
            </c:rich>
          </c:tx>
          <c:layout>
            <c:manualLayout>
              <c:xMode val="edge"/>
              <c:yMode val="edge"/>
              <c:x val="1.2315381402271024E-2"/>
              <c:y val="0.1705551448241668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2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fr-FR"/>
            </a:p>
          </c:txPr>
        </c:title>
        <c:numFmt formatCode="#,##0" sourceLinked="0"/>
        <c:majorTickMark val="none"/>
        <c:minorTickMark val="none"/>
        <c:tickLblPos val="nextTo"/>
        <c:spPr>
          <a:noFill/>
          <a:ln w="6350">
            <a:solidFill>
              <a:schemeClr val="bg2">
                <a:lumMod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fr-FR"/>
          </a:p>
        </c:txPr>
        <c:crossAx val="662761152"/>
        <c:crosses val="autoZero"/>
        <c:crossBetween val="between"/>
        <c:majorUnit val="10"/>
        <c:minorUnit val="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20777-7BF5-4D17-B4C7-2EDF31FFE724}" type="datetimeFigureOut">
              <a:rPr lang="en-IN" smtClean="0"/>
              <a:t>13-06-2020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42243F-0AE0-47C6-8B7E-09457F807B93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300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4869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51520" y="1268760"/>
            <a:ext cx="8640960" cy="2880320"/>
          </a:xfrm>
        </p:spPr>
        <p:txBody>
          <a:bodyPr>
            <a:normAutofit/>
          </a:bodyPr>
          <a:lstStyle>
            <a:lvl1pPr>
              <a:defRPr sz="4000" b="1" baseline="0">
                <a:solidFill>
                  <a:schemeClr val="bg2"/>
                </a:solidFill>
              </a:defRPr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3131840" y="5877272"/>
            <a:ext cx="2880320" cy="216024"/>
          </a:xfrm>
        </p:spPr>
        <p:txBody>
          <a:bodyPr/>
          <a:lstStyle>
            <a:lvl1pPr algn="ctr">
              <a:defRPr sz="1400"/>
            </a:lvl1pPr>
          </a:lstStyle>
          <a:p>
            <a:endParaRPr lang="en-IN"/>
          </a:p>
        </p:txBody>
      </p:sp>
      <p:sp>
        <p:nvSpPr>
          <p:cNvPr id="8" name="Ellipse 7"/>
          <p:cNvSpPr/>
          <p:nvPr/>
        </p:nvSpPr>
        <p:spPr>
          <a:xfrm>
            <a:off x="4499992" y="6165304"/>
            <a:ext cx="144016" cy="14401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Connecteur droit 9"/>
          <p:cNvCxnSpPr/>
          <p:nvPr/>
        </p:nvCxnSpPr>
        <p:spPr>
          <a:xfrm>
            <a:off x="0" y="4869160"/>
            <a:ext cx="745232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7452320" y="4869160"/>
            <a:ext cx="1691680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3131840" y="5477162"/>
            <a:ext cx="2880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000" b="1" dirty="0"/>
              <a:t>CALI Europe</a:t>
            </a:r>
            <a:endParaRPr lang="en-GB" sz="2000" b="1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1" hasCustomPrompt="1"/>
          </p:nvPr>
        </p:nvSpPr>
        <p:spPr>
          <a:xfrm>
            <a:off x="3132138" y="5229225"/>
            <a:ext cx="2879725" cy="24765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/>
              <a:t>Nom(s) de(s) intervenant(s)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210119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55675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091524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989460B-8244-4AFA-A87F-A7C5995B8D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90" r="22967" b="2778"/>
          <a:stretch/>
        </p:blipFill>
        <p:spPr>
          <a:xfrm>
            <a:off x="4320727" y="0"/>
            <a:ext cx="4823273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8AA8CA5-336B-40E4-B393-01D77EFE7AC1}"/>
              </a:ext>
            </a:extLst>
          </p:cNvPr>
          <p:cNvSpPr/>
          <p:nvPr userDrawn="1"/>
        </p:nvSpPr>
        <p:spPr>
          <a:xfrm>
            <a:off x="4321834" y="0"/>
            <a:ext cx="4822166" cy="6858000"/>
          </a:xfrm>
          <a:prstGeom prst="rect">
            <a:avLst/>
          </a:prstGeom>
          <a:solidFill>
            <a:schemeClr val="accent1">
              <a:alpha val="57000"/>
            </a:schemeClr>
          </a:solidFill>
          <a:ln w="2222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D8F5585A-3D05-4432-9F6D-FBCEAB6C68C0}"/>
              </a:ext>
            </a:extLst>
          </p:cNvPr>
          <p:cNvSpPr/>
          <p:nvPr userDrawn="1"/>
        </p:nvSpPr>
        <p:spPr>
          <a:xfrm>
            <a:off x="1" y="952501"/>
            <a:ext cx="4078513" cy="2806906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30630" y="1122363"/>
            <a:ext cx="3788228" cy="2387600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143000" y="4051342"/>
            <a:ext cx="2775858" cy="714829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t>‹N°›</a:t>
            </a:fld>
            <a:endParaRPr lang="en-IN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8A3B5AF-8A9D-4E82-8B8A-93677183D3FC}"/>
              </a:ext>
            </a:extLst>
          </p:cNvPr>
          <p:cNvSpPr/>
          <p:nvPr userDrawn="1"/>
        </p:nvSpPr>
        <p:spPr>
          <a:xfrm>
            <a:off x="1942012" y="275771"/>
            <a:ext cx="6926218" cy="6306458"/>
          </a:xfrm>
          <a:custGeom>
            <a:avLst/>
            <a:gdLst>
              <a:gd name="connsiteX0" fmla="*/ 0 w 9177707"/>
              <a:gd name="connsiteY0" fmla="*/ 0 h 6306458"/>
              <a:gd name="connsiteX1" fmla="*/ 9177707 w 9177707"/>
              <a:gd name="connsiteY1" fmla="*/ 0 h 6306458"/>
              <a:gd name="connsiteX2" fmla="*/ 9177707 w 9177707"/>
              <a:gd name="connsiteY2" fmla="*/ 6306458 h 6306458"/>
              <a:gd name="connsiteX3" fmla="*/ 0 w 9177707"/>
              <a:gd name="connsiteY3" fmla="*/ 6306458 h 6306458"/>
              <a:gd name="connsiteX4" fmla="*/ 0 w 9177707"/>
              <a:gd name="connsiteY4" fmla="*/ 5784303 h 6306458"/>
              <a:gd name="connsiteX5" fmla="*/ 634407 w 9177707"/>
              <a:gd name="connsiteY5" fmla="*/ 5784303 h 6306458"/>
              <a:gd name="connsiteX6" fmla="*/ 634407 w 9177707"/>
              <a:gd name="connsiteY6" fmla="*/ 778866 h 6306458"/>
              <a:gd name="connsiteX7" fmla="*/ 0 w 9177707"/>
              <a:gd name="connsiteY7" fmla="*/ 778866 h 6306458"/>
              <a:gd name="connsiteX0" fmla="*/ 634407 w 9177707"/>
              <a:gd name="connsiteY0" fmla="*/ 778866 h 6306458"/>
              <a:gd name="connsiteX1" fmla="*/ 0 w 9177707"/>
              <a:gd name="connsiteY1" fmla="*/ 778866 h 6306458"/>
              <a:gd name="connsiteX2" fmla="*/ 0 w 9177707"/>
              <a:gd name="connsiteY2" fmla="*/ 0 h 6306458"/>
              <a:gd name="connsiteX3" fmla="*/ 9177707 w 9177707"/>
              <a:gd name="connsiteY3" fmla="*/ 0 h 6306458"/>
              <a:gd name="connsiteX4" fmla="*/ 9177707 w 9177707"/>
              <a:gd name="connsiteY4" fmla="*/ 6306458 h 6306458"/>
              <a:gd name="connsiteX5" fmla="*/ 0 w 9177707"/>
              <a:gd name="connsiteY5" fmla="*/ 6306458 h 6306458"/>
              <a:gd name="connsiteX6" fmla="*/ 0 w 9177707"/>
              <a:gd name="connsiteY6" fmla="*/ 5784303 h 6306458"/>
              <a:gd name="connsiteX7" fmla="*/ 634407 w 9177707"/>
              <a:gd name="connsiteY7" fmla="*/ 5784303 h 6306458"/>
              <a:gd name="connsiteX8" fmla="*/ 725847 w 9177707"/>
              <a:gd name="connsiteY8" fmla="*/ 870306 h 6306458"/>
              <a:gd name="connsiteX0" fmla="*/ 634407 w 9177707"/>
              <a:gd name="connsiteY0" fmla="*/ 778866 h 6306458"/>
              <a:gd name="connsiteX1" fmla="*/ 0 w 9177707"/>
              <a:gd name="connsiteY1" fmla="*/ 778866 h 6306458"/>
              <a:gd name="connsiteX2" fmla="*/ 0 w 9177707"/>
              <a:gd name="connsiteY2" fmla="*/ 0 h 6306458"/>
              <a:gd name="connsiteX3" fmla="*/ 9177707 w 9177707"/>
              <a:gd name="connsiteY3" fmla="*/ 0 h 6306458"/>
              <a:gd name="connsiteX4" fmla="*/ 9177707 w 9177707"/>
              <a:gd name="connsiteY4" fmla="*/ 6306458 h 6306458"/>
              <a:gd name="connsiteX5" fmla="*/ 0 w 9177707"/>
              <a:gd name="connsiteY5" fmla="*/ 6306458 h 6306458"/>
              <a:gd name="connsiteX6" fmla="*/ 0 w 9177707"/>
              <a:gd name="connsiteY6" fmla="*/ 5784303 h 6306458"/>
              <a:gd name="connsiteX7" fmla="*/ 634407 w 9177707"/>
              <a:gd name="connsiteY7" fmla="*/ 5784303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0 w 9177707"/>
              <a:gd name="connsiteY5" fmla="*/ 5784303 h 6306458"/>
              <a:gd name="connsiteX6" fmla="*/ 634407 w 9177707"/>
              <a:gd name="connsiteY6" fmla="*/ 5784303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0 w 9177707"/>
              <a:gd name="connsiteY5" fmla="*/ 5784303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18662 w 9177707"/>
              <a:gd name="connsiteY5" fmla="*/ 4589984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4374 w 9177707"/>
              <a:gd name="connsiteY5" fmla="*/ 4594747 h 6306458"/>
              <a:gd name="connsiteX0" fmla="*/ 0 w 9177707"/>
              <a:gd name="connsiteY0" fmla="*/ 543734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4374 w 9177707"/>
              <a:gd name="connsiteY5" fmla="*/ 4594747 h 6306458"/>
              <a:gd name="connsiteX0" fmla="*/ 0 w 9177707"/>
              <a:gd name="connsiteY0" fmla="*/ 543734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15913 w 9177707"/>
              <a:gd name="connsiteY5" fmla="*/ 4342198 h 6306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77707" h="6306458">
                <a:moveTo>
                  <a:pt x="0" y="543734"/>
                </a:moveTo>
                <a:lnTo>
                  <a:pt x="0" y="0"/>
                </a:lnTo>
                <a:lnTo>
                  <a:pt x="9177707" y="0"/>
                </a:lnTo>
                <a:lnTo>
                  <a:pt x="9177707" y="6306458"/>
                </a:lnTo>
                <a:lnTo>
                  <a:pt x="0" y="6306458"/>
                </a:lnTo>
                <a:cubicBezTo>
                  <a:pt x="0" y="6132406"/>
                  <a:pt x="15913" y="4516250"/>
                  <a:pt x="15913" y="4342198"/>
                </a:cubicBezTo>
              </a:path>
            </a:pathLst>
          </a:custGeom>
          <a:noFill/>
          <a:ln w="254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833FA20-B853-434F-A74B-044F7C3FBA38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2080173" y="3157627"/>
            <a:ext cx="0" cy="2650995"/>
          </a:xfrm>
          <a:prstGeom prst="line">
            <a:avLst/>
          </a:prstGeom>
          <a:ln w="22225">
            <a:solidFill>
              <a:schemeClr val="bg2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897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334CE4F-9D8F-4C17-9D8E-533F75C779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961159"/>
            <a:ext cx="3819379" cy="4935682"/>
          </a:xfrm>
          <a:custGeom>
            <a:avLst/>
            <a:gdLst>
              <a:gd name="connsiteX0" fmla="*/ 0 w 5092505"/>
              <a:gd name="connsiteY0" fmla="*/ 0 h 4935682"/>
              <a:gd name="connsiteX1" fmla="*/ 5092505 w 5092505"/>
              <a:gd name="connsiteY1" fmla="*/ 0 h 4935682"/>
              <a:gd name="connsiteX2" fmla="*/ 5092505 w 5092505"/>
              <a:gd name="connsiteY2" fmla="*/ 4935682 h 4935682"/>
              <a:gd name="connsiteX3" fmla="*/ 0 w 5092505"/>
              <a:gd name="connsiteY3" fmla="*/ 4935682 h 4935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2505" h="4935682">
                <a:moveTo>
                  <a:pt x="0" y="0"/>
                </a:moveTo>
                <a:lnTo>
                  <a:pt x="5092505" y="0"/>
                </a:lnTo>
                <a:lnTo>
                  <a:pt x="5092505" y="4935682"/>
                </a:lnTo>
                <a:lnTo>
                  <a:pt x="0" y="493568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357C82-9D84-4652-908E-1EBC5F588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2175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D81A71-37BE-4E92-A8EE-5C960FE97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2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20E877B-7317-495A-8B7C-354A1D61C0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6150" y="756582"/>
            <a:ext cx="3455286" cy="5310681"/>
          </a:xfrm>
          <a:custGeom>
            <a:avLst/>
            <a:gdLst>
              <a:gd name="connsiteX0" fmla="*/ 0 w 4607048"/>
              <a:gd name="connsiteY0" fmla="*/ 0 h 5310681"/>
              <a:gd name="connsiteX1" fmla="*/ 4607048 w 4607048"/>
              <a:gd name="connsiteY1" fmla="*/ 0 h 5310681"/>
              <a:gd name="connsiteX2" fmla="*/ 4607048 w 4607048"/>
              <a:gd name="connsiteY2" fmla="*/ 5310681 h 5310681"/>
              <a:gd name="connsiteX3" fmla="*/ 0 w 4607048"/>
              <a:gd name="connsiteY3" fmla="*/ 5310681 h 531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07048" h="5310681">
                <a:moveTo>
                  <a:pt x="0" y="0"/>
                </a:moveTo>
                <a:lnTo>
                  <a:pt x="4607048" y="0"/>
                </a:lnTo>
                <a:lnTo>
                  <a:pt x="4607048" y="5310681"/>
                </a:lnTo>
                <a:lnTo>
                  <a:pt x="0" y="531068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CF67E4-CF50-4DA5-BDD7-FF5F4A462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11521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3773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E5D0399-49F3-48A6-8079-5430DDACF8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414839" cy="6858000"/>
          </a:xfrm>
          <a:custGeom>
            <a:avLst/>
            <a:gdLst>
              <a:gd name="connsiteX0" fmla="*/ 0 w 4553118"/>
              <a:gd name="connsiteY0" fmla="*/ 0 h 6858000"/>
              <a:gd name="connsiteX1" fmla="*/ 4553118 w 4553118"/>
              <a:gd name="connsiteY1" fmla="*/ 0 h 6858000"/>
              <a:gd name="connsiteX2" fmla="*/ 4553118 w 4553118"/>
              <a:gd name="connsiteY2" fmla="*/ 6858000 h 6858000"/>
              <a:gd name="connsiteX3" fmla="*/ 0 w 455311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3118" h="6858000">
                <a:moveTo>
                  <a:pt x="0" y="0"/>
                </a:moveTo>
                <a:lnTo>
                  <a:pt x="4553118" y="0"/>
                </a:lnTo>
                <a:lnTo>
                  <a:pt x="455311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4C1043-1596-4AA9-8AC7-C6FC0280E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43908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9859FFC-8610-47D1-9A8E-E3114D011EC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24106" y="1"/>
            <a:ext cx="3419894" cy="6234545"/>
          </a:xfrm>
          <a:custGeom>
            <a:avLst/>
            <a:gdLst>
              <a:gd name="connsiteX0" fmla="*/ 0 w 4559859"/>
              <a:gd name="connsiteY0" fmla="*/ 0 h 6234545"/>
              <a:gd name="connsiteX1" fmla="*/ 4559859 w 4559859"/>
              <a:gd name="connsiteY1" fmla="*/ 0 h 6234545"/>
              <a:gd name="connsiteX2" fmla="*/ 4559859 w 4559859"/>
              <a:gd name="connsiteY2" fmla="*/ 6234545 h 6234545"/>
              <a:gd name="connsiteX3" fmla="*/ 0 w 4559859"/>
              <a:gd name="connsiteY3" fmla="*/ 6234545 h 6234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9859" h="6234545">
                <a:moveTo>
                  <a:pt x="0" y="0"/>
                </a:moveTo>
                <a:lnTo>
                  <a:pt x="4559859" y="0"/>
                </a:lnTo>
                <a:lnTo>
                  <a:pt x="4559859" y="6234545"/>
                </a:lnTo>
                <a:lnTo>
                  <a:pt x="0" y="62345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300EC-907F-4DF0-8B0A-81C8CEDAD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13469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6E9B155-0A8E-4457-B1AD-B9300FEC3F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9745" y="1638326"/>
            <a:ext cx="1558558" cy="1558556"/>
          </a:xfrm>
          <a:custGeom>
            <a:avLst/>
            <a:gdLst>
              <a:gd name="connsiteX0" fmla="*/ 779279 w 1558558"/>
              <a:gd name="connsiteY0" fmla="*/ 0 h 1558556"/>
              <a:gd name="connsiteX1" fmla="*/ 1558558 w 1558558"/>
              <a:gd name="connsiteY1" fmla="*/ 779278 h 1558556"/>
              <a:gd name="connsiteX2" fmla="*/ 779279 w 1558558"/>
              <a:gd name="connsiteY2" fmla="*/ 1558556 h 1558556"/>
              <a:gd name="connsiteX3" fmla="*/ 0 w 1558558"/>
              <a:gd name="connsiteY3" fmla="*/ 779278 h 1558556"/>
              <a:gd name="connsiteX4" fmla="*/ 779279 w 1558558"/>
              <a:gd name="connsiteY4" fmla="*/ 0 h 155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8558" h="1558556">
                <a:moveTo>
                  <a:pt x="779279" y="0"/>
                </a:moveTo>
                <a:cubicBezTo>
                  <a:pt x="1209663" y="0"/>
                  <a:pt x="1558558" y="348895"/>
                  <a:pt x="1558558" y="779278"/>
                </a:cubicBezTo>
                <a:cubicBezTo>
                  <a:pt x="1558558" y="1209661"/>
                  <a:pt x="1209663" y="1558556"/>
                  <a:pt x="779279" y="1558556"/>
                </a:cubicBezTo>
                <a:cubicBezTo>
                  <a:pt x="348895" y="1558556"/>
                  <a:pt x="0" y="1209661"/>
                  <a:pt x="0" y="779278"/>
                </a:cubicBezTo>
                <a:cubicBezTo>
                  <a:pt x="0" y="348895"/>
                  <a:pt x="348895" y="0"/>
                  <a:pt x="77927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962DBCA-AF38-49E5-B924-33E9018C59A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43045" y="1638326"/>
            <a:ext cx="1558558" cy="1558556"/>
          </a:xfrm>
          <a:custGeom>
            <a:avLst/>
            <a:gdLst>
              <a:gd name="connsiteX0" fmla="*/ 779279 w 1558558"/>
              <a:gd name="connsiteY0" fmla="*/ 0 h 1558556"/>
              <a:gd name="connsiteX1" fmla="*/ 1558558 w 1558558"/>
              <a:gd name="connsiteY1" fmla="*/ 779278 h 1558556"/>
              <a:gd name="connsiteX2" fmla="*/ 779279 w 1558558"/>
              <a:gd name="connsiteY2" fmla="*/ 1558556 h 1558556"/>
              <a:gd name="connsiteX3" fmla="*/ 0 w 1558558"/>
              <a:gd name="connsiteY3" fmla="*/ 779278 h 1558556"/>
              <a:gd name="connsiteX4" fmla="*/ 779279 w 1558558"/>
              <a:gd name="connsiteY4" fmla="*/ 0 h 155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8558" h="1558556">
                <a:moveTo>
                  <a:pt x="779279" y="0"/>
                </a:moveTo>
                <a:cubicBezTo>
                  <a:pt x="1209663" y="0"/>
                  <a:pt x="1558558" y="348895"/>
                  <a:pt x="1558558" y="779278"/>
                </a:cubicBezTo>
                <a:cubicBezTo>
                  <a:pt x="1558558" y="1209661"/>
                  <a:pt x="1209663" y="1558556"/>
                  <a:pt x="779279" y="1558556"/>
                </a:cubicBezTo>
                <a:cubicBezTo>
                  <a:pt x="348895" y="1558556"/>
                  <a:pt x="0" y="1209661"/>
                  <a:pt x="0" y="779278"/>
                </a:cubicBezTo>
                <a:cubicBezTo>
                  <a:pt x="0" y="348895"/>
                  <a:pt x="348895" y="0"/>
                  <a:pt x="77927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00B6BE1-801A-4361-8942-28AE0BFDF3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46346" y="1638326"/>
            <a:ext cx="1558558" cy="1558556"/>
          </a:xfrm>
          <a:custGeom>
            <a:avLst/>
            <a:gdLst>
              <a:gd name="connsiteX0" fmla="*/ 779279 w 1558558"/>
              <a:gd name="connsiteY0" fmla="*/ 0 h 1558556"/>
              <a:gd name="connsiteX1" fmla="*/ 1558558 w 1558558"/>
              <a:gd name="connsiteY1" fmla="*/ 779278 h 1558556"/>
              <a:gd name="connsiteX2" fmla="*/ 779279 w 1558558"/>
              <a:gd name="connsiteY2" fmla="*/ 1558556 h 1558556"/>
              <a:gd name="connsiteX3" fmla="*/ 0 w 1558558"/>
              <a:gd name="connsiteY3" fmla="*/ 779278 h 1558556"/>
              <a:gd name="connsiteX4" fmla="*/ 779279 w 1558558"/>
              <a:gd name="connsiteY4" fmla="*/ 0 h 155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8558" h="1558556">
                <a:moveTo>
                  <a:pt x="779279" y="0"/>
                </a:moveTo>
                <a:cubicBezTo>
                  <a:pt x="1209663" y="0"/>
                  <a:pt x="1558558" y="348895"/>
                  <a:pt x="1558558" y="779278"/>
                </a:cubicBezTo>
                <a:cubicBezTo>
                  <a:pt x="1558558" y="1209661"/>
                  <a:pt x="1209663" y="1558556"/>
                  <a:pt x="779279" y="1558556"/>
                </a:cubicBezTo>
                <a:cubicBezTo>
                  <a:pt x="348895" y="1558556"/>
                  <a:pt x="0" y="1209661"/>
                  <a:pt x="0" y="779278"/>
                </a:cubicBezTo>
                <a:cubicBezTo>
                  <a:pt x="0" y="348895"/>
                  <a:pt x="348895" y="0"/>
                  <a:pt x="77927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E8CCE1-5CDD-47DA-B2E5-6FB506CCA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B9546-A620-4E30-8F7F-4E4F8CFC9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6F63D6-17BE-4389-8A88-3EE6CED8F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C637E1-0D36-4D5C-8247-6695072D9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2419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611560" y="404664"/>
            <a:ext cx="7921253" cy="490066"/>
          </a:xfrm>
        </p:spPr>
        <p:txBody>
          <a:bodyPr>
            <a:noAutofit/>
          </a:bodyPr>
          <a:lstStyle>
            <a:lvl1pPr algn="l">
              <a:defRPr sz="4000" b="1"/>
            </a:lvl1pPr>
          </a:lstStyle>
          <a:p>
            <a:r>
              <a:rPr lang="fr-FR" dirty="0"/>
              <a:t>TITRE EN CAPITALES CORPS 40</a:t>
            </a:r>
            <a:endParaRPr lang="en-GB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6758880" y="6381328"/>
            <a:ext cx="1773933" cy="221109"/>
          </a:xfrm>
        </p:spPr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0" y="980728"/>
            <a:ext cx="7921253" cy="288032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 b="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CH" dirty="0"/>
              <a:t>Sous-titre en bas de casse corps 22</a:t>
            </a:r>
            <a:endParaRPr lang="en-GB" dirty="0"/>
          </a:p>
        </p:txBody>
      </p:sp>
      <p:cxnSp>
        <p:nvCxnSpPr>
          <p:cNvPr id="14" name="Connecteur droit 13"/>
          <p:cNvCxnSpPr/>
          <p:nvPr/>
        </p:nvCxnSpPr>
        <p:spPr>
          <a:xfrm>
            <a:off x="611188" y="1412776"/>
            <a:ext cx="79216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611188" y="6294939"/>
            <a:ext cx="7921625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space réservé du texte 16"/>
          <p:cNvSpPr>
            <a:spLocks noGrp="1"/>
          </p:cNvSpPr>
          <p:nvPr>
            <p:ph type="body" sz="quarter" idx="14"/>
          </p:nvPr>
        </p:nvSpPr>
        <p:spPr>
          <a:xfrm>
            <a:off x="611188" y="1628800"/>
            <a:ext cx="7921625" cy="4464496"/>
          </a:xfrm>
        </p:spPr>
        <p:txBody>
          <a:bodyPr/>
          <a:lstStyle>
            <a:lvl1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  <a:defRPr sz="1800" b="0"/>
            </a:lvl1pPr>
            <a:lvl2pPr marL="7429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400"/>
            </a:lvl2pPr>
            <a:lvl3pPr marL="11430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 sz="1200" b="0"/>
            </a:lvl3pPr>
            <a:lvl4pPr marL="1600200" indent="-228600"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1000"/>
            </a:lvl4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2661966555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05257CE-0E1E-4662-8E3B-CDE7130BF9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28500" y="-14990"/>
            <a:ext cx="3415500" cy="5309419"/>
          </a:xfrm>
          <a:custGeom>
            <a:avLst/>
            <a:gdLst>
              <a:gd name="connsiteX0" fmla="*/ 0 w 4554000"/>
              <a:gd name="connsiteY0" fmla="*/ 0 h 5309419"/>
              <a:gd name="connsiteX1" fmla="*/ 4554000 w 4554000"/>
              <a:gd name="connsiteY1" fmla="*/ 0 h 5309419"/>
              <a:gd name="connsiteX2" fmla="*/ 4554000 w 4554000"/>
              <a:gd name="connsiteY2" fmla="*/ 5309419 h 5309419"/>
              <a:gd name="connsiteX3" fmla="*/ 0 w 4554000"/>
              <a:gd name="connsiteY3" fmla="*/ 5309419 h 5309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4000" h="5309419">
                <a:moveTo>
                  <a:pt x="0" y="0"/>
                </a:moveTo>
                <a:lnTo>
                  <a:pt x="4554000" y="0"/>
                </a:lnTo>
                <a:lnTo>
                  <a:pt x="4554000" y="5309419"/>
                </a:lnTo>
                <a:lnTo>
                  <a:pt x="0" y="53094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82291C-D749-4F32-AFB1-7394C532B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12540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AD312BB-A68E-4FE0-9A1D-C3B5E9E566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4572000" cy="5167745"/>
          </a:xfrm>
          <a:custGeom>
            <a:avLst/>
            <a:gdLst>
              <a:gd name="connsiteX0" fmla="*/ 0 w 6096000"/>
              <a:gd name="connsiteY0" fmla="*/ 0 h 5167745"/>
              <a:gd name="connsiteX1" fmla="*/ 6096000 w 6096000"/>
              <a:gd name="connsiteY1" fmla="*/ 0 h 5167745"/>
              <a:gd name="connsiteX2" fmla="*/ 6096000 w 6096000"/>
              <a:gd name="connsiteY2" fmla="*/ 5167745 h 5167745"/>
              <a:gd name="connsiteX3" fmla="*/ 0 w 6096000"/>
              <a:gd name="connsiteY3" fmla="*/ 5167745 h 5167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167745">
                <a:moveTo>
                  <a:pt x="0" y="0"/>
                </a:moveTo>
                <a:lnTo>
                  <a:pt x="6096000" y="0"/>
                </a:lnTo>
                <a:lnTo>
                  <a:pt x="6096000" y="5167745"/>
                </a:lnTo>
                <a:lnTo>
                  <a:pt x="0" y="51677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CFEE8C-D87D-417D-8F38-25765A9F5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19932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FC100E-DA02-4567-9B86-925E52454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90F23EC-D7D9-4023-ABDF-0DB2CDA092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961159"/>
            <a:ext cx="3819379" cy="4935682"/>
          </a:xfrm>
          <a:custGeom>
            <a:avLst/>
            <a:gdLst>
              <a:gd name="connsiteX0" fmla="*/ 0 w 5092505"/>
              <a:gd name="connsiteY0" fmla="*/ 0 h 4935682"/>
              <a:gd name="connsiteX1" fmla="*/ 5092505 w 5092505"/>
              <a:gd name="connsiteY1" fmla="*/ 0 h 4935682"/>
              <a:gd name="connsiteX2" fmla="*/ 5092505 w 5092505"/>
              <a:gd name="connsiteY2" fmla="*/ 4935682 h 4935682"/>
              <a:gd name="connsiteX3" fmla="*/ 0 w 5092505"/>
              <a:gd name="connsiteY3" fmla="*/ 4935682 h 4935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2505" h="4935682">
                <a:moveTo>
                  <a:pt x="0" y="0"/>
                </a:moveTo>
                <a:lnTo>
                  <a:pt x="5092505" y="0"/>
                </a:lnTo>
                <a:lnTo>
                  <a:pt x="5092505" y="4935682"/>
                </a:lnTo>
                <a:lnTo>
                  <a:pt x="0" y="493568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5551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6E9B155-0A8E-4457-B1AD-B9300FEC3F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9745" y="1638326"/>
            <a:ext cx="1558558" cy="1558556"/>
          </a:xfrm>
          <a:custGeom>
            <a:avLst/>
            <a:gdLst>
              <a:gd name="connsiteX0" fmla="*/ 779279 w 1558558"/>
              <a:gd name="connsiteY0" fmla="*/ 0 h 1558556"/>
              <a:gd name="connsiteX1" fmla="*/ 1558558 w 1558558"/>
              <a:gd name="connsiteY1" fmla="*/ 779278 h 1558556"/>
              <a:gd name="connsiteX2" fmla="*/ 779279 w 1558558"/>
              <a:gd name="connsiteY2" fmla="*/ 1558556 h 1558556"/>
              <a:gd name="connsiteX3" fmla="*/ 0 w 1558558"/>
              <a:gd name="connsiteY3" fmla="*/ 779278 h 1558556"/>
              <a:gd name="connsiteX4" fmla="*/ 779279 w 1558558"/>
              <a:gd name="connsiteY4" fmla="*/ 0 h 155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8558" h="1558556">
                <a:moveTo>
                  <a:pt x="779279" y="0"/>
                </a:moveTo>
                <a:cubicBezTo>
                  <a:pt x="1209663" y="0"/>
                  <a:pt x="1558558" y="348895"/>
                  <a:pt x="1558558" y="779278"/>
                </a:cubicBezTo>
                <a:cubicBezTo>
                  <a:pt x="1558558" y="1209661"/>
                  <a:pt x="1209663" y="1558556"/>
                  <a:pt x="779279" y="1558556"/>
                </a:cubicBezTo>
                <a:cubicBezTo>
                  <a:pt x="348895" y="1558556"/>
                  <a:pt x="0" y="1209661"/>
                  <a:pt x="0" y="779278"/>
                </a:cubicBezTo>
                <a:cubicBezTo>
                  <a:pt x="0" y="348895"/>
                  <a:pt x="348895" y="0"/>
                  <a:pt x="77927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962DBCA-AF38-49E5-B924-33E9018C59A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43045" y="1638326"/>
            <a:ext cx="1558558" cy="1558556"/>
          </a:xfrm>
          <a:custGeom>
            <a:avLst/>
            <a:gdLst>
              <a:gd name="connsiteX0" fmla="*/ 779279 w 1558558"/>
              <a:gd name="connsiteY0" fmla="*/ 0 h 1558556"/>
              <a:gd name="connsiteX1" fmla="*/ 1558558 w 1558558"/>
              <a:gd name="connsiteY1" fmla="*/ 779278 h 1558556"/>
              <a:gd name="connsiteX2" fmla="*/ 779279 w 1558558"/>
              <a:gd name="connsiteY2" fmla="*/ 1558556 h 1558556"/>
              <a:gd name="connsiteX3" fmla="*/ 0 w 1558558"/>
              <a:gd name="connsiteY3" fmla="*/ 779278 h 1558556"/>
              <a:gd name="connsiteX4" fmla="*/ 779279 w 1558558"/>
              <a:gd name="connsiteY4" fmla="*/ 0 h 155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8558" h="1558556">
                <a:moveTo>
                  <a:pt x="779279" y="0"/>
                </a:moveTo>
                <a:cubicBezTo>
                  <a:pt x="1209663" y="0"/>
                  <a:pt x="1558558" y="348895"/>
                  <a:pt x="1558558" y="779278"/>
                </a:cubicBezTo>
                <a:cubicBezTo>
                  <a:pt x="1558558" y="1209661"/>
                  <a:pt x="1209663" y="1558556"/>
                  <a:pt x="779279" y="1558556"/>
                </a:cubicBezTo>
                <a:cubicBezTo>
                  <a:pt x="348895" y="1558556"/>
                  <a:pt x="0" y="1209661"/>
                  <a:pt x="0" y="779278"/>
                </a:cubicBezTo>
                <a:cubicBezTo>
                  <a:pt x="0" y="348895"/>
                  <a:pt x="348895" y="0"/>
                  <a:pt x="77927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00B6BE1-801A-4361-8942-28AE0BFDF3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46346" y="1638326"/>
            <a:ext cx="1558558" cy="1558556"/>
          </a:xfrm>
          <a:custGeom>
            <a:avLst/>
            <a:gdLst>
              <a:gd name="connsiteX0" fmla="*/ 779279 w 1558558"/>
              <a:gd name="connsiteY0" fmla="*/ 0 h 1558556"/>
              <a:gd name="connsiteX1" fmla="*/ 1558558 w 1558558"/>
              <a:gd name="connsiteY1" fmla="*/ 779278 h 1558556"/>
              <a:gd name="connsiteX2" fmla="*/ 779279 w 1558558"/>
              <a:gd name="connsiteY2" fmla="*/ 1558556 h 1558556"/>
              <a:gd name="connsiteX3" fmla="*/ 0 w 1558558"/>
              <a:gd name="connsiteY3" fmla="*/ 779278 h 1558556"/>
              <a:gd name="connsiteX4" fmla="*/ 779279 w 1558558"/>
              <a:gd name="connsiteY4" fmla="*/ 0 h 155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8558" h="1558556">
                <a:moveTo>
                  <a:pt x="779279" y="0"/>
                </a:moveTo>
                <a:cubicBezTo>
                  <a:pt x="1209663" y="0"/>
                  <a:pt x="1558558" y="348895"/>
                  <a:pt x="1558558" y="779278"/>
                </a:cubicBezTo>
                <a:cubicBezTo>
                  <a:pt x="1558558" y="1209661"/>
                  <a:pt x="1209663" y="1558556"/>
                  <a:pt x="779279" y="1558556"/>
                </a:cubicBezTo>
                <a:cubicBezTo>
                  <a:pt x="348895" y="1558556"/>
                  <a:pt x="0" y="1209661"/>
                  <a:pt x="0" y="779278"/>
                </a:cubicBezTo>
                <a:cubicBezTo>
                  <a:pt x="0" y="348895"/>
                  <a:pt x="348895" y="0"/>
                  <a:pt x="77927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E8CCE1-5CDD-47DA-B2E5-6FB506CCA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B9546-A620-4E30-8F7F-4E4F8CFC9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6F63D6-17BE-4389-8A88-3EE6CED8F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C637E1-0D36-4D5C-8247-6695072D9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23306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334CE4F-9D8F-4C17-9D8E-533F75C779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961159"/>
            <a:ext cx="3819379" cy="4935682"/>
          </a:xfrm>
          <a:custGeom>
            <a:avLst/>
            <a:gdLst>
              <a:gd name="connsiteX0" fmla="*/ 0 w 5092505"/>
              <a:gd name="connsiteY0" fmla="*/ 0 h 4935682"/>
              <a:gd name="connsiteX1" fmla="*/ 5092505 w 5092505"/>
              <a:gd name="connsiteY1" fmla="*/ 0 h 4935682"/>
              <a:gd name="connsiteX2" fmla="*/ 5092505 w 5092505"/>
              <a:gd name="connsiteY2" fmla="*/ 4935682 h 4935682"/>
              <a:gd name="connsiteX3" fmla="*/ 0 w 5092505"/>
              <a:gd name="connsiteY3" fmla="*/ 4935682 h 4935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2505" h="4935682">
                <a:moveTo>
                  <a:pt x="0" y="0"/>
                </a:moveTo>
                <a:lnTo>
                  <a:pt x="5092505" y="0"/>
                </a:lnTo>
                <a:lnTo>
                  <a:pt x="5092505" y="4935682"/>
                </a:lnTo>
                <a:lnTo>
                  <a:pt x="0" y="493568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357C82-9D84-4652-908E-1EBC5F588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8100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039514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77197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730198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32414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684506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243984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147347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EAE14E-6FC3-4E10-91BA-EF54F12A8BDF}" type="slidenum">
              <a:rPr lang="en-IN" smtClean="0"/>
              <a:pPr/>
              <a:t>‹N°›</a:t>
            </a:fld>
            <a:endParaRPr lang="en-I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99092A9-3C76-4B68-B924-77CDF46627CA}"/>
              </a:ext>
            </a:extLst>
          </p:cNvPr>
          <p:cNvGrpSpPr/>
          <p:nvPr userDrawn="1"/>
        </p:nvGrpSpPr>
        <p:grpSpPr>
          <a:xfrm rot="16200000">
            <a:off x="-206199" y="206200"/>
            <a:ext cx="790804" cy="378404"/>
            <a:chOff x="1" y="1"/>
            <a:chExt cx="941294" cy="600553"/>
          </a:xfrm>
        </p:grpSpPr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10D149CD-93FD-48F9-B64A-B8A8D42E689A}"/>
                </a:ext>
              </a:extLst>
            </p:cNvPr>
            <p:cNvSpPr/>
            <p:nvPr/>
          </p:nvSpPr>
          <p:spPr>
            <a:xfrm rot="10800000">
              <a:off x="1" y="1"/>
              <a:ext cx="941294" cy="49067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494D5F1-6CD5-4CA6-B762-0E00310FA116}"/>
                </a:ext>
              </a:extLst>
            </p:cNvPr>
            <p:cNvSpPr/>
            <p:nvPr/>
          </p:nvSpPr>
          <p:spPr>
            <a:xfrm>
              <a:off x="271391" y="70707"/>
              <a:ext cx="398512" cy="529847"/>
            </a:xfrm>
            <a:prstGeom prst="ellipse">
              <a:avLst/>
            </a:prstGeom>
            <a:solidFill>
              <a:schemeClr val="accent2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448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00" r:id="rId22"/>
    <p:sldLayoutId id="2147483706" r:id="rId23"/>
    <p:sldLayoutId id="2147483708" r:id="rId2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  <p15:guide id="3" pos="227">
          <p15:clr>
            <a:srgbClr val="F26B43"/>
          </p15:clr>
        </p15:guide>
        <p15:guide id="4" pos="5534">
          <p15:clr>
            <a:srgbClr val="F26B43"/>
          </p15:clr>
        </p15:guide>
        <p15:guide id="5" orient="horz" pos="3997">
          <p15:clr>
            <a:srgbClr val="F26B43"/>
          </p15:clr>
        </p15:guide>
        <p15:guide id="6" orient="horz" pos="504">
          <p15:clr>
            <a:srgbClr val="F26B43"/>
          </p15:clr>
        </p15:guide>
        <p15:guide id="7" orient="horz" pos="5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0.xml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2.xml"/><Relationship Id="rId4" Type="http://schemas.microsoft.com/office/2007/relationships/hdphoto" Target="../media/hdphoto5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16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9.xml"/><Relationship Id="rId1" Type="http://schemas.openxmlformats.org/officeDocument/2006/relationships/themeOverride" Target="../theme/themeOverride17.xml"/><Relationship Id="rId6" Type="http://schemas.microsoft.com/office/2007/relationships/hdphoto" Target="../media/hdphoto7.wdp"/><Relationship Id="rId5" Type="http://schemas.openxmlformats.org/officeDocument/2006/relationships/image" Target="../media/image8.png"/><Relationship Id="rId4" Type="http://schemas.microsoft.com/office/2007/relationships/hdphoto" Target="../media/hdphoto6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18.xml"/><Relationship Id="rId4" Type="http://schemas.microsoft.com/office/2007/relationships/hdphoto" Target="../media/hdphoto9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1.xml"/><Relationship Id="rId1" Type="http://schemas.openxmlformats.org/officeDocument/2006/relationships/themeOverride" Target="../theme/themeOverride20.xml"/><Relationship Id="rId4" Type="http://schemas.microsoft.com/office/2007/relationships/hdphoto" Target="../media/hdphoto10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5.xml"/><Relationship Id="rId1" Type="http://schemas.openxmlformats.org/officeDocument/2006/relationships/themeOverride" Target="../theme/themeOverride4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6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DCD1D33-9198-47C3-B01C-0DF57BC87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1" y="1161143"/>
            <a:ext cx="3857625" cy="2429391"/>
          </a:xfrm>
        </p:spPr>
        <p:txBody>
          <a:bodyPr>
            <a:normAutofit/>
          </a:bodyPr>
          <a:lstStyle/>
          <a:p>
            <a:r>
              <a:rPr lang="en-IN" sz="6000" dirty="0"/>
              <a:t>Big Data Analytics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F764FDCA-11CB-4003-9023-A3041AC501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8440" y="3930186"/>
            <a:ext cx="3275045" cy="569954"/>
          </a:xfrm>
        </p:spPr>
        <p:txBody>
          <a:bodyPr>
            <a:normAutofit/>
          </a:bodyPr>
          <a:lstStyle/>
          <a:p>
            <a:r>
              <a:rPr lang="en-IN" spc="225" dirty="0">
                <a:solidFill>
                  <a:schemeClr val="tx2">
                    <a:lumMod val="50000"/>
                    <a:lumOff val="50000"/>
                  </a:schemeClr>
                </a:solidFill>
              </a:rPr>
              <a:t>Your Company Name</a:t>
            </a:r>
          </a:p>
        </p:txBody>
      </p:sp>
    </p:spTree>
    <p:extLst>
      <p:ext uri="{BB962C8B-B14F-4D97-AF65-F5344CB8AC3E}">
        <p14:creationId xmlns:p14="http://schemas.microsoft.com/office/powerpoint/2010/main" val="10930379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CE52840-1A19-4540-96E1-6C2F35784E78}"/>
              </a:ext>
            </a:extLst>
          </p:cNvPr>
          <p:cNvSpPr/>
          <p:nvPr/>
        </p:nvSpPr>
        <p:spPr>
          <a:xfrm>
            <a:off x="247238" y="2670215"/>
            <a:ext cx="5737926" cy="3863107"/>
          </a:xfrm>
          <a:prstGeom prst="rect">
            <a:avLst/>
          </a:prstGeom>
          <a:noFill/>
          <a:ln w="254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D72DA5-27C7-4661-864B-2A66823AA5A5}"/>
              </a:ext>
            </a:extLst>
          </p:cNvPr>
          <p:cNvSpPr/>
          <p:nvPr/>
        </p:nvSpPr>
        <p:spPr>
          <a:xfrm>
            <a:off x="5724106" y="0"/>
            <a:ext cx="3419894" cy="6234545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Placeholder 10" descr="A person standing in front of a computer screen&#10;&#10;Description automatically generated">
            <a:extLst>
              <a:ext uri="{FF2B5EF4-FFF2-40B4-BE49-F238E27FC236}">
                <a16:creationId xmlns:a16="http://schemas.microsoft.com/office/drawing/2014/main" id="{BBA4DE1A-D0CB-4ED8-8DA1-B686732F3D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" b="11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22135-55C5-47D0-8752-FBA07A9A2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IN" sz="10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A2526F4-EF30-4B6F-BBA2-E794E87CBEAD}"/>
              </a:ext>
            </a:extLst>
          </p:cNvPr>
          <p:cNvSpPr/>
          <p:nvPr/>
        </p:nvSpPr>
        <p:spPr>
          <a:xfrm>
            <a:off x="361738" y="767520"/>
            <a:ext cx="4945855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Data Warehouse Appliances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F5B501-FFFC-4659-BB2A-3689565F4C7F}"/>
              </a:ext>
            </a:extLst>
          </p:cNvPr>
          <p:cNvGrpSpPr/>
          <p:nvPr/>
        </p:nvGrpSpPr>
        <p:grpSpPr>
          <a:xfrm>
            <a:off x="365182" y="3296515"/>
            <a:ext cx="5087606" cy="2610507"/>
            <a:chOff x="548623" y="3127364"/>
            <a:chExt cx="5613729" cy="2880463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D22177E-215B-4975-BA69-AE1A70EF3A86}"/>
                </a:ext>
              </a:extLst>
            </p:cNvPr>
            <p:cNvGrpSpPr/>
            <p:nvPr/>
          </p:nvGrpSpPr>
          <p:grpSpPr>
            <a:xfrm>
              <a:off x="548623" y="3127364"/>
              <a:ext cx="5613729" cy="1052773"/>
              <a:chOff x="548623" y="3127364"/>
              <a:chExt cx="5613729" cy="1052773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2F3C7E2-A7F0-4F2D-A5C2-9836462E64C5}"/>
                  </a:ext>
                </a:extLst>
              </p:cNvPr>
              <p:cNvSpPr/>
              <p:nvPr/>
            </p:nvSpPr>
            <p:spPr>
              <a:xfrm>
                <a:off x="1815349" y="3127364"/>
                <a:ext cx="4347003" cy="1052773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Teradata, IBM </a:t>
                </a:r>
                <a:r>
                  <a:rPr kumimoji="0" lang="en-US" sz="14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Netezza</a:t>
                </a: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, EMC </a:t>
                </a:r>
                <a:r>
                  <a:rPr kumimoji="0" lang="en-US" sz="14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Greenplum</a:t>
                </a: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, etc. are collecting from operational systems the internal, transactional data that is already prepared for analysis</a:t>
                </a:r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108B3C75-A720-4ED8-B1A1-0D049C0F042E}"/>
                  </a:ext>
                </a:extLst>
              </p:cNvPr>
              <p:cNvGrpSpPr/>
              <p:nvPr/>
            </p:nvGrpSpPr>
            <p:grpSpPr>
              <a:xfrm>
                <a:off x="548623" y="3201486"/>
                <a:ext cx="855534" cy="904526"/>
                <a:chOff x="769603" y="3201486"/>
                <a:chExt cx="855534" cy="904526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BF799AFC-B805-4B80-B7DF-566856914A3F}"/>
                    </a:ext>
                  </a:extLst>
                </p:cNvPr>
                <p:cNvGrpSpPr/>
                <p:nvPr/>
              </p:nvGrpSpPr>
              <p:grpSpPr>
                <a:xfrm>
                  <a:off x="769603" y="3201486"/>
                  <a:ext cx="855534" cy="904526"/>
                  <a:chOff x="769603" y="3201486"/>
                  <a:chExt cx="855534" cy="904526"/>
                </a:xfrm>
              </p:grpSpPr>
              <p:sp>
                <p:nvSpPr>
                  <p:cNvPr id="35" name="Freeform: Shape 34">
                    <a:extLst>
                      <a:ext uri="{FF2B5EF4-FFF2-40B4-BE49-F238E27FC236}">
                        <a16:creationId xmlns:a16="http://schemas.microsoft.com/office/drawing/2014/main" id="{93B5462F-AC18-436F-9335-5111926DEF55}"/>
                      </a:ext>
                    </a:extLst>
                  </p:cNvPr>
                  <p:cNvSpPr/>
                  <p:nvPr/>
                </p:nvSpPr>
                <p:spPr>
                  <a:xfrm>
                    <a:off x="769603" y="3201486"/>
                    <a:ext cx="452265" cy="904526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" name="Oval 35">
                    <a:extLst>
                      <a:ext uri="{FF2B5EF4-FFF2-40B4-BE49-F238E27FC236}">
                        <a16:creationId xmlns:a16="http://schemas.microsoft.com/office/drawing/2014/main" id="{FEA92698-2794-47BF-A9D6-3D38A220DA41}"/>
                      </a:ext>
                    </a:extLst>
                  </p:cNvPr>
                  <p:cNvSpPr/>
                  <p:nvPr/>
                </p:nvSpPr>
                <p:spPr>
                  <a:xfrm>
                    <a:off x="821500" y="3251931"/>
                    <a:ext cx="803637" cy="803636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34" name="Freeform 6">
                  <a:extLst>
                    <a:ext uri="{FF2B5EF4-FFF2-40B4-BE49-F238E27FC236}">
                      <a16:creationId xmlns:a16="http://schemas.microsoft.com/office/drawing/2014/main" id="{EAA07E92-C008-4915-BCA2-6FB7A03B3B7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74645" y="3405076"/>
                  <a:ext cx="497346" cy="497346"/>
                </a:xfrm>
                <a:custGeom>
                  <a:avLst/>
                  <a:gdLst>
                    <a:gd name="T0" fmla="*/ 2396 w 3360"/>
                    <a:gd name="T1" fmla="*/ 2861 h 3360"/>
                    <a:gd name="T2" fmla="*/ 2611 w 3360"/>
                    <a:gd name="T3" fmla="*/ 2799 h 3360"/>
                    <a:gd name="T4" fmla="*/ 2573 w 3360"/>
                    <a:gd name="T5" fmla="*/ 2464 h 3360"/>
                    <a:gd name="T6" fmla="*/ 1994 w 3360"/>
                    <a:gd name="T7" fmla="*/ 3015 h 3360"/>
                    <a:gd name="T8" fmla="*/ 2245 w 3360"/>
                    <a:gd name="T9" fmla="*/ 2689 h 3360"/>
                    <a:gd name="T10" fmla="*/ 1049 w 3360"/>
                    <a:gd name="T11" fmla="*/ 2543 h 3360"/>
                    <a:gd name="T12" fmla="*/ 1274 w 3360"/>
                    <a:gd name="T13" fmla="*/ 2926 h 3360"/>
                    <a:gd name="T14" fmla="*/ 1569 w 3360"/>
                    <a:gd name="T15" fmla="*/ 3122 h 3360"/>
                    <a:gd name="T16" fmla="*/ 618 w 3360"/>
                    <a:gd name="T17" fmla="*/ 2677 h 3360"/>
                    <a:gd name="T18" fmla="*/ 1052 w 3360"/>
                    <a:gd name="T19" fmla="*/ 2993 h 3360"/>
                    <a:gd name="T20" fmla="*/ 817 w 3360"/>
                    <a:gd name="T21" fmla="*/ 2551 h 3360"/>
                    <a:gd name="T22" fmla="*/ 2662 w 3360"/>
                    <a:gd name="T23" fmla="*/ 2066 h 3360"/>
                    <a:gd name="T24" fmla="*/ 3095 w 3360"/>
                    <a:gd name="T25" fmla="*/ 2023 h 3360"/>
                    <a:gd name="T26" fmla="*/ 1791 w 3360"/>
                    <a:gd name="T27" fmla="*/ 2240 h 3360"/>
                    <a:gd name="T28" fmla="*/ 2462 w 3360"/>
                    <a:gd name="T29" fmla="*/ 1791 h 3360"/>
                    <a:gd name="T30" fmla="*/ 939 w 3360"/>
                    <a:gd name="T31" fmla="*/ 2154 h 3360"/>
                    <a:gd name="T32" fmla="*/ 236 w 3360"/>
                    <a:gd name="T33" fmla="*/ 1870 h 3360"/>
                    <a:gd name="T34" fmla="*/ 729 w 3360"/>
                    <a:gd name="T35" fmla="*/ 2240 h 3360"/>
                    <a:gd name="T36" fmla="*/ 228 w 3360"/>
                    <a:gd name="T37" fmla="*/ 1791 h 3360"/>
                    <a:gd name="T38" fmla="*/ 2686 w 3360"/>
                    <a:gd name="T39" fmla="*/ 1569 h 3360"/>
                    <a:gd name="T40" fmla="*/ 3051 w 3360"/>
                    <a:gd name="T41" fmla="*/ 1191 h 3360"/>
                    <a:gd name="T42" fmla="*/ 2456 w 3360"/>
                    <a:gd name="T43" fmla="*/ 1474 h 3360"/>
                    <a:gd name="T44" fmla="*/ 956 w 3360"/>
                    <a:gd name="T45" fmla="*/ 1120 h 3360"/>
                    <a:gd name="T46" fmla="*/ 1569 w 3360"/>
                    <a:gd name="T47" fmla="*/ 1569 h 3360"/>
                    <a:gd name="T48" fmla="*/ 265 w 3360"/>
                    <a:gd name="T49" fmla="*/ 1337 h 3360"/>
                    <a:gd name="T50" fmla="*/ 687 w 3360"/>
                    <a:gd name="T51" fmla="*/ 1384 h 3360"/>
                    <a:gd name="T52" fmla="*/ 2353 w 3360"/>
                    <a:gd name="T53" fmla="*/ 430 h 3360"/>
                    <a:gd name="T54" fmla="*/ 2573 w 3360"/>
                    <a:gd name="T55" fmla="*/ 896 h 3360"/>
                    <a:gd name="T56" fmla="*/ 2611 w 3360"/>
                    <a:gd name="T57" fmla="*/ 561 h 3360"/>
                    <a:gd name="T58" fmla="*/ 971 w 3360"/>
                    <a:gd name="T59" fmla="*/ 408 h 3360"/>
                    <a:gd name="T60" fmla="*/ 559 w 3360"/>
                    <a:gd name="T61" fmla="*/ 750 h 3360"/>
                    <a:gd name="T62" fmla="*/ 886 w 3360"/>
                    <a:gd name="T63" fmla="*/ 647 h 3360"/>
                    <a:gd name="T64" fmla="*/ 1791 w 3360"/>
                    <a:gd name="T65" fmla="*/ 896 h 3360"/>
                    <a:gd name="T66" fmla="*/ 2170 w 3360"/>
                    <a:gd name="T67" fmla="*/ 543 h 3360"/>
                    <a:gd name="T68" fmla="*/ 1896 w 3360"/>
                    <a:gd name="T69" fmla="*/ 280 h 3360"/>
                    <a:gd name="T70" fmla="*/ 1414 w 3360"/>
                    <a:gd name="T71" fmla="*/ 310 h 3360"/>
                    <a:gd name="T72" fmla="*/ 1152 w 3360"/>
                    <a:gd name="T73" fmla="*/ 605 h 3360"/>
                    <a:gd name="T74" fmla="*/ 1569 w 3360"/>
                    <a:gd name="T75" fmla="*/ 238 h 3360"/>
                    <a:gd name="T76" fmla="*/ 2085 w 3360"/>
                    <a:gd name="T77" fmla="*/ 49 h 3360"/>
                    <a:gd name="T78" fmla="*/ 2612 w 3360"/>
                    <a:gd name="T79" fmla="*/ 282 h 3360"/>
                    <a:gd name="T80" fmla="*/ 3023 w 3360"/>
                    <a:gd name="T81" fmla="*/ 671 h 3360"/>
                    <a:gd name="T82" fmla="*/ 3284 w 3360"/>
                    <a:gd name="T83" fmla="*/ 1180 h 3360"/>
                    <a:gd name="T84" fmla="*/ 3360 w 3360"/>
                    <a:gd name="T85" fmla="*/ 1791 h 3360"/>
                    <a:gd name="T86" fmla="*/ 3252 w 3360"/>
                    <a:gd name="T87" fmla="*/ 2272 h 3360"/>
                    <a:gd name="T88" fmla="*/ 2964 w 3360"/>
                    <a:gd name="T89" fmla="*/ 2763 h 3360"/>
                    <a:gd name="T90" fmla="*/ 2530 w 3360"/>
                    <a:gd name="T91" fmla="*/ 3129 h 3360"/>
                    <a:gd name="T92" fmla="*/ 1990 w 3360"/>
                    <a:gd name="T93" fmla="*/ 3330 h 3360"/>
                    <a:gd name="T94" fmla="*/ 1468 w 3360"/>
                    <a:gd name="T95" fmla="*/ 3346 h 3360"/>
                    <a:gd name="T96" fmla="*/ 913 w 3360"/>
                    <a:gd name="T97" fmla="*/ 3175 h 3360"/>
                    <a:gd name="T98" fmla="*/ 459 w 3360"/>
                    <a:gd name="T99" fmla="*/ 2834 h 3360"/>
                    <a:gd name="T100" fmla="*/ 144 w 3360"/>
                    <a:gd name="T101" fmla="*/ 2360 h 3360"/>
                    <a:gd name="T102" fmla="*/ 3 w 3360"/>
                    <a:gd name="T103" fmla="*/ 1791 h 3360"/>
                    <a:gd name="T104" fmla="*/ 49 w 3360"/>
                    <a:gd name="T105" fmla="*/ 1275 h 3360"/>
                    <a:gd name="T106" fmla="*/ 282 w 3360"/>
                    <a:gd name="T107" fmla="*/ 748 h 3360"/>
                    <a:gd name="T108" fmla="*/ 671 w 3360"/>
                    <a:gd name="T109" fmla="*/ 337 h 3360"/>
                    <a:gd name="T110" fmla="*/ 1180 w 3360"/>
                    <a:gd name="T111" fmla="*/ 75 h 3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3360" h="3360">
                      <a:moveTo>
                        <a:pt x="2573" y="2464"/>
                      </a:moveTo>
                      <a:lnTo>
                        <a:pt x="2543" y="2551"/>
                      </a:lnTo>
                      <a:lnTo>
                        <a:pt x="2510" y="2634"/>
                      </a:lnTo>
                      <a:lnTo>
                        <a:pt x="2475" y="2713"/>
                      </a:lnTo>
                      <a:lnTo>
                        <a:pt x="2437" y="2790"/>
                      </a:lnTo>
                      <a:lnTo>
                        <a:pt x="2396" y="2861"/>
                      </a:lnTo>
                      <a:lnTo>
                        <a:pt x="2353" y="2929"/>
                      </a:lnTo>
                      <a:lnTo>
                        <a:pt x="2308" y="2993"/>
                      </a:lnTo>
                      <a:lnTo>
                        <a:pt x="2389" y="2952"/>
                      </a:lnTo>
                      <a:lnTo>
                        <a:pt x="2466" y="2906"/>
                      </a:lnTo>
                      <a:lnTo>
                        <a:pt x="2540" y="2855"/>
                      </a:lnTo>
                      <a:lnTo>
                        <a:pt x="2611" y="2799"/>
                      </a:lnTo>
                      <a:lnTo>
                        <a:pt x="2679" y="2740"/>
                      </a:lnTo>
                      <a:lnTo>
                        <a:pt x="2742" y="2677"/>
                      </a:lnTo>
                      <a:lnTo>
                        <a:pt x="2801" y="2610"/>
                      </a:lnTo>
                      <a:lnTo>
                        <a:pt x="2856" y="2538"/>
                      </a:lnTo>
                      <a:lnTo>
                        <a:pt x="2907" y="2464"/>
                      </a:lnTo>
                      <a:lnTo>
                        <a:pt x="2573" y="2464"/>
                      </a:lnTo>
                      <a:close/>
                      <a:moveTo>
                        <a:pt x="1791" y="2464"/>
                      </a:moveTo>
                      <a:lnTo>
                        <a:pt x="1791" y="3122"/>
                      </a:lnTo>
                      <a:lnTo>
                        <a:pt x="1844" y="3104"/>
                      </a:lnTo>
                      <a:lnTo>
                        <a:pt x="1896" y="3080"/>
                      </a:lnTo>
                      <a:lnTo>
                        <a:pt x="1946" y="3050"/>
                      </a:lnTo>
                      <a:lnTo>
                        <a:pt x="1994" y="3015"/>
                      </a:lnTo>
                      <a:lnTo>
                        <a:pt x="2040" y="2973"/>
                      </a:lnTo>
                      <a:lnTo>
                        <a:pt x="2086" y="2926"/>
                      </a:lnTo>
                      <a:lnTo>
                        <a:pt x="2129" y="2874"/>
                      </a:lnTo>
                      <a:lnTo>
                        <a:pt x="2170" y="2817"/>
                      </a:lnTo>
                      <a:lnTo>
                        <a:pt x="2208" y="2755"/>
                      </a:lnTo>
                      <a:lnTo>
                        <a:pt x="2245" y="2689"/>
                      </a:lnTo>
                      <a:lnTo>
                        <a:pt x="2280" y="2618"/>
                      </a:lnTo>
                      <a:lnTo>
                        <a:pt x="2311" y="2543"/>
                      </a:lnTo>
                      <a:lnTo>
                        <a:pt x="2341" y="2464"/>
                      </a:lnTo>
                      <a:lnTo>
                        <a:pt x="1791" y="2464"/>
                      </a:lnTo>
                      <a:close/>
                      <a:moveTo>
                        <a:pt x="1019" y="2464"/>
                      </a:moveTo>
                      <a:lnTo>
                        <a:pt x="1049" y="2543"/>
                      </a:lnTo>
                      <a:lnTo>
                        <a:pt x="1080" y="2618"/>
                      </a:lnTo>
                      <a:lnTo>
                        <a:pt x="1115" y="2689"/>
                      </a:lnTo>
                      <a:lnTo>
                        <a:pt x="1152" y="2755"/>
                      </a:lnTo>
                      <a:lnTo>
                        <a:pt x="1190" y="2817"/>
                      </a:lnTo>
                      <a:lnTo>
                        <a:pt x="1231" y="2874"/>
                      </a:lnTo>
                      <a:lnTo>
                        <a:pt x="1274" y="2926"/>
                      </a:lnTo>
                      <a:lnTo>
                        <a:pt x="1320" y="2973"/>
                      </a:lnTo>
                      <a:lnTo>
                        <a:pt x="1366" y="3015"/>
                      </a:lnTo>
                      <a:lnTo>
                        <a:pt x="1414" y="3050"/>
                      </a:lnTo>
                      <a:lnTo>
                        <a:pt x="1464" y="3080"/>
                      </a:lnTo>
                      <a:lnTo>
                        <a:pt x="1516" y="3104"/>
                      </a:lnTo>
                      <a:lnTo>
                        <a:pt x="1569" y="3122"/>
                      </a:lnTo>
                      <a:lnTo>
                        <a:pt x="1569" y="2464"/>
                      </a:lnTo>
                      <a:lnTo>
                        <a:pt x="1019" y="2464"/>
                      </a:lnTo>
                      <a:close/>
                      <a:moveTo>
                        <a:pt x="453" y="2464"/>
                      </a:moveTo>
                      <a:lnTo>
                        <a:pt x="504" y="2538"/>
                      </a:lnTo>
                      <a:lnTo>
                        <a:pt x="559" y="2610"/>
                      </a:lnTo>
                      <a:lnTo>
                        <a:pt x="618" y="2677"/>
                      </a:lnTo>
                      <a:lnTo>
                        <a:pt x="681" y="2740"/>
                      </a:lnTo>
                      <a:lnTo>
                        <a:pt x="749" y="2799"/>
                      </a:lnTo>
                      <a:lnTo>
                        <a:pt x="820" y="2855"/>
                      </a:lnTo>
                      <a:lnTo>
                        <a:pt x="894" y="2906"/>
                      </a:lnTo>
                      <a:lnTo>
                        <a:pt x="971" y="2952"/>
                      </a:lnTo>
                      <a:lnTo>
                        <a:pt x="1052" y="2993"/>
                      </a:lnTo>
                      <a:lnTo>
                        <a:pt x="1007" y="2930"/>
                      </a:lnTo>
                      <a:lnTo>
                        <a:pt x="963" y="2862"/>
                      </a:lnTo>
                      <a:lnTo>
                        <a:pt x="922" y="2790"/>
                      </a:lnTo>
                      <a:lnTo>
                        <a:pt x="885" y="2713"/>
                      </a:lnTo>
                      <a:lnTo>
                        <a:pt x="849" y="2634"/>
                      </a:lnTo>
                      <a:lnTo>
                        <a:pt x="817" y="2551"/>
                      </a:lnTo>
                      <a:lnTo>
                        <a:pt x="787" y="2464"/>
                      </a:lnTo>
                      <a:lnTo>
                        <a:pt x="453" y="2464"/>
                      </a:lnTo>
                      <a:close/>
                      <a:moveTo>
                        <a:pt x="2686" y="1791"/>
                      </a:moveTo>
                      <a:lnTo>
                        <a:pt x="2681" y="1885"/>
                      </a:lnTo>
                      <a:lnTo>
                        <a:pt x="2673" y="1976"/>
                      </a:lnTo>
                      <a:lnTo>
                        <a:pt x="2662" y="2066"/>
                      </a:lnTo>
                      <a:lnTo>
                        <a:pt x="2647" y="2154"/>
                      </a:lnTo>
                      <a:lnTo>
                        <a:pt x="2631" y="2240"/>
                      </a:lnTo>
                      <a:lnTo>
                        <a:pt x="3024" y="2240"/>
                      </a:lnTo>
                      <a:lnTo>
                        <a:pt x="3051" y="2169"/>
                      </a:lnTo>
                      <a:lnTo>
                        <a:pt x="3075" y="2096"/>
                      </a:lnTo>
                      <a:lnTo>
                        <a:pt x="3095" y="2023"/>
                      </a:lnTo>
                      <a:lnTo>
                        <a:pt x="3112" y="1947"/>
                      </a:lnTo>
                      <a:lnTo>
                        <a:pt x="3124" y="1870"/>
                      </a:lnTo>
                      <a:lnTo>
                        <a:pt x="3132" y="1791"/>
                      </a:lnTo>
                      <a:lnTo>
                        <a:pt x="2686" y="1791"/>
                      </a:lnTo>
                      <a:close/>
                      <a:moveTo>
                        <a:pt x="1791" y="1791"/>
                      </a:moveTo>
                      <a:lnTo>
                        <a:pt x="1791" y="2240"/>
                      </a:lnTo>
                      <a:lnTo>
                        <a:pt x="2404" y="2240"/>
                      </a:lnTo>
                      <a:lnTo>
                        <a:pt x="2421" y="2154"/>
                      </a:lnTo>
                      <a:lnTo>
                        <a:pt x="2437" y="2067"/>
                      </a:lnTo>
                      <a:lnTo>
                        <a:pt x="2448" y="1977"/>
                      </a:lnTo>
                      <a:lnTo>
                        <a:pt x="2457" y="1886"/>
                      </a:lnTo>
                      <a:lnTo>
                        <a:pt x="2462" y="1791"/>
                      </a:lnTo>
                      <a:lnTo>
                        <a:pt x="1791" y="1791"/>
                      </a:lnTo>
                      <a:close/>
                      <a:moveTo>
                        <a:pt x="898" y="1791"/>
                      </a:moveTo>
                      <a:lnTo>
                        <a:pt x="903" y="1886"/>
                      </a:lnTo>
                      <a:lnTo>
                        <a:pt x="912" y="1977"/>
                      </a:lnTo>
                      <a:lnTo>
                        <a:pt x="923" y="2067"/>
                      </a:lnTo>
                      <a:lnTo>
                        <a:pt x="939" y="2154"/>
                      </a:lnTo>
                      <a:lnTo>
                        <a:pt x="956" y="2240"/>
                      </a:lnTo>
                      <a:lnTo>
                        <a:pt x="1569" y="2240"/>
                      </a:lnTo>
                      <a:lnTo>
                        <a:pt x="1569" y="1791"/>
                      </a:lnTo>
                      <a:lnTo>
                        <a:pt x="898" y="1791"/>
                      </a:lnTo>
                      <a:close/>
                      <a:moveTo>
                        <a:pt x="228" y="1791"/>
                      </a:moveTo>
                      <a:lnTo>
                        <a:pt x="236" y="1870"/>
                      </a:lnTo>
                      <a:lnTo>
                        <a:pt x="248" y="1947"/>
                      </a:lnTo>
                      <a:lnTo>
                        <a:pt x="265" y="2023"/>
                      </a:lnTo>
                      <a:lnTo>
                        <a:pt x="285" y="2096"/>
                      </a:lnTo>
                      <a:lnTo>
                        <a:pt x="309" y="2169"/>
                      </a:lnTo>
                      <a:lnTo>
                        <a:pt x="336" y="2240"/>
                      </a:lnTo>
                      <a:lnTo>
                        <a:pt x="729" y="2240"/>
                      </a:lnTo>
                      <a:lnTo>
                        <a:pt x="713" y="2154"/>
                      </a:lnTo>
                      <a:lnTo>
                        <a:pt x="698" y="2066"/>
                      </a:lnTo>
                      <a:lnTo>
                        <a:pt x="687" y="1976"/>
                      </a:lnTo>
                      <a:lnTo>
                        <a:pt x="679" y="1885"/>
                      </a:lnTo>
                      <a:lnTo>
                        <a:pt x="674" y="1791"/>
                      </a:lnTo>
                      <a:lnTo>
                        <a:pt x="228" y="1791"/>
                      </a:lnTo>
                      <a:close/>
                      <a:moveTo>
                        <a:pt x="2631" y="1120"/>
                      </a:moveTo>
                      <a:lnTo>
                        <a:pt x="2647" y="1206"/>
                      </a:lnTo>
                      <a:lnTo>
                        <a:pt x="2662" y="1294"/>
                      </a:lnTo>
                      <a:lnTo>
                        <a:pt x="2673" y="1384"/>
                      </a:lnTo>
                      <a:lnTo>
                        <a:pt x="2681" y="1475"/>
                      </a:lnTo>
                      <a:lnTo>
                        <a:pt x="2686" y="1569"/>
                      </a:lnTo>
                      <a:lnTo>
                        <a:pt x="3132" y="1569"/>
                      </a:lnTo>
                      <a:lnTo>
                        <a:pt x="3124" y="1490"/>
                      </a:lnTo>
                      <a:lnTo>
                        <a:pt x="3112" y="1413"/>
                      </a:lnTo>
                      <a:lnTo>
                        <a:pt x="3095" y="1337"/>
                      </a:lnTo>
                      <a:lnTo>
                        <a:pt x="3075" y="1264"/>
                      </a:lnTo>
                      <a:lnTo>
                        <a:pt x="3051" y="1191"/>
                      </a:lnTo>
                      <a:lnTo>
                        <a:pt x="3024" y="1120"/>
                      </a:lnTo>
                      <a:lnTo>
                        <a:pt x="2631" y="1120"/>
                      </a:lnTo>
                      <a:close/>
                      <a:moveTo>
                        <a:pt x="1791" y="1120"/>
                      </a:moveTo>
                      <a:lnTo>
                        <a:pt x="1791" y="1569"/>
                      </a:lnTo>
                      <a:lnTo>
                        <a:pt x="2462" y="1569"/>
                      </a:lnTo>
                      <a:lnTo>
                        <a:pt x="2456" y="1474"/>
                      </a:lnTo>
                      <a:lnTo>
                        <a:pt x="2448" y="1383"/>
                      </a:lnTo>
                      <a:lnTo>
                        <a:pt x="2435" y="1293"/>
                      </a:lnTo>
                      <a:lnTo>
                        <a:pt x="2421" y="1206"/>
                      </a:lnTo>
                      <a:lnTo>
                        <a:pt x="2404" y="1120"/>
                      </a:lnTo>
                      <a:lnTo>
                        <a:pt x="1791" y="1120"/>
                      </a:lnTo>
                      <a:close/>
                      <a:moveTo>
                        <a:pt x="956" y="1120"/>
                      </a:moveTo>
                      <a:lnTo>
                        <a:pt x="939" y="1206"/>
                      </a:lnTo>
                      <a:lnTo>
                        <a:pt x="923" y="1293"/>
                      </a:lnTo>
                      <a:lnTo>
                        <a:pt x="912" y="1383"/>
                      </a:lnTo>
                      <a:lnTo>
                        <a:pt x="903" y="1474"/>
                      </a:lnTo>
                      <a:lnTo>
                        <a:pt x="898" y="1569"/>
                      </a:lnTo>
                      <a:lnTo>
                        <a:pt x="1569" y="1569"/>
                      </a:lnTo>
                      <a:lnTo>
                        <a:pt x="1569" y="1120"/>
                      </a:lnTo>
                      <a:lnTo>
                        <a:pt x="956" y="1120"/>
                      </a:lnTo>
                      <a:close/>
                      <a:moveTo>
                        <a:pt x="336" y="1120"/>
                      </a:moveTo>
                      <a:lnTo>
                        <a:pt x="309" y="1191"/>
                      </a:lnTo>
                      <a:lnTo>
                        <a:pt x="285" y="1264"/>
                      </a:lnTo>
                      <a:lnTo>
                        <a:pt x="265" y="1337"/>
                      </a:lnTo>
                      <a:lnTo>
                        <a:pt x="248" y="1413"/>
                      </a:lnTo>
                      <a:lnTo>
                        <a:pt x="236" y="1490"/>
                      </a:lnTo>
                      <a:lnTo>
                        <a:pt x="228" y="1569"/>
                      </a:lnTo>
                      <a:lnTo>
                        <a:pt x="674" y="1569"/>
                      </a:lnTo>
                      <a:lnTo>
                        <a:pt x="679" y="1475"/>
                      </a:lnTo>
                      <a:lnTo>
                        <a:pt x="687" y="1384"/>
                      </a:lnTo>
                      <a:lnTo>
                        <a:pt x="698" y="1294"/>
                      </a:lnTo>
                      <a:lnTo>
                        <a:pt x="713" y="1206"/>
                      </a:lnTo>
                      <a:lnTo>
                        <a:pt x="729" y="1120"/>
                      </a:lnTo>
                      <a:lnTo>
                        <a:pt x="336" y="1120"/>
                      </a:lnTo>
                      <a:close/>
                      <a:moveTo>
                        <a:pt x="2308" y="367"/>
                      </a:moveTo>
                      <a:lnTo>
                        <a:pt x="2353" y="430"/>
                      </a:lnTo>
                      <a:lnTo>
                        <a:pt x="2397" y="498"/>
                      </a:lnTo>
                      <a:lnTo>
                        <a:pt x="2438" y="570"/>
                      </a:lnTo>
                      <a:lnTo>
                        <a:pt x="2475" y="647"/>
                      </a:lnTo>
                      <a:lnTo>
                        <a:pt x="2511" y="726"/>
                      </a:lnTo>
                      <a:lnTo>
                        <a:pt x="2543" y="809"/>
                      </a:lnTo>
                      <a:lnTo>
                        <a:pt x="2573" y="896"/>
                      </a:lnTo>
                      <a:lnTo>
                        <a:pt x="2907" y="896"/>
                      </a:lnTo>
                      <a:lnTo>
                        <a:pt x="2856" y="822"/>
                      </a:lnTo>
                      <a:lnTo>
                        <a:pt x="2801" y="750"/>
                      </a:lnTo>
                      <a:lnTo>
                        <a:pt x="2742" y="683"/>
                      </a:lnTo>
                      <a:lnTo>
                        <a:pt x="2679" y="620"/>
                      </a:lnTo>
                      <a:lnTo>
                        <a:pt x="2611" y="561"/>
                      </a:lnTo>
                      <a:lnTo>
                        <a:pt x="2540" y="505"/>
                      </a:lnTo>
                      <a:lnTo>
                        <a:pt x="2466" y="454"/>
                      </a:lnTo>
                      <a:lnTo>
                        <a:pt x="2389" y="408"/>
                      </a:lnTo>
                      <a:lnTo>
                        <a:pt x="2308" y="367"/>
                      </a:lnTo>
                      <a:close/>
                      <a:moveTo>
                        <a:pt x="1052" y="367"/>
                      </a:moveTo>
                      <a:lnTo>
                        <a:pt x="971" y="408"/>
                      </a:lnTo>
                      <a:lnTo>
                        <a:pt x="894" y="454"/>
                      </a:lnTo>
                      <a:lnTo>
                        <a:pt x="820" y="505"/>
                      </a:lnTo>
                      <a:lnTo>
                        <a:pt x="749" y="561"/>
                      </a:lnTo>
                      <a:lnTo>
                        <a:pt x="681" y="620"/>
                      </a:lnTo>
                      <a:lnTo>
                        <a:pt x="618" y="683"/>
                      </a:lnTo>
                      <a:lnTo>
                        <a:pt x="559" y="750"/>
                      </a:lnTo>
                      <a:lnTo>
                        <a:pt x="504" y="822"/>
                      </a:lnTo>
                      <a:lnTo>
                        <a:pt x="453" y="896"/>
                      </a:lnTo>
                      <a:lnTo>
                        <a:pt x="788" y="896"/>
                      </a:lnTo>
                      <a:lnTo>
                        <a:pt x="818" y="809"/>
                      </a:lnTo>
                      <a:lnTo>
                        <a:pt x="850" y="726"/>
                      </a:lnTo>
                      <a:lnTo>
                        <a:pt x="886" y="647"/>
                      </a:lnTo>
                      <a:lnTo>
                        <a:pt x="923" y="570"/>
                      </a:lnTo>
                      <a:lnTo>
                        <a:pt x="964" y="498"/>
                      </a:lnTo>
                      <a:lnTo>
                        <a:pt x="1007" y="430"/>
                      </a:lnTo>
                      <a:lnTo>
                        <a:pt x="1052" y="367"/>
                      </a:lnTo>
                      <a:close/>
                      <a:moveTo>
                        <a:pt x="1791" y="238"/>
                      </a:moveTo>
                      <a:lnTo>
                        <a:pt x="1791" y="896"/>
                      </a:lnTo>
                      <a:lnTo>
                        <a:pt x="2341" y="896"/>
                      </a:lnTo>
                      <a:lnTo>
                        <a:pt x="2311" y="817"/>
                      </a:lnTo>
                      <a:lnTo>
                        <a:pt x="2280" y="742"/>
                      </a:lnTo>
                      <a:lnTo>
                        <a:pt x="2245" y="671"/>
                      </a:lnTo>
                      <a:lnTo>
                        <a:pt x="2208" y="605"/>
                      </a:lnTo>
                      <a:lnTo>
                        <a:pt x="2170" y="543"/>
                      </a:lnTo>
                      <a:lnTo>
                        <a:pt x="2129" y="486"/>
                      </a:lnTo>
                      <a:lnTo>
                        <a:pt x="2086" y="434"/>
                      </a:lnTo>
                      <a:lnTo>
                        <a:pt x="2040" y="387"/>
                      </a:lnTo>
                      <a:lnTo>
                        <a:pt x="1994" y="345"/>
                      </a:lnTo>
                      <a:lnTo>
                        <a:pt x="1946" y="310"/>
                      </a:lnTo>
                      <a:lnTo>
                        <a:pt x="1896" y="280"/>
                      </a:lnTo>
                      <a:lnTo>
                        <a:pt x="1844" y="256"/>
                      </a:lnTo>
                      <a:lnTo>
                        <a:pt x="1791" y="238"/>
                      </a:lnTo>
                      <a:close/>
                      <a:moveTo>
                        <a:pt x="1569" y="238"/>
                      </a:moveTo>
                      <a:lnTo>
                        <a:pt x="1516" y="256"/>
                      </a:lnTo>
                      <a:lnTo>
                        <a:pt x="1464" y="280"/>
                      </a:lnTo>
                      <a:lnTo>
                        <a:pt x="1414" y="310"/>
                      </a:lnTo>
                      <a:lnTo>
                        <a:pt x="1366" y="345"/>
                      </a:lnTo>
                      <a:lnTo>
                        <a:pt x="1320" y="387"/>
                      </a:lnTo>
                      <a:lnTo>
                        <a:pt x="1274" y="434"/>
                      </a:lnTo>
                      <a:lnTo>
                        <a:pt x="1231" y="486"/>
                      </a:lnTo>
                      <a:lnTo>
                        <a:pt x="1190" y="543"/>
                      </a:lnTo>
                      <a:lnTo>
                        <a:pt x="1152" y="605"/>
                      </a:lnTo>
                      <a:lnTo>
                        <a:pt x="1115" y="671"/>
                      </a:lnTo>
                      <a:lnTo>
                        <a:pt x="1080" y="742"/>
                      </a:lnTo>
                      <a:lnTo>
                        <a:pt x="1049" y="817"/>
                      </a:lnTo>
                      <a:lnTo>
                        <a:pt x="1019" y="896"/>
                      </a:lnTo>
                      <a:lnTo>
                        <a:pt x="1569" y="896"/>
                      </a:lnTo>
                      <a:lnTo>
                        <a:pt x="1569" y="238"/>
                      </a:lnTo>
                      <a:close/>
                      <a:moveTo>
                        <a:pt x="1569" y="0"/>
                      </a:moveTo>
                      <a:lnTo>
                        <a:pt x="1791" y="0"/>
                      </a:lnTo>
                      <a:lnTo>
                        <a:pt x="1791" y="3"/>
                      </a:lnTo>
                      <a:lnTo>
                        <a:pt x="1892" y="13"/>
                      </a:lnTo>
                      <a:lnTo>
                        <a:pt x="1990" y="29"/>
                      </a:lnTo>
                      <a:lnTo>
                        <a:pt x="2085" y="49"/>
                      </a:lnTo>
                      <a:lnTo>
                        <a:pt x="2180" y="75"/>
                      </a:lnTo>
                      <a:lnTo>
                        <a:pt x="2272" y="107"/>
                      </a:lnTo>
                      <a:lnTo>
                        <a:pt x="2360" y="144"/>
                      </a:lnTo>
                      <a:lnTo>
                        <a:pt x="2447" y="185"/>
                      </a:lnTo>
                      <a:lnTo>
                        <a:pt x="2530" y="231"/>
                      </a:lnTo>
                      <a:lnTo>
                        <a:pt x="2612" y="282"/>
                      </a:lnTo>
                      <a:lnTo>
                        <a:pt x="2689" y="337"/>
                      </a:lnTo>
                      <a:lnTo>
                        <a:pt x="2763" y="396"/>
                      </a:lnTo>
                      <a:lnTo>
                        <a:pt x="2834" y="459"/>
                      </a:lnTo>
                      <a:lnTo>
                        <a:pt x="2901" y="526"/>
                      </a:lnTo>
                      <a:lnTo>
                        <a:pt x="2964" y="597"/>
                      </a:lnTo>
                      <a:lnTo>
                        <a:pt x="3023" y="671"/>
                      </a:lnTo>
                      <a:lnTo>
                        <a:pt x="3078" y="748"/>
                      </a:lnTo>
                      <a:lnTo>
                        <a:pt x="3129" y="830"/>
                      </a:lnTo>
                      <a:lnTo>
                        <a:pt x="3175" y="913"/>
                      </a:lnTo>
                      <a:lnTo>
                        <a:pt x="3216" y="1000"/>
                      </a:lnTo>
                      <a:lnTo>
                        <a:pt x="3252" y="1088"/>
                      </a:lnTo>
                      <a:lnTo>
                        <a:pt x="3284" y="1180"/>
                      </a:lnTo>
                      <a:lnTo>
                        <a:pt x="3310" y="1275"/>
                      </a:lnTo>
                      <a:lnTo>
                        <a:pt x="3330" y="1370"/>
                      </a:lnTo>
                      <a:lnTo>
                        <a:pt x="3346" y="1468"/>
                      </a:lnTo>
                      <a:lnTo>
                        <a:pt x="3356" y="1569"/>
                      </a:lnTo>
                      <a:lnTo>
                        <a:pt x="3360" y="1569"/>
                      </a:lnTo>
                      <a:lnTo>
                        <a:pt x="3360" y="1791"/>
                      </a:lnTo>
                      <a:lnTo>
                        <a:pt x="3356" y="1791"/>
                      </a:lnTo>
                      <a:lnTo>
                        <a:pt x="3346" y="1892"/>
                      </a:lnTo>
                      <a:lnTo>
                        <a:pt x="3330" y="1990"/>
                      </a:lnTo>
                      <a:lnTo>
                        <a:pt x="3310" y="2085"/>
                      </a:lnTo>
                      <a:lnTo>
                        <a:pt x="3284" y="2180"/>
                      </a:lnTo>
                      <a:lnTo>
                        <a:pt x="3252" y="2272"/>
                      </a:lnTo>
                      <a:lnTo>
                        <a:pt x="3216" y="2360"/>
                      </a:lnTo>
                      <a:lnTo>
                        <a:pt x="3175" y="2447"/>
                      </a:lnTo>
                      <a:lnTo>
                        <a:pt x="3129" y="2530"/>
                      </a:lnTo>
                      <a:lnTo>
                        <a:pt x="3078" y="2612"/>
                      </a:lnTo>
                      <a:lnTo>
                        <a:pt x="3023" y="2689"/>
                      </a:lnTo>
                      <a:lnTo>
                        <a:pt x="2964" y="2763"/>
                      </a:lnTo>
                      <a:lnTo>
                        <a:pt x="2901" y="2834"/>
                      </a:lnTo>
                      <a:lnTo>
                        <a:pt x="2834" y="2901"/>
                      </a:lnTo>
                      <a:lnTo>
                        <a:pt x="2763" y="2964"/>
                      </a:lnTo>
                      <a:lnTo>
                        <a:pt x="2689" y="3023"/>
                      </a:lnTo>
                      <a:lnTo>
                        <a:pt x="2612" y="3078"/>
                      </a:lnTo>
                      <a:lnTo>
                        <a:pt x="2530" y="3129"/>
                      </a:lnTo>
                      <a:lnTo>
                        <a:pt x="2447" y="3175"/>
                      </a:lnTo>
                      <a:lnTo>
                        <a:pt x="2360" y="3216"/>
                      </a:lnTo>
                      <a:lnTo>
                        <a:pt x="2272" y="3252"/>
                      </a:lnTo>
                      <a:lnTo>
                        <a:pt x="2180" y="3284"/>
                      </a:lnTo>
                      <a:lnTo>
                        <a:pt x="2085" y="3310"/>
                      </a:lnTo>
                      <a:lnTo>
                        <a:pt x="1990" y="3330"/>
                      </a:lnTo>
                      <a:lnTo>
                        <a:pt x="1892" y="3346"/>
                      </a:lnTo>
                      <a:lnTo>
                        <a:pt x="1791" y="3356"/>
                      </a:lnTo>
                      <a:lnTo>
                        <a:pt x="1791" y="3360"/>
                      </a:lnTo>
                      <a:lnTo>
                        <a:pt x="1569" y="3360"/>
                      </a:lnTo>
                      <a:lnTo>
                        <a:pt x="1569" y="3356"/>
                      </a:lnTo>
                      <a:lnTo>
                        <a:pt x="1468" y="3346"/>
                      </a:lnTo>
                      <a:lnTo>
                        <a:pt x="1370" y="3330"/>
                      </a:lnTo>
                      <a:lnTo>
                        <a:pt x="1275" y="3310"/>
                      </a:lnTo>
                      <a:lnTo>
                        <a:pt x="1180" y="3284"/>
                      </a:lnTo>
                      <a:lnTo>
                        <a:pt x="1088" y="3252"/>
                      </a:lnTo>
                      <a:lnTo>
                        <a:pt x="1000" y="3216"/>
                      </a:lnTo>
                      <a:lnTo>
                        <a:pt x="913" y="3175"/>
                      </a:lnTo>
                      <a:lnTo>
                        <a:pt x="830" y="3129"/>
                      </a:lnTo>
                      <a:lnTo>
                        <a:pt x="748" y="3078"/>
                      </a:lnTo>
                      <a:lnTo>
                        <a:pt x="671" y="3023"/>
                      </a:lnTo>
                      <a:lnTo>
                        <a:pt x="597" y="2964"/>
                      </a:lnTo>
                      <a:lnTo>
                        <a:pt x="526" y="2901"/>
                      </a:lnTo>
                      <a:lnTo>
                        <a:pt x="459" y="2834"/>
                      </a:lnTo>
                      <a:lnTo>
                        <a:pt x="396" y="2763"/>
                      </a:lnTo>
                      <a:lnTo>
                        <a:pt x="337" y="2689"/>
                      </a:lnTo>
                      <a:lnTo>
                        <a:pt x="282" y="2612"/>
                      </a:lnTo>
                      <a:lnTo>
                        <a:pt x="231" y="2530"/>
                      </a:lnTo>
                      <a:lnTo>
                        <a:pt x="185" y="2447"/>
                      </a:lnTo>
                      <a:lnTo>
                        <a:pt x="144" y="2360"/>
                      </a:lnTo>
                      <a:lnTo>
                        <a:pt x="107" y="2272"/>
                      </a:lnTo>
                      <a:lnTo>
                        <a:pt x="75" y="2180"/>
                      </a:lnTo>
                      <a:lnTo>
                        <a:pt x="49" y="2085"/>
                      </a:lnTo>
                      <a:lnTo>
                        <a:pt x="29" y="1990"/>
                      </a:lnTo>
                      <a:lnTo>
                        <a:pt x="13" y="1892"/>
                      </a:lnTo>
                      <a:lnTo>
                        <a:pt x="3" y="1791"/>
                      </a:lnTo>
                      <a:lnTo>
                        <a:pt x="0" y="1791"/>
                      </a:lnTo>
                      <a:lnTo>
                        <a:pt x="0" y="1569"/>
                      </a:lnTo>
                      <a:lnTo>
                        <a:pt x="3" y="1569"/>
                      </a:lnTo>
                      <a:lnTo>
                        <a:pt x="13" y="1468"/>
                      </a:lnTo>
                      <a:lnTo>
                        <a:pt x="29" y="1370"/>
                      </a:lnTo>
                      <a:lnTo>
                        <a:pt x="49" y="1275"/>
                      </a:lnTo>
                      <a:lnTo>
                        <a:pt x="75" y="1180"/>
                      </a:lnTo>
                      <a:lnTo>
                        <a:pt x="107" y="1088"/>
                      </a:lnTo>
                      <a:lnTo>
                        <a:pt x="144" y="1000"/>
                      </a:lnTo>
                      <a:lnTo>
                        <a:pt x="185" y="913"/>
                      </a:lnTo>
                      <a:lnTo>
                        <a:pt x="231" y="830"/>
                      </a:lnTo>
                      <a:lnTo>
                        <a:pt x="282" y="748"/>
                      </a:lnTo>
                      <a:lnTo>
                        <a:pt x="337" y="671"/>
                      </a:lnTo>
                      <a:lnTo>
                        <a:pt x="396" y="597"/>
                      </a:lnTo>
                      <a:lnTo>
                        <a:pt x="459" y="526"/>
                      </a:lnTo>
                      <a:lnTo>
                        <a:pt x="526" y="459"/>
                      </a:lnTo>
                      <a:lnTo>
                        <a:pt x="597" y="396"/>
                      </a:lnTo>
                      <a:lnTo>
                        <a:pt x="671" y="337"/>
                      </a:lnTo>
                      <a:lnTo>
                        <a:pt x="748" y="282"/>
                      </a:lnTo>
                      <a:lnTo>
                        <a:pt x="830" y="231"/>
                      </a:lnTo>
                      <a:lnTo>
                        <a:pt x="913" y="185"/>
                      </a:lnTo>
                      <a:lnTo>
                        <a:pt x="1000" y="144"/>
                      </a:lnTo>
                      <a:lnTo>
                        <a:pt x="1088" y="107"/>
                      </a:lnTo>
                      <a:lnTo>
                        <a:pt x="1180" y="75"/>
                      </a:lnTo>
                      <a:lnTo>
                        <a:pt x="1275" y="49"/>
                      </a:lnTo>
                      <a:lnTo>
                        <a:pt x="1370" y="29"/>
                      </a:lnTo>
                      <a:lnTo>
                        <a:pt x="1468" y="13"/>
                      </a:lnTo>
                      <a:lnTo>
                        <a:pt x="1569" y="3"/>
                      </a:lnTo>
                      <a:lnTo>
                        <a:pt x="156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E4F08F4-C7C4-49D9-9E7E-E0CB26DBA729}"/>
                  </a:ext>
                </a:extLst>
              </p:cNvPr>
              <p:cNvCxnSpPr/>
              <p:nvPr/>
            </p:nvCxnSpPr>
            <p:spPr>
              <a:xfrm>
                <a:off x="1404157" y="3653749"/>
                <a:ext cx="278060" cy="0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prstDash val="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59DFC3C-7A21-4C19-90DE-E75E85C9E681}"/>
                </a:ext>
              </a:extLst>
            </p:cNvPr>
            <p:cNvGrpSpPr/>
            <p:nvPr/>
          </p:nvGrpSpPr>
          <p:grpSpPr>
            <a:xfrm>
              <a:off x="548623" y="5103301"/>
              <a:ext cx="5613729" cy="904526"/>
              <a:chOff x="548623" y="5103301"/>
              <a:chExt cx="5613729" cy="904526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501DCEA-A285-42BE-A81E-6521B0BFA32F}"/>
                  </a:ext>
                </a:extLst>
              </p:cNvPr>
              <p:cNvSpPr/>
              <p:nvPr/>
            </p:nvSpPr>
            <p:spPr>
              <a:xfrm>
                <a:off x="1815349" y="5148039"/>
                <a:ext cx="4347003" cy="815050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These will likely become an integration target that will assist in enhancing the parsed and reduced results from your Big Data installation</a:t>
                </a:r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4752BEA5-97E3-430A-901C-D879BD37A214}"/>
                  </a:ext>
                </a:extLst>
              </p:cNvPr>
              <p:cNvGrpSpPr/>
              <p:nvPr/>
            </p:nvGrpSpPr>
            <p:grpSpPr>
              <a:xfrm>
                <a:off x="548623" y="5103301"/>
                <a:ext cx="855534" cy="904526"/>
                <a:chOff x="769603" y="5103301"/>
                <a:chExt cx="855534" cy="904526"/>
              </a:xfrm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63DBD784-6528-44A2-8E31-E6B58467D21F}"/>
                    </a:ext>
                  </a:extLst>
                </p:cNvPr>
                <p:cNvGrpSpPr/>
                <p:nvPr/>
              </p:nvGrpSpPr>
              <p:grpSpPr>
                <a:xfrm>
                  <a:off x="769603" y="5103301"/>
                  <a:ext cx="855534" cy="904526"/>
                  <a:chOff x="769603" y="5103301"/>
                  <a:chExt cx="855534" cy="904526"/>
                </a:xfrm>
              </p:grpSpPr>
              <p:sp>
                <p:nvSpPr>
                  <p:cNvPr id="28" name="Freeform: Shape 27">
                    <a:extLst>
                      <a:ext uri="{FF2B5EF4-FFF2-40B4-BE49-F238E27FC236}">
                        <a16:creationId xmlns:a16="http://schemas.microsoft.com/office/drawing/2014/main" id="{58E4B476-382A-4C6C-BA54-68ECC553608F}"/>
                      </a:ext>
                    </a:extLst>
                  </p:cNvPr>
                  <p:cNvSpPr/>
                  <p:nvPr/>
                </p:nvSpPr>
                <p:spPr>
                  <a:xfrm>
                    <a:off x="769603" y="5103301"/>
                    <a:ext cx="452265" cy="904526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83EB1DDB-684D-467B-9F03-97660664C7F3}"/>
                      </a:ext>
                    </a:extLst>
                  </p:cNvPr>
                  <p:cNvSpPr/>
                  <p:nvPr/>
                </p:nvSpPr>
                <p:spPr>
                  <a:xfrm>
                    <a:off x="821500" y="5153746"/>
                    <a:ext cx="803637" cy="803636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FBDA9DAE-2D01-463A-96AD-94AD91396D97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988616" y="5319713"/>
                  <a:ext cx="469404" cy="471702"/>
                  <a:chOff x="1695" y="4"/>
                  <a:chExt cx="4290" cy="4311"/>
                </a:xfrm>
                <a:solidFill>
                  <a:schemeClr val="accent2"/>
                </a:solidFill>
              </p:grpSpPr>
              <p:sp>
                <p:nvSpPr>
                  <p:cNvPr id="25" name="Freeform 11">
                    <a:extLst>
                      <a:ext uri="{FF2B5EF4-FFF2-40B4-BE49-F238E27FC236}">
                        <a16:creationId xmlns:a16="http://schemas.microsoft.com/office/drawing/2014/main" id="{46488D06-F5B3-4A66-89F6-EC645D4CB8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695" y="439"/>
                    <a:ext cx="3874" cy="3876"/>
                  </a:xfrm>
                  <a:custGeom>
                    <a:avLst/>
                    <a:gdLst>
                      <a:gd name="T0" fmla="*/ 2174 w 3874"/>
                      <a:gd name="T1" fmla="*/ 14 h 3876"/>
                      <a:gd name="T2" fmla="*/ 2513 w 3874"/>
                      <a:gd name="T3" fmla="*/ 87 h 3876"/>
                      <a:gd name="T4" fmla="*/ 2827 w 3874"/>
                      <a:gd name="T5" fmla="*/ 216 h 3876"/>
                      <a:gd name="T6" fmla="*/ 2848 w 3874"/>
                      <a:gd name="T7" fmla="*/ 566 h 3876"/>
                      <a:gd name="T8" fmla="*/ 2517 w 3874"/>
                      <a:gd name="T9" fmla="*/ 636 h 3876"/>
                      <a:gd name="T10" fmla="*/ 2238 w 3874"/>
                      <a:gd name="T11" fmla="*/ 545 h 3876"/>
                      <a:gd name="T12" fmla="*/ 1937 w 3874"/>
                      <a:gd name="T13" fmla="*/ 513 h 3876"/>
                      <a:gd name="T14" fmla="*/ 1625 w 3874"/>
                      <a:gd name="T15" fmla="*/ 547 h 3876"/>
                      <a:gd name="T16" fmla="*/ 1336 w 3874"/>
                      <a:gd name="T17" fmla="*/ 645 h 3876"/>
                      <a:gd name="T18" fmla="*/ 1080 w 3874"/>
                      <a:gd name="T19" fmla="*/ 799 h 3876"/>
                      <a:gd name="T20" fmla="*/ 862 w 3874"/>
                      <a:gd name="T21" fmla="*/ 1002 h 3876"/>
                      <a:gd name="T22" fmla="*/ 691 w 3874"/>
                      <a:gd name="T23" fmla="*/ 1247 h 3876"/>
                      <a:gd name="T24" fmla="*/ 573 w 3874"/>
                      <a:gd name="T25" fmla="*/ 1526 h 3876"/>
                      <a:gd name="T26" fmla="*/ 517 w 3874"/>
                      <a:gd name="T27" fmla="*/ 1831 h 3876"/>
                      <a:gd name="T28" fmla="*/ 529 w 3874"/>
                      <a:gd name="T29" fmla="*/ 2148 h 3876"/>
                      <a:gd name="T30" fmla="*/ 606 w 3874"/>
                      <a:gd name="T31" fmla="*/ 2445 h 3876"/>
                      <a:gd name="T32" fmla="*/ 742 w 3874"/>
                      <a:gd name="T33" fmla="*/ 2713 h 3876"/>
                      <a:gd name="T34" fmla="*/ 931 w 3874"/>
                      <a:gd name="T35" fmla="*/ 2945 h 3876"/>
                      <a:gd name="T36" fmla="*/ 1162 w 3874"/>
                      <a:gd name="T37" fmla="*/ 3132 h 3876"/>
                      <a:gd name="T38" fmla="*/ 1430 w 3874"/>
                      <a:gd name="T39" fmla="*/ 3268 h 3876"/>
                      <a:gd name="T40" fmla="*/ 1728 w 3874"/>
                      <a:gd name="T41" fmla="*/ 3347 h 3876"/>
                      <a:gd name="T42" fmla="*/ 2044 w 3874"/>
                      <a:gd name="T43" fmla="*/ 3359 h 3876"/>
                      <a:gd name="T44" fmla="*/ 2349 w 3874"/>
                      <a:gd name="T45" fmla="*/ 3301 h 3876"/>
                      <a:gd name="T46" fmla="*/ 2628 w 3874"/>
                      <a:gd name="T47" fmla="*/ 3185 h 3876"/>
                      <a:gd name="T48" fmla="*/ 2871 w 3874"/>
                      <a:gd name="T49" fmla="*/ 3013 h 3876"/>
                      <a:gd name="T50" fmla="*/ 3076 w 3874"/>
                      <a:gd name="T51" fmla="*/ 2794 h 3876"/>
                      <a:gd name="T52" fmla="*/ 3229 w 3874"/>
                      <a:gd name="T53" fmla="*/ 2538 h 3876"/>
                      <a:gd name="T54" fmla="*/ 3327 w 3874"/>
                      <a:gd name="T55" fmla="*/ 2250 h 3876"/>
                      <a:gd name="T56" fmla="*/ 3362 w 3874"/>
                      <a:gd name="T57" fmla="*/ 1937 h 3876"/>
                      <a:gd name="T58" fmla="*/ 3329 w 3874"/>
                      <a:gd name="T59" fmla="*/ 1637 h 3876"/>
                      <a:gd name="T60" fmla="*/ 3239 w 3874"/>
                      <a:gd name="T61" fmla="*/ 1358 h 3876"/>
                      <a:gd name="T62" fmla="*/ 3325 w 3874"/>
                      <a:gd name="T63" fmla="*/ 1010 h 3876"/>
                      <a:gd name="T64" fmla="*/ 3624 w 3874"/>
                      <a:gd name="T65" fmla="*/ 1030 h 3876"/>
                      <a:gd name="T66" fmla="*/ 3744 w 3874"/>
                      <a:gd name="T67" fmla="*/ 1238 h 3876"/>
                      <a:gd name="T68" fmla="*/ 3841 w 3874"/>
                      <a:gd name="T69" fmla="*/ 1576 h 3876"/>
                      <a:gd name="T70" fmla="*/ 3874 w 3874"/>
                      <a:gd name="T71" fmla="*/ 1937 h 3876"/>
                      <a:gd name="T72" fmla="*/ 3838 w 3874"/>
                      <a:gd name="T73" fmla="*/ 2313 h 3876"/>
                      <a:gd name="T74" fmla="*/ 3734 w 3874"/>
                      <a:gd name="T75" fmla="*/ 2664 h 3876"/>
                      <a:gd name="T76" fmla="*/ 3568 w 3874"/>
                      <a:gd name="T77" fmla="*/ 2983 h 3876"/>
                      <a:gd name="T78" fmla="*/ 3349 w 3874"/>
                      <a:gd name="T79" fmla="*/ 3264 h 3876"/>
                      <a:gd name="T80" fmla="*/ 3081 w 3874"/>
                      <a:gd name="T81" fmla="*/ 3501 h 3876"/>
                      <a:gd name="T82" fmla="*/ 2773 w 3874"/>
                      <a:gd name="T83" fmla="*/ 3686 h 3876"/>
                      <a:gd name="T84" fmla="*/ 2433 w 3874"/>
                      <a:gd name="T85" fmla="*/ 3812 h 3876"/>
                      <a:gd name="T86" fmla="*/ 2064 w 3874"/>
                      <a:gd name="T87" fmla="*/ 3872 h 3876"/>
                      <a:gd name="T88" fmla="*/ 1684 w 3874"/>
                      <a:gd name="T89" fmla="*/ 3859 h 3876"/>
                      <a:gd name="T90" fmla="*/ 1324 w 3874"/>
                      <a:gd name="T91" fmla="*/ 3776 h 3876"/>
                      <a:gd name="T92" fmla="*/ 993 w 3874"/>
                      <a:gd name="T93" fmla="*/ 3631 h 3876"/>
                      <a:gd name="T94" fmla="*/ 699 w 3874"/>
                      <a:gd name="T95" fmla="*/ 3428 h 3876"/>
                      <a:gd name="T96" fmla="*/ 446 w 3874"/>
                      <a:gd name="T97" fmla="*/ 3175 h 3876"/>
                      <a:gd name="T98" fmla="*/ 245 w 3874"/>
                      <a:gd name="T99" fmla="*/ 2881 h 3876"/>
                      <a:gd name="T100" fmla="*/ 98 w 3874"/>
                      <a:gd name="T101" fmla="*/ 2550 h 3876"/>
                      <a:gd name="T102" fmla="*/ 16 w 3874"/>
                      <a:gd name="T103" fmla="*/ 2190 h 3876"/>
                      <a:gd name="T104" fmla="*/ 0 w 3874"/>
                      <a:gd name="T105" fmla="*/ 1937 h 3876"/>
                      <a:gd name="T106" fmla="*/ 37 w 3874"/>
                      <a:gd name="T107" fmla="*/ 1563 h 3876"/>
                      <a:gd name="T108" fmla="*/ 140 w 3874"/>
                      <a:gd name="T109" fmla="*/ 1210 h 3876"/>
                      <a:gd name="T110" fmla="*/ 306 w 3874"/>
                      <a:gd name="T111" fmla="*/ 891 h 3876"/>
                      <a:gd name="T112" fmla="*/ 526 w 3874"/>
                      <a:gd name="T113" fmla="*/ 610 h 3876"/>
                      <a:gd name="T114" fmla="*/ 793 w 3874"/>
                      <a:gd name="T115" fmla="*/ 374 h 3876"/>
                      <a:gd name="T116" fmla="*/ 1101 w 3874"/>
                      <a:gd name="T117" fmla="*/ 189 h 3876"/>
                      <a:gd name="T118" fmla="*/ 1441 w 3874"/>
                      <a:gd name="T119" fmla="*/ 64 h 3876"/>
                      <a:gd name="T120" fmla="*/ 1809 w 3874"/>
                      <a:gd name="T121" fmla="*/ 3 h 38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874" h="3876">
                        <a:moveTo>
                          <a:pt x="1937" y="0"/>
                        </a:moveTo>
                        <a:lnTo>
                          <a:pt x="2056" y="3"/>
                        </a:lnTo>
                        <a:lnTo>
                          <a:pt x="2174" y="14"/>
                        </a:lnTo>
                        <a:lnTo>
                          <a:pt x="2289" y="31"/>
                        </a:lnTo>
                        <a:lnTo>
                          <a:pt x="2402" y="56"/>
                        </a:lnTo>
                        <a:lnTo>
                          <a:pt x="2513" y="87"/>
                        </a:lnTo>
                        <a:lnTo>
                          <a:pt x="2620" y="124"/>
                        </a:lnTo>
                        <a:lnTo>
                          <a:pt x="2725" y="167"/>
                        </a:lnTo>
                        <a:lnTo>
                          <a:pt x="2827" y="216"/>
                        </a:lnTo>
                        <a:lnTo>
                          <a:pt x="2824" y="250"/>
                        </a:lnTo>
                        <a:lnTo>
                          <a:pt x="2826" y="284"/>
                        </a:lnTo>
                        <a:lnTo>
                          <a:pt x="2848" y="566"/>
                        </a:lnTo>
                        <a:lnTo>
                          <a:pt x="2687" y="726"/>
                        </a:lnTo>
                        <a:lnTo>
                          <a:pt x="2603" y="679"/>
                        </a:lnTo>
                        <a:lnTo>
                          <a:pt x="2517" y="636"/>
                        </a:lnTo>
                        <a:lnTo>
                          <a:pt x="2426" y="599"/>
                        </a:lnTo>
                        <a:lnTo>
                          <a:pt x="2333" y="569"/>
                        </a:lnTo>
                        <a:lnTo>
                          <a:pt x="2238" y="545"/>
                        </a:lnTo>
                        <a:lnTo>
                          <a:pt x="2140" y="527"/>
                        </a:lnTo>
                        <a:lnTo>
                          <a:pt x="2039" y="517"/>
                        </a:lnTo>
                        <a:lnTo>
                          <a:pt x="1937" y="513"/>
                        </a:lnTo>
                        <a:lnTo>
                          <a:pt x="1831" y="517"/>
                        </a:lnTo>
                        <a:lnTo>
                          <a:pt x="1726" y="528"/>
                        </a:lnTo>
                        <a:lnTo>
                          <a:pt x="1625" y="547"/>
                        </a:lnTo>
                        <a:lnTo>
                          <a:pt x="1526" y="573"/>
                        </a:lnTo>
                        <a:lnTo>
                          <a:pt x="1429" y="606"/>
                        </a:lnTo>
                        <a:lnTo>
                          <a:pt x="1336" y="645"/>
                        </a:lnTo>
                        <a:lnTo>
                          <a:pt x="1247" y="691"/>
                        </a:lnTo>
                        <a:lnTo>
                          <a:pt x="1162" y="743"/>
                        </a:lnTo>
                        <a:lnTo>
                          <a:pt x="1080" y="799"/>
                        </a:lnTo>
                        <a:lnTo>
                          <a:pt x="1002" y="862"/>
                        </a:lnTo>
                        <a:lnTo>
                          <a:pt x="931" y="930"/>
                        </a:lnTo>
                        <a:lnTo>
                          <a:pt x="862" y="1002"/>
                        </a:lnTo>
                        <a:lnTo>
                          <a:pt x="800" y="1081"/>
                        </a:lnTo>
                        <a:lnTo>
                          <a:pt x="742" y="1162"/>
                        </a:lnTo>
                        <a:lnTo>
                          <a:pt x="691" y="1247"/>
                        </a:lnTo>
                        <a:lnTo>
                          <a:pt x="645" y="1337"/>
                        </a:lnTo>
                        <a:lnTo>
                          <a:pt x="606" y="1430"/>
                        </a:lnTo>
                        <a:lnTo>
                          <a:pt x="573" y="1526"/>
                        </a:lnTo>
                        <a:lnTo>
                          <a:pt x="547" y="1625"/>
                        </a:lnTo>
                        <a:lnTo>
                          <a:pt x="529" y="1728"/>
                        </a:lnTo>
                        <a:lnTo>
                          <a:pt x="517" y="1831"/>
                        </a:lnTo>
                        <a:lnTo>
                          <a:pt x="513" y="1937"/>
                        </a:lnTo>
                        <a:lnTo>
                          <a:pt x="517" y="2044"/>
                        </a:lnTo>
                        <a:lnTo>
                          <a:pt x="529" y="2148"/>
                        </a:lnTo>
                        <a:lnTo>
                          <a:pt x="547" y="2250"/>
                        </a:lnTo>
                        <a:lnTo>
                          <a:pt x="573" y="2349"/>
                        </a:lnTo>
                        <a:lnTo>
                          <a:pt x="606" y="2445"/>
                        </a:lnTo>
                        <a:lnTo>
                          <a:pt x="645" y="2538"/>
                        </a:lnTo>
                        <a:lnTo>
                          <a:pt x="691" y="2627"/>
                        </a:lnTo>
                        <a:lnTo>
                          <a:pt x="742" y="2713"/>
                        </a:lnTo>
                        <a:lnTo>
                          <a:pt x="800" y="2794"/>
                        </a:lnTo>
                        <a:lnTo>
                          <a:pt x="862" y="2872"/>
                        </a:lnTo>
                        <a:lnTo>
                          <a:pt x="931" y="2945"/>
                        </a:lnTo>
                        <a:lnTo>
                          <a:pt x="1002" y="3013"/>
                        </a:lnTo>
                        <a:lnTo>
                          <a:pt x="1081" y="3075"/>
                        </a:lnTo>
                        <a:lnTo>
                          <a:pt x="1162" y="3132"/>
                        </a:lnTo>
                        <a:lnTo>
                          <a:pt x="1247" y="3185"/>
                        </a:lnTo>
                        <a:lnTo>
                          <a:pt x="1338" y="3229"/>
                        </a:lnTo>
                        <a:lnTo>
                          <a:pt x="1430" y="3268"/>
                        </a:lnTo>
                        <a:lnTo>
                          <a:pt x="1526" y="3301"/>
                        </a:lnTo>
                        <a:lnTo>
                          <a:pt x="1625" y="3327"/>
                        </a:lnTo>
                        <a:lnTo>
                          <a:pt x="1728" y="3347"/>
                        </a:lnTo>
                        <a:lnTo>
                          <a:pt x="1831" y="3359"/>
                        </a:lnTo>
                        <a:lnTo>
                          <a:pt x="1937" y="3361"/>
                        </a:lnTo>
                        <a:lnTo>
                          <a:pt x="2044" y="3359"/>
                        </a:lnTo>
                        <a:lnTo>
                          <a:pt x="2148" y="3347"/>
                        </a:lnTo>
                        <a:lnTo>
                          <a:pt x="2250" y="3327"/>
                        </a:lnTo>
                        <a:lnTo>
                          <a:pt x="2349" y="3301"/>
                        </a:lnTo>
                        <a:lnTo>
                          <a:pt x="2445" y="3268"/>
                        </a:lnTo>
                        <a:lnTo>
                          <a:pt x="2538" y="3229"/>
                        </a:lnTo>
                        <a:lnTo>
                          <a:pt x="2628" y="3185"/>
                        </a:lnTo>
                        <a:lnTo>
                          <a:pt x="2713" y="3132"/>
                        </a:lnTo>
                        <a:lnTo>
                          <a:pt x="2794" y="3075"/>
                        </a:lnTo>
                        <a:lnTo>
                          <a:pt x="2871" y="3013"/>
                        </a:lnTo>
                        <a:lnTo>
                          <a:pt x="2945" y="2945"/>
                        </a:lnTo>
                        <a:lnTo>
                          <a:pt x="3013" y="2872"/>
                        </a:lnTo>
                        <a:lnTo>
                          <a:pt x="3076" y="2794"/>
                        </a:lnTo>
                        <a:lnTo>
                          <a:pt x="3132" y="2713"/>
                        </a:lnTo>
                        <a:lnTo>
                          <a:pt x="3184" y="2627"/>
                        </a:lnTo>
                        <a:lnTo>
                          <a:pt x="3229" y="2538"/>
                        </a:lnTo>
                        <a:lnTo>
                          <a:pt x="3268" y="2445"/>
                        </a:lnTo>
                        <a:lnTo>
                          <a:pt x="3302" y="2349"/>
                        </a:lnTo>
                        <a:lnTo>
                          <a:pt x="3327" y="2250"/>
                        </a:lnTo>
                        <a:lnTo>
                          <a:pt x="3346" y="2148"/>
                        </a:lnTo>
                        <a:lnTo>
                          <a:pt x="3358" y="2044"/>
                        </a:lnTo>
                        <a:lnTo>
                          <a:pt x="3362" y="1937"/>
                        </a:lnTo>
                        <a:lnTo>
                          <a:pt x="3358" y="1835"/>
                        </a:lnTo>
                        <a:lnTo>
                          <a:pt x="3348" y="1735"/>
                        </a:lnTo>
                        <a:lnTo>
                          <a:pt x="3329" y="1637"/>
                        </a:lnTo>
                        <a:lnTo>
                          <a:pt x="3306" y="1542"/>
                        </a:lnTo>
                        <a:lnTo>
                          <a:pt x="3276" y="1447"/>
                        </a:lnTo>
                        <a:lnTo>
                          <a:pt x="3239" y="1358"/>
                        </a:lnTo>
                        <a:lnTo>
                          <a:pt x="3196" y="1271"/>
                        </a:lnTo>
                        <a:lnTo>
                          <a:pt x="3149" y="1187"/>
                        </a:lnTo>
                        <a:lnTo>
                          <a:pt x="3325" y="1010"/>
                        </a:lnTo>
                        <a:lnTo>
                          <a:pt x="3572" y="1028"/>
                        </a:lnTo>
                        <a:lnTo>
                          <a:pt x="3600" y="1030"/>
                        </a:lnTo>
                        <a:lnTo>
                          <a:pt x="3624" y="1030"/>
                        </a:lnTo>
                        <a:lnTo>
                          <a:pt x="3647" y="1027"/>
                        </a:lnTo>
                        <a:lnTo>
                          <a:pt x="3700" y="1131"/>
                        </a:lnTo>
                        <a:lnTo>
                          <a:pt x="3744" y="1238"/>
                        </a:lnTo>
                        <a:lnTo>
                          <a:pt x="3784" y="1348"/>
                        </a:lnTo>
                        <a:lnTo>
                          <a:pt x="3815" y="1460"/>
                        </a:lnTo>
                        <a:lnTo>
                          <a:pt x="3841" y="1576"/>
                        </a:lnTo>
                        <a:lnTo>
                          <a:pt x="3859" y="1695"/>
                        </a:lnTo>
                        <a:lnTo>
                          <a:pt x="3871" y="1815"/>
                        </a:lnTo>
                        <a:lnTo>
                          <a:pt x="3874" y="1937"/>
                        </a:lnTo>
                        <a:lnTo>
                          <a:pt x="3870" y="2065"/>
                        </a:lnTo>
                        <a:lnTo>
                          <a:pt x="3858" y="2190"/>
                        </a:lnTo>
                        <a:lnTo>
                          <a:pt x="3838" y="2313"/>
                        </a:lnTo>
                        <a:lnTo>
                          <a:pt x="3811" y="2433"/>
                        </a:lnTo>
                        <a:lnTo>
                          <a:pt x="3776" y="2550"/>
                        </a:lnTo>
                        <a:lnTo>
                          <a:pt x="3734" y="2664"/>
                        </a:lnTo>
                        <a:lnTo>
                          <a:pt x="3685" y="2775"/>
                        </a:lnTo>
                        <a:lnTo>
                          <a:pt x="3630" y="2881"/>
                        </a:lnTo>
                        <a:lnTo>
                          <a:pt x="3568" y="2983"/>
                        </a:lnTo>
                        <a:lnTo>
                          <a:pt x="3501" y="3082"/>
                        </a:lnTo>
                        <a:lnTo>
                          <a:pt x="3428" y="3175"/>
                        </a:lnTo>
                        <a:lnTo>
                          <a:pt x="3349" y="3264"/>
                        </a:lnTo>
                        <a:lnTo>
                          <a:pt x="3264" y="3350"/>
                        </a:lnTo>
                        <a:lnTo>
                          <a:pt x="3175" y="3428"/>
                        </a:lnTo>
                        <a:lnTo>
                          <a:pt x="3081" y="3501"/>
                        </a:lnTo>
                        <a:lnTo>
                          <a:pt x="2983" y="3569"/>
                        </a:lnTo>
                        <a:lnTo>
                          <a:pt x="2881" y="3631"/>
                        </a:lnTo>
                        <a:lnTo>
                          <a:pt x="2773" y="3686"/>
                        </a:lnTo>
                        <a:lnTo>
                          <a:pt x="2663" y="3734"/>
                        </a:lnTo>
                        <a:lnTo>
                          <a:pt x="2549" y="3776"/>
                        </a:lnTo>
                        <a:lnTo>
                          <a:pt x="2433" y="3812"/>
                        </a:lnTo>
                        <a:lnTo>
                          <a:pt x="2313" y="3839"/>
                        </a:lnTo>
                        <a:lnTo>
                          <a:pt x="2189" y="3859"/>
                        </a:lnTo>
                        <a:lnTo>
                          <a:pt x="2064" y="3872"/>
                        </a:lnTo>
                        <a:lnTo>
                          <a:pt x="1937" y="3876"/>
                        </a:lnTo>
                        <a:lnTo>
                          <a:pt x="1810" y="3872"/>
                        </a:lnTo>
                        <a:lnTo>
                          <a:pt x="1684" y="3859"/>
                        </a:lnTo>
                        <a:lnTo>
                          <a:pt x="1561" y="3839"/>
                        </a:lnTo>
                        <a:lnTo>
                          <a:pt x="1442" y="3812"/>
                        </a:lnTo>
                        <a:lnTo>
                          <a:pt x="1324" y="3776"/>
                        </a:lnTo>
                        <a:lnTo>
                          <a:pt x="1211" y="3734"/>
                        </a:lnTo>
                        <a:lnTo>
                          <a:pt x="1101" y="3686"/>
                        </a:lnTo>
                        <a:lnTo>
                          <a:pt x="993" y="3631"/>
                        </a:lnTo>
                        <a:lnTo>
                          <a:pt x="891" y="3569"/>
                        </a:lnTo>
                        <a:lnTo>
                          <a:pt x="793" y="3501"/>
                        </a:lnTo>
                        <a:lnTo>
                          <a:pt x="699" y="3428"/>
                        </a:lnTo>
                        <a:lnTo>
                          <a:pt x="610" y="3350"/>
                        </a:lnTo>
                        <a:lnTo>
                          <a:pt x="526" y="3264"/>
                        </a:lnTo>
                        <a:lnTo>
                          <a:pt x="446" y="3175"/>
                        </a:lnTo>
                        <a:lnTo>
                          <a:pt x="373" y="3082"/>
                        </a:lnTo>
                        <a:lnTo>
                          <a:pt x="306" y="2983"/>
                        </a:lnTo>
                        <a:lnTo>
                          <a:pt x="245" y="2881"/>
                        </a:lnTo>
                        <a:lnTo>
                          <a:pt x="190" y="2775"/>
                        </a:lnTo>
                        <a:lnTo>
                          <a:pt x="140" y="2664"/>
                        </a:lnTo>
                        <a:lnTo>
                          <a:pt x="98" y="2550"/>
                        </a:lnTo>
                        <a:lnTo>
                          <a:pt x="64" y="2433"/>
                        </a:lnTo>
                        <a:lnTo>
                          <a:pt x="37" y="2313"/>
                        </a:lnTo>
                        <a:lnTo>
                          <a:pt x="16" y="2190"/>
                        </a:lnTo>
                        <a:lnTo>
                          <a:pt x="4" y="2065"/>
                        </a:lnTo>
                        <a:lnTo>
                          <a:pt x="0" y="1937"/>
                        </a:lnTo>
                        <a:lnTo>
                          <a:pt x="0" y="1937"/>
                        </a:lnTo>
                        <a:lnTo>
                          <a:pt x="4" y="1810"/>
                        </a:lnTo>
                        <a:lnTo>
                          <a:pt x="16" y="1684"/>
                        </a:lnTo>
                        <a:lnTo>
                          <a:pt x="37" y="1563"/>
                        </a:lnTo>
                        <a:lnTo>
                          <a:pt x="64" y="1442"/>
                        </a:lnTo>
                        <a:lnTo>
                          <a:pt x="98" y="1324"/>
                        </a:lnTo>
                        <a:lnTo>
                          <a:pt x="140" y="1210"/>
                        </a:lnTo>
                        <a:lnTo>
                          <a:pt x="190" y="1100"/>
                        </a:lnTo>
                        <a:lnTo>
                          <a:pt x="245" y="994"/>
                        </a:lnTo>
                        <a:lnTo>
                          <a:pt x="306" y="891"/>
                        </a:lnTo>
                        <a:lnTo>
                          <a:pt x="373" y="793"/>
                        </a:lnTo>
                        <a:lnTo>
                          <a:pt x="446" y="699"/>
                        </a:lnTo>
                        <a:lnTo>
                          <a:pt x="526" y="610"/>
                        </a:lnTo>
                        <a:lnTo>
                          <a:pt x="610" y="526"/>
                        </a:lnTo>
                        <a:lnTo>
                          <a:pt x="699" y="447"/>
                        </a:lnTo>
                        <a:lnTo>
                          <a:pt x="793" y="374"/>
                        </a:lnTo>
                        <a:lnTo>
                          <a:pt x="891" y="306"/>
                        </a:lnTo>
                        <a:lnTo>
                          <a:pt x="993" y="244"/>
                        </a:lnTo>
                        <a:lnTo>
                          <a:pt x="1101" y="189"/>
                        </a:lnTo>
                        <a:lnTo>
                          <a:pt x="1211" y="141"/>
                        </a:lnTo>
                        <a:lnTo>
                          <a:pt x="1324" y="98"/>
                        </a:lnTo>
                        <a:lnTo>
                          <a:pt x="1441" y="64"/>
                        </a:lnTo>
                        <a:lnTo>
                          <a:pt x="1561" y="36"/>
                        </a:lnTo>
                        <a:lnTo>
                          <a:pt x="1684" y="15"/>
                        </a:lnTo>
                        <a:lnTo>
                          <a:pt x="1809" y="3"/>
                        </a:lnTo>
                        <a:lnTo>
                          <a:pt x="193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" name="Freeform 12">
                    <a:extLst>
                      <a:ext uri="{FF2B5EF4-FFF2-40B4-BE49-F238E27FC236}">
                        <a16:creationId xmlns:a16="http://schemas.microsoft.com/office/drawing/2014/main" id="{C74B3EC1-13E2-4033-BE7D-DA52367A7F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78" y="1422"/>
                    <a:ext cx="1908" cy="1908"/>
                  </a:xfrm>
                  <a:custGeom>
                    <a:avLst/>
                    <a:gdLst>
                      <a:gd name="T0" fmla="*/ 1040 w 1908"/>
                      <a:gd name="T1" fmla="*/ 4 h 1908"/>
                      <a:gd name="T2" fmla="*/ 1204 w 1908"/>
                      <a:gd name="T3" fmla="*/ 34 h 1908"/>
                      <a:gd name="T4" fmla="*/ 1357 w 1908"/>
                      <a:gd name="T5" fmla="*/ 90 h 1908"/>
                      <a:gd name="T6" fmla="*/ 992 w 1908"/>
                      <a:gd name="T7" fmla="*/ 455 h 1908"/>
                      <a:gd name="T8" fmla="*/ 891 w 1908"/>
                      <a:gd name="T9" fmla="*/ 458 h 1908"/>
                      <a:gd name="T10" fmla="*/ 773 w 1908"/>
                      <a:gd name="T11" fmla="*/ 488 h 1908"/>
                      <a:gd name="T12" fmla="*/ 669 w 1908"/>
                      <a:gd name="T13" fmla="*/ 543 h 1908"/>
                      <a:gd name="T14" fmla="*/ 580 w 1908"/>
                      <a:gd name="T15" fmla="*/ 621 h 1908"/>
                      <a:gd name="T16" fmla="*/ 512 w 1908"/>
                      <a:gd name="T17" fmla="*/ 720 h 1908"/>
                      <a:gd name="T18" fmla="*/ 468 w 1908"/>
                      <a:gd name="T19" fmla="*/ 831 h 1908"/>
                      <a:gd name="T20" fmla="*/ 454 w 1908"/>
                      <a:gd name="T21" fmla="*/ 954 h 1908"/>
                      <a:gd name="T22" fmla="*/ 468 w 1908"/>
                      <a:gd name="T23" fmla="*/ 1077 h 1908"/>
                      <a:gd name="T24" fmla="*/ 512 w 1908"/>
                      <a:gd name="T25" fmla="*/ 1190 h 1908"/>
                      <a:gd name="T26" fmla="*/ 580 w 1908"/>
                      <a:gd name="T27" fmla="*/ 1287 h 1908"/>
                      <a:gd name="T28" fmla="*/ 667 w 1908"/>
                      <a:gd name="T29" fmla="*/ 1365 h 1908"/>
                      <a:gd name="T30" fmla="*/ 772 w 1908"/>
                      <a:gd name="T31" fmla="*/ 1421 h 1908"/>
                      <a:gd name="T32" fmla="*/ 891 w 1908"/>
                      <a:gd name="T33" fmla="*/ 1451 h 1908"/>
                      <a:gd name="T34" fmla="*/ 1017 w 1908"/>
                      <a:gd name="T35" fmla="*/ 1451 h 1908"/>
                      <a:gd name="T36" fmla="*/ 1135 w 1908"/>
                      <a:gd name="T37" fmla="*/ 1421 h 1908"/>
                      <a:gd name="T38" fmla="*/ 1239 w 1908"/>
                      <a:gd name="T39" fmla="*/ 1365 h 1908"/>
                      <a:gd name="T40" fmla="*/ 1328 w 1908"/>
                      <a:gd name="T41" fmla="*/ 1287 h 1908"/>
                      <a:gd name="T42" fmla="*/ 1396 w 1908"/>
                      <a:gd name="T43" fmla="*/ 1190 h 1908"/>
                      <a:gd name="T44" fmla="*/ 1439 w 1908"/>
                      <a:gd name="T45" fmla="*/ 1077 h 1908"/>
                      <a:gd name="T46" fmla="*/ 1454 w 1908"/>
                      <a:gd name="T47" fmla="*/ 954 h 1908"/>
                      <a:gd name="T48" fmla="*/ 1811 w 1908"/>
                      <a:gd name="T49" fmla="*/ 559 h 1908"/>
                      <a:gd name="T50" fmla="*/ 1849 w 1908"/>
                      <a:gd name="T51" fmla="*/ 627 h 1908"/>
                      <a:gd name="T52" fmla="*/ 1892 w 1908"/>
                      <a:gd name="T53" fmla="*/ 785 h 1908"/>
                      <a:gd name="T54" fmla="*/ 1908 w 1908"/>
                      <a:gd name="T55" fmla="*/ 954 h 1908"/>
                      <a:gd name="T56" fmla="*/ 1892 w 1908"/>
                      <a:gd name="T57" fmla="*/ 1125 h 1908"/>
                      <a:gd name="T58" fmla="*/ 1848 w 1908"/>
                      <a:gd name="T59" fmla="*/ 1288 h 1908"/>
                      <a:gd name="T60" fmla="*/ 1777 w 1908"/>
                      <a:gd name="T61" fmla="*/ 1436 h 1908"/>
                      <a:gd name="T62" fmla="*/ 1684 w 1908"/>
                      <a:gd name="T63" fmla="*/ 1569 h 1908"/>
                      <a:gd name="T64" fmla="*/ 1569 w 1908"/>
                      <a:gd name="T65" fmla="*/ 1684 h 1908"/>
                      <a:gd name="T66" fmla="*/ 1436 w 1908"/>
                      <a:gd name="T67" fmla="*/ 1779 h 1908"/>
                      <a:gd name="T68" fmla="*/ 1286 w 1908"/>
                      <a:gd name="T69" fmla="*/ 1849 h 1908"/>
                      <a:gd name="T70" fmla="*/ 1125 w 1908"/>
                      <a:gd name="T71" fmla="*/ 1893 h 1908"/>
                      <a:gd name="T72" fmla="*/ 954 w 1908"/>
                      <a:gd name="T73" fmla="*/ 1908 h 1908"/>
                      <a:gd name="T74" fmla="*/ 782 w 1908"/>
                      <a:gd name="T75" fmla="*/ 1893 h 1908"/>
                      <a:gd name="T76" fmla="*/ 621 w 1908"/>
                      <a:gd name="T77" fmla="*/ 1848 h 1908"/>
                      <a:gd name="T78" fmla="*/ 472 w 1908"/>
                      <a:gd name="T79" fmla="*/ 1779 h 1908"/>
                      <a:gd name="T80" fmla="*/ 340 w 1908"/>
                      <a:gd name="T81" fmla="*/ 1684 h 1908"/>
                      <a:gd name="T82" fmla="*/ 225 w 1908"/>
                      <a:gd name="T83" fmla="*/ 1569 h 1908"/>
                      <a:gd name="T84" fmla="*/ 131 w 1908"/>
                      <a:gd name="T85" fmla="*/ 1436 h 1908"/>
                      <a:gd name="T86" fmla="*/ 60 w 1908"/>
                      <a:gd name="T87" fmla="*/ 1287 h 1908"/>
                      <a:gd name="T88" fmla="*/ 16 w 1908"/>
                      <a:gd name="T89" fmla="*/ 1125 h 1908"/>
                      <a:gd name="T90" fmla="*/ 0 w 1908"/>
                      <a:gd name="T91" fmla="*/ 954 h 1908"/>
                      <a:gd name="T92" fmla="*/ 16 w 1908"/>
                      <a:gd name="T93" fmla="*/ 783 h 1908"/>
                      <a:gd name="T94" fmla="*/ 60 w 1908"/>
                      <a:gd name="T95" fmla="*/ 621 h 1908"/>
                      <a:gd name="T96" fmla="*/ 131 w 1908"/>
                      <a:gd name="T97" fmla="*/ 472 h 1908"/>
                      <a:gd name="T98" fmla="*/ 225 w 1908"/>
                      <a:gd name="T99" fmla="*/ 339 h 1908"/>
                      <a:gd name="T100" fmla="*/ 340 w 1908"/>
                      <a:gd name="T101" fmla="*/ 225 h 1908"/>
                      <a:gd name="T102" fmla="*/ 472 w 1908"/>
                      <a:gd name="T103" fmla="*/ 131 h 1908"/>
                      <a:gd name="T104" fmla="*/ 621 w 1908"/>
                      <a:gd name="T105" fmla="*/ 60 h 1908"/>
                      <a:gd name="T106" fmla="*/ 782 w 1908"/>
                      <a:gd name="T107" fmla="*/ 15 h 1908"/>
                      <a:gd name="T108" fmla="*/ 954 w 1908"/>
                      <a:gd name="T109" fmla="*/ 0 h 19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1908" h="1908">
                        <a:moveTo>
                          <a:pt x="954" y="0"/>
                        </a:moveTo>
                        <a:lnTo>
                          <a:pt x="1040" y="4"/>
                        </a:lnTo>
                        <a:lnTo>
                          <a:pt x="1123" y="15"/>
                        </a:lnTo>
                        <a:lnTo>
                          <a:pt x="1204" y="34"/>
                        </a:lnTo>
                        <a:lnTo>
                          <a:pt x="1282" y="59"/>
                        </a:lnTo>
                        <a:lnTo>
                          <a:pt x="1357" y="90"/>
                        </a:lnTo>
                        <a:lnTo>
                          <a:pt x="1349" y="98"/>
                        </a:lnTo>
                        <a:lnTo>
                          <a:pt x="992" y="455"/>
                        </a:lnTo>
                        <a:lnTo>
                          <a:pt x="954" y="454"/>
                        </a:lnTo>
                        <a:lnTo>
                          <a:pt x="891" y="458"/>
                        </a:lnTo>
                        <a:lnTo>
                          <a:pt x="831" y="470"/>
                        </a:lnTo>
                        <a:lnTo>
                          <a:pt x="773" y="488"/>
                        </a:lnTo>
                        <a:lnTo>
                          <a:pt x="718" y="513"/>
                        </a:lnTo>
                        <a:lnTo>
                          <a:pt x="669" y="543"/>
                        </a:lnTo>
                        <a:lnTo>
                          <a:pt x="621" y="580"/>
                        </a:lnTo>
                        <a:lnTo>
                          <a:pt x="580" y="621"/>
                        </a:lnTo>
                        <a:lnTo>
                          <a:pt x="543" y="669"/>
                        </a:lnTo>
                        <a:lnTo>
                          <a:pt x="512" y="720"/>
                        </a:lnTo>
                        <a:lnTo>
                          <a:pt x="487" y="773"/>
                        </a:lnTo>
                        <a:lnTo>
                          <a:pt x="468" y="831"/>
                        </a:lnTo>
                        <a:lnTo>
                          <a:pt x="458" y="891"/>
                        </a:lnTo>
                        <a:lnTo>
                          <a:pt x="454" y="954"/>
                        </a:lnTo>
                        <a:lnTo>
                          <a:pt x="458" y="1017"/>
                        </a:lnTo>
                        <a:lnTo>
                          <a:pt x="468" y="1077"/>
                        </a:lnTo>
                        <a:lnTo>
                          <a:pt x="487" y="1136"/>
                        </a:lnTo>
                        <a:lnTo>
                          <a:pt x="512" y="1190"/>
                        </a:lnTo>
                        <a:lnTo>
                          <a:pt x="543" y="1241"/>
                        </a:lnTo>
                        <a:lnTo>
                          <a:pt x="580" y="1287"/>
                        </a:lnTo>
                        <a:lnTo>
                          <a:pt x="621" y="1328"/>
                        </a:lnTo>
                        <a:lnTo>
                          <a:pt x="667" y="1365"/>
                        </a:lnTo>
                        <a:lnTo>
                          <a:pt x="718" y="1396"/>
                        </a:lnTo>
                        <a:lnTo>
                          <a:pt x="772" y="1421"/>
                        </a:lnTo>
                        <a:lnTo>
                          <a:pt x="831" y="1440"/>
                        </a:lnTo>
                        <a:lnTo>
                          <a:pt x="891" y="1451"/>
                        </a:lnTo>
                        <a:lnTo>
                          <a:pt x="954" y="1455"/>
                        </a:lnTo>
                        <a:lnTo>
                          <a:pt x="1017" y="1451"/>
                        </a:lnTo>
                        <a:lnTo>
                          <a:pt x="1077" y="1440"/>
                        </a:lnTo>
                        <a:lnTo>
                          <a:pt x="1135" y="1421"/>
                        </a:lnTo>
                        <a:lnTo>
                          <a:pt x="1189" y="1396"/>
                        </a:lnTo>
                        <a:lnTo>
                          <a:pt x="1239" y="1365"/>
                        </a:lnTo>
                        <a:lnTo>
                          <a:pt x="1286" y="1328"/>
                        </a:lnTo>
                        <a:lnTo>
                          <a:pt x="1328" y="1287"/>
                        </a:lnTo>
                        <a:lnTo>
                          <a:pt x="1365" y="1241"/>
                        </a:lnTo>
                        <a:lnTo>
                          <a:pt x="1396" y="1190"/>
                        </a:lnTo>
                        <a:lnTo>
                          <a:pt x="1421" y="1136"/>
                        </a:lnTo>
                        <a:lnTo>
                          <a:pt x="1439" y="1077"/>
                        </a:lnTo>
                        <a:lnTo>
                          <a:pt x="1450" y="1017"/>
                        </a:lnTo>
                        <a:lnTo>
                          <a:pt x="1454" y="954"/>
                        </a:lnTo>
                        <a:lnTo>
                          <a:pt x="1453" y="916"/>
                        </a:lnTo>
                        <a:lnTo>
                          <a:pt x="1811" y="559"/>
                        </a:lnTo>
                        <a:lnTo>
                          <a:pt x="1818" y="551"/>
                        </a:lnTo>
                        <a:lnTo>
                          <a:pt x="1849" y="627"/>
                        </a:lnTo>
                        <a:lnTo>
                          <a:pt x="1875" y="704"/>
                        </a:lnTo>
                        <a:lnTo>
                          <a:pt x="1892" y="785"/>
                        </a:lnTo>
                        <a:lnTo>
                          <a:pt x="1904" y="869"/>
                        </a:lnTo>
                        <a:lnTo>
                          <a:pt x="1908" y="954"/>
                        </a:lnTo>
                        <a:lnTo>
                          <a:pt x="1904" y="1042"/>
                        </a:lnTo>
                        <a:lnTo>
                          <a:pt x="1892" y="1125"/>
                        </a:lnTo>
                        <a:lnTo>
                          <a:pt x="1874" y="1208"/>
                        </a:lnTo>
                        <a:lnTo>
                          <a:pt x="1848" y="1288"/>
                        </a:lnTo>
                        <a:lnTo>
                          <a:pt x="1816" y="1364"/>
                        </a:lnTo>
                        <a:lnTo>
                          <a:pt x="1777" y="1436"/>
                        </a:lnTo>
                        <a:lnTo>
                          <a:pt x="1734" y="1505"/>
                        </a:lnTo>
                        <a:lnTo>
                          <a:pt x="1684" y="1569"/>
                        </a:lnTo>
                        <a:lnTo>
                          <a:pt x="1628" y="1629"/>
                        </a:lnTo>
                        <a:lnTo>
                          <a:pt x="1569" y="1684"/>
                        </a:lnTo>
                        <a:lnTo>
                          <a:pt x="1504" y="1734"/>
                        </a:lnTo>
                        <a:lnTo>
                          <a:pt x="1436" y="1779"/>
                        </a:lnTo>
                        <a:lnTo>
                          <a:pt x="1364" y="1817"/>
                        </a:lnTo>
                        <a:lnTo>
                          <a:pt x="1286" y="1849"/>
                        </a:lnTo>
                        <a:lnTo>
                          <a:pt x="1208" y="1874"/>
                        </a:lnTo>
                        <a:lnTo>
                          <a:pt x="1125" y="1893"/>
                        </a:lnTo>
                        <a:lnTo>
                          <a:pt x="1040" y="1904"/>
                        </a:lnTo>
                        <a:lnTo>
                          <a:pt x="954" y="1908"/>
                        </a:lnTo>
                        <a:lnTo>
                          <a:pt x="868" y="1904"/>
                        </a:lnTo>
                        <a:lnTo>
                          <a:pt x="782" y="1893"/>
                        </a:lnTo>
                        <a:lnTo>
                          <a:pt x="700" y="1874"/>
                        </a:lnTo>
                        <a:lnTo>
                          <a:pt x="621" y="1848"/>
                        </a:lnTo>
                        <a:lnTo>
                          <a:pt x="546" y="1817"/>
                        </a:lnTo>
                        <a:lnTo>
                          <a:pt x="472" y="1779"/>
                        </a:lnTo>
                        <a:lnTo>
                          <a:pt x="404" y="1734"/>
                        </a:lnTo>
                        <a:lnTo>
                          <a:pt x="340" y="1684"/>
                        </a:lnTo>
                        <a:lnTo>
                          <a:pt x="280" y="1629"/>
                        </a:lnTo>
                        <a:lnTo>
                          <a:pt x="225" y="1569"/>
                        </a:lnTo>
                        <a:lnTo>
                          <a:pt x="175" y="1504"/>
                        </a:lnTo>
                        <a:lnTo>
                          <a:pt x="131" y="1436"/>
                        </a:lnTo>
                        <a:lnTo>
                          <a:pt x="93" y="1364"/>
                        </a:lnTo>
                        <a:lnTo>
                          <a:pt x="60" y="1287"/>
                        </a:lnTo>
                        <a:lnTo>
                          <a:pt x="34" y="1208"/>
                        </a:lnTo>
                        <a:lnTo>
                          <a:pt x="16" y="1125"/>
                        </a:lnTo>
                        <a:lnTo>
                          <a:pt x="4" y="1040"/>
                        </a:lnTo>
                        <a:lnTo>
                          <a:pt x="0" y="954"/>
                        </a:lnTo>
                        <a:lnTo>
                          <a:pt x="4" y="868"/>
                        </a:lnTo>
                        <a:lnTo>
                          <a:pt x="16" y="783"/>
                        </a:lnTo>
                        <a:lnTo>
                          <a:pt x="34" y="700"/>
                        </a:lnTo>
                        <a:lnTo>
                          <a:pt x="60" y="621"/>
                        </a:lnTo>
                        <a:lnTo>
                          <a:pt x="93" y="546"/>
                        </a:lnTo>
                        <a:lnTo>
                          <a:pt x="131" y="472"/>
                        </a:lnTo>
                        <a:lnTo>
                          <a:pt x="175" y="404"/>
                        </a:lnTo>
                        <a:lnTo>
                          <a:pt x="225" y="339"/>
                        </a:lnTo>
                        <a:lnTo>
                          <a:pt x="280" y="280"/>
                        </a:lnTo>
                        <a:lnTo>
                          <a:pt x="340" y="225"/>
                        </a:lnTo>
                        <a:lnTo>
                          <a:pt x="404" y="175"/>
                        </a:lnTo>
                        <a:lnTo>
                          <a:pt x="472" y="131"/>
                        </a:lnTo>
                        <a:lnTo>
                          <a:pt x="546" y="91"/>
                        </a:lnTo>
                        <a:lnTo>
                          <a:pt x="621" y="60"/>
                        </a:lnTo>
                        <a:lnTo>
                          <a:pt x="700" y="34"/>
                        </a:lnTo>
                        <a:lnTo>
                          <a:pt x="782" y="15"/>
                        </a:lnTo>
                        <a:lnTo>
                          <a:pt x="868" y="4"/>
                        </a:lnTo>
                        <a:lnTo>
                          <a:pt x="954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" name="Freeform 13">
                    <a:extLst>
                      <a:ext uri="{FF2B5EF4-FFF2-40B4-BE49-F238E27FC236}">
                        <a16:creationId xmlns:a16="http://schemas.microsoft.com/office/drawing/2014/main" id="{24D2CD2E-D48C-41E7-8D1C-0CC930A97D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38" y="4"/>
                    <a:ext cx="2347" cy="2362"/>
                  </a:xfrm>
                  <a:custGeom>
                    <a:avLst/>
                    <a:gdLst>
                      <a:gd name="T0" fmla="*/ 1646 w 2347"/>
                      <a:gd name="T1" fmla="*/ 1 h 2362"/>
                      <a:gd name="T2" fmla="*/ 1668 w 2347"/>
                      <a:gd name="T3" fmla="*/ 16 h 2362"/>
                      <a:gd name="T4" fmla="*/ 1678 w 2347"/>
                      <a:gd name="T5" fmla="*/ 41 h 2362"/>
                      <a:gd name="T6" fmla="*/ 1837 w 2347"/>
                      <a:gd name="T7" fmla="*/ 260 h 2362"/>
                      <a:gd name="T8" fmla="*/ 1881 w 2347"/>
                      <a:gd name="T9" fmla="*/ 230 h 2362"/>
                      <a:gd name="T10" fmla="*/ 1931 w 2347"/>
                      <a:gd name="T11" fmla="*/ 221 h 2362"/>
                      <a:gd name="T12" fmla="*/ 1982 w 2347"/>
                      <a:gd name="T13" fmla="*/ 230 h 2362"/>
                      <a:gd name="T14" fmla="*/ 2026 w 2347"/>
                      <a:gd name="T15" fmla="*/ 260 h 2362"/>
                      <a:gd name="T16" fmla="*/ 2125 w 2347"/>
                      <a:gd name="T17" fmla="*/ 364 h 2362"/>
                      <a:gd name="T18" fmla="*/ 2144 w 2347"/>
                      <a:gd name="T19" fmla="*/ 420 h 2362"/>
                      <a:gd name="T20" fmla="*/ 2138 w 2347"/>
                      <a:gd name="T21" fmla="*/ 478 h 2362"/>
                      <a:gd name="T22" fmla="*/ 2105 w 2347"/>
                      <a:gd name="T23" fmla="*/ 530 h 2362"/>
                      <a:gd name="T24" fmla="*/ 2305 w 2347"/>
                      <a:gd name="T25" fmla="*/ 669 h 2362"/>
                      <a:gd name="T26" fmla="*/ 2333 w 2347"/>
                      <a:gd name="T27" fmla="*/ 681 h 2362"/>
                      <a:gd name="T28" fmla="*/ 2346 w 2347"/>
                      <a:gd name="T29" fmla="*/ 706 h 2362"/>
                      <a:gd name="T30" fmla="*/ 2343 w 2347"/>
                      <a:gd name="T31" fmla="*/ 733 h 2362"/>
                      <a:gd name="T32" fmla="*/ 1816 w 2347"/>
                      <a:gd name="T33" fmla="*/ 1263 h 2362"/>
                      <a:gd name="T34" fmla="*/ 1758 w 2347"/>
                      <a:gd name="T35" fmla="*/ 1305 h 2362"/>
                      <a:gd name="T36" fmla="*/ 1691 w 2347"/>
                      <a:gd name="T37" fmla="*/ 1326 h 2362"/>
                      <a:gd name="T38" fmla="*/ 1648 w 2347"/>
                      <a:gd name="T39" fmla="*/ 1329 h 2362"/>
                      <a:gd name="T40" fmla="*/ 1626 w 2347"/>
                      <a:gd name="T41" fmla="*/ 1327 h 2362"/>
                      <a:gd name="T42" fmla="*/ 312 w 2347"/>
                      <a:gd name="T43" fmla="*/ 2324 h 2362"/>
                      <a:gd name="T44" fmla="*/ 266 w 2347"/>
                      <a:gd name="T45" fmla="*/ 2351 h 2362"/>
                      <a:gd name="T46" fmla="*/ 118 w 2347"/>
                      <a:gd name="T47" fmla="*/ 2362 h 2362"/>
                      <a:gd name="T48" fmla="*/ 86 w 2347"/>
                      <a:gd name="T49" fmla="*/ 2359 h 2362"/>
                      <a:gd name="T50" fmla="*/ 38 w 2347"/>
                      <a:gd name="T51" fmla="*/ 2335 h 2362"/>
                      <a:gd name="T52" fmla="*/ 8 w 2347"/>
                      <a:gd name="T53" fmla="*/ 2293 h 2362"/>
                      <a:gd name="T54" fmla="*/ 0 w 2347"/>
                      <a:gd name="T55" fmla="*/ 2240 h 2362"/>
                      <a:gd name="T56" fmla="*/ 14 w 2347"/>
                      <a:gd name="T57" fmla="*/ 2100 h 2362"/>
                      <a:gd name="T58" fmla="*/ 41 w 2347"/>
                      <a:gd name="T59" fmla="*/ 2055 h 2362"/>
                      <a:gd name="T60" fmla="*/ 512 w 2347"/>
                      <a:gd name="T61" fmla="*/ 1584 h 2362"/>
                      <a:gd name="T62" fmla="*/ 856 w 2347"/>
                      <a:gd name="T63" fmla="*/ 1240 h 2362"/>
                      <a:gd name="T64" fmla="*/ 1019 w 2347"/>
                      <a:gd name="T65" fmla="*/ 728 h 2362"/>
                      <a:gd name="T66" fmla="*/ 1019 w 2347"/>
                      <a:gd name="T67" fmla="*/ 669 h 2362"/>
                      <a:gd name="T68" fmla="*/ 1038 w 2347"/>
                      <a:gd name="T69" fmla="*/ 594 h 2362"/>
                      <a:gd name="T70" fmla="*/ 1084 w 2347"/>
                      <a:gd name="T71" fmla="*/ 530 h 2362"/>
                      <a:gd name="T72" fmla="*/ 1611 w 2347"/>
                      <a:gd name="T73" fmla="*/ 5 h 2362"/>
                      <a:gd name="T74" fmla="*/ 1632 w 2347"/>
                      <a:gd name="T75" fmla="*/ 0 h 23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2347" h="2362">
                        <a:moveTo>
                          <a:pt x="1632" y="0"/>
                        </a:moveTo>
                        <a:lnTo>
                          <a:pt x="1646" y="1"/>
                        </a:lnTo>
                        <a:lnTo>
                          <a:pt x="1657" y="6"/>
                        </a:lnTo>
                        <a:lnTo>
                          <a:pt x="1668" y="16"/>
                        </a:lnTo>
                        <a:lnTo>
                          <a:pt x="1674" y="27"/>
                        </a:lnTo>
                        <a:lnTo>
                          <a:pt x="1678" y="41"/>
                        </a:lnTo>
                        <a:lnTo>
                          <a:pt x="1706" y="391"/>
                        </a:lnTo>
                        <a:lnTo>
                          <a:pt x="1837" y="260"/>
                        </a:lnTo>
                        <a:lnTo>
                          <a:pt x="1858" y="242"/>
                        </a:lnTo>
                        <a:lnTo>
                          <a:pt x="1881" y="230"/>
                        </a:lnTo>
                        <a:lnTo>
                          <a:pt x="1906" y="222"/>
                        </a:lnTo>
                        <a:lnTo>
                          <a:pt x="1931" y="221"/>
                        </a:lnTo>
                        <a:lnTo>
                          <a:pt x="1957" y="222"/>
                        </a:lnTo>
                        <a:lnTo>
                          <a:pt x="1982" y="230"/>
                        </a:lnTo>
                        <a:lnTo>
                          <a:pt x="2005" y="242"/>
                        </a:lnTo>
                        <a:lnTo>
                          <a:pt x="2026" y="260"/>
                        </a:lnTo>
                        <a:lnTo>
                          <a:pt x="2105" y="340"/>
                        </a:lnTo>
                        <a:lnTo>
                          <a:pt x="2125" y="364"/>
                        </a:lnTo>
                        <a:lnTo>
                          <a:pt x="2138" y="391"/>
                        </a:lnTo>
                        <a:lnTo>
                          <a:pt x="2144" y="420"/>
                        </a:lnTo>
                        <a:lnTo>
                          <a:pt x="2144" y="449"/>
                        </a:lnTo>
                        <a:lnTo>
                          <a:pt x="2138" y="478"/>
                        </a:lnTo>
                        <a:lnTo>
                          <a:pt x="2125" y="505"/>
                        </a:lnTo>
                        <a:lnTo>
                          <a:pt x="2105" y="530"/>
                        </a:lnTo>
                        <a:lnTo>
                          <a:pt x="1991" y="644"/>
                        </a:lnTo>
                        <a:lnTo>
                          <a:pt x="2305" y="669"/>
                        </a:lnTo>
                        <a:lnTo>
                          <a:pt x="2320" y="673"/>
                        </a:lnTo>
                        <a:lnTo>
                          <a:pt x="2333" y="681"/>
                        </a:lnTo>
                        <a:lnTo>
                          <a:pt x="2340" y="691"/>
                        </a:lnTo>
                        <a:lnTo>
                          <a:pt x="2346" y="706"/>
                        </a:lnTo>
                        <a:lnTo>
                          <a:pt x="2347" y="719"/>
                        </a:lnTo>
                        <a:lnTo>
                          <a:pt x="2343" y="733"/>
                        </a:lnTo>
                        <a:lnTo>
                          <a:pt x="2334" y="746"/>
                        </a:lnTo>
                        <a:lnTo>
                          <a:pt x="1816" y="1263"/>
                        </a:lnTo>
                        <a:lnTo>
                          <a:pt x="1788" y="1287"/>
                        </a:lnTo>
                        <a:lnTo>
                          <a:pt x="1758" y="1305"/>
                        </a:lnTo>
                        <a:lnTo>
                          <a:pt x="1725" y="1318"/>
                        </a:lnTo>
                        <a:lnTo>
                          <a:pt x="1691" y="1326"/>
                        </a:lnTo>
                        <a:lnTo>
                          <a:pt x="1656" y="1330"/>
                        </a:lnTo>
                        <a:lnTo>
                          <a:pt x="1648" y="1329"/>
                        </a:lnTo>
                        <a:lnTo>
                          <a:pt x="1639" y="1329"/>
                        </a:lnTo>
                        <a:lnTo>
                          <a:pt x="1626" y="1327"/>
                        </a:lnTo>
                        <a:lnTo>
                          <a:pt x="1330" y="1305"/>
                        </a:lnTo>
                        <a:lnTo>
                          <a:pt x="312" y="2324"/>
                        </a:lnTo>
                        <a:lnTo>
                          <a:pt x="291" y="2341"/>
                        </a:lnTo>
                        <a:lnTo>
                          <a:pt x="266" y="2351"/>
                        </a:lnTo>
                        <a:lnTo>
                          <a:pt x="239" y="2356"/>
                        </a:lnTo>
                        <a:lnTo>
                          <a:pt x="118" y="2362"/>
                        </a:lnTo>
                        <a:lnTo>
                          <a:pt x="113" y="2362"/>
                        </a:lnTo>
                        <a:lnTo>
                          <a:pt x="86" y="2359"/>
                        </a:lnTo>
                        <a:lnTo>
                          <a:pt x="61" y="2350"/>
                        </a:lnTo>
                        <a:lnTo>
                          <a:pt x="38" y="2335"/>
                        </a:lnTo>
                        <a:lnTo>
                          <a:pt x="21" y="2316"/>
                        </a:lnTo>
                        <a:lnTo>
                          <a:pt x="8" y="2293"/>
                        </a:lnTo>
                        <a:lnTo>
                          <a:pt x="0" y="2267"/>
                        </a:lnTo>
                        <a:lnTo>
                          <a:pt x="0" y="2240"/>
                        </a:lnTo>
                        <a:lnTo>
                          <a:pt x="10" y="2126"/>
                        </a:lnTo>
                        <a:lnTo>
                          <a:pt x="14" y="2100"/>
                        </a:lnTo>
                        <a:lnTo>
                          <a:pt x="25" y="2076"/>
                        </a:lnTo>
                        <a:lnTo>
                          <a:pt x="41" y="2055"/>
                        </a:lnTo>
                        <a:lnTo>
                          <a:pt x="186" y="1911"/>
                        </a:lnTo>
                        <a:lnTo>
                          <a:pt x="512" y="1584"/>
                        </a:lnTo>
                        <a:lnTo>
                          <a:pt x="520" y="1577"/>
                        </a:lnTo>
                        <a:lnTo>
                          <a:pt x="856" y="1240"/>
                        </a:lnTo>
                        <a:lnTo>
                          <a:pt x="1044" y="1052"/>
                        </a:lnTo>
                        <a:lnTo>
                          <a:pt x="1019" y="728"/>
                        </a:lnTo>
                        <a:lnTo>
                          <a:pt x="1017" y="708"/>
                        </a:lnTo>
                        <a:lnTo>
                          <a:pt x="1019" y="669"/>
                        </a:lnTo>
                        <a:lnTo>
                          <a:pt x="1025" y="631"/>
                        </a:lnTo>
                        <a:lnTo>
                          <a:pt x="1038" y="594"/>
                        </a:lnTo>
                        <a:lnTo>
                          <a:pt x="1058" y="560"/>
                        </a:lnTo>
                        <a:lnTo>
                          <a:pt x="1084" y="530"/>
                        </a:lnTo>
                        <a:lnTo>
                          <a:pt x="1601" y="13"/>
                        </a:lnTo>
                        <a:lnTo>
                          <a:pt x="1611" y="5"/>
                        </a:lnTo>
                        <a:lnTo>
                          <a:pt x="1622" y="1"/>
                        </a:lnTo>
                        <a:lnTo>
                          <a:pt x="163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F88BBBBE-4B09-42DC-ADFE-5B01F930E005}"/>
                  </a:ext>
                </a:extLst>
              </p:cNvPr>
              <p:cNvCxnSpPr/>
              <p:nvPr/>
            </p:nvCxnSpPr>
            <p:spPr>
              <a:xfrm>
                <a:off x="1404157" y="5555564"/>
                <a:ext cx="278060" cy="0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prstDash val="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341623B-CAE2-4BB7-A100-710757D25B0C}"/>
              </a:ext>
            </a:extLst>
          </p:cNvPr>
          <p:cNvSpPr/>
          <p:nvPr/>
        </p:nvSpPr>
        <p:spPr>
          <a:xfrm>
            <a:off x="5729161" y="0"/>
            <a:ext cx="3414839" cy="623454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266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D5BB3-F02D-46B5-A670-924D2DB57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Big Data Sources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C2AF7C-AF54-49EB-A02F-D7F50A33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7B216D5-E4AD-4F95-90FC-3A0B500F44F3}"/>
              </a:ext>
            </a:extLst>
          </p:cNvPr>
          <p:cNvGrpSpPr/>
          <p:nvPr/>
        </p:nvGrpSpPr>
        <p:grpSpPr>
          <a:xfrm>
            <a:off x="351032" y="1328192"/>
            <a:ext cx="8663528" cy="4645985"/>
            <a:chOff x="351032" y="1328192"/>
            <a:chExt cx="8663528" cy="4645985"/>
          </a:xfrm>
        </p:grpSpPr>
        <p:grpSp>
          <p:nvGrpSpPr>
            <p:cNvPr id="1061" name="Group 1060">
              <a:extLst>
                <a:ext uri="{FF2B5EF4-FFF2-40B4-BE49-F238E27FC236}">
                  <a16:creationId xmlns:a16="http://schemas.microsoft.com/office/drawing/2014/main" id="{21C62DC1-FB3A-4124-AE86-CDE6FE96393C}"/>
                </a:ext>
              </a:extLst>
            </p:cNvPr>
            <p:cNvGrpSpPr/>
            <p:nvPr/>
          </p:nvGrpSpPr>
          <p:grpSpPr>
            <a:xfrm>
              <a:off x="1740354" y="2136629"/>
              <a:ext cx="6360431" cy="3097285"/>
              <a:chOff x="2320471" y="2144484"/>
              <a:chExt cx="8480574" cy="3252422"/>
            </a:xfrm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0CFC5FD1-8397-456A-B8AC-8A4263899E34}"/>
                  </a:ext>
                </a:extLst>
              </p:cNvPr>
              <p:cNvSpPr/>
              <p:nvPr/>
            </p:nvSpPr>
            <p:spPr>
              <a:xfrm>
                <a:off x="2320471" y="2144484"/>
                <a:ext cx="8480574" cy="590417"/>
              </a:xfrm>
              <a:custGeom>
                <a:avLst/>
                <a:gdLst>
                  <a:gd name="connsiteX0" fmla="*/ 0 w 9521372"/>
                  <a:gd name="connsiteY0" fmla="*/ 740228 h 740228"/>
                  <a:gd name="connsiteX1" fmla="*/ 580572 w 9521372"/>
                  <a:gd name="connsiteY1" fmla="*/ 159656 h 740228"/>
                  <a:gd name="connsiteX2" fmla="*/ 9521372 w 9521372"/>
                  <a:gd name="connsiteY2" fmla="*/ 159656 h 740228"/>
                  <a:gd name="connsiteX3" fmla="*/ 9521372 w 9521372"/>
                  <a:gd name="connsiteY3" fmla="*/ 0 h 740228"/>
                  <a:gd name="connsiteX0" fmla="*/ 0 w 9521372"/>
                  <a:gd name="connsiteY0" fmla="*/ 580572 h 580572"/>
                  <a:gd name="connsiteX1" fmla="*/ 580572 w 9521372"/>
                  <a:gd name="connsiteY1" fmla="*/ 0 h 580572"/>
                  <a:gd name="connsiteX2" fmla="*/ 9521372 w 9521372"/>
                  <a:gd name="connsiteY2" fmla="*/ 0 h 580572"/>
                  <a:gd name="connsiteX0" fmla="*/ 0 w 9407072"/>
                  <a:gd name="connsiteY0" fmla="*/ 749955 h 749955"/>
                  <a:gd name="connsiteX1" fmla="*/ 466272 w 9407072"/>
                  <a:gd name="connsiteY1" fmla="*/ 0 h 749955"/>
                  <a:gd name="connsiteX2" fmla="*/ 9407072 w 9407072"/>
                  <a:gd name="connsiteY2" fmla="*/ 0 h 749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407072" h="749955">
                    <a:moveTo>
                      <a:pt x="0" y="749955"/>
                    </a:moveTo>
                    <a:lnTo>
                      <a:pt x="466272" y="0"/>
                    </a:lnTo>
                    <a:lnTo>
                      <a:pt x="9407072" y="0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prstDash val="dash"/>
                <a:headEnd w="sm" len="sm"/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16C6DD5-67DB-47FA-AF79-5F9A19D9A518}"/>
                  </a:ext>
                </a:extLst>
              </p:cNvPr>
              <p:cNvSpPr/>
              <p:nvPr/>
            </p:nvSpPr>
            <p:spPr>
              <a:xfrm flipV="1">
                <a:off x="2320471" y="4806489"/>
                <a:ext cx="8480574" cy="590417"/>
              </a:xfrm>
              <a:custGeom>
                <a:avLst/>
                <a:gdLst>
                  <a:gd name="connsiteX0" fmla="*/ 0 w 9521372"/>
                  <a:gd name="connsiteY0" fmla="*/ 740228 h 740228"/>
                  <a:gd name="connsiteX1" fmla="*/ 580572 w 9521372"/>
                  <a:gd name="connsiteY1" fmla="*/ 159656 h 740228"/>
                  <a:gd name="connsiteX2" fmla="*/ 9521372 w 9521372"/>
                  <a:gd name="connsiteY2" fmla="*/ 159656 h 740228"/>
                  <a:gd name="connsiteX3" fmla="*/ 9521372 w 9521372"/>
                  <a:gd name="connsiteY3" fmla="*/ 0 h 740228"/>
                  <a:gd name="connsiteX0" fmla="*/ 0 w 9521372"/>
                  <a:gd name="connsiteY0" fmla="*/ 580572 h 580572"/>
                  <a:gd name="connsiteX1" fmla="*/ 580572 w 9521372"/>
                  <a:gd name="connsiteY1" fmla="*/ 0 h 580572"/>
                  <a:gd name="connsiteX2" fmla="*/ 9521372 w 9521372"/>
                  <a:gd name="connsiteY2" fmla="*/ 0 h 580572"/>
                  <a:gd name="connsiteX0" fmla="*/ 0 w 9407072"/>
                  <a:gd name="connsiteY0" fmla="*/ 749955 h 749955"/>
                  <a:gd name="connsiteX1" fmla="*/ 466272 w 9407072"/>
                  <a:gd name="connsiteY1" fmla="*/ 0 h 749955"/>
                  <a:gd name="connsiteX2" fmla="*/ 9407072 w 9407072"/>
                  <a:gd name="connsiteY2" fmla="*/ 0 h 749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407072" h="749955">
                    <a:moveTo>
                      <a:pt x="0" y="749955"/>
                    </a:moveTo>
                    <a:lnTo>
                      <a:pt x="466272" y="0"/>
                    </a:lnTo>
                    <a:lnTo>
                      <a:pt x="9407072" y="0"/>
                    </a:lnTo>
                  </a:path>
                </a:pathLst>
              </a:custGeom>
              <a:noFill/>
              <a:ln w="6350">
                <a:solidFill>
                  <a:schemeClr val="bg2">
                    <a:lumMod val="75000"/>
                  </a:schemeClr>
                </a:solidFill>
                <a:prstDash val="dash"/>
                <a:headEnd w="sm" len="sm"/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2E9794E9-C130-4B78-8452-59816E492121}"/>
                  </a:ext>
                </a:extLst>
              </p:cNvPr>
              <p:cNvCxnSpPr>
                <a:stCxn id="7" idx="6"/>
              </p:cNvCxnSpPr>
              <p:nvPr/>
            </p:nvCxnSpPr>
            <p:spPr>
              <a:xfrm>
                <a:off x="3131820" y="3811070"/>
                <a:ext cx="4323734" cy="0"/>
              </a:xfrm>
              <a:prstGeom prst="line">
                <a:avLst/>
              </a:prstGeom>
              <a:ln>
                <a:solidFill>
                  <a:schemeClr val="bg2">
                    <a:lumMod val="75000"/>
                  </a:schemeClr>
                </a:solidFill>
                <a:prstDash val="dash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C9B6F440-0313-4D9F-A7F6-03B7FDD7CFEE}"/>
                </a:ext>
              </a:extLst>
            </p:cNvPr>
            <p:cNvGrpSpPr/>
            <p:nvPr/>
          </p:nvGrpSpPr>
          <p:grpSpPr>
            <a:xfrm>
              <a:off x="351032" y="2689009"/>
              <a:ext cx="2053089" cy="2053088"/>
              <a:chOff x="628062" y="2442345"/>
              <a:chExt cx="2737452" cy="273745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6F3A6207-B0DB-47FA-BF78-F16E06AEB99E}"/>
                  </a:ext>
                </a:extLst>
              </p:cNvPr>
              <p:cNvGrpSpPr/>
              <p:nvPr/>
            </p:nvGrpSpPr>
            <p:grpSpPr>
              <a:xfrm>
                <a:off x="628062" y="2442345"/>
                <a:ext cx="2737452" cy="2737450"/>
                <a:chOff x="628062" y="2442345"/>
                <a:chExt cx="2737452" cy="2737450"/>
              </a:xfrm>
            </p:grpSpPr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05C343D2-2707-4265-9207-243AA35650C0}"/>
                    </a:ext>
                  </a:extLst>
                </p:cNvPr>
                <p:cNvSpPr/>
                <p:nvPr/>
              </p:nvSpPr>
              <p:spPr>
                <a:xfrm>
                  <a:off x="628062" y="2442345"/>
                  <a:ext cx="2737452" cy="2737450"/>
                </a:xfrm>
                <a:prstGeom prst="ellipse">
                  <a:avLst/>
                </a:prstGeom>
                <a:solidFill>
                  <a:schemeClr val="bg2">
                    <a:lumMod val="85000"/>
                  </a:scheme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13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A0152C07-8BC5-4087-A29F-5C0A539D381F}"/>
                    </a:ext>
                  </a:extLst>
                </p:cNvPr>
                <p:cNvSpPr/>
                <p:nvPr/>
              </p:nvSpPr>
              <p:spPr>
                <a:xfrm>
                  <a:off x="701736" y="2516019"/>
                  <a:ext cx="2590104" cy="2590102"/>
                </a:xfrm>
                <a:prstGeom prst="ellipse">
                  <a:avLst/>
                </a:prstGeom>
                <a:solidFill>
                  <a:schemeClr val="bg2">
                    <a:lumMod val="95000"/>
                  </a:scheme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013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A787AD85-CAFD-4E5D-BFB2-C4AB715D3D31}"/>
                  </a:ext>
                </a:extLst>
              </p:cNvPr>
              <p:cNvGrpSpPr/>
              <p:nvPr/>
            </p:nvGrpSpPr>
            <p:grpSpPr>
              <a:xfrm>
                <a:off x="1018140" y="2868688"/>
                <a:ext cx="1957296" cy="1887824"/>
                <a:chOff x="899815" y="2895749"/>
                <a:chExt cx="1957296" cy="1887824"/>
              </a:xfrm>
            </p:grpSpPr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BF4868CB-A1CE-422C-AB93-796AC6D415BB}"/>
                    </a:ext>
                  </a:extLst>
                </p:cNvPr>
                <p:cNvSpPr/>
                <p:nvPr/>
              </p:nvSpPr>
              <p:spPr>
                <a:xfrm>
                  <a:off x="899815" y="3921798"/>
                  <a:ext cx="1957296" cy="86177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Big Data Sources</a:t>
                  </a:r>
                </a:p>
              </p:txBody>
            </p:sp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5656324A-AA19-4415-BB15-E702F6360A67}"/>
                    </a:ext>
                  </a:extLst>
                </p:cNvPr>
                <p:cNvGrpSpPr/>
                <p:nvPr/>
              </p:nvGrpSpPr>
              <p:grpSpPr>
                <a:xfrm>
                  <a:off x="1186728" y="2895749"/>
                  <a:ext cx="1306253" cy="861748"/>
                  <a:chOff x="5564000" y="2763988"/>
                  <a:chExt cx="989013" cy="652463"/>
                </a:xfrm>
                <a:solidFill>
                  <a:sysClr val="window" lastClr="FFFFFF"/>
                </a:solidFill>
              </p:grpSpPr>
              <p:grpSp>
                <p:nvGrpSpPr>
                  <p:cNvPr id="10" name="Group 9">
                    <a:extLst>
                      <a:ext uri="{FF2B5EF4-FFF2-40B4-BE49-F238E27FC236}">
                        <a16:creationId xmlns:a16="http://schemas.microsoft.com/office/drawing/2014/main" id="{47D5ED4F-5BDF-45DE-8CB6-D6F3D874FCEE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5564000" y="2763988"/>
                    <a:ext cx="989013" cy="652463"/>
                    <a:chOff x="3528" y="1954"/>
                    <a:chExt cx="623" cy="411"/>
                  </a:xfrm>
                  <a:grpFill/>
                </p:grpSpPr>
                <p:sp>
                  <p:nvSpPr>
                    <p:cNvPr id="12" name="Freeform 6">
                      <a:extLst>
                        <a:ext uri="{FF2B5EF4-FFF2-40B4-BE49-F238E27FC236}">
                          <a16:creationId xmlns:a16="http://schemas.microsoft.com/office/drawing/2014/main" id="{64532962-F5B0-4474-BCF3-83E6E1BAAA30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3528" y="2303"/>
                      <a:ext cx="623" cy="62"/>
                    </a:xfrm>
                    <a:custGeom>
                      <a:avLst/>
                      <a:gdLst>
                        <a:gd name="T0" fmla="*/ 1592 w 3739"/>
                        <a:gd name="T1" fmla="*/ 249 h 370"/>
                        <a:gd name="T2" fmla="*/ 2148 w 3739"/>
                        <a:gd name="T3" fmla="*/ 120 h 370"/>
                        <a:gd name="T4" fmla="*/ 19 w 3739"/>
                        <a:gd name="T5" fmla="*/ 0 h 370"/>
                        <a:gd name="T6" fmla="*/ 3726 w 3739"/>
                        <a:gd name="T7" fmla="*/ 1 h 370"/>
                        <a:gd name="T8" fmla="*/ 3735 w 3739"/>
                        <a:gd name="T9" fmla="*/ 6 h 370"/>
                        <a:gd name="T10" fmla="*/ 3739 w 3739"/>
                        <a:gd name="T11" fmla="*/ 17 h 370"/>
                        <a:gd name="T12" fmla="*/ 3738 w 3739"/>
                        <a:gd name="T13" fmla="*/ 25 h 370"/>
                        <a:gd name="T14" fmla="*/ 3735 w 3739"/>
                        <a:gd name="T15" fmla="*/ 41 h 370"/>
                        <a:gd name="T16" fmla="*/ 3727 w 3739"/>
                        <a:gd name="T17" fmla="*/ 69 h 370"/>
                        <a:gd name="T18" fmla="*/ 3711 w 3739"/>
                        <a:gd name="T19" fmla="*/ 107 h 370"/>
                        <a:gd name="T20" fmla="*/ 3688 w 3739"/>
                        <a:gd name="T21" fmla="*/ 150 h 370"/>
                        <a:gd name="T22" fmla="*/ 3657 w 3739"/>
                        <a:gd name="T23" fmla="*/ 197 h 370"/>
                        <a:gd name="T24" fmla="*/ 3614 w 3739"/>
                        <a:gd name="T25" fmla="*/ 244 h 370"/>
                        <a:gd name="T26" fmla="*/ 3559 w 3739"/>
                        <a:gd name="T27" fmla="*/ 287 h 370"/>
                        <a:gd name="T28" fmla="*/ 3490 w 3739"/>
                        <a:gd name="T29" fmla="*/ 325 h 370"/>
                        <a:gd name="T30" fmla="*/ 3407 w 3739"/>
                        <a:gd name="T31" fmla="*/ 353 h 370"/>
                        <a:gd name="T32" fmla="*/ 3306 w 3739"/>
                        <a:gd name="T33" fmla="*/ 368 h 370"/>
                        <a:gd name="T34" fmla="*/ 490 w 3739"/>
                        <a:gd name="T35" fmla="*/ 370 h 370"/>
                        <a:gd name="T36" fmla="*/ 381 w 3739"/>
                        <a:gd name="T37" fmla="*/ 362 h 370"/>
                        <a:gd name="T38" fmla="*/ 289 w 3739"/>
                        <a:gd name="T39" fmla="*/ 340 h 370"/>
                        <a:gd name="T40" fmla="*/ 213 w 3739"/>
                        <a:gd name="T41" fmla="*/ 307 h 370"/>
                        <a:gd name="T42" fmla="*/ 152 w 3739"/>
                        <a:gd name="T43" fmla="*/ 266 h 370"/>
                        <a:gd name="T44" fmla="*/ 103 w 3739"/>
                        <a:gd name="T45" fmla="*/ 221 h 370"/>
                        <a:gd name="T46" fmla="*/ 66 w 3739"/>
                        <a:gd name="T47" fmla="*/ 174 h 370"/>
                        <a:gd name="T48" fmla="*/ 39 w 3739"/>
                        <a:gd name="T49" fmla="*/ 128 h 370"/>
                        <a:gd name="T50" fmla="*/ 19 w 3739"/>
                        <a:gd name="T51" fmla="*/ 87 h 370"/>
                        <a:gd name="T52" fmla="*/ 8 w 3739"/>
                        <a:gd name="T53" fmla="*/ 53 h 370"/>
                        <a:gd name="T54" fmla="*/ 2 w 3739"/>
                        <a:gd name="T55" fmla="*/ 30 h 370"/>
                        <a:gd name="T56" fmla="*/ 0 w 3739"/>
                        <a:gd name="T57" fmla="*/ 22 h 370"/>
                        <a:gd name="T58" fmla="*/ 1 w 3739"/>
                        <a:gd name="T59" fmla="*/ 14 h 370"/>
                        <a:gd name="T60" fmla="*/ 5 w 3739"/>
                        <a:gd name="T61" fmla="*/ 6 h 370"/>
                        <a:gd name="T62" fmla="*/ 14 w 3739"/>
                        <a:gd name="T63" fmla="*/ 1 h 37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</a:cxnLst>
                      <a:rect l="0" t="0" r="r" b="b"/>
                      <a:pathLst>
                        <a:path w="3739" h="370">
                          <a:moveTo>
                            <a:pt x="1592" y="120"/>
                          </a:moveTo>
                          <a:lnTo>
                            <a:pt x="1592" y="249"/>
                          </a:lnTo>
                          <a:lnTo>
                            <a:pt x="2148" y="249"/>
                          </a:lnTo>
                          <a:lnTo>
                            <a:pt x="2148" y="120"/>
                          </a:lnTo>
                          <a:lnTo>
                            <a:pt x="1592" y="120"/>
                          </a:lnTo>
                          <a:close/>
                          <a:moveTo>
                            <a:pt x="19" y="0"/>
                          </a:moveTo>
                          <a:lnTo>
                            <a:pt x="3720" y="0"/>
                          </a:lnTo>
                          <a:lnTo>
                            <a:pt x="3726" y="1"/>
                          </a:lnTo>
                          <a:lnTo>
                            <a:pt x="3730" y="3"/>
                          </a:lnTo>
                          <a:lnTo>
                            <a:pt x="3735" y="6"/>
                          </a:lnTo>
                          <a:lnTo>
                            <a:pt x="3738" y="11"/>
                          </a:lnTo>
                          <a:lnTo>
                            <a:pt x="3739" y="17"/>
                          </a:lnTo>
                          <a:lnTo>
                            <a:pt x="3739" y="22"/>
                          </a:lnTo>
                          <a:lnTo>
                            <a:pt x="3738" y="25"/>
                          </a:lnTo>
                          <a:lnTo>
                            <a:pt x="3737" y="30"/>
                          </a:lnTo>
                          <a:lnTo>
                            <a:pt x="3735" y="41"/>
                          </a:lnTo>
                          <a:lnTo>
                            <a:pt x="3732" y="53"/>
                          </a:lnTo>
                          <a:lnTo>
                            <a:pt x="3727" y="69"/>
                          </a:lnTo>
                          <a:lnTo>
                            <a:pt x="3720" y="87"/>
                          </a:lnTo>
                          <a:lnTo>
                            <a:pt x="3711" y="107"/>
                          </a:lnTo>
                          <a:lnTo>
                            <a:pt x="3701" y="128"/>
                          </a:lnTo>
                          <a:lnTo>
                            <a:pt x="3688" y="150"/>
                          </a:lnTo>
                          <a:lnTo>
                            <a:pt x="3674" y="174"/>
                          </a:lnTo>
                          <a:lnTo>
                            <a:pt x="3657" y="197"/>
                          </a:lnTo>
                          <a:lnTo>
                            <a:pt x="3637" y="221"/>
                          </a:lnTo>
                          <a:lnTo>
                            <a:pt x="3614" y="244"/>
                          </a:lnTo>
                          <a:lnTo>
                            <a:pt x="3589" y="266"/>
                          </a:lnTo>
                          <a:lnTo>
                            <a:pt x="3559" y="287"/>
                          </a:lnTo>
                          <a:lnTo>
                            <a:pt x="3526" y="307"/>
                          </a:lnTo>
                          <a:lnTo>
                            <a:pt x="3490" y="325"/>
                          </a:lnTo>
                          <a:lnTo>
                            <a:pt x="3450" y="340"/>
                          </a:lnTo>
                          <a:lnTo>
                            <a:pt x="3407" y="353"/>
                          </a:lnTo>
                          <a:lnTo>
                            <a:pt x="3358" y="362"/>
                          </a:lnTo>
                          <a:lnTo>
                            <a:pt x="3306" y="368"/>
                          </a:lnTo>
                          <a:lnTo>
                            <a:pt x="3249" y="370"/>
                          </a:lnTo>
                          <a:lnTo>
                            <a:pt x="490" y="370"/>
                          </a:lnTo>
                          <a:lnTo>
                            <a:pt x="433" y="368"/>
                          </a:lnTo>
                          <a:lnTo>
                            <a:pt x="381" y="362"/>
                          </a:lnTo>
                          <a:lnTo>
                            <a:pt x="332" y="353"/>
                          </a:lnTo>
                          <a:lnTo>
                            <a:pt x="289" y="340"/>
                          </a:lnTo>
                          <a:lnTo>
                            <a:pt x="250" y="325"/>
                          </a:lnTo>
                          <a:lnTo>
                            <a:pt x="213" y="307"/>
                          </a:lnTo>
                          <a:lnTo>
                            <a:pt x="180" y="287"/>
                          </a:lnTo>
                          <a:lnTo>
                            <a:pt x="152" y="266"/>
                          </a:lnTo>
                          <a:lnTo>
                            <a:pt x="126" y="244"/>
                          </a:lnTo>
                          <a:lnTo>
                            <a:pt x="103" y="221"/>
                          </a:lnTo>
                          <a:lnTo>
                            <a:pt x="83" y="197"/>
                          </a:lnTo>
                          <a:lnTo>
                            <a:pt x="66" y="174"/>
                          </a:lnTo>
                          <a:lnTo>
                            <a:pt x="51" y="150"/>
                          </a:lnTo>
                          <a:lnTo>
                            <a:pt x="39" y="128"/>
                          </a:lnTo>
                          <a:lnTo>
                            <a:pt x="28" y="107"/>
                          </a:lnTo>
                          <a:lnTo>
                            <a:pt x="19" y="87"/>
                          </a:lnTo>
                          <a:lnTo>
                            <a:pt x="12" y="69"/>
                          </a:lnTo>
                          <a:lnTo>
                            <a:pt x="8" y="53"/>
                          </a:lnTo>
                          <a:lnTo>
                            <a:pt x="5" y="41"/>
                          </a:lnTo>
                          <a:lnTo>
                            <a:pt x="2" y="30"/>
                          </a:lnTo>
                          <a:lnTo>
                            <a:pt x="1" y="25"/>
                          </a:lnTo>
                          <a:lnTo>
                            <a:pt x="0" y="22"/>
                          </a:lnTo>
                          <a:lnTo>
                            <a:pt x="0" y="18"/>
                          </a:lnTo>
                          <a:lnTo>
                            <a:pt x="1" y="14"/>
                          </a:lnTo>
                          <a:lnTo>
                            <a:pt x="2" y="10"/>
                          </a:lnTo>
                          <a:lnTo>
                            <a:pt x="5" y="6"/>
                          </a:lnTo>
                          <a:lnTo>
                            <a:pt x="9" y="3"/>
                          </a:lnTo>
                          <a:lnTo>
                            <a:pt x="14" y="1"/>
                          </a:lnTo>
                          <a:lnTo>
                            <a:pt x="19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" name="Freeform 7">
                      <a:extLst>
                        <a:ext uri="{FF2B5EF4-FFF2-40B4-BE49-F238E27FC236}">
                          <a16:creationId xmlns:a16="http://schemas.microsoft.com/office/drawing/2014/main" id="{4FAFDC32-4E72-4DFB-9D0E-6781EF2AC3F5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3582" y="1954"/>
                      <a:ext cx="515" cy="327"/>
                    </a:xfrm>
                    <a:custGeom>
                      <a:avLst/>
                      <a:gdLst>
                        <a:gd name="T0" fmla="*/ 269 w 3086"/>
                        <a:gd name="T1" fmla="*/ 270 h 1964"/>
                        <a:gd name="T2" fmla="*/ 269 w 3086"/>
                        <a:gd name="T3" fmla="*/ 1694 h 1964"/>
                        <a:gd name="T4" fmla="*/ 2817 w 3086"/>
                        <a:gd name="T5" fmla="*/ 1694 h 1964"/>
                        <a:gd name="T6" fmla="*/ 2817 w 3086"/>
                        <a:gd name="T7" fmla="*/ 270 h 1964"/>
                        <a:gd name="T8" fmla="*/ 269 w 3086"/>
                        <a:gd name="T9" fmla="*/ 270 h 1964"/>
                        <a:gd name="T10" fmla="*/ 77 w 3086"/>
                        <a:gd name="T11" fmla="*/ 0 h 1964"/>
                        <a:gd name="T12" fmla="*/ 3009 w 3086"/>
                        <a:gd name="T13" fmla="*/ 0 h 1964"/>
                        <a:gd name="T14" fmla="*/ 3029 w 3086"/>
                        <a:gd name="T15" fmla="*/ 3 h 1964"/>
                        <a:gd name="T16" fmla="*/ 3048 w 3086"/>
                        <a:gd name="T17" fmla="*/ 10 h 1964"/>
                        <a:gd name="T18" fmla="*/ 3063 w 3086"/>
                        <a:gd name="T19" fmla="*/ 23 h 1964"/>
                        <a:gd name="T20" fmla="*/ 3076 w 3086"/>
                        <a:gd name="T21" fmla="*/ 39 h 1964"/>
                        <a:gd name="T22" fmla="*/ 3083 w 3086"/>
                        <a:gd name="T23" fmla="*/ 57 h 1964"/>
                        <a:gd name="T24" fmla="*/ 3086 w 3086"/>
                        <a:gd name="T25" fmla="*/ 77 h 1964"/>
                        <a:gd name="T26" fmla="*/ 3086 w 3086"/>
                        <a:gd name="T27" fmla="*/ 1887 h 1964"/>
                        <a:gd name="T28" fmla="*/ 3083 w 3086"/>
                        <a:gd name="T29" fmla="*/ 1907 h 1964"/>
                        <a:gd name="T30" fmla="*/ 3076 w 3086"/>
                        <a:gd name="T31" fmla="*/ 1927 h 1964"/>
                        <a:gd name="T32" fmla="*/ 3063 w 3086"/>
                        <a:gd name="T33" fmla="*/ 1941 h 1964"/>
                        <a:gd name="T34" fmla="*/ 3048 w 3086"/>
                        <a:gd name="T35" fmla="*/ 1954 h 1964"/>
                        <a:gd name="T36" fmla="*/ 3029 w 3086"/>
                        <a:gd name="T37" fmla="*/ 1962 h 1964"/>
                        <a:gd name="T38" fmla="*/ 3009 w 3086"/>
                        <a:gd name="T39" fmla="*/ 1964 h 1964"/>
                        <a:gd name="T40" fmla="*/ 77 w 3086"/>
                        <a:gd name="T41" fmla="*/ 1964 h 1964"/>
                        <a:gd name="T42" fmla="*/ 56 w 3086"/>
                        <a:gd name="T43" fmla="*/ 1962 h 1964"/>
                        <a:gd name="T44" fmla="*/ 37 w 3086"/>
                        <a:gd name="T45" fmla="*/ 1954 h 1964"/>
                        <a:gd name="T46" fmla="*/ 22 w 3086"/>
                        <a:gd name="T47" fmla="*/ 1941 h 1964"/>
                        <a:gd name="T48" fmla="*/ 10 w 3086"/>
                        <a:gd name="T49" fmla="*/ 1927 h 1964"/>
                        <a:gd name="T50" fmla="*/ 2 w 3086"/>
                        <a:gd name="T51" fmla="*/ 1907 h 1964"/>
                        <a:gd name="T52" fmla="*/ 0 w 3086"/>
                        <a:gd name="T53" fmla="*/ 1887 h 1964"/>
                        <a:gd name="T54" fmla="*/ 0 w 3086"/>
                        <a:gd name="T55" fmla="*/ 77 h 1964"/>
                        <a:gd name="T56" fmla="*/ 2 w 3086"/>
                        <a:gd name="T57" fmla="*/ 57 h 1964"/>
                        <a:gd name="T58" fmla="*/ 10 w 3086"/>
                        <a:gd name="T59" fmla="*/ 39 h 1964"/>
                        <a:gd name="T60" fmla="*/ 22 w 3086"/>
                        <a:gd name="T61" fmla="*/ 23 h 1964"/>
                        <a:gd name="T62" fmla="*/ 37 w 3086"/>
                        <a:gd name="T63" fmla="*/ 10 h 1964"/>
                        <a:gd name="T64" fmla="*/ 56 w 3086"/>
                        <a:gd name="T65" fmla="*/ 3 h 1964"/>
                        <a:gd name="T66" fmla="*/ 77 w 3086"/>
                        <a:gd name="T67" fmla="*/ 0 h 196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</a:cxnLst>
                      <a:rect l="0" t="0" r="r" b="b"/>
                      <a:pathLst>
                        <a:path w="3086" h="1964">
                          <a:moveTo>
                            <a:pt x="269" y="270"/>
                          </a:moveTo>
                          <a:lnTo>
                            <a:pt x="269" y="1694"/>
                          </a:lnTo>
                          <a:lnTo>
                            <a:pt x="2817" y="1694"/>
                          </a:lnTo>
                          <a:lnTo>
                            <a:pt x="2817" y="270"/>
                          </a:lnTo>
                          <a:lnTo>
                            <a:pt x="269" y="270"/>
                          </a:lnTo>
                          <a:close/>
                          <a:moveTo>
                            <a:pt x="77" y="0"/>
                          </a:moveTo>
                          <a:lnTo>
                            <a:pt x="3009" y="0"/>
                          </a:lnTo>
                          <a:lnTo>
                            <a:pt x="3029" y="3"/>
                          </a:lnTo>
                          <a:lnTo>
                            <a:pt x="3048" y="10"/>
                          </a:lnTo>
                          <a:lnTo>
                            <a:pt x="3063" y="23"/>
                          </a:lnTo>
                          <a:lnTo>
                            <a:pt x="3076" y="39"/>
                          </a:lnTo>
                          <a:lnTo>
                            <a:pt x="3083" y="57"/>
                          </a:lnTo>
                          <a:lnTo>
                            <a:pt x="3086" y="77"/>
                          </a:lnTo>
                          <a:lnTo>
                            <a:pt x="3086" y="1887"/>
                          </a:lnTo>
                          <a:lnTo>
                            <a:pt x="3083" y="1907"/>
                          </a:lnTo>
                          <a:lnTo>
                            <a:pt x="3076" y="1927"/>
                          </a:lnTo>
                          <a:lnTo>
                            <a:pt x="3063" y="1941"/>
                          </a:lnTo>
                          <a:lnTo>
                            <a:pt x="3048" y="1954"/>
                          </a:lnTo>
                          <a:lnTo>
                            <a:pt x="3029" y="1962"/>
                          </a:lnTo>
                          <a:lnTo>
                            <a:pt x="3009" y="1964"/>
                          </a:lnTo>
                          <a:lnTo>
                            <a:pt x="77" y="1964"/>
                          </a:lnTo>
                          <a:lnTo>
                            <a:pt x="56" y="1962"/>
                          </a:lnTo>
                          <a:lnTo>
                            <a:pt x="37" y="1954"/>
                          </a:lnTo>
                          <a:lnTo>
                            <a:pt x="22" y="1941"/>
                          </a:lnTo>
                          <a:lnTo>
                            <a:pt x="10" y="1927"/>
                          </a:lnTo>
                          <a:lnTo>
                            <a:pt x="2" y="1907"/>
                          </a:lnTo>
                          <a:lnTo>
                            <a:pt x="0" y="1887"/>
                          </a:lnTo>
                          <a:lnTo>
                            <a:pt x="0" y="77"/>
                          </a:lnTo>
                          <a:lnTo>
                            <a:pt x="2" y="57"/>
                          </a:lnTo>
                          <a:lnTo>
                            <a:pt x="10" y="39"/>
                          </a:lnTo>
                          <a:lnTo>
                            <a:pt x="22" y="23"/>
                          </a:lnTo>
                          <a:lnTo>
                            <a:pt x="37" y="10"/>
                          </a:lnTo>
                          <a:lnTo>
                            <a:pt x="56" y="3"/>
                          </a:lnTo>
                          <a:lnTo>
                            <a:pt x="77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1" name="Freeform 12">
                    <a:extLst>
                      <a:ext uri="{FF2B5EF4-FFF2-40B4-BE49-F238E27FC236}">
                        <a16:creationId xmlns:a16="http://schemas.microsoft.com/office/drawing/2014/main" id="{1AE05BCD-7850-4885-A4F1-6A0A4FAD5313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940638" y="2874169"/>
                    <a:ext cx="235732" cy="298750"/>
                  </a:xfrm>
                  <a:custGeom>
                    <a:avLst/>
                    <a:gdLst>
                      <a:gd name="T0" fmla="*/ 619 w 2726"/>
                      <a:gd name="T1" fmla="*/ 2653 h 3456"/>
                      <a:gd name="T2" fmla="*/ 590 w 2726"/>
                      <a:gd name="T3" fmla="*/ 2674 h 3456"/>
                      <a:gd name="T4" fmla="*/ 580 w 2726"/>
                      <a:gd name="T5" fmla="*/ 2707 h 3456"/>
                      <a:gd name="T6" fmla="*/ 590 w 2726"/>
                      <a:gd name="T7" fmla="*/ 2741 h 3456"/>
                      <a:gd name="T8" fmla="*/ 619 w 2726"/>
                      <a:gd name="T9" fmla="*/ 2762 h 3456"/>
                      <a:gd name="T10" fmla="*/ 2088 w 2726"/>
                      <a:gd name="T11" fmla="*/ 2765 h 3456"/>
                      <a:gd name="T12" fmla="*/ 2121 w 2726"/>
                      <a:gd name="T13" fmla="*/ 2753 h 3456"/>
                      <a:gd name="T14" fmla="*/ 2142 w 2726"/>
                      <a:gd name="T15" fmla="*/ 2725 h 3456"/>
                      <a:gd name="T16" fmla="*/ 2142 w 2726"/>
                      <a:gd name="T17" fmla="*/ 2689 h 3456"/>
                      <a:gd name="T18" fmla="*/ 2121 w 2726"/>
                      <a:gd name="T19" fmla="*/ 2661 h 3456"/>
                      <a:gd name="T20" fmla="*/ 2088 w 2726"/>
                      <a:gd name="T21" fmla="*/ 2650 h 3456"/>
                      <a:gd name="T22" fmla="*/ 638 w 2726"/>
                      <a:gd name="T23" fmla="*/ 2189 h 3456"/>
                      <a:gd name="T24" fmla="*/ 603 w 2726"/>
                      <a:gd name="T25" fmla="*/ 2200 h 3456"/>
                      <a:gd name="T26" fmla="*/ 583 w 2726"/>
                      <a:gd name="T27" fmla="*/ 2229 h 3456"/>
                      <a:gd name="T28" fmla="*/ 583 w 2726"/>
                      <a:gd name="T29" fmla="*/ 2264 h 3456"/>
                      <a:gd name="T30" fmla="*/ 603 w 2726"/>
                      <a:gd name="T31" fmla="*/ 2292 h 3456"/>
                      <a:gd name="T32" fmla="*/ 638 w 2726"/>
                      <a:gd name="T33" fmla="*/ 2304 h 3456"/>
                      <a:gd name="T34" fmla="*/ 2106 w 2726"/>
                      <a:gd name="T35" fmla="*/ 2301 h 3456"/>
                      <a:gd name="T36" fmla="*/ 2134 w 2726"/>
                      <a:gd name="T37" fmla="*/ 2280 h 3456"/>
                      <a:gd name="T38" fmla="*/ 2146 w 2726"/>
                      <a:gd name="T39" fmla="*/ 2246 h 3456"/>
                      <a:gd name="T40" fmla="*/ 2134 w 2726"/>
                      <a:gd name="T41" fmla="*/ 2212 h 3456"/>
                      <a:gd name="T42" fmla="*/ 2106 w 2726"/>
                      <a:gd name="T43" fmla="*/ 2192 h 3456"/>
                      <a:gd name="T44" fmla="*/ 638 w 2726"/>
                      <a:gd name="T45" fmla="*/ 2189 h 3456"/>
                      <a:gd name="T46" fmla="*/ 619 w 2726"/>
                      <a:gd name="T47" fmla="*/ 1731 h 3456"/>
                      <a:gd name="T48" fmla="*/ 590 w 2726"/>
                      <a:gd name="T49" fmla="*/ 1752 h 3456"/>
                      <a:gd name="T50" fmla="*/ 580 w 2726"/>
                      <a:gd name="T51" fmla="*/ 1786 h 3456"/>
                      <a:gd name="T52" fmla="*/ 590 w 2726"/>
                      <a:gd name="T53" fmla="*/ 1820 h 3456"/>
                      <a:gd name="T54" fmla="*/ 619 w 2726"/>
                      <a:gd name="T55" fmla="*/ 1840 h 3456"/>
                      <a:gd name="T56" fmla="*/ 2088 w 2726"/>
                      <a:gd name="T57" fmla="*/ 1843 h 3456"/>
                      <a:gd name="T58" fmla="*/ 2121 w 2726"/>
                      <a:gd name="T59" fmla="*/ 1832 h 3456"/>
                      <a:gd name="T60" fmla="*/ 2142 w 2726"/>
                      <a:gd name="T61" fmla="*/ 1803 h 3456"/>
                      <a:gd name="T62" fmla="*/ 2142 w 2726"/>
                      <a:gd name="T63" fmla="*/ 1768 h 3456"/>
                      <a:gd name="T64" fmla="*/ 2121 w 2726"/>
                      <a:gd name="T65" fmla="*/ 1740 h 3456"/>
                      <a:gd name="T66" fmla="*/ 2088 w 2726"/>
                      <a:gd name="T67" fmla="*/ 1728 h 3456"/>
                      <a:gd name="T68" fmla="*/ 638 w 2726"/>
                      <a:gd name="T69" fmla="*/ 1267 h 3456"/>
                      <a:gd name="T70" fmla="*/ 603 w 2726"/>
                      <a:gd name="T71" fmla="*/ 1279 h 3456"/>
                      <a:gd name="T72" fmla="*/ 583 w 2726"/>
                      <a:gd name="T73" fmla="*/ 1307 h 3456"/>
                      <a:gd name="T74" fmla="*/ 583 w 2726"/>
                      <a:gd name="T75" fmla="*/ 1343 h 3456"/>
                      <a:gd name="T76" fmla="*/ 603 w 2726"/>
                      <a:gd name="T77" fmla="*/ 1371 h 3456"/>
                      <a:gd name="T78" fmla="*/ 638 w 2726"/>
                      <a:gd name="T79" fmla="*/ 1382 h 3456"/>
                      <a:gd name="T80" fmla="*/ 2106 w 2726"/>
                      <a:gd name="T81" fmla="*/ 1379 h 3456"/>
                      <a:gd name="T82" fmla="*/ 2134 w 2726"/>
                      <a:gd name="T83" fmla="*/ 1358 h 3456"/>
                      <a:gd name="T84" fmla="*/ 2146 w 2726"/>
                      <a:gd name="T85" fmla="*/ 1325 h 3456"/>
                      <a:gd name="T86" fmla="*/ 2134 w 2726"/>
                      <a:gd name="T87" fmla="*/ 1291 h 3456"/>
                      <a:gd name="T88" fmla="*/ 2106 w 2726"/>
                      <a:gd name="T89" fmla="*/ 1270 h 3456"/>
                      <a:gd name="T90" fmla="*/ 638 w 2726"/>
                      <a:gd name="T91" fmla="*/ 1267 h 3456"/>
                      <a:gd name="T92" fmla="*/ 619 w 2726"/>
                      <a:gd name="T93" fmla="*/ 810 h 3456"/>
                      <a:gd name="T94" fmla="*/ 590 w 2726"/>
                      <a:gd name="T95" fmla="*/ 830 h 3456"/>
                      <a:gd name="T96" fmla="*/ 580 w 2726"/>
                      <a:gd name="T97" fmla="*/ 864 h 3456"/>
                      <a:gd name="T98" fmla="*/ 590 w 2726"/>
                      <a:gd name="T99" fmla="*/ 898 h 3456"/>
                      <a:gd name="T100" fmla="*/ 619 w 2726"/>
                      <a:gd name="T101" fmla="*/ 918 h 3456"/>
                      <a:gd name="T102" fmla="*/ 1218 w 2726"/>
                      <a:gd name="T103" fmla="*/ 922 h 3456"/>
                      <a:gd name="T104" fmla="*/ 1252 w 2726"/>
                      <a:gd name="T105" fmla="*/ 910 h 3456"/>
                      <a:gd name="T106" fmla="*/ 1273 w 2726"/>
                      <a:gd name="T107" fmla="*/ 882 h 3456"/>
                      <a:gd name="T108" fmla="*/ 1273 w 2726"/>
                      <a:gd name="T109" fmla="*/ 846 h 3456"/>
                      <a:gd name="T110" fmla="*/ 1252 w 2726"/>
                      <a:gd name="T111" fmla="*/ 818 h 3456"/>
                      <a:gd name="T112" fmla="*/ 1218 w 2726"/>
                      <a:gd name="T113" fmla="*/ 806 h 3456"/>
                      <a:gd name="T114" fmla="*/ 1798 w 2726"/>
                      <a:gd name="T115" fmla="*/ 115 h 3456"/>
                      <a:gd name="T116" fmla="*/ 2610 w 2726"/>
                      <a:gd name="T117" fmla="*/ 922 h 3456"/>
                      <a:gd name="T118" fmla="*/ 0 w 2726"/>
                      <a:gd name="T119" fmla="*/ 0 h 3456"/>
                      <a:gd name="T120" fmla="*/ 2726 w 2726"/>
                      <a:gd name="T121" fmla="*/ 840 h 3456"/>
                      <a:gd name="T122" fmla="*/ 0 w 2726"/>
                      <a:gd name="T123" fmla="*/ 3456 h 34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2726" h="3456">
                        <a:moveTo>
                          <a:pt x="638" y="2650"/>
                        </a:moveTo>
                        <a:lnTo>
                          <a:pt x="619" y="2653"/>
                        </a:lnTo>
                        <a:lnTo>
                          <a:pt x="603" y="2661"/>
                        </a:lnTo>
                        <a:lnTo>
                          <a:pt x="590" y="2674"/>
                        </a:lnTo>
                        <a:lnTo>
                          <a:pt x="583" y="2689"/>
                        </a:lnTo>
                        <a:lnTo>
                          <a:pt x="580" y="2707"/>
                        </a:lnTo>
                        <a:lnTo>
                          <a:pt x="583" y="2725"/>
                        </a:lnTo>
                        <a:lnTo>
                          <a:pt x="590" y="2741"/>
                        </a:lnTo>
                        <a:lnTo>
                          <a:pt x="603" y="2753"/>
                        </a:lnTo>
                        <a:lnTo>
                          <a:pt x="619" y="2762"/>
                        </a:lnTo>
                        <a:lnTo>
                          <a:pt x="638" y="2765"/>
                        </a:lnTo>
                        <a:lnTo>
                          <a:pt x="2088" y="2765"/>
                        </a:lnTo>
                        <a:lnTo>
                          <a:pt x="2106" y="2762"/>
                        </a:lnTo>
                        <a:lnTo>
                          <a:pt x="2121" y="2753"/>
                        </a:lnTo>
                        <a:lnTo>
                          <a:pt x="2134" y="2741"/>
                        </a:lnTo>
                        <a:lnTo>
                          <a:pt x="2142" y="2725"/>
                        </a:lnTo>
                        <a:lnTo>
                          <a:pt x="2146" y="2707"/>
                        </a:lnTo>
                        <a:lnTo>
                          <a:pt x="2142" y="2689"/>
                        </a:lnTo>
                        <a:lnTo>
                          <a:pt x="2134" y="2674"/>
                        </a:lnTo>
                        <a:lnTo>
                          <a:pt x="2121" y="2661"/>
                        </a:lnTo>
                        <a:lnTo>
                          <a:pt x="2106" y="2653"/>
                        </a:lnTo>
                        <a:lnTo>
                          <a:pt x="2088" y="2650"/>
                        </a:lnTo>
                        <a:lnTo>
                          <a:pt x="638" y="2650"/>
                        </a:lnTo>
                        <a:close/>
                        <a:moveTo>
                          <a:pt x="638" y="2189"/>
                        </a:moveTo>
                        <a:lnTo>
                          <a:pt x="619" y="2192"/>
                        </a:lnTo>
                        <a:lnTo>
                          <a:pt x="603" y="2200"/>
                        </a:lnTo>
                        <a:lnTo>
                          <a:pt x="590" y="2212"/>
                        </a:lnTo>
                        <a:lnTo>
                          <a:pt x="583" y="2229"/>
                        </a:lnTo>
                        <a:lnTo>
                          <a:pt x="580" y="2246"/>
                        </a:lnTo>
                        <a:lnTo>
                          <a:pt x="583" y="2264"/>
                        </a:lnTo>
                        <a:lnTo>
                          <a:pt x="590" y="2280"/>
                        </a:lnTo>
                        <a:lnTo>
                          <a:pt x="603" y="2292"/>
                        </a:lnTo>
                        <a:lnTo>
                          <a:pt x="619" y="2301"/>
                        </a:lnTo>
                        <a:lnTo>
                          <a:pt x="638" y="2304"/>
                        </a:lnTo>
                        <a:lnTo>
                          <a:pt x="2088" y="2304"/>
                        </a:lnTo>
                        <a:lnTo>
                          <a:pt x="2106" y="2301"/>
                        </a:lnTo>
                        <a:lnTo>
                          <a:pt x="2121" y="2292"/>
                        </a:lnTo>
                        <a:lnTo>
                          <a:pt x="2134" y="2280"/>
                        </a:lnTo>
                        <a:lnTo>
                          <a:pt x="2142" y="2264"/>
                        </a:lnTo>
                        <a:lnTo>
                          <a:pt x="2146" y="2246"/>
                        </a:lnTo>
                        <a:lnTo>
                          <a:pt x="2142" y="2229"/>
                        </a:lnTo>
                        <a:lnTo>
                          <a:pt x="2134" y="2212"/>
                        </a:lnTo>
                        <a:lnTo>
                          <a:pt x="2121" y="2200"/>
                        </a:lnTo>
                        <a:lnTo>
                          <a:pt x="2106" y="2192"/>
                        </a:lnTo>
                        <a:lnTo>
                          <a:pt x="2088" y="2189"/>
                        </a:lnTo>
                        <a:lnTo>
                          <a:pt x="638" y="2189"/>
                        </a:lnTo>
                        <a:close/>
                        <a:moveTo>
                          <a:pt x="638" y="1728"/>
                        </a:moveTo>
                        <a:lnTo>
                          <a:pt x="619" y="1731"/>
                        </a:lnTo>
                        <a:lnTo>
                          <a:pt x="603" y="1740"/>
                        </a:lnTo>
                        <a:lnTo>
                          <a:pt x="590" y="1752"/>
                        </a:lnTo>
                        <a:lnTo>
                          <a:pt x="583" y="1768"/>
                        </a:lnTo>
                        <a:lnTo>
                          <a:pt x="580" y="1786"/>
                        </a:lnTo>
                        <a:lnTo>
                          <a:pt x="583" y="1803"/>
                        </a:lnTo>
                        <a:lnTo>
                          <a:pt x="590" y="1820"/>
                        </a:lnTo>
                        <a:lnTo>
                          <a:pt x="603" y="1832"/>
                        </a:lnTo>
                        <a:lnTo>
                          <a:pt x="619" y="1840"/>
                        </a:lnTo>
                        <a:lnTo>
                          <a:pt x="638" y="1843"/>
                        </a:lnTo>
                        <a:lnTo>
                          <a:pt x="2088" y="1843"/>
                        </a:lnTo>
                        <a:lnTo>
                          <a:pt x="2106" y="1840"/>
                        </a:lnTo>
                        <a:lnTo>
                          <a:pt x="2121" y="1832"/>
                        </a:lnTo>
                        <a:lnTo>
                          <a:pt x="2134" y="1820"/>
                        </a:lnTo>
                        <a:lnTo>
                          <a:pt x="2142" y="1803"/>
                        </a:lnTo>
                        <a:lnTo>
                          <a:pt x="2146" y="1786"/>
                        </a:lnTo>
                        <a:lnTo>
                          <a:pt x="2142" y="1768"/>
                        </a:lnTo>
                        <a:lnTo>
                          <a:pt x="2134" y="1752"/>
                        </a:lnTo>
                        <a:lnTo>
                          <a:pt x="2121" y="1740"/>
                        </a:lnTo>
                        <a:lnTo>
                          <a:pt x="2106" y="1731"/>
                        </a:lnTo>
                        <a:lnTo>
                          <a:pt x="2088" y="1728"/>
                        </a:lnTo>
                        <a:lnTo>
                          <a:pt x="638" y="1728"/>
                        </a:lnTo>
                        <a:close/>
                        <a:moveTo>
                          <a:pt x="638" y="1267"/>
                        </a:moveTo>
                        <a:lnTo>
                          <a:pt x="619" y="1270"/>
                        </a:lnTo>
                        <a:lnTo>
                          <a:pt x="603" y="1279"/>
                        </a:lnTo>
                        <a:lnTo>
                          <a:pt x="590" y="1291"/>
                        </a:lnTo>
                        <a:lnTo>
                          <a:pt x="583" y="1307"/>
                        </a:lnTo>
                        <a:lnTo>
                          <a:pt x="580" y="1325"/>
                        </a:lnTo>
                        <a:lnTo>
                          <a:pt x="583" y="1343"/>
                        </a:lnTo>
                        <a:lnTo>
                          <a:pt x="590" y="1358"/>
                        </a:lnTo>
                        <a:lnTo>
                          <a:pt x="603" y="1371"/>
                        </a:lnTo>
                        <a:lnTo>
                          <a:pt x="619" y="1379"/>
                        </a:lnTo>
                        <a:lnTo>
                          <a:pt x="638" y="1382"/>
                        </a:lnTo>
                        <a:lnTo>
                          <a:pt x="2088" y="1382"/>
                        </a:lnTo>
                        <a:lnTo>
                          <a:pt x="2106" y="1379"/>
                        </a:lnTo>
                        <a:lnTo>
                          <a:pt x="2121" y="1371"/>
                        </a:lnTo>
                        <a:lnTo>
                          <a:pt x="2134" y="1358"/>
                        </a:lnTo>
                        <a:lnTo>
                          <a:pt x="2142" y="1343"/>
                        </a:lnTo>
                        <a:lnTo>
                          <a:pt x="2146" y="1325"/>
                        </a:lnTo>
                        <a:lnTo>
                          <a:pt x="2142" y="1307"/>
                        </a:lnTo>
                        <a:lnTo>
                          <a:pt x="2134" y="1291"/>
                        </a:lnTo>
                        <a:lnTo>
                          <a:pt x="2121" y="1279"/>
                        </a:lnTo>
                        <a:lnTo>
                          <a:pt x="2106" y="1270"/>
                        </a:lnTo>
                        <a:lnTo>
                          <a:pt x="2088" y="1267"/>
                        </a:lnTo>
                        <a:lnTo>
                          <a:pt x="638" y="1267"/>
                        </a:lnTo>
                        <a:close/>
                        <a:moveTo>
                          <a:pt x="638" y="806"/>
                        </a:moveTo>
                        <a:lnTo>
                          <a:pt x="619" y="810"/>
                        </a:lnTo>
                        <a:lnTo>
                          <a:pt x="603" y="818"/>
                        </a:lnTo>
                        <a:lnTo>
                          <a:pt x="590" y="830"/>
                        </a:lnTo>
                        <a:lnTo>
                          <a:pt x="583" y="846"/>
                        </a:lnTo>
                        <a:lnTo>
                          <a:pt x="580" y="864"/>
                        </a:lnTo>
                        <a:lnTo>
                          <a:pt x="583" y="882"/>
                        </a:lnTo>
                        <a:lnTo>
                          <a:pt x="590" y="898"/>
                        </a:lnTo>
                        <a:lnTo>
                          <a:pt x="603" y="910"/>
                        </a:lnTo>
                        <a:lnTo>
                          <a:pt x="619" y="918"/>
                        </a:lnTo>
                        <a:lnTo>
                          <a:pt x="638" y="922"/>
                        </a:lnTo>
                        <a:lnTo>
                          <a:pt x="1218" y="922"/>
                        </a:lnTo>
                        <a:lnTo>
                          <a:pt x="1236" y="918"/>
                        </a:lnTo>
                        <a:lnTo>
                          <a:pt x="1252" y="910"/>
                        </a:lnTo>
                        <a:lnTo>
                          <a:pt x="1264" y="898"/>
                        </a:lnTo>
                        <a:lnTo>
                          <a:pt x="1273" y="882"/>
                        </a:lnTo>
                        <a:lnTo>
                          <a:pt x="1276" y="864"/>
                        </a:lnTo>
                        <a:lnTo>
                          <a:pt x="1273" y="846"/>
                        </a:lnTo>
                        <a:lnTo>
                          <a:pt x="1264" y="830"/>
                        </a:lnTo>
                        <a:lnTo>
                          <a:pt x="1252" y="818"/>
                        </a:lnTo>
                        <a:lnTo>
                          <a:pt x="1236" y="810"/>
                        </a:lnTo>
                        <a:lnTo>
                          <a:pt x="1218" y="806"/>
                        </a:lnTo>
                        <a:lnTo>
                          <a:pt x="638" y="806"/>
                        </a:lnTo>
                        <a:close/>
                        <a:moveTo>
                          <a:pt x="1798" y="115"/>
                        </a:moveTo>
                        <a:lnTo>
                          <a:pt x="1798" y="922"/>
                        </a:lnTo>
                        <a:lnTo>
                          <a:pt x="2610" y="922"/>
                        </a:lnTo>
                        <a:lnTo>
                          <a:pt x="1798" y="115"/>
                        </a:lnTo>
                        <a:close/>
                        <a:moveTo>
                          <a:pt x="0" y="0"/>
                        </a:moveTo>
                        <a:lnTo>
                          <a:pt x="1879" y="0"/>
                        </a:lnTo>
                        <a:lnTo>
                          <a:pt x="2726" y="840"/>
                        </a:lnTo>
                        <a:lnTo>
                          <a:pt x="2726" y="3456"/>
                        </a:lnTo>
                        <a:lnTo>
                          <a:pt x="0" y="345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EB9B62C-1AC3-4E00-BD64-14946AE58AAF}"/>
                </a:ext>
              </a:extLst>
            </p:cNvPr>
            <p:cNvGrpSpPr/>
            <p:nvPr/>
          </p:nvGrpSpPr>
          <p:grpSpPr>
            <a:xfrm>
              <a:off x="2170180" y="1328192"/>
              <a:ext cx="6844380" cy="4645985"/>
              <a:chOff x="2170180" y="1328192"/>
              <a:chExt cx="6844380" cy="4645985"/>
            </a:xfrm>
          </p:grpSpPr>
          <p:grpSp>
            <p:nvGrpSpPr>
              <p:cNvPr id="1053" name="Group 1052">
                <a:extLst>
                  <a:ext uri="{FF2B5EF4-FFF2-40B4-BE49-F238E27FC236}">
                    <a16:creationId xmlns:a16="http://schemas.microsoft.com/office/drawing/2014/main" id="{DA5F6FDA-C76A-4DD3-B098-EBA0B5E5D9A1}"/>
                  </a:ext>
                </a:extLst>
              </p:cNvPr>
              <p:cNvGrpSpPr/>
              <p:nvPr/>
            </p:nvGrpSpPr>
            <p:grpSpPr>
              <a:xfrm>
                <a:off x="2170180" y="1328192"/>
                <a:ext cx="6844380" cy="1021891"/>
                <a:chOff x="2893572" y="1087329"/>
                <a:chExt cx="9125840" cy="1362521"/>
              </a:xfrm>
            </p:grpSpPr>
            <p:grpSp>
              <p:nvGrpSpPr>
                <p:cNvPr id="1048" name="Group 1047">
                  <a:extLst>
                    <a:ext uri="{FF2B5EF4-FFF2-40B4-BE49-F238E27FC236}">
                      <a16:creationId xmlns:a16="http://schemas.microsoft.com/office/drawing/2014/main" id="{D69DD58E-EAC5-4BF6-9A85-FC19254F4815}"/>
                    </a:ext>
                  </a:extLst>
                </p:cNvPr>
                <p:cNvGrpSpPr/>
                <p:nvPr/>
              </p:nvGrpSpPr>
              <p:grpSpPr>
                <a:xfrm>
                  <a:off x="2893572" y="1087329"/>
                  <a:ext cx="2261957" cy="1362521"/>
                  <a:chOff x="2893572" y="1087329"/>
                  <a:chExt cx="2261957" cy="1362521"/>
                </a:xfrm>
              </p:grpSpPr>
              <p:sp>
                <p:nvSpPr>
                  <p:cNvPr id="49" name="Rectangle 48">
                    <a:extLst>
                      <a:ext uri="{FF2B5EF4-FFF2-40B4-BE49-F238E27FC236}">
                        <a16:creationId xmlns:a16="http://schemas.microsoft.com/office/drawing/2014/main" id="{239D3320-F7E9-483E-8E84-A8226B36551B}"/>
                      </a:ext>
                    </a:extLst>
                  </p:cNvPr>
                  <p:cNvSpPr/>
                  <p:nvPr/>
                </p:nvSpPr>
                <p:spPr>
                  <a:xfrm>
                    <a:off x="2893572" y="1087329"/>
                    <a:ext cx="2261957" cy="574516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Network and in-stream monitoring technologies</a:t>
                    </a:r>
                  </a:p>
                </p:txBody>
              </p:sp>
              <p:grpSp>
                <p:nvGrpSpPr>
                  <p:cNvPr id="124" name="Group 123">
                    <a:extLst>
                      <a:ext uri="{FF2B5EF4-FFF2-40B4-BE49-F238E27FC236}">
                        <a16:creationId xmlns:a16="http://schemas.microsoft.com/office/drawing/2014/main" id="{8EB765F1-1A07-4D4E-B156-EB520C1FC12B}"/>
                      </a:ext>
                    </a:extLst>
                  </p:cNvPr>
                  <p:cNvGrpSpPr/>
                  <p:nvPr/>
                </p:nvGrpSpPr>
                <p:grpSpPr>
                  <a:xfrm>
                    <a:off x="3737978" y="1843884"/>
                    <a:ext cx="573144" cy="605966"/>
                    <a:chOff x="3737978" y="1860551"/>
                    <a:chExt cx="573144" cy="605966"/>
                  </a:xfrm>
                </p:grpSpPr>
                <p:grpSp>
                  <p:nvGrpSpPr>
                    <p:cNvPr id="123" name="Group 122">
                      <a:extLst>
                        <a:ext uri="{FF2B5EF4-FFF2-40B4-BE49-F238E27FC236}">
                          <a16:creationId xmlns:a16="http://schemas.microsoft.com/office/drawing/2014/main" id="{B1E96C15-DD67-4DB0-8BEA-BF5C0B9E56A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737978" y="1860551"/>
                      <a:ext cx="573144" cy="605966"/>
                      <a:chOff x="3737978" y="1860551"/>
                      <a:chExt cx="573144" cy="605966"/>
                    </a:xfrm>
                  </p:grpSpPr>
                  <p:sp>
                    <p:nvSpPr>
                      <p:cNvPr id="17" name="Freeform: Shape 16">
                        <a:extLst>
                          <a:ext uri="{FF2B5EF4-FFF2-40B4-BE49-F238E27FC236}">
                            <a16:creationId xmlns:a16="http://schemas.microsoft.com/office/drawing/2014/main" id="{C266F309-2315-4DAA-B082-1380E0989B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37978" y="1860551"/>
                        <a:ext cx="302984" cy="605966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" name="Oval 17">
                        <a:extLst>
                          <a:ext uri="{FF2B5EF4-FFF2-40B4-BE49-F238E27FC236}">
                            <a16:creationId xmlns:a16="http://schemas.microsoft.com/office/drawing/2014/main" id="{1869847B-5F6A-4820-B667-8E5895F4FA5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72745" y="1894345"/>
                        <a:ext cx="538377" cy="538377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50" name="Group 4">
                      <a:extLst>
                        <a:ext uri="{FF2B5EF4-FFF2-40B4-BE49-F238E27FC236}">
                          <a16:creationId xmlns:a16="http://schemas.microsoft.com/office/drawing/2014/main" id="{EE68591B-38D5-485B-9B0B-3BDA66773159}"/>
                        </a:ext>
                      </a:extLst>
                    </p:cNvPr>
                    <p:cNvGrpSpPr>
                      <a:grpSpLocks noChangeAspect="1"/>
                    </p:cNvGrpSpPr>
                    <p:nvPr/>
                  </p:nvGrpSpPr>
                  <p:grpSpPr bwMode="auto">
                    <a:xfrm>
                      <a:off x="3864059" y="1992705"/>
                      <a:ext cx="355748" cy="341656"/>
                      <a:chOff x="3687" y="2014"/>
                      <a:chExt cx="303" cy="291"/>
                    </a:xfrm>
                    <a:solidFill>
                      <a:schemeClr val="accent1"/>
                    </a:solidFill>
                  </p:grpSpPr>
                  <p:sp>
                    <p:nvSpPr>
                      <p:cNvPr id="51" name="Freeform 6">
                        <a:extLst>
                          <a:ext uri="{FF2B5EF4-FFF2-40B4-BE49-F238E27FC236}">
                            <a16:creationId xmlns:a16="http://schemas.microsoft.com/office/drawing/2014/main" id="{9173A9DB-D30C-4D84-9B0A-FC7B0C87B76B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731" y="2053"/>
                        <a:ext cx="69" cy="68"/>
                      </a:xfrm>
                      <a:custGeom>
                        <a:avLst/>
                        <a:gdLst>
                          <a:gd name="T0" fmla="*/ 301 w 766"/>
                          <a:gd name="T1" fmla="*/ 0 h 746"/>
                          <a:gd name="T2" fmla="*/ 342 w 766"/>
                          <a:gd name="T3" fmla="*/ 3 h 746"/>
                          <a:gd name="T4" fmla="*/ 381 w 766"/>
                          <a:gd name="T5" fmla="*/ 11 h 746"/>
                          <a:gd name="T6" fmla="*/ 418 w 766"/>
                          <a:gd name="T7" fmla="*/ 23 h 746"/>
                          <a:gd name="T8" fmla="*/ 452 w 766"/>
                          <a:gd name="T9" fmla="*/ 41 h 746"/>
                          <a:gd name="T10" fmla="*/ 485 w 766"/>
                          <a:gd name="T11" fmla="*/ 62 h 746"/>
                          <a:gd name="T12" fmla="*/ 513 w 766"/>
                          <a:gd name="T13" fmla="*/ 88 h 746"/>
                          <a:gd name="T14" fmla="*/ 539 w 766"/>
                          <a:gd name="T15" fmla="*/ 117 h 746"/>
                          <a:gd name="T16" fmla="*/ 560 w 766"/>
                          <a:gd name="T17" fmla="*/ 149 h 746"/>
                          <a:gd name="T18" fmla="*/ 578 w 766"/>
                          <a:gd name="T19" fmla="*/ 183 h 746"/>
                          <a:gd name="T20" fmla="*/ 591 w 766"/>
                          <a:gd name="T21" fmla="*/ 220 h 746"/>
                          <a:gd name="T22" fmla="*/ 599 w 766"/>
                          <a:gd name="T23" fmla="*/ 260 h 746"/>
                          <a:gd name="T24" fmla="*/ 601 w 766"/>
                          <a:gd name="T25" fmla="*/ 301 h 746"/>
                          <a:gd name="T26" fmla="*/ 599 w 766"/>
                          <a:gd name="T27" fmla="*/ 340 h 746"/>
                          <a:gd name="T28" fmla="*/ 591 w 766"/>
                          <a:gd name="T29" fmla="*/ 376 h 746"/>
                          <a:gd name="T30" fmla="*/ 579 w 766"/>
                          <a:gd name="T31" fmla="*/ 411 h 746"/>
                          <a:gd name="T32" fmla="*/ 563 w 766"/>
                          <a:gd name="T33" fmla="*/ 445 h 746"/>
                          <a:gd name="T34" fmla="*/ 766 w 766"/>
                          <a:gd name="T35" fmla="*/ 636 h 746"/>
                          <a:gd name="T36" fmla="*/ 729 w 766"/>
                          <a:gd name="T37" fmla="*/ 670 h 746"/>
                          <a:gd name="T38" fmla="*/ 694 w 766"/>
                          <a:gd name="T39" fmla="*/ 707 h 746"/>
                          <a:gd name="T40" fmla="*/ 662 w 766"/>
                          <a:gd name="T41" fmla="*/ 746 h 746"/>
                          <a:gd name="T42" fmla="*/ 459 w 766"/>
                          <a:gd name="T43" fmla="*/ 555 h 746"/>
                          <a:gd name="T44" fmla="*/ 424 w 766"/>
                          <a:gd name="T45" fmla="*/ 574 h 746"/>
                          <a:gd name="T46" fmla="*/ 385 w 766"/>
                          <a:gd name="T47" fmla="*/ 588 h 746"/>
                          <a:gd name="T48" fmla="*/ 344 w 766"/>
                          <a:gd name="T49" fmla="*/ 598 h 746"/>
                          <a:gd name="T50" fmla="*/ 301 w 766"/>
                          <a:gd name="T51" fmla="*/ 601 h 746"/>
                          <a:gd name="T52" fmla="*/ 261 w 766"/>
                          <a:gd name="T53" fmla="*/ 599 h 746"/>
                          <a:gd name="T54" fmla="*/ 221 w 766"/>
                          <a:gd name="T55" fmla="*/ 590 h 746"/>
                          <a:gd name="T56" fmla="*/ 184 w 766"/>
                          <a:gd name="T57" fmla="*/ 577 h 746"/>
                          <a:gd name="T58" fmla="*/ 149 w 766"/>
                          <a:gd name="T59" fmla="*/ 560 h 746"/>
                          <a:gd name="T60" fmla="*/ 117 w 766"/>
                          <a:gd name="T61" fmla="*/ 538 h 746"/>
                          <a:gd name="T62" fmla="*/ 88 w 766"/>
                          <a:gd name="T63" fmla="*/ 513 h 746"/>
                          <a:gd name="T64" fmla="*/ 63 w 766"/>
                          <a:gd name="T65" fmla="*/ 484 h 746"/>
                          <a:gd name="T66" fmla="*/ 41 w 766"/>
                          <a:gd name="T67" fmla="*/ 452 h 746"/>
                          <a:gd name="T68" fmla="*/ 24 w 766"/>
                          <a:gd name="T69" fmla="*/ 417 h 746"/>
                          <a:gd name="T70" fmla="*/ 11 w 766"/>
                          <a:gd name="T71" fmla="*/ 380 h 746"/>
                          <a:gd name="T72" fmla="*/ 3 w 766"/>
                          <a:gd name="T73" fmla="*/ 342 h 746"/>
                          <a:gd name="T74" fmla="*/ 0 w 766"/>
                          <a:gd name="T75" fmla="*/ 301 h 746"/>
                          <a:gd name="T76" fmla="*/ 3 w 766"/>
                          <a:gd name="T77" fmla="*/ 260 h 746"/>
                          <a:gd name="T78" fmla="*/ 11 w 766"/>
                          <a:gd name="T79" fmla="*/ 220 h 746"/>
                          <a:gd name="T80" fmla="*/ 24 w 766"/>
                          <a:gd name="T81" fmla="*/ 183 h 746"/>
                          <a:gd name="T82" fmla="*/ 41 w 766"/>
                          <a:gd name="T83" fmla="*/ 149 h 746"/>
                          <a:gd name="T84" fmla="*/ 63 w 766"/>
                          <a:gd name="T85" fmla="*/ 117 h 746"/>
                          <a:gd name="T86" fmla="*/ 88 w 766"/>
                          <a:gd name="T87" fmla="*/ 88 h 746"/>
                          <a:gd name="T88" fmla="*/ 117 w 766"/>
                          <a:gd name="T89" fmla="*/ 62 h 746"/>
                          <a:gd name="T90" fmla="*/ 149 w 766"/>
                          <a:gd name="T91" fmla="*/ 41 h 746"/>
                          <a:gd name="T92" fmla="*/ 184 w 766"/>
                          <a:gd name="T93" fmla="*/ 23 h 746"/>
                          <a:gd name="T94" fmla="*/ 221 w 766"/>
                          <a:gd name="T95" fmla="*/ 11 h 746"/>
                          <a:gd name="T96" fmla="*/ 261 w 766"/>
                          <a:gd name="T97" fmla="*/ 3 h 746"/>
                          <a:gd name="T98" fmla="*/ 301 w 766"/>
                          <a:gd name="T99" fmla="*/ 0 h 746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</a:cxnLst>
                        <a:rect l="0" t="0" r="r" b="b"/>
                        <a:pathLst>
                          <a:path w="766" h="746">
                            <a:moveTo>
                              <a:pt x="301" y="0"/>
                            </a:moveTo>
                            <a:lnTo>
                              <a:pt x="342" y="3"/>
                            </a:lnTo>
                            <a:lnTo>
                              <a:pt x="381" y="11"/>
                            </a:lnTo>
                            <a:lnTo>
                              <a:pt x="418" y="23"/>
                            </a:lnTo>
                            <a:lnTo>
                              <a:pt x="452" y="41"/>
                            </a:lnTo>
                            <a:lnTo>
                              <a:pt x="485" y="62"/>
                            </a:lnTo>
                            <a:lnTo>
                              <a:pt x="513" y="88"/>
                            </a:lnTo>
                            <a:lnTo>
                              <a:pt x="539" y="117"/>
                            </a:lnTo>
                            <a:lnTo>
                              <a:pt x="560" y="149"/>
                            </a:lnTo>
                            <a:lnTo>
                              <a:pt x="578" y="183"/>
                            </a:lnTo>
                            <a:lnTo>
                              <a:pt x="591" y="220"/>
                            </a:lnTo>
                            <a:lnTo>
                              <a:pt x="599" y="260"/>
                            </a:lnTo>
                            <a:lnTo>
                              <a:pt x="601" y="301"/>
                            </a:lnTo>
                            <a:lnTo>
                              <a:pt x="599" y="340"/>
                            </a:lnTo>
                            <a:lnTo>
                              <a:pt x="591" y="376"/>
                            </a:lnTo>
                            <a:lnTo>
                              <a:pt x="579" y="411"/>
                            </a:lnTo>
                            <a:lnTo>
                              <a:pt x="563" y="445"/>
                            </a:lnTo>
                            <a:lnTo>
                              <a:pt x="766" y="636"/>
                            </a:lnTo>
                            <a:lnTo>
                              <a:pt x="729" y="670"/>
                            </a:lnTo>
                            <a:lnTo>
                              <a:pt x="694" y="707"/>
                            </a:lnTo>
                            <a:lnTo>
                              <a:pt x="662" y="746"/>
                            </a:lnTo>
                            <a:lnTo>
                              <a:pt x="459" y="555"/>
                            </a:lnTo>
                            <a:lnTo>
                              <a:pt x="424" y="574"/>
                            </a:lnTo>
                            <a:lnTo>
                              <a:pt x="385" y="588"/>
                            </a:lnTo>
                            <a:lnTo>
                              <a:pt x="344" y="598"/>
                            </a:lnTo>
                            <a:lnTo>
                              <a:pt x="301" y="601"/>
                            </a:lnTo>
                            <a:lnTo>
                              <a:pt x="261" y="599"/>
                            </a:lnTo>
                            <a:lnTo>
                              <a:pt x="221" y="590"/>
                            </a:lnTo>
                            <a:lnTo>
                              <a:pt x="184" y="577"/>
                            </a:lnTo>
                            <a:lnTo>
                              <a:pt x="149" y="560"/>
                            </a:lnTo>
                            <a:lnTo>
                              <a:pt x="117" y="538"/>
                            </a:lnTo>
                            <a:lnTo>
                              <a:pt x="88" y="513"/>
                            </a:lnTo>
                            <a:lnTo>
                              <a:pt x="63" y="484"/>
                            </a:lnTo>
                            <a:lnTo>
                              <a:pt x="41" y="452"/>
                            </a:lnTo>
                            <a:lnTo>
                              <a:pt x="24" y="417"/>
                            </a:lnTo>
                            <a:lnTo>
                              <a:pt x="11" y="380"/>
                            </a:lnTo>
                            <a:lnTo>
                              <a:pt x="3" y="342"/>
                            </a:lnTo>
                            <a:lnTo>
                              <a:pt x="0" y="301"/>
                            </a:lnTo>
                            <a:lnTo>
                              <a:pt x="3" y="260"/>
                            </a:lnTo>
                            <a:lnTo>
                              <a:pt x="11" y="220"/>
                            </a:lnTo>
                            <a:lnTo>
                              <a:pt x="24" y="183"/>
                            </a:lnTo>
                            <a:lnTo>
                              <a:pt x="41" y="149"/>
                            </a:lnTo>
                            <a:lnTo>
                              <a:pt x="63" y="117"/>
                            </a:lnTo>
                            <a:lnTo>
                              <a:pt x="88" y="88"/>
                            </a:lnTo>
                            <a:lnTo>
                              <a:pt x="117" y="62"/>
                            </a:lnTo>
                            <a:lnTo>
                              <a:pt x="149" y="41"/>
                            </a:lnTo>
                            <a:lnTo>
                              <a:pt x="184" y="23"/>
                            </a:lnTo>
                            <a:lnTo>
                              <a:pt x="221" y="11"/>
                            </a:lnTo>
                            <a:lnTo>
                              <a:pt x="261" y="3"/>
                            </a:lnTo>
                            <a:lnTo>
                              <a:pt x="301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2" name="Freeform 7">
                        <a:extLst>
                          <a:ext uri="{FF2B5EF4-FFF2-40B4-BE49-F238E27FC236}">
                            <a16:creationId xmlns:a16="http://schemas.microsoft.com/office/drawing/2014/main" id="{2133FAE5-2C68-447E-BA36-94FD49174788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866" y="2014"/>
                        <a:ext cx="71" cy="94"/>
                      </a:xfrm>
                      <a:custGeom>
                        <a:avLst/>
                        <a:gdLst>
                          <a:gd name="T0" fmla="*/ 482 w 783"/>
                          <a:gd name="T1" fmla="*/ 0 h 1042"/>
                          <a:gd name="T2" fmla="*/ 482 w 783"/>
                          <a:gd name="T3" fmla="*/ 0 h 1042"/>
                          <a:gd name="T4" fmla="*/ 523 w 783"/>
                          <a:gd name="T5" fmla="*/ 4 h 1042"/>
                          <a:gd name="T6" fmla="*/ 562 w 783"/>
                          <a:gd name="T7" fmla="*/ 12 h 1042"/>
                          <a:gd name="T8" fmla="*/ 599 w 783"/>
                          <a:gd name="T9" fmla="*/ 25 h 1042"/>
                          <a:gd name="T10" fmla="*/ 634 w 783"/>
                          <a:gd name="T11" fmla="*/ 42 h 1042"/>
                          <a:gd name="T12" fmla="*/ 666 w 783"/>
                          <a:gd name="T13" fmla="*/ 64 h 1042"/>
                          <a:gd name="T14" fmla="*/ 694 w 783"/>
                          <a:gd name="T15" fmla="*/ 89 h 1042"/>
                          <a:gd name="T16" fmla="*/ 720 w 783"/>
                          <a:gd name="T17" fmla="*/ 118 h 1042"/>
                          <a:gd name="T18" fmla="*/ 741 w 783"/>
                          <a:gd name="T19" fmla="*/ 149 h 1042"/>
                          <a:gd name="T20" fmla="*/ 759 w 783"/>
                          <a:gd name="T21" fmla="*/ 184 h 1042"/>
                          <a:gd name="T22" fmla="*/ 772 w 783"/>
                          <a:gd name="T23" fmla="*/ 222 h 1042"/>
                          <a:gd name="T24" fmla="*/ 780 w 783"/>
                          <a:gd name="T25" fmla="*/ 261 h 1042"/>
                          <a:gd name="T26" fmla="*/ 783 w 783"/>
                          <a:gd name="T27" fmla="*/ 301 h 1042"/>
                          <a:gd name="T28" fmla="*/ 780 w 783"/>
                          <a:gd name="T29" fmla="*/ 342 h 1042"/>
                          <a:gd name="T30" fmla="*/ 772 w 783"/>
                          <a:gd name="T31" fmla="*/ 381 h 1042"/>
                          <a:gd name="T32" fmla="*/ 759 w 783"/>
                          <a:gd name="T33" fmla="*/ 419 h 1042"/>
                          <a:gd name="T34" fmla="*/ 741 w 783"/>
                          <a:gd name="T35" fmla="*/ 453 h 1042"/>
                          <a:gd name="T36" fmla="*/ 720 w 783"/>
                          <a:gd name="T37" fmla="*/ 485 h 1042"/>
                          <a:gd name="T38" fmla="*/ 694 w 783"/>
                          <a:gd name="T39" fmla="*/ 514 h 1042"/>
                          <a:gd name="T40" fmla="*/ 666 w 783"/>
                          <a:gd name="T41" fmla="*/ 539 h 1042"/>
                          <a:gd name="T42" fmla="*/ 634 w 783"/>
                          <a:gd name="T43" fmla="*/ 560 h 1042"/>
                          <a:gd name="T44" fmla="*/ 599 w 783"/>
                          <a:gd name="T45" fmla="*/ 578 h 1042"/>
                          <a:gd name="T46" fmla="*/ 562 w 783"/>
                          <a:gd name="T47" fmla="*/ 591 h 1042"/>
                          <a:gd name="T48" fmla="*/ 523 w 783"/>
                          <a:gd name="T49" fmla="*/ 599 h 1042"/>
                          <a:gd name="T50" fmla="*/ 482 w 783"/>
                          <a:gd name="T51" fmla="*/ 602 h 1042"/>
                          <a:gd name="T52" fmla="*/ 454 w 783"/>
                          <a:gd name="T53" fmla="*/ 600 h 1042"/>
                          <a:gd name="T54" fmla="*/ 426 w 783"/>
                          <a:gd name="T55" fmla="*/ 595 h 1042"/>
                          <a:gd name="T56" fmla="*/ 398 w 783"/>
                          <a:gd name="T57" fmla="*/ 589 h 1042"/>
                          <a:gd name="T58" fmla="*/ 130 w 783"/>
                          <a:gd name="T59" fmla="*/ 1042 h 1042"/>
                          <a:gd name="T60" fmla="*/ 88 w 783"/>
                          <a:gd name="T61" fmla="*/ 1012 h 1042"/>
                          <a:gd name="T62" fmla="*/ 46 w 783"/>
                          <a:gd name="T63" fmla="*/ 987 h 1042"/>
                          <a:gd name="T64" fmla="*/ 0 w 783"/>
                          <a:gd name="T65" fmla="*/ 964 h 1042"/>
                          <a:gd name="T66" fmla="*/ 268 w 783"/>
                          <a:gd name="T67" fmla="*/ 513 h 1042"/>
                          <a:gd name="T68" fmla="*/ 243 w 783"/>
                          <a:gd name="T69" fmla="*/ 484 h 1042"/>
                          <a:gd name="T70" fmla="*/ 222 w 783"/>
                          <a:gd name="T71" fmla="*/ 452 h 1042"/>
                          <a:gd name="T72" fmla="*/ 205 w 783"/>
                          <a:gd name="T73" fmla="*/ 418 h 1042"/>
                          <a:gd name="T74" fmla="*/ 192 w 783"/>
                          <a:gd name="T75" fmla="*/ 381 h 1042"/>
                          <a:gd name="T76" fmla="*/ 184 w 783"/>
                          <a:gd name="T77" fmla="*/ 342 h 1042"/>
                          <a:gd name="T78" fmla="*/ 181 w 783"/>
                          <a:gd name="T79" fmla="*/ 301 h 1042"/>
                          <a:gd name="T80" fmla="*/ 184 w 783"/>
                          <a:gd name="T81" fmla="*/ 261 h 1042"/>
                          <a:gd name="T82" fmla="*/ 192 w 783"/>
                          <a:gd name="T83" fmla="*/ 221 h 1042"/>
                          <a:gd name="T84" fmla="*/ 205 w 783"/>
                          <a:gd name="T85" fmla="*/ 184 h 1042"/>
                          <a:gd name="T86" fmla="*/ 222 w 783"/>
                          <a:gd name="T87" fmla="*/ 149 h 1042"/>
                          <a:gd name="T88" fmla="*/ 244 w 783"/>
                          <a:gd name="T89" fmla="*/ 118 h 1042"/>
                          <a:gd name="T90" fmla="*/ 269 w 783"/>
                          <a:gd name="T91" fmla="*/ 89 h 1042"/>
                          <a:gd name="T92" fmla="*/ 299 w 783"/>
                          <a:gd name="T93" fmla="*/ 64 h 1042"/>
                          <a:gd name="T94" fmla="*/ 330 w 783"/>
                          <a:gd name="T95" fmla="*/ 42 h 1042"/>
                          <a:gd name="T96" fmla="*/ 365 w 783"/>
                          <a:gd name="T97" fmla="*/ 25 h 1042"/>
                          <a:gd name="T98" fmla="*/ 402 w 783"/>
                          <a:gd name="T99" fmla="*/ 12 h 1042"/>
                          <a:gd name="T100" fmla="*/ 441 w 783"/>
                          <a:gd name="T101" fmla="*/ 4 h 1042"/>
                          <a:gd name="T102" fmla="*/ 482 w 783"/>
                          <a:gd name="T103" fmla="*/ 0 h 104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</a:cxnLst>
                        <a:rect l="0" t="0" r="r" b="b"/>
                        <a:pathLst>
                          <a:path w="783" h="1042">
                            <a:moveTo>
                              <a:pt x="482" y="0"/>
                            </a:moveTo>
                            <a:lnTo>
                              <a:pt x="482" y="0"/>
                            </a:lnTo>
                            <a:lnTo>
                              <a:pt x="523" y="4"/>
                            </a:lnTo>
                            <a:lnTo>
                              <a:pt x="562" y="12"/>
                            </a:lnTo>
                            <a:lnTo>
                              <a:pt x="599" y="25"/>
                            </a:lnTo>
                            <a:lnTo>
                              <a:pt x="634" y="42"/>
                            </a:lnTo>
                            <a:lnTo>
                              <a:pt x="666" y="64"/>
                            </a:lnTo>
                            <a:lnTo>
                              <a:pt x="694" y="89"/>
                            </a:lnTo>
                            <a:lnTo>
                              <a:pt x="720" y="118"/>
                            </a:lnTo>
                            <a:lnTo>
                              <a:pt x="741" y="149"/>
                            </a:lnTo>
                            <a:lnTo>
                              <a:pt x="759" y="184"/>
                            </a:lnTo>
                            <a:lnTo>
                              <a:pt x="772" y="222"/>
                            </a:lnTo>
                            <a:lnTo>
                              <a:pt x="780" y="261"/>
                            </a:lnTo>
                            <a:lnTo>
                              <a:pt x="783" y="301"/>
                            </a:lnTo>
                            <a:lnTo>
                              <a:pt x="780" y="342"/>
                            </a:lnTo>
                            <a:lnTo>
                              <a:pt x="772" y="381"/>
                            </a:lnTo>
                            <a:lnTo>
                              <a:pt x="759" y="419"/>
                            </a:lnTo>
                            <a:lnTo>
                              <a:pt x="741" y="453"/>
                            </a:lnTo>
                            <a:lnTo>
                              <a:pt x="720" y="485"/>
                            </a:lnTo>
                            <a:lnTo>
                              <a:pt x="694" y="514"/>
                            </a:lnTo>
                            <a:lnTo>
                              <a:pt x="666" y="539"/>
                            </a:lnTo>
                            <a:lnTo>
                              <a:pt x="634" y="560"/>
                            </a:lnTo>
                            <a:lnTo>
                              <a:pt x="599" y="578"/>
                            </a:lnTo>
                            <a:lnTo>
                              <a:pt x="562" y="591"/>
                            </a:lnTo>
                            <a:lnTo>
                              <a:pt x="523" y="599"/>
                            </a:lnTo>
                            <a:lnTo>
                              <a:pt x="482" y="602"/>
                            </a:lnTo>
                            <a:lnTo>
                              <a:pt x="454" y="600"/>
                            </a:lnTo>
                            <a:lnTo>
                              <a:pt x="426" y="595"/>
                            </a:lnTo>
                            <a:lnTo>
                              <a:pt x="398" y="589"/>
                            </a:lnTo>
                            <a:lnTo>
                              <a:pt x="130" y="1042"/>
                            </a:lnTo>
                            <a:lnTo>
                              <a:pt x="88" y="1012"/>
                            </a:lnTo>
                            <a:lnTo>
                              <a:pt x="46" y="987"/>
                            </a:lnTo>
                            <a:lnTo>
                              <a:pt x="0" y="964"/>
                            </a:lnTo>
                            <a:lnTo>
                              <a:pt x="268" y="513"/>
                            </a:lnTo>
                            <a:lnTo>
                              <a:pt x="243" y="484"/>
                            </a:lnTo>
                            <a:lnTo>
                              <a:pt x="222" y="452"/>
                            </a:lnTo>
                            <a:lnTo>
                              <a:pt x="205" y="418"/>
                            </a:lnTo>
                            <a:lnTo>
                              <a:pt x="192" y="381"/>
                            </a:lnTo>
                            <a:lnTo>
                              <a:pt x="184" y="342"/>
                            </a:lnTo>
                            <a:lnTo>
                              <a:pt x="181" y="301"/>
                            </a:lnTo>
                            <a:lnTo>
                              <a:pt x="184" y="261"/>
                            </a:lnTo>
                            <a:lnTo>
                              <a:pt x="192" y="221"/>
                            </a:lnTo>
                            <a:lnTo>
                              <a:pt x="205" y="184"/>
                            </a:lnTo>
                            <a:lnTo>
                              <a:pt x="222" y="149"/>
                            </a:lnTo>
                            <a:lnTo>
                              <a:pt x="244" y="118"/>
                            </a:lnTo>
                            <a:lnTo>
                              <a:pt x="269" y="89"/>
                            </a:lnTo>
                            <a:lnTo>
                              <a:pt x="299" y="64"/>
                            </a:lnTo>
                            <a:lnTo>
                              <a:pt x="330" y="42"/>
                            </a:lnTo>
                            <a:lnTo>
                              <a:pt x="365" y="25"/>
                            </a:lnTo>
                            <a:lnTo>
                              <a:pt x="402" y="12"/>
                            </a:lnTo>
                            <a:lnTo>
                              <a:pt x="441" y="4"/>
                            </a:lnTo>
                            <a:lnTo>
                              <a:pt x="482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3" name="Freeform 8">
                        <a:extLst>
                          <a:ext uri="{FF2B5EF4-FFF2-40B4-BE49-F238E27FC236}">
                            <a16:creationId xmlns:a16="http://schemas.microsoft.com/office/drawing/2014/main" id="{A1E99139-26B5-4D1B-A53C-CA1C8D2081D4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902" y="2143"/>
                        <a:ext cx="88" cy="55"/>
                      </a:xfrm>
                      <a:custGeom>
                        <a:avLst/>
                        <a:gdLst>
                          <a:gd name="T0" fmla="*/ 670 w 970"/>
                          <a:gd name="T1" fmla="*/ 0 h 601"/>
                          <a:gd name="T2" fmla="*/ 711 w 970"/>
                          <a:gd name="T3" fmla="*/ 2 h 601"/>
                          <a:gd name="T4" fmla="*/ 750 w 970"/>
                          <a:gd name="T5" fmla="*/ 11 h 601"/>
                          <a:gd name="T6" fmla="*/ 787 w 970"/>
                          <a:gd name="T7" fmla="*/ 24 h 601"/>
                          <a:gd name="T8" fmla="*/ 821 w 970"/>
                          <a:gd name="T9" fmla="*/ 41 h 601"/>
                          <a:gd name="T10" fmla="*/ 854 w 970"/>
                          <a:gd name="T11" fmla="*/ 63 h 601"/>
                          <a:gd name="T12" fmla="*/ 883 w 970"/>
                          <a:gd name="T13" fmla="*/ 88 h 601"/>
                          <a:gd name="T14" fmla="*/ 908 w 970"/>
                          <a:gd name="T15" fmla="*/ 117 h 601"/>
                          <a:gd name="T16" fmla="*/ 930 w 970"/>
                          <a:gd name="T17" fmla="*/ 149 h 601"/>
                          <a:gd name="T18" fmla="*/ 947 w 970"/>
                          <a:gd name="T19" fmla="*/ 184 h 601"/>
                          <a:gd name="T20" fmla="*/ 960 w 970"/>
                          <a:gd name="T21" fmla="*/ 221 h 601"/>
                          <a:gd name="T22" fmla="*/ 968 w 970"/>
                          <a:gd name="T23" fmla="*/ 259 h 601"/>
                          <a:gd name="T24" fmla="*/ 970 w 970"/>
                          <a:gd name="T25" fmla="*/ 300 h 601"/>
                          <a:gd name="T26" fmla="*/ 968 w 970"/>
                          <a:gd name="T27" fmla="*/ 341 h 601"/>
                          <a:gd name="T28" fmla="*/ 960 w 970"/>
                          <a:gd name="T29" fmla="*/ 381 h 601"/>
                          <a:gd name="T30" fmla="*/ 947 w 970"/>
                          <a:gd name="T31" fmla="*/ 418 h 601"/>
                          <a:gd name="T32" fmla="*/ 930 w 970"/>
                          <a:gd name="T33" fmla="*/ 452 h 601"/>
                          <a:gd name="T34" fmla="*/ 908 w 970"/>
                          <a:gd name="T35" fmla="*/ 484 h 601"/>
                          <a:gd name="T36" fmla="*/ 883 w 970"/>
                          <a:gd name="T37" fmla="*/ 513 h 601"/>
                          <a:gd name="T38" fmla="*/ 854 w 970"/>
                          <a:gd name="T39" fmla="*/ 538 h 601"/>
                          <a:gd name="T40" fmla="*/ 821 w 970"/>
                          <a:gd name="T41" fmla="*/ 560 h 601"/>
                          <a:gd name="T42" fmla="*/ 787 w 970"/>
                          <a:gd name="T43" fmla="*/ 578 h 601"/>
                          <a:gd name="T44" fmla="*/ 750 w 970"/>
                          <a:gd name="T45" fmla="*/ 590 h 601"/>
                          <a:gd name="T46" fmla="*/ 711 w 970"/>
                          <a:gd name="T47" fmla="*/ 598 h 601"/>
                          <a:gd name="T48" fmla="*/ 670 w 970"/>
                          <a:gd name="T49" fmla="*/ 601 h 601"/>
                          <a:gd name="T50" fmla="*/ 630 w 970"/>
                          <a:gd name="T51" fmla="*/ 598 h 601"/>
                          <a:gd name="T52" fmla="*/ 592 w 970"/>
                          <a:gd name="T53" fmla="*/ 591 h 601"/>
                          <a:gd name="T54" fmla="*/ 555 w 970"/>
                          <a:gd name="T55" fmla="*/ 578 h 601"/>
                          <a:gd name="T56" fmla="*/ 520 w 970"/>
                          <a:gd name="T57" fmla="*/ 561 h 601"/>
                          <a:gd name="T58" fmla="*/ 489 w 970"/>
                          <a:gd name="T59" fmla="*/ 540 h 601"/>
                          <a:gd name="T60" fmla="*/ 460 w 970"/>
                          <a:gd name="T61" fmla="*/ 515 h 601"/>
                          <a:gd name="T62" fmla="*/ 436 w 970"/>
                          <a:gd name="T63" fmla="*/ 487 h 601"/>
                          <a:gd name="T64" fmla="*/ 413 w 970"/>
                          <a:gd name="T65" fmla="*/ 455 h 601"/>
                          <a:gd name="T66" fmla="*/ 396 w 970"/>
                          <a:gd name="T67" fmla="*/ 422 h 601"/>
                          <a:gd name="T68" fmla="*/ 383 w 970"/>
                          <a:gd name="T69" fmla="*/ 386 h 601"/>
                          <a:gd name="T70" fmla="*/ 375 w 970"/>
                          <a:gd name="T71" fmla="*/ 347 h 601"/>
                          <a:gd name="T72" fmla="*/ 0 w 970"/>
                          <a:gd name="T73" fmla="*/ 310 h 601"/>
                          <a:gd name="T74" fmla="*/ 8 w 970"/>
                          <a:gd name="T75" fmla="*/ 265 h 601"/>
                          <a:gd name="T76" fmla="*/ 14 w 970"/>
                          <a:gd name="T77" fmla="*/ 217 h 601"/>
                          <a:gd name="T78" fmla="*/ 16 w 970"/>
                          <a:gd name="T79" fmla="*/ 168 h 601"/>
                          <a:gd name="T80" fmla="*/ 15 w 970"/>
                          <a:gd name="T81" fmla="*/ 159 h 601"/>
                          <a:gd name="T82" fmla="*/ 389 w 970"/>
                          <a:gd name="T83" fmla="*/ 197 h 601"/>
                          <a:gd name="T84" fmla="*/ 405 w 970"/>
                          <a:gd name="T85" fmla="*/ 159 h 601"/>
                          <a:gd name="T86" fmla="*/ 427 w 970"/>
                          <a:gd name="T87" fmla="*/ 126 h 601"/>
                          <a:gd name="T88" fmla="*/ 452 w 970"/>
                          <a:gd name="T89" fmla="*/ 95 h 601"/>
                          <a:gd name="T90" fmla="*/ 482 w 970"/>
                          <a:gd name="T91" fmla="*/ 68 h 601"/>
                          <a:gd name="T92" fmla="*/ 513 w 970"/>
                          <a:gd name="T93" fmla="*/ 44 h 601"/>
                          <a:gd name="T94" fmla="*/ 549 w 970"/>
                          <a:gd name="T95" fmla="*/ 26 h 601"/>
                          <a:gd name="T96" fmla="*/ 588 w 970"/>
                          <a:gd name="T97" fmla="*/ 12 h 601"/>
                          <a:gd name="T98" fmla="*/ 628 w 970"/>
                          <a:gd name="T99" fmla="*/ 3 h 601"/>
                          <a:gd name="T100" fmla="*/ 670 w 970"/>
                          <a:gd name="T101" fmla="*/ 0 h 601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</a:cxnLst>
                        <a:rect l="0" t="0" r="r" b="b"/>
                        <a:pathLst>
                          <a:path w="970" h="601">
                            <a:moveTo>
                              <a:pt x="670" y="0"/>
                            </a:moveTo>
                            <a:lnTo>
                              <a:pt x="711" y="2"/>
                            </a:lnTo>
                            <a:lnTo>
                              <a:pt x="750" y="11"/>
                            </a:lnTo>
                            <a:lnTo>
                              <a:pt x="787" y="24"/>
                            </a:lnTo>
                            <a:lnTo>
                              <a:pt x="821" y="41"/>
                            </a:lnTo>
                            <a:lnTo>
                              <a:pt x="854" y="63"/>
                            </a:lnTo>
                            <a:lnTo>
                              <a:pt x="883" y="88"/>
                            </a:lnTo>
                            <a:lnTo>
                              <a:pt x="908" y="117"/>
                            </a:lnTo>
                            <a:lnTo>
                              <a:pt x="930" y="149"/>
                            </a:lnTo>
                            <a:lnTo>
                              <a:pt x="947" y="184"/>
                            </a:lnTo>
                            <a:lnTo>
                              <a:pt x="960" y="221"/>
                            </a:lnTo>
                            <a:lnTo>
                              <a:pt x="968" y="259"/>
                            </a:lnTo>
                            <a:lnTo>
                              <a:pt x="970" y="300"/>
                            </a:lnTo>
                            <a:lnTo>
                              <a:pt x="968" y="341"/>
                            </a:lnTo>
                            <a:lnTo>
                              <a:pt x="960" y="381"/>
                            </a:lnTo>
                            <a:lnTo>
                              <a:pt x="947" y="418"/>
                            </a:lnTo>
                            <a:lnTo>
                              <a:pt x="930" y="452"/>
                            </a:lnTo>
                            <a:lnTo>
                              <a:pt x="908" y="484"/>
                            </a:lnTo>
                            <a:lnTo>
                              <a:pt x="883" y="513"/>
                            </a:lnTo>
                            <a:lnTo>
                              <a:pt x="854" y="538"/>
                            </a:lnTo>
                            <a:lnTo>
                              <a:pt x="821" y="560"/>
                            </a:lnTo>
                            <a:lnTo>
                              <a:pt x="787" y="578"/>
                            </a:lnTo>
                            <a:lnTo>
                              <a:pt x="750" y="590"/>
                            </a:lnTo>
                            <a:lnTo>
                              <a:pt x="711" y="598"/>
                            </a:lnTo>
                            <a:lnTo>
                              <a:pt x="670" y="601"/>
                            </a:lnTo>
                            <a:lnTo>
                              <a:pt x="630" y="598"/>
                            </a:lnTo>
                            <a:lnTo>
                              <a:pt x="592" y="591"/>
                            </a:lnTo>
                            <a:lnTo>
                              <a:pt x="555" y="578"/>
                            </a:lnTo>
                            <a:lnTo>
                              <a:pt x="520" y="561"/>
                            </a:lnTo>
                            <a:lnTo>
                              <a:pt x="489" y="540"/>
                            </a:lnTo>
                            <a:lnTo>
                              <a:pt x="460" y="515"/>
                            </a:lnTo>
                            <a:lnTo>
                              <a:pt x="436" y="487"/>
                            </a:lnTo>
                            <a:lnTo>
                              <a:pt x="413" y="455"/>
                            </a:lnTo>
                            <a:lnTo>
                              <a:pt x="396" y="422"/>
                            </a:lnTo>
                            <a:lnTo>
                              <a:pt x="383" y="386"/>
                            </a:lnTo>
                            <a:lnTo>
                              <a:pt x="375" y="347"/>
                            </a:lnTo>
                            <a:lnTo>
                              <a:pt x="0" y="310"/>
                            </a:lnTo>
                            <a:lnTo>
                              <a:pt x="8" y="265"/>
                            </a:lnTo>
                            <a:lnTo>
                              <a:pt x="14" y="217"/>
                            </a:lnTo>
                            <a:lnTo>
                              <a:pt x="16" y="168"/>
                            </a:lnTo>
                            <a:lnTo>
                              <a:pt x="15" y="159"/>
                            </a:lnTo>
                            <a:lnTo>
                              <a:pt x="389" y="197"/>
                            </a:lnTo>
                            <a:lnTo>
                              <a:pt x="405" y="159"/>
                            </a:lnTo>
                            <a:lnTo>
                              <a:pt x="427" y="126"/>
                            </a:lnTo>
                            <a:lnTo>
                              <a:pt x="452" y="95"/>
                            </a:lnTo>
                            <a:lnTo>
                              <a:pt x="482" y="68"/>
                            </a:lnTo>
                            <a:lnTo>
                              <a:pt x="513" y="44"/>
                            </a:lnTo>
                            <a:lnTo>
                              <a:pt x="549" y="26"/>
                            </a:lnTo>
                            <a:lnTo>
                              <a:pt x="588" y="12"/>
                            </a:lnTo>
                            <a:lnTo>
                              <a:pt x="628" y="3"/>
                            </a:lnTo>
                            <a:lnTo>
                              <a:pt x="67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4" name="Freeform 9">
                        <a:extLst>
                          <a:ext uri="{FF2B5EF4-FFF2-40B4-BE49-F238E27FC236}">
                            <a16:creationId xmlns:a16="http://schemas.microsoft.com/office/drawing/2014/main" id="{9BDB9B62-EF53-4C4C-9167-1A2C949626BC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840" y="2217"/>
                        <a:ext cx="55" cy="88"/>
                      </a:xfrm>
                      <a:custGeom>
                        <a:avLst/>
                        <a:gdLst>
                          <a:gd name="T0" fmla="*/ 227 w 602"/>
                          <a:gd name="T1" fmla="*/ 0 h 965"/>
                          <a:gd name="T2" fmla="*/ 310 w 602"/>
                          <a:gd name="T3" fmla="*/ 365 h 965"/>
                          <a:gd name="T4" fmla="*/ 353 w 602"/>
                          <a:gd name="T5" fmla="*/ 370 h 965"/>
                          <a:gd name="T6" fmla="*/ 395 w 602"/>
                          <a:gd name="T7" fmla="*/ 380 h 965"/>
                          <a:gd name="T8" fmla="*/ 434 w 602"/>
                          <a:gd name="T9" fmla="*/ 396 h 965"/>
                          <a:gd name="T10" fmla="*/ 469 w 602"/>
                          <a:gd name="T11" fmla="*/ 416 h 965"/>
                          <a:gd name="T12" fmla="*/ 502 w 602"/>
                          <a:gd name="T13" fmla="*/ 442 h 965"/>
                          <a:gd name="T14" fmla="*/ 531 w 602"/>
                          <a:gd name="T15" fmla="*/ 472 h 965"/>
                          <a:gd name="T16" fmla="*/ 555 w 602"/>
                          <a:gd name="T17" fmla="*/ 504 h 965"/>
                          <a:gd name="T18" fmla="*/ 574 w 602"/>
                          <a:gd name="T19" fmla="*/ 541 h 965"/>
                          <a:gd name="T20" fmla="*/ 590 w 602"/>
                          <a:gd name="T21" fmla="*/ 580 h 965"/>
                          <a:gd name="T22" fmla="*/ 599 w 602"/>
                          <a:gd name="T23" fmla="*/ 622 h 965"/>
                          <a:gd name="T24" fmla="*/ 602 w 602"/>
                          <a:gd name="T25" fmla="*/ 665 h 965"/>
                          <a:gd name="T26" fmla="*/ 599 w 602"/>
                          <a:gd name="T27" fmla="*/ 706 h 965"/>
                          <a:gd name="T28" fmla="*/ 591 w 602"/>
                          <a:gd name="T29" fmla="*/ 745 h 965"/>
                          <a:gd name="T30" fmla="*/ 578 w 602"/>
                          <a:gd name="T31" fmla="*/ 782 h 965"/>
                          <a:gd name="T32" fmla="*/ 560 w 602"/>
                          <a:gd name="T33" fmla="*/ 816 h 965"/>
                          <a:gd name="T34" fmla="*/ 539 w 602"/>
                          <a:gd name="T35" fmla="*/ 849 h 965"/>
                          <a:gd name="T36" fmla="*/ 513 w 602"/>
                          <a:gd name="T37" fmla="*/ 878 h 965"/>
                          <a:gd name="T38" fmla="*/ 485 w 602"/>
                          <a:gd name="T39" fmla="*/ 903 h 965"/>
                          <a:gd name="T40" fmla="*/ 453 w 602"/>
                          <a:gd name="T41" fmla="*/ 924 h 965"/>
                          <a:gd name="T42" fmla="*/ 418 w 602"/>
                          <a:gd name="T43" fmla="*/ 942 h 965"/>
                          <a:gd name="T44" fmla="*/ 381 w 602"/>
                          <a:gd name="T45" fmla="*/ 955 h 965"/>
                          <a:gd name="T46" fmla="*/ 342 w 602"/>
                          <a:gd name="T47" fmla="*/ 963 h 965"/>
                          <a:gd name="T48" fmla="*/ 301 w 602"/>
                          <a:gd name="T49" fmla="*/ 965 h 965"/>
                          <a:gd name="T50" fmla="*/ 260 w 602"/>
                          <a:gd name="T51" fmla="*/ 963 h 965"/>
                          <a:gd name="T52" fmla="*/ 221 w 602"/>
                          <a:gd name="T53" fmla="*/ 955 h 965"/>
                          <a:gd name="T54" fmla="*/ 184 w 602"/>
                          <a:gd name="T55" fmla="*/ 942 h 965"/>
                          <a:gd name="T56" fmla="*/ 149 w 602"/>
                          <a:gd name="T57" fmla="*/ 924 h 965"/>
                          <a:gd name="T58" fmla="*/ 117 w 602"/>
                          <a:gd name="T59" fmla="*/ 903 h 965"/>
                          <a:gd name="T60" fmla="*/ 89 w 602"/>
                          <a:gd name="T61" fmla="*/ 878 h 965"/>
                          <a:gd name="T62" fmla="*/ 63 w 602"/>
                          <a:gd name="T63" fmla="*/ 849 h 965"/>
                          <a:gd name="T64" fmla="*/ 42 w 602"/>
                          <a:gd name="T65" fmla="*/ 816 h 965"/>
                          <a:gd name="T66" fmla="*/ 25 w 602"/>
                          <a:gd name="T67" fmla="*/ 782 h 965"/>
                          <a:gd name="T68" fmla="*/ 11 w 602"/>
                          <a:gd name="T69" fmla="*/ 745 h 965"/>
                          <a:gd name="T70" fmla="*/ 3 w 602"/>
                          <a:gd name="T71" fmla="*/ 706 h 965"/>
                          <a:gd name="T72" fmla="*/ 0 w 602"/>
                          <a:gd name="T73" fmla="*/ 665 h 965"/>
                          <a:gd name="T74" fmla="*/ 3 w 602"/>
                          <a:gd name="T75" fmla="*/ 623 h 965"/>
                          <a:gd name="T76" fmla="*/ 12 w 602"/>
                          <a:gd name="T77" fmla="*/ 582 h 965"/>
                          <a:gd name="T78" fmla="*/ 27 w 602"/>
                          <a:gd name="T79" fmla="*/ 544 h 965"/>
                          <a:gd name="T80" fmla="*/ 46 w 602"/>
                          <a:gd name="T81" fmla="*/ 508 h 965"/>
                          <a:gd name="T82" fmla="*/ 69 w 602"/>
                          <a:gd name="T83" fmla="*/ 476 h 965"/>
                          <a:gd name="T84" fmla="*/ 97 w 602"/>
                          <a:gd name="T85" fmla="*/ 446 h 965"/>
                          <a:gd name="T86" fmla="*/ 129 w 602"/>
                          <a:gd name="T87" fmla="*/ 421 h 965"/>
                          <a:gd name="T88" fmla="*/ 163 w 602"/>
                          <a:gd name="T89" fmla="*/ 400 h 965"/>
                          <a:gd name="T90" fmla="*/ 79 w 602"/>
                          <a:gd name="T91" fmla="*/ 34 h 965"/>
                          <a:gd name="T92" fmla="*/ 130 w 602"/>
                          <a:gd name="T93" fmla="*/ 26 h 965"/>
                          <a:gd name="T94" fmla="*/ 179 w 602"/>
                          <a:gd name="T95" fmla="*/ 15 h 965"/>
                          <a:gd name="T96" fmla="*/ 227 w 602"/>
                          <a:gd name="T97" fmla="*/ 0 h 965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</a:cxnLst>
                        <a:rect l="0" t="0" r="r" b="b"/>
                        <a:pathLst>
                          <a:path w="602" h="965">
                            <a:moveTo>
                              <a:pt x="227" y="0"/>
                            </a:moveTo>
                            <a:lnTo>
                              <a:pt x="310" y="365"/>
                            </a:lnTo>
                            <a:lnTo>
                              <a:pt x="353" y="370"/>
                            </a:lnTo>
                            <a:lnTo>
                              <a:pt x="395" y="380"/>
                            </a:lnTo>
                            <a:lnTo>
                              <a:pt x="434" y="396"/>
                            </a:lnTo>
                            <a:lnTo>
                              <a:pt x="469" y="416"/>
                            </a:lnTo>
                            <a:lnTo>
                              <a:pt x="502" y="442"/>
                            </a:lnTo>
                            <a:lnTo>
                              <a:pt x="531" y="472"/>
                            </a:lnTo>
                            <a:lnTo>
                              <a:pt x="555" y="504"/>
                            </a:lnTo>
                            <a:lnTo>
                              <a:pt x="574" y="541"/>
                            </a:lnTo>
                            <a:lnTo>
                              <a:pt x="590" y="580"/>
                            </a:lnTo>
                            <a:lnTo>
                              <a:pt x="599" y="622"/>
                            </a:lnTo>
                            <a:lnTo>
                              <a:pt x="602" y="665"/>
                            </a:lnTo>
                            <a:lnTo>
                              <a:pt x="599" y="706"/>
                            </a:lnTo>
                            <a:lnTo>
                              <a:pt x="591" y="745"/>
                            </a:lnTo>
                            <a:lnTo>
                              <a:pt x="578" y="782"/>
                            </a:lnTo>
                            <a:lnTo>
                              <a:pt x="560" y="816"/>
                            </a:lnTo>
                            <a:lnTo>
                              <a:pt x="539" y="849"/>
                            </a:lnTo>
                            <a:lnTo>
                              <a:pt x="513" y="878"/>
                            </a:lnTo>
                            <a:lnTo>
                              <a:pt x="485" y="903"/>
                            </a:lnTo>
                            <a:lnTo>
                              <a:pt x="453" y="924"/>
                            </a:lnTo>
                            <a:lnTo>
                              <a:pt x="418" y="942"/>
                            </a:lnTo>
                            <a:lnTo>
                              <a:pt x="381" y="955"/>
                            </a:lnTo>
                            <a:lnTo>
                              <a:pt x="342" y="963"/>
                            </a:lnTo>
                            <a:lnTo>
                              <a:pt x="301" y="965"/>
                            </a:lnTo>
                            <a:lnTo>
                              <a:pt x="260" y="963"/>
                            </a:lnTo>
                            <a:lnTo>
                              <a:pt x="221" y="955"/>
                            </a:lnTo>
                            <a:lnTo>
                              <a:pt x="184" y="942"/>
                            </a:lnTo>
                            <a:lnTo>
                              <a:pt x="149" y="924"/>
                            </a:lnTo>
                            <a:lnTo>
                              <a:pt x="117" y="903"/>
                            </a:lnTo>
                            <a:lnTo>
                              <a:pt x="89" y="878"/>
                            </a:lnTo>
                            <a:lnTo>
                              <a:pt x="63" y="849"/>
                            </a:lnTo>
                            <a:lnTo>
                              <a:pt x="42" y="816"/>
                            </a:lnTo>
                            <a:lnTo>
                              <a:pt x="25" y="782"/>
                            </a:lnTo>
                            <a:lnTo>
                              <a:pt x="11" y="745"/>
                            </a:lnTo>
                            <a:lnTo>
                              <a:pt x="3" y="706"/>
                            </a:lnTo>
                            <a:lnTo>
                              <a:pt x="0" y="665"/>
                            </a:lnTo>
                            <a:lnTo>
                              <a:pt x="3" y="623"/>
                            </a:lnTo>
                            <a:lnTo>
                              <a:pt x="12" y="582"/>
                            </a:lnTo>
                            <a:lnTo>
                              <a:pt x="27" y="544"/>
                            </a:lnTo>
                            <a:lnTo>
                              <a:pt x="46" y="508"/>
                            </a:lnTo>
                            <a:lnTo>
                              <a:pt x="69" y="476"/>
                            </a:lnTo>
                            <a:lnTo>
                              <a:pt x="97" y="446"/>
                            </a:lnTo>
                            <a:lnTo>
                              <a:pt x="129" y="421"/>
                            </a:lnTo>
                            <a:lnTo>
                              <a:pt x="163" y="400"/>
                            </a:lnTo>
                            <a:lnTo>
                              <a:pt x="79" y="34"/>
                            </a:lnTo>
                            <a:lnTo>
                              <a:pt x="130" y="26"/>
                            </a:lnTo>
                            <a:lnTo>
                              <a:pt x="179" y="15"/>
                            </a:lnTo>
                            <a:lnTo>
                              <a:pt x="227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5" name="Freeform 10">
                        <a:extLst>
                          <a:ext uri="{FF2B5EF4-FFF2-40B4-BE49-F238E27FC236}">
                            <a16:creationId xmlns:a16="http://schemas.microsoft.com/office/drawing/2014/main" id="{A5E7DD01-FEBA-4B15-B78E-4B21A8C70D5C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687" y="2171"/>
                        <a:ext cx="97" cy="57"/>
                      </a:xfrm>
                      <a:custGeom>
                        <a:avLst/>
                        <a:gdLst>
                          <a:gd name="T0" fmla="*/ 1017 w 1066"/>
                          <a:gd name="T1" fmla="*/ 0 h 621"/>
                          <a:gd name="T2" fmla="*/ 1030 w 1066"/>
                          <a:gd name="T3" fmla="*/ 49 h 621"/>
                          <a:gd name="T4" fmla="*/ 1047 w 1066"/>
                          <a:gd name="T5" fmla="*/ 97 h 621"/>
                          <a:gd name="T6" fmla="*/ 1066 w 1066"/>
                          <a:gd name="T7" fmla="*/ 143 h 621"/>
                          <a:gd name="T8" fmla="*/ 599 w 1066"/>
                          <a:gd name="T9" fmla="*/ 300 h 621"/>
                          <a:gd name="T10" fmla="*/ 600 w 1066"/>
                          <a:gd name="T11" fmla="*/ 310 h 621"/>
                          <a:gd name="T12" fmla="*/ 601 w 1066"/>
                          <a:gd name="T13" fmla="*/ 320 h 621"/>
                          <a:gd name="T14" fmla="*/ 599 w 1066"/>
                          <a:gd name="T15" fmla="*/ 361 h 621"/>
                          <a:gd name="T16" fmla="*/ 591 w 1066"/>
                          <a:gd name="T17" fmla="*/ 400 h 621"/>
                          <a:gd name="T18" fmla="*/ 577 w 1066"/>
                          <a:gd name="T19" fmla="*/ 437 h 621"/>
                          <a:gd name="T20" fmla="*/ 560 w 1066"/>
                          <a:gd name="T21" fmla="*/ 472 h 621"/>
                          <a:gd name="T22" fmla="*/ 539 w 1066"/>
                          <a:gd name="T23" fmla="*/ 503 h 621"/>
                          <a:gd name="T24" fmla="*/ 513 w 1066"/>
                          <a:gd name="T25" fmla="*/ 533 h 621"/>
                          <a:gd name="T26" fmla="*/ 485 w 1066"/>
                          <a:gd name="T27" fmla="*/ 558 h 621"/>
                          <a:gd name="T28" fmla="*/ 452 w 1066"/>
                          <a:gd name="T29" fmla="*/ 580 h 621"/>
                          <a:gd name="T30" fmla="*/ 417 w 1066"/>
                          <a:gd name="T31" fmla="*/ 597 h 621"/>
                          <a:gd name="T32" fmla="*/ 380 w 1066"/>
                          <a:gd name="T33" fmla="*/ 610 h 621"/>
                          <a:gd name="T34" fmla="*/ 341 w 1066"/>
                          <a:gd name="T35" fmla="*/ 618 h 621"/>
                          <a:gd name="T36" fmla="*/ 300 w 1066"/>
                          <a:gd name="T37" fmla="*/ 621 h 621"/>
                          <a:gd name="T38" fmla="*/ 259 w 1066"/>
                          <a:gd name="T39" fmla="*/ 618 h 621"/>
                          <a:gd name="T40" fmla="*/ 220 w 1066"/>
                          <a:gd name="T41" fmla="*/ 610 h 621"/>
                          <a:gd name="T42" fmla="*/ 184 w 1066"/>
                          <a:gd name="T43" fmla="*/ 597 h 621"/>
                          <a:gd name="T44" fmla="*/ 149 w 1066"/>
                          <a:gd name="T45" fmla="*/ 580 h 621"/>
                          <a:gd name="T46" fmla="*/ 116 w 1066"/>
                          <a:gd name="T47" fmla="*/ 558 h 621"/>
                          <a:gd name="T48" fmla="*/ 88 w 1066"/>
                          <a:gd name="T49" fmla="*/ 533 h 621"/>
                          <a:gd name="T50" fmla="*/ 62 w 1066"/>
                          <a:gd name="T51" fmla="*/ 503 h 621"/>
                          <a:gd name="T52" fmla="*/ 41 w 1066"/>
                          <a:gd name="T53" fmla="*/ 472 h 621"/>
                          <a:gd name="T54" fmla="*/ 23 w 1066"/>
                          <a:gd name="T55" fmla="*/ 437 h 621"/>
                          <a:gd name="T56" fmla="*/ 11 w 1066"/>
                          <a:gd name="T57" fmla="*/ 400 h 621"/>
                          <a:gd name="T58" fmla="*/ 3 w 1066"/>
                          <a:gd name="T59" fmla="*/ 361 h 621"/>
                          <a:gd name="T60" fmla="*/ 0 w 1066"/>
                          <a:gd name="T61" fmla="*/ 320 h 621"/>
                          <a:gd name="T62" fmla="*/ 3 w 1066"/>
                          <a:gd name="T63" fmla="*/ 279 h 621"/>
                          <a:gd name="T64" fmla="*/ 11 w 1066"/>
                          <a:gd name="T65" fmla="*/ 240 h 621"/>
                          <a:gd name="T66" fmla="*/ 23 w 1066"/>
                          <a:gd name="T67" fmla="*/ 203 h 621"/>
                          <a:gd name="T68" fmla="*/ 41 w 1066"/>
                          <a:gd name="T69" fmla="*/ 169 h 621"/>
                          <a:gd name="T70" fmla="*/ 62 w 1066"/>
                          <a:gd name="T71" fmla="*/ 136 h 621"/>
                          <a:gd name="T72" fmla="*/ 88 w 1066"/>
                          <a:gd name="T73" fmla="*/ 108 h 621"/>
                          <a:gd name="T74" fmla="*/ 116 w 1066"/>
                          <a:gd name="T75" fmla="*/ 82 h 621"/>
                          <a:gd name="T76" fmla="*/ 149 w 1066"/>
                          <a:gd name="T77" fmla="*/ 61 h 621"/>
                          <a:gd name="T78" fmla="*/ 184 w 1066"/>
                          <a:gd name="T79" fmla="*/ 43 h 621"/>
                          <a:gd name="T80" fmla="*/ 220 w 1066"/>
                          <a:gd name="T81" fmla="*/ 30 h 621"/>
                          <a:gd name="T82" fmla="*/ 259 w 1066"/>
                          <a:gd name="T83" fmla="*/ 23 h 621"/>
                          <a:gd name="T84" fmla="*/ 300 w 1066"/>
                          <a:gd name="T85" fmla="*/ 20 h 621"/>
                          <a:gd name="T86" fmla="*/ 340 w 1066"/>
                          <a:gd name="T87" fmla="*/ 22 h 621"/>
                          <a:gd name="T88" fmla="*/ 376 w 1066"/>
                          <a:gd name="T89" fmla="*/ 30 h 621"/>
                          <a:gd name="T90" fmla="*/ 412 w 1066"/>
                          <a:gd name="T91" fmla="*/ 41 h 621"/>
                          <a:gd name="T92" fmla="*/ 446 w 1066"/>
                          <a:gd name="T93" fmla="*/ 58 h 621"/>
                          <a:gd name="T94" fmla="*/ 476 w 1066"/>
                          <a:gd name="T95" fmla="*/ 77 h 621"/>
                          <a:gd name="T96" fmla="*/ 505 w 1066"/>
                          <a:gd name="T97" fmla="*/ 100 h 621"/>
                          <a:gd name="T98" fmla="*/ 530 w 1066"/>
                          <a:gd name="T99" fmla="*/ 127 h 621"/>
                          <a:gd name="T100" fmla="*/ 552 w 1066"/>
                          <a:gd name="T101" fmla="*/ 157 h 621"/>
                          <a:gd name="T102" fmla="*/ 1017 w 1066"/>
                          <a:gd name="T103" fmla="*/ 0 h 621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</a:cxnLst>
                        <a:rect l="0" t="0" r="r" b="b"/>
                        <a:pathLst>
                          <a:path w="1066" h="621">
                            <a:moveTo>
                              <a:pt x="1017" y="0"/>
                            </a:moveTo>
                            <a:lnTo>
                              <a:pt x="1030" y="49"/>
                            </a:lnTo>
                            <a:lnTo>
                              <a:pt x="1047" y="97"/>
                            </a:lnTo>
                            <a:lnTo>
                              <a:pt x="1066" y="143"/>
                            </a:lnTo>
                            <a:lnTo>
                              <a:pt x="599" y="300"/>
                            </a:lnTo>
                            <a:lnTo>
                              <a:pt x="600" y="310"/>
                            </a:lnTo>
                            <a:lnTo>
                              <a:pt x="601" y="320"/>
                            </a:lnTo>
                            <a:lnTo>
                              <a:pt x="599" y="361"/>
                            </a:lnTo>
                            <a:lnTo>
                              <a:pt x="591" y="400"/>
                            </a:lnTo>
                            <a:lnTo>
                              <a:pt x="577" y="437"/>
                            </a:lnTo>
                            <a:lnTo>
                              <a:pt x="560" y="472"/>
                            </a:lnTo>
                            <a:lnTo>
                              <a:pt x="539" y="503"/>
                            </a:lnTo>
                            <a:lnTo>
                              <a:pt x="513" y="533"/>
                            </a:lnTo>
                            <a:lnTo>
                              <a:pt x="485" y="558"/>
                            </a:lnTo>
                            <a:lnTo>
                              <a:pt x="452" y="580"/>
                            </a:lnTo>
                            <a:lnTo>
                              <a:pt x="417" y="597"/>
                            </a:lnTo>
                            <a:lnTo>
                              <a:pt x="380" y="610"/>
                            </a:lnTo>
                            <a:lnTo>
                              <a:pt x="341" y="618"/>
                            </a:lnTo>
                            <a:lnTo>
                              <a:pt x="300" y="621"/>
                            </a:lnTo>
                            <a:lnTo>
                              <a:pt x="259" y="618"/>
                            </a:lnTo>
                            <a:lnTo>
                              <a:pt x="220" y="610"/>
                            </a:lnTo>
                            <a:lnTo>
                              <a:pt x="184" y="597"/>
                            </a:lnTo>
                            <a:lnTo>
                              <a:pt x="149" y="580"/>
                            </a:lnTo>
                            <a:lnTo>
                              <a:pt x="116" y="558"/>
                            </a:lnTo>
                            <a:lnTo>
                              <a:pt x="88" y="533"/>
                            </a:lnTo>
                            <a:lnTo>
                              <a:pt x="62" y="503"/>
                            </a:lnTo>
                            <a:lnTo>
                              <a:pt x="41" y="472"/>
                            </a:lnTo>
                            <a:lnTo>
                              <a:pt x="23" y="437"/>
                            </a:lnTo>
                            <a:lnTo>
                              <a:pt x="11" y="400"/>
                            </a:lnTo>
                            <a:lnTo>
                              <a:pt x="3" y="361"/>
                            </a:lnTo>
                            <a:lnTo>
                              <a:pt x="0" y="320"/>
                            </a:lnTo>
                            <a:lnTo>
                              <a:pt x="3" y="279"/>
                            </a:lnTo>
                            <a:lnTo>
                              <a:pt x="11" y="240"/>
                            </a:lnTo>
                            <a:lnTo>
                              <a:pt x="23" y="203"/>
                            </a:lnTo>
                            <a:lnTo>
                              <a:pt x="41" y="169"/>
                            </a:lnTo>
                            <a:lnTo>
                              <a:pt x="62" y="136"/>
                            </a:lnTo>
                            <a:lnTo>
                              <a:pt x="88" y="108"/>
                            </a:lnTo>
                            <a:lnTo>
                              <a:pt x="116" y="82"/>
                            </a:lnTo>
                            <a:lnTo>
                              <a:pt x="149" y="61"/>
                            </a:lnTo>
                            <a:lnTo>
                              <a:pt x="184" y="43"/>
                            </a:lnTo>
                            <a:lnTo>
                              <a:pt x="220" y="30"/>
                            </a:lnTo>
                            <a:lnTo>
                              <a:pt x="259" y="23"/>
                            </a:lnTo>
                            <a:lnTo>
                              <a:pt x="300" y="20"/>
                            </a:lnTo>
                            <a:lnTo>
                              <a:pt x="340" y="22"/>
                            </a:lnTo>
                            <a:lnTo>
                              <a:pt x="376" y="30"/>
                            </a:lnTo>
                            <a:lnTo>
                              <a:pt x="412" y="41"/>
                            </a:lnTo>
                            <a:lnTo>
                              <a:pt x="446" y="58"/>
                            </a:lnTo>
                            <a:lnTo>
                              <a:pt x="476" y="77"/>
                            </a:lnTo>
                            <a:lnTo>
                              <a:pt x="505" y="100"/>
                            </a:lnTo>
                            <a:lnTo>
                              <a:pt x="530" y="127"/>
                            </a:lnTo>
                            <a:lnTo>
                              <a:pt x="552" y="157"/>
                            </a:lnTo>
                            <a:lnTo>
                              <a:pt x="1017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56" name="Freeform 11">
                        <a:extLst>
                          <a:ext uri="{FF2B5EF4-FFF2-40B4-BE49-F238E27FC236}">
                            <a16:creationId xmlns:a16="http://schemas.microsoft.com/office/drawing/2014/main" id="{2DCF032E-2BD0-4A83-97CC-A65D859A047B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794" y="2111"/>
                        <a:ext cx="93" cy="94"/>
                      </a:xfrm>
                      <a:custGeom>
                        <a:avLst/>
                        <a:gdLst>
                          <a:gd name="T0" fmla="*/ 515 w 1031"/>
                          <a:gd name="T1" fmla="*/ 0 h 1031"/>
                          <a:gd name="T2" fmla="*/ 571 w 1031"/>
                          <a:gd name="T3" fmla="*/ 3 h 1031"/>
                          <a:gd name="T4" fmla="*/ 626 w 1031"/>
                          <a:gd name="T5" fmla="*/ 12 h 1031"/>
                          <a:gd name="T6" fmla="*/ 678 w 1031"/>
                          <a:gd name="T7" fmla="*/ 26 h 1031"/>
                          <a:gd name="T8" fmla="*/ 728 w 1031"/>
                          <a:gd name="T9" fmla="*/ 45 h 1031"/>
                          <a:gd name="T10" fmla="*/ 775 w 1031"/>
                          <a:gd name="T11" fmla="*/ 70 h 1031"/>
                          <a:gd name="T12" fmla="*/ 820 w 1031"/>
                          <a:gd name="T13" fmla="*/ 99 h 1031"/>
                          <a:gd name="T14" fmla="*/ 861 w 1031"/>
                          <a:gd name="T15" fmla="*/ 133 h 1031"/>
                          <a:gd name="T16" fmla="*/ 898 w 1031"/>
                          <a:gd name="T17" fmla="*/ 170 h 1031"/>
                          <a:gd name="T18" fmla="*/ 931 w 1031"/>
                          <a:gd name="T19" fmla="*/ 211 h 1031"/>
                          <a:gd name="T20" fmla="*/ 961 w 1031"/>
                          <a:gd name="T21" fmla="*/ 256 h 1031"/>
                          <a:gd name="T22" fmla="*/ 985 w 1031"/>
                          <a:gd name="T23" fmla="*/ 302 h 1031"/>
                          <a:gd name="T24" fmla="*/ 1005 w 1031"/>
                          <a:gd name="T25" fmla="*/ 352 h 1031"/>
                          <a:gd name="T26" fmla="*/ 1019 w 1031"/>
                          <a:gd name="T27" fmla="*/ 404 h 1031"/>
                          <a:gd name="T28" fmla="*/ 1028 w 1031"/>
                          <a:gd name="T29" fmla="*/ 459 h 1031"/>
                          <a:gd name="T30" fmla="*/ 1031 w 1031"/>
                          <a:gd name="T31" fmla="*/ 515 h 1031"/>
                          <a:gd name="T32" fmla="*/ 1028 w 1031"/>
                          <a:gd name="T33" fmla="*/ 571 h 1031"/>
                          <a:gd name="T34" fmla="*/ 1019 w 1031"/>
                          <a:gd name="T35" fmla="*/ 626 h 1031"/>
                          <a:gd name="T36" fmla="*/ 1005 w 1031"/>
                          <a:gd name="T37" fmla="*/ 678 h 1031"/>
                          <a:gd name="T38" fmla="*/ 985 w 1031"/>
                          <a:gd name="T39" fmla="*/ 728 h 1031"/>
                          <a:gd name="T40" fmla="*/ 961 w 1031"/>
                          <a:gd name="T41" fmla="*/ 775 h 1031"/>
                          <a:gd name="T42" fmla="*/ 931 w 1031"/>
                          <a:gd name="T43" fmla="*/ 820 h 1031"/>
                          <a:gd name="T44" fmla="*/ 898 w 1031"/>
                          <a:gd name="T45" fmla="*/ 860 h 1031"/>
                          <a:gd name="T46" fmla="*/ 861 w 1031"/>
                          <a:gd name="T47" fmla="*/ 898 h 1031"/>
                          <a:gd name="T48" fmla="*/ 820 w 1031"/>
                          <a:gd name="T49" fmla="*/ 931 h 1031"/>
                          <a:gd name="T50" fmla="*/ 775 w 1031"/>
                          <a:gd name="T51" fmla="*/ 960 h 1031"/>
                          <a:gd name="T52" fmla="*/ 728 w 1031"/>
                          <a:gd name="T53" fmla="*/ 985 h 1031"/>
                          <a:gd name="T54" fmla="*/ 678 w 1031"/>
                          <a:gd name="T55" fmla="*/ 1004 h 1031"/>
                          <a:gd name="T56" fmla="*/ 626 w 1031"/>
                          <a:gd name="T57" fmla="*/ 1018 h 1031"/>
                          <a:gd name="T58" fmla="*/ 571 w 1031"/>
                          <a:gd name="T59" fmla="*/ 1028 h 1031"/>
                          <a:gd name="T60" fmla="*/ 515 w 1031"/>
                          <a:gd name="T61" fmla="*/ 1031 h 1031"/>
                          <a:gd name="T62" fmla="*/ 459 w 1031"/>
                          <a:gd name="T63" fmla="*/ 1028 h 1031"/>
                          <a:gd name="T64" fmla="*/ 405 w 1031"/>
                          <a:gd name="T65" fmla="*/ 1018 h 1031"/>
                          <a:gd name="T66" fmla="*/ 353 w 1031"/>
                          <a:gd name="T67" fmla="*/ 1004 h 1031"/>
                          <a:gd name="T68" fmla="*/ 303 w 1031"/>
                          <a:gd name="T69" fmla="*/ 985 h 1031"/>
                          <a:gd name="T70" fmla="*/ 256 w 1031"/>
                          <a:gd name="T71" fmla="*/ 960 h 1031"/>
                          <a:gd name="T72" fmla="*/ 211 w 1031"/>
                          <a:gd name="T73" fmla="*/ 931 h 1031"/>
                          <a:gd name="T74" fmla="*/ 170 w 1031"/>
                          <a:gd name="T75" fmla="*/ 898 h 1031"/>
                          <a:gd name="T76" fmla="*/ 133 w 1031"/>
                          <a:gd name="T77" fmla="*/ 860 h 1031"/>
                          <a:gd name="T78" fmla="*/ 100 w 1031"/>
                          <a:gd name="T79" fmla="*/ 820 h 1031"/>
                          <a:gd name="T80" fmla="*/ 70 w 1031"/>
                          <a:gd name="T81" fmla="*/ 775 h 1031"/>
                          <a:gd name="T82" fmla="*/ 46 w 1031"/>
                          <a:gd name="T83" fmla="*/ 728 h 1031"/>
                          <a:gd name="T84" fmla="*/ 27 w 1031"/>
                          <a:gd name="T85" fmla="*/ 678 h 1031"/>
                          <a:gd name="T86" fmla="*/ 12 w 1031"/>
                          <a:gd name="T87" fmla="*/ 626 h 1031"/>
                          <a:gd name="T88" fmla="*/ 3 w 1031"/>
                          <a:gd name="T89" fmla="*/ 571 h 1031"/>
                          <a:gd name="T90" fmla="*/ 0 w 1031"/>
                          <a:gd name="T91" fmla="*/ 515 h 1031"/>
                          <a:gd name="T92" fmla="*/ 3 w 1031"/>
                          <a:gd name="T93" fmla="*/ 459 h 1031"/>
                          <a:gd name="T94" fmla="*/ 12 w 1031"/>
                          <a:gd name="T95" fmla="*/ 404 h 1031"/>
                          <a:gd name="T96" fmla="*/ 27 w 1031"/>
                          <a:gd name="T97" fmla="*/ 352 h 1031"/>
                          <a:gd name="T98" fmla="*/ 46 w 1031"/>
                          <a:gd name="T99" fmla="*/ 302 h 1031"/>
                          <a:gd name="T100" fmla="*/ 70 w 1031"/>
                          <a:gd name="T101" fmla="*/ 256 h 1031"/>
                          <a:gd name="T102" fmla="*/ 100 w 1031"/>
                          <a:gd name="T103" fmla="*/ 211 h 1031"/>
                          <a:gd name="T104" fmla="*/ 133 w 1031"/>
                          <a:gd name="T105" fmla="*/ 170 h 1031"/>
                          <a:gd name="T106" fmla="*/ 170 w 1031"/>
                          <a:gd name="T107" fmla="*/ 133 h 1031"/>
                          <a:gd name="T108" fmla="*/ 211 w 1031"/>
                          <a:gd name="T109" fmla="*/ 99 h 1031"/>
                          <a:gd name="T110" fmla="*/ 256 w 1031"/>
                          <a:gd name="T111" fmla="*/ 70 h 1031"/>
                          <a:gd name="T112" fmla="*/ 303 w 1031"/>
                          <a:gd name="T113" fmla="*/ 45 h 1031"/>
                          <a:gd name="T114" fmla="*/ 353 w 1031"/>
                          <a:gd name="T115" fmla="*/ 26 h 1031"/>
                          <a:gd name="T116" fmla="*/ 405 w 1031"/>
                          <a:gd name="T117" fmla="*/ 12 h 1031"/>
                          <a:gd name="T118" fmla="*/ 459 w 1031"/>
                          <a:gd name="T119" fmla="*/ 3 h 1031"/>
                          <a:gd name="T120" fmla="*/ 515 w 1031"/>
                          <a:gd name="T121" fmla="*/ 0 h 1031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  <a:cxn ang="0">
                            <a:pos x="T106" y="T107"/>
                          </a:cxn>
                          <a:cxn ang="0">
                            <a:pos x="T108" y="T109"/>
                          </a:cxn>
                          <a:cxn ang="0">
                            <a:pos x="T110" y="T111"/>
                          </a:cxn>
                          <a:cxn ang="0">
                            <a:pos x="T112" y="T113"/>
                          </a:cxn>
                          <a:cxn ang="0">
                            <a:pos x="T114" y="T115"/>
                          </a:cxn>
                          <a:cxn ang="0">
                            <a:pos x="T116" y="T117"/>
                          </a:cxn>
                          <a:cxn ang="0">
                            <a:pos x="T118" y="T119"/>
                          </a:cxn>
                          <a:cxn ang="0">
                            <a:pos x="T120" y="T121"/>
                          </a:cxn>
                        </a:cxnLst>
                        <a:rect l="0" t="0" r="r" b="b"/>
                        <a:pathLst>
                          <a:path w="1031" h="1031">
                            <a:moveTo>
                              <a:pt x="515" y="0"/>
                            </a:moveTo>
                            <a:lnTo>
                              <a:pt x="571" y="3"/>
                            </a:lnTo>
                            <a:lnTo>
                              <a:pt x="626" y="12"/>
                            </a:lnTo>
                            <a:lnTo>
                              <a:pt x="678" y="26"/>
                            </a:lnTo>
                            <a:lnTo>
                              <a:pt x="728" y="45"/>
                            </a:lnTo>
                            <a:lnTo>
                              <a:pt x="775" y="70"/>
                            </a:lnTo>
                            <a:lnTo>
                              <a:pt x="820" y="99"/>
                            </a:lnTo>
                            <a:lnTo>
                              <a:pt x="861" y="133"/>
                            </a:lnTo>
                            <a:lnTo>
                              <a:pt x="898" y="170"/>
                            </a:lnTo>
                            <a:lnTo>
                              <a:pt x="931" y="211"/>
                            </a:lnTo>
                            <a:lnTo>
                              <a:pt x="961" y="256"/>
                            </a:lnTo>
                            <a:lnTo>
                              <a:pt x="985" y="302"/>
                            </a:lnTo>
                            <a:lnTo>
                              <a:pt x="1005" y="352"/>
                            </a:lnTo>
                            <a:lnTo>
                              <a:pt x="1019" y="404"/>
                            </a:lnTo>
                            <a:lnTo>
                              <a:pt x="1028" y="459"/>
                            </a:lnTo>
                            <a:lnTo>
                              <a:pt x="1031" y="515"/>
                            </a:lnTo>
                            <a:lnTo>
                              <a:pt x="1028" y="571"/>
                            </a:lnTo>
                            <a:lnTo>
                              <a:pt x="1019" y="626"/>
                            </a:lnTo>
                            <a:lnTo>
                              <a:pt x="1005" y="678"/>
                            </a:lnTo>
                            <a:lnTo>
                              <a:pt x="985" y="728"/>
                            </a:lnTo>
                            <a:lnTo>
                              <a:pt x="961" y="775"/>
                            </a:lnTo>
                            <a:lnTo>
                              <a:pt x="931" y="820"/>
                            </a:lnTo>
                            <a:lnTo>
                              <a:pt x="898" y="860"/>
                            </a:lnTo>
                            <a:lnTo>
                              <a:pt x="861" y="898"/>
                            </a:lnTo>
                            <a:lnTo>
                              <a:pt x="820" y="931"/>
                            </a:lnTo>
                            <a:lnTo>
                              <a:pt x="775" y="960"/>
                            </a:lnTo>
                            <a:lnTo>
                              <a:pt x="728" y="985"/>
                            </a:lnTo>
                            <a:lnTo>
                              <a:pt x="678" y="1004"/>
                            </a:lnTo>
                            <a:lnTo>
                              <a:pt x="626" y="1018"/>
                            </a:lnTo>
                            <a:lnTo>
                              <a:pt x="571" y="1028"/>
                            </a:lnTo>
                            <a:lnTo>
                              <a:pt x="515" y="1031"/>
                            </a:lnTo>
                            <a:lnTo>
                              <a:pt x="459" y="1028"/>
                            </a:lnTo>
                            <a:lnTo>
                              <a:pt x="405" y="1018"/>
                            </a:lnTo>
                            <a:lnTo>
                              <a:pt x="353" y="1004"/>
                            </a:lnTo>
                            <a:lnTo>
                              <a:pt x="303" y="985"/>
                            </a:lnTo>
                            <a:lnTo>
                              <a:pt x="256" y="960"/>
                            </a:lnTo>
                            <a:lnTo>
                              <a:pt x="211" y="931"/>
                            </a:lnTo>
                            <a:lnTo>
                              <a:pt x="170" y="898"/>
                            </a:lnTo>
                            <a:lnTo>
                              <a:pt x="133" y="860"/>
                            </a:lnTo>
                            <a:lnTo>
                              <a:pt x="100" y="820"/>
                            </a:lnTo>
                            <a:lnTo>
                              <a:pt x="70" y="775"/>
                            </a:lnTo>
                            <a:lnTo>
                              <a:pt x="46" y="728"/>
                            </a:lnTo>
                            <a:lnTo>
                              <a:pt x="27" y="678"/>
                            </a:lnTo>
                            <a:lnTo>
                              <a:pt x="12" y="626"/>
                            </a:lnTo>
                            <a:lnTo>
                              <a:pt x="3" y="571"/>
                            </a:lnTo>
                            <a:lnTo>
                              <a:pt x="0" y="515"/>
                            </a:lnTo>
                            <a:lnTo>
                              <a:pt x="3" y="459"/>
                            </a:lnTo>
                            <a:lnTo>
                              <a:pt x="12" y="404"/>
                            </a:lnTo>
                            <a:lnTo>
                              <a:pt x="27" y="352"/>
                            </a:lnTo>
                            <a:lnTo>
                              <a:pt x="46" y="302"/>
                            </a:lnTo>
                            <a:lnTo>
                              <a:pt x="70" y="256"/>
                            </a:lnTo>
                            <a:lnTo>
                              <a:pt x="100" y="211"/>
                            </a:lnTo>
                            <a:lnTo>
                              <a:pt x="133" y="170"/>
                            </a:lnTo>
                            <a:lnTo>
                              <a:pt x="170" y="133"/>
                            </a:lnTo>
                            <a:lnTo>
                              <a:pt x="211" y="99"/>
                            </a:lnTo>
                            <a:lnTo>
                              <a:pt x="256" y="70"/>
                            </a:lnTo>
                            <a:lnTo>
                              <a:pt x="303" y="45"/>
                            </a:lnTo>
                            <a:lnTo>
                              <a:pt x="353" y="26"/>
                            </a:lnTo>
                            <a:lnTo>
                              <a:pt x="405" y="12"/>
                            </a:lnTo>
                            <a:lnTo>
                              <a:pt x="459" y="3"/>
                            </a:lnTo>
                            <a:lnTo>
                              <a:pt x="515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049" name="Group 1048">
                  <a:extLst>
                    <a:ext uri="{FF2B5EF4-FFF2-40B4-BE49-F238E27FC236}">
                      <a16:creationId xmlns:a16="http://schemas.microsoft.com/office/drawing/2014/main" id="{B210F23F-3458-4222-A09D-722DF883B9CF}"/>
                    </a:ext>
                  </a:extLst>
                </p:cNvPr>
                <p:cNvGrpSpPr/>
                <p:nvPr/>
              </p:nvGrpSpPr>
              <p:grpSpPr>
                <a:xfrm>
                  <a:off x="4816156" y="1087329"/>
                  <a:ext cx="1982873" cy="1362521"/>
                  <a:chOff x="4816156" y="1087329"/>
                  <a:chExt cx="1982873" cy="1362521"/>
                </a:xfrm>
              </p:grpSpPr>
              <p:sp>
                <p:nvSpPr>
                  <p:cNvPr id="57" name="Rectangle 56">
                    <a:extLst>
                      <a:ext uri="{FF2B5EF4-FFF2-40B4-BE49-F238E27FC236}">
                        <a16:creationId xmlns:a16="http://schemas.microsoft.com/office/drawing/2014/main" id="{8644B11E-464E-4FAE-BB29-3E9F74775ADC}"/>
                      </a:ext>
                    </a:extLst>
                  </p:cNvPr>
                  <p:cNvSpPr/>
                  <p:nvPr/>
                </p:nvSpPr>
                <p:spPr>
                  <a:xfrm>
                    <a:off x="4816156" y="1087329"/>
                    <a:ext cx="1982873" cy="574516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Data warehouse appliances</a:t>
                    </a:r>
                  </a:p>
                </p:txBody>
              </p:sp>
              <p:grpSp>
                <p:nvGrpSpPr>
                  <p:cNvPr id="1025" name="Group 1024">
                    <a:extLst>
                      <a:ext uri="{FF2B5EF4-FFF2-40B4-BE49-F238E27FC236}">
                        <a16:creationId xmlns:a16="http://schemas.microsoft.com/office/drawing/2014/main" id="{4D8D703D-96CB-4261-842F-AF9112912952}"/>
                      </a:ext>
                    </a:extLst>
                  </p:cNvPr>
                  <p:cNvGrpSpPr/>
                  <p:nvPr/>
                </p:nvGrpSpPr>
                <p:grpSpPr>
                  <a:xfrm>
                    <a:off x="5521020" y="1843884"/>
                    <a:ext cx="573144" cy="605966"/>
                    <a:chOff x="5521020" y="1860551"/>
                    <a:chExt cx="573144" cy="605966"/>
                  </a:xfrm>
                </p:grpSpPr>
                <p:grpSp>
                  <p:nvGrpSpPr>
                    <p:cNvPr id="1024" name="Group 1023">
                      <a:extLst>
                        <a:ext uri="{FF2B5EF4-FFF2-40B4-BE49-F238E27FC236}">
                          <a16:creationId xmlns:a16="http://schemas.microsoft.com/office/drawing/2014/main" id="{FE224343-687D-4BFA-A98A-374D2F9A81B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521020" y="1860551"/>
                      <a:ext cx="573144" cy="605966"/>
                      <a:chOff x="5521020" y="1860551"/>
                      <a:chExt cx="573144" cy="605966"/>
                    </a:xfrm>
                  </p:grpSpPr>
                  <p:sp>
                    <p:nvSpPr>
                      <p:cNvPr id="21" name="Freeform: Shape 20">
                        <a:extLst>
                          <a:ext uri="{FF2B5EF4-FFF2-40B4-BE49-F238E27FC236}">
                            <a16:creationId xmlns:a16="http://schemas.microsoft.com/office/drawing/2014/main" id="{6BC71CCC-6728-4481-9C4B-EDC949A0F1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21020" y="1860551"/>
                        <a:ext cx="302984" cy="605966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" name="Oval 21">
                        <a:extLst>
                          <a:ext uri="{FF2B5EF4-FFF2-40B4-BE49-F238E27FC236}">
                            <a16:creationId xmlns:a16="http://schemas.microsoft.com/office/drawing/2014/main" id="{89F327AD-797E-45BF-BE02-C95B0EA95E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55787" y="1894345"/>
                        <a:ext cx="538377" cy="538377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58" name="Group 57">
                      <a:extLst>
                        <a:ext uri="{FF2B5EF4-FFF2-40B4-BE49-F238E27FC236}">
                          <a16:creationId xmlns:a16="http://schemas.microsoft.com/office/drawing/2014/main" id="{BB0DC527-9288-4560-8C18-F65E4841D30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667652" y="1993470"/>
                      <a:ext cx="314646" cy="340126"/>
                      <a:chOff x="2474105" y="2239987"/>
                      <a:chExt cx="564786" cy="610523"/>
                    </a:xfrm>
                    <a:solidFill>
                      <a:schemeClr val="accent2"/>
                    </a:solidFill>
                  </p:grpSpPr>
                  <p:grpSp>
                    <p:nvGrpSpPr>
                      <p:cNvPr id="59" name="Group 4">
                        <a:extLst>
                          <a:ext uri="{FF2B5EF4-FFF2-40B4-BE49-F238E27FC236}">
                            <a16:creationId xmlns:a16="http://schemas.microsoft.com/office/drawing/2014/main" id="{25716563-8E08-4EBE-B5BC-84818ACC765D}"/>
                          </a:ext>
                        </a:extLst>
                      </p:cNvPr>
                      <p:cNvGrpSpPr>
                        <a:grpSpLocks noChangeAspect="1"/>
                      </p:cNvGrpSpPr>
                      <p:nvPr/>
                    </p:nvGrpSpPr>
                    <p:grpSpPr bwMode="auto">
                      <a:xfrm>
                        <a:off x="2653414" y="2415390"/>
                        <a:ext cx="223759" cy="262459"/>
                        <a:chOff x="3681" y="1971"/>
                        <a:chExt cx="318" cy="373"/>
                      </a:xfrm>
                      <a:grpFill/>
                    </p:grpSpPr>
                    <p:sp>
                      <p:nvSpPr>
                        <p:cNvPr id="104" name="Freeform 6">
                          <a:extLst>
                            <a:ext uri="{FF2B5EF4-FFF2-40B4-BE49-F238E27FC236}">
                              <a16:creationId xmlns:a16="http://schemas.microsoft.com/office/drawing/2014/main" id="{7A954E06-66F2-4E39-A235-13949F987852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3681" y="2151"/>
                          <a:ext cx="318" cy="96"/>
                        </a:xfrm>
                        <a:custGeom>
                          <a:avLst/>
                          <a:gdLst>
                            <a:gd name="T0" fmla="*/ 48 w 2862"/>
                            <a:gd name="T1" fmla="*/ 31 h 871"/>
                            <a:gd name="T2" fmla="*/ 157 w 2862"/>
                            <a:gd name="T3" fmla="*/ 86 h 871"/>
                            <a:gd name="T4" fmla="*/ 285 w 2862"/>
                            <a:gd name="T5" fmla="*/ 136 h 871"/>
                            <a:gd name="T6" fmla="*/ 441 w 2862"/>
                            <a:gd name="T7" fmla="*/ 183 h 871"/>
                            <a:gd name="T8" fmla="*/ 619 w 2862"/>
                            <a:gd name="T9" fmla="*/ 224 h 871"/>
                            <a:gd name="T10" fmla="*/ 819 w 2862"/>
                            <a:gd name="T11" fmla="*/ 257 h 871"/>
                            <a:gd name="T12" fmla="*/ 1040 w 2862"/>
                            <a:gd name="T13" fmla="*/ 280 h 871"/>
                            <a:gd name="T14" fmla="*/ 1281 w 2862"/>
                            <a:gd name="T15" fmla="*/ 292 h 871"/>
                            <a:gd name="T16" fmla="*/ 1580 w 2862"/>
                            <a:gd name="T17" fmla="*/ 292 h 871"/>
                            <a:gd name="T18" fmla="*/ 1821 w 2862"/>
                            <a:gd name="T19" fmla="*/ 280 h 871"/>
                            <a:gd name="T20" fmla="*/ 2042 w 2862"/>
                            <a:gd name="T21" fmla="*/ 257 h 871"/>
                            <a:gd name="T22" fmla="*/ 2241 w 2862"/>
                            <a:gd name="T23" fmla="*/ 225 h 871"/>
                            <a:gd name="T24" fmla="*/ 2419 w 2862"/>
                            <a:gd name="T25" fmla="*/ 185 h 871"/>
                            <a:gd name="T26" fmla="*/ 2575 w 2862"/>
                            <a:gd name="T27" fmla="*/ 136 h 871"/>
                            <a:gd name="T28" fmla="*/ 2703 w 2862"/>
                            <a:gd name="T29" fmla="*/ 87 h 871"/>
                            <a:gd name="T30" fmla="*/ 2814 w 2862"/>
                            <a:gd name="T31" fmla="*/ 31 h 871"/>
                            <a:gd name="T32" fmla="*/ 2862 w 2862"/>
                            <a:gd name="T33" fmla="*/ 542 h 871"/>
                            <a:gd name="T34" fmla="*/ 2789 w 2862"/>
                            <a:gd name="T35" fmla="*/ 601 h 871"/>
                            <a:gd name="T36" fmla="*/ 2686 w 2862"/>
                            <a:gd name="T37" fmla="*/ 659 h 871"/>
                            <a:gd name="T38" fmla="*/ 2555 w 2862"/>
                            <a:gd name="T39" fmla="*/ 711 h 871"/>
                            <a:gd name="T40" fmla="*/ 2399 w 2862"/>
                            <a:gd name="T41" fmla="*/ 759 h 871"/>
                            <a:gd name="T42" fmla="*/ 2219 w 2862"/>
                            <a:gd name="T43" fmla="*/ 800 h 871"/>
                            <a:gd name="T44" fmla="*/ 2017 w 2862"/>
                            <a:gd name="T45" fmla="*/ 834 h 871"/>
                            <a:gd name="T46" fmla="*/ 1795 w 2862"/>
                            <a:gd name="T47" fmla="*/ 857 h 871"/>
                            <a:gd name="T48" fmla="*/ 1557 w 2862"/>
                            <a:gd name="T49" fmla="*/ 869 h 871"/>
                            <a:gd name="T50" fmla="*/ 1305 w 2862"/>
                            <a:gd name="T51" fmla="*/ 869 h 871"/>
                            <a:gd name="T52" fmla="*/ 1067 w 2862"/>
                            <a:gd name="T53" fmla="*/ 857 h 871"/>
                            <a:gd name="T54" fmla="*/ 845 w 2862"/>
                            <a:gd name="T55" fmla="*/ 834 h 871"/>
                            <a:gd name="T56" fmla="*/ 643 w 2862"/>
                            <a:gd name="T57" fmla="*/ 800 h 871"/>
                            <a:gd name="T58" fmla="*/ 463 w 2862"/>
                            <a:gd name="T59" fmla="*/ 759 h 871"/>
                            <a:gd name="T60" fmla="*/ 307 w 2862"/>
                            <a:gd name="T61" fmla="*/ 711 h 871"/>
                            <a:gd name="T62" fmla="*/ 176 w 2862"/>
                            <a:gd name="T63" fmla="*/ 659 h 871"/>
                            <a:gd name="T64" fmla="*/ 73 w 2862"/>
                            <a:gd name="T65" fmla="*/ 601 h 871"/>
                            <a:gd name="T66" fmla="*/ 0 w 2862"/>
                            <a:gd name="T67" fmla="*/ 542 h 87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</a:cxnLst>
                          <a:rect l="0" t="0" r="r" b="b"/>
                          <a:pathLst>
                            <a:path w="2862" h="871">
                              <a:moveTo>
                                <a:pt x="0" y="0"/>
                              </a:moveTo>
                              <a:lnTo>
                                <a:pt x="48" y="31"/>
                              </a:lnTo>
                              <a:lnTo>
                                <a:pt x="100" y="60"/>
                              </a:lnTo>
                              <a:lnTo>
                                <a:pt x="157" y="86"/>
                              </a:lnTo>
                              <a:lnTo>
                                <a:pt x="220" y="112"/>
                              </a:lnTo>
                              <a:lnTo>
                                <a:pt x="285" y="136"/>
                              </a:lnTo>
                              <a:lnTo>
                                <a:pt x="360" y="160"/>
                              </a:lnTo>
                              <a:lnTo>
                                <a:pt x="441" y="183"/>
                              </a:lnTo>
                              <a:lnTo>
                                <a:pt x="528" y="205"/>
                              </a:lnTo>
                              <a:lnTo>
                                <a:pt x="619" y="224"/>
                              </a:lnTo>
                              <a:lnTo>
                                <a:pt x="716" y="242"/>
                              </a:lnTo>
                              <a:lnTo>
                                <a:pt x="819" y="257"/>
                              </a:lnTo>
                              <a:lnTo>
                                <a:pt x="926" y="269"/>
                              </a:lnTo>
                              <a:lnTo>
                                <a:pt x="1040" y="280"/>
                              </a:lnTo>
                              <a:lnTo>
                                <a:pt x="1158" y="287"/>
                              </a:lnTo>
                              <a:lnTo>
                                <a:pt x="1281" y="292"/>
                              </a:lnTo>
                              <a:lnTo>
                                <a:pt x="1431" y="295"/>
                              </a:lnTo>
                              <a:lnTo>
                                <a:pt x="1580" y="292"/>
                              </a:lnTo>
                              <a:lnTo>
                                <a:pt x="1704" y="287"/>
                              </a:lnTo>
                              <a:lnTo>
                                <a:pt x="1821" y="280"/>
                              </a:lnTo>
                              <a:lnTo>
                                <a:pt x="1935" y="269"/>
                              </a:lnTo>
                              <a:lnTo>
                                <a:pt x="2042" y="257"/>
                              </a:lnTo>
                              <a:lnTo>
                                <a:pt x="2144" y="242"/>
                              </a:lnTo>
                              <a:lnTo>
                                <a:pt x="2241" y="225"/>
                              </a:lnTo>
                              <a:lnTo>
                                <a:pt x="2332" y="205"/>
                              </a:lnTo>
                              <a:lnTo>
                                <a:pt x="2419" y="185"/>
                              </a:lnTo>
                              <a:lnTo>
                                <a:pt x="2499" y="161"/>
                              </a:lnTo>
                              <a:lnTo>
                                <a:pt x="2575" y="136"/>
                              </a:lnTo>
                              <a:lnTo>
                                <a:pt x="2641" y="112"/>
                              </a:lnTo>
                              <a:lnTo>
                                <a:pt x="2703" y="87"/>
                              </a:lnTo>
                              <a:lnTo>
                                <a:pt x="2761" y="60"/>
                              </a:lnTo>
                              <a:lnTo>
                                <a:pt x="2814" y="31"/>
                              </a:lnTo>
                              <a:lnTo>
                                <a:pt x="2862" y="0"/>
                              </a:lnTo>
                              <a:lnTo>
                                <a:pt x="2862" y="542"/>
                              </a:lnTo>
                              <a:lnTo>
                                <a:pt x="2830" y="572"/>
                              </a:lnTo>
                              <a:lnTo>
                                <a:pt x="2789" y="601"/>
                              </a:lnTo>
                              <a:lnTo>
                                <a:pt x="2741" y="631"/>
                              </a:lnTo>
                              <a:lnTo>
                                <a:pt x="2686" y="659"/>
                              </a:lnTo>
                              <a:lnTo>
                                <a:pt x="2624" y="686"/>
                              </a:lnTo>
                              <a:lnTo>
                                <a:pt x="2555" y="711"/>
                              </a:lnTo>
                              <a:lnTo>
                                <a:pt x="2480" y="736"/>
                              </a:lnTo>
                              <a:lnTo>
                                <a:pt x="2399" y="759"/>
                              </a:lnTo>
                              <a:lnTo>
                                <a:pt x="2311" y="781"/>
                              </a:lnTo>
                              <a:lnTo>
                                <a:pt x="2219" y="800"/>
                              </a:lnTo>
                              <a:lnTo>
                                <a:pt x="2120" y="818"/>
                              </a:lnTo>
                              <a:lnTo>
                                <a:pt x="2017" y="834"/>
                              </a:lnTo>
                              <a:lnTo>
                                <a:pt x="1909" y="846"/>
                              </a:lnTo>
                              <a:lnTo>
                                <a:pt x="1795" y="857"/>
                              </a:lnTo>
                              <a:lnTo>
                                <a:pt x="1678" y="864"/>
                              </a:lnTo>
                              <a:lnTo>
                                <a:pt x="1557" y="869"/>
                              </a:lnTo>
                              <a:lnTo>
                                <a:pt x="1431" y="871"/>
                              </a:lnTo>
                              <a:lnTo>
                                <a:pt x="1305" y="869"/>
                              </a:lnTo>
                              <a:lnTo>
                                <a:pt x="1184" y="864"/>
                              </a:lnTo>
                              <a:lnTo>
                                <a:pt x="1067" y="857"/>
                              </a:lnTo>
                              <a:lnTo>
                                <a:pt x="953" y="846"/>
                              </a:lnTo>
                              <a:lnTo>
                                <a:pt x="845" y="834"/>
                              </a:lnTo>
                              <a:lnTo>
                                <a:pt x="742" y="818"/>
                              </a:lnTo>
                              <a:lnTo>
                                <a:pt x="643" y="800"/>
                              </a:lnTo>
                              <a:lnTo>
                                <a:pt x="551" y="781"/>
                              </a:lnTo>
                              <a:lnTo>
                                <a:pt x="463" y="759"/>
                              </a:lnTo>
                              <a:lnTo>
                                <a:pt x="382" y="736"/>
                              </a:lnTo>
                              <a:lnTo>
                                <a:pt x="307" y="711"/>
                              </a:lnTo>
                              <a:lnTo>
                                <a:pt x="238" y="686"/>
                              </a:lnTo>
                              <a:lnTo>
                                <a:pt x="176" y="659"/>
                              </a:lnTo>
                              <a:lnTo>
                                <a:pt x="121" y="631"/>
                              </a:lnTo>
                              <a:lnTo>
                                <a:pt x="73" y="601"/>
                              </a:lnTo>
                              <a:lnTo>
                                <a:pt x="32" y="572"/>
                              </a:lnTo>
                              <a:lnTo>
                                <a:pt x="0" y="542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grpFill/>
                        <a:ln w="0">
                          <a:noFill/>
                          <a:prstDash val="solid"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05" name="Freeform 7">
                          <a:extLst>
                            <a:ext uri="{FF2B5EF4-FFF2-40B4-BE49-F238E27FC236}">
                              <a16:creationId xmlns:a16="http://schemas.microsoft.com/office/drawing/2014/main" id="{A787E14D-7E3A-4F95-87A5-CD53C1BD3E4E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3681" y="2067"/>
                          <a:ext cx="318" cy="96"/>
                        </a:xfrm>
                        <a:custGeom>
                          <a:avLst/>
                          <a:gdLst>
                            <a:gd name="T0" fmla="*/ 52 w 2862"/>
                            <a:gd name="T1" fmla="*/ 34 h 870"/>
                            <a:gd name="T2" fmla="*/ 175 w 2862"/>
                            <a:gd name="T3" fmla="*/ 93 h 870"/>
                            <a:gd name="T4" fmla="*/ 317 w 2862"/>
                            <a:gd name="T5" fmla="*/ 147 h 870"/>
                            <a:gd name="T6" fmla="*/ 479 w 2862"/>
                            <a:gd name="T7" fmla="*/ 191 h 870"/>
                            <a:gd name="T8" fmla="*/ 654 w 2862"/>
                            <a:gd name="T9" fmla="*/ 228 h 870"/>
                            <a:gd name="T10" fmla="*/ 840 w 2862"/>
                            <a:gd name="T11" fmla="*/ 257 h 870"/>
                            <a:gd name="T12" fmla="*/ 1033 w 2862"/>
                            <a:gd name="T13" fmla="*/ 278 h 870"/>
                            <a:gd name="T14" fmla="*/ 1231 w 2862"/>
                            <a:gd name="T15" fmla="*/ 290 h 870"/>
                            <a:gd name="T16" fmla="*/ 1431 w 2862"/>
                            <a:gd name="T17" fmla="*/ 294 h 870"/>
                            <a:gd name="T18" fmla="*/ 1631 w 2862"/>
                            <a:gd name="T19" fmla="*/ 290 h 870"/>
                            <a:gd name="T20" fmla="*/ 1829 w 2862"/>
                            <a:gd name="T21" fmla="*/ 278 h 870"/>
                            <a:gd name="T22" fmla="*/ 2022 w 2862"/>
                            <a:gd name="T23" fmla="*/ 257 h 870"/>
                            <a:gd name="T24" fmla="*/ 2208 w 2862"/>
                            <a:gd name="T25" fmla="*/ 228 h 870"/>
                            <a:gd name="T26" fmla="*/ 2383 w 2862"/>
                            <a:gd name="T27" fmla="*/ 191 h 870"/>
                            <a:gd name="T28" fmla="*/ 2545 w 2862"/>
                            <a:gd name="T29" fmla="*/ 147 h 870"/>
                            <a:gd name="T30" fmla="*/ 2687 w 2862"/>
                            <a:gd name="T31" fmla="*/ 93 h 870"/>
                            <a:gd name="T32" fmla="*/ 2810 w 2862"/>
                            <a:gd name="T33" fmla="*/ 34 h 870"/>
                            <a:gd name="T34" fmla="*/ 2862 w 2862"/>
                            <a:gd name="T35" fmla="*/ 542 h 870"/>
                            <a:gd name="T36" fmla="*/ 2790 w 2862"/>
                            <a:gd name="T37" fmla="*/ 600 h 870"/>
                            <a:gd name="T38" fmla="*/ 2689 w 2862"/>
                            <a:gd name="T39" fmla="*/ 657 h 870"/>
                            <a:gd name="T40" fmla="*/ 2562 w 2862"/>
                            <a:gd name="T41" fmla="*/ 709 h 870"/>
                            <a:gd name="T42" fmla="*/ 2409 w 2862"/>
                            <a:gd name="T43" fmla="*/ 756 h 870"/>
                            <a:gd name="T44" fmla="*/ 2233 w 2862"/>
                            <a:gd name="T45" fmla="*/ 797 h 870"/>
                            <a:gd name="T46" fmla="*/ 2036 w 2862"/>
                            <a:gd name="T47" fmla="*/ 831 h 870"/>
                            <a:gd name="T48" fmla="*/ 1820 w 2862"/>
                            <a:gd name="T49" fmla="*/ 855 h 870"/>
                            <a:gd name="T50" fmla="*/ 1586 w 2862"/>
                            <a:gd name="T51" fmla="*/ 868 h 870"/>
                            <a:gd name="T52" fmla="*/ 1510 w 2862"/>
                            <a:gd name="T53" fmla="*/ 870 h 870"/>
                            <a:gd name="T54" fmla="*/ 1352 w 2862"/>
                            <a:gd name="T55" fmla="*/ 870 h 870"/>
                            <a:gd name="T56" fmla="*/ 1276 w 2862"/>
                            <a:gd name="T57" fmla="*/ 868 h 870"/>
                            <a:gd name="T58" fmla="*/ 1042 w 2862"/>
                            <a:gd name="T59" fmla="*/ 855 h 870"/>
                            <a:gd name="T60" fmla="*/ 826 w 2862"/>
                            <a:gd name="T61" fmla="*/ 831 h 870"/>
                            <a:gd name="T62" fmla="*/ 629 w 2862"/>
                            <a:gd name="T63" fmla="*/ 797 h 870"/>
                            <a:gd name="T64" fmla="*/ 453 w 2862"/>
                            <a:gd name="T65" fmla="*/ 756 h 870"/>
                            <a:gd name="T66" fmla="*/ 300 w 2862"/>
                            <a:gd name="T67" fmla="*/ 709 h 870"/>
                            <a:gd name="T68" fmla="*/ 173 w 2862"/>
                            <a:gd name="T69" fmla="*/ 657 h 870"/>
                            <a:gd name="T70" fmla="*/ 72 w 2862"/>
                            <a:gd name="T71" fmla="*/ 600 h 870"/>
                            <a:gd name="T72" fmla="*/ 0 w 2862"/>
                            <a:gd name="T73" fmla="*/ 542 h 87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</a:cxnLst>
                          <a:rect l="0" t="0" r="r" b="b"/>
                          <a:pathLst>
                            <a:path w="2862" h="870">
                              <a:moveTo>
                                <a:pt x="0" y="0"/>
                              </a:moveTo>
                              <a:lnTo>
                                <a:pt x="52" y="34"/>
                              </a:lnTo>
                              <a:lnTo>
                                <a:pt x="110" y="64"/>
                              </a:lnTo>
                              <a:lnTo>
                                <a:pt x="175" y="93"/>
                              </a:lnTo>
                              <a:lnTo>
                                <a:pt x="244" y="121"/>
                              </a:lnTo>
                              <a:lnTo>
                                <a:pt x="317" y="147"/>
                              </a:lnTo>
                              <a:lnTo>
                                <a:pt x="397" y="170"/>
                              </a:lnTo>
                              <a:lnTo>
                                <a:pt x="479" y="191"/>
                              </a:lnTo>
                              <a:lnTo>
                                <a:pt x="564" y="211"/>
                              </a:lnTo>
                              <a:lnTo>
                                <a:pt x="654" y="228"/>
                              </a:lnTo>
                              <a:lnTo>
                                <a:pt x="745" y="243"/>
                              </a:lnTo>
                              <a:lnTo>
                                <a:pt x="840" y="257"/>
                              </a:lnTo>
                              <a:lnTo>
                                <a:pt x="936" y="268"/>
                              </a:lnTo>
                              <a:lnTo>
                                <a:pt x="1033" y="278"/>
                              </a:lnTo>
                              <a:lnTo>
                                <a:pt x="1132" y="285"/>
                              </a:lnTo>
                              <a:lnTo>
                                <a:pt x="1231" y="290"/>
                              </a:lnTo>
                              <a:lnTo>
                                <a:pt x="1331" y="293"/>
                              </a:lnTo>
                              <a:lnTo>
                                <a:pt x="1431" y="294"/>
                              </a:lnTo>
                              <a:lnTo>
                                <a:pt x="1531" y="293"/>
                              </a:lnTo>
                              <a:lnTo>
                                <a:pt x="1631" y="290"/>
                              </a:lnTo>
                              <a:lnTo>
                                <a:pt x="1730" y="285"/>
                              </a:lnTo>
                              <a:lnTo>
                                <a:pt x="1829" y="278"/>
                              </a:lnTo>
                              <a:lnTo>
                                <a:pt x="1926" y="268"/>
                              </a:lnTo>
                              <a:lnTo>
                                <a:pt x="2022" y="257"/>
                              </a:lnTo>
                              <a:lnTo>
                                <a:pt x="2117" y="243"/>
                              </a:lnTo>
                              <a:lnTo>
                                <a:pt x="2208" y="228"/>
                              </a:lnTo>
                              <a:lnTo>
                                <a:pt x="2298" y="211"/>
                              </a:lnTo>
                              <a:lnTo>
                                <a:pt x="2383" y="191"/>
                              </a:lnTo>
                              <a:lnTo>
                                <a:pt x="2465" y="170"/>
                              </a:lnTo>
                              <a:lnTo>
                                <a:pt x="2545" y="147"/>
                              </a:lnTo>
                              <a:lnTo>
                                <a:pt x="2618" y="121"/>
                              </a:lnTo>
                              <a:lnTo>
                                <a:pt x="2687" y="93"/>
                              </a:lnTo>
                              <a:lnTo>
                                <a:pt x="2752" y="64"/>
                              </a:lnTo>
                              <a:lnTo>
                                <a:pt x="2810" y="34"/>
                              </a:lnTo>
                              <a:lnTo>
                                <a:pt x="2862" y="0"/>
                              </a:lnTo>
                              <a:lnTo>
                                <a:pt x="2862" y="542"/>
                              </a:lnTo>
                              <a:lnTo>
                                <a:pt x="2830" y="571"/>
                              </a:lnTo>
                              <a:lnTo>
                                <a:pt x="2790" y="600"/>
                              </a:lnTo>
                              <a:lnTo>
                                <a:pt x="2743" y="628"/>
                              </a:lnTo>
                              <a:lnTo>
                                <a:pt x="2689" y="657"/>
                              </a:lnTo>
                              <a:lnTo>
                                <a:pt x="2629" y="684"/>
                              </a:lnTo>
                              <a:lnTo>
                                <a:pt x="2562" y="709"/>
                              </a:lnTo>
                              <a:lnTo>
                                <a:pt x="2488" y="733"/>
                              </a:lnTo>
                              <a:lnTo>
                                <a:pt x="2409" y="756"/>
                              </a:lnTo>
                              <a:lnTo>
                                <a:pt x="2324" y="778"/>
                              </a:lnTo>
                              <a:lnTo>
                                <a:pt x="2233" y="797"/>
                              </a:lnTo>
                              <a:lnTo>
                                <a:pt x="2138" y="815"/>
                              </a:lnTo>
                              <a:lnTo>
                                <a:pt x="2036" y="831"/>
                              </a:lnTo>
                              <a:lnTo>
                                <a:pt x="1931" y="844"/>
                              </a:lnTo>
                              <a:lnTo>
                                <a:pt x="1820" y="855"/>
                              </a:lnTo>
                              <a:lnTo>
                                <a:pt x="1705" y="863"/>
                              </a:lnTo>
                              <a:lnTo>
                                <a:pt x="1586" y="868"/>
                              </a:lnTo>
                              <a:lnTo>
                                <a:pt x="1566" y="868"/>
                              </a:lnTo>
                              <a:lnTo>
                                <a:pt x="1510" y="870"/>
                              </a:lnTo>
                              <a:lnTo>
                                <a:pt x="1431" y="870"/>
                              </a:lnTo>
                              <a:lnTo>
                                <a:pt x="1352" y="870"/>
                              </a:lnTo>
                              <a:lnTo>
                                <a:pt x="1296" y="868"/>
                              </a:lnTo>
                              <a:lnTo>
                                <a:pt x="1276" y="868"/>
                              </a:lnTo>
                              <a:lnTo>
                                <a:pt x="1157" y="863"/>
                              </a:lnTo>
                              <a:lnTo>
                                <a:pt x="1042" y="855"/>
                              </a:lnTo>
                              <a:lnTo>
                                <a:pt x="931" y="844"/>
                              </a:lnTo>
                              <a:lnTo>
                                <a:pt x="826" y="831"/>
                              </a:lnTo>
                              <a:lnTo>
                                <a:pt x="724" y="815"/>
                              </a:lnTo>
                              <a:lnTo>
                                <a:pt x="629" y="797"/>
                              </a:lnTo>
                              <a:lnTo>
                                <a:pt x="538" y="778"/>
                              </a:lnTo>
                              <a:lnTo>
                                <a:pt x="453" y="756"/>
                              </a:lnTo>
                              <a:lnTo>
                                <a:pt x="374" y="733"/>
                              </a:lnTo>
                              <a:lnTo>
                                <a:pt x="300" y="709"/>
                              </a:lnTo>
                              <a:lnTo>
                                <a:pt x="233" y="683"/>
                              </a:lnTo>
                              <a:lnTo>
                                <a:pt x="173" y="657"/>
                              </a:lnTo>
                              <a:lnTo>
                                <a:pt x="119" y="628"/>
                              </a:lnTo>
                              <a:lnTo>
                                <a:pt x="72" y="600"/>
                              </a:lnTo>
                              <a:lnTo>
                                <a:pt x="32" y="571"/>
                              </a:lnTo>
                              <a:lnTo>
                                <a:pt x="0" y="542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grpFill/>
                        <a:ln w="0">
                          <a:noFill/>
                          <a:prstDash val="solid"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06" name="Freeform 8">
                          <a:extLst>
                            <a:ext uri="{FF2B5EF4-FFF2-40B4-BE49-F238E27FC236}">
                              <a16:creationId xmlns:a16="http://schemas.microsoft.com/office/drawing/2014/main" id="{A7148294-4144-4843-9D33-1330E16F6305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3681" y="1971"/>
                          <a:ext cx="318" cy="109"/>
                        </a:xfrm>
                        <a:custGeom>
                          <a:avLst/>
                          <a:gdLst>
                            <a:gd name="T0" fmla="*/ 1547 w 2862"/>
                            <a:gd name="T1" fmla="*/ 3 h 980"/>
                            <a:gd name="T2" fmla="*/ 1764 w 2862"/>
                            <a:gd name="T3" fmla="*/ 14 h 980"/>
                            <a:gd name="T4" fmla="*/ 1963 w 2862"/>
                            <a:gd name="T5" fmla="*/ 36 h 980"/>
                            <a:gd name="T6" fmla="*/ 2142 w 2862"/>
                            <a:gd name="T7" fmla="*/ 67 h 980"/>
                            <a:gd name="T8" fmla="*/ 2302 w 2862"/>
                            <a:gd name="T9" fmla="*/ 107 h 980"/>
                            <a:gd name="T10" fmla="*/ 2443 w 2862"/>
                            <a:gd name="T11" fmla="*/ 153 h 980"/>
                            <a:gd name="T12" fmla="*/ 2563 w 2862"/>
                            <a:gd name="T13" fmla="*/ 207 h 980"/>
                            <a:gd name="T14" fmla="*/ 2664 w 2862"/>
                            <a:gd name="T15" fmla="*/ 265 h 980"/>
                            <a:gd name="T16" fmla="*/ 2744 w 2862"/>
                            <a:gd name="T17" fmla="*/ 327 h 980"/>
                            <a:gd name="T18" fmla="*/ 2804 w 2862"/>
                            <a:gd name="T19" fmla="*/ 392 h 980"/>
                            <a:gd name="T20" fmla="*/ 2843 w 2862"/>
                            <a:gd name="T21" fmla="*/ 459 h 980"/>
                            <a:gd name="T22" fmla="*/ 2860 w 2862"/>
                            <a:gd name="T23" fmla="*/ 505 h 980"/>
                            <a:gd name="T24" fmla="*/ 2862 w 2862"/>
                            <a:gd name="T25" fmla="*/ 652 h 980"/>
                            <a:gd name="T26" fmla="*/ 2789 w 2862"/>
                            <a:gd name="T27" fmla="*/ 712 h 980"/>
                            <a:gd name="T28" fmla="*/ 2687 w 2862"/>
                            <a:gd name="T29" fmla="*/ 768 h 980"/>
                            <a:gd name="T30" fmla="*/ 2557 w 2862"/>
                            <a:gd name="T31" fmla="*/ 821 h 980"/>
                            <a:gd name="T32" fmla="*/ 2401 w 2862"/>
                            <a:gd name="T33" fmla="*/ 869 h 980"/>
                            <a:gd name="T34" fmla="*/ 2221 w 2862"/>
                            <a:gd name="T35" fmla="*/ 909 h 980"/>
                            <a:gd name="T36" fmla="*/ 2019 w 2862"/>
                            <a:gd name="T37" fmla="*/ 943 h 980"/>
                            <a:gd name="T38" fmla="*/ 1797 w 2862"/>
                            <a:gd name="T39" fmla="*/ 966 h 980"/>
                            <a:gd name="T40" fmla="*/ 1557 w 2862"/>
                            <a:gd name="T41" fmla="*/ 979 h 980"/>
                            <a:gd name="T42" fmla="*/ 1305 w 2862"/>
                            <a:gd name="T43" fmla="*/ 979 h 980"/>
                            <a:gd name="T44" fmla="*/ 1065 w 2862"/>
                            <a:gd name="T45" fmla="*/ 966 h 980"/>
                            <a:gd name="T46" fmla="*/ 843 w 2862"/>
                            <a:gd name="T47" fmla="*/ 943 h 980"/>
                            <a:gd name="T48" fmla="*/ 641 w 2862"/>
                            <a:gd name="T49" fmla="*/ 909 h 980"/>
                            <a:gd name="T50" fmla="*/ 461 w 2862"/>
                            <a:gd name="T51" fmla="*/ 869 h 980"/>
                            <a:gd name="T52" fmla="*/ 305 w 2862"/>
                            <a:gd name="T53" fmla="*/ 821 h 980"/>
                            <a:gd name="T54" fmla="*/ 175 w 2862"/>
                            <a:gd name="T55" fmla="*/ 768 h 980"/>
                            <a:gd name="T56" fmla="*/ 73 w 2862"/>
                            <a:gd name="T57" fmla="*/ 712 h 980"/>
                            <a:gd name="T58" fmla="*/ 0 w 2862"/>
                            <a:gd name="T59" fmla="*/ 652 h 980"/>
                            <a:gd name="T60" fmla="*/ 2 w 2862"/>
                            <a:gd name="T61" fmla="*/ 504 h 980"/>
                            <a:gd name="T62" fmla="*/ 21 w 2862"/>
                            <a:gd name="T63" fmla="*/ 456 h 980"/>
                            <a:gd name="T64" fmla="*/ 62 w 2862"/>
                            <a:gd name="T65" fmla="*/ 386 h 980"/>
                            <a:gd name="T66" fmla="*/ 128 w 2862"/>
                            <a:gd name="T67" fmla="*/ 318 h 980"/>
                            <a:gd name="T68" fmla="*/ 214 w 2862"/>
                            <a:gd name="T69" fmla="*/ 254 h 980"/>
                            <a:gd name="T70" fmla="*/ 325 w 2862"/>
                            <a:gd name="T71" fmla="*/ 194 h 980"/>
                            <a:gd name="T72" fmla="*/ 456 w 2862"/>
                            <a:gd name="T73" fmla="*/ 140 h 980"/>
                            <a:gd name="T74" fmla="*/ 609 w 2862"/>
                            <a:gd name="T75" fmla="*/ 94 h 980"/>
                            <a:gd name="T76" fmla="*/ 783 w 2862"/>
                            <a:gd name="T77" fmla="*/ 55 h 980"/>
                            <a:gd name="T78" fmla="*/ 978 w 2862"/>
                            <a:gd name="T79" fmla="*/ 26 h 980"/>
                            <a:gd name="T80" fmla="*/ 1195 w 2862"/>
                            <a:gd name="T81" fmla="*/ 7 h 980"/>
                            <a:gd name="T82" fmla="*/ 1431 w 2862"/>
                            <a:gd name="T83" fmla="*/ 0 h 98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</a:cxnLst>
                          <a:rect l="0" t="0" r="r" b="b"/>
                          <a:pathLst>
                            <a:path w="2862" h="980">
                              <a:moveTo>
                                <a:pt x="1431" y="0"/>
                              </a:moveTo>
                              <a:lnTo>
                                <a:pt x="1547" y="3"/>
                              </a:lnTo>
                              <a:lnTo>
                                <a:pt x="1658" y="7"/>
                              </a:lnTo>
                              <a:lnTo>
                                <a:pt x="1764" y="14"/>
                              </a:lnTo>
                              <a:lnTo>
                                <a:pt x="1866" y="23"/>
                              </a:lnTo>
                              <a:lnTo>
                                <a:pt x="1963" y="36"/>
                              </a:lnTo>
                              <a:lnTo>
                                <a:pt x="2055" y="51"/>
                              </a:lnTo>
                              <a:lnTo>
                                <a:pt x="2142" y="67"/>
                              </a:lnTo>
                              <a:lnTo>
                                <a:pt x="2225" y="86"/>
                              </a:lnTo>
                              <a:lnTo>
                                <a:pt x="2302" y="107"/>
                              </a:lnTo>
                              <a:lnTo>
                                <a:pt x="2375" y="129"/>
                              </a:lnTo>
                              <a:lnTo>
                                <a:pt x="2443" y="153"/>
                              </a:lnTo>
                              <a:lnTo>
                                <a:pt x="2506" y="180"/>
                              </a:lnTo>
                              <a:lnTo>
                                <a:pt x="2563" y="207"/>
                              </a:lnTo>
                              <a:lnTo>
                                <a:pt x="2616" y="235"/>
                              </a:lnTo>
                              <a:lnTo>
                                <a:pt x="2664" y="265"/>
                              </a:lnTo>
                              <a:lnTo>
                                <a:pt x="2707" y="296"/>
                              </a:lnTo>
                              <a:lnTo>
                                <a:pt x="2744" y="327"/>
                              </a:lnTo>
                              <a:lnTo>
                                <a:pt x="2777" y="360"/>
                              </a:lnTo>
                              <a:lnTo>
                                <a:pt x="2804" y="392"/>
                              </a:lnTo>
                              <a:lnTo>
                                <a:pt x="2827" y="426"/>
                              </a:lnTo>
                              <a:lnTo>
                                <a:pt x="2843" y="459"/>
                              </a:lnTo>
                              <a:lnTo>
                                <a:pt x="2855" y="493"/>
                              </a:lnTo>
                              <a:lnTo>
                                <a:pt x="2860" y="505"/>
                              </a:lnTo>
                              <a:lnTo>
                                <a:pt x="2862" y="519"/>
                              </a:lnTo>
                              <a:lnTo>
                                <a:pt x="2862" y="652"/>
                              </a:lnTo>
                              <a:lnTo>
                                <a:pt x="2830" y="681"/>
                              </a:lnTo>
                              <a:lnTo>
                                <a:pt x="2789" y="712"/>
                              </a:lnTo>
                              <a:lnTo>
                                <a:pt x="2741" y="740"/>
                              </a:lnTo>
                              <a:lnTo>
                                <a:pt x="2687" y="768"/>
                              </a:lnTo>
                              <a:lnTo>
                                <a:pt x="2625" y="795"/>
                              </a:lnTo>
                              <a:lnTo>
                                <a:pt x="2557" y="821"/>
                              </a:lnTo>
                              <a:lnTo>
                                <a:pt x="2482" y="846"/>
                              </a:lnTo>
                              <a:lnTo>
                                <a:pt x="2401" y="869"/>
                              </a:lnTo>
                              <a:lnTo>
                                <a:pt x="2314" y="891"/>
                              </a:lnTo>
                              <a:lnTo>
                                <a:pt x="2221" y="909"/>
                              </a:lnTo>
                              <a:lnTo>
                                <a:pt x="2122" y="927"/>
                              </a:lnTo>
                              <a:lnTo>
                                <a:pt x="2019" y="943"/>
                              </a:lnTo>
                              <a:lnTo>
                                <a:pt x="1911" y="956"/>
                              </a:lnTo>
                              <a:lnTo>
                                <a:pt x="1797" y="966"/>
                              </a:lnTo>
                              <a:lnTo>
                                <a:pt x="1680" y="973"/>
                              </a:lnTo>
                              <a:lnTo>
                                <a:pt x="1557" y="979"/>
                              </a:lnTo>
                              <a:lnTo>
                                <a:pt x="1431" y="980"/>
                              </a:lnTo>
                              <a:lnTo>
                                <a:pt x="1305" y="979"/>
                              </a:lnTo>
                              <a:lnTo>
                                <a:pt x="1182" y="973"/>
                              </a:lnTo>
                              <a:lnTo>
                                <a:pt x="1065" y="966"/>
                              </a:lnTo>
                              <a:lnTo>
                                <a:pt x="951" y="956"/>
                              </a:lnTo>
                              <a:lnTo>
                                <a:pt x="843" y="943"/>
                              </a:lnTo>
                              <a:lnTo>
                                <a:pt x="740" y="927"/>
                              </a:lnTo>
                              <a:lnTo>
                                <a:pt x="641" y="909"/>
                              </a:lnTo>
                              <a:lnTo>
                                <a:pt x="548" y="891"/>
                              </a:lnTo>
                              <a:lnTo>
                                <a:pt x="461" y="869"/>
                              </a:lnTo>
                              <a:lnTo>
                                <a:pt x="380" y="846"/>
                              </a:lnTo>
                              <a:lnTo>
                                <a:pt x="305" y="821"/>
                              </a:lnTo>
                              <a:lnTo>
                                <a:pt x="237" y="795"/>
                              </a:lnTo>
                              <a:lnTo>
                                <a:pt x="175" y="768"/>
                              </a:lnTo>
                              <a:lnTo>
                                <a:pt x="121" y="740"/>
                              </a:lnTo>
                              <a:lnTo>
                                <a:pt x="73" y="712"/>
                              </a:lnTo>
                              <a:lnTo>
                                <a:pt x="32" y="681"/>
                              </a:lnTo>
                              <a:lnTo>
                                <a:pt x="0" y="652"/>
                              </a:lnTo>
                              <a:lnTo>
                                <a:pt x="0" y="519"/>
                              </a:lnTo>
                              <a:lnTo>
                                <a:pt x="2" y="504"/>
                              </a:lnTo>
                              <a:lnTo>
                                <a:pt x="8" y="491"/>
                              </a:lnTo>
                              <a:lnTo>
                                <a:pt x="21" y="456"/>
                              </a:lnTo>
                              <a:lnTo>
                                <a:pt x="39" y="420"/>
                              </a:lnTo>
                              <a:lnTo>
                                <a:pt x="62" y="386"/>
                              </a:lnTo>
                              <a:lnTo>
                                <a:pt x="93" y="351"/>
                              </a:lnTo>
                              <a:lnTo>
                                <a:pt x="128" y="318"/>
                              </a:lnTo>
                              <a:lnTo>
                                <a:pt x="169" y="285"/>
                              </a:lnTo>
                              <a:lnTo>
                                <a:pt x="214" y="254"/>
                              </a:lnTo>
                              <a:lnTo>
                                <a:pt x="266" y="223"/>
                              </a:lnTo>
                              <a:lnTo>
                                <a:pt x="325" y="194"/>
                              </a:lnTo>
                              <a:lnTo>
                                <a:pt x="387" y="166"/>
                              </a:lnTo>
                              <a:lnTo>
                                <a:pt x="456" y="140"/>
                              </a:lnTo>
                              <a:lnTo>
                                <a:pt x="530" y="116"/>
                              </a:lnTo>
                              <a:lnTo>
                                <a:pt x="609" y="94"/>
                              </a:lnTo>
                              <a:lnTo>
                                <a:pt x="693" y="73"/>
                              </a:lnTo>
                              <a:lnTo>
                                <a:pt x="783" y="55"/>
                              </a:lnTo>
                              <a:lnTo>
                                <a:pt x="878" y="39"/>
                              </a:lnTo>
                              <a:lnTo>
                                <a:pt x="978" y="26"/>
                              </a:lnTo>
                              <a:lnTo>
                                <a:pt x="1084" y="15"/>
                              </a:lnTo>
                              <a:lnTo>
                                <a:pt x="1195" y="7"/>
                              </a:lnTo>
                              <a:lnTo>
                                <a:pt x="1310" y="3"/>
                              </a:lnTo>
                              <a:lnTo>
                                <a:pt x="1431" y="0"/>
                              </a:lnTo>
                              <a:close/>
                            </a:path>
                          </a:pathLst>
                        </a:custGeom>
                        <a:grpFill/>
                        <a:ln w="0">
                          <a:noFill/>
                          <a:prstDash val="solid"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07" name="Freeform 9">
                          <a:extLst>
                            <a:ext uri="{FF2B5EF4-FFF2-40B4-BE49-F238E27FC236}">
                              <a16:creationId xmlns:a16="http://schemas.microsoft.com/office/drawing/2014/main" id="{CEA4793F-E179-4316-9EA1-739A32993A9E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3681" y="2234"/>
                          <a:ext cx="318" cy="110"/>
                        </a:xfrm>
                        <a:custGeom>
                          <a:avLst/>
                          <a:gdLst>
                            <a:gd name="T0" fmla="*/ 47 w 2862"/>
                            <a:gd name="T1" fmla="*/ 31 h 991"/>
                            <a:gd name="T2" fmla="*/ 159 w 2862"/>
                            <a:gd name="T3" fmla="*/ 90 h 991"/>
                            <a:gd name="T4" fmla="*/ 295 w 2862"/>
                            <a:gd name="T5" fmla="*/ 145 h 991"/>
                            <a:gd name="T6" fmla="*/ 452 w 2862"/>
                            <a:gd name="T7" fmla="*/ 192 h 991"/>
                            <a:gd name="T8" fmla="*/ 632 w 2862"/>
                            <a:gd name="T9" fmla="*/ 233 h 991"/>
                            <a:gd name="T10" fmla="*/ 834 w 2862"/>
                            <a:gd name="T11" fmla="*/ 264 h 991"/>
                            <a:gd name="T12" fmla="*/ 1056 w 2862"/>
                            <a:gd name="T13" fmla="*/ 287 h 991"/>
                            <a:gd name="T14" fmla="*/ 1301 w 2862"/>
                            <a:gd name="T15" fmla="*/ 298 h 991"/>
                            <a:gd name="T16" fmla="*/ 1561 w 2862"/>
                            <a:gd name="T17" fmla="*/ 298 h 991"/>
                            <a:gd name="T18" fmla="*/ 1806 w 2862"/>
                            <a:gd name="T19" fmla="*/ 287 h 991"/>
                            <a:gd name="T20" fmla="*/ 2028 w 2862"/>
                            <a:gd name="T21" fmla="*/ 264 h 991"/>
                            <a:gd name="T22" fmla="*/ 2230 w 2862"/>
                            <a:gd name="T23" fmla="*/ 233 h 991"/>
                            <a:gd name="T24" fmla="*/ 2410 w 2862"/>
                            <a:gd name="T25" fmla="*/ 192 h 991"/>
                            <a:gd name="T26" fmla="*/ 2567 w 2862"/>
                            <a:gd name="T27" fmla="*/ 145 h 991"/>
                            <a:gd name="T28" fmla="*/ 2703 w 2862"/>
                            <a:gd name="T29" fmla="*/ 90 h 991"/>
                            <a:gd name="T30" fmla="*/ 2815 w 2862"/>
                            <a:gd name="T31" fmla="*/ 31 h 991"/>
                            <a:gd name="T32" fmla="*/ 2862 w 2862"/>
                            <a:gd name="T33" fmla="*/ 472 h 991"/>
                            <a:gd name="T34" fmla="*/ 2855 w 2862"/>
                            <a:gd name="T35" fmla="*/ 501 h 991"/>
                            <a:gd name="T36" fmla="*/ 2820 w 2862"/>
                            <a:gd name="T37" fmla="*/ 578 h 991"/>
                            <a:gd name="T38" fmla="*/ 2759 w 2862"/>
                            <a:gd name="T39" fmla="*/ 652 h 991"/>
                            <a:gd name="T40" fmla="*/ 2674 w 2862"/>
                            <a:gd name="T41" fmla="*/ 721 h 991"/>
                            <a:gd name="T42" fmla="*/ 2564 w 2862"/>
                            <a:gd name="T43" fmla="*/ 782 h 991"/>
                            <a:gd name="T44" fmla="*/ 2433 w 2862"/>
                            <a:gd name="T45" fmla="*/ 839 h 991"/>
                            <a:gd name="T46" fmla="*/ 2284 w 2862"/>
                            <a:gd name="T47" fmla="*/ 886 h 991"/>
                            <a:gd name="T48" fmla="*/ 2118 w 2862"/>
                            <a:gd name="T49" fmla="*/ 927 h 991"/>
                            <a:gd name="T50" fmla="*/ 1937 w 2862"/>
                            <a:gd name="T51" fmla="*/ 957 h 991"/>
                            <a:gd name="T52" fmla="*/ 1742 w 2862"/>
                            <a:gd name="T53" fmla="*/ 979 h 991"/>
                            <a:gd name="T54" fmla="*/ 1537 w 2862"/>
                            <a:gd name="T55" fmla="*/ 990 h 991"/>
                            <a:gd name="T56" fmla="*/ 1325 w 2862"/>
                            <a:gd name="T57" fmla="*/ 990 h 991"/>
                            <a:gd name="T58" fmla="*/ 1119 w 2862"/>
                            <a:gd name="T59" fmla="*/ 978 h 991"/>
                            <a:gd name="T60" fmla="*/ 924 w 2862"/>
                            <a:gd name="T61" fmla="*/ 957 h 991"/>
                            <a:gd name="T62" fmla="*/ 743 w 2862"/>
                            <a:gd name="T63" fmla="*/ 926 h 991"/>
                            <a:gd name="T64" fmla="*/ 577 w 2862"/>
                            <a:gd name="T65" fmla="*/ 886 h 991"/>
                            <a:gd name="T66" fmla="*/ 427 w 2862"/>
                            <a:gd name="T67" fmla="*/ 838 h 991"/>
                            <a:gd name="T68" fmla="*/ 297 w 2862"/>
                            <a:gd name="T69" fmla="*/ 782 h 991"/>
                            <a:gd name="T70" fmla="*/ 187 w 2862"/>
                            <a:gd name="T71" fmla="*/ 719 h 991"/>
                            <a:gd name="T72" fmla="*/ 101 w 2862"/>
                            <a:gd name="T73" fmla="*/ 651 h 991"/>
                            <a:gd name="T74" fmla="*/ 41 w 2862"/>
                            <a:gd name="T75" fmla="*/ 577 h 991"/>
                            <a:gd name="T76" fmla="*/ 6 w 2862"/>
                            <a:gd name="T77" fmla="*/ 499 h 991"/>
                            <a:gd name="T78" fmla="*/ 0 w 2862"/>
                            <a:gd name="T79" fmla="*/ 472 h 99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</a:cxnLst>
                          <a:rect l="0" t="0" r="r" b="b"/>
                          <a:pathLst>
                            <a:path w="2862" h="991">
                              <a:moveTo>
                                <a:pt x="0" y="0"/>
                              </a:moveTo>
                              <a:lnTo>
                                <a:pt x="47" y="31"/>
                              </a:lnTo>
                              <a:lnTo>
                                <a:pt x="101" y="61"/>
                              </a:lnTo>
                              <a:lnTo>
                                <a:pt x="159" y="90"/>
                              </a:lnTo>
                              <a:lnTo>
                                <a:pt x="224" y="117"/>
                              </a:lnTo>
                              <a:lnTo>
                                <a:pt x="295" y="145"/>
                              </a:lnTo>
                              <a:lnTo>
                                <a:pt x="370" y="169"/>
                              </a:lnTo>
                              <a:lnTo>
                                <a:pt x="452" y="192"/>
                              </a:lnTo>
                              <a:lnTo>
                                <a:pt x="539" y="213"/>
                              </a:lnTo>
                              <a:lnTo>
                                <a:pt x="632" y="233"/>
                              </a:lnTo>
                              <a:lnTo>
                                <a:pt x="731" y="249"/>
                              </a:lnTo>
                              <a:lnTo>
                                <a:pt x="834" y="264"/>
                              </a:lnTo>
                              <a:lnTo>
                                <a:pt x="943" y="276"/>
                              </a:lnTo>
                              <a:lnTo>
                                <a:pt x="1056" y="287"/>
                              </a:lnTo>
                              <a:lnTo>
                                <a:pt x="1176" y="294"/>
                              </a:lnTo>
                              <a:lnTo>
                                <a:pt x="1301" y="298"/>
                              </a:lnTo>
                              <a:lnTo>
                                <a:pt x="1431" y="300"/>
                              </a:lnTo>
                              <a:lnTo>
                                <a:pt x="1561" y="298"/>
                              </a:lnTo>
                              <a:lnTo>
                                <a:pt x="1686" y="294"/>
                              </a:lnTo>
                              <a:lnTo>
                                <a:pt x="1806" y="287"/>
                              </a:lnTo>
                              <a:lnTo>
                                <a:pt x="1919" y="276"/>
                              </a:lnTo>
                              <a:lnTo>
                                <a:pt x="2028" y="264"/>
                              </a:lnTo>
                              <a:lnTo>
                                <a:pt x="2131" y="249"/>
                              </a:lnTo>
                              <a:lnTo>
                                <a:pt x="2230" y="233"/>
                              </a:lnTo>
                              <a:lnTo>
                                <a:pt x="2323" y="213"/>
                              </a:lnTo>
                              <a:lnTo>
                                <a:pt x="2410" y="192"/>
                              </a:lnTo>
                              <a:lnTo>
                                <a:pt x="2492" y="169"/>
                              </a:lnTo>
                              <a:lnTo>
                                <a:pt x="2567" y="145"/>
                              </a:lnTo>
                              <a:lnTo>
                                <a:pt x="2638" y="117"/>
                              </a:lnTo>
                              <a:lnTo>
                                <a:pt x="2703" y="90"/>
                              </a:lnTo>
                              <a:lnTo>
                                <a:pt x="2761" y="61"/>
                              </a:lnTo>
                              <a:lnTo>
                                <a:pt x="2815" y="31"/>
                              </a:lnTo>
                              <a:lnTo>
                                <a:pt x="2862" y="0"/>
                              </a:lnTo>
                              <a:lnTo>
                                <a:pt x="2862" y="472"/>
                              </a:lnTo>
                              <a:lnTo>
                                <a:pt x="2860" y="487"/>
                              </a:lnTo>
                              <a:lnTo>
                                <a:pt x="2855" y="501"/>
                              </a:lnTo>
                              <a:lnTo>
                                <a:pt x="2841" y="540"/>
                              </a:lnTo>
                              <a:lnTo>
                                <a:pt x="2820" y="578"/>
                              </a:lnTo>
                              <a:lnTo>
                                <a:pt x="2793" y="616"/>
                              </a:lnTo>
                              <a:lnTo>
                                <a:pt x="2759" y="652"/>
                              </a:lnTo>
                              <a:lnTo>
                                <a:pt x="2719" y="687"/>
                              </a:lnTo>
                              <a:lnTo>
                                <a:pt x="2674" y="721"/>
                              </a:lnTo>
                              <a:lnTo>
                                <a:pt x="2622" y="752"/>
                              </a:lnTo>
                              <a:lnTo>
                                <a:pt x="2564" y="782"/>
                              </a:lnTo>
                              <a:lnTo>
                                <a:pt x="2501" y="812"/>
                              </a:lnTo>
                              <a:lnTo>
                                <a:pt x="2433" y="839"/>
                              </a:lnTo>
                              <a:lnTo>
                                <a:pt x="2361" y="863"/>
                              </a:lnTo>
                              <a:lnTo>
                                <a:pt x="2284" y="886"/>
                              </a:lnTo>
                              <a:lnTo>
                                <a:pt x="2203" y="907"/>
                              </a:lnTo>
                              <a:lnTo>
                                <a:pt x="2118" y="927"/>
                              </a:lnTo>
                              <a:lnTo>
                                <a:pt x="2029" y="943"/>
                              </a:lnTo>
                              <a:lnTo>
                                <a:pt x="1937" y="957"/>
                              </a:lnTo>
                              <a:lnTo>
                                <a:pt x="1841" y="969"/>
                              </a:lnTo>
                              <a:lnTo>
                                <a:pt x="1742" y="979"/>
                              </a:lnTo>
                              <a:lnTo>
                                <a:pt x="1641" y="986"/>
                              </a:lnTo>
                              <a:lnTo>
                                <a:pt x="1537" y="990"/>
                              </a:lnTo>
                              <a:lnTo>
                                <a:pt x="1431" y="991"/>
                              </a:lnTo>
                              <a:lnTo>
                                <a:pt x="1325" y="990"/>
                              </a:lnTo>
                              <a:lnTo>
                                <a:pt x="1221" y="986"/>
                              </a:lnTo>
                              <a:lnTo>
                                <a:pt x="1119" y="978"/>
                              </a:lnTo>
                              <a:lnTo>
                                <a:pt x="1020" y="969"/>
                              </a:lnTo>
                              <a:lnTo>
                                <a:pt x="924" y="957"/>
                              </a:lnTo>
                              <a:lnTo>
                                <a:pt x="832" y="943"/>
                              </a:lnTo>
                              <a:lnTo>
                                <a:pt x="743" y="926"/>
                              </a:lnTo>
                              <a:lnTo>
                                <a:pt x="658" y="907"/>
                              </a:lnTo>
                              <a:lnTo>
                                <a:pt x="577" y="886"/>
                              </a:lnTo>
                              <a:lnTo>
                                <a:pt x="500" y="863"/>
                              </a:lnTo>
                              <a:lnTo>
                                <a:pt x="427" y="838"/>
                              </a:lnTo>
                              <a:lnTo>
                                <a:pt x="359" y="811"/>
                              </a:lnTo>
                              <a:lnTo>
                                <a:pt x="297" y="782"/>
                              </a:lnTo>
                              <a:lnTo>
                                <a:pt x="239" y="752"/>
                              </a:lnTo>
                              <a:lnTo>
                                <a:pt x="187" y="719"/>
                              </a:lnTo>
                              <a:lnTo>
                                <a:pt x="142" y="686"/>
                              </a:lnTo>
                              <a:lnTo>
                                <a:pt x="101" y="651"/>
                              </a:lnTo>
                              <a:lnTo>
                                <a:pt x="68" y="615"/>
                              </a:lnTo>
                              <a:lnTo>
                                <a:pt x="41" y="577"/>
                              </a:lnTo>
                              <a:lnTo>
                                <a:pt x="20" y="538"/>
                              </a:lnTo>
                              <a:lnTo>
                                <a:pt x="6" y="499"/>
                              </a:lnTo>
                              <a:lnTo>
                                <a:pt x="2" y="486"/>
                              </a:lnTo>
                              <a:lnTo>
                                <a:pt x="0" y="472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grpFill/>
                        <a:ln w="0">
                          <a:noFill/>
                          <a:prstDash val="solid"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grpSp>
                    <p:nvGrpSpPr>
                      <p:cNvPr id="60" name="Group 59">
                        <a:extLst>
                          <a:ext uri="{FF2B5EF4-FFF2-40B4-BE49-F238E27FC236}">
                            <a16:creationId xmlns:a16="http://schemas.microsoft.com/office/drawing/2014/main" id="{72A77ACD-501A-4068-9C49-B0AD23D587E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837185" y="2239987"/>
                        <a:ext cx="201706" cy="201706"/>
                        <a:chOff x="-1552575" y="5562600"/>
                        <a:chExt cx="787400" cy="787400"/>
                      </a:xfrm>
                      <a:grpFill/>
                    </p:grpSpPr>
                    <p:sp>
                      <p:nvSpPr>
                        <p:cNvPr id="94" name="Oval 93">
                          <a:extLst>
                            <a:ext uri="{FF2B5EF4-FFF2-40B4-BE49-F238E27FC236}">
                              <a16:creationId xmlns:a16="http://schemas.microsoft.com/office/drawing/2014/main" id="{7CC2CD1E-7A2E-4D85-8C65-FAEA5446E1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-1552575" y="5562600"/>
                          <a:ext cx="787400" cy="787400"/>
                        </a:xfrm>
                        <a:prstGeom prst="ellipse">
                          <a:avLst/>
                        </a:prstGeom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  <a:ln w="12700" cap="flat" cmpd="sng" algn="ctr">
                          <a:solidFill>
                            <a:sysClr val="window" lastClr="FFFFFF"/>
                          </a:solidFill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grpSp>
                      <p:nvGrpSpPr>
                        <p:cNvPr id="95" name="Group 4">
                          <a:extLst>
                            <a:ext uri="{FF2B5EF4-FFF2-40B4-BE49-F238E27FC236}">
                              <a16:creationId xmlns:a16="http://schemas.microsoft.com/office/drawing/2014/main" id="{0D3CD9D6-E044-4E54-A90F-FF1ED7E5929D}"/>
                            </a:ext>
                          </a:extLst>
                        </p:cNvPr>
                        <p:cNvGrpSpPr>
                          <a:grpSpLocks noChangeAspect="1"/>
                        </p:cNvGrpSpPr>
                        <p:nvPr/>
                      </p:nvGrpSpPr>
                      <p:grpSpPr bwMode="auto">
                        <a:xfrm>
                          <a:off x="-1361282" y="5700463"/>
                          <a:ext cx="404813" cy="504825"/>
                          <a:chOff x="-859" y="3589"/>
                          <a:chExt cx="255" cy="318"/>
                        </a:xfrm>
                        <a:grpFill/>
                      </p:grpSpPr>
                      <p:sp>
                        <p:nvSpPr>
                          <p:cNvPr id="96" name="Freeform 6">
                            <a:extLst>
                              <a:ext uri="{FF2B5EF4-FFF2-40B4-BE49-F238E27FC236}">
                                <a16:creationId xmlns:a16="http://schemas.microsoft.com/office/drawing/2014/main" id="{7B366389-53A0-412E-87FD-CDD7E113E859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29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3 h 145"/>
                              <a:gd name="T6" fmla="*/ 1113 w 1143"/>
                              <a:gd name="T7" fmla="*/ 9 h 145"/>
                              <a:gd name="T8" fmla="*/ 1125 w 1143"/>
                              <a:gd name="T9" fmla="*/ 19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4 h 145"/>
                              <a:gd name="T16" fmla="*/ 1143 w 1143"/>
                              <a:gd name="T17" fmla="*/ 81 h 145"/>
                              <a:gd name="T18" fmla="*/ 1140 w 1143"/>
                              <a:gd name="T19" fmla="*/ 97 h 145"/>
                              <a:gd name="T20" fmla="*/ 1134 w 1143"/>
                              <a:gd name="T21" fmla="*/ 113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3 h 145"/>
                              <a:gd name="T40" fmla="*/ 3 w 1143"/>
                              <a:gd name="T41" fmla="*/ 97 h 145"/>
                              <a:gd name="T42" fmla="*/ 0 w 1143"/>
                              <a:gd name="T43" fmla="*/ 81 h 145"/>
                              <a:gd name="T44" fmla="*/ 0 w 1143"/>
                              <a:gd name="T45" fmla="*/ 64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19 h 145"/>
                              <a:gd name="T52" fmla="*/ 31 w 1143"/>
                              <a:gd name="T53" fmla="*/ 9 h 145"/>
                              <a:gd name="T54" fmla="*/ 46 w 1143"/>
                              <a:gd name="T55" fmla="*/ 3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3"/>
                                </a:lnTo>
                                <a:lnTo>
                                  <a:pt x="1113" y="9"/>
                                </a:lnTo>
                                <a:lnTo>
                                  <a:pt x="1125" y="19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4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7"/>
                                </a:lnTo>
                                <a:lnTo>
                                  <a:pt x="1134" y="113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3"/>
                                </a:lnTo>
                                <a:lnTo>
                                  <a:pt x="3" y="97"/>
                                </a:lnTo>
                                <a:lnTo>
                                  <a:pt x="0" y="81"/>
                                </a:lnTo>
                                <a:lnTo>
                                  <a:pt x="0" y="64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19"/>
                                </a:lnTo>
                                <a:lnTo>
                                  <a:pt x="31" y="9"/>
                                </a:lnTo>
                                <a:lnTo>
                                  <a:pt x="46" y="3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7" name="Freeform 7">
                            <a:extLst>
                              <a:ext uri="{FF2B5EF4-FFF2-40B4-BE49-F238E27FC236}">
                                <a16:creationId xmlns:a16="http://schemas.microsoft.com/office/drawing/2014/main" id="{7867F021-C7DA-4935-8D4A-9C2798BCABAC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60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2 h 145"/>
                              <a:gd name="T6" fmla="*/ 1113 w 1143"/>
                              <a:gd name="T7" fmla="*/ 10 h 145"/>
                              <a:gd name="T8" fmla="*/ 1125 w 1143"/>
                              <a:gd name="T9" fmla="*/ 20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4 h 145"/>
                              <a:gd name="T16" fmla="*/ 1143 w 1143"/>
                              <a:gd name="T17" fmla="*/ 81 h 145"/>
                              <a:gd name="T18" fmla="*/ 1140 w 1143"/>
                              <a:gd name="T19" fmla="*/ 97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7 h 145"/>
                              <a:gd name="T42" fmla="*/ 0 w 1143"/>
                              <a:gd name="T43" fmla="*/ 81 h 145"/>
                              <a:gd name="T44" fmla="*/ 0 w 1143"/>
                              <a:gd name="T45" fmla="*/ 64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20 h 145"/>
                              <a:gd name="T52" fmla="*/ 31 w 1143"/>
                              <a:gd name="T53" fmla="*/ 10 h 145"/>
                              <a:gd name="T54" fmla="*/ 46 w 1143"/>
                              <a:gd name="T55" fmla="*/ 2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2"/>
                                </a:lnTo>
                                <a:lnTo>
                                  <a:pt x="1113" y="10"/>
                                </a:lnTo>
                                <a:lnTo>
                                  <a:pt x="1125" y="20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4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7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7"/>
                                </a:lnTo>
                                <a:lnTo>
                                  <a:pt x="0" y="81"/>
                                </a:lnTo>
                                <a:lnTo>
                                  <a:pt x="0" y="64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20"/>
                                </a:lnTo>
                                <a:lnTo>
                                  <a:pt x="31" y="10"/>
                                </a:lnTo>
                                <a:lnTo>
                                  <a:pt x="46" y="2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8" name="Freeform 8">
                            <a:extLst>
                              <a:ext uri="{FF2B5EF4-FFF2-40B4-BE49-F238E27FC236}">
                                <a16:creationId xmlns:a16="http://schemas.microsoft.com/office/drawing/2014/main" id="{B92D0896-24AC-46BB-A66A-63C090227F4E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89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2 h 145"/>
                              <a:gd name="T6" fmla="*/ 1113 w 1143"/>
                              <a:gd name="T7" fmla="*/ 8 h 145"/>
                              <a:gd name="T8" fmla="*/ 1125 w 1143"/>
                              <a:gd name="T9" fmla="*/ 19 h 145"/>
                              <a:gd name="T10" fmla="*/ 1134 w 1143"/>
                              <a:gd name="T11" fmla="*/ 33 h 145"/>
                              <a:gd name="T12" fmla="*/ 1140 w 1143"/>
                              <a:gd name="T13" fmla="*/ 47 h 145"/>
                              <a:gd name="T14" fmla="*/ 1143 w 1143"/>
                              <a:gd name="T15" fmla="*/ 63 h 145"/>
                              <a:gd name="T16" fmla="*/ 1143 w 1143"/>
                              <a:gd name="T17" fmla="*/ 80 h 145"/>
                              <a:gd name="T18" fmla="*/ 1140 w 1143"/>
                              <a:gd name="T19" fmla="*/ 96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5 h 145"/>
                              <a:gd name="T26" fmla="*/ 1098 w 1143"/>
                              <a:gd name="T27" fmla="*/ 142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2 h 145"/>
                              <a:gd name="T34" fmla="*/ 31 w 1143"/>
                              <a:gd name="T35" fmla="*/ 135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6 h 145"/>
                              <a:gd name="T42" fmla="*/ 0 w 1143"/>
                              <a:gd name="T43" fmla="*/ 80 h 145"/>
                              <a:gd name="T44" fmla="*/ 0 w 1143"/>
                              <a:gd name="T45" fmla="*/ 63 h 145"/>
                              <a:gd name="T46" fmla="*/ 3 w 1143"/>
                              <a:gd name="T47" fmla="*/ 47 h 145"/>
                              <a:gd name="T48" fmla="*/ 9 w 1143"/>
                              <a:gd name="T49" fmla="*/ 33 h 145"/>
                              <a:gd name="T50" fmla="*/ 19 w 1143"/>
                              <a:gd name="T51" fmla="*/ 19 h 145"/>
                              <a:gd name="T52" fmla="*/ 31 w 1143"/>
                              <a:gd name="T53" fmla="*/ 8 h 145"/>
                              <a:gd name="T54" fmla="*/ 46 w 1143"/>
                              <a:gd name="T55" fmla="*/ 2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2"/>
                                </a:lnTo>
                                <a:lnTo>
                                  <a:pt x="1113" y="8"/>
                                </a:lnTo>
                                <a:lnTo>
                                  <a:pt x="1125" y="19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7"/>
                                </a:lnTo>
                                <a:lnTo>
                                  <a:pt x="1143" y="63"/>
                                </a:lnTo>
                                <a:lnTo>
                                  <a:pt x="1143" y="80"/>
                                </a:lnTo>
                                <a:lnTo>
                                  <a:pt x="1140" y="96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5"/>
                                </a:lnTo>
                                <a:lnTo>
                                  <a:pt x="1098" y="142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2"/>
                                </a:lnTo>
                                <a:lnTo>
                                  <a:pt x="31" y="135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6"/>
                                </a:lnTo>
                                <a:lnTo>
                                  <a:pt x="0" y="80"/>
                                </a:lnTo>
                                <a:lnTo>
                                  <a:pt x="0" y="63"/>
                                </a:lnTo>
                                <a:lnTo>
                                  <a:pt x="3" y="47"/>
                                </a:lnTo>
                                <a:lnTo>
                                  <a:pt x="9" y="33"/>
                                </a:lnTo>
                                <a:lnTo>
                                  <a:pt x="19" y="19"/>
                                </a:lnTo>
                                <a:lnTo>
                                  <a:pt x="31" y="8"/>
                                </a:lnTo>
                                <a:lnTo>
                                  <a:pt x="46" y="2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9" name="Freeform 9">
                            <a:extLst>
                              <a:ext uri="{FF2B5EF4-FFF2-40B4-BE49-F238E27FC236}">
                                <a16:creationId xmlns:a16="http://schemas.microsoft.com/office/drawing/2014/main" id="{2CA0EEE3-73D7-4552-9BDC-7E638DDD9814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820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3 h 145"/>
                              <a:gd name="T6" fmla="*/ 1113 w 1143"/>
                              <a:gd name="T7" fmla="*/ 10 h 145"/>
                              <a:gd name="T8" fmla="*/ 1125 w 1143"/>
                              <a:gd name="T9" fmla="*/ 20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5 h 145"/>
                              <a:gd name="T16" fmla="*/ 1143 w 1143"/>
                              <a:gd name="T17" fmla="*/ 81 h 145"/>
                              <a:gd name="T18" fmla="*/ 1140 w 1143"/>
                              <a:gd name="T19" fmla="*/ 98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8 h 145"/>
                              <a:gd name="T42" fmla="*/ 0 w 1143"/>
                              <a:gd name="T43" fmla="*/ 81 h 145"/>
                              <a:gd name="T44" fmla="*/ 0 w 1143"/>
                              <a:gd name="T45" fmla="*/ 65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20 h 145"/>
                              <a:gd name="T52" fmla="*/ 31 w 1143"/>
                              <a:gd name="T53" fmla="*/ 10 h 145"/>
                              <a:gd name="T54" fmla="*/ 46 w 1143"/>
                              <a:gd name="T55" fmla="*/ 3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3"/>
                                </a:lnTo>
                                <a:lnTo>
                                  <a:pt x="1113" y="10"/>
                                </a:lnTo>
                                <a:lnTo>
                                  <a:pt x="1125" y="20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5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8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8"/>
                                </a:lnTo>
                                <a:lnTo>
                                  <a:pt x="0" y="81"/>
                                </a:lnTo>
                                <a:lnTo>
                                  <a:pt x="0" y="65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20"/>
                                </a:lnTo>
                                <a:lnTo>
                                  <a:pt x="31" y="10"/>
                                </a:lnTo>
                                <a:lnTo>
                                  <a:pt x="46" y="3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0" name="Freeform 10">
                            <a:extLst>
                              <a:ext uri="{FF2B5EF4-FFF2-40B4-BE49-F238E27FC236}">
                                <a16:creationId xmlns:a16="http://schemas.microsoft.com/office/drawing/2014/main" id="{6CECFDAD-2594-4ACB-871D-C76816ABD24B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3" y="3849"/>
                            <a:ext cx="114" cy="13"/>
                          </a:xfrm>
                          <a:custGeom>
                            <a:avLst/>
                            <a:gdLst>
                              <a:gd name="T0" fmla="*/ 63 w 1142"/>
                              <a:gd name="T1" fmla="*/ 0 h 145"/>
                              <a:gd name="T2" fmla="*/ 1079 w 1142"/>
                              <a:gd name="T3" fmla="*/ 0 h 145"/>
                              <a:gd name="T4" fmla="*/ 1097 w 1142"/>
                              <a:gd name="T5" fmla="*/ 3 h 145"/>
                              <a:gd name="T6" fmla="*/ 1112 w 1142"/>
                              <a:gd name="T7" fmla="*/ 10 h 145"/>
                              <a:gd name="T8" fmla="*/ 1124 w 1142"/>
                              <a:gd name="T9" fmla="*/ 20 h 145"/>
                              <a:gd name="T10" fmla="*/ 1133 w 1142"/>
                              <a:gd name="T11" fmla="*/ 33 h 145"/>
                              <a:gd name="T12" fmla="*/ 1139 w 1142"/>
                              <a:gd name="T13" fmla="*/ 49 h 145"/>
                              <a:gd name="T14" fmla="*/ 1142 w 1142"/>
                              <a:gd name="T15" fmla="*/ 65 h 145"/>
                              <a:gd name="T16" fmla="*/ 1142 w 1142"/>
                              <a:gd name="T17" fmla="*/ 82 h 145"/>
                              <a:gd name="T18" fmla="*/ 1139 w 1142"/>
                              <a:gd name="T19" fmla="*/ 98 h 145"/>
                              <a:gd name="T20" fmla="*/ 1133 w 1142"/>
                              <a:gd name="T21" fmla="*/ 112 h 145"/>
                              <a:gd name="T22" fmla="*/ 1124 w 1142"/>
                              <a:gd name="T23" fmla="*/ 126 h 145"/>
                              <a:gd name="T24" fmla="*/ 1112 w 1142"/>
                              <a:gd name="T25" fmla="*/ 137 h 145"/>
                              <a:gd name="T26" fmla="*/ 1097 w 1142"/>
                              <a:gd name="T27" fmla="*/ 143 h 145"/>
                              <a:gd name="T28" fmla="*/ 1079 w 1142"/>
                              <a:gd name="T29" fmla="*/ 145 h 145"/>
                              <a:gd name="T30" fmla="*/ 63 w 1142"/>
                              <a:gd name="T31" fmla="*/ 145 h 145"/>
                              <a:gd name="T32" fmla="*/ 45 w 1142"/>
                              <a:gd name="T33" fmla="*/ 143 h 145"/>
                              <a:gd name="T34" fmla="*/ 30 w 1142"/>
                              <a:gd name="T35" fmla="*/ 137 h 145"/>
                              <a:gd name="T36" fmla="*/ 18 w 1142"/>
                              <a:gd name="T37" fmla="*/ 126 h 145"/>
                              <a:gd name="T38" fmla="*/ 9 w 1142"/>
                              <a:gd name="T39" fmla="*/ 112 h 145"/>
                              <a:gd name="T40" fmla="*/ 3 w 1142"/>
                              <a:gd name="T41" fmla="*/ 98 h 145"/>
                              <a:gd name="T42" fmla="*/ 0 w 1142"/>
                              <a:gd name="T43" fmla="*/ 82 h 145"/>
                              <a:gd name="T44" fmla="*/ 0 w 1142"/>
                              <a:gd name="T45" fmla="*/ 65 h 145"/>
                              <a:gd name="T46" fmla="*/ 3 w 1142"/>
                              <a:gd name="T47" fmla="*/ 49 h 145"/>
                              <a:gd name="T48" fmla="*/ 9 w 1142"/>
                              <a:gd name="T49" fmla="*/ 33 h 145"/>
                              <a:gd name="T50" fmla="*/ 18 w 1142"/>
                              <a:gd name="T51" fmla="*/ 20 h 145"/>
                              <a:gd name="T52" fmla="*/ 30 w 1142"/>
                              <a:gd name="T53" fmla="*/ 10 h 145"/>
                              <a:gd name="T54" fmla="*/ 45 w 1142"/>
                              <a:gd name="T55" fmla="*/ 3 h 145"/>
                              <a:gd name="T56" fmla="*/ 63 w 1142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2" h="145">
                                <a:moveTo>
                                  <a:pt x="63" y="0"/>
                                </a:moveTo>
                                <a:lnTo>
                                  <a:pt x="1079" y="0"/>
                                </a:lnTo>
                                <a:lnTo>
                                  <a:pt x="1097" y="3"/>
                                </a:lnTo>
                                <a:lnTo>
                                  <a:pt x="1112" y="10"/>
                                </a:lnTo>
                                <a:lnTo>
                                  <a:pt x="1124" y="20"/>
                                </a:lnTo>
                                <a:lnTo>
                                  <a:pt x="1133" y="33"/>
                                </a:lnTo>
                                <a:lnTo>
                                  <a:pt x="1139" y="49"/>
                                </a:lnTo>
                                <a:lnTo>
                                  <a:pt x="1142" y="65"/>
                                </a:lnTo>
                                <a:lnTo>
                                  <a:pt x="1142" y="82"/>
                                </a:lnTo>
                                <a:lnTo>
                                  <a:pt x="1139" y="98"/>
                                </a:lnTo>
                                <a:lnTo>
                                  <a:pt x="1133" y="112"/>
                                </a:lnTo>
                                <a:lnTo>
                                  <a:pt x="1124" y="126"/>
                                </a:lnTo>
                                <a:lnTo>
                                  <a:pt x="1112" y="137"/>
                                </a:lnTo>
                                <a:lnTo>
                                  <a:pt x="1097" y="143"/>
                                </a:lnTo>
                                <a:lnTo>
                                  <a:pt x="1079" y="145"/>
                                </a:lnTo>
                                <a:lnTo>
                                  <a:pt x="63" y="145"/>
                                </a:lnTo>
                                <a:lnTo>
                                  <a:pt x="45" y="143"/>
                                </a:lnTo>
                                <a:lnTo>
                                  <a:pt x="30" y="137"/>
                                </a:lnTo>
                                <a:lnTo>
                                  <a:pt x="18" y="126"/>
                                </a:lnTo>
                                <a:lnTo>
                                  <a:pt x="9" y="112"/>
                                </a:lnTo>
                                <a:lnTo>
                                  <a:pt x="3" y="98"/>
                                </a:lnTo>
                                <a:lnTo>
                                  <a:pt x="0" y="82"/>
                                </a:lnTo>
                                <a:lnTo>
                                  <a:pt x="0" y="65"/>
                                </a:lnTo>
                                <a:lnTo>
                                  <a:pt x="3" y="49"/>
                                </a:lnTo>
                                <a:lnTo>
                                  <a:pt x="9" y="33"/>
                                </a:lnTo>
                                <a:lnTo>
                                  <a:pt x="18" y="20"/>
                                </a:lnTo>
                                <a:lnTo>
                                  <a:pt x="30" y="10"/>
                                </a:lnTo>
                                <a:lnTo>
                                  <a:pt x="45" y="3"/>
                                </a:lnTo>
                                <a:lnTo>
                                  <a:pt x="63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1" name="Freeform 11">
                            <a:extLst>
                              <a:ext uri="{FF2B5EF4-FFF2-40B4-BE49-F238E27FC236}">
                                <a16:creationId xmlns:a16="http://schemas.microsoft.com/office/drawing/2014/main" id="{936213CD-78D8-42AB-825D-E5476CAEA068}"/>
                              </a:ext>
                            </a:extLst>
                          </p:cNvPr>
                          <p:cNvSpPr>
                            <a:spLocks noEditPoints="1"/>
                          </p:cNvSpPr>
                          <p:nvPr/>
                        </p:nvSpPr>
                        <p:spPr bwMode="auto">
                          <a:xfrm>
                            <a:off x="-859" y="3661"/>
                            <a:ext cx="190" cy="246"/>
                          </a:xfrm>
                          <a:custGeom>
                            <a:avLst/>
                            <a:gdLst>
                              <a:gd name="T0" fmla="*/ 164 w 1897"/>
                              <a:gd name="T1" fmla="*/ 181 h 2705"/>
                              <a:gd name="T2" fmla="*/ 164 w 1897"/>
                              <a:gd name="T3" fmla="*/ 2525 h 2705"/>
                              <a:gd name="T4" fmla="*/ 1733 w 1897"/>
                              <a:gd name="T5" fmla="*/ 2525 h 2705"/>
                              <a:gd name="T6" fmla="*/ 1733 w 1897"/>
                              <a:gd name="T7" fmla="*/ 465 h 2705"/>
                              <a:gd name="T8" fmla="*/ 1460 w 1897"/>
                              <a:gd name="T9" fmla="*/ 465 h 2705"/>
                              <a:gd name="T10" fmla="*/ 1460 w 1897"/>
                              <a:gd name="T11" fmla="*/ 181 h 2705"/>
                              <a:gd name="T12" fmla="*/ 164 w 1897"/>
                              <a:gd name="T13" fmla="*/ 181 h 2705"/>
                              <a:gd name="T14" fmla="*/ 0 w 1897"/>
                              <a:gd name="T15" fmla="*/ 0 h 2705"/>
                              <a:gd name="T16" fmla="*/ 1545 w 1897"/>
                              <a:gd name="T17" fmla="*/ 0 h 2705"/>
                              <a:gd name="T18" fmla="*/ 1897 w 1897"/>
                              <a:gd name="T19" fmla="*/ 375 h 2705"/>
                              <a:gd name="T20" fmla="*/ 1897 w 1897"/>
                              <a:gd name="T21" fmla="*/ 2705 h 2705"/>
                              <a:gd name="T22" fmla="*/ 0 w 1897"/>
                              <a:gd name="T23" fmla="*/ 2705 h 2705"/>
                              <a:gd name="T24" fmla="*/ 0 w 1897"/>
                              <a:gd name="T25" fmla="*/ 0 h 270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</a:cxnLst>
                            <a:rect l="0" t="0" r="r" b="b"/>
                            <a:pathLst>
                              <a:path w="1897" h="2705">
                                <a:moveTo>
                                  <a:pt x="164" y="181"/>
                                </a:moveTo>
                                <a:lnTo>
                                  <a:pt x="164" y="2525"/>
                                </a:lnTo>
                                <a:lnTo>
                                  <a:pt x="1733" y="2525"/>
                                </a:lnTo>
                                <a:lnTo>
                                  <a:pt x="1733" y="465"/>
                                </a:lnTo>
                                <a:lnTo>
                                  <a:pt x="1460" y="465"/>
                                </a:lnTo>
                                <a:lnTo>
                                  <a:pt x="1460" y="181"/>
                                </a:lnTo>
                                <a:lnTo>
                                  <a:pt x="164" y="181"/>
                                </a:lnTo>
                                <a:close/>
                                <a:moveTo>
                                  <a:pt x="0" y="0"/>
                                </a:moveTo>
                                <a:lnTo>
                                  <a:pt x="1545" y="0"/>
                                </a:lnTo>
                                <a:lnTo>
                                  <a:pt x="1897" y="375"/>
                                </a:lnTo>
                                <a:lnTo>
                                  <a:pt x="1897" y="2705"/>
                                </a:lnTo>
                                <a:lnTo>
                                  <a:pt x="0" y="2705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2" name="Freeform 12">
                            <a:extLst>
                              <a:ext uri="{FF2B5EF4-FFF2-40B4-BE49-F238E27FC236}">
                                <a16:creationId xmlns:a16="http://schemas.microsoft.com/office/drawing/2014/main" id="{0B4D85EC-883F-4B68-A437-45D96FAAE5D9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7" y="3624"/>
                            <a:ext cx="190" cy="245"/>
                          </a:xfrm>
                          <a:custGeom>
                            <a:avLst/>
                            <a:gdLst>
                              <a:gd name="T0" fmla="*/ 0 w 1896"/>
                              <a:gd name="T1" fmla="*/ 0 h 2703"/>
                              <a:gd name="T2" fmla="*/ 1544 w 1896"/>
                              <a:gd name="T3" fmla="*/ 0 h 2703"/>
                              <a:gd name="T4" fmla="*/ 1896 w 1896"/>
                              <a:gd name="T5" fmla="*/ 374 h 2703"/>
                              <a:gd name="T6" fmla="*/ 1896 w 1896"/>
                              <a:gd name="T7" fmla="*/ 2703 h 2703"/>
                              <a:gd name="T8" fmla="*/ 1661 w 1896"/>
                              <a:gd name="T9" fmla="*/ 2703 h 2703"/>
                              <a:gd name="T10" fmla="*/ 1661 w 1896"/>
                              <a:gd name="T11" fmla="*/ 2523 h 2703"/>
                              <a:gd name="T12" fmla="*/ 1733 w 1896"/>
                              <a:gd name="T13" fmla="*/ 2523 h 2703"/>
                              <a:gd name="T14" fmla="*/ 1733 w 1896"/>
                              <a:gd name="T15" fmla="*/ 465 h 2703"/>
                              <a:gd name="T16" fmla="*/ 1459 w 1896"/>
                              <a:gd name="T17" fmla="*/ 465 h 2703"/>
                              <a:gd name="T18" fmla="*/ 1459 w 1896"/>
                              <a:gd name="T19" fmla="*/ 179 h 2703"/>
                              <a:gd name="T20" fmla="*/ 164 w 1896"/>
                              <a:gd name="T21" fmla="*/ 179 h 2703"/>
                              <a:gd name="T22" fmla="*/ 164 w 1896"/>
                              <a:gd name="T23" fmla="*/ 312 h 2703"/>
                              <a:gd name="T24" fmla="*/ 0 w 1896"/>
                              <a:gd name="T25" fmla="*/ 312 h 2703"/>
                              <a:gd name="T26" fmla="*/ 0 w 1896"/>
                              <a:gd name="T27" fmla="*/ 0 h 2703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</a:cxnLst>
                            <a:rect l="0" t="0" r="r" b="b"/>
                            <a:pathLst>
                              <a:path w="1896" h="2703">
                                <a:moveTo>
                                  <a:pt x="0" y="0"/>
                                </a:moveTo>
                                <a:lnTo>
                                  <a:pt x="1544" y="0"/>
                                </a:lnTo>
                                <a:lnTo>
                                  <a:pt x="1896" y="374"/>
                                </a:lnTo>
                                <a:lnTo>
                                  <a:pt x="1896" y="2703"/>
                                </a:lnTo>
                                <a:lnTo>
                                  <a:pt x="1661" y="2703"/>
                                </a:lnTo>
                                <a:lnTo>
                                  <a:pt x="1661" y="2523"/>
                                </a:lnTo>
                                <a:lnTo>
                                  <a:pt x="1733" y="2523"/>
                                </a:lnTo>
                                <a:lnTo>
                                  <a:pt x="1733" y="465"/>
                                </a:lnTo>
                                <a:lnTo>
                                  <a:pt x="1459" y="465"/>
                                </a:lnTo>
                                <a:lnTo>
                                  <a:pt x="1459" y="179"/>
                                </a:lnTo>
                                <a:lnTo>
                                  <a:pt x="164" y="179"/>
                                </a:lnTo>
                                <a:lnTo>
                                  <a:pt x="164" y="312"/>
                                </a:lnTo>
                                <a:lnTo>
                                  <a:pt x="0" y="312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3" name="Freeform 13">
                            <a:extLst>
                              <a:ext uri="{FF2B5EF4-FFF2-40B4-BE49-F238E27FC236}">
                                <a16:creationId xmlns:a16="http://schemas.microsoft.com/office/drawing/2014/main" id="{C7BE475B-FE2F-415C-B41B-AB9F5811DE17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793" y="3589"/>
                            <a:ext cx="189" cy="246"/>
                          </a:xfrm>
                          <a:custGeom>
                            <a:avLst/>
                            <a:gdLst>
                              <a:gd name="T0" fmla="*/ 0 w 1897"/>
                              <a:gd name="T1" fmla="*/ 0 h 2704"/>
                              <a:gd name="T2" fmla="*/ 1544 w 1897"/>
                              <a:gd name="T3" fmla="*/ 0 h 2704"/>
                              <a:gd name="T4" fmla="*/ 1897 w 1897"/>
                              <a:gd name="T5" fmla="*/ 375 h 2704"/>
                              <a:gd name="T6" fmla="*/ 1897 w 1897"/>
                              <a:gd name="T7" fmla="*/ 2704 h 2704"/>
                              <a:gd name="T8" fmla="*/ 1660 w 1897"/>
                              <a:gd name="T9" fmla="*/ 2704 h 2704"/>
                              <a:gd name="T10" fmla="*/ 1660 w 1897"/>
                              <a:gd name="T11" fmla="*/ 2524 h 2704"/>
                              <a:gd name="T12" fmla="*/ 1733 w 1897"/>
                              <a:gd name="T13" fmla="*/ 2524 h 2704"/>
                              <a:gd name="T14" fmla="*/ 1733 w 1897"/>
                              <a:gd name="T15" fmla="*/ 466 h 2704"/>
                              <a:gd name="T16" fmla="*/ 1460 w 1897"/>
                              <a:gd name="T17" fmla="*/ 466 h 2704"/>
                              <a:gd name="T18" fmla="*/ 1460 w 1897"/>
                              <a:gd name="T19" fmla="*/ 181 h 2704"/>
                              <a:gd name="T20" fmla="*/ 164 w 1897"/>
                              <a:gd name="T21" fmla="*/ 181 h 2704"/>
                              <a:gd name="T22" fmla="*/ 164 w 1897"/>
                              <a:gd name="T23" fmla="*/ 313 h 2704"/>
                              <a:gd name="T24" fmla="*/ 0 w 1897"/>
                              <a:gd name="T25" fmla="*/ 313 h 2704"/>
                              <a:gd name="T26" fmla="*/ 0 w 1897"/>
                              <a:gd name="T27" fmla="*/ 0 h 2704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</a:cxnLst>
                            <a:rect l="0" t="0" r="r" b="b"/>
                            <a:pathLst>
                              <a:path w="1897" h="2704">
                                <a:moveTo>
                                  <a:pt x="0" y="0"/>
                                </a:moveTo>
                                <a:lnTo>
                                  <a:pt x="1544" y="0"/>
                                </a:lnTo>
                                <a:lnTo>
                                  <a:pt x="1897" y="375"/>
                                </a:lnTo>
                                <a:lnTo>
                                  <a:pt x="1897" y="2704"/>
                                </a:lnTo>
                                <a:lnTo>
                                  <a:pt x="1660" y="2704"/>
                                </a:lnTo>
                                <a:lnTo>
                                  <a:pt x="1660" y="2524"/>
                                </a:lnTo>
                                <a:lnTo>
                                  <a:pt x="1733" y="2524"/>
                                </a:lnTo>
                                <a:lnTo>
                                  <a:pt x="1733" y="466"/>
                                </a:lnTo>
                                <a:lnTo>
                                  <a:pt x="1460" y="466"/>
                                </a:lnTo>
                                <a:lnTo>
                                  <a:pt x="1460" y="181"/>
                                </a:lnTo>
                                <a:lnTo>
                                  <a:pt x="164" y="181"/>
                                </a:lnTo>
                                <a:lnTo>
                                  <a:pt x="164" y="313"/>
                                </a:lnTo>
                                <a:lnTo>
                                  <a:pt x="0" y="313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61" name="Group 60">
                        <a:extLst>
                          <a:ext uri="{FF2B5EF4-FFF2-40B4-BE49-F238E27FC236}">
                            <a16:creationId xmlns:a16="http://schemas.microsoft.com/office/drawing/2014/main" id="{5F48ED81-051A-406D-9C63-65B0A30DF26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474105" y="2239987"/>
                        <a:ext cx="201706" cy="201706"/>
                        <a:chOff x="-1552575" y="5562600"/>
                        <a:chExt cx="787400" cy="787400"/>
                      </a:xfrm>
                      <a:grpFill/>
                    </p:grpSpPr>
                    <p:sp>
                      <p:nvSpPr>
                        <p:cNvPr id="84" name="Oval 83">
                          <a:extLst>
                            <a:ext uri="{FF2B5EF4-FFF2-40B4-BE49-F238E27FC236}">
                              <a16:creationId xmlns:a16="http://schemas.microsoft.com/office/drawing/2014/main" id="{469BC89F-3EB6-463D-8103-81CC3F94138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-1552575" y="5562600"/>
                          <a:ext cx="787400" cy="787400"/>
                        </a:xfrm>
                        <a:prstGeom prst="ellipse">
                          <a:avLst/>
                        </a:prstGeom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  <a:ln w="12700" cap="flat" cmpd="sng" algn="ctr">
                          <a:solidFill>
                            <a:sysClr val="window" lastClr="FFFFFF"/>
                          </a:solidFill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grpSp>
                      <p:nvGrpSpPr>
                        <p:cNvPr id="85" name="Group 4">
                          <a:extLst>
                            <a:ext uri="{FF2B5EF4-FFF2-40B4-BE49-F238E27FC236}">
                              <a16:creationId xmlns:a16="http://schemas.microsoft.com/office/drawing/2014/main" id="{A86260A6-78E7-49C4-A51B-7312721B5148}"/>
                            </a:ext>
                          </a:extLst>
                        </p:cNvPr>
                        <p:cNvGrpSpPr>
                          <a:grpSpLocks noChangeAspect="1"/>
                        </p:cNvGrpSpPr>
                        <p:nvPr/>
                      </p:nvGrpSpPr>
                      <p:grpSpPr bwMode="auto">
                        <a:xfrm>
                          <a:off x="-1361282" y="5700463"/>
                          <a:ext cx="404813" cy="504825"/>
                          <a:chOff x="-859" y="3589"/>
                          <a:chExt cx="255" cy="318"/>
                        </a:xfrm>
                        <a:grpFill/>
                      </p:grpSpPr>
                      <p:sp>
                        <p:nvSpPr>
                          <p:cNvPr id="86" name="Freeform 6">
                            <a:extLst>
                              <a:ext uri="{FF2B5EF4-FFF2-40B4-BE49-F238E27FC236}">
                                <a16:creationId xmlns:a16="http://schemas.microsoft.com/office/drawing/2014/main" id="{C6CC614A-7375-4A45-AFC8-9B36C7F1969D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29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3 h 145"/>
                              <a:gd name="T6" fmla="*/ 1113 w 1143"/>
                              <a:gd name="T7" fmla="*/ 9 h 145"/>
                              <a:gd name="T8" fmla="*/ 1125 w 1143"/>
                              <a:gd name="T9" fmla="*/ 19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4 h 145"/>
                              <a:gd name="T16" fmla="*/ 1143 w 1143"/>
                              <a:gd name="T17" fmla="*/ 81 h 145"/>
                              <a:gd name="T18" fmla="*/ 1140 w 1143"/>
                              <a:gd name="T19" fmla="*/ 97 h 145"/>
                              <a:gd name="T20" fmla="*/ 1134 w 1143"/>
                              <a:gd name="T21" fmla="*/ 113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3 h 145"/>
                              <a:gd name="T40" fmla="*/ 3 w 1143"/>
                              <a:gd name="T41" fmla="*/ 97 h 145"/>
                              <a:gd name="T42" fmla="*/ 0 w 1143"/>
                              <a:gd name="T43" fmla="*/ 81 h 145"/>
                              <a:gd name="T44" fmla="*/ 0 w 1143"/>
                              <a:gd name="T45" fmla="*/ 64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19 h 145"/>
                              <a:gd name="T52" fmla="*/ 31 w 1143"/>
                              <a:gd name="T53" fmla="*/ 9 h 145"/>
                              <a:gd name="T54" fmla="*/ 46 w 1143"/>
                              <a:gd name="T55" fmla="*/ 3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3"/>
                                </a:lnTo>
                                <a:lnTo>
                                  <a:pt x="1113" y="9"/>
                                </a:lnTo>
                                <a:lnTo>
                                  <a:pt x="1125" y="19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4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7"/>
                                </a:lnTo>
                                <a:lnTo>
                                  <a:pt x="1134" y="113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3"/>
                                </a:lnTo>
                                <a:lnTo>
                                  <a:pt x="3" y="97"/>
                                </a:lnTo>
                                <a:lnTo>
                                  <a:pt x="0" y="81"/>
                                </a:lnTo>
                                <a:lnTo>
                                  <a:pt x="0" y="64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19"/>
                                </a:lnTo>
                                <a:lnTo>
                                  <a:pt x="31" y="9"/>
                                </a:lnTo>
                                <a:lnTo>
                                  <a:pt x="46" y="3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7" name="Freeform 7">
                            <a:extLst>
                              <a:ext uri="{FF2B5EF4-FFF2-40B4-BE49-F238E27FC236}">
                                <a16:creationId xmlns:a16="http://schemas.microsoft.com/office/drawing/2014/main" id="{259B86A8-E6D5-4FE9-95E3-9CA88A4C823C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60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2 h 145"/>
                              <a:gd name="T6" fmla="*/ 1113 w 1143"/>
                              <a:gd name="T7" fmla="*/ 10 h 145"/>
                              <a:gd name="T8" fmla="*/ 1125 w 1143"/>
                              <a:gd name="T9" fmla="*/ 20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4 h 145"/>
                              <a:gd name="T16" fmla="*/ 1143 w 1143"/>
                              <a:gd name="T17" fmla="*/ 81 h 145"/>
                              <a:gd name="T18" fmla="*/ 1140 w 1143"/>
                              <a:gd name="T19" fmla="*/ 97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7 h 145"/>
                              <a:gd name="T42" fmla="*/ 0 w 1143"/>
                              <a:gd name="T43" fmla="*/ 81 h 145"/>
                              <a:gd name="T44" fmla="*/ 0 w 1143"/>
                              <a:gd name="T45" fmla="*/ 64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20 h 145"/>
                              <a:gd name="T52" fmla="*/ 31 w 1143"/>
                              <a:gd name="T53" fmla="*/ 10 h 145"/>
                              <a:gd name="T54" fmla="*/ 46 w 1143"/>
                              <a:gd name="T55" fmla="*/ 2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2"/>
                                </a:lnTo>
                                <a:lnTo>
                                  <a:pt x="1113" y="10"/>
                                </a:lnTo>
                                <a:lnTo>
                                  <a:pt x="1125" y="20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4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7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7"/>
                                </a:lnTo>
                                <a:lnTo>
                                  <a:pt x="0" y="81"/>
                                </a:lnTo>
                                <a:lnTo>
                                  <a:pt x="0" y="64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20"/>
                                </a:lnTo>
                                <a:lnTo>
                                  <a:pt x="31" y="10"/>
                                </a:lnTo>
                                <a:lnTo>
                                  <a:pt x="46" y="2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" name="Freeform 8">
                            <a:extLst>
                              <a:ext uri="{FF2B5EF4-FFF2-40B4-BE49-F238E27FC236}">
                                <a16:creationId xmlns:a16="http://schemas.microsoft.com/office/drawing/2014/main" id="{E8223F39-B207-4755-9312-E09547F69B40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89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2 h 145"/>
                              <a:gd name="T6" fmla="*/ 1113 w 1143"/>
                              <a:gd name="T7" fmla="*/ 8 h 145"/>
                              <a:gd name="T8" fmla="*/ 1125 w 1143"/>
                              <a:gd name="T9" fmla="*/ 19 h 145"/>
                              <a:gd name="T10" fmla="*/ 1134 w 1143"/>
                              <a:gd name="T11" fmla="*/ 33 h 145"/>
                              <a:gd name="T12" fmla="*/ 1140 w 1143"/>
                              <a:gd name="T13" fmla="*/ 47 h 145"/>
                              <a:gd name="T14" fmla="*/ 1143 w 1143"/>
                              <a:gd name="T15" fmla="*/ 63 h 145"/>
                              <a:gd name="T16" fmla="*/ 1143 w 1143"/>
                              <a:gd name="T17" fmla="*/ 80 h 145"/>
                              <a:gd name="T18" fmla="*/ 1140 w 1143"/>
                              <a:gd name="T19" fmla="*/ 96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5 h 145"/>
                              <a:gd name="T26" fmla="*/ 1098 w 1143"/>
                              <a:gd name="T27" fmla="*/ 142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2 h 145"/>
                              <a:gd name="T34" fmla="*/ 31 w 1143"/>
                              <a:gd name="T35" fmla="*/ 135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6 h 145"/>
                              <a:gd name="T42" fmla="*/ 0 w 1143"/>
                              <a:gd name="T43" fmla="*/ 80 h 145"/>
                              <a:gd name="T44" fmla="*/ 0 w 1143"/>
                              <a:gd name="T45" fmla="*/ 63 h 145"/>
                              <a:gd name="T46" fmla="*/ 3 w 1143"/>
                              <a:gd name="T47" fmla="*/ 47 h 145"/>
                              <a:gd name="T48" fmla="*/ 9 w 1143"/>
                              <a:gd name="T49" fmla="*/ 33 h 145"/>
                              <a:gd name="T50" fmla="*/ 19 w 1143"/>
                              <a:gd name="T51" fmla="*/ 19 h 145"/>
                              <a:gd name="T52" fmla="*/ 31 w 1143"/>
                              <a:gd name="T53" fmla="*/ 8 h 145"/>
                              <a:gd name="T54" fmla="*/ 46 w 1143"/>
                              <a:gd name="T55" fmla="*/ 2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2"/>
                                </a:lnTo>
                                <a:lnTo>
                                  <a:pt x="1113" y="8"/>
                                </a:lnTo>
                                <a:lnTo>
                                  <a:pt x="1125" y="19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7"/>
                                </a:lnTo>
                                <a:lnTo>
                                  <a:pt x="1143" y="63"/>
                                </a:lnTo>
                                <a:lnTo>
                                  <a:pt x="1143" y="80"/>
                                </a:lnTo>
                                <a:lnTo>
                                  <a:pt x="1140" y="96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5"/>
                                </a:lnTo>
                                <a:lnTo>
                                  <a:pt x="1098" y="142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2"/>
                                </a:lnTo>
                                <a:lnTo>
                                  <a:pt x="31" y="135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6"/>
                                </a:lnTo>
                                <a:lnTo>
                                  <a:pt x="0" y="80"/>
                                </a:lnTo>
                                <a:lnTo>
                                  <a:pt x="0" y="63"/>
                                </a:lnTo>
                                <a:lnTo>
                                  <a:pt x="3" y="47"/>
                                </a:lnTo>
                                <a:lnTo>
                                  <a:pt x="9" y="33"/>
                                </a:lnTo>
                                <a:lnTo>
                                  <a:pt x="19" y="19"/>
                                </a:lnTo>
                                <a:lnTo>
                                  <a:pt x="31" y="8"/>
                                </a:lnTo>
                                <a:lnTo>
                                  <a:pt x="46" y="2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" name="Freeform 9">
                            <a:extLst>
                              <a:ext uri="{FF2B5EF4-FFF2-40B4-BE49-F238E27FC236}">
                                <a16:creationId xmlns:a16="http://schemas.microsoft.com/office/drawing/2014/main" id="{34743C8A-15CE-435B-911B-13FA581E1F26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820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3 h 145"/>
                              <a:gd name="T6" fmla="*/ 1113 w 1143"/>
                              <a:gd name="T7" fmla="*/ 10 h 145"/>
                              <a:gd name="T8" fmla="*/ 1125 w 1143"/>
                              <a:gd name="T9" fmla="*/ 20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5 h 145"/>
                              <a:gd name="T16" fmla="*/ 1143 w 1143"/>
                              <a:gd name="T17" fmla="*/ 81 h 145"/>
                              <a:gd name="T18" fmla="*/ 1140 w 1143"/>
                              <a:gd name="T19" fmla="*/ 98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8 h 145"/>
                              <a:gd name="T42" fmla="*/ 0 w 1143"/>
                              <a:gd name="T43" fmla="*/ 81 h 145"/>
                              <a:gd name="T44" fmla="*/ 0 w 1143"/>
                              <a:gd name="T45" fmla="*/ 65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20 h 145"/>
                              <a:gd name="T52" fmla="*/ 31 w 1143"/>
                              <a:gd name="T53" fmla="*/ 10 h 145"/>
                              <a:gd name="T54" fmla="*/ 46 w 1143"/>
                              <a:gd name="T55" fmla="*/ 3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3"/>
                                </a:lnTo>
                                <a:lnTo>
                                  <a:pt x="1113" y="10"/>
                                </a:lnTo>
                                <a:lnTo>
                                  <a:pt x="1125" y="20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5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8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8"/>
                                </a:lnTo>
                                <a:lnTo>
                                  <a:pt x="0" y="81"/>
                                </a:lnTo>
                                <a:lnTo>
                                  <a:pt x="0" y="65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20"/>
                                </a:lnTo>
                                <a:lnTo>
                                  <a:pt x="31" y="10"/>
                                </a:lnTo>
                                <a:lnTo>
                                  <a:pt x="46" y="3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" name="Freeform 10">
                            <a:extLst>
                              <a:ext uri="{FF2B5EF4-FFF2-40B4-BE49-F238E27FC236}">
                                <a16:creationId xmlns:a16="http://schemas.microsoft.com/office/drawing/2014/main" id="{E008E85B-2373-4065-88DC-A14EF8171A7B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3" y="3849"/>
                            <a:ext cx="114" cy="13"/>
                          </a:xfrm>
                          <a:custGeom>
                            <a:avLst/>
                            <a:gdLst>
                              <a:gd name="T0" fmla="*/ 63 w 1142"/>
                              <a:gd name="T1" fmla="*/ 0 h 145"/>
                              <a:gd name="T2" fmla="*/ 1079 w 1142"/>
                              <a:gd name="T3" fmla="*/ 0 h 145"/>
                              <a:gd name="T4" fmla="*/ 1097 w 1142"/>
                              <a:gd name="T5" fmla="*/ 3 h 145"/>
                              <a:gd name="T6" fmla="*/ 1112 w 1142"/>
                              <a:gd name="T7" fmla="*/ 10 h 145"/>
                              <a:gd name="T8" fmla="*/ 1124 w 1142"/>
                              <a:gd name="T9" fmla="*/ 20 h 145"/>
                              <a:gd name="T10" fmla="*/ 1133 w 1142"/>
                              <a:gd name="T11" fmla="*/ 33 h 145"/>
                              <a:gd name="T12" fmla="*/ 1139 w 1142"/>
                              <a:gd name="T13" fmla="*/ 49 h 145"/>
                              <a:gd name="T14" fmla="*/ 1142 w 1142"/>
                              <a:gd name="T15" fmla="*/ 65 h 145"/>
                              <a:gd name="T16" fmla="*/ 1142 w 1142"/>
                              <a:gd name="T17" fmla="*/ 82 h 145"/>
                              <a:gd name="T18" fmla="*/ 1139 w 1142"/>
                              <a:gd name="T19" fmla="*/ 98 h 145"/>
                              <a:gd name="T20" fmla="*/ 1133 w 1142"/>
                              <a:gd name="T21" fmla="*/ 112 h 145"/>
                              <a:gd name="T22" fmla="*/ 1124 w 1142"/>
                              <a:gd name="T23" fmla="*/ 126 h 145"/>
                              <a:gd name="T24" fmla="*/ 1112 w 1142"/>
                              <a:gd name="T25" fmla="*/ 137 h 145"/>
                              <a:gd name="T26" fmla="*/ 1097 w 1142"/>
                              <a:gd name="T27" fmla="*/ 143 h 145"/>
                              <a:gd name="T28" fmla="*/ 1079 w 1142"/>
                              <a:gd name="T29" fmla="*/ 145 h 145"/>
                              <a:gd name="T30" fmla="*/ 63 w 1142"/>
                              <a:gd name="T31" fmla="*/ 145 h 145"/>
                              <a:gd name="T32" fmla="*/ 45 w 1142"/>
                              <a:gd name="T33" fmla="*/ 143 h 145"/>
                              <a:gd name="T34" fmla="*/ 30 w 1142"/>
                              <a:gd name="T35" fmla="*/ 137 h 145"/>
                              <a:gd name="T36" fmla="*/ 18 w 1142"/>
                              <a:gd name="T37" fmla="*/ 126 h 145"/>
                              <a:gd name="T38" fmla="*/ 9 w 1142"/>
                              <a:gd name="T39" fmla="*/ 112 h 145"/>
                              <a:gd name="T40" fmla="*/ 3 w 1142"/>
                              <a:gd name="T41" fmla="*/ 98 h 145"/>
                              <a:gd name="T42" fmla="*/ 0 w 1142"/>
                              <a:gd name="T43" fmla="*/ 82 h 145"/>
                              <a:gd name="T44" fmla="*/ 0 w 1142"/>
                              <a:gd name="T45" fmla="*/ 65 h 145"/>
                              <a:gd name="T46" fmla="*/ 3 w 1142"/>
                              <a:gd name="T47" fmla="*/ 49 h 145"/>
                              <a:gd name="T48" fmla="*/ 9 w 1142"/>
                              <a:gd name="T49" fmla="*/ 33 h 145"/>
                              <a:gd name="T50" fmla="*/ 18 w 1142"/>
                              <a:gd name="T51" fmla="*/ 20 h 145"/>
                              <a:gd name="T52" fmla="*/ 30 w 1142"/>
                              <a:gd name="T53" fmla="*/ 10 h 145"/>
                              <a:gd name="T54" fmla="*/ 45 w 1142"/>
                              <a:gd name="T55" fmla="*/ 3 h 145"/>
                              <a:gd name="T56" fmla="*/ 63 w 1142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2" h="145">
                                <a:moveTo>
                                  <a:pt x="63" y="0"/>
                                </a:moveTo>
                                <a:lnTo>
                                  <a:pt x="1079" y="0"/>
                                </a:lnTo>
                                <a:lnTo>
                                  <a:pt x="1097" y="3"/>
                                </a:lnTo>
                                <a:lnTo>
                                  <a:pt x="1112" y="10"/>
                                </a:lnTo>
                                <a:lnTo>
                                  <a:pt x="1124" y="20"/>
                                </a:lnTo>
                                <a:lnTo>
                                  <a:pt x="1133" y="33"/>
                                </a:lnTo>
                                <a:lnTo>
                                  <a:pt x="1139" y="49"/>
                                </a:lnTo>
                                <a:lnTo>
                                  <a:pt x="1142" y="65"/>
                                </a:lnTo>
                                <a:lnTo>
                                  <a:pt x="1142" y="82"/>
                                </a:lnTo>
                                <a:lnTo>
                                  <a:pt x="1139" y="98"/>
                                </a:lnTo>
                                <a:lnTo>
                                  <a:pt x="1133" y="112"/>
                                </a:lnTo>
                                <a:lnTo>
                                  <a:pt x="1124" y="126"/>
                                </a:lnTo>
                                <a:lnTo>
                                  <a:pt x="1112" y="137"/>
                                </a:lnTo>
                                <a:lnTo>
                                  <a:pt x="1097" y="143"/>
                                </a:lnTo>
                                <a:lnTo>
                                  <a:pt x="1079" y="145"/>
                                </a:lnTo>
                                <a:lnTo>
                                  <a:pt x="63" y="145"/>
                                </a:lnTo>
                                <a:lnTo>
                                  <a:pt x="45" y="143"/>
                                </a:lnTo>
                                <a:lnTo>
                                  <a:pt x="30" y="137"/>
                                </a:lnTo>
                                <a:lnTo>
                                  <a:pt x="18" y="126"/>
                                </a:lnTo>
                                <a:lnTo>
                                  <a:pt x="9" y="112"/>
                                </a:lnTo>
                                <a:lnTo>
                                  <a:pt x="3" y="98"/>
                                </a:lnTo>
                                <a:lnTo>
                                  <a:pt x="0" y="82"/>
                                </a:lnTo>
                                <a:lnTo>
                                  <a:pt x="0" y="65"/>
                                </a:lnTo>
                                <a:lnTo>
                                  <a:pt x="3" y="49"/>
                                </a:lnTo>
                                <a:lnTo>
                                  <a:pt x="9" y="33"/>
                                </a:lnTo>
                                <a:lnTo>
                                  <a:pt x="18" y="20"/>
                                </a:lnTo>
                                <a:lnTo>
                                  <a:pt x="30" y="10"/>
                                </a:lnTo>
                                <a:lnTo>
                                  <a:pt x="45" y="3"/>
                                </a:lnTo>
                                <a:lnTo>
                                  <a:pt x="63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" name="Freeform 11">
                            <a:extLst>
                              <a:ext uri="{FF2B5EF4-FFF2-40B4-BE49-F238E27FC236}">
                                <a16:creationId xmlns:a16="http://schemas.microsoft.com/office/drawing/2014/main" id="{21CDD1EB-3CBB-4914-A6AC-E5F5882350E4}"/>
                              </a:ext>
                            </a:extLst>
                          </p:cNvPr>
                          <p:cNvSpPr>
                            <a:spLocks noEditPoints="1"/>
                          </p:cNvSpPr>
                          <p:nvPr/>
                        </p:nvSpPr>
                        <p:spPr bwMode="auto">
                          <a:xfrm>
                            <a:off x="-859" y="3661"/>
                            <a:ext cx="190" cy="246"/>
                          </a:xfrm>
                          <a:custGeom>
                            <a:avLst/>
                            <a:gdLst>
                              <a:gd name="T0" fmla="*/ 164 w 1897"/>
                              <a:gd name="T1" fmla="*/ 181 h 2705"/>
                              <a:gd name="T2" fmla="*/ 164 w 1897"/>
                              <a:gd name="T3" fmla="*/ 2525 h 2705"/>
                              <a:gd name="T4" fmla="*/ 1733 w 1897"/>
                              <a:gd name="T5" fmla="*/ 2525 h 2705"/>
                              <a:gd name="T6" fmla="*/ 1733 w 1897"/>
                              <a:gd name="T7" fmla="*/ 465 h 2705"/>
                              <a:gd name="T8" fmla="*/ 1460 w 1897"/>
                              <a:gd name="T9" fmla="*/ 465 h 2705"/>
                              <a:gd name="T10" fmla="*/ 1460 w 1897"/>
                              <a:gd name="T11" fmla="*/ 181 h 2705"/>
                              <a:gd name="T12" fmla="*/ 164 w 1897"/>
                              <a:gd name="T13" fmla="*/ 181 h 2705"/>
                              <a:gd name="T14" fmla="*/ 0 w 1897"/>
                              <a:gd name="T15" fmla="*/ 0 h 2705"/>
                              <a:gd name="T16" fmla="*/ 1545 w 1897"/>
                              <a:gd name="T17" fmla="*/ 0 h 2705"/>
                              <a:gd name="T18" fmla="*/ 1897 w 1897"/>
                              <a:gd name="T19" fmla="*/ 375 h 2705"/>
                              <a:gd name="T20" fmla="*/ 1897 w 1897"/>
                              <a:gd name="T21" fmla="*/ 2705 h 2705"/>
                              <a:gd name="T22" fmla="*/ 0 w 1897"/>
                              <a:gd name="T23" fmla="*/ 2705 h 2705"/>
                              <a:gd name="T24" fmla="*/ 0 w 1897"/>
                              <a:gd name="T25" fmla="*/ 0 h 270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</a:cxnLst>
                            <a:rect l="0" t="0" r="r" b="b"/>
                            <a:pathLst>
                              <a:path w="1897" h="2705">
                                <a:moveTo>
                                  <a:pt x="164" y="181"/>
                                </a:moveTo>
                                <a:lnTo>
                                  <a:pt x="164" y="2525"/>
                                </a:lnTo>
                                <a:lnTo>
                                  <a:pt x="1733" y="2525"/>
                                </a:lnTo>
                                <a:lnTo>
                                  <a:pt x="1733" y="465"/>
                                </a:lnTo>
                                <a:lnTo>
                                  <a:pt x="1460" y="465"/>
                                </a:lnTo>
                                <a:lnTo>
                                  <a:pt x="1460" y="181"/>
                                </a:lnTo>
                                <a:lnTo>
                                  <a:pt x="164" y="181"/>
                                </a:lnTo>
                                <a:close/>
                                <a:moveTo>
                                  <a:pt x="0" y="0"/>
                                </a:moveTo>
                                <a:lnTo>
                                  <a:pt x="1545" y="0"/>
                                </a:lnTo>
                                <a:lnTo>
                                  <a:pt x="1897" y="375"/>
                                </a:lnTo>
                                <a:lnTo>
                                  <a:pt x="1897" y="2705"/>
                                </a:lnTo>
                                <a:lnTo>
                                  <a:pt x="0" y="2705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" name="Freeform 12">
                            <a:extLst>
                              <a:ext uri="{FF2B5EF4-FFF2-40B4-BE49-F238E27FC236}">
                                <a16:creationId xmlns:a16="http://schemas.microsoft.com/office/drawing/2014/main" id="{92291997-1F6C-4AAC-89E7-D3C09A05CAA5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7" y="3624"/>
                            <a:ext cx="190" cy="245"/>
                          </a:xfrm>
                          <a:custGeom>
                            <a:avLst/>
                            <a:gdLst>
                              <a:gd name="T0" fmla="*/ 0 w 1896"/>
                              <a:gd name="T1" fmla="*/ 0 h 2703"/>
                              <a:gd name="T2" fmla="*/ 1544 w 1896"/>
                              <a:gd name="T3" fmla="*/ 0 h 2703"/>
                              <a:gd name="T4" fmla="*/ 1896 w 1896"/>
                              <a:gd name="T5" fmla="*/ 374 h 2703"/>
                              <a:gd name="T6" fmla="*/ 1896 w 1896"/>
                              <a:gd name="T7" fmla="*/ 2703 h 2703"/>
                              <a:gd name="T8" fmla="*/ 1661 w 1896"/>
                              <a:gd name="T9" fmla="*/ 2703 h 2703"/>
                              <a:gd name="T10" fmla="*/ 1661 w 1896"/>
                              <a:gd name="T11" fmla="*/ 2523 h 2703"/>
                              <a:gd name="T12" fmla="*/ 1733 w 1896"/>
                              <a:gd name="T13" fmla="*/ 2523 h 2703"/>
                              <a:gd name="T14" fmla="*/ 1733 w 1896"/>
                              <a:gd name="T15" fmla="*/ 465 h 2703"/>
                              <a:gd name="T16" fmla="*/ 1459 w 1896"/>
                              <a:gd name="T17" fmla="*/ 465 h 2703"/>
                              <a:gd name="T18" fmla="*/ 1459 w 1896"/>
                              <a:gd name="T19" fmla="*/ 179 h 2703"/>
                              <a:gd name="T20" fmla="*/ 164 w 1896"/>
                              <a:gd name="T21" fmla="*/ 179 h 2703"/>
                              <a:gd name="T22" fmla="*/ 164 w 1896"/>
                              <a:gd name="T23" fmla="*/ 312 h 2703"/>
                              <a:gd name="T24" fmla="*/ 0 w 1896"/>
                              <a:gd name="T25" fmla="*/ 312 h 2703"/>
                              <a:gd name="T26" fmla="*/ 0 w 1896"/>
                              <a:gd name="T27" fmla="*/ 0 h 2703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</a:cxnLst>
                            <a:rect l="0" t="0" r="r" b="b"/>
                            <a:pathLst>
                              <a:path w="1896" h="2703">
                                <a:moveTo>
                                  <a:pt x="0" y="0"/>
                                </a:moveTo>
                                <a:lnTo>
                                  <a:pt x="1544" y="0"/>
                                </a:lnTo>
                                <a:lnTo>
                                  <a:pt x="1896" y="374"/>
                                </a:lnTo>
                                <a:lnTo>
                                  <a:pt x="1896" y="2703"/>
                                </a:lnTo>
                                <a:lnTo>
                                  <a:pt x="1661" y="2703"/>
                                </a:lnTo>
                                <a:lnTo>
                                  <a:pt x="1661" y="2523"/>
                                </a:lnTo>
                                <a:lnTo>
                                  <a:pt x="1733" y="2523"/>
                                </a:lnTo>
                                <a:lnTo>
                                  <a:pt x="1733" y="465"/>
                                </a:lnTo>
                                <a:lnTo>
                                  <a:pt x="1459" y="465"/>
                                </a:lnTo>
                                <a:lnTo>
                                  <a:pt x="1459" y="179"/>
                                </a:lnTo>
                                <a:lnTo>
                                  <a:pt x="164" y="179"/>
                                </a:lnTo>
                                <a:lnTo>
                                  <a:pt x="164" y="312"/>
                                </a:lnTo>
                                <a:lnTo>
                                  <a:pt x="0" y="312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3" name="Freeform 13">
                            <a:extLst>
                              <a:ext uri="{FF2B5EF4-FFF2-40B4-BE49-F238E27FC236}">
                                <a16:creationId xmlns:a16="http://schemas.microsoft.com/office/drawing/2014/main" id="{C71C1129-A27A-4185-8A3D-73E16409669F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793" y="3589"/>
                            <a:ext cx="189" cy="246"/>
                          </a:xfrm>
                          <a:custGeom>
                            <a:avLst/>
                            <a:gdLst>
                              <a:gd name="T0" fmla="*/ 0 w 1897"/>
                              <a:gd name="T1" fmla="*/ 0 h 2704"/>
                              <a:gd name="T2" fmla="*/ 1544 w 1897"/>
                              <a:gd name="T3" fmla="*/ 0 h 2704"/>
                              <a:gd name="T4" fmla="*/ 1897 w 1897"/>
                              <a:gd name="T5" fmla="*/ 375 h 2704"/>
                              <a:gd name="T6" fmla="*/ 1897 w 1897"/>
                              <a:gd name="T7" fmla="*/ 2704 h 2704"/>
                              <a:gd name="T8" fmla="*/ 1660 w 1897"/>
                              <a:gd name="T9" fmla="*/ 2704 h 2704"/>
                              <a:gd name="T10" fmla="*/ 1660 w 1897"/>
                              <a:gd name="T11" fmla="*/ 2524 h 2704"/>
                              <a:gd name="T12" fmla="*/ 1733 w 1897"/>
                              <a:gd name="T13" fmla="*/ 2524 h 2704"/>
                              <a:gd name="T14" fmla="*/ 1733 w 1897"/>
                              <a:gd name="T15" fmla="*/ 466 h 2704"/>
                              <a:gd name="T16" fmla="*/ 1460 w 1897"/>
                              <a:gd name="T17" fmla="*/ 466 h 2704"/>
                              <a:gd name="T18" fmla="*/ 1460 w 1897"/>
                              <a:gd name="T19" fmla="*/ 181 h 2704"/>
                              <a:gd name="T20" fmla="*/ 164 w 1897"/>
                              <a:gd name="T21" fmla="*/ 181 h 2704"/>
                              <a:gd name="T22" fmla="*/ 164 w 1897"/>
                              <a:gd name="T23" fmla="*/ 313 h 2704"/>
                              <a:gd name="T24" fmla="*/ 0 w 1897"/>
                              <a:gd name="T25" fmla="*/ 313 h 2704"/>
                              <a:gd name="T26" fmla="*/ 0 w 1897"/>
                              <a:gd name="T27" fmla="*/ 0 h 2704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</a:cxnLst>
                            <a:rect l="0" t="0" r="r" b="b"/>
                            <a:pathLst>
                              <a:path w="1897" h="2704">
                                <a:moveTo>
                                  <a:pt x="0" y="0"/>
                                </a:moveTo>
                                <a:lnTo>
                                  <a:pt x="1544" y="0"/>
                                </a:lnTo>
                                <a:lnTo>
                                  <a:pt x="1897" y="375"/>
                                </a:lnTo>
                                <a:lnTo>
                                  <a:pt x="1897" y="2704"/>
                                </a:lnTo>
                                <a:lnTo>
                                  <a:pt x="1660" y="2704"/>
                                </a:lnTo>
                                <a:lnTo>
                                  <a:pt x="1660" y="2524"/>
                                </a:lnTo>
                                <a:lnTo>
                                  <a:pt x="1733" y="2524"/>
                                </a:lnTo>
                                <a:lnTo>
                                  <a:pt x="1733" y="466"/>
                                </a:lnTo>
                                <a:lnTo>
                                  <a:pt x="1460" y="466"/>
                                </a:lnTo>
                                <a:lnTo>
                                  <a:pt x="1460" y="181"/>
                                </a:lnTo>
                                <a:lnTo>
                                  <a:pt x="164" y="181"/>
                                </a:lnTo>
                                <a:lnTo>
                                  <a:pt x="164" y="313"/>
                                </a:lnTo>
                                <a:lnTo>
                                  <a:pt x="0" y="313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62" name="Group 61">
                        <a:extLst>
                          <a:ext uri="{FF2B5EF4-FFF2-40B4-BE49-F238E27FC236}">
                            <a16:creationId xmlns:a16="http://schemas.microsoft.com/office/drawing/2014/main" id="{443DA80C-F45A-4A91-9711-B902CD1B3CF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837185" y="2648804"/>
                        <a:ext cx="201706" cy="201706"/>
                        <a:chOff x="-1552575" y="5562600"/>
                        <a:chExt cx="787400" cy="787400"/>
                      </a:xfrm>
                      <a:grpFill/>
                    </p:grpSpPr>
                    <p:sp>
                      <p:nvSpPr>
                        <p:cNvPr id="74" name="Oval 73">
                          <a:extLst>
                            <a:ext uri="{FF2B5EF4-FFF2-40B4-BE49-F238E27FC236}">
                              <a16:creationId xmlns:a16="http://schemas.microsoft.com/office/drawing/2014/main" id="{214B5C22-A4A8-4144-9B1F-4EAEEC0A08D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-1552575" y="5562600"/>
                          <a:ext cx="787400" cy="787400"/>
                        </a:xfrm>
                        <a:prstGeom prst="ellipse">
                          <a:avLst/>
                        </a:prstGeom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  <a:ln w="12700" cap="flat" cmpd="sng" algn="ctr">
                          <a:solidFill>
                            <a:sysClr val="window" lastClr="FFFFFF"/>
                          </a:solidFill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grpSp>
                      <p:nvGrpSpPr>
                        <p:cNvPr id="75" name="Group 4">
                          <a:extLst>
                            <a:ext uri="{FF2B5EF4-FFF2-40B4-BE49-F238E27FC236}">
                              <a16:creationId xmlns:a16="http://schemas.microsoft.com/office/drawing/2014/main" id="{B79AD00A-9FC9-4F0A-AB55-26714825C79E}"/>
                            </a:ext>
                          </a:extLst>
                        </p:cNvPr>
                        <p:cNvGrpSpPr>
                          <a:grpSpLocks noChangeAspect="1"/>
                        </p:cNvGrpSpPr>
                        <p:nvPr/>
                      </p:nvGrpSpPr>
                      <p:grpSpPr bwMode="auto">
                        <a:xfrm>
                          <a:off x="-1361282" y="5700463"/>
                          <a:ext cx="404813" cy="504825"/>
                          <a:chOff x="-859" y="3589"/>
                          <a:chExt cx="255" cy="318"/>
                        </a:xfrm>
                        <a:grpFill/>
                      </p:grpSpPr>
                      <p:sp>
                        <p:nvSpPr>
                          <p:cNvPr id="76" name="Freeform 6">
                            <a:extLst>
                              <a:ext uri="{FF2B5EF4-FFF2-40B4-BE49-F238E27FC236}">
                                <a16:creationId xmlns:a16="http://schemas.microsoft.com/office/drawing/2014/main" id="{013FBF74-BF0A-40FB-A224-8405F96C30F5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29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3 h 145"/>
                              <a:gd name="T6" fmla="*/ 1113 w 1143"/>
                              <a:gd name="T7" fmla="*/ 9 h 145"/>
                              <a:gd name="T8" fmla="*/ 1125 w 1143"/>
                              <a:gd name="T9" fmla="*/ 19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4 h 145"/>
                              <a:gd name="T16" fmla="*/ 1143 w 1143"/>
                              <a:gd name="T17" fmla="*/ 81 h 145"/>
                              <a:gd name="T18" fmla="*/ 1140 w 1143"/>
                              <a:gd name="T19" fmla="*/ 97 h 145"/>
                              <a:gd name="T20" fmla="*/ 1134 w 1143"/>
                              <a:gd name="T21" fmla="*/ 113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3 h 145"/>
                              <a:gd name="T40" fmla="*/ 3 w 1143"/>
                              <a:gd name="T41" fmla="*/ 97 h 145"/>
                              <a:gd name="T42" fmla="*/ 0 w 1143"/>
                              <a:gd name="T43" fmla="*/ 81 h 145"/>
                              <a:gd name="T44" fmla="*/ 0 w 1143"/>
                              <a:gd name="T45" fmla="*/ 64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19 h 145"/>
                              <a:gd name="T52" fmla="*/ 31 w 1143"/>
                              <a:gd name="T53" fmla="*/ 9 h 145"/>
                              <a:gd name="T54" fmla="*/ 46 w 1143"/>
                              <a:gd name="T55" fmla="*/ 3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3"/>
                                </a:lnTo>
                                <a:lnTo>
                                  <a:pt x="1113" y="9"/>
                                </a:lnTo>
                                <a:lnTo>
                                  <a:pt x="1125" y="19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4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7"/>
                                </a:lnTo>
                                <a:lnTo>
                                  <a:pt x="1134" y="113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3"/>
                                </a:lnTo>
                                <a:lnTo>
                                  <a:pt x="3" y="97"/>
                                </a:lnTo>
                                <a:lnTo>
                                  <a:pt x="0" y="81"/>
                                </a:lnTo>
                                <a:lnTo>
                                  <a:pt x="0" y="64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19"/>
                                </a:lnTo>
                                <a:lnTo>
                                  <a:pt x="31" y="9"/>
                                </a:lnTo>
                                <a:lnTo>
                                  <a:pt x="46" y="3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7" name="Freeform 7">
                            <a:extLst>
                              <a:ext uri="{FF2B5EF4-FFF2-40B4-BE49-F238E27FC236}">
                                <a16:creationId xmlns:a16="http://schemas.microsoft.com/office/drawing/2014/main" id="{124422C2-2AA9-4C19-B5D0-5E48495F87EA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60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2 h 145"/>
                              <a:gd name="T6" fmla="*/ 1113 w 1143"/>
                              <a:gd name="T7" fmla="*/ 10 h 145"/>
                              <a:gd name="T8" fmla="*/ 1125 w 1143"/>
                              <a:gd name="T9" fmla="*/ 20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4 h 145"/>
                              <a:gd name="T16" fmla="*/ 1143 w 1143"/>
                              <a:gd name="T17" fmla="*/ 81 h 145"/>
                              <a:gd name="T18" fmla="*/ 1140 w 1143"/>
                              <a:gd name="T19" fmla="*/ 97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7 h 145"/>
                              <a:gd name="T42" fmla="*/ 0 w 1143"/>
                              <a:gd name="T43" fmla="*/ 81 h 145"/>
                              <a:gd name="T44" fmla="*/ 0 w 1143"/>
                              <a:gd name="T45" fmla="*/ 64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20 h 145"/>
                              <a:gd name="T52" fmla="*/ 31 w 1143"/>
                              <a:gd name="T53" fmla="*/ 10 h 145"/>
                              <a:gd name="T54" fmla="*/ 46 w 1143"/>
                              <a:gd name="T55" fmla="*/ 2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2"/>
                                </a:lnTo>
                                <a:lnTo>
                                  <a:pt x="1113" y="10"/>
                                </a:lnTo>
                                <a:lnTo>
                                  <a:pt x="1125" y="20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4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7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7"/>
                                </a:lnTo>
                                <a:lnTo>
                                  <a:pt x="0" y="81"/>
                                </a:lnTo>
                                <a:lnTo>
                                  <a:pt x="0" y="64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20"/>
                                </a:lnTo>
                                <a:lnTo>
                                  <a:pt x="31" y="10"/>
                                </a:lnTo>
                                <a:lnTo>
                                  <a:pt x="46" y="2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8" name="Freeform 8">
                            <a:extLst>
                              <a:ext uri="{FF2B5EF4-FFF2-40B4-BE49-F238E27FC236}">
                                <a16:creationId xmlns:a16="http://schemas.microsoft.com/office/drawing/2014/main" id="{9C63499F-E3E1-4F61-BB66-C4CD0E262A16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89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2 h 145"/>
                              <a:gd name="T6" fmla="*/ 1113 w 1143"/>
                              <a:gd name="T7" fmla="*/ 8 h 145"/>
                              <a:gd name="T8" fmla="*/ 1125 w 1143"/>
                              <a:gd name="T9" fmla="*/ 19 h 145"/>
                              <a:gd name="T10" fmla="*/ 1134 w 1143"/>
                              <a:gd name="T11" fmla="*/ 33 h 145"/>
                              <a:gd name="T12" fmla="*/ 1140 w 1143"/>
                              <a:gd name="T13" fmla="*/ 47 h 145"/>
                              <a:gd name="T14" fmla="*/ 1143 w 1143"/>
                              <a:gd name="T15" fmla="*/ 63 h 145"/>
                              <a:gd name="T16" fmla="*/ 1143 w 1143"/>
                              <a:gd name="T17" fmla="*/ 80 h 145"/>
                              <a:gd name="T18" fmla="*/ 1140 w 1143"/>
                              <a:gd name="T19" fmla="*/ 96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5 h 145"/>
                              <a:gd name="T26" fmla="*/ 1098 w 1143"/>
                              <a:gd name="T27" fmla="*/ 142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2 h 145"/>
                              <a:gd name="T34" fmla="*/ 31 w 1143"/>
                              <a:gd name="T35" fmla="*/ 135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6 h 145"/>
                              <a:gd name="T42" fmla="*/ 0 w 1143"/>
                              <a:gd name="T43" fmla="*/ 80 h 145"/>
                              <a:gd name="T44" fmla="*/ 0 w 1143"/>
                              <a:gd name="T45" fmla="*/ 63 h 145"/>
                              <a:gd name="T46" fmla="*/ 3 w 1143"/>
                              <a:gd name="T47" fmla="*/ 47 h 145"/>
                              <a:gd name="T48" fmla="*/ 9 w 1143"/>
                              <a:gd name="T49" fmla="*/ 33 h 145"/>
                              <a:gd name="T50" fmla="*/ 19 w 1143"/>
                              <a:gd name="T51" fmla="*/ 19 h 145"/>
                              <a:gd name="T52" fmla="*/ 31 w 1143"/>
                              <a:gd name="T53" fmla="*/ 8 h 145"/>
                              <a:gd name="T54" fmla="*/ 46 w 1143"/>
                              <a:gd name="T55" fmla="*/ 2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2"/>
                                </a:lnTo>
                                <a:lnTo>
                                  <a:pt x="1113" y="8"/>
                                </a:lnTo>
                                <a:lnTo>
                                  <a:pt x="1125" y="19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7"/>
                                </a:lnTo>
                                <a:lnTo>
                                  <a:pt x="1143" y="63"/>
                                </a:lnTo>
                                <a:lnTo>
                                  <a:pt x="1143" y="80"/>
                                </a:lnTo>
                                <a:lnTo>
                                  <a:pt x="1140" y="96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5"/>
                                </a:lnTo>
                                <a:lnTo>
                                  <a:pt x="1098" y="142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2"/>
                                </a:lnTo>
                                <a:lnTo>
                                  <a:pt x="31" y="135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6"/>
                                </a:lnTo>
                                <a:lnTo>
                                  <a:pt x="0" y="80"/>
                                </a:lnTo>
                                <a:lnTo>
                                  <a:pt x="0" y="63"/>
                                </a:lnTo>
                                <a:lnTo>
                                  <a:pt x="3" y="47"/>
                                </a:lnTo>
                                <a:lnTo>
                                  <a:pt x="9" y="33"/>
                                </a:lnTo>
                                <a:lnTo>
                                  <a:pt x="19" y="19"/>
                                </a:lnTo>
                                <a:lnTo>
                                  <a:pt x="31" y="8"/>
                                </a:lnTo>
                                <a:lnTo>
                                  <a:pt x="46" y="2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9" name="Freeform 9">
                            <a:extLst>
                              <a:ext uri="{FF2B5EF4-FFF2-40B4-BE49-F238E27FC236}">
                                <a16:creationId xmlns:a16="http://schemas.microsoft.com/office/drawing/2014/main" id="{731F217E-FA17-4AE0-BAF1-90385A8889A8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820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3 h 145"/>
                              <a:gd name="T6" fmla="*/ 1113 w 1143"/>
                              <a:gd name="T7" fmla="*/ 10 h 145"/>
                              <a:gd name="T8" fmla="*/ 1125 w 1143"/>
                              <a:gd name="T9" fmla="*/ 20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5 h 145"/>
                              <a:gd name="T16" fmla="*/ 1143 w 1143"/>
                              <a:gd name="T17" fmla="*/ 81 h 145"/>
                              <a:gd name="T18" fmla="*/ 1140 w 1143"/>
                              <a:gd name="T19" fmla="*/ 98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8 h 145"/>
                              <a:gd name="T42" fmla="*/ 0 w 1143"/>
                              <a:gd name="T43" fmla="*/ 81 h 145"/>
                              <a:gd name="T44" fmla="*/ 0 w 1143"/>
                              <a:gd name="T45" fmla="*/ 65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20 h 145"/>
                              <a:gd name="T52" fmla="*/ 31 w 1143"/>
                              <a:gd name="T53" fmla="*/ 10 h 145"/>
                              <a:gd name="T54" fmla="*/ 46 w 1143"/>
                              <a:gd name="T55" fmla="*/ 3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3"/>
                                </a:lnTo>
                                <a:lnTo>
                                  <a:pt x="1113" y="10"/>
                                </a:lnTo>
                                <a:lnTo>
                                  <a:pt x="1125" y="20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5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8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8"/>
                                </a:lnTo>
                                <a:lnTo>
                                  <a:pt x="0" y="81"/>
                                </a:lnTo>
                                <a:lnTo>
                                  <a:pt x="0" y="65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20"/>
                                </a:lnTo>
                                <a:lnTo>
                                  <a:pt x="31" y="10"/>
                                </a:lnTo>
                                <a:lnTo>
                                  <a:pt x="46" y="3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0" name="Freeform 10">
                            <a:extLst>
                              <a:ext uri="{FF2B5EF4-FFF2-40B4-BE49-F238E27FC236}">
                                <a16:creationId xmlns:a16="http://schemas.microsoft.com/office/drawing/2014/main" id="{1CB7B726-6923-4CA3-87E6-0E3729332CE7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3" y="3849"/>
                            <a:ext cx="114" cy="13"/>
                          </a:xfrm>
                          <a:custGeom>
                            <a:avLst/>
                            <a:gdLst>
                              <a:gd name="T0" fmla="*/ 63 w 1142"/>
                              <a:gd name="T1" fmla="*/ 0 h 145"/>
                              <a:gd name="T2" fmla="*/ 1079 w 1142"/>
                              <a:gd name="T3" fmla="*/ 0 h 145"/>
                              <a:gd name="T4" fmla="*/ 1097 w 1142"/>
                              <a:gd name="T5" fmla="*/ 3 h 145"/>
                              <a:gd name="T6" fmla="*/ 1112 w 1142"/>
                              <a:gd name="T7" fmla="*/ 10 h 145"/>
                              <a:gd name="T8" fmla="*/ 1124 w 1142"/>
                              <a:gd name="T9" fmla="*/ 20 h 145"/>
                              <a:gd name="T10" fmla="*/ 1133 w 1142"/>
                              <a:gd name="T11" fmla="*/ 33 h 145"/>
                              <a:gd name="T12" fmla="*/ 1139 w 1142"/>
                              <a:gd name="T13" fmla="*/ 49 h 145"/>
                              <a:gd name="T14" fmla="*/ 1142 w 1142"/>
                              <a:gd name="T15" fmla="*/ 65 h 145"/>
                              <a:gd name="T16" fmla="*/ 1142 w 1142"/>
                              <a:gd name="T17" fmla="*/ 82 h 145"/>
                              <a:gd name="T18" fmla="*/ 1139 w 1142"/>
                              <a:gd name="T19" fmla="*/ 98 h 145"/>
                              <a:gd name="T20" fmla="*/ 1133 w 1142"/>
                              <a:gd name="T21" fmla="*/ 112 h 145"/>
                              <a:gd name="T22" fmla="*/ 1124 w 1142"/>
                              <a:gd name="T23" fmla="*/ 126 h 145"/>
                              <a:gd name="T24" fmla="*/ 1112 w 1142"/>
                              <a:gd name="T25" fmla="*/ 137 h 145"/>
                              <a:gd name="T26" fmla="*/ 1097 w 1142"/>
                              <a:gd name="T27" fmla="*/ 143 h 145"/>
                              <a:gd name="T28" fmla="*/ 1079 w 1142"/>
                              <a:gd name="T29" fmla="*/ 145 h 145"/>
                              <a:gd name="T30" fmla="*/ 63 w 1142"/>
                              <a:gd name="T31" fmla="*/ 145 h 145"/>
                              <a:gd name="T32" fmla="*/ 45 w 1142"/>
                              <a:gd name="T33" fmla="*/ 143 h 145"/>
                              <a:gd name="T34" fmla="*/ 30 w 1142"/>
                              <a:gd name="T35" fmla="*/ 137 h 145"/>
                              <a:gd name="T36" fmla="*/ 18 w 1142"/>
                              <a:gd name="T37" fmla="*/ 126 h 145"/>
                              <a:gd name="T38" fmla="*/ 9 w 1142"/>
                              <a:gd name="T39" fmla="*/ 112 h 145"/>
                              <a:gd name="T40" fmla="*/ 3 w 1142"/>
                              <a:gd name="T41" fmla="*/ 98 h 145"/>
                              <a:gd name="T42" fmla="*/ 0 w 1142"/>
                              <a:gd name="T43" fmla="*/ 82 h 145"/>
                              <a:gd name="T44" fmla="*/ 0 w 1142"/>
                              <a:gd name="T45" fmla="*/ 65 h 145"/>
                              <a:gd name="T46" fmla="*/ 3 w 1142"/>
                              <a:gd name="T47" fmla="*/ 49 h 145"/>
                              <a:gd name="T48" fmla="*/ 9 w 1142"/>
                              <a:gd name="T49" fmla="*/ 33 h 145"/>
                              <a:gd name="T50" fmla="*/ 18 w 1142"/>
                              <a:gd name="T51" fmla="*/ 20 h 145"/>
                              <a:gd name="T52" fmla="*/ 30 w 1142"/>
                              <a:gd name="T53" fmla="*/ 10 h 145"/>
                              <a:gd name="T54" fmla="*/ 45 w 1142"/>
                              <a:gd name="T55" fmla="*/ 3 h 145"/>
                              <a:gd name="T56" fmla="*/ 63 w 1142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2" h="145">
                                <a:moveTo>
                                  <a:pt x="63" y="0"/>
                                </a:moveTo>
                                <a:lnTo>
                                  <a:pt x="1079" y="0"/>
                                </a:lnTo>
                                <a:lnTo>
                                  <a:pt x="1097" y="3"/>
                                </a:lnTo>
                                <a:lnTo>
                                  <a:pt x="1112" y="10"/>
                                </a:lnTo>
                                <a:lnTo>
                                  <a:pt x="1124" y="20"/>
                                </a:lnTo>
                                <a:lnTo>
                                  <a:pt x="1133" y="33"/>
                                </a:lnTo>
                                <a:lnTo>
                                  <a:pt x="1139" y="49"/>
                                </a:lnTo>
                                <a:lnTo>
                                  <a:pt x="1142" y="65"/>
                                </a:lnTo>
                                <a:lnTo>
                                  <a:pt x="1142" y="82"/>
                                </a:lnTo>
                                <a:lnTo>
                                  <a:pt x="1139" y="98"/>
                                </a:lnTo>
                                <a:lnTo>
                                  <a:pt x="1133" y="112"/>
                                </a:lnTo>
                                <a:lnTo>
                                  <a:pt x="1124" y="126"/>
                                </a:lnTo>
                                <a:lnTo>
                                  <a:pt x="1112" y="137"/>
                                </a:lnTo>
                                <a:lnTo>
                                  <a:pt x="1097" y="143"/>
                                </a:lnTo>
                                <a:lnTo>
                                  <a:pt x="1079" y="145"/>
                                </a:lnTo>
                                <a:lnTo>
                                  <a:pt x="63" y="145"/>
                                </a:lnTo>
                                <a:lnTo>
                                  <a:pt x="45" y="143"/>
                                </a:lnTo>
                                <a:lnTo>
                                  <a:pt x="30" y="137"/>
                                </a:lnTo>
                                <a:lnTo>
                                  <a:pt x="18" y="126"/>
                                </a:lnTo>
                                <a:lnTo>
                                  <a:pt x="9" y="112"/>
                                </a:lnTo>
                                <a:lnTo>
                                  <a:pt x="3" y="98"/>
                                </a:lnTo>
                                <a:lnTo>
                                  <a:pt x="0" y="82"/>
                                </a:lnTo>
                                <a:lnTo>
                                  <a:pt x="0" y="65"/>
                                </a:lnTo>
                                <a:lnTo>
                                  <a:pt x="3" y="49"/>
                                </a:lnTo>
                                <a:lnTo>
                                  <a:pt x="9" y="33"/>
                                </a:lnTo>
                                <a:lnTo>
                                  <a:pt x="18" y="20"/>
                                </a:lnTo>
                                <a:lnTo>
                                  <a:pt x="30" y="10"/>
                                </a:lnTo>
                                <a:lnTo>
                                  <a:pt x="45" y="3"/>
                                </a:lnTo>
                                <a:lnTo>
                                  <a:pt x="63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" name="Freeform 11">
                            <a:extLst>
                              <a:ext uri="{FF2B5EF4-FFF2-40B4-BE49-F238E27FC236}">
                                <a16:creationId xmlns:a16="http://schemas.microsoft.com/office/drawing/2014/main" id="{6D6CCF92-8BCA-4646-BF70-54D81F2FAFF9}"/>
                              </a:ext>
                            </a:extLst>
                          </p:cNvPr>
                          <p:cNvSpPr>
                            <a:spLocks noEditPoints="1"/>
                          </p:cNvSpPr>
                          <p:nvPr/>
                        </p:nvSpPr>
                        <p:spPr bwMode="auto">
                          <a:xfrm>
                            <a:off x="-859" y="3661"/>
                            <a:ext cx="190" cy="246"/>
                          </a:xfrm>
                          <a:custGeom>
                            <a:avLst/>
                            <a:gdLst>
                              <a:gd name="T0" fmla="*/ 164 w 1897"/>
                              <a:gd name="T1" fmla="*/ 181 h 2705"/>
                              <a:gd name="T2" fmla="*/ 164 w 1897"/>
                              <a:gd name="T3" fmla="*/ 2525 h 2705"/>
                              <a:gd name="T4" fmla="*/ 1733 w 1897"/>
                              <a:gd name="T5" fmla="*/ 2525 h 2705"/>
                              <a:gd name="T6" fmla="*/ 1733 w 1897"/>
                              <a:gd name="T7" fmla="*/ 465 h 2705"/>
                              <a:gd name="T8" fmla="*/ 1460 w 1897"/>
                              <a:gd name="T9" fmla="*/ 465 h 2705"/>
                              <a:gd name="T10" fmla="*/ 1460 w 1897"/>
                              <a:gd name="T11" fmla="*/ 181 h 2705"/>
                              <a:gd name="T12" fmla="*/ 164 w 1897"/>
                              <a:gd name="T13" fmla="*/ 181 h 2705"/>
                              <a:gd name="T14" fmla="*/ 0 w 1897"/>
                              <a:gd name="T15" fmla="*/ 0 h 2705"/>
                              <a:gd name="T16" fmla="*/ 1545 w 1897"/>
                              <a:gd name="T17" fmla="*/ 0 h 2705"/>
                              <a:gd name="T18" fmla="*/ 1897 w 1897"/>
                              <a:gd name="T19" fmla="*/ 375 h 2705"/>
                              <a:gd name="T20" fmla="*/ 1897 w 1897"/>
                              <a:gd name="T21" fmla="*/ 2705 h 2705"/>
                              <a:gd name="T22" fmla="*/ 0 w 1897"/>
                              <a:gd name="T23" fmla="*/ 2705 h 2705"/>
                              <a:gd name="T24" fmla="*/ 0 w 1897"/>
                              <a:gd name="T25" fmla="*/ 0 h 270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</a:cxnLst>
                            <a:rect l="0" t="0" r="r" b="b"/>
                            <a:pathLst>
                              <a:path w="1897" h="2705">
                                <a:moveTo>
                                  <a:pt x="164" y="181"/>
                                </a:moveTo>
                                <a:lnTo>
                                  <a:pt x="164" y="2525"/>
                                </a:lnTo>
                                <a:lnTo>
                                  <a:pt x="1733" y="2525"/>
                                </a:lnTo>
                                <a:lnTo>
                                  <a:pt x="1733" y="465"/>
                                </a:lnTo>
                                <a:lnTo>
                                  <a:pt x="1460" y="465"/>
                                </a:lnTo>
                                <a:lnTo>
                                  <a:pt x="1460" y="181"/>
                                </a:lnTo>
                                <a:lnTo>
                                  <a:pt x="164" y="181"/>
                                </a:lnTo>
                                <a:close/>
                                <a:moveTo>
                                  <a:pt x="0" y="0"/>
                                </a:moveTo>
                                <a:lnTo>
                                  <a:pt x="1545" y="0"/>
                                </a:lnTo>
                                <a:lnTo>
                                  <a:pt x="1897" y="375"/>
                                </a:lnTo>
                                <a:lnTo>
                                  <a:pt x="1897" y="2705"/>
                                </a:lnTo>
                                <a:lnTo>
                                  <a:pt x="0" y="2705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" name="Freeform 12">
                            <a:extLst>
                              <a:ext uri="{FF2B5EF4-FFF2-40B4-BE49-F238E27FC236}">
                                <a16:creationId xmlns:a16="http://schemas.microsoft.com/office/drawing/2014/main" id="{B03F7897-A3A6-4C1E-A925-C35C6D691737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7" y="3624"/>
                            <a:ext cx="190" cy="245"/>
                          </a:xfrm>
                          <a:custGeom>
                            <a:avLst/>
                            <a:gdLst>
                              <a:gd name="T0" fmla="*/ 0 w 1896"/>
                              <a:gd name="T1" fmla="*/ 0 h 2703"/>
                              <a:gd name="T2" fmla="*/ 1544 w 1896"/>
                              <a:gd name="T3" fmla="*/ 0 h 2703"/>
                              <a:gd name="T4" fmla="*/ 1896 w 1896"/>
                              <a:gd name="T5" fmla="*/ 374 h 2703"/>
                              <a:gd name="T6" fmla="*/ 1896 w 1896"/>
                              <a:gd name="T7" fmla="*/ 2703 h 2703"/>
                              <a:gd name="T8" fmla="*/ 1661 w 1896"/>
                              <a:gd name="T9" fmla="*/ 2703 h 2703"/>
                              <a:gd name="T10" fmla="*/ 1661 w 1896"/>
                              <a:gd name="T11" fmla="*/ 2523 h 2703"/>
                              <a:gd name="T12" fmla="*/ 1733 w 1896"/>
                              <a:gd name="T13" fmla="*/ 2523 h 2703"/>
                              <a:gd name="T14" fmla="*/ 1733 w 1896"/>
                              <a:gd name="T15" fmla="*/ 465 h 2703"/>
                              <a:gd name="T16" fmla="*/ 1459 w 1896"/>
                              <a:gd name="T17" fmla="*/ 465 h 2703"/>
                              <a:gd name="T18" fmla="*/ 1459 w 1896"/>
                              <a:gd name="T19" fmla="*/ 179 h 2703"/>
                              <a:gd name="T20" fmla="*/ 164 w 1896"/>
                              <a:gd name="T21" fmla="*/ 179 h 2703"/>
                              <a:gd name="T22" fmla="*/ 164 w 1896"/>
                              <a:gd name="T23" fmla="*/ 312 h 2703"/>
                              <a:gd name="T24" fmla="*/ 0 w 1896"/>
                              <a:gd name="T25" fmla="*/ 312 h 2703"/>
                              <a:gd name="T26" fmla="*/ 0 w 1896"/>
                              <a:gd name="T27" fmla="*/ 0 h 2703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</a:cxnLst>
                            <a:rect l="0" t="0" r="r" b="b"/>
                            <a:pathLst>
                              <a:path w="1896" h="2703">
                                <a:moveTo>
                                  <a:pt x="0" y="0"/>
                                </a:moveTo>
                                <a:lnTo>
                                  <a:pt x="1544" y="0"/>
                                </a:lnTo>
                                <a:lnTo>
                                  <a:pt x="1896" y="374"/>
                                </a:lnTo>
                                <a:lnTo>
                                  <a:pt x="1896" y="2703"/>
                                </a:lnTo>
                                <a:lnTo>
                                  <a:pt x="1661" y="2703"/>
                                </a:lnTo>
                                <a:lnTo>
                                  <a:pt x="1661" y="2523"/>
                                </a:lnTo>
                                <a:lnTo>
                                  <a:pt x="1733" y="2523"/>
                                </a:lnTo>
                                <a:lnTo>
                                  <a:pt x="1733" y="465"/>
                                </a:lnTo>
                                <a:lnTo>
                                  <a:pt x="1459" y="465"/>
                                </a:lnTo>
                                <a:lnTo>
                                  <a:pt x="1459" y="179"/>
                                </a:lnTo>
                                <a:lnTo>
                                  <a:pt x="164" y="179"/>
                                </a:lnTo>
                                <a:lnTo>
                                  <a:pt x="164" y="312"/>
                                </a:lnTo>
                                <a:lnTo>
                                  <a:pt x="0" y="312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" name="Freeform 13">
                            <a:extLst>
                              <a:ext uri="{FF2B5EF4-FFF2-40B4-BE49-F238E27FC236}">
                                <a16:creationId xmlns:a16="http://schemas.microsoft.com/office/drawing/2014/main" id="{54BFA9DF-B576-495A-9E0B-79CABC75B585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793" y="3589"/>
                            <a:ext cx="189" cy="246"/>
                          </a:xfrm>
                          <a:custGeom>
                            <a:avLst/>
                            <a:gdLst>
                              <a:gd name="T0" fmla="*/ 0 w 1897"/>
                              <a:gd name="T1" fmla="*/ 0 h 2704"/>
                              <a:gd name="T2" fmla="*/ 1544 w 1897"/>
                              <a:gd name="T3" fmla="*/ 0 h 2704"/>
                              <a:gd name="T4" fmla="*/ 1897 w 1897"/>
                              <a:gd name="T5" fmla="*/ 375 h 2704"/>
                              <a:gd name="T6" fmla="*/ 1897 w 1897"/>
                              <a:gd name="T7" fmla="*/ 2704 h 2704"/>
                              <a:gd name="T8" fmla="*/ 1660 w 1897"/>
                              <a:gd name="T9" fmla="*/ 2704 h 2704"/>
                              <a:gd name="T10" fmla="*/ 1660 w 1897"/>
                              <a:gd name="T11" fmla="*/ 2524 h 2704"/>
                              <a:gd name="T12" fmla="*/ 1733 w 1897"/>
                              <a:gd name="T13" fmla="*/ 2524 h 2704"/>
                              <a:gd name="T14" fmla="*/ 1733 w 1897"/>
                              <a:gd name="T15" fmla="*/ 466 h 2704"/>
                              <a:gd name="T16" fmla="*/ 1460 w 1897"/>
                              <a:gd name="T17" fmla="*/ 466 h 2704"/>
                              <a:gd name="T18" fmla="*/ 1460 w 1897"/>
                              <a:gd name="T19" fmla="*/ 181 h 2704"/>
                              <a:gd name="T20" fmla="*/ 164 w 1897"/>
                              <a:gd name="T21" fmla="*/ 181 h 2704"/>
                              <a:gd name="T22" fmla="*/ 164 w 1897"/>
                              <a:gd name="T23" fmla="*/ 313 h 2704"/>
                              <a:gd name="T24" fmla="*/ 0 w 1897"/>
                              <a:gd name="T25" fmla="*/ 313 h 2704"/>
                              <a:gd name="T26" fmla="*/ 0 w 1897"/>
                              <a:gd name="T27" fmla="*/ 0 h 2704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</a:cxnLst>
                            <a:rect l="0" t="0" r="r" b="b"/>
                            <a:pathLst>
                              <a:path w="1897" h="2704">
                                <a:moveTo>
                                  <a:pt x="0" y="0"/>
                                </a:moveTo>
                                <a:lnTo>
                                  <a:pt x="1544" y="0"/>
                                </a:lnTo>
                                <a:lnTo>
                                  <a:pt x="1897" y="375"/>
                                </a:lnTo>
                                <a:lnTo>
                                  <a:pt x="1897" y="2704"/>
                                </a:lnTo>
                                <a:lnTo>
                                  <a:pt x="1660" y="2704"/>
                                </a:lnTo>
                                <a:lnTo>
                                  <a:pt x="1660" y="2524"/>
                                </a:lnTo>
                                <a:lnTo>
                                  <a:pt x="1733" y="2524"/>
                                </a:lnTo>
                                <a:lnTo>
                                  <a:pt x="1733" y="466"/>
                                </a:lnTo>
                                <a:lnTo>
                                  <a:pt x="1460" y="466"/>
                                </a:lnTo>
                                <a:lnTo>
                                  <a:pt x="1460" y="181"/>
                                </a:lnTo>
                                <a:lnTo>
                                  <a:pt x="164" y="181"/>
                                </a:lnTo>
                                <a:lnTo>
                                  <a:pt x="164" y="313"/>
                                </a:lnTo>
                                <a:lnTo>
                                  <a:pt x="0" y="313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63" name="Group 62">
                        <a:extLst>
                          <a:ext uri="{FF2B5EF4-FFF2-40B4-BE49-F238E27FC236}">
                            <a16:creationId xmlns:a16="http://schemas.microsoft.com/office/drawing/2014/main" id="{CA5C1EE7-FFE0-4B8A-8738-DDBD7B118F5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474105" y="2648804"/>
                        <a:ext cx="201706" cy="201706"/>
                        <a:chOff x="-1552575" y="5562600"/>
                        <a:chExt cx="787400" cy="787400"/>
                      </a:xfrm>
                      <a:grpFill/>
                    </p:grpSpPr>
                    <p:sp>
                      <p:nvSpPr>
                        <p:cNvPr id="64" name="Oval 63">
                          <a:extLst>
                            <a:ext uri="{FF2B5EF4-FFF2-40B4-BE49-F238E27FC236}">
                              <a16:creationId xmlns:a16="http://schemas.microsoft.com/office/drawing/2014/main" id="{BB8B94DE-F09B-48C7-9B4F-66A35A96E49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-1552575" y="5562600"/>
                          <a:ext cx="787400" cy="787400"/>
                        </a:xfrm>
                        <a:prstGeom prst="ellipse">
                          <a:avLst/>
                        </a:prstGeom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  <a:ln w="12700" cap="flat" cmpd="sng" algn="ctr">
                          <a:solidFill>
                            <a:sysClr val="window" lastClr="FFFFFF"/>
                          </a:solidFill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grpSp>
                      <p:nvGrpSpPr>
                        <p:cNvPr id="65" name="Group 4">
                          <a:extLst>
                            <a:ext uri="{FF2B5EF4-FFF2-40B4-BE49-F238E27FC236}">
                              <a16:creationId xmlns:a16="http://schemas.microsoft.com/office/drawing/2014/main" id="{65EE79AC-F191-4BE8-AB2A-F542040EAC87}"/>
                            </a:ext>
                          </a:extLst>
                        </p:cNvPr>
                        <p:cNvGrpSpPr>
                          <a:grpSpLocks noChangeAspect="1"/>
                        </p:cNvGrpSpPr>
                        <p:nvPr/>
                      </p:nvGrpSpPr>
                      <p:grpSpPr bwMode="auto">
                        <a:xfrm>
                          <a:off x="-1361282" y="5700463"/>
                          <a:ext cx="404813" cy="504825"/>
                          <a:chOff x="-859" y="3589"/>
                          <a:chExt cx="255" cy="318"/>
                        </a:xfrm>
                        <a:grpFill/>
                      </p:grpSpPr>
                      <p:sp>
                        <p:nvSpPr>
                          <p:cNvPr id="66" name="Freeform 6">
                            <a:extLst>
                              <a:ext uri="{FF2B5EF4-FFF2-40B4-BE49-F238E27FC236}">
                                <a16:creationId xmlns:a16="http://schemas.microsoft.com/office/drawing/2014/main" id="{2772FED0-B06F-4916-B533-0DAC30DDAAC8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29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3 h 145"/>
                              <a:gd name="T6" fmla="*/ 1113 w 1143"/>
                              <a:gd name="T7" fmla="*/ 9 h 145"/>
                              <a:gd name="T8" fmla="*/ 1125 w 1143"/>
                              <a:gd name="T9" fmla="*/ 19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4 h 145"/>
                              <a:gd name="T16" fmla="*/ 1143 w 1143"/>
                              <a:gd name="T17" fmla="*/ 81 h 145"/>
                              <a:gd name="T18" fmla="*/ 1140 w 1143"/>
                              <a:gd name="T19" fmla="*/ 97 h 145"/>
                              <a:gd name="T20" fmla="*/ 1134 w 1143"/>
                              <a:gd name="T21" fmla="*/ 113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3 h 145"/>
                              <a:gd name="T40" fmla="*/ 3 w 1143"/>
                              <a:gd name="T41" fmla="*/ 97 h 145"/>
                              <a:gd name="T42" fmla="*/ 0 w 1143"/>
                              <a:gd name="T43" fmla="*/ 81 h 145"/>
                              <a:gd name="T44" fmla="*/ 0 w 1143"/>
                              <a:gd name="T45" fmla="*/ 64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19 h 145"/>
                              <a:gd name="T52" fmla="*/ 31 w 1143"/>
                              <a:gd name="T53" fmla="*/ 9 h 145"/>
                              <a:gd name="T54" fmla="*/ 46 w 1143"/>
                              <a:gd name="T55" fmla="*/ 3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3"/>
                                </a:lnTo>
                                <a:lnTo>
                                  <a:pt x="1113" y="9"/>
                                </a:lnTo>
                                <a:lnTo>
                                  <a:pt x="1125" y="19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4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7"/>
                                </a:lnTo>
                                <a:lnTo>
                                  <a:pt x="1134" y="113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3"/>
                                </a:lnTo>
                                <a:lnTo>
                                  <a:pt x="3" y="97"/>
                                </a:lnTo>
                                <a:lnTo>
                                  <a:pt x="0" y="81"/>
                                </a:lnTo>
                                <a:lnTo>
                                  <a:pt x="0" y="64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19"/>
                                </a:lnTo>
                                <a:lnTo>
                                  <a:pt x="31" y="9"/>
                                </a:lnTo>
                                <a:lnTo>
                                  <a:pt x="46" y="3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7" name="Freeform 7">
                            <a:extLst>
                              <a:ext uri="{FF2B5EF4-FFF2-40B4-BE49-F238E27FC236}">
                                <a16:creationId xmlns:a16="http://schemas.microsoft.com/office/drawing/2014/main" id="{47D65DB4-2693-4B02-8E63-4836A09F90FB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60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2 h 145"/>
                              <a:gd name="T6" fmla="*/ 1113 w 1143"/>
                              <a:gd name="T7" fmla="*/ 10 h 145"/>
                              <a:gd name="T8" fmla="*/ 1125 w 1143"/>
                              <a:gd name="T9" fmla="*/ 20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4 h 145"/>
                              <a:gd name="T16" fmla="*/ 1143 w 1143"/>
                              <a:gd name="T17" fmla="*/ 81 h 145"/>
                              <a:gd name="T18" fmla="*/ 1140 w 1143"/>
                              <a:gd name="T19" fmla="*/ 97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7 h 145"/>
                              <a:gd name="T42" fmla="*/ 0 w 1143"/>
                              <a:gd name="T43" fmla="*/ 81 h 145"/>
                              <a:gd name="T44" fmla="*/ 0 w 1143"/>
                              <a:gd name="T45" fmla="*/ 64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20 h 145"/>
                              <a:gd name="T52" fmla="*/ 31 w 1143"/>
                              <a:gd name="T53" fmla="*/ 10 h 145"/>
                              <a:gd name="T54" fmla="*/ 46 w 1143"/>
                              <a:gd name="T55" fmla="*/ 2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2"/>
                                </a:lnTo>
                                <a:lnTo>
                                  <a:pt x="1113" y="10"/>
                                </a:lnTo>
                                <a:lnTo>
                                  <a:pt x="1125" y="20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4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7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7"/>
                                </a:lnTo>
                                <a:lnTo>
                                  <a:pt x="0" y="81"/>
                                </a:lnTo>
                                <a:lnTo>
                                  <a:pt x="0" y="64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20"/>
                                </a:lnTo>
                                <a:lnTo>
                                  <a:pt x="31" y="10"/>
                                </a:lnTo>
                                <a:lnTo>
                                  <a:pt x="46" y="2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8" name="Freeform 8">
                            <a:extLst>
                              <a:ext uri="{FF2B5EF4-FFF2-40B4-BE49-F238E27FC236}">
                                <a16:creationId xmlns:a16="http://schemas.microsoft.com/office/drawing/2014/main" id="{A17C8F76-08D3-4FB9-BB68-9850DD514E7B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789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2 h 145"/>
                              <a:gd name="T6" fmla="*/ 1113 w 1143"/>
                              <a:gd name="T7" fmla="*/ 8 h 145"/>
                              <a:gd name="T8" fmla="*/ 1125 w 1143"/>
                              <a:gd name="T9" fmla="*/ 19 h 145"/>
                              <a:gd name="T10" fmla="*/ 1134 w 1143"/>
                              <a:gd name="T11" fmla="*/ 33 h 145"/>
                              <a:gd name="T12" fmla="*/ 1140 w 1143"/>
                              <a:gd name="T13" fmla="*/ 47 h 145"/>
                              <a:gd name="T14" fmla="*/ 1143 w 1143"/>
                              <a:gd name="T15" fmla="*/ 63 h 145"/>
                              <a:gd name="T16" fmla="*/ 1143 w 1143"/>
                              <a:gd name="T17" fmla="*/ 80 h 145"/>
                              <a:gd name="T18" fmla="*/ 1140 w 1143"/>
                              <a:gd name="T19" fmla="*/ 96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5 h 145"/>
                              <a:gd name="T26" fmla="*/ 1098 w 1143"/>
                              <a:gd name="T27" fmla="*/ 142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2 h 145"/>
                              <a:gd name="T34" fmla="*/ 31 w 1143"/>
                              <a:gd name="T35" fmla="*/ 135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6 h 145"/>
                              <a:gd name="T42" fmla="*/ 0 w 1143"/>
                              <a:gd name="T43" fmla="*/ 80 h 145"/>
                              <a:gd name="T44" fmla="*/ 0 w 1143"/>
                              <a:gd name="T45" fmla="*/ 63 h 145"/>
                              <a:gd name="T46" fmla="*/ 3 w 1143"/>
                              <a:gd name="T47" fmla="*/ 47 h 145"/>
                              <a:gd name="T48" fmla="*/ 9 w 1143"/>
                              <a:gd name="T49" fmla="*/ 33 h 145"/>
                              <a:gd name="T50" fmla="*/ 19 w 1143"/>
                              <a:gd name="T51" fmla="*/ 19 h 145"/>
                              <a:gd name="T52" fmla="*/ 31 w 1143"/>
                              <a:gd name="T53" fmla="*/ 8 h 145"/>
                              <a:gd name="T54" fmla="*/ 46 w 1143"/>
                              <a:gd name="T55" fmla="*/ 2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2"/>
                                </a:lnTo>
                                <a:lnTo>
                                  <a:pt x="1113" y="8"/>
                                </a:lnTo>
                                <a:lnTo>
                                  <a:pt x="1125" y="19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7"/>
                                </a:lnTo>
                                <a:lnTo>
                                  <a:pt x="1143" y="63"/>
                                </a:lnTo>
                                <a:lnTo>
                                  <a:pt x="1143" y="80"/>
                                </a:lnTo>
                                <a:lnTo>
                                  <a:pt x="1140" y="96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5"/>
                                </a:lnTo>
                                <a:lnTo>
                                  <a:pt x="1098" y="142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2"/>
                                </a:lnTo>
                                <a:lnTo>
                                  <a:pt x="31" y="135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6"/>
                                </a:lnTo>
                                <a:lnTo>
                                  <a:pt x="0" y="80"/>
                                </a:lnTo>
                                <a:lnTo>
                                  <a:pt x="0" y="63"/>
                                </a:lnTo>
                                <a:lnTo>
                                  <a:pt x="3" y="47"/>
                                </a:lnTo>
                                <a:lnTo>
                                  <a:pt x="9" y="33"/>
                                </a:lnTo>
                                <a:lnTo>
                                  <a:pt x="19" y="19"/>
                                </a:lnTo>
                                <a:lnTo>
                                  <a:pt x="31" y="8"/>
                                </a:lnTo>
                                <a:lnTo>
                                  <a:pt x="46" y="2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9" name="Freeform 9">
                            <a:extLst>
                              <a:ext uri="{FF2B5EF4-FFF2-40B4-BE49-F238E27FC236}">
                                <a16:creationId xmlns:a16="http://schemas.microsoft.com/office/drawing/2014/main" id="{1E35060D-6966-4793-9541-A483D036D738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1" y="3820"/>
                            <a:ext cx="114" cy="13"/>
                          </a:xfrm>
                          <a:custGeom>
                            <a:avLst/>
                            <a:gdLst>
                              <a:gd name="T0" fmla="*/ 64 w 1143"/>
                              <a:gd name="T1" fmla="*/ 0 h 145"/>
                              <a:gd name="T2" fmla="*/ 1080 w 1143"/>
                              <a:gd name="T3" fmla="*/ 0 h 145"/>
                              <a:gd name="T4" fmla="*/ 1098 w 1143"/>
                              <a:gd name="T5" fmla="*/ 3 h 145"/>
                              <a:gd name="T6" fmla="*/ 1113 w 1143"/>
                              <a:gd name="T7" fmla="*/ 10 h 145"/>
                              <a:gd name="T8" fmla="*/ 1125 w 1143"/>
                              <a:gd name="T9" fmla="*/ 20 h 145"/>
                              <a:gd name="T10" fmla="*/ 1134 w 1143"/>
                              <a:gd name="T11" fmla="*/ 33 h 145"/>
                              <a:gd name="T12" fmla="*/ 1140 w 1143"/>
                              <a:gd name="T13" fmla="*/ 48 h 145"/>
                              <a:gd name="T14" fmla="*/ 1143 w 1143"/>
                              <a:gd name="T15" fmla="*/ 65 h 145"/>
                              <a:gd name="T16" fmla="*/ 1143 w 1143"/>
                              <a:gd name="T17" fmla="*/ 81 h 145"/>
                              <a:gd name="T18" fmla="*/ 1140 w 1143"/>
                              <a:gd name="T19" fmla="*/ 98 h 145"/>
                              <a:gd name="T20" fmla="*/ 1134 w 1143"/>
                              <a:gd name="T21" fmla="*/ 112 h 145"/>
                              <a:gd name="T22" fmla="*/ 1125 w 1143"/>
                              <a:gd name="T23" fmla="*/ 125 h 145"/>
                              <a:gd name="T24" fmla="*/ 1113 w 1143"/>
                              <a:gd name="T25" fmla="*/ 136 h 145"/>
                              <a:gd name="T26" fmla="*/ 1098 w 1143"/>
                              <a:gd name="T27" fmla="*/ 143 h 145"/>
                              <a:gd name="T28" fmla="*/ 1080 w 1143"/>
                              <a:gd name="T29" fmla="*/ 145 h 145"/>
                              <a:gd name="T30" fmla="*/ 64 w 1143"/>
                              <a:gd name="T31" fmla="*/ 145 h 145"/>
                              <a:gd name="T32" fmla="*/ 46 w 1143"/>
                              <a:gd name="T33" fmla="*/ 143 h 145"/>
                              <a:gd name="T34" fmla="*/ 31 w 1143"/>
                              <a:gd name="T35" fmla="*/ 136 h 145"/>
                              <a:gd name="T36" fmla="*/ 19 w 1143"/>
                              <a:gd name="T37" fmla="*/ 125 h 145"/>
                              <a:gd name="T38" fmla="*/ 9 w 1143"/>
                              <a:gd name="T39" fmla="*/ 112 h 145"/>
                              <a:gd name="T40" fmla="*/ 3 w 1143"/>
                              <a:gd name="T41" fmla="*/ 98 h 145"/>
                              <a:gd name="T42" fmla="*/ 0 w 1143"/>
                              <a:gd name="T43" fmla="*/ 81 h 145"/>
                              <a:gd name="T44" fmla="*/ 0 w 1143"/>
                              <a:gd name="T45" fmla="*/ 65 h 145"/>
                              <a:gd name="T46" fmla="*/ 3 w 1143"/>
                              <a:gd name="T47" fmla="*/ 48 h 145"/>
                              <a:gd name="T48" fmla="*/ 9 w 1143"/>
                              <a:gd name="T49" fmla="*/ 33 h 145"/>
                              <a:gd name="T50" fmla="*/ 19 w 1143"/>
                              <a:gd name="T51" fmla="*/ 20 h 145"/>
                              <a:gd name="T52" fmla="*/ 31 w 1143"/>
                              <a:gd name="T53" fmla="*/ 10 h 145"/>
                              <a:gd name="T54" fmla="*/ 46 w 1143"/>
                              <a:gd name="T55" fmla="*/ 3 h 145"/>
                              <a:gd name="T56" fmla="*/ 64 w 1143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3" h="145">
                                <a:moveTo>
                                  <a:pt x="64" y="0"/>
                                </a:moveTo>
                                <a:lnTo>
                                  <a:pt x="1080" y="0"/>
                                </a:lnTo>
                                <a:lnTo>
                                  <a:pt x="1098" y="3"/>
                                </a:lnTo>
                                <a:lnTo>
                                  <a:pt x="1113" y="10"/>
                                </a:lnTo>
                                <a:lnTo>
                                  <a:pt x="1125" y="20"/>
                                </a:lnTo>
                                <a:lnTo>
                                  <a:pt x="1134" y="33"/>
                                </a:lnTo>
                                <a:lnTo>
                                  <a:pt x="1140" y="48"/>
                                </a:lnTo>
                                <a:lnTo>
                                  <a:pt x="1143" y="65"/>
                                </a:lnTo>
                                <a:lnTo>
                                  <a:pt x="1143" y="81"/>
                                </a:lnTo>
                                <a:lnTo>
                                  <a:pt x="1140" y="98"/>
                                </a:lnTo>
                                <a:lnTo>
                                  <a:pt x="1134" y="112"/>
                                </a:lnTo>
                                <a:lnTo>
                                  <a:pt x="1125" y="125"/>
                                </a:lnTo>
                                <a:lnTo>
                                  <a:pt x="1113" y="136"/>
                                </a:lnTo>
                                <a:lnTo>
                                  <a:pt x="1098" y="143"/>
                                </a:lnTo>
                                <a:lnTo>
                                  <a:pt x="1080" y="145"/>
                                </a:lnTo>
                                <a:lnTo>
                                  <a:pt x="64" y="145"/>
                                </a:lnTo>
                                <a:lnTo>
                                  <a:pt x="46" y="143"/>
                                </a:lnTo>
                                <a:lnTo>
                                  <a:pt x="31" y="136"/>
                                </a:lnTo>
                                <a:lnTo>
                                  <a:pt x="19" y="125"/>
                                </a:lnTo>
                                <a:lnTo>
                                  <a:pt x="9" y="112"/>
                                </a:lnTo>
                                <a:lnTo>
                                  <a:pt x="3" y="98"/>
                                </a:lnTo>
                                <a:lnTo>
                                  <a:pt x="0" y="81"/>
                                </a:lnTo>
                                <a:lnTo>
                                  <a:pt x="0" y="65"/>
                                </a:lnTo>
                                <a:lnTo>
                                  <a:pt x="3" y="48"/>
                                </a:lnTo>
                                <a:lnTo>
                                  <a:pt x="9" y="33"/>
                                </a:lnTo>
                                <a:lnTo>
                                  <a:pt x="19" y="20"/>
                                </a:lnTo>
                                <a:lnTo>
                                  <a:pt x="31" y="10"/>
                                </a:lnTo>
                                <a:lnTo>
                                  <a:pt x="46" y="3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0" name="Freeform 10">
                            <a:extLst>
                              <a:ext uri="{FF2B5EF4-FFF2-40B4-BE49-F238E27FC236}">
                                <a16:creationId xmlns:a16="http://schemas.microsoft.com/office/drawing/2014/main" id="{45773800-F68D-43CD-8105-CB5562A77DF3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3" y="3849"/>
                            <a:ext cx="114" cy="13"/>
                          </a:xfrm>
                          <a:custGeom>
                            <a:avLst/>
                            <a:gdLst>
                              <a:gd name="T0" fmla="*/ 63 w 1142"/>
                              <a:gd name="T1" fmla="*/ 0 h 145"/>
                              <a:gd name="T2" fmla="*/ 1079 w 1142"/>
                              <a:gd name="T3" fmla="*/ 0 h 145"/>
                              <a:gd name="T4" fmla="*/ 1097 w 1142"/>
                              <a:gd name="T5" fmla="*/ 3 h 145"/>
                              <a:gd name="T6" fmla="*/ 1112 w 1142"/>
                              <a:gd name="T7" fmla="*/ 10 h 145"/>
                              <a:gd name="T8" fmla="*/ 1124 w 1142"/>
                              <a:gd name="T9" fmla="*/ 20 h 145"/>
                              <a:gd name="T10" fmla="*/ 1133 w 1142"/>
                              <a:gd name="T11" fmla="*/ 33 h 145"/>
                              <a:gd name="T12" fmla="*/ 1139 w 1142"/>
                              <a:gd name="T13" fmla="*/ 49 h 145"/>
                              <a:gd name="T14" fmla="*/ 1142 w 1142"/>
                              <a:gd name="T15" fmla="*/ 65 h 145"/>
                              <a:gd name="T16" fmla="*/ 1142 w 1142"/>
                              <a:gd name="T17" fmla="*/ 82 h 145"/>
                              <a:gd name="T18" fmla="*/ 1139 w 1142"/>
                              <a:gd name="T19" fmla="*/ 98 h 145"/>
                              <a:gd name="T20" fmla="*/ 1133 w 1142"/>
                              <a:gd name="T21" fmla="*/ 112 h 145"/>
                              <a:gd name="T22" fmla="*/ 1124 w 1142"/>
                              <a:gd name="T23" fmla="*/ 126 h 145"/>
                              <a:gd name="T24" fmla="*/ 1112 w 1142"/>
                              <a:gd name="T25" fmla="*/ 137 h 145"/>
                              <a:gd name="T26" fmla="*/ 1097 w 1142"/>
                              <a:gd name="T27" fmla="*/ 143 h 145"/>
                              <a:gd name="T28" fmla="*/ 1079 w 1142"/>
                              <a:gd name="T29" fmla="*/ 145 h 145"/>
                              <a:gd name="T30" fmla="*/ 63 w 1142"/>
                              <a:gd name="T31" fmla="*/ 145 h 145"/>
                              <a:gd name="T32" fmla="*/ 45 w 1142"/>
                              <a:gd name="T33" fmla="*/ 143 h 145"/>
                              <a:gd name="T34" fmla="*/ 30 w 1142"/>
                              <a:gd name="T35" fmla="*/ 137 h 145"/>
                              <a:gd name="T36" fmla="*/ 18 w 1142"/>
                              <a:gd name="T37" fmla="*/ 126 h 145"/>
                              <a:gd name="T38" fmla="*/ 9 w 1142"/>
                              <a:gd name="T39" fmla="*/ 112 h 145"/>
                              <a:gd name="T40" fmla="*/ 3 w 1142"/>
                              <a:gd name="T41" fmla="*/ 98 h 145"/>
                              <a:gd name="T42" fmla="*/ 0 w 1142"/>
                              <a:gd name="T43" fmla="*/ 82 h 145"/>
                              <a:gd name="T44" fmla="*/ 0 w 1142"/>
                              <a:gd name="T45" fmla="*/ 65 h 145"/>
                              <a:gd name="T46" fmla="*/ 3 w 1142"/>
                              <a:gd name="T47" fmla="*/ 49 h 145"/>
                              <a:gd name="T48" fmla="*/ 9 w 1142"/>
                              <a:gd name="T49" fmla="*/ 33 h 145"/>
                              <a:gd name="T50" fmla="*/ 18 w 1142"/>
                              <a:gd name="T51" fmla="*/ 20 h 145"/>
                              <a:gd name="T52" fmla="*/ 30 w 1142"/>
                              <a:gd name="T53" fmla="*/ 10 h 145"/>
                              <a:gd name="T54" fmla="*/ 45 w 1142"/>
                              <a:gd name="T55" fmla="*/ 3 h 145"/>
                              <a:gd name="T56" fmla="*/ 63 w 1142"/>
                              <a:gd name="T57" fmla="*/ 0 h 14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  <a:cxn ang="0">
                                <a:pos x="T28" y="T29"/>
                              </a:cxn>
                              <a:cxn ang="0">
                                <a:pos x="T30" y="T31"/>
                              </a:cxn>
                              <a:cxn ang="0">
                                <a:pos x="T32" y="T33"/>
                              </a:cxn>
                              <a:cxn ang="0">
                                <a:pos x="T34" y="T35"/>
                              </a:cxn>
                              <a:cxn ang="0">
                                <a:pos x="T36" y="T37"/>
                              </a:cxn>
                              <a:cxn ang="0">
                                <a:pos x="T38" y="T39"/>
                              </a:cxn>
                              <a:cxn ang="0">
                                <a:pos x="T40" y="T41"/>
                              </a:cxn>
                              <a:cxn ang="0">
                                <a:pos x="T42" y="T43"/>
                              </a:cxn>
                              <a:cxn ang="0">
                                <a:pos x="T44" y="T45"/>
                              </a:cxn>
                              <a:cxn ang="0">
                                <a:pos x="T46" y="T47"/>
                              </a:cxn>
                              <a:cxn ang="0">
                                <a:pos x="T48" y="T49"/>
                              </a:cxn>
                              <a:cxn ang="0">
                                <a:pos x="T50" y="T51"/>
                              </a:cxn>
                              <a:cxn ang="0">
                                <a:pos x="T52" y="T53"/>
                              </a:cxn>
                              <a:cxn ang="0">
                                <a:pos x="T54" y="T55"/>
                              </a:cxn>
                              <a:cxn ang="0">
                                <a:pos x="T56" y="T57"/>
                              </a:cxn>
                            </a:cxnLst>
                            <a:rect l="0" t="0" r="r" b="b"/>
                            <a:pathLst>
                              <a:path w="1142" h="145">
                                <a:moveTo>
                                  <a:pt x="63" y="0"/>
                                </a:moveTo>
                                <a:lnTo>
                                  <a:pt x="1079" y="0"/>
                                </a:lnTo>
                                <a:lnTo>
                                  <a:pt x="1097" y="3"/>
                                </a:lnTo>
                                <a:lnTo>
                                  <a:pt x="1112" y="10"/>
                                </a:lnTo>
                                <a:lnTo>
                                  <a:pt x="1124" y="20"/>
                                </a:lnTo>
                                <a:lnTo>
                                  <a:pt x="1133" y="33"/>
                                </a:lnTo>
                                <a:lnTo>
                                  <a:pt x="1139" y="49"/>
                                </a:lnTo>
                                <a:lnTo>
                                  <a:pt x="1142" y="65"/>
                                </a:lnTo>
                                <a:lnTo>
                                  <a:pt x="1142" y="82"/>
                                </a:lnTo>
                                <a:lnTo>
                                  <a:pt x="1139" y="98"/>
                                </a:lnTo>
                                <a:lnTo>
                                  <a:pt x="1133" y="112"/>
                                </a:lnTo>
                                <a:lnTo>
                                  <a:pt x="1124" y="126"/>
                                </a:lnTo>
                                <a:lnTo>
                                  <a:pt x="1112" y="137"/>
                                </a:lnTo>
                                <a:lnTo>
                                  <a:pt x="1097" y="143"/>
                                </a:lnTo>
                                <a:lnTo>
                                  <a:pt x="1079" y="145"/>
                                </a:lnTo>
                                <a:lnTo>
                                  <a:pt x="63" y="145"/>
                                </a:lnTo>
                                <a:lnTo>
                                  <a:pt x="45" y="143"/>
                                </a:lnTo>
                                <a:lnTo>
                                  <a:pt x="30" y="137"/>
                                </a:lnTo>
                                <a:lnTo>
                                  <a:pt x="18" y="126"/>
                                </a:lnTo>
                                <a:lnTo>
                                  <a:pt x="9" y="112"/>
                                </a:lnTo>
                                <a:lnTo>
                                  <a:pt x="3" y="98"/>
                                </a:lnTo>
                                <a:lnTo>
                                  <a:pt x="0" y="82"/>
                                </a:lnTo>
                                <a:lnTo>
                                  <a:pt x="0" y="65"/>
                                </a:lnTo>
                                <a:lnTo>
                                  <a:pt x="3" y="49"/>
                                </a:lnTo>
                                <a:lnTo>
                                  <a:pt x="9" y="33"/>
                                </a:lnTo>
                                <a:lnTo>
                                  <a:pt x="18" y="20"/>
                                </a:lnTo>
                                <a:lnTo>
                                  <a:pt x="30" y="10"/>
                                </a:lnTo>
                                <a:lnTo>
                                  <a:pt x="45" y="3"/>
                                </a:lnTo>
                                <a:lnTo>
                                  <a:pt x="63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1" name="Freeform 11">
                            <a:extLst>
                              <a:ext uri="{FF2B5EF4-FFF2-40B4-BE49-F238E27FC236}">
                                <a16:creationId xmlns:a16="http://schemas.microsoft.com/office/drawing/2014/main" id="{CE3C89A3-4315-40A4-ADD3-091A7D85EAD7}"/>
                              </a:ext>
                            </a:extLst>
                          </p:cNvPr>
                          <p:cNvSpPr>
                            <a:spLocks noEditPoints="1"/>
                          </p:cNvSpPr>
                          <p:nvPr/>
                        </p:nvSpPr>
                        <p:spPr bwMode="auto">
                          <a:xfrm>
                            <a:off x="-859" y="3661"/>
                            <a:ext cx="190" cy="246"/>
                          </a:xfrm>
                          <a:custGeom>
                            <a:avLst/>
                            <a:gdLst>
                              <a:gd name="T0" fmla="*/ 164 w 1897"/>
                              <a:gd name="T1" fmla="*/ 181 h 2705"/>
                              <a:gd name="T2" fmla="*/ 164 w 1897"/>
                              <a:gd name="T3" fmla="*/ 2525 h 2705"/>
                              <a:gd name="T4" fmla="*/ 1733 w 1897"/>
                              <a:gd name="T5" fmla="*/ 2525 h 2705"/>
                              <a:gd name="T6" fmla="*/ 1733 w 1897"/>
                              <a:gd name="T7" fmla="*/ 465 h 2705"/>
                              <a:gd name="T8" fmla="*/ 1460 w 1897"/>
                              <a:gd name="T9" fmla="*/ 465 h 2705"/>
                              <a:gd name="T10" fmla="*/ 1460 w 1897"/>
                              <a:gd name="T11" fmla="*/ 181 h 2705"/>
                              <a:gd name="T12" fmla="*/ 164 w 1897"/>
                              <a:gd name="T13" fmla="*/ 181 h 2705"/>
                              <a:gd name="T14" fmla="*/ 0 w 1897"/>
                              <a:gd name="T15" fmla="*/ 0 h 2705"/>
                              <a:gd name="T16" fmla="*/ 1545 w 1897"/>
                              <a:gd name="T17" fmla="*/ 0 h 2705"/>
                              <a:gd name="T18" fmla="*/ 1897 w 1897"/>
                              <a:gd name="T19" fmla="*/ 375 h 2705"/>
                              <a:gd name="T20" fmla="*/ 1897 w 1897"/>
                              <a:gd name="T21" fmla="*/ 2705 h 2705"/>
                              <a:gd name="T22" fmla="*/ 0 w 1897"/>
                              <a:gd name="T23" fmla="*/ 2705 h 2705"/>
                              <a:gd name="T24" fmla="*/ 0 w 1897"/>
                              <a:gd name="T25" fmla="*/ 0 h 2705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</a:cxnLst>
                            <a:rect l="0" t="0" r="r" b="b"/>
                            <a:pathLst>
                              <a:path w="1897" h="2705">
                                <a:moveTo>
                                  <a:pt x="164" y="181"/>
                                </a:moveTo>
                                <a:lnTo>
                                  <a:pt x="164" y="2525"/>
                                </a:lnTo>
                                <a:lnTo>
                                  <a:pt x="1733" y="2525"/>
                                </a:lnTo>
                                <a:lnTo>
                                  <a:pt x="1733" y="465"/>
                                </a:lnTo>
                                <a:lnTo>
                                  <a:pt x="1460" y="465"/>
                                </a:lnTo>
                                <a:lnTo>
                                  <a:pt x="1460" y="181"/>
                                </a:lnTo>
                                <a:lnTo>
                                  <a:pt x="164" y="181"/>
                                </a:lnTo>
                                <a:close/>
                                <a:moveTo>
                                  <a:pt x="0" y="0"/>
                                </a:moveTo>
                                <a:lnTo>
                                  <a:pt x="1545" y="0"/>
                                </a:lnTo>
                                <a:lnTo>
                                  <a:pt x="1897" y="375"/>
                                </a:lnTo>
                                <a:lnTo>
                                  <a:pt x="1897" y="2705"/>
                                </a:lnTo>
                                <a:lnTo>
                                  <a:pt x="0" y="2705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2" name="Freeform 12">
                            <a:extLst>
                              <a:ext uri="{FF2B5EF4-FFF2-40B4-BE49-F238E27FC236}">
                                <a16:creationId xmlns:a16="http://schemas.microsoft.com/office/drawing/2014/main" id="{708B59EE-D9B3-451E-858C-B5DF6389D120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827" y="3624"/>
                            <a:ext cx="190" cy="245"/>
                          </a:xfrm>
                          <a:custGeom>
                            <a:avLst/>
                            <a:gdLst>
                              <a:gd name="T0" fmla="*/ 0 w 1896"/>
                              <a:gd name="T1" fmla="*/ 0 h 2703"/>
                              <a:gd name="T2" fmla="*/ 1544 w 1896"/>
                              <a:gd name="T3" fmla="*/ 0 h 2703"/>
                              <a:gd name="T4" fmla="*/ 1896 w 1896"/>
                              <a:gd name="T5" fmla="*/ 374 h 2703"/>
                              <a:gd name="T6" fmla="*/ 1896 w 1896"/>
                              <a:gd name="T7" fmla="*/ 2703 h 2703"/>
                              <a:gd name="T8" fmla="*/ 1661 w 1896"/>
                              <a:gd name="T9" fmla="*/ 2703 h 2703"/>
                              <a:gd name="T10" fmla="*/ 1661 w 1896"/>
                              <a:gd name="T11" fmla="*/ 2523 h 2703"/>
                              <a:gd name="T12" fmla="*/ 1733 w 1896"/>
                              <a:gd name="T13" fmla="*/ 2523 h 2703"/>
                              <a:gd name="T14" fmla="*/ 1733 w 1896"/>
                              <a:gd name="T15" fmla="*/ 465 h 2703"/>
                              <a:gd name="T16" fmla="*/ 1459 w 1896"/>
                              <a:gd name="T17" fmla="*/ 465 h 2703"/>
                              <a:gd name="T18" fmla="*/ 1459 w 1896"/>
                              <a:gd name="T19" fmla="*/ 179 h 2703"/>
                              <a:gd name="T20" fmla="*/ 164 w 1896"/>
                              <a:gd name="T21" fmla="*/ 179 h 2703"/>
                              <a:gd name="T22" fmla="*/ 164 w 1896"/>
                              <a:gd name="T23" fmla="*/ 312 h 2703"/>
                              <a:gd name="T24" fmla="*/ 0 w 1896"/>
                              <a:gd name="T25" fmla="*/ 312 h 2703"/>
                              <a:gd name="T26" fmla="*/ 0 w 1896"/>
                              <a:gd name="T27" fmla="*/ 0 h 2703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</a:cxnLst>
                            <a:rect l="0" t="0" r="r" b="b"/>
                            <a:pathLst>
                              <a:path w="1896" h="2703">
                                <a:moveTo>
                                  <a:pt x="0" y="0"/>
                                </a:moveTo>
                                <a:lnTo>
                                  <a:pt x="1544" y="0"/>
                                </a:lnTo>
                                <a:lnTo>
                                  <a:pt x="1896" y="374"/>
                                </a:lnTo>
                                <a:lnTo>
                                  <a:pt x="1896" y="2703"/>
                                </a:lnTo>
                                <a:lnTo>
                                  <a:pt x="1661" y="2703"/>
                                </a:lnTo>
                                <a:lnTo>
                                  <a:pt x="1661" y="2523"/>
                                </a:lnTo>
                                <a:lnTo>
                                  <a:pt x="1733" y="2523"/>
                                </a:lnTo>
                                <a:lnTo>
                                  <a:pt x="1733" y="465"/>
                                </a:lnTo>
                                <a:lnTo>
                                  <a:pt x="1459" y="465"/>
                                </a:lnTo>
                                <a:lnTo>
                                  <a:pt x="1459" y="179"/>
                                </a:lnTo>
                                <a:lnTo>
                                  <a:pt x="164" y="179"/>
                                </a:lnTo>
                                <a:lnTo>
                                  <a:pt x="164" y="312"/>
                                </a:lnTo>
                                <a:lnTo>
                                  <a:pt x="0" y="312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73" name="Freeform 13">
                            <a:extLst>
                              <a:ext uri="{FF2B5EF4-FFF2-40B4-BE49-F238E27FC236}">
                                <a16:creationId xmlns:a16="http://schemas.microsoft.com/office/drawing/2014/main" id="{591B678C-AC6A-46C8-B9B7-CF9FD2CC8F49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-793" y="3589"/>
                            <a:ext cx="189" cy="246"/>
                          </a:xfrm>
                          <a:custGeom>
                            <a:avLst/>
                            <a:gdLst>
                              <a:gd name="T0" fmla="*/ 0 w 1897"/>
                              <a:gd name="T1" fmla="*/ 0 h 2704"/>
                              <a:gd name="T2" fmla="*/ 1544 w 1897"/>
                              <a:gd name="T3" fmla="*/ 0 h 2704"/>
                              <a:gd name="T4" fmla="*/ 1897 w 1897"/>
                              <a:gd name="T5" fmla="*/ 375 h 2704"/>
                              <a:gd name="T6" fmla="*/ 1897 w 1897"/>
                              <a:gd name="T7" fmla="*/ 2704 h 2704"/>
                              <a:gd name="T8" fmla="*/ 1660 w 1897"/>
                              <a:gd name="T9" fmla="*/ 2704 h 2704"/>
                              <a:gd name="T10" fmla="*/ 1660 w 1897"/>
                              <a:gd name="T11" fmla="*/ 2524 h 2704"/>
                              <a:gd name="T12" fmla="*/ 1733 w 1897"/>
                              <a:gd name="T13" fmla="*/ 2524 h 2704"/>
                              <a:gd name="T14" fmla="*/ 1733 w 1897"/>
                              <a:gd name="T15" fmla="*/ 466 h 2704"/>
                              <a:gd name="T16" fmla="*/ 1460 w 1897"/>
                              <a:gd name="T17" fmla="*/ 466 h 2704"/>
                              <a:gd name="T18" fmla="*/ 1460 w 1897"/>
                              <a:gd name="T19" fmla="*/ 181 h 2704"/>
                              <a:gd name="T20" fmla="*/ 164 w 1897"/>
                              <a:gd name="T21" fmla="*/ 181 h 2704"/>
                              <a:gd name="T22" fmla="*/ 164 w 1897"/>
                              <a:gd name="T23" fmla="*/ 313 h 2704"/>
                              <a:gd name="T24" fmla="*/ 0 w 1897"/>
                              <a:gd name="T25" fmla="*/ 313 h 2704"/>
                              <a:gd name="T26" fmla="*/ 0 w 1897"/>
                              <a:gd name="T27" fmla="*/ 0 h 2704"/>
                            </a:gdLst>
                            <a:ahLst/>
                            <a:cxnLst>
                              <a:cxn ang="0">
                                <a:pos x="T0" y="T1"/>
                              </a:cxn>
                              <a:cxn ang="0">
                                <a:pos x="T2" y="T3"/>
                              </a:cxn>
                              <a:cxn ang="0">
                                <a:pos x="T4" y="T5"/>
                              </a:cxn>
                              <a:cxn ang="0">
                                <a:pos x="T6" y="T7"/>
                              </a:cxn>
                              <a:cxn ang="0">
                                <a:pos x="T8" y="T9"/>
                              </a:cxn>
                              <a:cxn ang="0">
                                <a:pos x="T10" y="T11"/>
                              </a:cxn>
                              <a:cxn ang="0">
                                <a:pos x="T12" y="T13"/>
                              </a:cxn>
                              <a:cxn ang="0">
                                <a:pos x="T14" y="T15"/>
                              </a:cxn>
                              <a:cxn ang="0">
                                <a:pos x="T16" y="T17"/>
                              </a:cxn>
                              <a:cxn ang="0">
                                <a:pos x="T18" y="T19"/>
                              </a:cxn>
                              <a:cxn ang="0">
                                <a:pos x="T20" y="T21"/>
                              </a:cxn>
                              <a:cxn ang="0">
                                <a:pos x="T22" y="T23"/>
                              </a:cxn>
                              <a:cxn ang="0">
                                <a:pos x="T24" y="T25"/>
                              </a:cxn>
                              <a:cxn ang="0">
                                <a:pos x="T26" y="T27"/>
                              </a:cxn>
                            </a:cxnLst>
                            <a:rect l="0" t="0" r="r" b="b"/>
                            <a:pathLst>
                              <a:path w="1897" h="2704">
                                <a:moveTo>
                                  <a:pt x="0" y="0"/>
                                </a:moveTo>
                                <a:lnTo>
                                  <a:pt x="1544" y="0"/>
                                </a:lnTo>
                                <a:lnTo>
                                  <a:pt x="1897" y="375"/>
                                </a:lnTo>
                                <a:lnTo>
                                  <a:pt x="1897" y="2704"/>
                                </a:lnTo>
                                <a:lnTo>
                                  <a:pt x="1660" y="2704"/>
                                </a:lnTo>
                                <a:lnTo>
                                  <a:pt x="1660" y="2524"/>
                                </a:lnTo>
                                <a:lnTo>
                                  <a:pt x="1733" y="2524"/>
                                </a:lnTo>
                                <a:lnTo>
                                  <a:pt x="1733" y="466"/>
                                </a:lnTo>
                                <a:lnTo>
                                  <a:pt x="1460" y="466"/>
                                </a:lnTo>
                                <a:lnTo>
                                  <a:pt x="1460" y="181"/>
                                </a:lnTo>
                                <a:lnTo>
                                  <a:pt x="164" y="181"/>
                                </a:lnTo>
                                <a:lnTo>
                                  <a:pt x="164" y="313"/>
                                </a:lnTo>
                                <a:lnTo>
                                  <a:pt x="0" y="313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0">
                            <a:noFill/>
                            <a:prstDash val="solid"/>
                            <a:round/>
                            <a:headEnd/>
                            <a:tailEnd/>
                          </a:ln>
                        </p:spPr>
                        <p:txBody>
                          <a:bodyPr vert="horz" wrap="square" lIns="68580" tIns="34290" rIns="68580" bIns="34290" numCol="1" anchor="t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marL="0" marR="0" lvl="0" indent="0" algn="l" defTabSz="685800" rtl="0" eaLnBrk="1" fontAlgn="auto" latinLnBrk="0" hangingPunct="1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  <p:grpSp>
              <p:nvGrpSpPr>
                <p:cNvPr id="1050" name="Group 1049">
                  <a:extLst>
                    <a:ext uri="{FF2B5EF4-FFF2-40B4-BE49-F238E27FC236}">
                      <a16:creationId xmlns:a16="http://schemas.microsoft.com/office/drawing/2014/main" id="{346A59DF-210C-4EE2-B28E-C206D5CB40F0}"/>
                    </a:ext>
                  </a:extLst>
                </p:cNvPr>
                <p:cNvGrpSpPr/>
                <p:nvPr/>
              </p:nvGrpSpPr>
              <p:grpSpPr>
                <a:xfrm>
                  <a:off x="6719352" y="1087329"/>
                  <a:ext cx="1742565" cy="1362521"/>
                  <a:chOff x="6719352" y="1087329"/>
                  <a:chExt cx="1742565" cy="1362521"/>
                </a:xfrm>
              </p:grpSpPr>
              <p:sp>
                <p:nvSpPr>
                  <p:cNvPr id="111" name="Rectangle 110">
                    <a:extLst>
                      <a:ext uri="{FF2B5EF4-FFF2-40B4-BE49-F238E27FC236}">
                        <a16:creationId xmlns:a16="http://schemas.microsoft.com/office/drawing/2014/main" id="{574E06DA-A4FB-46F0-8B78-567D6F65D845}"/>
                      </a:ext>
                    </a:extLst>
                  </p:cNvPr>
                  <p:cNvSpPr/>
                  <p:nvPr/>
                </p:nvSpPr>
                <p:spPr>
                  <a:xfrm>
                    <a:off x="6719352" y="1087329"/>
                    <a:ext cx="1742565" cy="574516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Activity </a:t>
                    </a:r>
                  </a:p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Generated Data</a:t>
                    </a:r>
                  </a:p>
                </p:txBody>
              </p:sp>
              <p:grpSp>
                <p:nvGrpSpPr>
                  <p:cNvPr id="1029" name="Group 1028">
                    <a:extLst>
                      <a:ext uri="{FF2B5EF4-FFF2-40B4-BE49-F238E27FC236}">
                        <a16:creationId xmlns:a16="http://schemas.microsoft.com/office/drawing/2014/main" id="{DD0C7D68-FE3A-47CF-821B-C98169B48FA2}"/>
                      </a:ext>
                    </a:extLst>
                  </p:cNvPr>
                  <p:cNvGrpSpPr/>
                  <p:nvPr/>
                </p:nvGrpSpPr>
                <p:grpSpPr>
                  <a:xfrm>
                    <a:off x="7304062" y="1843884"/>
                    <a:ext cx="573144" cy="605966"/>
                    <a:chOff x="7304062" y="1860551"/>
                    <a:chExt cx="573144" cy="605966"/>
                  </a:xfrm>
                </p:grpSpPr>
                <p:grpSp>
                  <p:nvGrpSpPr>
                    <p:cNvPr id="1027" name="Group 1026">
                      <a:extLst>
                        <a:ext uri="{FF2B5EF4-FFF2-40B4-BE49-F238E27FC236}">
                          <a16:creationId xmlns:a16="http://schemas.microsoft.com/office/drawing/2014/main" id="{D300D1B0-72AB-45C3-8304-174958C48D2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304062" y="1860551"/>
                      <a:ext cx="573144" cy="605966"/>
                      <a:chOff x="7304062" y="1860551"/>
                      <a:chExt cx="573144" cy="605966"/>
                    </a:xfrm>
                  </p:grpSpPr>
                  <p:sp>
                    <p:nvSpPr>
                      <p:cNvPr id="24" name="Freeform: Shape 23">
                        <a:extLst>
                          <a:ext uri="{FF2B5EF4-FFF2-40B4-BE49-F238E27FC236}">
                            <a16:creationId xmlns:a16="http://schemas.microsoft.com/office/drawing/2014/main" id="{33D5F7B2-8886-4DB9-BFB0-F57A64941AE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304062" y="1860551"/>
                        <a:ext cx="302984" cy="605966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5" name="Oval 24">
                        <a:extLst>
                          <a:ext uri="{FF2B5EF4-FFF2-40B4-BE49-F238E27FC236}">
                            <a16:creationId xmlns:a16="http://schemas.microsoft.com/office/drawing/2014/main" id="{69740D04-57F8-4CE3-A004-AC76368D99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338829" y="1894345"/>
                        <a:ext cx="538377" cy="538377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112" name="Group 12">
                      <a:extLst>
                        <a:ext uri="{FF2B5EF4-FFF2-40B4-BE49-F238E27FC236}">
                          <a16:creationId xmlns:a16="http://schemas.microsoft.com/office/drawing/2014/main" id="{2E656671-85CF-447E-A801-FF63815C807F}"/>
                        </a:ext>
                      </a:extLst>
                    </p:cNvPr>
                    <p:cNvGrpSpPr>
                      <a:grpSpLocks noChangeAspect="1"/>
                    </p:cNvGrpSpPr>
                    <p:nvPr/>
                  </p:nvGrpSpPr>
                  <p:grpSpPr bwMode="auto">
                    <a:xfrm>
                      <a:off x="7479869" y="2027735"/>
                      <a:ext cx="256296" cy="271596"/>
                      <a:chOff x="3705" y="2015"/>
                      <a:chExt cx="268" cy="284"/>
                    </a:xfrm>
                    <a:solidFill>
                      <a:schemeClr val="accent1"/>
                    </a:solidFill>
                  </p:grpSpPr>
                  <p:sp>
                    <p:nvSpPr>
                      <p:cNvPr id="113" name="Freeform 14">
                        <a:extLst>
                          <a:ext uri="{FF2B5EF4-FFF2-40B4-BE49-F238E27FC236}">
                            <a16:creationId xmlns:a16="http://schemas.microsoft.com/office/drawing/2014/main" id="{C2CFD135-C00B-4CCA-9B79-925E59DF26F4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3705" y="2056"/>
                        <a:ext cx="190" cy="243"/>
                      </a:xfrm>
                      <a:custGeom>
                        <a:avLst/>
                        <a:gdLst>
                          <a:gd name="T0" fmla="*/ 465 w 2276"/>
                          <a:gd name="T1" fmla="*/ 849 h 2912"/>
                          <a:gd name="T2" fmla="*/ 414 w 2276"/>
                          <a:gd name="T3" fmla="*/ 900 h 2912"/>
                          <a:gd name="T4" fmla="*/ 405 w 2276"/>
                          <a:gd name="T5" fmla="*/ 975 h 2912"/>
                          <a:gd name="T6" fmla="*/ 443 w 2276"/>
                          <a:gd name="T7" fmla="*/ 1037 h 2912"/>
                          <a:gd name="T8" fmla="*/ 513 w 2276"/>
                          <a:gd name="T9" fmla="*/ 1061 h 2912"/>
                          <a:gd name="T10" fmla="*/ 1813 w 2276"/>
                          <a:gd name="T11" fmla="*/ 1049 h 2912"/>
                          <a:gd name="T12" fmla="*/ 1865 w 2276"/>
                          <a:gd name="T13" fmla="*/ 998 h 2912"/>
                          <a:gd name="T14" fmla="*/ 1873 w 2276"/>
                          <a:gd name="T15" fmla="*/ 923 h 2912"/>
                          <a:gd name="T16" fmla="*/ 1835 w 2276"/>
                          <a:gd name="T17" fmla="*/ 862 h 2912"/>
                          <a:gd name="T18" fmla="*/ 1765 w 2276"/>
                          <a:gd name="T19" fmla="*/ 838 h 2912"/>
                          <a:gd name="T20" fmla="*/ 524 w 2276"/>
                          <a:gd name="T21" fmla="*/ 0 h 2912"/>
                          <a:gd name="T22" fmla="*/ 535 w 2276"/>
                          <a:gd name="T23" fmla="*/ 370 h 2912"/>
                          <a:gd name="T24" fmla="*/ 594 w 2276"/>
                          <a:gd name="T25" fmla="*/ 466 h 2912"/>
                          <a:gd name="T26" fmla="*/ 690 w 2276"/>
                          <a:gd name="T27" fmla="*/ 525 h 2912"/>
                          <a:gd name="T28" fmla="*/ 1510 w 2276"/>
                          <a:gd name="T29" fmla="*/ 536 h 2912"/>
                          <a:gd name="T30" fmla="*/ 1623 w 2276"/>
                          <a:gd name="T31" fmla="*/ 510 h 2912"/>
                          <a:gd name="T32" fmla="*/ 1711 w 2276"/>
                          <a:gd name="T33" fmla="*/ 437 h 2912"/>
                          <a:gd name="T34" fmla="*/ 1756 w 2276"/>
                          <a:gd name="T35" fmla="*/ 331 h 2912"/>
                          <a:gd name="T36" fmla="*/ 2127 w 2276"/>
                          <a:gd name="T37" fmla="*/ 0 h 2912"/>
                          <a:gd name="T38" fmla="*/ 2211 w 2276"/>
                          <a:gd name="T39" fmla="*/ 25 h 2912"/>
                          <a:gd name="T40" fmla="*/ 2264 w 2276"/>
                          <a:gd name="T41" fmla="*/ 92 h 2912"/>
                          <a:gd name="T42" fmla="*/ 2276 w 2276"/>
                          <a:gd name="T43" fmla="*/ 661 h 2912"/>
                          <a:gd name="T44" fmla="*/ 487 w 2276"/>
                          <a:gd name="T45" fmla="*/ 1357 h 2912"/>
                          <a:gd name="T46" fmla="*/ 426 w 2276"/>
                          <a:gd name="T47" fmla="*/ 1396 h 2912"/>
                          <a:gd name="T48" fmla="*/ 402 w 2276"/>
                          <a:gd name="T49" fmla="*/ 1466 h 2912"/>
                          <a:gd name="T50" fmla="*/ 426 w 2276"/>
                          <a:gd name="T51" fmla="*/ 1536 h 2912"/>
                          <a:gd name="T52" fmla="*/ 487 w 2276"/>
                          <a:gd name="T53" fmla="*/ 1574 h 2912"/>
                          <a:gd name="T54" fmla="*/ 1432 w 2276"/>
                          <a:gd name="T55" fmla="*/ 1871 h 2912"/>
                          <a:gd name="T56" fmla="*/ 465 w 2276"/>
                          <a:gd name="T57" fmla="*/ 1882 h 2912"/>
                          <a:gd name="T58" fmla="*/ 414 w 2276"/>
                          <a:gd name="T59" fmla="*/ 1934 h 2912"/>
                          <a:gd name="T60" fmla="*/ 405 w 2276"/>
                          <a:gd name="T61" fmla="*/ 2008 h 2912"/>
                          <a:gd name="T62" fmla="*/ 443 w 2276"/>
                          <a:gd name="T63" fmla="*/ 2069 h 2912"/>
                          <a:gd name="T64" fmla="*/ 513 w 2276"/>
                          <a:gd name="T65" fmla="*/ 2094 h 2912"/>
                          <a:gd name="T66" fmla="*/ 1247 w 2276"/>
                          <a:gd name="T67" fmla="*/ 2135 h 2912"/>
                          <a:gd name="T68" fmla="*/ 1231 w 2276"/>
                          <a:gd name="T69" fmla="*/ 2232 h 2912"/>
                          <a:gd name="T70" fmla="*/ 1262 w 2276"/>
                          <a:gd name="T71" fmla="*/ 2506 h 2912"/>
                          <a:gd name="T72" fmla="*/ 1308 w 2276"/>
                          <a:gd name="T73" fmla="*/ 2574 h 2912"/>
                          <a:gd name="T74" fmla="*/ 1382 w 2276"/>
                          <a:gd name="T75" fmla="*/ 2618 h 2912"/>
                          <a:gd name="T76" fmla="*/ 1465 w 2276"/>
                          <a:gd name="T77" fmla="*/ 2624 h 2912"/>
                          <a:gd name="T78" fmla="*/ 1734 w 2276"/>
                          <a:gd name="T79" fmla="*/ 2549 h 2912"/>
                          <a:gd name="T80" fmla="*/ 1809 w 2276"/>
                          <a:gd name="T81" fmla="*/ 2487 h 2912"/>
                          <a:gd name="T82" fmla="*/ 2272 w 2276"/>
                          <a:gd name="T83" fmla="*/ 2787 h 2912"/>
                          <a:gd name="T84" fmla="*/ 2232 w 2276"/>
                          <a:gd name="T85" fmla="*/ 2866 h 2912"/>
                          <a:gd name="T86" fmla="*/ 2158 w 2276"/>
                          <a:gd name="T87" fmla="*/ 2909 h 2912"/>
                          <a:gd name="T88" fmla="*/ 121 w 2276"/>
                          <a:gd name="T89" fmla="*/ 2909 h 2912"/>
                          <a:gd name="T90" fmla="*/ 44 w 2276"/>
                          <a:gd name="T91" fmla="*/ 2866 h 2912"/>
                          <a:gd name="T92" fmla="*/ 3 w 2276"/>
                          <a:gd name="T93" fmla="*/ 2787 h 2912"/>
                          <a:gd name="T94" fmla="*/ 3 w 2276"/>
                          <a:gd name="T95" fmla="*/ 120 h 2912"/>
                          <a:gd name="T96" fmla="*/ 44 w 2276"/>
                          <a:gd name="T97" fmla="*/ 43 h 2912"/>
                          <a:gd name="T98" fmla="*/ 121 w 2276"/>
                          <a:gd name="T99" fmla="*/ 3 h 291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</a:cxnLst>
                        <a:rect l="0" t="0" r="r" b="b"/>
                        <a:pathLst>
                          <a:path w="2276" h="2912">
                            <a:moveTo>
                              <a:pt x="513" y="838"/>
                            </a:moveTo>
                            <a:lnTo>
                              <a:pt x="487" y="840"/>
                            </a:lnTo>
                            <a:lnTo>
                              <a:pt x="465" y="849"/>
                            </a:lnTo>
                            <a:lnTo>
                              <a:pt x="443" y="862"/>
                            </a:lnTo>
                            <a:lnTo>
                              <a:pt x="426" y="880"/>
                            </a:lnTo>
                            <a:lnTo>
                              <a:pt x="414" y="900"/>
                            </a:lnTo>
                            <a:lnTo>
                              <a:pt x="405" y="923"/>
                            </a:lnTo>
                            <a:lnTo>
                              <a:pt x="402" y="949"/>
                            </a:lnTo>
                            <a:lnTo>
                              <a:pt x="405" y="975"/>
                            </a:lnTo>
                            <a:lnTo>
                              <a:pt x="414" y="998"/>
                            </a:lnTo>
                            <a:lnTo>
                              <a:pt x="426" y="1018"/>
                            </a:lnTo>
                            <a:lnTo>
                              <a:pt x="443" y="1037"/>
                            </a:lnTo>
                            <a:lnTo>
                              <a:pt x="465" y="1049"/>
                            </a:lnTo>
                            <a:lnTo>
                              <a:pt x="487" y="1058"/>
                            </a:lnTo>
                            <a:lnTo>
                              <a:pt x="513" y="1061"/>
                            </a:lnTo>
                            <a:lnTo>
                              <a:pt x="1765" y="1061"/>
                            </a:lnTo>
                            <a:lnTo>
                              <a:pt x="1791" y="1058"/>
                            </a:lnTo>
                            <a:lnTo>
                              <a:pt x="1813" y="1049"/>
                            </a:lnTo>
                            <a:lnTo>
                              <a:pt x="1835" y="1037"/>
                            </a:lnTo>
                            <a:lnTo>
                              <a:pt x="1852" y="1018"/>
                            </a:lnTo>
                            <a:lnTo>
                              <a:pt x="1865" y="998"/>
                            </a:lnTo>
                            <a:lnTo>
                              <a:pt x="1873" y="975"/>
                            </a:lnTo>
                            <a:lnTo>
                              <a:pt x="1876" y="949"/>
                            </a:lnTo>
                            <a:lnTo>
                              <a:pt x="1873" y="923"/>
                            </a:lnTo>
                            <a:lnTo>
                              <a:pt x="1865" y="900"/>
                            </a:lnTo>
                            <a:lnTo>
                              <a:pt x="1852" y="880"/>
                            </a:lnTo>
                            <a:lnTo>
                              <a:pt x="1835" y="862"/>
                            </a:lnTo>
                            <a:lnTo>
                              <a:pt x="1813" y="849"/>
                            </a:lnTo>
                            <a:lnTo>
                              <a:pt x="1791" y="840"/>
                            </a:lnTo>
                            <a:lnTo>
                              <a:pt x="1765" y="838"/>
                            </a:lnTo>
                            <a:lnTo>
                              <a:pt x="513" y="838"/>
                            </a:lnTo>
                            <a:close/>
                            <a:moveTo>
                              <a:pt x="152" y="0"/>
                            </a:moveTo>
                            <a:lnTo>
                              <a:pt x="524" y="0"/>
                            </a:lnTo>
                            <a:lnTo>
                              <a:pt x="524" y="290"/>
                            </a:lnTo>
                            <a:lnTo>
                              <a:pt x="527" y="331"/>
                            </a:lnTo>
                            <a:lnTo>
                              <a:pt x="535" y="370"/>
                            </a:lnTo>
                            <a:lnTo>
                              <a:pt x="550" y="405"/>
                            </a:lnTo>
                            <a:lnTo>
                              <a:pt x="571" y="437"/>
                            </a:lnTo>
                            <a:lnTo>
                              <a:pt x="594" y="466"/>
                            </a:lnTo>
                            <a:lnTo>
                              <a:pt x="623" y="489"/>
                            </a:lnTo>
                            <a:lnTo>
                              <a:pt x="655" y="510"/>
                            </a:lnTo>
                            <a:lnTo>
                              <a:pt x="690" y="525"/>
                            </a:lnTo>
                            <a:lnTo>
                              <a:pt x="729" y="533"/>
                            </a:lnTo>
                            <a:lnTo>
                              <a:pt x="769" y="536"/>
                            </a:lnTo>
                            <a:lnTo>
                              <a:pt x="1510" y="536"/>
                            </a:lnTo>
                            <a:lnTo>
                              <a:pt x="1549" y="533"/>
                            </a:lnTo>
                            <a:lnTo>
                              <a:pt x="1588" y="525"/>
                            </a:lnTo>
                            <a:lnTo>
                              <a:pt x="1623" y="510"/>
                            </a:lnTo>
                            <a:lnTo>
                              <a:pt x="1656" y="489"/>
                            </a:lnTo>
                            <a:lnTo>
                              <a:pt x="1685" y="466"/>
                            </a:lnTo>
                            <a:lnTo>
                              <a:pt x="1711" y="437"/>
                            </a:lnTo>
                            <a:lnTo>
                              <a:pt x="1731" y="405"/>
                            </a:lnTo>
                            <a:lnTo>
                              <a:pt x="1746" y="370"/>
                            </a:lnTo>
                            <a:lnTo>
                              <a:pt x="1756" y="331"/>
                            </a:lnTo>
                            <a:lnTo>
                              <a:pt x="1759" y="290"/>
                            </a:lnTo>
                            <a:lnTo>
                              <a:pt x="1759" y="0"/>
                            </a:lnTo>
                            <a:lnTo>
                              <a:pt x="2127" y="0"/>
                            </a:lnTo>
                            <a:lnTo>
                              <a:pt x="2158" y="3"/>
                            </a:lnTo>
                            <a:lnTo>
                              <a:pt x="2185" y="11"/>
                            </a:lnTo>
                            <a:lnTo>
                              <a:pt x="2211" y="25"/>
                            </a:lnTo>
                            <a:lnTo>
                              <a:pt x="2232" y="43"/>
                            </a:lnTo>
                            <a:lnTo>
                              <a:pt x="2250" y="66"/>
                            </a:lnTo>
                            <a:lnTo>
                              <a:pt x="2264" y="92"/>
                            </a:lnTo>
                            <a:lnTo>
                              <a:pt x="2273" y="120"/>
                            </a:lnTo>
                            <a:lnTo>
                              <a:pt x="2276" y="151"/>
                            </a:lnTo>
                            <a:lnTo>
                              <a:pt x="2276" y="661"/>
                            </a:lnTo>
                            <a:lnTo>
                              <a:pt x="1795" y="1351"/>
                            </a:lnTo>
                            <a:lnTo>
                              <a:pt x="513" y="1354"/>
                            </a:lnTo>
                            <a:lnTo>
                              <a:pt x="487" y="1357"/>
                            </a:lnTo>
                            <a:lnTo>
                              <a:pt x="465" y="1366"/>
                            </a:lnTo>
                            <a:lnTo>
                              <a:pt x="443" y="1379"/>
                            </a:lnTo>
                            <a:lnTo>
                              <a:pt x="426" y="1396"/>
                            </a:lnTo>
                            <a:lnTo>
                              <a:pt x="414" y="1417"/>
                            </a:lnTo>
                            <a:lnTo>
                              <a:pt x="405" y="1441"/>
                            </a:lnTo>
                            <a:lnTo>
                              <a:pt x="402" y="1466"/>
                            </a:lnTo>
                            <a:lnTo>
                              <a:pt x="405" y="1491"/>
                            </a:lnTo>
                            <a:lnTo>
                              <a:pt x="414" y="1515"/>
                            </a:lnTo>
                            <a:lnTo>
                              <a:pt x="426" y="1536"/>
                            </a:lnTo>
                            <a:lnTo>
                              <a:pt x="443" y="1553"/>
                            </a:lnTo>
                            <a:lnTo>
                              <a:pt x="465" y="1567"/>
                            </a:lnTo>
                            <a:lnTo>
                              <a:pt x="487" y="1574"/>
                            </a:lnTo>
                            <a:lnTo>
                              <a:pt x="513" y="1578"/>
                            </a:lnTo>
                            <a:lnTo>
                              <a:pt x="1637" y="1578"/>
                            </a:lnTo>
                            <a:lnTo>
                              <a:pt x="1432" y="1871"/>
                            </a:lnTo>
                            <a:lnTo>
                              <a:pt x="513" y="1871"/>
                            </a:lnTo>
                            <a:lnTo>
                              <a:pt x="487" y="1874"/>
                            </a:lnTo>
                            <a:lnTo>
                              <a:pt x="465" y="1882"/>
                            </a:lnTo>
                            <a:lnTo>
                              <a:pt x="443" y="1896"/>
                            </a:lnTo>
                            <a:lnTo>
                              <a:pt x="426" y="1913"/>
                            </a:lnTo>
                            <a:lnTo>
                              <a:pt x="414" y="1934"/>
                            </a:lnTo>
                            <a:lnTo>
                              <a:pt x="405" y="1957"/>
                            </a:lnTo>
                            <a:lnTo>
                              <a:pt x="402" y="1983"/>
                            </a:lnTo>
                            <a:lnTo>
                              <a:pt x="405" y="2008"/>
                            </a:lnTo>
                            <a:lnTo>
                              <a:pt x="414" y="2032"/>
                            </a:lnTo>
                            <a:lnTo>
                              <a:pt x="426" y="2052"/>
                            </a:lnTo>
                            <a:lnTo>
                              <a:pt x="443" y="2069"/>
                            </a:lnTo>
                            <a:lnTo>
                              <a:pt x="465" y="2083"/>
                            </a:lnTo>
                            <a:lnTo>
                              <a:pt x="487" y="2092"/>
                            </a:lnTo>
                            <a:lnTo>
                              <a:pt x="513" y="2094"/>
                            </a:lnTo>
                            <a:lnTo>
                              <a:pt x="1272" y="2094"/>
                            </a:lnTo>
                            <a:lnTo>
                              <a:pt x="1264" y="2106"/>
                            </a:lnTo>
                            <a:lnTo>
                              <a:pt x="1247" y="2135"/>
                            </a:lnTo>
                            <a:lnTo>
                              <a:pt x="1236" y="2166"/>
                            </a:lnTo>
                            <a:lnTo>
                              <a:pt x="1230" y="2199"/>
                            </a:lnTo>
                            <a:lnTo>
                              <a:pt x="1231" y="2232"/>
                            </a:lnTo>
                            <a:lnTo>
                              <a:pt x="1249" y="2452"/>
                            </a:lnTo>
                            <a:lnTo>
                              <a:pt x="1253" y="2480"/>
                            </a:lnTo>
                            <a:lnTo>
                              <a:pt x="1262" y="2506"/>
                            </a:lnTo>
                            <a:lnTo>
                              <a:pt x="1274" y="2531"/>
                            </a:lnTo>
                            <a:lnTo>
                              <a:pt x="1290" y="2554"/>
                            </a:lnTo>
                            <a:lnTo>
                              <a:pt x="1308" y="2574"/>
                            </a:lnTo>
                            <a:lnTo>
                              <a:pt x="1330" y="2592"/>
                            </a:lnTo>
                            <a:lnTo>
                              <a:pt x="1355" y="2607"/>
                            </a:lnTo>
                            <a:lnTo>
                              <a:pt x="1382" y="2618"/>
                            </a:lnTo>
                            <a:lnTo>
                              <a:pt x="1411" y="2624"/>
                            </a:lnTo>
                            <a:lnTo>
                              <a:pt x="1439" y="2626"/>
                            </a:lnTo>
                            <a:lnTo>
                              <a:pt x="1465" y="2624"/>
                            </a:lnTo>
                            <a:lnTo>
                              <a:pt x="1491" y="2619"/>
                            </a:lnTo>
                            <a:lnTo>
                              <a:pt x="1703" y="2561"/>
                            </a:lnTo>
                            <a:lnTo>
                              <a:pt x="1734" y="2549"/>
                            </a:lnTo>
                            <a:lnTo>
                              <a:pt x="1763" y="2533"/>
                            </a:lnTo>
                            <a:lnTo>
                              <a:pt x="1788" y="2512"/>
                            </a:lnTo>
                            <a:lnTo>
                              <a:pt x="1809" y="2487"/>
                            </a:lnTo>
                            <a:lnTo>
                              <a:pt x="2275" y="1825"/>
                            </a:lnTo>
                            <a:lnTo>
                              <a:pt x="2275" y="2757"/>
                            </a:lnTo>
                            <a:lnTo>
                              <a:pt x="2272" y="2787"/>
                            </a:lnTo>
                            <a:lnTo>
                              <a:pt x="2263" y="2816"/>
                            </a:lnTo>
                            <a:lnTo>
                              <a:pt x="2250" y="2842"/>
                            </a:lnTo>
                            <a:lnTo>
                              <a:pt x="2232" y="2866"/>
                            </a:lnTo>
                            <a:lnTo>
                              <a:pt x="2211" y="2885"/>
                            </a:lnTo>
                            <a:lnTo>
                              <a:pt x="2185" y="2899"/>
                            </a:lnTo>
                            <a:lnTo>
                              <a:pt x="2158" y="2909"/>
                            </a:lnTo>
                            <a:lnTo>
                              <a:pt x="2127" y="2912"/>
                            </a:lnTo>
                            <a:lnTo>
                              <a:pt x="152" y="2912"/>
                            </a:lnTo>
                            <a:lnTo>
                              <a:pt x="121" y="2909"/>
                            </a:lnTo>
                            <a:lnTo>
                              <a:pt x="92" y="2899"/>
                            </a:lnTo>
                            <a:lnTo>
                              <a:pt x="66" y="2885"/>
                            </a:lnTo>
                            <a:lnTo>
                              <a:pt x="44" y="2866"/>
                            </a:lnTo>
                            <a:lnTo>
                              <a:pt x="26" y="2842"/>
                            </a:lnTo>
                            <a:lnTo>
                              <a:pt x="12" y="2816"/>
                            </a:lnTo>
                            <a:lnTo>
                              <a:pt x="3" y="2787"/>
                            </a:lnTo>
                            <a:lnTo>
                              <a:pt x="0" y="2757"/>
                            </a:lnTo>
                            <a:lnTo>
                              <a:pt x="0" y="151"/>
                            </a:lnTo>
                            <a:lnTo>
                              <a:pt x="3" y="120"/>
                            </a:lnTo>
                            <a:lnTo>
                              <a:pt x="12" y="92"/>
                            </a:lnTo>
                            <a:lnTo>
                              <a:pt x="26" y="66"/>
                            </a:lnTo>
                            <a:lnTo>
                              <a:pt x="44" y="43"/>
                            </a:lnTo>
                            <a:lnTo>
                              <a:pt x="66" y="25"/>
                            </a:lnTo>
                            <a:lnTo>
                              <a:pt x="92" y="11"/>
                            </a:lnTo>
                            <a:lnTo>
                              <a:pt x="121" y="3"/>
                            </a:lnTo>
                            <a:lnTo>
                              <a:pt x="152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14" name="Freeform 15">
                        <a:extLst>
                          <a:ext uri="{FF2B5EF4-FFF2-40B4-BE49-F238E27FC236}">
                            <a16:creationId xmlns:a16="http://schemas.microsoft.com/office/drawing/2014/main" id="{26931406-0D88-46A3-81C0-29F4CE95705C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3761" y="2015"/>
                        <a:ext cx="78" cy="74"/>
                      </a:xfrm>
                      <a:custGeom>
                        <a:avLst/>
                        <a:gdLst>
                          <a:gd name="T0" fmla="*/ 442 w 943"/>
                          <a:gd name="T1" fmla="*/ 147 h 888"/>
                          <a:gd name="T2" fmla="*/ 396 w 943"/>
                          <a:gd name="T3" fmla="*/ 170 h 888"/>
                          <a:gd name="T4" fmla="*/ 365 w 943"/>
                          <a:gd name="T5" fmla="*/ 208 h 888"/>
                          <a:gd name="T6" fmla="*/ 353 w 943"/>
                          <a:gd name="T7" fmla="*/ 259 h 888"/>
                          <a:gd name="T8" fmla="*/ 581 w 943"/>
                          <a:gd name="T9" fmla="*/ 233 h 888"/>
                          <a:gd name="T10" fmla="*/ 559 w 943"/>
                          <a:gd name="T11" fmla="*/ 187 h 888"/>
                          <a:gd name="T12" fmla="*/ 520 w 943"/>
                          <a:gd name="T13" fmla="*/ 156 h 888"/>
                          <a:gd name="T14" fmla="*/ 469 w 943"/>
                          <a:gd name="T15" fmla="*/ 144 h 888"/>
                          <a:gd name="T16" fmla="*/ 469 w 943"/>
                          <a:gd name="T17" fmla="*/ 0 h 888"/>
                          <a:gd name="T18" fmla="*/ 544 w 943"/>
                          <a:gd name="T19" fmla="*/ 11 h 888"/>
                          <a:gd name="T20" fmla="*/ 610 w 943"/>
                          <a:gd name="T21" fmla="*/ 41 h 888"/>
                          <a:gd name="T22" fmla="*/ 665 w 943"/>
                          <a:gd name="T23" fmla="*/ 89 h 888"/>
                          <a:gd name="T24" fmla="*/ 704 w 943"/>
                          <a:gd name="T25" fmla="*/ 149 h 888"/>
                          <a:gd name="T26" fmla="*/ 727 w 943"/>
                          <a:gd name="T27" fmla="*/ 221 h 888"/>
                          <a:gd name="T28" fmla="*/ 841 w 943"/>
                          <a:gd name="T29" fmla="*/ 258 h 888"/>
                          <a:gd name="T30" fmla="*/ 886 w 943"/>
                          <a:gd name="T31" fmla="*/ 269 h 888"/>
                          <a:gd name="T32" fmla="*/ 920 w 943"/>
                          <a:gd name="T33" fmla="*/ 297 h 888"/>
                          <a:gd name="T34" fmla="*/ 939 w 943"/>
                          <a:gd name="T35" fmla="*/ 337 h 888"/>
                          <a:gd name="T36" fmla="*/ 943 w 943"/>
                          <a:gd name="T37" fmla="*/ 785 h 888"/>
                          <a:gd name="T38" fmla="*/ 932 w 943"/>
                          <a:gd name="T39" fmla="*/ 830 h 888"/>
                          <a:gd name="T40" fmla="*/ 904 w 943"/>
                          <a:gd name="T41" fmla="*/ 865 h 888"/>
                          <a:gd name="T42" fmla="*/ 865 w 943"/>
                          <a:gd name="T43" fmla="*/ 885 h 888"/>
                          <a:gd name="T44" fmla="*/ 102 w 943"/>
                          <a:gd name="T45" fmla="*/ 888 h 888"/>
                          <a:gd name="T46" fmla="*/ 57 w 943"/>
                          <a:gd name="T47" fmla="*/ 877 h 888"/>
                          <a:gd name="T48" fmla="*/ 22 w 943"/>
                          <a:gd name="T49" fmla="*/ 849 h 888"/>
                          <a:gd name="T50" fmla="*/ 2 w 943"/>
                          <a:gd name="T51" fmla="*/ 809 h 888"/>
                          <a:gd name="T52" fmla="*/ 0 w 943"/>
                          <a:gd name="T53" fmla="*/ 361 h 888"/>
                          <a:gd name="T54" fmla="*/ 11 w 943"/>
                          <a:gd name="T55" fmla="*/ 316 h 888"/>
                          <a:gd name="T56" fmla="*/ 37 w 943"/>
                          <a:gd name="T57" fmla="*/ 281 h 888"/>
                          <a:gd name="T58" fmla="*/ 78 w 943"/>
                          <a:gd name="T59" fmla="*/ 261 h 888"/>
                          <a:gd name="T60" fmla="*/ 208 w 943"/>
                          <a:gd name="T61" fmla="*/ 258 h 888"/>
                          <a:gd name="T62" fmla="*/ 220 w 943"/>
                          <a:gd name="T63" fmla="*/ 183 h 888"/>
                          <a:gd name="T64" fmla="*/ 251 w 943"/>
                          <a:gd name="T65" fmla="*/ 118 h 888"/>
                          <a:gd name="T66" fmla="*/ 299 w 943"/>
                          <a:gd name="T67" fmla="*/ 64 h 888"/>
                          <a:gd name="T68" fmla="*/ 360 w 943"/>
                          <a:gd name="T69" fmla="*/ 24 h 888"/>
                          <a:gd name="T70" fmla="*/ 431 w 943"/>
                          <a:gd name="T71" fmla="*/ 3 h 888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</a:cxnLst>
                        <a:rect l="0" t="0" r="r" b="b"/>
                        <a:pathLst>
                          <a:path w="943" h="888">
                            <a:moveTo>
                              <a:pt x="469" y="144"/>
                            </a:moveTo>
                            <a:lnTo>
                              <a:pt x="442" y="147"/>
                            </a:lnTo>
                            <a:lnTo>
                              <a:pt x="419" y="156"/>
                            </a:lnTo>
                            <a:lnTo>
                              <a:pt x="396" y="170"/>
                            </a:lnTo>
                            <a:lnTo>
                              <a:pt x="379" y="187"/>
                            </a:lnTo>
                            <a:lnTo>
                              <a:pt x="365" y="208"/>
                            </a:lnTo>
                            <a:lnTo>
                              <a:pt x="356" y="233"/>
                            </a:lnTo>
                            <a:lnTo>
                              <a:pt x="353" y="259"/>
                            </a:lnTo>
                            <a:lnTo>
                              <a:pt x="586" y="259"/>
                            </a:lnTo>
                            <a:lnTo>
                              <a:pt x="581" y="233"/>
                            </a:lnTo>
                            <a:lnTo>
                              <a:pt x="573" y="208"/>
                            </a:lnTo>
                            <a:lnTo>
                              <a:pt x="559" y="187"/>
                            </a:lnTo>
                            <a:lnTo>
                              <a:pt x="542" y="170"/>
                            </a:lnTo>
                            <a:lnTo>
                              <a:pt x="520" y="156"/>
                            </a:lnTo>
                            <a:lnTo>
                              <a:pt x="496" y="147"/>
                            </a:lnTo>
                            <a:lnTo>
                              <a:pt x="469" y="144"/>
                            </a:lnTo>
                            <a:close/>
                            <a:moveTo>
                              <a:pt x="469" y="0"/>
                            </a:moveTo>
                            <a:lnTo>
                              <a:pt x="469" y="0"/>
                            </a:lnTo>
                            <a:lnTo>
                              <a:pt x="508" y="3"/>
                            </a:lnTo>
                            <a:lnTo>
                              <a:pt x="544" y="11"/>
                            </a:lnTo>
                            <a:lnTo>
                              <a:pt x="578" y="24"/>
                            </a:lnTo>
                            <a:lnTo>
                              <a:pt x="610" y="41"/>
                            </a:lnTo>
                            <a:lnTo>
                              <a:pt x="639" y="64"/>
                            </a:lnTo>
                            <a:lnTo>
                              <a:pt x="665" y="89"/>
                            </a:lnTo>
                            <a:lnTo>
                              <a:pt x="687" y="118"/>
                            </a:lnTo>
                            <a:lnTo>
                              <a:pt x="704" y="149"/>
                            </a:lnTo>
                            <a:lnTo>
                              <a:pt x="718" y="183"/>
                            </a:lnTo>
                            <a:lnTo>
                              <a:pt x="727" y="221"/>
                            </a:lnTo>
                            <a:lnTo>
                              <a:pt x="729" y="258"/>
                            </a:lnTo>
                            <a:lnTo>
                              <a:pt x="841" y="258"/>
                            </a:lnTo>
                            <a:lnTo>
                              <a:pt x="865" y="261"/>
                            </a:lnTo>
                            <a:lnTo>
                              <a:pt x="886" y="269"/>
                            </a:lnTo>
                            <a:lnTo>
                              <a:pt x="904" y="281"/>
                            </a:lnTo>
                            <a:lnTo>
                              <a:pt x="920" y="297"/>
                            </a:lnTo>
                            <a:lnTo>
                              <a:pt x="932" y="316"/>
                            </a:lnTo>
                            <a:lnTo>
                              <a:pt x="939" y="337"/>
                            </a:lnTo>
                            <a:lnTo>
                              <a:pt x="943" y="361"/>
                            </a:lnTo>
                            <a:lnTo>
                              <a:pt x="943" y="785"/>
                            </a:lnTo>
                            <a:lnTo>
                              <a:pt x="939" y="809"/>
                            </a:lnTo>
                            <a:lnTo>
                              <a:pt x="932" y="830"/>
                            </a:lnTo>
                            <a:lnTo>
                              <a:pt x="920" y="849"/>
                            </a:lnTo>
                            <a:lnTo>
                              <a:pt x="904" y="865"/>
                            </a:lnTo>
                            <a:lnTo>
                              <a:pt x="886" y="877"/>
                            </a:lnTo>
                            <a:lnTo>
                              <a:pt x="865" y="885"/>
                            </a:lnTo>
                            <a:lnTo>
                              <a:pt x="841" y="888"/>
                            </a:lnTo>
                            <a:lnTo>
                              <a:pt x="102" y="888"/>
                            </a:lnTo>
                            <a:lnTo>
                              <a:pt x="78" y="885"/>
                            </a:lnTo>
                            <a:lnTo>
                              <a:pt x="57" y="877"/>
                            </a:lnTo>
                            <a:lnTo>
                              <a:pt x="37" y="865"/>
                            </a:lnTo>
                            <a:lnTo>
                              <a:pt x="22" y="849"/>
                            </a:lnTo>
                            <a:lnTo>
                              <a:pt x="11" y="830"/>
                            </a:lnTo>
                            <a:lnTo>
                              <a:pt x="2" y="809"/>
                            </a:lnTo>
                            <a:lnTo>
                              <a:pt x="0" y="785"/>
                            </a:lnTo>
                            <a:lnTo>
                              <a:pt x="0" y="361"/>
                            </a:lnTo>
                            <a:lnTo>
                              <a:pt x="2" y="337"/>
                            </a:lnTo>
                            <a:lnTo>
                              <a:pt x="11" y="316"/>
                            </a:lnTo>
                            <a:lnTo>
                              <a:pt x="22" y="297"/>
                            </a:lnTo>
                            <a:lnTo>
                              <a:pt x="37" y="281"/>
                            </a:lnTo>
                            <a:lnTo>
                              <a:pt x="57" y="269"/>
                            </a:lnTo>
                            <a:lnTo>
                              <a:pt x="78" y="261"/>
                            </a:lnTo>
                            <a:lnTo>
                              <a:pt x="102" y="258"/>
                            </a:lnTo>
                            <a:lnTo>
                              <a:pt x="208" y="258"/>
                            </a:lnTo>
                            <a:lnTo>
                              <a:pt x="212" y="221"/>
                            </a:lnTo>
                            <a:lnTo>
                              <a:pt x="220" y="183"/>
                            </a:lnTo>
                            <a:lnTo>
                              <a:pt x="233" y="149"/>
                            </a:lnTo>
                            <a:lnTo>
                              <a:pt x="251" y="118"/>
                            </a:lnTo>
                            <a:lnTo>
                              <a:pt x="274" y="89"/>
                            </a:lnTo>
                            <a:lnTo>
                              <a:pt x="299" y="64"/>
                            </a:lnTo>
                            <a:lnTo>
                              <a:pt x="328" y="41"/>
                            </a:lnTo>
                            <a:lnTo>
                              <a:pt x="360" y="24"/>
                            </a:lnTo>
                            <a:lnTo>
                              <a:pt x="394" y="11"/>
                            </a:lnTo>
                            <a:lnTo>
                              <a:pt x="431" y="3"/>
                            </a:lnTo>
                            <a:lnTo>
                              <a:pt x="469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15" name="Freeform 16">
                        <a:extLst>
                          <a:ext uri="{FF2B5EF4-FFF2-40B4-BE49-F238E27FC236}">
                            <a16:creationId xmlns:a16="http://schemas.microsoft.com/office/drawing/2014/main" id="{75E0F847-8DD4-41FE-94CA-55D3B28F16CC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837" y="2056"/>
                        <a:ext cx="136" cy="177"/>
                      </a:xfrm>
                      <a:custGeom>
                        <a:avLst/>
                        <a:gdLst>
                          <a:gd name="T0" fmla="*/ 1370 w 1626"/>
                          <a:gd name="T1" fmla="*/ 0 h 2123"/>
                          <a:gd name="T2" fmla="*/ 1384 w 1626"/>
                          <a:gd name="T3" fmla="*/ 1 h 2123"/>
                          <a:gd name="T4" fmla="*/ 1397 w 1626"/>
                          <a:gd name="T5" fmla="*/ 5 h 2123"/>
                          <a:gd name="T6" fmla="*/ 1410 w 1626"/>
                          <a:gd name="T7" fmla="*/ 12 h 2123"/>
                          <a:gd name="T8" fmla="*/ 1596 w 1626"/>
                          <a:gd name="T9" fmla="*/ 142 h 2123"/>
                          <a:gd name="T10" fmla="*/ 1610 w 1626"/>
                          <a:gd name="T11" fmla="*/ 154 h 2123"/>
                          <a:gd name="T12" fmla="*/ 1620 w 1626"/>
                          <a:gd name="T13" fmla="*/ 170 h 2123"/>
                          <a:gd name="T14" fmla="*/ 1626 w 1626"/>
                          <a:gd name="T15" fmla="*/ 188 h 2123"/>
                          <a:gd name="T16" fmla="*/ 1626 w 1626"/>
                          <a:gd name="T17" fmla="*/ 207 h 2123"/>
                          <a:gd name="T18" fmla="*/ 1623 w 1626"/>
                          <a:gd name="T19" fmla="*/ 225 h 2123"/>
                          <a:gd name="T20" fmla="*/ 1614 w 1626"/>
                          <a:gd name="T21" fmla="*/ 241 h 2123"/>
                          <a:gd name="T22" fmla="*/ 302 w 1626"/>
                          <a:gd name="T23" fmla="*/ 2123 h 2123"/>
                          <a:gd name="T24" fmla="*/ 0 w 1626"/>
                          <a:gd name="T25" fmla="*/ 1911 h 2123"/>
                          <a:gd name="T26" fmla="*/ 1311 w 1626"/>
                          <a:gd name="T27" fmla="*/ 30 h 2123"/>
                          <a:gd name="T28" fmla="*/ 1323 w 1626"/>
                          <a:gd name="T29" fmla="*/ 17 h 2123"/>
                          <a:gd name="T30" fmla="*/ 1337 w 1626"/>
                          <a:gd name="T31" fmla="*/ 7 h 2123"/>
                          <a:gd name="T32" fmla="*/ 1353 w 1626"/>
                          <a:gd name="T33" fmla="*/ 2 h 2123"/>
                          <a:gd name="T34" fmla="*/ 1370 w 1626"/>
                          <a:gd name="T35" fmla="*/ 0 h 212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</a:cxnLst>
                        <a:rect l="0" t="0" r="r" b="b"/>
                        <a:pathLst>
                          <a:path w="1626" h="2123">
                            <a:moveTo>
                              <a:pt x="1370" y="0"/>
                            </a:moveTo>
                            <a:lnTo>
                              <a:pt x="1384" y="1"/>
                            </a:lnTo>
                            <a:lnTo>
                              <a:pt x="1397" y="5"/>
                            </a:lnTo>
                            <a:lnTo>
                              <a:pt x="1410" y="12"/>
                            </a:lnTo>
                            <a:lnTo>
                              <a:pt x="1596" y="142"/>
                            </a:lnTo>
                            <a:lnTo>
                              <a:pt x="1610" y="154"/>
                            </a:lnTo>
                            <a:lnTo>
                              <a:pt x="1620" y="170"/>
                            </a:lnTo>
                            <a:lnTo>
                              <a:pt x="1626" y="188"/>
                            </a:lnTo>
                            <a:lnTo>
                              <a:pt x="1626" y="207"/>
                            </a:lnTo>
                            <a:lnTo>
                              <a:pt x="1623" y="225"/>
                            </a:lnTo>
                            <a:lnTo>
                              <a:pt x="1614" y="241"/>
                            </a:lnTo>
                            <a:lnTo>
                              <a:pt x="302" y="2123"/>
                            </a:lnTo>
                            <a:lnTo>
                              <a:pt x="0" y="1911"/>
                            </a:lnTo>
                            <a:lnTo>
                              <a:pt x="1311" y="30"/>
                            </a:lnTo>
                            <a:lnTo>
                              <a:pt x="1323" y="17"/>
                            </a:lnTo>
                            <a:lnTo>
                              <a:pt x="1337" y="7"/>
                            </a:lnTo>
                            <a:lnTo>
                              <a:pt x="1353" y="2"/>
                            </a:lnTo>
                            <a:lnTo>
                              <a:pt x="137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16" name="Freeform 17">
                        <a:extLst>
                          <a:ext uri="{FF2B5EF4-FFF2-40B4-BE49-F238E27FC236}">
                            <a16:creationId xmlns:a16="http://schemas.microsoft.com/office/drawing/2014/main" id="{5BF109B3-8AAF-44C9-BE42-39E70F4ECBC5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820" y="2229"/>
                        <a:ext cx="32" cy="34"/>
                      </a:xfrm>
                      <a:custGeom>
                        <a:avLst/>
                        <a:gdLst>
                          <a:gd name="T0" fmla="*/ 87 w 391"/>
                          <a:gd name="T1" fmla="*/ 0 h 404"/>
                          <a:gd name="T2" fmla="*/ 391 w 391"/>
                          <a:gd name="T3" fmla="*/ 211 h 404"/>
                          <a:gd name="T4" fmla="*/ 310 w 391"/>
                          <a:gd name="T5" fmla="*/ 327 h 404"/>
                          <a:gd name="T6" fmla="*/ 300 w 391"/>
                          <a:gd name="T7" fmla="*/ 338 h 404"/>
                          <a:gd name="T8" fmla="*/ 286 w 391"/>
                          <a:gd name="T9" fmla="*/ 344 h 404"/>
                          <a:gd name="T10" fmla="*/ 73 w 391"/>
                          <a:gd name="T11" fmla="*/ 402 h 404"/>
                          <a:gd name="T12" fmla="*/ 67 w 391"/>
                          <a:gd name="T13" fmla="*/ 403 h 404"/>
                          <a:gd name="T14" fmla="*/ 61 w 391"/>
                          <a:gd name="T15" fmla="*/ 404 h 404"/>
                          <a:gd name="T16" fmla="*/ 49 w 391"/>
                          <a:gd name="T17" fmla="*/ 402 h 404"/>
                          <a:gd name="T18" fmla="*/ 37 w 391"/>
                          <a:gd name="T19" fmla="*/ 395 h 404"/>
                          <a:gd name="T20" fmla="*/ 28 w 391"/>
                          <a:gd name="T21" fmla="*/ 387 h 404"/>
                          <a:gd name="T22" fmla="*/ 22 w 391"/>
                          <a:gd name="T23" fmla="*/ 376 h 404"/>
                          <a:gd name="T24" fmla="*/ 19 w 391"/>
                          <a:gd name="T25" fmla="*/ 364 h 404"/>
                          <a:gd name="T26" fmla="*/ 0 w 391"/>
                          <a:gd name="T27" fmla="*/ 143 h 404"/>
                          <a:gd name="T28" fmla="*/ 2 w 391"/>
                          <a:gd name="T29" fmla="*/ 129 h 404"/>
                          <a:gd name="T30" fmla="*/ 7 w 391"/>
                          <a:gd name="T31" fmla="*/ 115 h 404"/>
                          <a:gd name="T32" fmla="*/ 87 w 391"/>
                          <a:gd name="T33" fmla="*/ 0 h 404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</a:cxnLst>
                        <a:rect l="0" t="0" r="r" b="b"/>
                        <a:pathLst>
                          <a:path w="391" h="404">
                            <a:moveTo>
                              <a:pt x="87" y="0"/>
                            </a:moveTo>
                            <a:lnTo>
                              <a:pt x="391" y="211"/>
                            </a:lnTo>
                            <a:lnTo>
                              <a:pt x="310" y="327"/>
                            </a:lnTo>
                            <a:lnTo>
                              <a:pt x="300" y="338"/>
                            </a:lnTo>
                            <a:lnTo>
                              <a:pt x="286" y="344"/>
                            </a:lnTo>
                            <a:lnTo>
                              <a:pt x="73" y="402"/>
                            </a:lnTo>
                            <a:lnTo>
                              <a:pt x="67" y="403"/>
                            </a:lnTo>
                            <a:lnTo>
                              <a:pt x="61" y="404"/>
                            </a:lnTo>
                            <a:lnTo>
                              <a:pt x="49" y="402"/>
                            </a:lnTo>
                            <a:lnTo>
                              <a:pt x="37" y="395"/>
                            </a:lnTo>
                            <a:lnTo>
                              <a:pt x="28" y="387"/>
                            </a:lnTo>
                            <a:lnTo>
                              <a:pt x="22" y="376"/>
                            </a:lnTo>
                            <a:lnTo>
                              <a:pt x="19" y="364"/>
                            </a:lnTo>
                            <a:lnTo>
                              <a:pt x="0" y="143"/>
                            </a:lnTo>
                            <a:lnTo>
                              <a:pt x="2" y="129"/>
                            </a:lnTo>
                            <a:lnTo>
                              <a:pt x="7" y="115"/>
                            </a:lnTo>
                            <a:lnTo>
                              <a:pt x="87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051" name="Group 1050">
                  <a:extLst>
                    <a:ext uri="{FF2B5EF4-FFF2-40B4-BE49-F238E27FC236}">
                      <a16:creationId xmlns:a16="http://schemas.microsoft.com/office/drawing/2014/main" id="{96F3BA2C-DA6A-4D86-B117-75CDC1EFE49F}"/>
                    </a:ext>
                  </a:extLst>
                </p:cNvPr>
                <p:cNvGrpSpPr/>
                <p:nvPr/>
              </p:nvGrpSpPr>
              <p:grpSpPr>
                <a:xfrm>
                  <a:off x="8639268" y="1087329"/>
                  <a:ext cx="1468816" cy="1362521"/>
                  <a:chOff x="8639268" y="1087329"/>
                  <a:chExt cx="1468816" cy="1362521"/>
                </a:xfrm>
              </p:grpSpPr>
              <p:sp>
                <p:nvSpPr>
                  <p:cNvPr id="117" name="Rectangle 116">
                    <a:extLst>
                      <a:ext uri="{FF2B5EF4-FFF2-40B4-BE49-F238E27FC236}">
                        <a16:creationId xmlns:a16="http://schemas.microsoft.com/office/drawing/2014/main" id="{1E3378D9-BAEB-49C9-AB90-B665447184DB}"/>
                      </a:ext>
                    </a:extLst>
                  </p:cNvPr>
                  <p:cNvSpPr/>
                  <p:nvPr/>
                </p:nvSpPr>
                <p:spPr>
                  <a:xfrm>
                    <a:off x="8639268" y="1087329"/>
                    <a:ext cx="1468816" cy="574516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Social Influencers</a:t>
                    </a:r>
                  </a:p>
                </p:txBody>
              </p:sp>
              <p:grpSp>
                <p:nvGrpSpPr>
                  <p:cNvPr id="1031" name="Group 1030">
                    <a:extLst>
                      <a:ext uri="{FF2B5EF4-FFF2-40B4-BE49-F238E27FC236}">
                        <a16:creationId xmlns:a16="http://schemas.microsoft.com/office/drawing/2014/main" id="{2B335765-56B1-436A-B1A2-8C2A6A17580B}"/>
                      </a:ext>
                    </a:extLst>
                  </p:cNvPr>
                  <p:cNvGrpSpPr/>
                  <p:nvPr/>
                </p:nvGrpSpPr>
                <p:grpSpPr>
                  <a:xfrm>
                    <a:off x="9087104" y="1843884"/>
                    <a:ext cx="573144" cy="605966"/>
                    <a:chOff x="9087104" y="1860551"/>
                    <a:chExt cx="573144" cy="605966"/>
                  </a:xfrm>
                </p:grpSpPr>
                <p:grpSp>
                  <p:nvGrpSpPr>
                    <p:cNvPr id="1030" name="Group 1029">
                      <a:extLst>
                        <a:ext uri="{FF2B5EF4-FFF2-40B4-BE49-F238E27FC236}">
                          <a16:creationId xmlns:a16="http://schemas.microsoft.com/office/drawing/2014/main" id="{544EDE23-AD13-4C4E-9340-755AD4DFF85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087104" y="1860551"/>
                      <a:ext cx="573144" cy="605966"/>
                      <a:chOff x="9087104" y="1860551"/>
                      <a:chExt cx="573144" cy="605966"/>
                    </a:xfrm>
                  </p:grpSpPr>
                  <p:sp>
                    <p:nvSpPr>
                      <p:cNvPr id="27" name="Freeform: Shape 26">
                        <a:extLst>
                          <a:ext uri="{FF2B5EF4-FFF2-40B4-BE49-F238E27FC236}">
                            <a16:creationId xmlns:a16="http://schemas.microsoft.com/office/drawing/2014/main" id="{6F54E1FB-8E5C-4D3D-AE62-801CB90025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87104" y="1860551"/>
                        <a:ext cx="302984" cy="605966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8" name="Oval 27">
                        <a:extLst>
                          <a:ext uri="{FF2B5EF4-FFF2-40B4-BE49-F238E27FC236}">
                            <a16:creationId xmlns:a16="http://schemas.microsoft.com/office/drawing/2014/main" id="{2B864323-F92A-4142-9B90-7445140667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121871" y="1894345"/>
                        <a:ext cx="538377" cy="538377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118" name="Freeform 17">
                      <a:extLst>
                        <a:ext uri="{FF2B5EF4-FFF2-40B4-BE49-F238E27FC236}">
                          <a16:creationId xmlns:a16="http://schemas.microsoft.com/office/drawing/2014/main" id="{C03B43FE-7464-4494-AD32-4BF07A983C30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9220010" y="2020716"/>
                      <a:ext cx="342098" cy="285634"/>
                    </a:xfrm>
                    <a:custGeom>
                      <a:avLst/>
                      <a:gdLst>
                        <a:gd name="T0" fmla="*/ 2315 w 3604"/>
                        <a:gd name="T1" fmla="*/ 1678 h 3007"/>
                        <a:gd name="T2" fmla="*/ 2613 w 3604"/>
                        <a:gd name="T3" fmla="*/ 1921 h 3007"/>
                        <a:gd name="T4" fmla="*/ 2729 w 3604"/>
                        <a:gd name="T5" fmla="*/ 2297 h 3007"/>
                        <a:gd name="T6" fmla="*/ 2655 w 3604"/>
                        <a:gd name="T7" fmla="*/ 2873 h 3007"/>
                        <a:gd name="T8" fmla="*/ 2444 w 3604"/>
                        <a:gd name="T9" fmla="*/ 2942 h 3007"/>
                        <a:gd name="T10" fmla="*/ 2054 w 3604"/>
                        <a:gd name="T11" fmla="*/ 3002 h 3007"/>
                        <a:gd name="T12" fmla="*/ 1556 w 3604"/>
                        <a:gd name="T13" fmla="*/ 2987 h 3007"/>
                        <a:gd name="T14" fmla="*/ 967 w 3604"/>
                        <a:gd name="T15" fmla="*/ 2860 h 3007"/>
                        <a:gd name="T16" fmla="*/ 958 w 3604"/>
                        <a:gd name="T17" fmla="*/ 2097 h 3007"/>
                        <a:gd name="T18" fmla="*/ 1174 w 3604"/>
                        <a:gd name="T19" fmla="*/ 1778 h 3007"/>
                        <a:gd name="T20" fmla="*/ 1535 w 3604"/>
                        <a:gd name="T21" fmla="*/ 1629 h 3007"/>
                        <a:gd name="T22" fmla="*/ 3128 w 3604"/>
                        <a:gd name="T23" fmla="*/ 1114 h 3007"/>
                        <a:gd name="T24" fmla="*/ 3449 w 3604"/>
                        <a:gd name="T25" fmla="*/ 1328 h 3007"/>
                        <a:gd name="T26" fmla="*/ 3600 w 3604"/>
                        <a:gd name="T27" fmla="*/ 1686 h 3007"/>
                        <a:gd name="T28" fmla="*/ 3548 w 3604"/>
                        <a:gd name="T29" fmla="*/ 2325 h 3007"/>
                        <a:gd name="T30" fmla="*/ 3368 w 3604"/>
                        <a:gd name="T31" fmla="*/ 2388 h 3007"/>
                        <a:gd name="T32" fmla="*/ 3012 w 3604"/>
                        <a:gd name="T33" fmla="*/ 2454 h 3007"/>
                        <a:gd name="T34" fmla="*/ 2828 w 3604"/>
                        <a:gd name="T35" fmla="*/ 2089 h 3007"/>
                        <a:gd name="T36" fmla="*/ 2626 w 3604"/>
                        <a:gd name="T37" fmla="*/ 1741 h 3007"/>
                        <a:gd name="T38" fmla="*/ 2281 w 3604"/>
                        <a:gd name="T39" fmla="*/ 1534 h 3007"/>
                        <a:gd name="T40" fmla="*/ 2466 w 3604"/>
                        <a:gd name="T41" fmla="*/ 1213 h 3007"/>
                        <a:gd name="T42" fmla="*/ 1180 w 3604"/>
                        <a:gd name="T43" fmla="*/ 1151 h 3007"/>
                        <a:gd name="T44" fmla="*/ 1333 w 3604"/>
                        <a:gd name="T45" fmla="*/ 1489 h 3007"/>
                        <a:gd name="T46" fmla="*/ 1080 w 3604"/>
                        <a:gd name="T47" fmla="*/ 1695 h 3007"/>
                        <a:gd name="T48" fmla="*/ 850 w 3604"/>
                        <a:gd name="T49" fmla="*/ 2023 h 3007"/>
                        <a:gd name="T50" fmla="*/ 716 w 3604"/>
                        <a:gd name="T51" fmla="*/ 2455 h 3007"/>
                        <a:gd name="T52" fmla="*/ 145 w 3604"/>
                        <a:gd name="T53" fmla="*/ 2350 h 3007"/>
                        <a:gd name="T54" fmla="*/ 13 w 3604"/>
                        <a:gd name="T55" fmla="*/ 1620 h 3007"/>
                        <a:gd name="T56" fmla="*/ 198 w 3604"/>
                        <a:gd name="T57" fmla="*/ 1281 h 3007"/>
                        <a:gd name="T58" fmla="*/ 540 w 3604"/>
                        <a:gd name="T59" fmla="*/ 1097 h 3007"/>
                        <a:gd name="T60" fmla="*/ 1995 w 3604"/>
                        <a:gd name="T61" fmla="*/ 568 h 3007"/>
                        <a:gd name="T62" fmla="*/ 2254 w 3604"/>
                        <a:gd name="T63" fmla="*/ 756 h 3007"/>
                        <a:gd name="T64" fmla="*/ 2357 w 3604"/>
                        <a:gd name="T65" fmla="*/ 1065 h 3007"/>
                        <a:gd name="T66" fmla="*/ 2254 w 3604"/>
                        <a:gd name="T67" fmla="*/ 1374 h 3007"/>
                        <a:gd name="T68" fmla="*/ 1995 w 3604"/>
                        <a:gd name="T69" fmla="*/ 1563 h 3007"/>
                        <a:gd name="T70" fmla="*/ 1661 w 3604"/>
                        <a:gd name="T71" fmla="*/ 1563 h 3007"/>
                        <a:gd name="T72" fmla="*/ 1402 w 3604"/>
                        <a:gd name="T73" fmla="*/ 1375 h 3007"/>
                        <a:gd name="T74" fmla="*/ 1300 w 3604"/>
                        <a:gd name="T75" fmla="*/ 1065 h 3007"/>
                        <a:gd name="T76" fmla="*/ 1402 w 3604"/>
                        <a:gd name="T77" fmla="*/ 756 h 3007"/>
                        <a:gd name="T78" fmla="*/ 1661 w 3604"/>
                        <a:gd name="T79" fmla="*/ 568 h 3007"/>
                        <a:gd name="T80" fmla="*/ 2816 w 3604"/>
                        <a:gd name="T81" fmla="*/ 12 h 3007"/>
                        <a:gd name="T82" fmla="*/ 3095 w 3604"/>
                        <a:gd name="T83" fmla="*/ 173 h 3007"/>
                        <a:gd name="T84" fmla="*/ 3228 w 3604"/>
                        <a:gd name="T85" fmla="*/ 467 h 3007"/>
                        <a:gd name="T86" fmla="*/ 3159 w 3604"/>
                        <a:gd name="T87" fmla="*/ 789 h 3007"/>
                        <a:gd name="T88" fmla="*/ 2921 w 3604"/>
                        <a:gd name="T89" fmla="*/ 1002 h 3007"/>
                        <a:gd name="T90" fmla="*/ 2587 w 3604"/>
                        <a:gd name="T91" fmla="*/ 1035 h 3007"/>
                        <a:gd name="T92" fmla="*/ 2411 w 3604"/>
                        <a:gd name="T93" fmla="*/ 770 h 3007"/>
                        <a:gd name="T94" fmla="*/ 2175 w 3604"/>
                        <a:gd name="T95" fmla="*/ 516 h 3007"/>
                        <a:gd name="T96" fmla="*/ 2293 w 3604"/>
                        <a:gd name="T97" fmla="*/ 192 h 3007"/>
                        <a:gd name="T98" fmla="*/ 2582 w 3604"/>
                        <a:gd name="T99" fmla="*/ 13 h 3007"/>
                        <a:gd name="T100" fmla="*/ 1069 w 3604"/>
                        <a:gd name="T101" fmla="*/ 27 h 3007"/>
                        <a:gd name="T102" fmla="*/ 1328 w 3604"/>
                        <a:gd name="T103" fmla="*/ 214 h 3007"/>
                        <a:gd name="T104" fmla="*/ 1429 w 3604"/>
                        <a:gd name="T105" fmla="*/ 524 h 3007"/>
                        <a:gd name="T106" fmla="*/ 1267 w 3604"/>
                        <a:gd name="T107" fmla="*/ 735 h 3007"/>
                        <a:gd name="T108" fmla="*/ 1096 w 3604"/>
                        <a:gd name="T109" fmla="*/ 1011 h 3007"/>
                        <a:gd name="T110" fmla="*/ 787 w 3604"/>
                        <a:gd name="T111" fmla="*/ 1036 h 3007"/>
                        <a:gd name="T112" fmla="*/ 508 w 3604"/>
                        <a:gd name="T113" fmla="*/ 876 h 3007"/>
                        <a:gd name="T114" fmla="*/ 375 w 3604"/>
                        <a:gd name="T115" fmla="*/ 581 h 3007"/>
                        <a:gd name="T116" fmla="*/ 445 w 3604"/>
                        <a:gd name="T117" fmla="*/ 259 h 3007"/>
                        <a:gd name="T118" fmla="*/ 683 w 3604"/>
                        <a:gd name="T119" fmla="*/ 46 h 300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</a:cxnLst>
                      <a:rect l="0" t="0" r="r" b="b"/>
                      <a:pathLst>
                        <a:path w="3604" h="3007">
                          <a:moveTo>
                            <a:pt x="1604" y="1624"/>
                          </a:moveTo>
                          <a:lnTo>
                            <a:pt x="2053" y="1624"/>
                          </a:lnTo>
                          <a:lnTo>
                            <a:pt x="2122" y="1629"/>
                          </a:lnTo>
                          <a:lnTo>
                            <a:pt x="2189" y="1639"/>
                          </a:lnTo>
                          <a:lnTo>
                            <a:pt x="2253" y="1655"/>
                          </a:lnTo>
                          <a:lnTo>
                            <a:pt x="2315" y="1678"/>
                          </a:lnTo>
                          <a:lnTo>
                            <a:pt x="2375" y="1706"/>
                          </a:lnTo>
                          <a:lnTo>
                            <a:pt x="2430" y="1740"/>
                          </a:lnTo>
                          <a:lnTo>
                            <a:pt x="2483" y="1778"/>
                          </a:lnTo>
                          <a:lnTo>
                            <a:pt x="2531" y="1822"/>
                          </a:lnTo>
                          <a:lnTo>
                            <a:pt x="2574" y="1869"/>
                          </a:lnTo>
                          <a:lnTo>
                            <a:pt x="2613" y="1921"/>
                          </a:lnTo>
                          <a:lnTo>
                            <a:pt x="2647" y="1977"/>
                          </a:lnTo>
                          <a:lnTo>
                            <a:pt x="2676" y="2035"/>
                          </a:lnTo>
                          <a:lnTo>
                            <a:pt x="2698" y="2097"/>
                          </a:lnTo>
                          <a:lnTo>
                            <a:pt x="2715" y="2161"/>
                          </a:lnTo>
                          <a:lnTo>
                            <a:pt x="2726" y="2227"/>
                          </a:lnTo>
                          <a:lnTo>
                            <a:pt x="2729" y="2297"/>
                          </a:lnTo>
                          <a:lnTo>
                            <a:pt x="2729" y="2840"/>
                          </a:lnTo>
                          <a:lnTo>
                            <a:pt x="2725" y="2840"/>
                          </a:lnTo>
                          <a:lnTo>
                            <a:pt x="2691" y="2858"/>
                          </a:lnTo>
                          <a:lnTo>
                            <a:pt x="2684" y="2861"/>
                          </a:lnTo>
                          <a:lnTo>
                            <a:pt x="2673" y="2866"/>
                          </a:lnTo>
                          <a:lnTo>
                            <a:pt x="2655" y="2873"/>
                          </a:lnTo>
                          <a:lnTo>
                            <a:pt x="2633" y="2883"/>
                          </a:lnTo>
                          <a:lnTo>
                            <a:pt x="2605" y="2893"/>
                          </a:lnTo>
                          <a:lnTo>
                            <a:pt x="2573" y="2905"/>
                          </a:lnTo>
                          <a:lnTo>
                            <a:pt x="2535" y="2917"/>
                          </a:lnTo>
                          <a:lnTo>
                            <a:pt x="2491" y="2929"/>
                          </a:lnTo>
                          <a:lnTo>
                            <a:pt x="2444" y="2942"/>
                          </a:lnTo>
                          <a:lnTo>
                            <a:pt x="2391" y="2955"/>
                          </a:lnTo>
                          <a:lnTo>
                            <a:pt x="2332" y="2966"/>
                          </a:lnTo>
                          <a:lnTo>
                            <a:pt x="2270" y="2977"/>
                          </a:lnTo>
                          <a:lnTo>
                            <a:pt x="2202" y="2987"/>
                          </a:lnTo>
                          <a:lnTo>
                            <a:pt x="2130" y="2996"/>
                          </a:lnTo>
                          <a:lnTo>
                            <a:pt x="2054" y="3002"/>
                          </a:lnTo>
                          <a:lnTo>
                            <a:pt x="1972" y="3006"/>
                          </a:lnTo>
                          <a:lnTo>
                            <a:pt x="1887" y="3007"/>
                          </a:lnTo>
                          <a:lnTo>
                            <a:pt x="1808" y="3006"/>
                          </a:lnTo>
                          <a:lnTo>
                            <a:pt x="1727" y="3003"/>
                          </a:lnTo>
                          <a:lnTo>
                            <a:pt x="1643" y="2996"/>
                          </a:lnTo>
                          <a:lnTo>
                            <a:pt x="1556" y="2987"/>
                          </a:lnTo>
                          <a:lnTo>
                            <a:pt x="1465" y="2975"/>
                          </a:lnTo>
                          <a:lnTo>
                            <a:pt x="1371" y="2960"/>
                          </a:lnTo>
                          <a:lnTo>
                            <a:pt x="1274" y="2941"/>
                          </a:lnTo>
                          <a:lnTo>
                            <a:pt x="1175" y="2918"/>
                          </a:lnTo>
                          <a:lnTo>
                            <a:pt x="1072" y="2892"/>
                          </a:lnTo>
                          <a:lnTo>
                            <a:pt x="967" y="2860"/>
                          </a:lnTo>
                          <a:lnTo>
                            <a:pt x="929" y="2849"/>
                          </a:lnTo>
                          <a:lnTo>
                            <a:pt x="927" y="2840"/>
                          </a:lnTo>
                          <a:lnTo>
                            <a:pt x="927" y="2297"/>
                          </a:lnTo>
                          <a:lnTo>
                            <a:pt x="931" y="2227"/>
                          </a:lnTo>
                          <a:lnTo>
                            <a:pt x="941" y="2161"/>
                          </a:lnTo>
                          <a:lnTo>
                            <a:pt x="958" y="2097"/>
                          </a:lnTo>
                          <a:lnTo>
                            <a:pt x="981" y="2035"/>
                          </a:lnTo>
                          <a:lnTo>
                            <a:pt x="1009" y="1977"/>
                          </a:lnTo>
                          <a:lnTo>
                            <a:pt x="1043" y="1921"/>
                          </a:lnTo>
                          <a:lnTo>
                            <a:pt x="1082" y="1869"/>
                          </a:lnTo>
                          <a:lnTo>
                            <a:pt x="1126" y="1822"/>
                          </a:lnTo>
                          <a:lnTo>
                            <a:pt x="1174" y="1778"/>
                          </a:lnTo>
                          <a:lnTo>
                            <a:pt x="1226" y="1740"/>
                          </a:lnTo>
                          <a:lnTo>
                            <a:pt x="1282" y="1706"/>
                          </a:lnTo>
                          <a:lnTo>
                            <a:pt x="1341" y="1678"/>
                          </a:lnTo>
                          <a:lnTo>
                            <a:pt x="1403" y="1655"/>
                          </a:lnTo>
                          <a:lnTo>
                            <a:pt x="1468" y="1639"/>
                          </a:lnTo>
                          <a:lnTo>
                            <a:pt x="1535" y="1629"/>
                          </a:lnTo>
                          <a:lnTo>
                            <a:pt x="1604" y="1624"/>
                          </a:lnTo>
                          <a:close/>
                          <a:moveTo>
                            <a:pt x="2483" y="1084"/>
                          </a:moveTo>
                          <a:lnTo>
                            <a:pt x="2927" y="1084"/>
                          </a:lnTo>
                          <a:lnTo>
                            <a:pt x="2996" y="1087"/>
                          </a:lnTo>
                          <a:lnTo>
                            <a:pt x="3063" y="1097"/>
                          </a:lnTo>
                          <a:lnTo>
                            <a:pt x="3128" y="1114"/>
                          </a:lnTo>
                          <a:lnTo>
                            <a:pt x="3190" y="1137"/>
                          </a:lnTo>
                          <a:lnTo>
                            <a:pt x="3249" y="1165"/>
                          </a:lnTo>
                          <a:lnTo>
                            <a:pt x="3305" y="1198"/>
                          </a:lnTo>
                          <a:lnTo>
                            <a:pt x="3357" y="1237"/>
                          </a:lnTo>
                          <a:lnTo>
                            <a:pt x="3405" y="1281"/>
                          </a:lnTo>
                          <a:lnTo>
                            <a:pt x="3449" y="1328"/>
                          </a:lnTo>
                          <a:lnTo>
                            <a:pt x="3488" y="1380"/>
                          </a:lnTo>
                          <a:lnTo>
                            <a:pt x="3522" y="1436"/>
                          </a:lnTo>
                          <a:lnTo>
                            <a:pt x="3550" y="1494"/>
                          </a:lnTo>
                          <a:lnTo>
                            <a:pt x="3573" y="1555"/>
                          </a:lnTo>
                          <a:lnTo>
                            <a:pt x="3590" y="1620"/>
                          </a:lnTo>
                          <a:lnTo>
                            <a:pt x="3600" y="1686"/>
                          </a:lnTo>
                          <a:lnTo>
                            <a:pt x="3604" y="1755"/>
                          </a:lnTo>
                          <a:lnTo>
                            <a:pt x="3604" y="2299"/>
                          </a:lnTo>
                          <a:lnTo>
                            <a:pt x="3600" y="2299"/>
                          </a:lnTo>
                          <a:lnTo>
                            <a:pt x="3564" y="2316"/>
                          </a:lnTo>
                          <a:lnTo>
                            <a:pt x="3559" y="2320"/>
                          </a:lnTo>
                          <a:lnTo>
                            <a:pt x="3548" y="2325"/>
                          </a:lnTo>
                          <a:lnTo>
                            <a:pt x="3531" y="2332"/>
                          </a:lnTo>
                          <a:lnTo>
                            <a:pt x="3509" y="2342"/>
                          </a:lnTo>
                          <a:lnTo>
                            <a:pt x="3481" y="2351"/>
                          </a:lnTo>
                          <a:lnTo>
                            <a:pt x="3449" y="2363"/>
                          </a:lnTo>
                          <a:lnTo>
                            <a:pt x="3412" y="2376"/>
                          </a:lnTo>
                          <a:lnTo>
                            <a:pt x="3368" y="2388"/>
                          </a:lnTo>
                          <a:lnTo>
                            <a:pt x="3321" y="2401"/>
                          </a:lnTo>
                          <a:lnTo>
                            <a:pt x="3269" y="2413"/>
                          </a:lnTo>
                          <a:lnTo>
                            <a:pt x="3211" y="2425"/>
                          </a:lnTo>
                          <a:lnTo>
                            <a:pt x="3149" y="2436"/>
                          </a:lnTo>
                          <a:lnTo>
                            <a:pt x="3083" y="2446"/>
                          </a:lnTo>
                          <a:lnTo>
                            <a:pt x="3012" y="2454"/>
                          </a:lnTo>
                          <a:lnTo>
                            <a:pt x="2935" y="2460"/>
                          </a:lnTo>
                          <a:lnTo>
                            <a:pt x="2856" y="2465"/>
                          </a:lnTo>
                          <a:lnTo>
                            <a:pt x="2856" y="2297"/>
                          </a:lnTo>
                          <a:lnTo>
                            <a:pt x="2852" y="2226"/>
                          </a:lnTo>
                          <a:lnTo>
                            <a:pt x="2842" y="2156"/>
                          </a:lnTo>
                          <a:lnTo>
                            <a:pt x="2828" y="2089"/>
                          </a:lnTo>
                          <a:lnTo>
                            <a:pt x="2807" y="2023"/>
                          </a:lnTo>
                          <a:lnTo>
                            <a:pt x="2780" y="1960"/>
                          </a:lnTo>
                          <a:lnTo>
                            <a:pt x="2748" y="1901"/>
                          </a:lnTo>
                          <a:lnTo>
                            <a:pt x="2713" y="1844"/>
                          </a:lnTo>
                          <a:lnTo>
                            <a:pt x="2672" y="1790"/>
                          </a:lnTo>
                          <a:lnTo>
                            <a:pt x="2626" y="1741"/>
                          </a:lnTo>
                          <a:lnTo>
                            <a:pt x="2578" y="1695"/>
                          </a:lnTo>
                          <a:lnTo>
                            <a:pt x="2525" y="1653"/>
                          </a:lnTo>
                          <a:lnTo>
                            <a:pt x="2468" y="1616"/>
                          </a:lnTo>
                          <a:lnTo>
                            <a:pt x="2408" y="1584"/>
                          </a:lnTo>
                          <a:lnTo>
                            <a:pt x="2346" y="1556"/>
                          </a:lnTo>
                          <a:lnTo>
                            <a:pt x="2281" y="1534"/>
                          </a:lnTo>
                          <a:lnTo>
                            <a:pt x="2324" y="1489"/>
                          </a:lnTo>
                          <a:lnTo>
                            <a:pt x="2363" y="1440"/>
                          </a:lnTo>
                          <a:lnTo>
                            <a:pt x="2396" y="1387"/>
                          </a:lnTo>
                          <a:lnTo>
                            <a:pt x="2425" y="1332"/>
                          </a:lnTo>
                          <a:lnTo>
                            <a:pt x="2448" y="1274"/>
                          </a:lnTo>
                          <a:lnTo>
                            <a:pt x="2466" y="1213"/>
                          </a:lnTo>
                          <a:lnTo>
                            <a:pt x="2477" y="1149"/>
                          </a:lnTo>
                          <a:lnTo>
                            <a:pt x="2483" y="1084"/>
                          </a:lnTo>
                          <a:close/>
                          <a:moveTo>
                            <a:pt x="677" y="1084"/>
                          </a:moveTo>
                          <a:lnTo>
                            <a:pt x="1125" y="1084"/>
                          </a:lnTo>
                          <a:lnTo>
                            <a:pt x="1175" y="1086"/>
                          </a:lnTo>
                          <a:lnTo>
                            <a:pt x="1180" y="1151"/>
                          </a:lnTo>
                          <a:lnTo>
                            <a:pt x="1191" y="1214"/>
                          </a:lnTo>
                          <a:lnTo>
                            <a:pt x="1209" y="1275"/>
                          </a:lnTo>
                          <a:lnTo>
                            <a:pt x="1232" y="1333"/>
                          </a:lnTo>
                          <a:lnTo>
                            <a:pt x="1261" y="1388"/>
                          </a:lnTo>
                          <a:lnTo>
                            <a:pt x="1294" y="1441"/>
                          </a:lnTo>
                          <a:lnTo>
                            <a:pt x="1333" y="1489"/>
                          </a:lnTo>
                          <a:lnTo>
                            <a:pt x="1375" y="1534"/>
                          </a:lnTo>
                          <a:lnTo>
                            <a:pt x="1311" y="1556"/>
                          </a:lnTo>
                          <a:lnTo>
                            <a:pt x="1248" y="1584"/>
                          </a:lnTo>
                          <a:lnTo>
                            <a:pt x="1188" y="1616"/>
                          </a:lnTo>
                          <a:lnTo>
                            <a:pt x="1133" y="1653"/>
                          </a:lnTo>
                          <a:lnTo>
                            <a:pt x="1080" y="1695"/>
                          </a:lnTo>
                          <a:lnTo>
                            <a:pt x="1030" y="1741"/>
                          </a:lnTo>
                          <a:lnTo>
                            <a:pt x="985" y="1790"/>
                          </a:lnTo>
                          <a:lnTo>
                            <a:pt x="945" y="1844"/>
                          </a:lnTo>
                          <a:lnTo>
                            <a:pt x="908" y="1901"/>
                          </a:lnTo>
                          <a:lnTo>
                            <a:pt x="877" y="1960"/>
                          </a:lnTo>
                          <a:lnTo>
                            <a:pt x="850" y="2023"/>
                          </a:lnTo>
                          <a:lnTo>
                            <a:pt x="829" y="2089"/>
                          </a:lnTo>
                          <a:lnTo>
                            <a:pt x="814" y="2156"/>
                          </a:lnTo>
                          <a:lnTo>
                            <a:pt x="805" y="2226"/>
                          </a:lnTo>
                          <a:lnTo>
                            <a:pt x="802" y="2297"/>
                          </a:lnTo>
                          <a:lnTo>
                            <a:pt x="802" y="2461"/>
                          </a:lnTo>
                          <a:lnTo>
                            <a:pt x="716" y="2455"/>
                          </a:lnTo>
                          <a:lnTo>
                            <a:pt x="629" y="2446"/>
                          </a:lnTo>
                          <a:lnTo>
                            <a:pt x="538" y="2434"/>
                          </a:lnTo>
                          <a:lnTo>
                            <a:pt x="444" y="2418"/>
                          </a:lnTo>
                          <a:lnTo>
                            <a:pt x="348" y="2400"/>
                          </a:lnTo>
                          <a:lnTo>
                            <a:pt x="248" y="2377"/>
                          </a:lnTo>
                          <a:lnTo>
                            <a:pt x="145" y="2350"/>
                          </a:lnTo>
                          <a:lnTo>
                            <a:pt x="39" y="2320"/>
                          </a:lnTo>
                          <a:lnTo>
                            <a:pt x="1" y="2307"/>
                          </a:lnTo>
                          <a:lnTo>
                            <a:pt x="0" y="2299"/>
                          </a:lnTo>
                          <a:lnTo>
                            <a:pt x="0" y="1755"/>
                          </a:lnTo>
                          <a:lnTo>
                            <a:pt x="3" y="1686"/>
                          </a:lnTo>
                          <a:lnTo>
                            <a:pt x="13" y="1620"/>
                          </a:lnTo>
                          <a:lnTo>
                            <a:pt x="31" y="1555"/>
                          </a:lnTo>
                          <a:lnTo>
                            <a:pt x="53" y="1494"/>
                          </a:lnTo>
                          <a:lnTo>
                            <a:pt x="82" y="1436"/>
                          </a:lnTo>
                          <a:lnTo>
                            <a:pt x="115" y="1380"/>
                          </a:lnTo>
                          <a:lnTo>
                            <a:pt x="155" y="1328"/>
                          </a:lnTo>
                          <a:lnTo>
                            <a:pt x="198" y="1281"/>
                          </a:lnTo>
                          <a:lnTo>
                            <a:pt x="247" y="1237"/>
                          </a:lnTo>
                          <a:lnTo>
                            <a:pt x="299" y="1198"/>
                          </a:lnTo>
                          <a:lnTo>
                            <a:pt x="354" y="1165"/>
                          </a:lnTo>
                          <a:lnTo>
                            <a:pt x="413" y="1137"/>
                          </a:lnTo>
                          <a:lnTo>
                            <a:pt x="476" y="1114"/>
                          </a:lnTo>
                          <a:lnTo>
                            <a:pt x="540" y="1097"/>
                          </a:lnTo>
                          <a:lnTo>
                            <a:pt x="608" y="1087"/>
                          </a:lnTo>
                          <a:lnTo>
                            <a:pt x="677" y="1084"/>
                          </a:lnTo>
                          <a:close/>
                          <a:moveTo>
                            <a:pt x="1828" y="541"/>
                          </a:moveTo>
                          <a:lnTo>
                            <a:pt x="1886" y="544"/>
                          </a:lnTo>
                          <a:lnTo>
                            <a:pt x="1942" y="553"/>
                          </a:lnTo>
                          <a:lnTo>
                            <a:pt x="1995" y="568"/>
                          </a:lnTo>
                          <a:lnTo>
                            <a:pt x="2046" y="588"/>
                          </a:lnTo>
                          <a:lnTo>
                            <a:pt x="2095" y="613"/>
                          </a:lnTo>
                          <a:lnTo>
                            <a:pt x="2140" y="642"/>
                          </a:lnTo>
                          <a:lnTo>
                            <a:pt x="2182" y="676"/>
                          </a:lnTo>
                          <a:lnTo>
                            <a:pt x="2221" y="714"/>
                          </a:lnTo>
                          <a:lnTo>
                            <a:pt x="2254" y="756"/>
                          </a:lnTo>
                          <a:lnTo>
                            <a:pt x="2284" y="801"/>
                          </a:lnTo>
                          <a:lnTo>
                            <a:pt x="2310" y="848"/>
                          </a:lnTo>
                          <a:lnTo>
                            <a:pt x="2330" y="900"/>
                          </a:lnTo>
                          <a:lnTo>
                            <a:pt x="2345" y="952"/>
                          </a:lnTo>
                          <a:lnTo>
                            <a:pt x="2354" y="1008"/>
                          </a:lnTo>
                          <a:lnTo>
                            <a:pt x="2357" y="1065"/>
                          </a:lnTo>
                          <a:lnTo>
                            <a:pt x="2354" y="1123"/>
                          </a:lnTo>
                          <a:lnTo>
                            <a:pt x="2345" y="1177"/>
                          </a:lnTo>
                          <a:lnTo>
                            <a:pt x="2330" y="1230"/>
                          </a:lnTo>
                          <a:lnTo>
                            <a:pt x="2310" y="1282"/>
                          </a:lnTo>
                          <a:lnTo>
                            <a:pt x="2284" y="1330"/>
                          </a:lnTo>
                          <a:lnTo>
                            <a:pt x="2254" y="1374"/>
                          </a:lnTo>
                          <a:lnTo>
                            <a:pt x="2221" y="1416"/>
                          </a:lnTo>
                          <a:lnTo>
                            <a:pt x="2182" y="1454"/>
                          </a:lnTo>
                          <a:lnTo>
                            <a:pt x="2140" y="1488"/>
                          </a:lnTo>
                          <a:lnTo>
                            <a:pt x="2095" y="1518"/>
                          </a:lnTo>
                          <a:lnTo>
                            <a:pt x="2046" y="1542"/>
                          </a:lnTo>
                          <a:lnTo>
                            <a:pt x="1995" y="1563"/>
                          </a:lnTo>
                          <a:lnTo>
                            <a:pt x="1942" y="1577"/>
                          </a:lnTo>
                          <a:lnTo>
                            <a:pt x="1886" y="1586"/>
                          </a:lnTo>
                          <a:lnTo>
                            <a:pt x="1828" y="1589"/>
                          </a:lnTo>
                          <a:lnTo>
                            <a:pt x="1771" y="1586"/>
                          </a:lnTo>
                          <a:lnTo>
                            <a:pt x="1715" y="1577"/>
                          </a:lnTo>
                          <a:lnTo>
                            <a:pt x="1661" y="1563"/>
                          </a:lnTo>
                          <a:lnTo>
                            <a:pt x="1610" y="1542"/>
                          </a:lnTo>
                          <a:lnTo>
                            <a:pt x="1561" y="1518"/>
                          </a:lnTo>
                          <a:lnTo>
                            <a:pt x="1516" y="1488"/>
                          </a:lnTo>
                          <a:lnTo>
                            <a:pt x="1474" y="1454"/>
                          </a:lnTo>
                          <a:lnTo>
                            <a:pt x="1436" y="1416"/>
                          </a:lnTo>
                          <a:lnTo>
                            <a:pt x="1402" y="1375"/>
                          </a:lnTo>
                          <a:lnTo>
                            <a:pt x="1372" y="1330"/>
                          </a:lnTo>
                          <a:lnTo>
                            <a:pt x="1346" y="1282"/>
                          </a:lnTo>
                          <a:lnTo>
                            <a:pt x="1327" y="1231"/>
                          </a:lnTo>
                          <a:lnTo>
                            <a:pt x="1312" y="1177"/>
                          </a:lnTo>
                          <a:lnTo>
                            <a:pt x="1303" y="1123"/>
                          </a:lnTo>
                          <a:lnTo>
                            <a:pt x="1300" y="1065"/>
                          </a:lnTo>
                          <a:lnTo>
                            <a:pt x="1303" y="1008"/>
                          </a:lnTo>
                          <a:lnTo>
                            <a:pt x="1312" y="952"/>
                          </a:lnTo>
                          <a:lnTo>
                            <a:pt x="1327" y="900"/>
                          </a:lnTo>
                          <a:lnTo>
                            <a:pt x="1346" y="849"/>
                          </a:lnTo>
                          <a:lnTo>
                            <a:pt x="1372" y="801"/>
                          </a:lnTo>
                          <a:lnTo>
                            <a:pt x="1402" y="756"/>
                          </a:lnTo>
                          <a:lnTo>
                            <a:pt x="1436" y="714"/>
                          </a:lnTo>
                          <a:lnTo>
                            <a:pt x="1474" y="676"/>
                          </a:lnTo>
                          <a:lnTo>
                            <a:pt x="1516" y="642"/>
                          </a:lnTo>
                          <a:lnTo>
                            <a:pt x="1561" y="613"/>
                          </a:lnTo>
                          <a:lnTo>
                            <a:pt x="1610" y="588"/>
                          </a:lnTo>
                          <a:lnTo>
                            <a:pt x="1661" y="568"/>
                          </a:lnTo>
                          <a:lnTo>
                            <a:pt x="1715" y="553"/>
                          </a:lnTo>
                          <a:lnTo>
                            <a:pt x="1771" y="544"/>
                          </a:lnTo>
                          <a:lnTo>
                            <a:pt x="1828" y="541"/>
                          </a:lnTo>
                          <a:close/>
                          <a:moveTo>
                            <a:pt x="2703" y="0"/>
                          </a:moveTo>
                          <a:lnTo>
                            <a:pt x="2760" y="2"/>
                          </a:lnTo>
                          <a:lnTo>
                            <a:pt x="2816" y="12"/>
                          </a:lnTo>
                          <a:lnTo>
                            <a:pt x="2870" y="27"/>
                          </a:lnTo>
                          <a:lnTo>
                            <a:pt x="2921" y="46"/>
                          </a:lnTo>
                          <a:lnTo>
                            <a:pt x="2970" y="72"/>
                          </a:lnTo>
                          <a:lnTo>
                            <a:pt x="3015" y="101"/>
                          </a:lnTo>
                          <a:lnTo>
                            <a:pt x="3057" y="135"/>
                          </a:lnTo>
                          <a:lnTo>
                            <a:pt x="3095" y="173"/>
                          </a:lnTo>
                          <a:lnTo>
                            <a:pt x="3129" y="214"/>
                          </a:lnTo>
                          <a:lnTo>
                            <a:pt x="3159" y="259"/>
                          </a:lnTo>
                          <a:lnTo>
                            <a:pt x="3185" y="308"/>
                          </a:lnTo>
                          <a:lnTo>
                            <a:pt x="3204" y="358"/>
                          </a:lnTo>
                          <a:lnTo>
                            <a:pt x="3219" y="411"/>
                          </a:lnTo>
                          <a:lnTo>
                            <a:pt x="3228" y="467"/>
                          </a:lnTo>
                          <a:lnTo>
                            <a:pt x="3231" y="524"/>
                          </a:lnTo>
                          <a:lnTo>
                            <a:pt x="3228" y="581"/>
                          </a:lnTo>
                          <a:lnTo>
                            <a:pt x="3219" y="636"/>
                          </a:lnTo>
                          <a:lnTo>
                            <a:pt x="3204" y="690"/>
                          </a:lnTo>
                          <a:lnTo>
                            <a:pt x="3185" y="740"/>
                          </a:lnTo>
                          <a:lnTo>
                            <a:pt x="3159" y="789"/>
                          </a:lnTo>
                          <a:lnTo>
                            <a:pt x="3129" y="834"/>
                          </a:lnTo>
                          <a:lnTo>
                            <a:pt x="3095" y="876"/>
                          </a:lnTo>
                          <a:lnTo>
                            <a:pt x="3057" y="913"/>
                          </a:lnTo>
                          <a:lnTo>
                            <a:pt x="3015" y="947"/>
                          </a:lnTo>
                          <a:lnTo>
                            <a:pt x="2970" y="977"/>
                          </a:lnTo>
                          <a:lnTo>
                            <a:pt x="2921" y="1002"/>
                          </a:lnTo>
                          <a:lnTo>
                            <a:pt x="2870" y="1022"/>
                          </a:lnTo>
                          <a:lnTo>
                            <a:pt x="2816" y="1036"/>
                          </a:lnTo>
                          <a:lnTo>
                            <a:pt x="2760" y="1045"/>
                          </a:lnTo>
                          <a:lnTo>
                            <a:pt x="2703" y="1048"/>
                          </a:lnTo>
                          <a:lnTo>
                            <a:pt x="2644" y="1045"/>
                          </a:lnTo>
                          <a:lnTo>
                            <a:pt x="2587" y="1035"/>
                          </a:lnTo>
                          <a:lnTo>
                            <a:pt x="2531" y="1019"/>
                          </a:lnTo>
                          <a:lnTo>
                            <a:pt x="2479" y="999"/>
                          </a:lnTo>
                          <a:lnTo>
                            <a:pt x="2470" y="938"/>
                          </a:lnTo>
                          <a:lnTo>
                            <a:pt x="2456" y="880"/>
                          </a:lnTo>
                          <a:lnTo>
                            <a:pt x="2436" y="824"/>
                          </a:lnTo>
                          <a:lnTo>
                            <a:pt x="2411" y="770"/>
                          </a:lnTo>
                          <a:lnTo>
                            <a:pt x="2382" y="720"/>
                          </a:lnTo>
                          <a:lnTo>
                            <a:pt x="2347" y="672"/>
                          </a:lnTo>
                          <a:lnTo>
                            <a:pt x="2310" y="627"/>
                          </a:lnTo>
                          <a:lnTo>
                            <a:pt x="2269" y="587"/>
                          </a:lnTo>
                          <a:lnTo>
                            <a:pt x="2223" y="549"/>
                          </a:lnTo>
                          <a:lnTo>
                            <a:pt x="2175" y="516"/>
                          </a:lnTo>
                          <a:lnTo>
                            <a:pt x="2179" y="456"/>
                          </a:lnTo>
                          <a:lnTo>
                            <a:pt x="2190" y="398"/>
                          </a:lnTo>
                          <a:lnTo>
                            <a:pt x="2208" y="342"/>
                          </a:lnTo>
                          <a:lnTo>
                            <a:pt x="2231" y="289"/>
                          </a:lnTo>
                          <a:lnTo>
                            <a:pt x="2260" y="239"/>
                          </a:lnTo>
                          <a:lnTo>
                            <a:pt x="2293" y="192"/>
                          </a:lnTo>
                          <a:lnTo>
                            <a:pt x="2332" y="151"/>
                          </a:lnTo>
                          <a:lnTo>
                            <a:pt x="2375" y="113"/>
                          </a:lnTo>
                          <a:lnTo>
                            <a:pt x="2422" y="80"/>
                          </a:lnTo>
                          <a:lnTo>
                            <a:pt x="2473" y="52"/>
                          </a:lnTo>
                          <a:lnTo>
                            <a:pt x="2526" y="30"/>
                          </a:lnTo>
                          <a:lnTo>
                            <a:pt x="2582" y="13"/>
                          </a:lnTo>
                          <a:lnTo>
                            <a:pt x="2642" y="4"/>
                          </a:lnTo>
                          <a:lnTo>
                            <a:pt x="2703" y="0"/>
                          </a:lnTo>
                          <a:close/>
                          <a:moveTo>
                            <a:pt x="901" y="0"/>
                          </a:moveTo>
                          <a:lnTo>
                            <a:pt x="959" y="2"/>
                          </a:lnTo>
                          <a:lnTo>
                            <a:pt x="1014" y="12"/>
                          </a:lnTo>
                          <a:lnTo>
                            <a:pt x="1069" y="27"/>
                          </a:lnTo>
                          <a:lnTo>
                            <a:pt x="1119" y="46"/>
                          </a:lnTo>
                          <a:lnTo>
                            <a:pt x="1168" y="72"/>
                          </a:lnTo>
                          <a:lnTo>
                            <a:pt x="1214" y="101"/>
                          </a:lnTo>
                          <a:lnTo>
                            <a:pt x="1256" y="135"/>
                          </a:lnTo>
                          <a:lnTo>
                            <a:pt x="1293" y="173"/>
                          </a:lnTo>
                          <a:lnTo>
                            <a:pt x="1328" y="214"/>
                          </a:lnTo>
                          <a:lnTo>
                            <a:pt x="1358" y="259"/>
                          </a:lnTo>
                          <a:lnTo>
                            <a:pt x="1383" y="308"/>
                          </a:lnTo>
                          <a:lnTo>
                            <a:pt x="1403" y="358"/>
                          </a:lnTo>
                          <a:lnTo>
                            <a:pt x="1417" y="412"/>
                          </a:lnTo>
                          <a:lnTo>
                            <a:pt x="1426" y="467"/>
                          </a:lnTo>
                          <a:lnTo>
                            <a:pt x="1429" y="524"/>
                          </a:lnTo>
                          <a:lnTo>
                            <a:pt x="1429" y="538"/>
                          </a:lnTo>
                          <a:lnTo>
                            <a:pt x="1428" y="554"/>
                          </a:lnTo>
                          <a:lnTo>
                            <a:pt x="1382" y="593"/>
                          </a:lnTo>
                          <a:lnTo>
                            <a:pt x="1339" y="636"/>
                          </a:lnTo>
                          <a:lnTo>
                            <a:pt x="1300" y="684"/>
                          </a:lnTo>
                          <a:lnTo>
                            <a:pt x="1267" y="735"/>
                          </a:lnTo>
                          <a:lnTo>
                            <a:pt x="1237" y="789"/>
                          </a:lnTo>
                          <a:lnTo>
                            <a:pt x="1214" y="846"/>
                          </a:lnTo>
                          <a:lnTo>
                            <a:pt x="1195" y="905"/>
                          </a:lnTo>
                          <a:lnTo>
                            <a:pt x="1183" y="967"/>
                          </a:lnTo>
                          <a:lnTo>
                            <a:pt x="1140" y="991"/>
                          </a:lnTo>
                          <a:lnTo>
                            <a:pt x="1096" y="1011"/>
                          </a:lnTo>
                          <a:lnTo>
                            <a:pt x="1050" y="1027"/>
                          </a:lnTo>
                          <a:lnTo>
                            <a:pt x="1002" y="1038"/>
                          </a:lnTo>
                          <a:lnTo>
                            <a:pt x="952" y="1046"/>
                          </a:lnTo>
                          <a:lnTo>
                            <a:pt x="901" y="1048"/>
                          </a:lnTo>
                          <a:lnTo>
                            <a:pt x="844" y="1045"/>
                          </a:lnTo>
                          <a:lnTo>
                            <a:pt x="787" y="1036"/>
                          </a:lnTo>
                          <a:lnTo>
                            <a:pt x="734" y="1022"/>
                          </a:lnTo>
                          <a:lnTo>
                            <a:pt x="683" y="1002"/>
                          </a:lnTo>
                          <a:lnTo>
                            <a:pt x="634" y="977"/>
                          </a:lnTo>
                          <a:lnTo>
                            <a:pt x="589" y="947"/>
                          </a:lnTo>
                          <a:lnTo>
                            <a:pt x="547" y="913"/>
                          </a:lnTo>
                          <a:lnTo>
                            <a:pt x="508" y="876"/>
                          </a:lnTo>
                          <a:lnTo>
                            <a:pt x="474" y="834"/>
                          </a:lnTo>
                          <a:lnTo>
                            <a:pt x="445" y="789"/>
                          </a:lnTo>
                          <a:lnTo>
                            <a:pt x="420" y="740"/>
                          </a:lnTo>
                          <a:lnTo>
                            <a:pt x="400" y="690"/>
                          </a:lnTo>
                          <a:lnTo>
                            <a:pt x="384" y="636"/>
                          </a:lnTo>
                          <a:lnTo>
                            <a:pt x="375" y="581"/>
                          </a:lnTo>
                          <a:lnTo>
                            <a:pt x="372" y="524"/>
                          </a:lnTo>
                          <a:lnTo>
                            <a:pt x="375" y="467"/>
                          </a:lnTo>
                          <a:lnTo>
                            <a:pt x="384" y="412"/>
                          </a:lnTo>
                          <a:lnTo>
                            <a:pt x="400" y="358"/>
                          </a:lnTo>
                          <a:lnTo>
                            <a:pt x="420" y="308"/>
                          </a:lnTo>
                          <a:lnTo>
                            <a:pt x="445" y="259"/>
                          </a:lnTo>
                          <a:lnTo>
                            <a:pt x="474" y="214"/>
                          </a:lnTo>
                          <a:lnTo>
                            <a:pt x="508" y="173"/>
                          </a:lnTo>
                          <a:lnTo>
                            <a:pt x="547" y="135"/>
                          </a:lnTo>
                          <a:lnTo>
                            <a:pt x="589" y="101"/>
                          </a:lnTo>
                          <a:lnTo>
                            <a:pt x="634" y="72"/>
                          </a:lnTo>
                          <a:lnTo>
                            <a:pt x="683" y="46"/>
                          </a:lnTo>
                          <a:lnTo>
                            <a:pt x="734" y="27"/>
                          </a:lnTo>
                          <a:lnTo>
                            <a:pt x="787" y="12"/>
                          </a:lnTo>
                          <a:lnTo>
                            <a:pt x="844" y="2"/>
                          </a:lnTo>
                          <a:lnTo>
                            <a:pt x="901" y="0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1052" name="Group 1051">
                  <a:extLst>
                    <a:ext uri="{FF2B5EF4-FFF2-40B4-BE49-F238E27FC236}">
                      <a16:creationId xmlns:a16="http://schemas.microsoft.com/office/drawing/2014/main" id="{C4751B20-BD7E-4F52-95EE-D309BD6F4BBD}"/>
                    </a:ext>
                  </a:extLst>
                </p:cNvPr>
                <p:cNvGrpSpPr/>
                <p:nvPr/>
              </p:nvGrpSpPr>
              <p:grpSpPr>
                <a:xfrm>
                  <a:off x="10294022" y="1087329"/>
                  <a:ext cx="1725390" cy="1362521"/>
                  <a:chOff x="10294022" y="1087329"/>
                  <a:chExt cx="1725390" cy="1362521"/>
                </a:xfrm>
              </p:grpSpPr>
              <p:sp>
                <p:nvSpPr>
                  <p:cNvPr id="119" name="Rectangle 118">
                    <a:extLst>
                      <a:ext uri="{FF2B5EF4-FFF2-40B4-BE49-F238E27FC236}">
                        <a16:creationId xmlns:a16="http://schemas.microsoft.com/office/drawing/2014/main" id="{B0B5AA50-4432-406E-8CBF-DBFF787C0403}"/>
                      </a:ext>
                    </a:extLst>
                  </p:cNvPr>
                  <p:cNvSpPr/>
                  <p:nvPr/>
                </p:nvSpPr>
                <p:spPr>
                  <a:xfrm>
                    <a:off x="10294022" y="1087329"/>
                    <a:ext cx="1725390" cy="574516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Social </a:t>
                    </a:r>
                  </a:p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Network Profiles</a:t>
                    </a:r>
                  </a:p>
                </p:txBody>
              </p:sp>
              <p:grpSp>
                <p:nvGrpSpPr>
                  <p:cNvPr id="1033" name="Group 1032">
                    <a:extLst>
                      <a:ext uri="{FF2B5EF4-FFF2-40B4-BE49-F238E27FC236}">
                        <a16:creationId xmlns:a16="http://schemas.microsoft.com/office/drawing/2014/main" id="{D940627F-F183-456F-8EB9-28ED5A4FA5E6}"/>
                      </a:ext>
                    </a:extLst>
                  </p:cNvPr>
                  <p:cNvGrpSpPr/>
                  <p:nvPr/>
                </p:nvGrpSpPr>
                <p:grpSpPr>
                  <a:xfrm>
                    <a:off x="10870145" y="1843884"/>
                    <a:ext cx="573144" cy="605966"/>
                    <a:chOff x="10870145" y="1860551"/>
                    <a:chExt cx="573144" cy="605966"/>
                  </a:xfrm>
                </p:grpSpPr>
                <p:grpSp>
                  <p:nvGrpSpPr>
                    <p:cNvPr id="1032" name="Group 1031">
                      <a:extLst>
                        <a:ext uri="{FF2B5EF4-FFF2-40B4-BE49-F238E27FC236}">
                          <a16:creationId xmlns:a16="http://schemas.microsoft.com/office/drawing/2014/main" id="{74817F6D-D9C6-4E05-B5C9-5243E17E6C1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870145" y="1860551"/>
                      <a:ext cx="573144" cy="605966"/>
                      <a:chOff x="10870145" y="1860551"/>
                      <a:chExt cx="573144" cy="605966"/>
                    </a:xfrm>
                  </p:grpSpPr>
                  <p:sp>
                    <p:nvSpPr>
                      <p:cNvPr id="30" name="Freeform: Shape 29">
                        <a:extLst>
                          <a:ext uri="{FF2B5EF4-FFF2-40B4-BE49-F238E27FC236}">
                            <a16:creationId xmlns:a16="http://schemas.microsoft.com/office/drawing/2014/main" id="{F7FB4B37-4727-4E50-8335-3107E80859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870145" y="1860551"/>
                        <a:ext cx="302984" cy="605966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1" name="Oval 30">
                        <a:extLst>
                          <a:ext uri="{FF2B5EF4-FFF2-40B4-BE49-F238E27FC236}">
                            <a16:creationId xmlns:a16="http://schemas.microsoft.com/office/drawing/2014/main" id="{66472108-0277-4403-90A0-3DFEF06EF2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904912" y="1894345"/>
                        <a:ext cx="538377" cy="538377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120" name="Group 119">
                      <a:extLst>
                        <a:ext uri="{FF2B5EF4-FFF2-40B4-BE49-F238E27FC236}">
                          <a16:creationId xmlns:a16="http://schemas.microsoft.com/office/drawing/2014/main" id="{E1C2AAF3-BAF1-4551-8928-D7A80E168DA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007073" y="2043009"/>
                      <a:ext cx="334054" cy="241048"/>
                      <a:chOff x="5311532" y="4703327"/>
                      <a:chExt cx="422455" cy="304838"/>
                    </a:xfrm>
                    <a:solidFill>
                      <a:schemeClr val="accent1"/>
                    </a:solidFill>
                  </p:grpSpPr>
                  <p:sp>
                    <p:nvSpPr>
                      <p:cNvPr id="121" name="Freeform 22">
                        <a:extLst>
                          <a:ext uri="{FF2B5EF4-FFF2-40B4-BE49-F238E27FC236}">
                            <a16:creationId xmlns:a16="http://schemas.microsoft.com/office/drawing/2014/main" id="{A8331B9B-E88A-446C-BA82-7A487FA39515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486693" y="4802911"/>
                        <a:ext cx="247294" cy="205254"/>
                      </a:xfrm>
                      <a:custGeom>
                        <a:avLst/>
                        <a:gdLst>
                          <a:gd name="T0" fmla="*/ 2421 w 3314"/>
                          <a:gd name="T1" fmla="*/ 12 h 2663"/>
                          <a:gd name="T2" fmla="*/ 2597 w 3314"/>
                          <a:gd name="T3" fmla="*/ 71 h 2663"/>
                          <a:gd name="T4" fmla="*/ 2748 w 3314"/>
                          <a:gd name="T5" fmla="*/ 171 h 2663"/>
                          <a:gd name="T6" fmla="*/ 2943 w 3314"/>
                          <a:gd name="T7" fmla="*/ 174 h 2663"/>
                          <a:gd name="T8" fmla="*/ 3157 w 3314"/>
                          <a:gd name="T9" fmla="*/ 86 h 2663"/>
                          <a:gd name="T10" fmla="*/ 3174 w 3314"/>
                          <a:gd name="T11" fmla="*/ 163 h 2663"/>
                          <a:gd name="T12" fmla="*/ 3067 w 3314"/>
                          <a:gd name="T13" fmla="*/ 309 h 2663"/>
                          <a:gd name="T14" fmla="*/ 2924 w 3314"/>
                          <a:gd name="T15" fmla="*/ 422 h 2663"/>
                          <a:gd name="T16" fmla="*/ 3164 w 3314"/>
                          <a:gd name="T17" fmla="*/ 371 h 2663"/>
                          <a:gd name="T18" fmla="*/ 3267 w 3314"/>
                          <a:gd name="T19" fmla="*/ 382 h 2663"/>
                          <a:gd name="T20" fmla="*/ 3102 w 3314"/>
                          <a:gd name="T21" fmla="*/ 561 h 2663"/>
                          <a:gd name="T22" fmla="*/ 2976 w 3314"/>
                          <a:gd name="T23" fmla="*/ 751 h 2663"/>
                          <a:gd name="T24" fmla="*/ 2962 w 3314"/>
                          <a:gd name="T25" fmla="*/ 982 h 2663"/>
                          <a:gd name="T26" fmla="*/ 2917 w 3314"/>
                          <a:gd name="T27" fmla="*/ 1214 h 2663"/>
                          <a:gd name="T28" fmla="*/ 2843 w 3314"/>
                          <a:gd name="T29" fmla="*/ 1443 h 2663"/>
                          <a:gd name="T30" fmla="*/ 2740 w 3314"/>
                          <a:gd name="T31" fmla="*/ 1665 h 2663"/>
                          <a:gd name="T32" fmla="*/ 2609 w 3314"/>
                          <a:gd name="T33" fmla="*/ 1876 h 2663"/>
                          <a:gd name="T34" fmla="*/ 2450 w 3314"/>
                          <a:gd name="T35" fmla="*/ 2071 h 2663"/>
                          <a:gd name="T36" fmla="*/ 2263 w 3314"/>
                          <a:gd name="T37" fmla="*/ 2245 h 2663"/>
                          <a:gd name="T38" fmla="*/ 2050 w 3314"/>
                          <a:gd name="T39" fmla="*/ 2396 h 2663"/>
                          <a:gd name="T40" fmla="*/ 1809 w 3314"/>
                          <a:gd name="T41" fmla="*/ 2516 h 2663"/>
                          <a:gd name="T42" fmla="*/ 1543 w 3314"/>
                          <a:gd name="T43" fmla="*/ 2603 h 2663"/>
                          <a:gd name="T44" fmla="*/ 1252 w 3314"/>
                          <a:gd name="T45" fmla="*/ 2653 h 2663"/>
                          <a:gd name="T46" fmla="*/ 938 w 3314"/>
                          <a:gd name="T47" fmla="*/ 2660 h 2663"/>
                          <a:gd name="T48" fmla="*/ 635 w 3314"/>
                          <a:gd name="T49" fmla="*/ 2620 h 2663"/>
                          <a:gd name="T50" fmla="*/ 350 w 3314"/>
                          <a:gd name="T51" fmla="*/ 2536 h 2663"/>
                          <a:gd name="T52" fmla="*/ 84 w 3314"/>
                          <a:gd name="T53" fmla="*/ 2411 h 2663"/>
                          <a:gd name="T54" fmla="*/ 162 w 3314"/>
                          <a:gd name="T55" fmla="*/ 2369 h 2663"/>
                          <a:gd name="T56" fmla="*/ 441 w 3314"/>
                          <a:gd name="T57" fmla="*/ 2342 h 2663"/>
                          <a:gd name="T58" fmla="*/ 701 w 3314"/>
                          <a:gd name="T59" fmla="*/ 2261 h 2663"/>
                          <a:gd name="T60" fmla="*/ 934 w 3314"/>
                          <a:gd name="T61" fmla="*/ 2134 h 2663"/>
                          <a:gd name="T62" fmla="*/ 882 w 3314"/>
                          <a:gd name="T63" fmla="*/ 2069 h 2663"/>
                          <a:gd name="T64" fmla="*/ 711 w 3314"/>
                          <a:gd name="T65" fmla="*/ 2009 h 2663"/>
                          <a:gd name="T66" fmla="*/ 564 w 3314"/>
                          <a:gd name="T67" fmla="*/ 1909 h 2663"/>
                          <a:gd name="T68" fmla="*/ 449 w 3314"/>
                          <a:gd name="T69" fmla="*/ 1776 h 2663"/>
                          <a:gd name="T70" fmla="*/ 371 w 3314"/>
                          <a:gd name="T71" fmla="*/ 1616 h 2663"/>
                          <a:gd name="T72" fmla="*/ 561 w 3314"/>
                          <a:gd name="T73" fmla="*/ 1625 h 2663"/>
                          <a:gd name="T74" fmla="*/ 617 w 3314"/>
                          <a:gd name="T75" fmla="*/ 1590 h 2663"/>
                          <a:gd name="T76" fmla="*/ 450 w 3314"/>
                          <a:gd name="T77" fmla="*/ 1513 h 2663"/>
                          <a:gd name="T78" fmla="*/ 310 w 3314"/>
                          <a:gd name="T79" fmla="*/ 1396 h 2663"/>
                          <a:gd name="T80" fmla="*/ 206 w 3314"/>
                          <a:gd name="T81" fmla="*/ 1247 h 2663"/>
                          <a:gd name="T82" fmla="*/ 146 w 3314"/>
                          <a:gd name="T83" fmla="*/ 1071 h 2663"/>
                          <a:gd name="T84" fmla="*/ 134 w 3314"/>
                          <a:gd name="T85" fmla="*/ 936 h 2663"/>
                          <a:gd name="T86" fmla="*/ 281 w 3314"/>
                          <a:gd name="T87" fmla="*/ 997 h 2663"/>
                          <a:gd name="T88" fmla="*/ 441 w 3314"/>
                          <a:gd name="T89" fmla="*/ 1021 h 2663"/>
                          <a:gd name="T90" fmla="*/ 307 w 3314"/>
                          <a:gd name="T91" fmla="*/ 904 h 2663"/>
                          <a:gd name="T92" fmla="*/ 208 w 3314"/>
                          <a:gd name="T93" fmla="*/ 757 h 2663"/>
                          <a:gd name="T94" fmla="*/ 150 w 3314"/>
                          <a:gd name="T95" fmla="*/ 585 h 2663"/>
                          <a:gd name="T96" fmla="*/ 142 w 3314"/>
                          <a:gd name="T97" fmla="*/ 401 h 2663"/>
                          <a:gd name="T98" fmla="*/ 181 w 3314"/>
                          <a:gd name="T99" fmla="*/ 228 h 2663"/>
                          <a:gd name="T100" fmla="*/ 296 w 3314"/>
                          <a:gd name="T101" fmla="*/ 198 h 2663"/>
                          <a:gd name="T102" fmla="*/ 512 w 3314"/>
                          <a:gd name="T103" fmla="*/ 401 h 2663"/>
                          <a:gd name="T104" fmla="*/ 758 w 3314"/>
                          <a:gd name="T105" fmla="*/ 569 h 2663"/>
                          <a:gd name="T106" fmla="*/ 1029 w 3314"/>
                          <a:gd name="T107" fmla="*/ 698 h 2663"/>
                          <a:gd name="T108" fmla="*/ 1322 w 3314"/>
                          <a:gd name="T109" fmla="*/ 785 h 2663"/>
                          <a:gd name="T110" fmla="*/ 1633 w 3314"/>
                          <a:gd name="T111" fmla="*/ 825 h 2663"/>
                          <a:gd name="T112" fmla="*/ 1615 w 3314"/>
                          <a:gd name="T113" fmla="*/ 673 h 2663"/>
                          <a:gd name="T114" fmla="*/ 1642 w 3314"/>
                          <a:gd name="T115" fmla="*/ 484 h 2663"/>
                          <a:gd name="T116" fmla="*/ 1719 w 3314"/>
                          <a:gd name="T117" fmla="*/ 316 h 2663"/>
                          <a:gd name="T118" fmla="*/ 1836 w 3314"/>
                          <a:gd name="T119" fmla="*/ 177 h 2663"/>
                          <a:gd name="T120" fmla="*/ 1988 w 3314"/>
                          <a:gd name="T121" fmla="*/ 73 h 2663"/>
                          <a:gd name="T122" fmla="*/ 2165 w 3314"/>
                          <a:gd name="T123" fmla="*/ 12 h 266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  <a:cxn ang="0">
                            <a:pos x="T106" y="T107"/>
                          </a:cxn>
                          <a:cxn ang="0">
                            <a:pos x="T108" y="T109"/>
                          </a:cxn>
                          <a:cxn ang="0">
                            <a:pos x="T110" y="T111"/>
                          </a:cxn>
                          <a:cxn ang="0">
                            <a:pos x="T112" y="T113"/>
                          </a:cxn>
                          <a:cxn ang="0">
                            <a:pos x="T114" y="T115"/>
                          </a:cxn>
                          <a:cxn ang="0">
                            <a:pos x="T116" y="T117"/>
                          </a:cxn>
                          <a:cxn ang="0">
                            <a:pos x="T118" y="T119"/>
                          </a:cxn>
                          <a:cxn ang="0">
                            <a:pos x="T120" y="T121"/>
                          </a:cxn>
                          <a:cxn ang="0">
                            <a:pos x="T122" y="T123"/>
                          </a:cxn>
                        </a:cxnLst>
                        <a:rect l="0" t="0" r="r" b="b"/>
                        <a:pathLst>
                          <a:path w="3314" h="2663">
                            <a:moveTo>
                              <a:pt x="2295" y="0"/>
                            </a:moveTo>
                            <a:lnTo>
                              <a:pt x="2359" y="3"/>
                            </a:lnTo>
                            <a:lnTo>
                              <a:pt x="2421" y="12"/>
                            </a:lnTo>
                            <a:lnTo>
                              <a:pt x="2483" y="27"/>
                            </a:lnTo>
                            <a:lnTo>
                              <a:pt x="2541" y="46"/>
                            </a:lnTo>
                            <a:lnTo>
                              <a:pt x="2597" y="71"/>
                            </a:lnTo>
                            <a:lnTo>
                              <a:pt x="2651" y="100"/>
                            </a:lnTo>
                            <a:lnTo>
                              <a:pt x="2701" y="133"/>
                            </a:lnTo>
                            <a:lnTo>
                              <a:pt x="2748" y="171"/>
                            </a:lnTo>
                            <a:lnTo>
                              <a:pt x="2791" y="212"/>
                            </a:lnTo>
                            <a:lnTo>
                              <a:pt x="2867" y="195"/>
                            </a:lnTo>
                            <a:lnTo>
                              <a:pt x="2943" y="174"/>
                            </a:lnTo>
                            <a:lnTo>
                              <a:pt x="3016" y="149"/>
                            </a:lnTo>
                            <a:lnTo>
                              <a:pt x="3088" y="119"/>
                            </a:lnTo>
                            <a:lnTo>
                              <a:pt x="3157" y="86"/>
                            </a:lnTo>
                            <a:lnTo>
                              <a:pt x="3223" y="50"/>
                            </a:lnTo>
                            <a:lnTo>
                              <a:pt x="3202" y="107"/>
                            </a:lnTo>
                            <a:lnTo>
                              <a:pt x="3174" y="163"/>
                            </a:lnTo>
                            <a:lnTo>
                              <a:pt x="3143" y="214"/>
                            </a:lnTo>
                            <a:lnTo>
                              <a:pt x="3107" y="264"/>
                            </a:lnTo>
                            <a:lnTo>
                              <a:pt x="3067" y="309"/>
                            </a:lnTo>
                            <a:lnTo>
                              <a:pt x="3023" y="350"/>
                            </a:lnTo>
                            <a:lnTo>
                              <a:pt x="2975" y="389"/>
                            </a:lnTo>
                            <a:lnTo>
                              <a:pt x="2924" y="422"/>
                            </a:lnTo>
                            <a:lnTo>
                              <a:pt x="3006" y="410"/>
                            </a:lnTo>
                            <a:lnTo>
                              <a:pt x="3086" y="393"/>
                            </a:lnTo>
                            <a:lnTo>
                              <a:pt x="3164" y="371"/>
                            </a:lnTo>
                            <a:lnTo>
                              <a:pt x="3241" y="345"/>
                            </a:lnTo>
                            <a:lnTo>
                              <a:pt x="3314" y="315"/>
                            </a:lnTo>
                            <a:lnTo>
                              <a:pt x="3267" y="382"/>
                            </a:lnTo>
                            <a:lnTo>
                              <a:pt x="3215" y="445"/>
                            </a:lnTo>
                            <a:lnTo>
                              <a:pt x="3160" y="505"/>
                            </a:lnTo>
                            <a:lnTo>
                              <a:pt x="3102" y="561"/>
                            </a:lnTo>
                            <a:lnTo>
                              <a:pt x="3040" y="614"/>
                            </a:lnTo>
                            <a:lnTo>
                              <a:pt x="2974" y="664"/>
                            </a:lnTo>
                            <a:lnTo>
                              <a:pt x="2976" y="751"/>
                            </a:lnTo>
                            <a:lnTo>
                              <a:pt x="2975" y="827"/>
                            </a:lnTo>
                            <a:lnTo>
                              <a:pt x="2970" y="904"/>
                            </a:lnTo>
                            <a:lnTo>
                              <a:pt x="2962" y="982"/>
                            </a:lnTo>
                            <a:lnTo>
                              <a:pt x="2950" y="1058"/>
                            </a:lnTo>
                            <a:lnTo>
                              <a:pt x="2936" y="1136"/>
                            </a:lnTo>
                            <a:lnTo>
                              <a:pt x="2917" y="1214"/>
                            </a:lnTo>
                            <a:lnTo>
                              <a:pt x="2896" y="1290"/>
                            </a:lnTo>
                            <a:lnTo>
                              <a:pt x="2871" y="1367"/>
                            </a:lnTo>
                            <a:lnTo>
                              <a:pt x="2843" y="1443"/>
                            </a:lnTo>
                            <a:lnTo>
                              <a:pt x="2812" y="1518"/>
                            </a:lnTo>
                            <a:lnTo>
                              <a:pt x="2777" y="1592"/>
                            </a:lnTo>
                            <a:lnTo>
                              <a:pt x="2740" y="1665"/>
                            </a:lnTo>
                            <a:lnTo>
                              <a:pt x="2700" y="1737"/>
                            </a:lnTo>
                            <a:lnTo>
                              <a:pt x="2656" y="1808"/>
                            </a:lnTo>
                            <a:lnTo>
                              <a:pt x="2609" y="1876"/>
                            </a:lnTo>
                            <a:lnTo>
                              <a:pt x="2559" y="1943"/>
                            </a:lnTo>
                            <a:lnTo>
                              <a:pt x="2506" y="2008"/>
                            </a:lnTo>
                            <a:lnTo>
                              <a:pt x="2450" y="2071"/>
                            </a:lnTo>
                            <a:lnTo>
                              <a:pt x="2391" y="2131"/>
                            </a:lnTo>
                            <a:lnTo>
                              <a:pt x="2329" y="2190"/>
                            </a:lnTo>
                            <a:lnTo>
                              <a:pt x="2263" y="2245"/>
                            </a:lnTo>
                            <a:lnTo>
                              <a:pt x="2195" y="2298"/>
                            </a:lnTo>
                            <a:lnTo>
                              <a:pt x="2124" y="2348"/>
                            </a:lnTo>
                            <a:lnTo>
                              <a:pt x="2050" y="2396"/>
                            </a:lnTo>
                            <a:lnTo>
                              <a:pt x="1973" y="2439"/>
                            </a:lnTo>
                            <a:lnTo>
                              <a:pt x="1893" y="2479"/>
                            </a:lnTo>
                            <a:lnTo>
                              <a:pt x="1809" y="2516"/>
                            </a:lnTo>
                            <a:lnTo>
                              <a:pt x="1724" y="2549"/>
                            </a:lnTo>
                            <a:lnTo>
                              <a:pt x="1635" y="2578"/>
                            </a:lnTo>
                            <a:lnTo>
                              <a:pt x="1543" y="2603"/>
                            </a:lnTo>
                            <a:lnTo>
                              <a:pt x="1449" y="2625"/>
                            </a:lnTo>
                            <a:lnTo>
                              <a:pt x="1352" y="2641"/>
                            </a:lnTo>
                            <a:lnTo>
                              <a:pt x="1252" y="2653"/>
                            </a:lnTo>
                            <a:lnTo>
                              <a:pt x="1149" y="2660"/>
                            </a:lnTo>
                            <a:lnTo>
                              <a:pt x="1042" y="2663"/>
                            </a:lnTo>
                            <a:lnTo>
                              <a:pt x="938" y="2660"/>
                            </a:lnTo>
                            <a:lnTo>
                              <a:pt x="836" y="2652"/>
                            </a:lnTo>
                            <a:lnTo>
                              <a:pt x="735" y="2639"/>
                            </a:lnTo>
                            <a:lnTo>
                              <a:pt x="635" y="2620"/>
                            </a:lnTo>
                            <a:lnTo>
                              <a:pt x="539" y="2596"/>
                            </a:lnTo>
                            <a:lnTo>
                              <a:pt x="443" y="2569"/>
                            </a:lnTo>
                            <a:lnTo>
                              <a:pt x="350" y="2536"/>
                            </a:lnTo>
                            <a:lnTo>
                              <a:pt x="258" y="2498"/>
                            </a:lnTo>
                            <a:lnTo>
                              <a:pt x="169" y="2457"/>
                            </a:lnTo>
                            <a:lnTo>
                              <a:pt x="84" y="2411"/>
                            </a:lnTo>
                            <a:lnTo>
                              <a:pt x="0" y="2360"/>
                            </a:lnTo>
                            <a:lnTo>
                              <a:pt x="81" y="2367"/>
                            </a:lnTo>
                            <a:lnTo>
                              <a:pt x="162" y="2369"/>
                            </a:lnTo>
                            <a:lnTo>
                              <a:pt x="257" y="2366"/>
                            </a:lnTo>
                            <a:lnTo>
                              <a:pt x="350" y="2357"/>
                            </a:lnTo>
                            <a:lnTo>
                              <a:pt x="441" y="2342"/>
                            </a:lnTo>
                            <a:lnTo>
                              <a:pt x="529" y="2321"/>
                            </a:lnTo>
                            <a:lnTo>
                              <a:pt x="616" y="2294"/>
                            </a:lnTo>
                            <a:lnTo>
                              <a:pt x="701" y="2261"/>
                            </a:lnTo>
                            <a:lnTo>
                              <a:pt x="781" y="2224"/>
                            </a:lnTo>
                            <a:lnTo>
                              <a:pt x="860" y="2182"/>
                            </a:lnTo>
                            <a:lnTo>
                              <a:pt x="934" y="2134"/>
                            </a:lnTo>
                            <a:lnTo>
                              <a:pt x="1007" y="2083"/>
                            </a:lnTo>
                            <a:lnTo>
                              <a:pt x="944" y="2079"/>
                            </a:lnTo>
                            <a:lnTo>
                              <a:pt x="882" y="2069"/>
                            </a:lnTo>
                            <a:lnTo>
                              <a:pt x="823" y="2054"/>
                            </a:lnTo>
                            <a:lnTo>
                              <a:pt x="766" y="2035"/>
                            </a:lnTo>
                            <a:lnTo>
                              <a:pt x="711" y="2009"/>
                            </a:lnTo>
                            <a:lnTo>
                              <a:pt x="659" y="1980"/>
                            </a:lnTo>
                            <a:lnTo>
                              <a:pt x="610" y="1947"/>
                            </a:lnTo>
                            <a:lnTo>
                              <a:pt x="564" y="1909"/>
                            </a:lnTo>
                            <a:lnTo>
                              <a:pt x="522" y="1868"/>
                            </a:lnTo>
                            <a:lnTo>
                              <a:pt x="483" y="1824"/>
                            </a:lnTo>
                            <a:lnTo>
                              <a:pt x="449" y="1776"/>
                            </a:lnTo>
                            <a:lnTo>
                              <a:pt x="418" y="1725"/>
                            </a:lnTo>
                            <a:lnTo>
                              <a:pt x="393" y="1671"/>
                            </a:lnTo>
                            <a:lnTo>
                              <a:pt x="371" y="1616"/>
                            </a:lnTo>
                            <a:lnTo>
                              <a:pt x="436" y="1625"/>
                            </a:lnTo>
                            <a:lnTo>
                              <a:pt x="500" y="1627"/>
                            </a:lnTo>
                            <a:lnTo>
                              <a:pt x="561" y="1625"/>
                            </a:lnTo>
                            <a:lnTo>
                              <a:pt x="621" y="1617"/>
                            </a:lnTo>
                            <a:lnTo>
                              <a:pt x="678" y="1605"/>
                            </a:lnTo>
                            <a:lnTo>
                              <a:pt x="617" y="1590"/>
                            </a:lnTo>
                            <a:lnTo>
                              <a:pt x="559" y="1569"/>
                            </a:lnTo>
                            <a:lnTo>
                              <a:pt x="503" y="1543"/>
                            </a:lnTo>
                            <a:lnTo>
                              <a:pt x="450" y="1513"/>
                            </a:lnTo>
                            <a:lnTo>
                              <a:pt x="400" y="1479"/>
                            </a:lnTo>
                            <a:lnTo>
                              <a:pt x="353" y="1439"/>
                            </a:lnTo>
                            <a:lnTo>
                              <a:pt x="310" y="1396"/>
                            </a:lnTo>
                            <a:lnTo>
                              <a:pt x="270" y="1350"/>
                            </a:lnTo>
                            <a:lnTo>
                              <a:pt x="236" y="1300"/>
                            </a:lnTo>
                            <a:lnTo>
                              <a:pt x="206" y="1247"/>
                            </a:lnTo>
                            <a:lnTo>
                              <a:pt x="181" y="1191"/>
                            </a:lnTo>
                            <a:lnTo>
                              <a:pt x="160" y="1133"/>
                            </a:lnTo>
                            <a:lnTo>
                              <a:pt x="146" y="1071"/>
                            </a:lnTo>
                            <a:lnTo>
                              <a:pt x="137" y="1009"/>
                            </a:lnTo>
                            <a:lnTo>
                              <a:pt x="134" y="944"/>
                            </a:lnTo>
                            <a:lnTo>
                              <a:pt x="134" y="936"/>
                            </a:lnTo>
                            <a:lnTo>
                              <a:pt x="181" y="960"/>
                            </a:lnTo>
                            <a:lnTo>
                              <a:pt x="230" y="980"/>
                            </a:lnTo>
                            <a:lnTo>
                              <a:pt x="281" y="997"/>
                            </a:lnTo>
                            <a:lnTo>
                              <a:pt x="333" y="1009"/>
                            </a:lnTo>
                            <a:lnTo>
                              <a:pt x="386" y="1017"/>
                            </a:lnTo>
                            <a:lnTo>
                              <a:pt x="441" y="1021"/>
                            </a:lnTo>
                            <a:lnTo>
                              <a:pt x="393" y="986"/>
                            </a:lnTo>
                            <a:lnTo>
                              <a:pt x="348" y="947"/>
                            </a:lnTo>
                            <a:lnTo>
                              <a:pt x="307" y="904"/>
                            </a:lnTo>
                            <a:lnTo>
                              <a:pt x="269" y="859"/>
                            </a:lnTo>
                            <a:lnTo>
                              <a:pt x="237" y="809"/>
                            </a:lnTo>
                            <a:lnTo>
                              <a:pt x="208" y="757"/>
                            </a:lnTo>
                            <a:lnTo>
                              <a:pt x="184" y="702"/>
                            </a:lnTo>
                            <a:lnTo>
                              <a:pt x="164" y="645"/>
                            </a:lnTo>
                            <a:lnTo>
                              <a:pt x="150" y="585"/>
                            </a:lnTo>
                            <a:lnTo>
                              <a:pt x="142" y="525"/>
                            </a:lnTo>
                            <a:lnTo>
                              <a:pt x="139" y="461"/>
                            </a:lnTo>
                            <a:lnTo>
                              <a:pt x="142" y="401"/>
                            </a:lnTo>
                            <a:lnTo>
                              <a:pt x="149" y="341"/>
                            </a:lnTo>
                            <a:lnTo>
                              <a:pt x="162" y="284"/>
                            </a:lnTo>
                            <a:lnTo>
                              <a:pt x="181" y="228"/>
                            </a:lnTo>
                            <a:lnTo>
                              <a:pt x="203" y="175"/>
                            </a:lnTo>
                            <a:lnTo>
                              <a:pt x="231" y="123"/>
                            </a:lnTo>
                            <a:lnTo>
                              <a:pt x="296" y="198"/>
                            </a:lnTo>
                            <a:lnTo>
                              <a:pt x="364" y="270"/>
                            </a:lnTo>
                            <a:lnTo>
                              <a:pt x="437" y="337"/>
                            </a:lnTo>
                            <a:lnTo>
                              <a:pt x="512" y="401"/>
                            </a:lnTo>
                            <a:lnTo>
                              <a:pt x="591" y="461"/>
                            </a:lnTo>
                            <a:lnTo>
                              <a:pt x="673" y="517"/>
                            </a:lnTo>
                            <a:lnTo>
                              <a:pt x="758" y="569"/>
                            </a:lnTo>
                            <a:lnTo>
                              <a:pt x="846" y="617"/>
                            </a:lnTo>
                            <a:lnTo>
                              <a:pt x="936" y="660"/>
                            </a:lnTo>
                            <a:lnTo>
                              <a:pt x="1029" y="698"/>
                            </a:lnTo>
                            <a:lnTo>
                              <a:pt x="1124" y="732"/>
                            </a:lnTo>
                            <a:lnTo>
                              <a:pt x="1222" y="762"/>
                            </a:lnTo>
                            <a:lnTo>
                              <a:pt x="1322" y="785"/>
                            </a:lnTo>
                            <a:lnTo>
                              <a:pt x="1424" y="804"/>
                            </a:lnTo>
                            <a:lnTo>
                              <a:pt x="1527" y="817"/>
                            </a:lnTo>
                            <a:lnTo>
                              <a:pt x="1633" y="825"/>
                            </a:lnTo>
                            <a:lnTo>
                              <a:pt x="1623" y="776"/>
                            </a:lnTo>
                            <a:lnTo>
                              <a:pt x="1617" y="724"/>
                            </a:lnTo>
                            <a:lnTo>
                              <a:pt x="1615" y="673"/>
                            </a:lnTo>
                            <a:lnTo>
                              <a:pt x="1619" y="607"/>
                            </a:lnTo>
                            <a:lnTo>
                              <a:pt x="1628" y="545"/>
                            </a:lnTo>
                            <a:lnTo>
                              <a:pt x="1642" y="484"/>
                            </a:lnTo>
                            <a:lnTo>
                              <a:pt x="1663" y="425"/>
                            </a:lnTo>
                            <a:lnTo>
                              <a:pt x="1688" y="369"/>
                            </a:lnTo>
                            <a:lnTo>
                              <a:pt x="1719" y="316"/>
                            </a:lnTo>
                            <a:lnTo>
                              <a:pt x="1753" y="266"/>
                            </a:lnTo>
                            <a:lnTo>
                              <a:pt x="1793" y="219"/>
                            </a:lnTo>
                            <a:lnTo>
                              <a:pt x="1836" y="177"/>
                            </a:lnTo>
                            <a:lnTo>
                              <a:pt x="1884" y="137"/>
                            </a:lnTo>
                            <a:lnTo>
                              <a:pt x="1934" y="103"/>
                            </a:lnTo>
                            <a:lnTo>
                              <a:pt x="1988" y="73"/>
                            </a:lnTo>
                            <a:lnTo>
                              <a:pt x="2045" y="48"/>
                            </a:lnTo>
                            <a:lnTo>
                              <a:pt x="2104" y="28"/>
                            </a:lnTo>
                            <a:lnTo>
                              <a:pt x="2165" y="12"/>
                            </a:lnTo>
                            <a:lnTo>
                              <a:pt x="2230" y="3"/>
                            </a:lnTo>
                            <a:lnTo>
                              <a:pt x="2295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22" name="Freeform 27">
                        <a:extLst>
                          <a:ext uri="{FF2B5EF4-FFF2-40B4-BE49-F238E27FC236}">
                            <a16:creationId xmlns:a16="http://schemas.microsoft.com/office/drawing/2014/main" id="{04D144D2-5636-4D83-BC90-6F6C0B4CE815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311532" y="4703327"/>
                        <a:ext cx="156078" cy="288252"/>
                      </a:xfrm>
                      <a:custGeom>
                        <a:avLst/>
                        <a:gdLst>
                          <a:gd name="T0" fmla="*/ 1921 w 1996"/>
                          <a:gd name="T1" fmla="*/ 1 h 3691"/>
                          <a:gd name="T2" fmla="*/ 1959 w 1996"/>
                          <a:gd name="T3" fmla="*/ 11 h 3691"/>
                          <a:gd name="T4" fmla="*/ 1985 w 1996"/>
                          <a:gd name="T5" fmla="*/ 38 h 3691"/>
                          <a:gd name="T6" fmla="*/ 1996 w 1996"/>
                          <a:gd name="T7" fmla="*/ 76 h 3691"/>
                          <a:gd name="T8" fmla="*/ 1993 w 1996"/>
                          <a:gd name="T9" fmla="*/ 660 h 3691"/>
                          <a:gd name="T10" fmla="*/ 1974 w 1996"/>
                          <a:gd name="T11" fmla="*/ 693 h 3691"/>
                          <a:gd name="T12" fmla="*/ 1941 w 1996"/>
                          <a:gd name="T13" fmla="*/ 712 h 3691"/>
                          <a:gd name="T14" fmla="*/ 1598 w 1996"/>
                          <a:gd name="T15" fmla="*/ 714 h 3691"/>
                          <a:gd name="T16" fmla="*/ 1513 w 1996"/>
                          <a:gd name="T17" fmla="*/ 720 h 3691"/>
                          <a:gd name="T18" fmla="*/ 1448 w 1996"/>
                          <a:gd name="T19" fmla="*/ 736 h 3691"/>
                          <a:gd name="T20" fmla="*/ 1401 w 1996"/>
                          <a:gd name="T21" fmla="*/ 762 h 3691"/>
                          <a:gd name="T22" fmla="*/ 1369 w 1996"/>
                          <a:gd name="T23" fmla="*/ 799 h 3691"/>
                          <a:gd name="T24" fmla="*/ 1349 w 1996"/>
                          <a:gd name="T25" fmla="*/ 846 h 3691"/>
                          <a:gd name="T26" fmla="*/ 1338 w 1996"/>
                          <a:gd name="T27" fmla="*/ 904 h 3691"/>
                          <a:gd name="T28" fmla="*/ 1335 w 1996"/>
                          <a:gd name="T29" fmla="*/ 972 h 3691"/>
                          <a:gd name="T30" fmla="*/ 1898 w 1996"/>
                          <a:gd name="T31" fmla="*/ 1327 h 3691"/>
                          <a:gd name="T32" fmla="*/ 1937 w 1996"/>
                          <a:gd name="T33" fmla="*/ 1337 h 3691"/>
                          <a:gd name="T34" fmla="*/ 1964 w 1996"/>
                          <a:gd name="T35" fmla="*/ 1364 h 3691"/>
                          <a:gd name="T36" fmla="*/ 1974 w 1996"/>
                          <a:gd name="T37" fmla="*/ 1402 h 3691"/>
                          <a:gd name="T38" fmla="*/ 1971 w 1996"/>
                          <a:gd name="T39" fmla="*/ 2029 h 3691"/>
                          <a:gd name="T40" fmla="*/ 1951 w 1996"/>
                          <a:gd name="T41" fmla="*/ 2062 h 3691"/>
                          <a:gd name="T42" fmla="*/ 1918 w 1996"/>
                          <a:gd name="T43" fmla="*/ 2081 h 3691"/>
                          <a:gd name="T44" fmla="*/ 1335 w 1996"/>
                          <a:gd name="T45" fmla="*/ 2085 h 3691"/>
                          <a:gd name="T46" fmla="*/ 1333 w 1996"/>
                          <a:gd name="T47" fmla="*/ 3636 h 3691"/>
                          <a:gd name="T48" fmla="*/ 1313 w 1996"/>
                          <a:gd name="T49" fmla="*/ 3669 h 3691"/>
                          <a:gd name="T50" fmla="*/ 1279 w 1996"/>
                          <a:gd name="T51" fmla="*/ 3688 h 3691"/>
                          <a:gd name="T52" fmla="*/ 631 w 1996"/>
                          <a:gd name="T53" fmla="*/ 3691 h 3691"/>
                          <a:gd name="T54" fmla="*/ 594 w 1996"/>
                          <a:gd name="T55" fmla="*/ 3681 h 3691"/>
                          <a:gd name="T56" fmla="*/ 566 w 1996"/>
                          <a:gd name="T57" fmla="*/ 3654 h 3691"/>
                          <a:gd name="T58" fmla="*/ 556 w 1996"/>
                          <a:gd name="T59" fmla="*/ 3615 h 3691"/>
                          <a:gd name="T60" fmla="*/ 75 w 1996"/>
                          <a:gd name="T61" fmla="*/ 2085 h 3691"/>
                          <a:gd name="T62" fmla="*/ 36 w 1996"/>
                          <a:gd name="T63" fmla="*/ 2075 h 3691"/>
                          <a:gd name="T64" fmla="*/ 10 w 1996"/>
                          <a:gd name="T65" fmla="*/ 2047 h 3691"/>
                          <a:gd name="T66" fmla="*/ 0 w 1996"/>
                          <a:gd name="T67" fmla="*/ 2009 h 3691"/>
                          <a:gd name="T68" fmla="*/ 2 w 1996"/>
                          <a:gd name="T69" fmla="*/ 1383 h 3691"/>
                          <a:gd name="T70" fmla="*/ 22 w 1996"/>
                          <a:gd name="T71" fmla="*/ 1350 h 3691"/>
                          <a:gd name="T72" fmla="*/ 54 w 1996"/>
                          <a:gd name="T73" fmla="*/ 1330 h 3691"/>
                          <a:gd name="T74" fmla="*/ 556 w 1996"/>
                          <a:gd name="T75" fmla="*/ 1327 h 3691"/>
                          <a:gd name="T76" fmla="*/ 558 w 1996"/>
                          <a:gd name="T77" fmla="*/ 827 h 3691"/>
                          <a:gd name="T78" fmla="*/ 579 w 1996"/>
                          <a:gd name="T79" fmla="*/ 673 h 3691"/>
                          <a:gd name="T80" fmla="*/ 619 w 1996"/>
                          <a:gd name="T81" fmla="*/ 534 h 3691"/>
                          <a:gd name="T82" fmla="*/ 678 w 1996"/>
                          <a:gd name="T83" fmla="*/ 408 h 3691"/>
                          <a:gd name="T84" fmla="*/ 754 w 1996"/>
                          <a:gd name="T85" fmla="*/ 297 h 3691"/>
                          <a:gd name="T86" fmla="*/ 846 w 1996"/>
                          <a:gd name="T87" fmla="*/ 201 h 3691"/>
                          <a:gd name="T88" fmla="*/ 954 w 1996"/>
                          <a:gd name="T89" fmla="*/ 124 h 3691"/>
                          <a:gd name="T90" fmla="*/ 1077 w 1996"/>
                          <a:gd name="T91" fmla="*/ 64 h 3691"/>
                          <a:gd name="T92" fmla="*/ 1213 w 1996"/>
                          <a:gd name="T93" fmla="*/ 23 h 3691"/>
                          <a:gd name="T94" fmla="*/ 1363 w 1996"/>
                          <a:gd name="T95" fmla="*/ 3 h 3691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</a:cxnLst>
                        <a:rect l="0" t="0" r="r" b="b"/>
                        <a:pathLst>
                          <a:path w="1996" h="3691">
                            <a:moveTo>
                              <a:pt x="1442" y="0"/>
                            </a:moveTo>
                            <a:lnTo>
                              <a:pt x="1921" y="1"/>
                            </a:lnTo>
                            <a:lnTo>
                              <a:pt x="1941" y="3"/>
                            </a:lnTo>
                            <a:lnTo>
                              <a:pt x="1959" y="11"/>
                            </a:lnTo>
                            <a:lnTo>
                              <a:pt x="1974" y="22"/>
                            </a:lnTo>
                            <a:lnTo>
                              <a:pt x="1985" y="38"/>
                            </a:lnTo>
                            <a:lnTo>
                              <a:pt x="1993" y="56"/>
                            </a:lnTo>
                            <a:lnTo>
                              <a:pt x="1996" y="76"/>
                            </a:lnTo>
                            <a:lnTo>
                              <a:pt x="1996" y="639"/>
                            </a:lnTo>
                            <a:lnTo>
                              <a:pt x="1993" y="660"/>
                            </a:lnTo>
                            <a:lnTo>
                              <a:pt x="1985" y="677"/>
                            </a:lnTo>
                            <a:lnTo>
                              <a:pt x="1974" y="693"/>
                            </a:lnTo>
                            <a:lnTo>
                              <a:pt x="1959" y="704"/>
                            </a:lnTo>
                            <a:lnTo>
                              <a:pt x="1941" y="712"/>
                            </a:lnTo>
                            <a:lnTo>
                              <a:pt x="1921" y="714"/>
                            </a:lnTo>
                            <a:lnTo>
                              <a:pt x="1598" y="714"/>
                            </a:lnTo>
                            <a:lnTo>
                              <a:pt x="1553" y="717"/>
                            </a:lnTo>
                            <a:lnTo>
                              <a:pt x="1513" y="720"/>
                            </a:lnTo>
                            <a:lnTo>
                              <a:pt x="1479" y="727"/>
                            </a:lnTo>
                            <a:lnTo>
                              <a:pt x="1448" y="736"/>
                            </a:lnTo>
                            <a:lnTo>
                              <a:pt x="1423" y="748"/>
                            </a:lnTo>
                            <a:lnTo>
                              <a:pt x="1401" y="762"/>
                            </a:lnTo>
                            <a:lnTo>
                              <a:pt x="1384" y="779"/>
                            </a:lnTo>
                            <a:lnTo>
                              <a:pt x="1369" y="799"/>
                            </a:lnTo>
                            <a:lnTo>
                              <a:pt x="1358" y="822"/>
                            </a:lnTo>
                            <a:lnTo>
                              <a:pt x="1349" y="846"/>
                            </a:lnTo>
                            <a:lnTo>
                              <a:pt x="1342" y="874"/>
                            </a:lnTo>
                            <a:lnTo>
                              <a:pt x="1338" y="904"/>
                            </a:lnTo>
                            <a:lnTo>
                              <a:pt x="1336" y="937"/>
                            </a:lnTo>
                            <a:lnTo>
                              <a:pt x="1335" y="972"/>
                            </a:lnTo>
                            <a:lnTo>
                              <a:pt x="1335" y="1327"/>
                            </a:lnTo>
                            <a:lnTo>
                              <a:pt x="1898" y="1327"/>
                            </a:lnTo>
                            <a:lnTo>
                              <a:pt x="1918" y="1329"/>
                            </a:lnTo>
                            <a:lnTo>
                              <a:pt x="1937" y="1337"/>
                            </a:lnTo>
                            <a:lnTo>
                              <a:pt x="1951" y="1350"/>
                            </a:lnTo>
                            <a:lnTo>
                              <a:pt x="1964" y="1364"/>
                            </a:lnTo>
                            <a:lnTo>
                              <a:pt x="1971" y="1383"/>
                            </a:lnTo>
                            <a:lnTo>
                              <a:pt x="1974" y="1402"/>
                            </a:lnTo>
                            <a:lnTo>
                              <a:pt x="1973" y="2009"/>
                            </a:lnTo>
                            <a:lnTo>
                              <a:pt x="1971" y="2029"/>
                            </a:lnTo>
                            <a:lnTo>
                              <a:pt x="1963" y="2047"/>
                            </a:lnTo>
                            <a:lnTo>
                              <a:pt x="1951" y="2062"/>
                            </a:lnTo>
                            <a:lnTo>
                              <a:pt x="1937" y="2075"/>
                            </a:lnTo>
                            <a:lnTo>
                              <a:pt x="1918" y="2081"/>
                            </a:lnTo>
                            <a:lnTo>
                              <a:pt x="1898" y="2085"/>
                            </a:lnTo>
                            <a:lnTo>
                              <a:pt x="1335" y="2085"/>
                            </a:lnTo>
                            <a:lnTo>
                              <a:pt x="1335" y="3615"/>
                            </a:lnTo>
                            <a:lnTo>
                              <a:pt x="1333" y="3636"/>
                            </a:lnTo>
                            <a:lnTo>
                              <a:pt x="1325" y="3654"/>
                            </a:lnTo>
                            <a:lnTo>
                              <a:pt x="1313" y="3669"/>
                            </a:lnTo>
                            <a:lnTo>
                              <a:pt x="1297" y="3681"/>
                            </a:lnTo>
                            <a:lnTo>
                              <a:pt x="1279" y="3688"/>
                            </a:lnTo>
                            <a:lnTo>
                              <a:pt x="1260" y="3691"/>
                            </a:lnTo>
                            <a:lnTo>
                              <a:pt x="631" y="3691"/>
                            </a:lnTo>
                            <a:lnTo>
                              <a:pt x="612" y="3688"/>
                            </a:lnTo>
                            <a:lnTo>
                              <a:pt x="594" y="3681"/>
                            </a:lnTo>
                            <a:lnTo>
                              <a:pt x="579" y="3669"/>
                            </a:lnTo>
                            <a:lnTo>
                              <a:pt x="566" y="3654"/>
                            </a:lnTo>
                            <a:lnTo>
                              <a:pt x="558" y="3636"/>
                            </a:lnTo>
                            <a:lnTo>
                              <a:pt x="556" y="3615"/>
                            </a:lnTo>
                            <a:lnTo>
                              <a:pt x="556" y="2085"/>
                            </a:lnTo>
                            <a:lnTo>
                              <a:pt x="75" y="2085"/>
                            </a:lnTo>
                            <a:lnTo>
                              <a:pt x="54" y="2081"/>
                            </a:lnTo>
                            <a:lnTo>
                              <a:pt x="36" y="2075"/>
                            </a:lnTo>
                            <a:lnTo>
                              <a:pt x="22" y="2062"/>
                            </a:lnTo>
                            <a:lnTo>
                              <a:pt x="10" y="2047"/>
                            </a:lnTo>
                            <a:lnTo>
                              <a:pt x="2" y="2029"/>
                            </a:lnTo>
                            <a:lnTo>
                              <a:pt x="0" y="2009"/>
                            </a:lnTo>
                            <a:lnTo>
                              <a:pt x="0" y="1402"/>
                            </a:lnTo>
                            <a:lnTo>
                              <a:pt x="2" y="1383"/>
                            </a:lnTo>
                            <a:lnTo>
                              <a:pt x="10" y="1364"/>
                            </a:lnTo>
                            <a:lnTo>
                              <a:pt x="22" y="1350"/>
                            </a:lnTo>
                            <a:lnTo>
                              <a:pt x="36" y="1337"/>
                            </a:lnTo>
                            <a:lnTo>
                              <a:pt x="54" y="1330"/>
                            </a:lnTo>
                            <a:lnTo>
                              <a:pt x="75" y="1327"/>
                            </a:lnTo>
                            <a:lnTo>
                              <a:pt x="556" y="1327"/>
                            </a:lnTo>
                            <a:lnTo>
                              <a:pt x="556" y="908"/>
                            </a:lnTo>
                            <a:lnTo>
                              <a:pt x="558" y="827"/>
                            </a:lnTo>
                            <a:lnTo>
                              <a:pt x="566" y="748"/>
                            </a:lnTo>
                            <a:lnTo>
                              <a:pt x="579" y="673"/>
                            </a:lnTo>
                            <a:lnTo>
                              <a:pt x="597" y="602"/>
                            </a:lnTo>
                            <a:lnTo>
                              <a:pt x="619" y="534"/>
                            </a:lnTo>
                            <a:lnTo>
                              <a:pt x="646" y="469"/>
                            </a:lnTo>
                            <a:lnTo>
                              <a:pt x="678" y="408"/>
                            </a:lnTo>
                            <a:lnTo>
                              <a:pt x="713" y="350"/>
                            </a:lnTo>
                            <a:lnTo>
                              <a:pt x="754" y="297"/>
                            </a:lnTo>
                            <a:lnTo>
                              <a:pt x="797" y="247"/>
                            </a:lnTo>
                            <a:lnTo>
                              <a:pt x="846" y="201"/>
                            </a:lnTo>
                            <a:lnTo>
                              <a:pt x="898" y="161"/>
                            </a:lnTo>
                            <a:lnTo>
                              <a:pt x="954" y="124"/>
                            </a:lnTo>
                            <a:lnTo>
                              <a:pt x="1014" y="91"/>
                            </a:lnTo>
                            <a:lnTo>
                              <a:pt x="1077" y="64"/>
                            </a:lnTo>
                            <a:lnTo>
                              <a:pt x="1143" y="42"/>
                            </a:lnTo>
                            <a:lnTo>
                              <a:pt x="1213" y="23"/>
                            </a:lnTo>
                            <a:lnTo>
                              <a:pt x="1286" y="11"/>
                            </a:lnTo>
                            <a:lnTo>
                              <a:pt x="1363" y="3"/>
                            </a:lnTo>
                            <a:lnTo>
                              <a:pt x="1442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1047" name="Group 1046">
                <a:extLst>
                  <a:ext uri="{FF2B5EF4-FFF2-40B4-BE49-F238E27FC236}">
                    <a16:creationId xmlns:a16="http://schemas.microsoft.com/office/drawing/2014/main" id="{34050D47-9CB8-4A9B-8019-D78A989384E9}"/>
                  </a:ext>
                </a:extLst>
              </p:cNvPr>
              <p:cNvGrpSpPr/>
              <p:nvPr/>
            </p:nvGrpSpPr>
            <p:grpSpPr>
              <a:xfrm>
                <a:off x="5630469" y="3486624"/>
                <a:ext cx="1345115" cy="454475"/>
                <a:chOff x="7590634" y="3529643"/>
                <a:chExt cx="1793487" cy="605966"/>
              </a:xfrm>
            </p:grpSpPr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9B2478F9-2B37-409D-8B92-58FB995B7EF8}"/>
                    </a:ext>
                  </a:extLst>
                </p:cNvPr>
                <p:cNvSpPr/>
                <p:nvPr/>
              </p:nvSpPr>
              <p:spPr>
                <a:xfrm>
                  <a:off x="8221231" y="3658221"/>
                  <a:ext cx="1162890" cy="348813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Databases</a:t>
                  </a:r>
                </a:p>
              </p:txBody>
            </p:sp>
            <p:grpSp>
              <p:nvGrpSpPr>
                <p:cNvPr id="1046" name="Group 1045">
                  <a:extLst>
                    <a:ext uri="{FF2B5EF4-FFF2-40B4-BE49-F238E27FC236}">
                      <a16:creationId xmlns:a16="http://schemas.microsoft.com/office/drawing/2014/main" id="{B6459E1B-CD10-48D0-B260-AFDCCA45B7C6}"/>
                    </a:ext>
                  </a:extLst>
                </p:cNvPr>
                <p:cNvGrpSpPr/>
                <p:nvPr/>
              </p:nvGrpSpPr>
              <p:grpSpPr>
                <a:xfrm>
                  <a:off x="7590634" y="3529643"/>
                  <a:ext cx="573144" cy="605966"/>
                  <a:chOff x="7590634" y="3529643"/>
                  <a:chExt cx="573144" cy="605966"/>
                </a:xfrm>
              </p:grpSpPr>
              <p:grpSp>
                <p:nvGrpSpPr>
                  <p:cNvPr id="1044" name="Group 1043">
                    <a:extLst>
                      <a:ext uri="{FF2B5EF4-FFF2-40B4-BE49-F238E27FC236}">
                        <a16:creationId xmlns:a16="http://schemas.microsoft.com/office/drawing/2014/main" id="{793B5DC2-1F11-4199-B2E4-31CEE8102DAA}"/>
                      </a:ext>
                    </a:extLst>
                  </p:cNvPr>
                  <p:cNvGrpSpPr/>
                  <p:nvPr/>
                </p:nvGrpSpPr>
                <p:grpSpPr>
                  <a:xfrm>
                    <a:off x="7590634" y="3529643"/>
                    <a:ext cx="573144" cy="605966"/>
                    <a:chOff x="7590634" y="3529643"/>
                    <a:chExt cx="573144" cy="605966"/>
                  </a:xfrm>
                </p:grpSpPr>
                <p:sp>
                  <p:nvSpPr>
                    <p:cNvPr id="126" name="Freeform: Shape 125">
                      <a:extLst>
                        <a:ext uri="{FF2B5EF4-FFF2-40B4-BE49-F238E27FC236}">
                          <a16:creationId xmlns:a16="http://schemas.microsoft.com/office/drawing/2014/main" id="{62F36C1D-5607-4B6F-9320-20B3A52E43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90634" y="3529643"/>
                      <a:ext cx="302984" cy="605966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27" name="Oval 126">
                      <a:extLst>
                        <a:ext uri="{FF2B5EF4-FFF2-40B4-BE49-F238E27FC236}">
                          <a16:creationId xmlns:a16="http://schemas.microsoft.com/office/drawing/2014/main" id="{83121F28-FE3A-49C5-BB99-204EA59583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25401" y="3563437"/>
                      <a:ext cx="538377" cy="538377"/>
                    </a:xfrm>
                    <a:prstGeom prst="ellipse">
                      <a:avLst/>
                    </a:prstGeom>
                    <a:solidFill>
                      <a:schemeClr val="bg2"/>
                    </a:solidFill>
                    <a:ln>
                      <a:noFill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29" name="Group 11">
                    <a:extLst>
                      <a:ext uri="{FF2B5EF4-FFF2-40B4-BE49-F238E27FC236}">
                        <a16:creationId xmlns:a16="http://schemas.microsoft.com/office/drawing/2014/main" id="{16C5A99B-D99E-4283-B905-A334C361ABC8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7750526" y="3663647"/>
                    <a:ext cx="288126" cy="337958"/>
                    <a:chOff x="3681" y="1971"/>
                    <a:chExt cx="318" cy="373"/>
                  </a:xfrm>
                  <a:solidFill>
                    <a:schemeClr val="accent1"/>
                  </a:solidFill>
                </p:grpSpPr>
                <p:sp>
                  <p:nvSpPr>
                    <p:cNvPr id="130" name="Freeform 13">
                      <a:extLst>
                        <a:ext uri="{FF2B5EF4-FFF2-40B4-BE49-F238E27FC236}">
                          <a16:creationId xmlns:a16="http://schemas.microsoft.com/office/drawing/2014/main" id="{716EED4B-C5B8-4D12-90A0-3D6FB1925E3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2151"/>
                      <a:ext cx="318" cy="96"/>
                    </a:xfrm>
                    <a:custGeom>
                      <a:avLst/>
                      <a:gdLst>
                        <a:gd name="T0" fmla="*/ 48 w 2862"/>
                        <a:gd name="T1" fmla="*/ 31 h 871"/>
                        <a:gd name="T2" fmla="*/ 157 w 2862"/>
                        <a:gd name="T3" fmla="*/ 86 h 871"/>
                        <a:gd name="T4" fmla="*/ 285 w 2862"/>
                        <a:gd name="T5" fmla="*/ 136 h 871"/>
                        <a:gd name="T6" fmla="*/ 441 w 2862"/>
                        <a:gd name="T7" fmla="*/ 183 h 871"/>
                        <a:gd name="T8" fmla="*/ 619 w 2862"/>
                        <a:gd name="T9" fmla="*/ 224 h 871"/>
                        <a:gd name="T10" fmla="*/ 819 w 2862"/>
                        <a:gd name="T11" fmla="*/ 257 h 871"/>
                        <a:gd name="T12" fmla="*/ 1040 w 2862"/>
                        <a:gd name="T13" fmla="*/ 280 h 871"/>
                        <a:gd name="T14" fmla="*/ 1281 w 2862"/>
                        <a:gd name="T15" fmla="*/ 292 h 871"/>
                        <a:gd name="T16" fmla="*/ 1580 w 2862"/>
                        <a:gd name="T17" fmla="*/ 292 h 871"/>
                        <a:gd name="T18" fmla="*/ 1821 w 2862"/>
                        <a:gd name="T19" fmla="*/ 280 h 871"/>
                        <a:gd name="T20" fmla="*/ 2042 w 2862"/>
                        <a:gd name="T21" fmla="*/ 257 h 871"/>
                        <a:gd name="T22" fmla="*/ 2241 w 2862"/>
                        <a:gd name="T23" fmla="*/ 225 h 871"/>
                        <a:gd name="T24" fmla="*/ 2419 w 2862"/>
                        <a:gd name="T25" fmla="*/ 185 h 871"/>
                        <a:gd name="T26" fmla="*/ 2575 w 2862"/>
                        <a:gd name="T27" fmla="*/ 136 h 871"/>
                        <a:gd name="T28" fmla="*/ 2703 w 2862"/>
                        <a:gd name="T29" fmla="*/ 87 h 871"/>
                        <a:gd name="T30" fmla="*/ 2814 w 2862"/>
                        <a:gd name="T31" fmla="*/ 31 h 871"/>
                        <a:gd name="T32" fmla="*/ 2862 w 2862"/>
                        <a:gd name="T33" fmla="*/ 542 h 871"/>
                        <a:gd name="T34" fmla="*/ 2789 w 2862"/>
                        <a:gd name="T35" fmla="*/ 601 h 871"/>
                        <a:gd name="T36" fmla="*/ 2686 w 2862"/>
                        <a:gd name="T37" fmla="*/ 659 h 871"/>
                        <a:gd name="T38" fmla="*/ 2555 w 2862"/>
                        <a:gd name="T39" fmla="*/ 711 h 871"/>
                        <a:gd name="T40" fmla="*/ 2399 w 2862"/>
                        <a:gd name="T41" fmla="*/ 759 h 871"/>
                        <a:gd name="T42" fmla="*/ 2219 w 2862"/>
                        <a:gd name="T43" fmla="*/ 800 h 871"/>
                        <a:gd name="T44" fmla="*/ 2017 w 2862"/>
                        <a:gd name="T45" fmla="*/ 834 h 871"/>
                        <a:gd name="T46" fmla="*/ 1795 w 2862"/>
                        <a:gd name="T47" fmla="*/ 857 h 871"/>
                        <a:gd name="T48" fmla="*/ 1557 w 2862"/>
                        <a:gd name="T49" fmla="*/ 869 h 871"/>
                        <a:gd name="T50" fmla="*/ 1305 w 2862"/>
                        <a:gd name="T51" fmla="*/ 869 h 871"/>
                        <a:gd name="T52" fmla="*/ 1067 w 2862"/>
                        <a:gd name="T53" fmla="*/ 857 h 871"/>
                        <a:gd name="T54" fmla="*/ 845 w 2862"/>
                        <a:gd name="T55" fmla="*/ 834 h 871"/>
                        <a:gd name="T56" fmla="*/ 643 w 2862"/>
                        <a:gd name="T57" fmla="*/ 800 h 871"/>
                        <a:gd name="T58" fmla="*/ 463 w 2862"/>
                        <a:gd name="T59" fmla="*/ 759 h 871"/>
                        <a:gd name="T60" fmla="*/ 307 w 2862"/>
                        <a:gd name="T61" fmla="*/ 711 h 871"/>
                        <a:gd name="T62" fmla="*/ 176 w 2862"/>
                        <a:gd name="T63" fmla="*/ 659 h 871"/>
                        <a:gd name="T64" fmla="*/ 73 w 2862"/>
                        <a:gd name="T65" fmla="*/ 601 h 871"/>
                        <a:gd name="T66" fmla="*/ 0 w 2862"/>
                        <a:gd name="T67" fmla="*/ 542 h 87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</a:cxnLst>
                      <a:rect l="0" t="0" r="r" b="b"/>
                      <a:pathLst>
                        <a:path w="2862" h="871">
                          <a:moveTo>
                            <a:pt x="0" y="0"/>
                          </a:moveTo>
                          <a:lnTo>
                            <a:pt x="48" y="31"/>
                          </a:lnTo>
                          <a:lnTo>
                            <a:pt x="100" y="60"/>
                          </a:lnTo>
                          <a:lnTo>
                            <a:pt x="157" y="86"/>
                          </a:lnTo>
                          <a:lnTo>
                            <a:pt x="220" y="112"/>
                          </a:lnTo>
                          <a:lnTo>
                            <a:pt x="285" y="136"/>
                          </a:lnTo>
                          <a:lnTo>
                            <a:pt x="360" y="160"/>
                          </a:lnTo>
                          <a:lnTo>
                            <a:pt x="441" y="183"/>
                          </a:lnTo>
                          <a:lnTo>
                            <a:pt x="528" y="205"/>
                          </a:lnTo>
                          <a:lnTo>
                            <a:pt x="619" y="224"/>
                          </a:lnTo>
                          <a:lnTo>
                            <a:pt x="716" y="242"/>
                          </a:lnTo>
                          <a:lnTo>
                            <a:pt x="819" y="257"/>
                          </a:lnTo>
                          <a:lnTo>
                            <a:pt x="926" y="269"/>
                          </a:lnTo>
                          <a:lnTo>
                            <a:pt x="1040" y="280"/>
                          </a:lnTo>
                          <a:lnTo>
                            <a:pt x="1158" y="287"/>
                          </a:lnTo>
                          <a:lnTo>
                            <a:pt x="1281" y="292"/>
                          </a:lnTo>
                          <a:lnTo>
                            <a:pt x="1431" y="295"/>
                          </a:lnTo>
                          <a:lnTo>
                            <a:pt x="1580" y="292"/>
                          </a:lnTo>
                          <a:lnTo>
                            <a:pt x="1704" y="287"/>
                          </a:lnTo>
                          <a:lnTo>
                            <a:pt x="1821" y="280"/>
                          </a:lnTo>
                          <a:lnTo>
                            <a:pt x="1935" y="269"/>
                          </a:lnTo>
                          <a:lnTo>
                            <a:pt x="2042" y="257"/>
                          </a:lnTo>
                          <a:lnTo>
                            <a:pt x="2144" y="242"/>
                          </a:lnTo>
                          <a:lnTo>
                            <a:pt x="2241" y="225"/>
                          </a:lnTo>
                          <a:lnTo>
                            <a:pt x="2332" y="205"/>
                          </a:lnTo>
                          <a:lnTo>
                            <a:pt x="2419" y="185"/>
                          </a:lnTo>
                          <a:lnTo>
                            <a:pt x="2499" y="161"/>
                          </a:lnTo>
                          <a:lnTo>
                            <a:pt x="2575" y="136"/>
                          </a:lnTo>
                          <a:lnTo>
                            <a:pt x="2641" y="112"/>
                          </a:lnTo>
                          <a:lnTo>
                            <a:pt x="2703" y="87"/>
                          </a:lnTo>
                          <a:lnTo>
                            <a:pt x="2761" y="60"/>
                          </a:lnTo>
                          <a:lnTo>
                            <a:pt x="2814" y="31"/>
                          </a:lnTo>
                          <a:lnTo>
                            <a:pt x="2862" y="0"/>
                          </a:lnTo>
                          <a:lnTo>
                            <a:pt x="2862" y="542"/>
                          </a:lnTo>
                          <a:lnTo>
                            <a:pt x="2830" y="572"/>
                          </a:lnTo>
                          <a:lnTo>
                            <a:pt x="2789" y="601"/>
                          </a:lnTo>
                          <a:lnTo>
                            <a:pt x="2741" y="631"/>
                          </a:lnTo>
                          <a:lnTo>
                            <a:pt x="2686" y="659"/>
                          </a:lnTo>
                          <a:lnTo>
                            <a:pt x="2624" y="686"/>
                          </a:lnTo>
                          <a:lnTo>
                            <a:pt x="2555" y="711"/>
                          </a:lnTo>
                          <a:lnTo>
                            <a:pt x="2480" y="736"/>
                          </a:lnTo>
                          <a:lnTo>
                            <a:pt x="2399" y="759"/>
                          </a:lnTo>
                          <a:lnTo>
                            <a:pt x="2311" y="781"/>
                          </a:lnTo>
                          <a:lnTo>
                            <a:pt x="2219" y="800"/>
                          </a:lnTo>
                          <a:lnTo>
                            <a:pt x="2120" y="818"/>
                          </a:lnTo>
                          <a:lnTo>
                            <a:pt x="2017" y="834"/>
                          </a:lnTo>
                          <a:lnTo>
                            <a:pt x="1909" y="846"/>
                          </a:lnTo>
                          <a:lnTo>
                            <a:pt x="1795" y="857"/>
                          </a:lnTo>
                          <a:lnTo>
                            <a:pt x="1678" y="864"/>
                          </a:lnTo>
                          <a:lnTo>
                            <a:pt x="1557" y="869"/>
                          </a:lnTo>
                          <a:lnTo>
                            <a:pt x="1431" y="871"/>
                          </a:lnTo>
                          <a:lnTo>
                            <a:pt x="1305" y="869"/>
                          </a:lnTo>
                          <a:lnTo>
                            <a:pt x="1184" y="864"/>
                          </a:lnTo>
                          <a:lnTo>
                            <a:pt x="1067" y="857"/>
                          </a:lnTo>
                          <a:lnTo>
                            <a:pt x="953" y="846"/>
                          </a:lnTo>
                          <a:lnTo>
                            <a:pt x="845" y="834"/>
                          </a:lnTo>
                          <a:lnTo>
                            <a:pt x="742" y="818"/>
                          </a:lnTo>
                          <a:lnTo>
                            <a:pt x="643" y="800"/>
                          </a:lnTo>
                          <a:lnTo>
                            <a:pt x="551" y="781"/>
                          </a:lnTo>
                          <a:lnTo>
                            <a:pt x="463" y="759"/>
                          </a:lnTo>
                          <a:lnTo>
                            <a:pt x="382" y="736"/>
                          </a:lnTo>
                          <a:lnTo>
                            <a:pt x="307" y="711"/>
                          </a:lnTo>
                          <a:lnTo>
                            <a:pt x="238" y="686"/>
                          </a:lnTo>
                          <a:lnTo>
                            <a:pt x="176" y="659"/>
                          </a:lnTo>
                          <a:lnTo>
                            <a:pt x="121" y="631"/>
                          </a:lnTo>
                          <a:lnTo>
                            <a:pt x="73" y="601"/>
                          </a:lnTo>
                          <a:lnTo>
                            <a:pt x="32" y="572"/>
                          </a:lnTo>
                          <a:lnTo>
                            <a:pt x="0" y="54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1" name="Freeform 14">
                      <a:extLst>
                        <a:ext uri="{FF2B5EF4-FFF2-40B4-BE49-F238E27FC236}">
                          <a16:creationId xmlns:a16="http://schemas.microsoft.com/office/drawing/2014/main" id="{7516EFA9-8D8F-4179-B812-BCA46117745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2067"/>
                      <a:ext cx="318" cy="96"/>
                    </a:xfrm>
                    <a:custGeom>
                      <a:avLst/>
                      <a:gdLst>
                        <a:gd name="T0" fmla="*/ 52 w 2862"/>
                        <a:gd name="T1" fmla="*/ 34 h 870"/>
                        <a:gd name="T2" fmla="*/ 175 w 2862"/>
                        <a:gd name="T3" fmla="*/ 93 h 870"/>
                        <a:gd name="T4" fmla="*/ 317 w 2862"/>
                        <a:gd name="T5" fmla="*/ 147 h 870"/>
                        <a:gd name="T6" fmla="*/ 479 w 2862"/>
                        <a:gd name="T7" fmla="*/ 191 h 870"/>
                        <a:gd name="T8" fmla="*/ 654 w 2862"/>
                        <a:gd name="T9" fmla="*/ 228 h 870"/>
                        <a:gd name="T10" fmla="*/ 840 w 2862"/>
                        <a:gd name="T11" fmla="*/ 257 h 870"/>
                        <a:gd name="T12" fmla="*/ 1033 w 2862"/>
                        <a:gd name="T13" fmla="*/ 278 h 870"/>
                        <a:gd name="T14" fmla="*/ 1231 w 2862"/>
                        <a:gd name="T15" fmla="*/ 290 h 870"/>
                        <a:gd name="T16" fmla="*/ 1431 w 2862"/>
                        <a:gd name="T17" fmla="*/ 294 h 870"/>
                        <a:gd name="T18" fmla="*/ 1631 w 2862"/>
                        <a:gd name="T19" fmla="*/ 290 h 870"/>
                        <a:gd name="T20" fmla="*/ 1829 w 2862"/>
                        <a:gd name="T21" fmla="*/ 278 h 870"/>
                        <a:gd name="T22" fmla="*/ 2022 w 2862"/>
                        <a:gd name="T23" fmla="*/ 257 h 870"/>
                        <a:gd name="T24" fmla="*/ 2208 w 2862"/>
                        <a:gd name="T25" fmla="*/ 228 h 870"/>
                        <a:gd name="T26" fmla="*/ 2383 w 2862"/>
                        <a:gd name="T27" fmla="*/ 191 h 870"/>
                        <a:gd name="T28" fmla="*/ 2545 w 2862"/>
                        <a:gd name="T29" fmla="*/ 147 h 870"/>
                        <a:gd name="T30" fmla="*/ 2687 w 2862"/>
                        <a:gd name="T31" fmla="*/ 93 h 870"/>
                        <a:gd name="T32" fmla="*/ 2810 w 2862"/>
                        <a:gd name="T33" fmla="*/ 34 h 870"/>
                        <a:gd name="T34" fmla="*/ 2862 w 2862"/>
                        <a:gd name="T35" fmla="*/ 542 h 870"/>
                        <a:gd name="T36" fmla="*/ 2790 w 2862"/>
                        <a:gd name="T37" fmla="*/ 600 h 870"/>
                        <a:gd name="T38" fmla="*/ 2689 w 2862"/>
                        <a:gd name="T39" fmla="*/ 657 h 870"/>
                        <a:gd name="T40" fmla="*/ 2562 w 2862"/>
                        <a:gd name="T41" fmla="*/ 709 h 870"/>
                        <a:gd name="T42" fmla="*/ 2409 w 2862"/>
                        <a:gd name="T43" fmla="*/ 756 h 870"/>
                        <a:gd name="T44" fmla="*/ 2233 w 2862"/>
                        <a:gd name="T45" fmla="*/ 797 h 870"/>
                        <a:gd name="T46" fmla="*/ 2036 w 2862"/>
                        <a:gd name="T47" fmla="*/ 831 h 870"/>
                        <a:gd name="T48" fmla="*/ 1820 w 2862"/>
                        <a:gd name="T49" fmla="*/ 855 h 870"/>
                        <a:gd name="T50" fmla="*/ 1586 w 2862"/>
                        <a:gd name="T51" fmla="*/ 868 h 870"/>
                        <a:gd name="T52" fmla="*/ 1510 w 2862"/>
                        <a:gd name="T53" fmla="*/ 870 h 870"/>
                        <a:gd name="T54" fmla="*/ 1352 w 2862"/>
                        <a:gd name="T55" fmla="*/ 870 h 870"/>
                        <a:gd name="T56" fmla="*/ 1276 w 2862"/>
                        <a:gd name="T57" fmla="*/ 868 h 870"/>
                        <a:gd name="T58" fmla="*/ 1042 w 2862"/>
                        <a:gd name="T59" fmla="*/ 855 h 870"/>
                        <a:gd name="T60" fmla="*/ 826 w 2862"/>
                        <a:gd name="T61" fmla="*/ 831 h 870"/>
                        <a:gd name="T62" fmla="*/ 629 w 2862"/>
                        <a:gd name="T63" fmla="*/ 797 h 870"/>
                        <a:gd name="T64" fmla="*/ 453 w 2862"/>
                        <a:gd name="T65" fmla="*/ 756 h 870"/>
                        <a:gd name="T66" fmla="*/ 300 w 2862"/>
                        <a:gd name="T67" fmla="*/ 709 h 870"/>
                        <a:gd name="T68" fmla="*/ 173 w 2862"/>
                        <a:gd name="T69" fmla="*/ 657 h 870"/>
                        <a:gd name="T70" fmla="*/ 72 w 2862"/>
                        <a:gd name="T71" fmla="*/ 600 h 870"/>
                        <a:gd name="T72" fmla="*/ 0 w 2862"/>
                        <a:gd name="T73" fmla="*/ 542 h 87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</a:cxnLst>
                      <a:rect l="0" t="0" r="r" b="b"/>
                      <a:pathLst>
                        <a:path w="2862" h="870">
                          <a:moveTo>
                            <a:pt x="0" y="0"/>
                          </a:moveTo>
                          <a:lnTo>
                            <a:pt x="52" y="34"/>
                          </a:lnTo>
                          <a:lnTo>
                            <a:pt x="110" y="64"/>
                          </a:lnTo>
                          <a:lnTo>
                            <a:pt x="175" y="93"/>
                          </a:lnTo>
                          <a:lnTo>
                            <a:pt x="244" y="121"/>
                          </a:lnTo>
                          <a:lnTo>
                            <a:pt x="317" y="147"/>
                          </a:lnTo>
                          <a:lnTo>
                            <a:pt x="397" y="170"/>
                          </a:lnTo>
                          <a:lnTo>
                            <a:pt x="479" y="191"/>
                          </a:lnTo>
                          <a:lnTo>
                            <a:pt x="564" y="211"/>
                          </a:lnTo>
                          <a:lnTo>
                            <a:pt x="654" y="228"/>
                          </a:lnTo>
                          <a:lnTo>
                            <a:pt x="745" y="243"/>
                          </a:lnTo>
                          <a:lnTo>
                            <a:pt x="840" y="257"/>
                          </a:lnTo>
                          <a:lnTo>
                            <a:pt x="936" y="268"/>
                          </a:lnTo>
                          <a:lnTo>
                            <a:pt x="1033" y="278"/>
                          </a:lnTo>
                          <a:lnTo>
                            <a:pt x="1132" y="285"/>
                          </a:lnTo>
                          <a:lnTo>
                            <a:pt x="1231" y="290"/>
                          </a:lnTo>
                          <a:lnTo>
                            <a:pt x="1331" y="293"/>
                          </a:lnTo>
                          <a:lnTo>
                            <a:pt x="1431" y="294"/>
                          </a:lnTo>
                          <a:lnTo>
                            <a:pt x="1531" y="293"/>
                          </a:lnTo>
                          <a:lnTo>
                            <a:pt x="1631" y="290"/>
                          </a:lnTo>
                          <a:lnTo>
                            <a:pt x="1730" y="285"/>
                          </a:lnTo>
                          <a:lnTo>
                            <a:pt x="1829" y="278"/>
                          </a:lnTo>
                          <a:lnTo>
                            <a:pt x="1926" y="268"/>
                          </a:lnTo>
                          <a:lnTo>
                            <a:pt x="2022" y="257"/>
                          </a:lnTo>
                          <a:lnTo>
                            <a:pt x="2117" y="243"/>
                          </a:lnTo>
                          <a:lnTo>
                            <a:pt x="2208" y="228"/>
                          </a:lnTo>
                          <a:lnTo>
                            <a:pt x="2298" y="211"/>
                          </a:lnTo>
                          <a:lnTo>
                            <a:pt x="2383" y="191"/>
                          </a:lnTo>
                          <a:lnTo>
                            <a:pt x="2465" y="170"/>
                          </a:lnTo>
                          <a:lnTo>
                            <a:pt x="2545" y="147"/>
                          </a:lnTo>
                          <a:lnTo>
                            <a:pt x="2618" y="121"/>
                          </a:lnTo>
                          <a:lnTo>
                            <a:pt x="2687" y="93"/>
                          </a:lnTo>
                          <a:lnTo>
                            <a:pt x="2752" y="64"/>
                          </a:lnTo>
                          <a:lnTo>
                            <a:pt x="2810" y="34"/>
                          </a:lnTo>
                          <a:lnTo>
                            <a:pt x="2862" y="0"/>
                          </a:lnTo>
                          <a:lnTo>
                            <a:pt x="2862" y="542"/>
                          </a:lnTo>
                          <a:lnTo>
                            <a:pt x="2830" y="571"/>
                          </a:lnTo>
                          <a:lnTo>
                            <a:pt x="2790" y="600"/>
                          </a:lnTo>
                          <a:lnTo>
                            <a:pt x="2743" y="628"/>
                          </a:lnTo>
                          <a:lnTo>
                            <a:pt x="2689" y="657"/>
                          </a:lnTo>
                          <a:lnTo>
                            <a:pt x="2629" y="684"/>
                          </a:lnTo>
                          <a:lnTo>
                            <a:pt x="2562" y="709"/>
                          </a:lnTo>
                          <a:lnTo>
                            <a:pt x="2488" y="733"/>
                          </a:lnTo>
                          <a:lnTo>
                            <a:pt x="2409" y="756"/>
                          </a:lnTo>
                          <a:lnTo>
                            <a:pt x="2324" y="778"/>
                          </a:lnTo>
                          <a:lnTo>
                            <a:pt x="2233" y="797"/>
                          </a:lnTo>
                          <a:lnTo>
                            <a:pt x="2138" y="815"/>
                          </a:lnTo>
                          <a:lnTo>
                            <a:pt x="2036" y="831"/>
                          </a:lnTo>
                          <a:lnTo>
                            <a:pt x="1931" y="844"/>
                          </a:lnTo>
                          <a:lnTo>
                            <a:pt x="1820" y="855"/>
                          </a:lnTo>
                          <a:lnTo>
                            <a:pt x="1705" y="863"/>
                          </a:lnTo>
                          <a:lnTo>
                            <a:pt x="1586" y="868"/>
                          </a:lnTo>
                          <a:lnTo>
                            <a:pt x="1566" y="868"/>
                          </a:lnTo>
                          <a:lnTo>
                            <a:pt x="1510" y="870"/>
                          </a:lnTo>
                          <a:lnTo>
                            <a:pt x="1431" y="870"/>
                          </a:lnTo>
                          <a:lnTo>
                            <a:pt x="1352" y="870"/>
                          </a:lnTo>
                          <a:lnTo>
                            <a:pt x="1296" y="868"/>
                          </a:lnTo>
                          <a:lnTo>
                            <a:pt x="1276" y="868"/>
                          </a:lnTo>
                          <a:lnTo>
                            <a:pt x="1157" y="863"/>
                          </a:lnTo>
                          <a:lnTo>
                            <a:pt x="1042" y="855"/>
                          </a:lnTo>
                          <a:lnTo>
                            <a:pt x="931" y="844"/>
                          </a:lnTo>
                          <a:lnTo>
                            <a:pt x="826" y="831"/>
                          </a:lnTo>
                          <a:lnTo>
                            <a:pt x="724" y="815"/>
                          </a:lnTo>
                          <a:lnTo>
                            <a:pt x="629" y="797"/>
                          </a:lnTo>
                          <a:lnTo>
                            <a:pt x="538" y="778"/>
                          </a:lnTo>
                          <a:lnTo>
                            <a:pt x="453" y="756"/>
                          </a:lnTo>
                          <a:lnTo>
                            <a:pt x="374" y="733"/>
                          </a:lnTo>
                          <a:lnTo>
                            <a:pt x="300" y="709"/>
                          </a:lnTo>
                          <a:lnTo>
                            <a:pt x="233" y="683"/>
                          </a:lnTo>
                          <a:lnTo>
                            <a:pt x="173" y="657"/>
                          </a:lnTo>
                          <a:lnTo>
                            <a:pt x="119" y="628"/>
                          </a:lnTo>
                          <a:lnTo>
                            <a:pt x="72" y="600"/>
                          </a:lnTo>
                          <a:lnTo>
                            <a:pt x="32" y="571"/>
                          </a:lnTo>
                          <a:lnTo>
                            <a:pt x="0" y="54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2" name="Freeform 15">
                      <a:extLst>
                        <a:ext uri="{FF2B5EF4-FFF2-40B4-BE49-F238E27FC236}">
                          <a16:creationId xmlns:a16="http://schemas.microsoft.com/office/drawing/2014/main" id="{D6E4A78F-BF27-45AD-8504-9D1097499C5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1971"/>
                      <a:ext cx="318" cy="109"/>
                    </a:xfrm>
                    <a:custGeom>
                      <a:avLst/>
                      <a:gdLst>
                        <a:gd name="T0" fmla="*/ 1547 w 2862"/>
                        <a:gd name="T1" fmla="*/ 3 h 980"/>
                        <a:gd name="T2" fmla="*/ 1764 w 2862"/>
                        <a:gd name="T3" fmla="*/ 14 h 980"/>
                        <a:gd name="T4" fmla="*/ 1963 w 2862"/>
                        <a:gd name="T5" fmla="*/ 36 h 980"/>
                        <a:gd name="T6" fmla="*/ 2142 w 2862"/>
                        <a:gd name="T7" fmla="*/ 67 h 980"/>
                        <a:gd name="T8" fmla="*/ 2302 w 2862"/>
                        <a:gd name="T9" fmla="*/ 107 h 980"/>
                        <a:gd name="T10" fmla="*/ 2443 w 2862"/>
                        <a:gd name="T11" fmla="*/ 153 h 980"/>
                        <a:gd name="T12" fmla="*/ 2563 w 2862"/>
                        <a:gd name="T13" fmla="*/ 207 h 980"/>
                        <a:gd name="T14" fmla="*/ 2664 w 2862"/>
                        <a:gd name="T15" fmla="*/ 265 h 980"/>
                        <a:gd name="T16" fmla="*/ 2744 w 2862"/>
                        <a:gd name="T17" fmla="*/ 327 h 980"/>
                        <a:gd name="T18" fmla="*/ 2804 w 2862"/>
                        <a:gd name="T19" fmla="*/ 392 h 980"/>
                        <a:gd name="T20" fmla="*/ 2843 w 2862"/>
                        <a:gd name="T21" fmla="*/ 459 h 980"/>
                        <a:gd name="T22" fmla="*/ 2860 w 2862"/>
                        <a:gd name="T23" fmla="*/ 505 h 980"/>
                        <a:gd name="T24" fmla="*/ 2862 w 2862"/>
                        <a:gd name="T25" fmla="*/ 652 h 980"/>
                        <a:gd name="T26" fmla="*/ 2789 w 2862"/>
                        <a:gd name="T27" fmla="*/ 712 h 980"/>
                        <a:gd name="T28" fmla="*/ 2687 w 2862"/>
                        <a:gd name="T29" fmla="*/ 768 h 980"/>
                        <a:gd name="T30" fmla="*/ 2557 w 2862"/>
                        <a:gd name="T31" fmla="*/ 821 h 980"/>
                        <a:gd name="T32" fmla="*/ 2401 w 2862"/>
                        <a:gd name="T33" fmla="*/ 869 h 980"/>
                        <a:gd name="T34" fmla="*/ 2221 w 2862"/>
                        <a:gd name="T35" fmla="*/ 909 h 980"/>
                        <a:gd name="T36" fmla="*/ 2019 w 2862"/>
                        <a:gd name="T37" fmla="*/ 943 h 980"/>
                        <a:gd name="T38" fmla="*/ 1797 w 2862"/>
                        <a:gd name="T39" fmla="*/ 966 h 980"/>
                        <a:gd name="T40" fmla="*/ 1557 w 2862"/>
                        <a:gd name="T41" fmla="*/ 979 h 980"/>
                        <a:gd name="T42" fmla="*/ 1305 w 2862"/>
                        <a:gd name="T43" fmla="*/ 979 h 980"/>
                        <a:gd name="T44" fmla="*/ 1065 w 2862"/>
                        <a:gd name="T45" fmla="*/ 966 h 980"/>
                        <a:gd name="T46" fmla="*/ 843 w 2862"/>
                        <a:gd name="T47" fmla="*/ 943 h 980"/>
                        <a:gd name="T48" fmla="*/ 641 w 2862"/>
                        <a:gd name="T49" fmla="*/ 909 h 980"/>
                        <a:gd name="T50" fmla="*/ 461 w 2862"/>
                        <a:gd name="T51" fmla="*/ 869 h 980"/>
                        <a:gd name="T52" fmla="*/ 305 w 2862"/>
                        <a:gd name="T53" fmla="*/ 821 h 980"/>
                        <a:gd name="T54" fmla="*/ 175 w 2862"/>
                        <a:gd name="T55" fmla="*/ 768 h 980"/>
                        <a:gd name="T56" fmla="*/ 73 w 2862"/>
                        <a:gd name="T57" fmla="*/ 712 h 980"/>
                        <a:gd name="T58" fmla="*/ 0 w 2862"/>
                        <a:gd name="T59" fmla="*/ 652 h 980"/>
                        <a:gd name="T60" fmla="*/ 2 w 2862"/>
                        <a:gd name="T61" fmla="*/ 504 h 980"/>
                        <a:gd name="T62" fmla="*/ 21 w 2862"/>
                        <a:gd name="T63" fmla="*/ 456 h 980"/>
                        <a:gd name="T64" fmla="*/ 62 w 2862"/>
                        <a:gd name="T65" fmla="*/ 386 h 980"/>
                        <a:gd name="T66" fmla="*/ 128 w 2862"/>
                        <a:gd name="T67" fmla="*/ 318 h 980"/>
                        <a:gd name="T68" fmla="*/ 214 w 2862"/>
                        <a:gd name="T69" fmla="*/ 254 h 980"/>
                        <a:gd name="T70" fmla="*/ 325 w 2862"/>
                        <a:gd name="T71" fmla="*/ 194 h 980"/>
                        <a:gd name="T72" fmla="*/ 456 w 2862"/>
                        <a:gd name="T73" fmla="*/ 140 h 980"/>
                        <a:gd name="T74" fmla="*/ 609 w 2862"/>
                        <a:gd name="T75" fmla="*/ 94 h 980"/>
                        <a:gd name="T76" fmla="*/ 783 w 2862"/>
                        <a:gd name="T77" fmla="*/ 55 h 980"/>
                        <a:gd name="T78" fmla="*/ 978 w 2862"/>
                        <a:gd name="T79" fmla="*/ 26 h 980"/>
                        <a:gd name="T80" fmla="*/ 1195 w 2862"/>
                        <a:gd name="T81" fmla="*/ 7 h 980"/>
                        <a:gd name="T82" fmla="*/ 1431 w 2862"/>
                        <a:gd name="T83" fmla="*/ 0 h 98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</a:cxnLst>
                      <a:rect l="0" t="0" r="r" b="b"/>
                      <a:pathLst>
                        <a:path w="2862" h="980">
                          <a:moveTo>
                            <a:pt x="1431" y="0"/>
                          </a:moveTo>
                          <a:lnTo>
                            <a:pt x="1547" y="3"/>
                          </a:lnTo>
                          <a:lnTo>
                            <a:pt x="1658" y="7"/>
                          </a:lnTo>
                          <a:lnTo>
                            <a:pt x="1764" y="14"/>
                          </a:lnTo>
                          <a:lnTo>
                            <a:pt x="1866" y="23"/>
                          </a:lnTo>
                          <a:lnTo>
                            <a:pt x="1963" y="36"/>
                          </a:lnTo>
                          <a:lnTo>
                            <a:pt x="2055" y="51"/>
                          </a:lnTo>
                          <a:lnTo>
                            <a:pt x="2142" y="67"/>
                          </a:lnTo>
                          <a:lnTo>
                            <a:pt x="2225" y="86"/>
                          </a:lnTo>
                          <a:lnTo>
                            <a:pt x="2302" y="107"/>
                          </a:lnTo>
                          <a:lnTo>
                            <a:pt x="2375" y="129"/>
                          </a:lnTo>
                          <a:lnTo>
                            <a:pt x="2443" y="153"/>
                          </a:lnTo>
                          <a:lnTo>
                            <a:pt x="2506" y="180"/>
                          </a:lnTo>
                          <a:lnTo>
                            <a:pt x="2563" y="207"/>
                          </a:lnTo>
                          <a:lnTo>
                            <a:pt x="2616" y="235"/>
                          </a:lnTo>
                          <a:lnTo>
                            <a:pt x="2664" y="265"/>
                          </a:lnTo>
                          <a:lnTo>
                            <a:pt x="2707" y="296"/>
                          </a:lnTo>
                          <a:lnTo>
                            <a:pt x="2744" y="327"/>
                          </a:lnTo>
                          <a:lnTo>
                            <a:pt x="2777" y="360"/>
                          </a:lnTo>
                          <a:lnTo>
                            <a:pt x="2804" y="392"/>
                          </a:lnTo>
                          <a:lnTo>
                            <a:pt x="2827" y="426"/>
                          </a:lnTo>
                          <a:lnTo>
                            <a:pt x="2843" y="459"/>
                          </a:lnTo>
                          <a:lnTo>
                            <a:pt x="2855" y="493"/>
                          </a:lnTo>
                          <a:lnTo>
                            <a:pt x="2860" y="505"/>
                          </a:lnTo>
                          <a:lnTo>
                            <a:pt x="2862" y="519"/>
                          </a:lnTo>
                          <a:lnTo>
                            <a:pt x="2862" y="652"/>
                          </a:lnTo>
                          <a:lnTo>
                            <a:pt x="2830" y="681"/>
                          </a:lnTo>
                          <a:lnTo>
                            <a:pt x="2789" y="712"/>
                          </a:lnTo>
                          <a:lnTo>
                            <a:pt x="2741" y="740"/>
                          </a:lnTo>
                          <a:lnTo>
                            <a:pt x="2687" y="768"/>
                          </a:lnTo>
                          <a:lnTo>
                            <a:pt x="2625" y="795"/>
                          </a:lnTo>
                          <a:lnTo>
                            <a:pt x="2557" y="821"/>
                          </a:lnTo>
                          <a:lnTo>
                            <a:pt x="2482" y="846"/>
                          </a:lnTo>
                          <a:lnTo>
                            <a:pt x="2401" y="869"/>
                          </a:lnTo>
                          <a:lnTo>
                            <a:pt x="2314" y="891"/>
                          </a:lnTo>
                          <a:lnTo>
                            <a:pt x="2221" y="909"/>
                          </a:lnTo>
                          <a:lnTo>
                            <a:pt x="2122" y="927"/>
                          </a:lnTo>
                          <a:lnTo>
                            <a:pt x="2019" y="943"/>
                          </a:lnTo>
                          <a:lnTo>
                            <a:pt x="1911" y="956"/>
                          </a:lnTo>
                          <a:lnTo>
                            <a:pt x="1797" y="966"/>
                          </a:lnTo>
                          <a:lnTo>
                            <a:pt x="1680" y="973"/>
                          </a:lnTo>
                          <a:lnTo>
                            <a:pt x="1557" y="979"/>
                          </a:lnTo>
                          <a:lnTo>
                            <a:pt x="1431" y="980"/>
                          </a:lnTo>
                          <a:lnTo>
                            <a:pt x="1305" y="979"/>
                          </a:lnTo>
                          <a:lnTo>
                            <a:pt x="1182" y="973"/>
                          </a:lnTo>
                          <a:lnTo>
                            <a:pt x="1065" y="966"/>
                          </a:lnTo>
                          <a:lnTo>
                            <a:pt x="951" y="956"/>
                          </a:lnTo>
                          <a:lnTo>
                            <a:pt x="843" y="943"/>
                          </a:lnTo>
                          <a:lnTo>
                            <a:pt x="740" y="927"/>
                          </a:lnTo>
                          <a:lnTo>
                            <a:pt x="641" y="909"/>
                          </a:lnTo>
                          <a:lnTo>
                            <a:pt x="548" y="891"/>
                          </a:lnTo>
                          <a:lnTo>
                            <a:pt x="461" y="869"/>
                          </a:lnTo>
                          <a:lnTo>
                            <a:pt x="380" y="846"/>
                          </a:lnTo>
                          <a:lnTo>
                            <a:pt x="305" y="821"/>
                          </a:lnTo>
                          <a:lnTo>
                            <a:pt x="237" y="795"/>
                          </a:lnTo>
                          <a:lnTo>
                            <a:pt x="175" y="768"/>
                          </a:lnTo>
                          <a:lnTo>
                            <a:pt x="121" y="740"/>
                          </a:lnTo>
                          <a:lnTo>
                            <a:pt x="73" y="712"/>
                          </a:lnTo>
                          <a:lnTo>
                            <a:pt x="32" y="681"/>
                          </a:lnTo>
                          <a:lnTo>
                            <a:pt x="0" y="652"/>
                          </a:lnTo>
                          <a:lnTo>
                            <a:pt x="0" y="519"/>
                          </a:lnTo>
                          <a:lnTo>
                            <a:pt x="2" y="504"/>
                          </a:lnTo>
                          <a:lnTo>
                            <a:pt x="8" y="491"/>
                          </a:lnTo>
                          <a:lnTo>
                            <a:pt x="21" y="456"/>
                          </a:lnTo>
                          <a:lnTo>
                            <a:pt x="39" y="420"/>
                          </a:lnTo>
                          <a:lnTo>
                            <a:pt x="62" y="386"/>
                          </a:lnTo>
                          <a:lnTo>
                            <a:pt x="93" y="351"/>
                          </a:lnTo>
                          <a:lnTo>
                            <a:pt x="128" y="318"/>
                          </a:lnTo>
                          <a:lnTo>
                            <a:pt x="169" y="285"/>
                          </a:lnTo>
                          <a:lnTo>
                            <a:pt x="214" y="254"/>
                          </a:lnTo>
                          <a:lnTo>
                            <a:pt x="266" y="223"/>
                          </a:lnTo>
                          <a:lnTo>
                            <a:pt x="325" y="194"/>
                          </a:lnTo>
                          <a:lnTo>
                            <a:pt x="387" y="166"/>
                          </a:lnTo>
                          <a:lnTo>
                            <a:pt x="456" y="140"/>
                          </a:lnTo>
                          <a:lnTo>
                            <a:pt x="530" y="116"/>
                          </a:lnTo>
                          <a:lnTo>
                            <a:pt x="609" y="94"/>
                          </a:lnTo>
                          <a:lnTo>
                            <a:pt x="693" y="73"/>
                          </a:lnTo>
                          <a:lnTo>
                            <a:pt x="783" y="55"/>
                          </a:lnTo>
                          <a:lnTo>
                            <a:pt x="878" y="39"/>
                          </a:lnTo>
                          <a:lnTo>
                            <a:pt x="978" y="26"/>
                          </a:lnTo>
                          <a:lnTo>
                            <a:pt x="1084" y="15"/>
                          </a:lnTo>
                          <a:lnTo>
                            <a:pt x="1195" y="7"/>
                          </a:lnTo>
                          <a:lnTo>
                            <a:pt x="1310" y="3"/>
                          </a:lnTo>
                          <a:lnTo>
                            <a:pt x="1431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3" name="Freeform 16">
                      <a:extLst>
                        <a:ext uri="{FF2B5EF4-FFF2-40B4-BE49-F238E27FC236}">
                          <a16:creationId xmlns:a16="http://schemas.microsoft.com/office/drawing/2014/main" id="{9F1DACB5-BC06-44C8-97EC-1BC1975F257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2234"/>
                      <a:ext cx="318" cy="110"/>
                    </a:xfrm>
                    <a:custGeom>
                      <a:avLst/>
                      <a:gdLst>
                        <a:gd name="T0" fmla="*/ 47 w 2862"/>
                        <a:gd name="T1" fmla="*/ 31 h 991"/>
                        <a:gd name="T2" fmla="*/ 159 w 2862"/>
                        <a:gd name="T3" fmla="*/ 90 h 991"/>
                        <a:gd name="T4" fmla="*/ 295 w 2862"/>
                        <a:gd name="T5" fmla="*/ 145 h 991"/>
                        <a:gd name="T6" fmla="*/ 452 w 2862"/>
                        <a:gd name="T7" fmla="*/ 192 h 991"/>
                        <a:gd name="T8" fmla="*/ 632 w 2862"/>
                        <a:gd name="T9" fmla="*/ 233 h 991"/>
                        <a:gd name="T10" fmla="*/ 834 w 2862"/>
                        <a:gd name="T11" fmla="*/ 264 h 991"/>
                        <a:gd name="T12" fmla="*/ 1056 w 2862"/>
                        <a:gd name="T13" fmla="*/ 287 h 991"/>
                        <a:gd name="T14" fmla="*/ 1301 w 2862"/>
                        <a:gd name="T15" fmla="*/ 298 h 991"/>
                        <a:gd name="T16" fmla="*/ 1561 w 2862"/>
                        <a:gd name="T17" fmla="*/ 298 h 991"/>
                        <a:gd name="T18" fmla="*/ 1806 w 2862"/>
                        <a:gd name="T19" fmla="*/ 287 h 991"/>
                        <a:gd name="T20" fmla="*/ 2028 w 2862"/>
                        <a:gd name="T21" fmla="*/ 264 h 991"/>
                        <a:gd name="T22" fmla="*/ 2230 w 2862"/>
                        <a:gd name="T23" fmla="*/ 233 h 991"/>
                        <a:gd name="T24" fmla="*/ 2410 w 2862"/>
                        <a:gd name="T25" fmla="*/ 192 h 991"/>
                        <a:gd name="T26" fmla="*/ 2567 w 2862"/>
                        <a:gd name="T27" fmla="*/ 145 h 991"/>
                        <a:gd name="T28" fmla="*/ 2703 w 2862"/>
                        <a:gd name="T29" fmla="*/ 90 h 991"/>
                        <a:gd name="T30" fmla="*/ 2815 w 2862"/>
                        <a:gd name="T31" fmla="*/ 31 h 991"/>
                        <a:gd name="T32" fmla="*/ 2862 w 2862"/>
                        <a:gd name="T33" fmla="*/ 472 h 991"/>
                        <a:gd name="T34" fmla="*/ 2855 w 2862"/>
                        <a:gd name="T35" fmla="*/ 501 h 991"/>
                        <a:gd name="T36" fmla="*/ 2820 w 2862"/>
                        <a:gd name="T37" fmla="*/ 578 h 991"/>
                        <a:gd name="T38" fmla="*/ 2759 w 2862"/>
                        <a:gd name="T39" fmla="*/ 652 h 991"/>
                        <a:gd name="T40" fmla="*/ 2674 w 2862"/>
                        <a:gd name="T41" fmla="*/ 721 h 991"/>
                        <a:gd name="T42" fmla="*/ 2564 w 2862"/>
                        <a:gd name="T43" fmla="*/ 782 h 991"/>
                        <a:gd name="T44" fmla="*/ 2433 w 2862"/>
                        <a:gd name="T45" fmla="*/ 839 h 991"/>
                        <a:gd name="T46" fmla="*/ 2284 w 2862"/>
                        <a:gd name="T47" fmla="*/ 886 h 991"/>
                        <a:gd name="T48" fmla="*/ 2118 w 2862"/>
                        <a:gd name="T49" fmla="*/ 927 h 991"/>
                        <a:gd name="T50" fmla="*/ 1937 w 2862"/>
                        <a:gd name="T51" fmla="*/ 957 h 991"/>
                        <a:gd name="T52" fmla="*/ 1742 w 2862"/>
                        <a:gd name="T53" fmla="*/ 979 h 991"/>
                        <a:gd name="T54" fmla="*/ 1537 w 2862"/>
                        <a:gd name="T55" fmla="*/ 990 h 991"/>
                        <a:gd name="T56" fmla="*/ 1325 w 2862"/>
                        <a:gd name="T57" fmla="*/ 990 h 991"/>
                        <a:gd name="T58" fmla="*/ 1119 w 2862"/>
                        <a:gd name="T59" fmla="*/ 978 h 991"/>
                        <a:gd name="T60" fmla="*/ 924 w 2862"/>
                        <a:gd name="T61" fmla="*/ 957 h 991"/>
                        <a:gd name="T62" fmla="*/ 743 w 2862"/>
                        <a:gd name="T63" fmla="*/ 926 h 991"/>
                        <a:gd name="T64" fmla="*/ 577 w 2862"/>
                        <a:gd name="T65" fmla="*/ 886 h 991"/>
                        <a:gd name="T66" fmla="*/ 427 w 2862"/>
                        <a:gd name="T67" fmla="*/ 838 h 991"/>
                        <a:gd name="T68" fmla="*/ 297 w 2862"/>
                        <a:gd name="T69" fmla="*/ 782 h 991"/>
                        <a:gd name="T70" fmla="*/ 187 w 2862"/>
                        <a:gd name="T71" fmla="*/ 719 h 991"/>
                        <a:gd name="T72" fmla="*/ 101 w 2862"/>
                        <a:gd name="T73" fmla="*/ 651 h 991"/>
                        <a:gd name="T74" fmla="*/ 41 w 2862"/>
                        <a:gd name="T75" fmla="*/ 577 h 991"/>
                        <a:gd name="T76" fmla="*/ 6 w 2862"/>
                        <a:gd name="T77" fmla="*/ 499 h 991"/>
                        <a:gd name="T78" fmla="*/ 0 w 2862"/>
                        <a:gd name="T79" fmla="*/ 472 h 99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</a:cxnLst>
                      <a:rect l="0" t="0" r="r" b="b"/>
                      <a:pathLst>
                        <a:path w="2862" h="991">
                          <a:moveTo>
                            <a:pt x="0" y="0"/>
                          </a:moveTo>
                          <a:lnTo>
                            <a:pt x="47" y="31"/>
                          </a:lnTo>
                          <a:lnTo>
                            <a:pt x="101" y="61"/>
                          </a:lnTo>
                          <a:lnTo>
                            <a:pt x="159" y="90"/>
                          </a:lnTo>
                          <a:lnTo>
                            <a:pt x="224" y="117"/>
                          </a:lnTo>
                          <a:lnTo>
                            <a:pt x="295" y="145"/>
                          </a:lnTo>
                          <a:lnTo>
                            <a:pt x="370" y="169"/>
                          </a:lnTo>
                          <a:lnTo>
                            <a:pt x="452" y="192"/>
                          </a:lnTo>
                          <a:lnTo>
                            <a:pt x="539" y="213"/>
                          </a:lnTo>
                          <a:lnTo>
                            <a:pt x="632" y="233"/>
                          </a:lnTo>
                          <a:lnTo>
                            <a:pt x="731" y="249"/>
                          </a:lnTo>
                          <a:lnTo>
                            <a:pt x="834" y="264"/>
                          </a:lnTo>
                          <a:lnTo>
                            <a:pt x="943" y="276"/>
                          </a:lnTo>
                          <a:lnTo>
                            <a:pt x="1056" y="287"/>
                          </a:lnTo>
                          <a:lnTo>
                            <a:pt x="1176" y="294"/>
                          </a:lnTo>
                          <a:lnTo>
                            <a:pt x="1301" y="298"/>
                          </a:lnTo>
                          <a:lnTo>
                            <a:pt x="1431" y="300"/>
                          </a:lnTo>
                          <a:lnTo>
                            <a:pt x="1561" y="298"/>
                          </a:lnTo>
                          <a:lnTo>
                            <a:pt x="1686" y="294"/>
                          </a:lnTo>
                          <a:lnTo>
                            <a:pt x="1806" y="287"/>
                          </a:lnTo>
                          <a:lnTo>
                            <a:pt x="1919" y="276"/>
                          </a:lnTo>
                          <a:lnTo>
                            <a:pt x="2028" y="264"/>
                          </a:lnTo>
                          <a:lnTo>
                            <a:pt x="2131" y="249"/>
                          </a:lnTo>
                          <a:lnTo>
                            <a:pt x="2230" y="233"/>
                          </a:lnTo>
                          <a:lnTo>
                            <a:pt x="2323" y="213"/>
                          </a:lnTo>
                          <a:lnTo>
                            <a:pt x="2410" y="192"/>
                          </a:lnTo>
                          <a:lnTo>
                            <a:pt x="2492" y="169"/>
                          </a:lnTo>
                          <a:lnTo>
                            <a:pt x="2567" y="145"/>
                          </a:lnTo>
                          <a:lnTo>
                            <a:pt x="2638" y="117"/>
                          </a:lnTo>
                          <a:lnTo>
                            <a:pt x="2703" y="90"/>
                          </a:lnTo>
                          <a:lnTo>
                            <a:pt x="2761" y="61"/>
                          </a:lnTo>
                          <a:lnTo>
                            <a:pt x="2815" y="31"/>
                          </a:lnTo>
                          <a:lnTo>
                            <a:pt x="2862" y="0"/>
                          </a:lnTo>
                          <a:lnTo>
                            <a:pt x="2862" y="472"/>
                          </a:lnTo>
                          <a:lnTo>
                            <a:pt x="2860" y="487"/>
                          </a:lnTo>
                          <a:lnTo>
                            <a:pt x="2855" y="501"/>
                          </a:lnTo>
                          <a:lnTo>
                            <a:pt x="2841" y="540"/>
                          </a:lnTo>
                          <a:lnTo>
                            <a:pt x="2820" y="578"/>
                          </a:lnTo>
                          <a:lnTo>
                            <a:pt x="2793" y="616"/>
                          </a:lnTo>
                          <a:lnTo>
                            <a:pt x="2759" y="652"/>
                          </a:lnTo>
                          <a:lnTo>
                            <a:pt x="2719" y="687"/>
                          </a:lnTo>
                          <a:lnTo>
                            <a:pt x="2674" y="721"/>
                          </a:lnTo>
                          <a:lnTo>
                            <a:pt x="2622" y="752"/>
                          </a:lnTo>
                          <a:lnTo>
                            <a:pt x="2564" y="782"/>
                          </a:lnTo>
                          <a:lnTo>
                            <a:pt x="2501" y="812"/>
                          </a:lnTo>
                          <a:lnTo>
                            <a:pt x="2433" y="839"/>
                          </a:lnTo>
                          <a:lnTo>
                            <a:pt x="2361" y="863"/>
                          </a:lnTo>
                          <a:lnTo>
                            <a:pt x="2284" y="886"/>
                          </a:lnTo>
                          <a:lnTo>
                            <a:pt x="2203" y="907"/>
                          </a:lnTo>
                          <a:lnTo>
                            <a:pt x="2118" y="927"/>
                          </a:lnTo>
                          <a:lnTo>
                            <a:pt x="2029" y="943"/>
                          </a:lnTo>
                          <a:lnTo>
                            <a:pt x="1937" y="957"/>
                          </a:lnTo>
                          <a:lnTo>
                            <a:pt x="1841" y="969"/>
                          </a:lnTo>
                          <a:lnTo>
                            <a:pt x="1742" y="979"/>
                          </a:lnTo>
                          <a:lnTo>
                            <a:pt x="1641" y="986"/>
                          </a:lnTo>
                          <a:lnTo>
                            <a:pt x="1537" y="990"/>
                          </a:lnTo>
                          <a:lnTo>
                            <a:pt x="1431" y="991"/>
                          </a:lnTo>
                          <a:lnTo>
                            <a:pt x="1325" y="990"/>
                          </a:lnTo>
                          <a:lnTo>
                            <a:pt x="1221" y="986"/>
                          </a:lnTo>
                          <a:lnTo>
                            <a:pt x="1119" y="978"/>
                          </a:lnTo>
                          <a:lnTo>
                            <a:pt x="1020" y="969"/>
                          </a:lnTo>
                          <a:lnTo>
                            <a:pt x="924" y="957"/>
                          </a:lnTo>
                          <a:lnTo>
                            <a:pt x="832" y="943"/>
                          </a:lnTo>
                          <a:lnTo>
                            <a:pt x="743" y="926"/>
                          </a:lnTo>
                          <a:lnTo>
                            <a:pt x="658" y="907"/>
                          </a:lnTo>
                          <a:lnTo>
                            <a:pt x="577" y="886"/>
                          </a:lnTo>
                          <a:lnTo>
                            <a:pt x="500" y="863"/>
                          </a:lnTo>
                          <a:lnTo>
                            <a:pt x="427" y="838"/>
                          </a:lnTo>
                          <a:lnTo>
                            <a:pt x="359" y="811"/>
                          </a:lnTo>
                          <a:lnTo>
                            <a:pt x="297" y="782"/>
                          </a:lnTo>
                          <a:lnTo>
                            <a:pt x="239" y="752"/>
                          </a:lnTo>
                          <a:lnTo>
                            <a:pt x="187" y="719"/>
                          </a:lnTo>
                          <a:lnTo>
                            <a:pt x="142" y="686"/>
                          </a:lnTo>
                          <a:lnTo>
                            <a:pt x="101" y="651"/>
                          </a:lnTo>
                          <a:lnTo>
                            <a:pt x="68" y="615"/>
                          </a:lnTo>
                          <a:lnTo>
                            <a:pt x="41" y="577"/>
                          </a:lnTo>
                          <a:lnTo>
                            <a:pt x="20" y="538"/>
                          </a:lnTo>
                          <a:lnTo>
                            <a:pt x="6" y="499"/>
                          </a:lnTo>
                          <a:lnTo>
                            <a:pt x="2" y="486"/>
                          </a:lnTo>
                          <a:lnTo>
                            <a:pt x="0" y="47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1059" name="Group 1058">
                <a:extLst>
                  <a:ext uri="{FF2B5EF4-FFF2-40B4-BE49-F238E27FC236}">
                    <a16:creationId xmlns:a16="http://schemas.microsoft.com/office/drawing/2014/main" id="{AFA4D9EB-FCAE-480F-AA0D-A8BF2FE3EA8B}"/>
                  </a:ext>
                </a:extLst>
              </p:cNvPr>
              <p:cNvGrpSpPr/>
              <p:nvPr/>
            </p:nvGrpSpPr>
            <p:grpSpPr>
              <a:xfrm>
                <a:off x="2503886" y="4999160"/>
                <a:ext cx="6296664" cy="975017"/>
                <a:chOff x="3338513" y="5098473"/>
                <a:chExt cx="8395552" cy="1300021"/>
              </a:xfrm>
            </p:grpSpPr>
            <p:grpSp>
              <p:nvGrpSpPr>
                <p:cNvPr id="1054" name="Group 1053">
                  <a:extLst>
                    <a:ext uri="{FF2B5EF4-FFF2-40B4-BE49-F238E27FC236}">
                      <a16:creationId xmlns:a16="http://schemas.microsoft.com/office/drawing/2014/main" id="{B4DBC609-8D97-4350-85FD-547C7879C78B}"/>
                    </a:ext>
                  </a:extLst>
                </p:cNvPr>
                <p:cNvGrpSpPr/>
                <p:nvPr/>
              </p:nvGrpSpPr>
              <p:grpSpPr>
                <a:xfrm>
                  <a:off x="3338513" y="5098473"/>
                  <a:ext cx="1372074" cy="1300021"/>
                  <a:chOff x="3338513" y="5098473"/>
                  <a:chExt cx="1372074" cy="1300021"/>
                </a:xfrm>
              </p:grpSpPr>
              <p:sp>
                <p:nvSpPr>
                  <p:cNvPr id="134" name="Rectangle 133">
                    <a:extLst>
                      <a:ext uri="{FF2B5EF4-FFF2-40B4-BE49-F238E27FC236}">
                        <a16:creationId xmlns:a16="http://schemas.microsoft.com/office/drawing/2014/main" id="{12192153-46FF-49D3-835B-B036C942ECC3}"/>
                      </a:ext>
                    </a:extLst>
                  </p:cNvPr>
                  <p:cNvSpPr/>
                  <p:nvPr/>
                </p:nvSpPr>
                <p:spPr>
                  <a:xfrm>
                    <a:off x="3338513" y="5823979"/>
                    <a:ext cx="1372074" cy="574515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Legacy Documents</a:t>
                    </a:r>
                  </a:p>
                </p:txBody>
              </p:sp>
              <p:grpSp>
                <p:nvGrpSpPr>
                  <p:cNvPr id="1035" name="Group 1034">
                    <a:extLst>
                      <a:ext uri="{FF2B5EF4-FFF2-40B4-BE49-F238E27FC236}">
                        <a16:creationId xmlns:a16="http://schemas.microsoft.com/office/drawing/2014/main" id="{C16618E9-0C20-4EE5-94BF-EE247AB0175F}"/>
                      </a:ext>
                    </a:extLst>
                  </p:cNvPr>
                  <p:cNvGrpSpPr/>
                  <p:nvPr/>
                </p:nvGrpSpPr>
                <p:grpSpPr>
                  <a:xfrm>
                    <a:off x="3737978" y="5098473"/>
                    <a:ext cx="573144" cy="605966"/>
                    <a:chOff x="3737978" y="5098473"/>
                    <a:chExt cx="573144" cy="605966"/>
                  </a:xfrm>
                </p:grpSpPr>
                <p:grpSp>
                  <p:nvGrpSpPr>
                    <p:cNvPr id="32" name="Group 31">
                      <a:extLst>
                        <a:ext uri="{FF2B5EF4-FFF2-40B4-BE49-F238E27FC236}">
                          <a16:creationId xmlns:a16="http://schemas.microsoft.com/office/drawing/2014/main" id="{79828430-3AE3-473C-9CB6-8CC0A295830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737978" y="5098473"/>
                      <a:ext cx="573144" cy="605966"/>
                      <a:chOff x="1385456" y="1715974"/>
                      <a:chExt cx="1523902" cy="1611170"/>
                    </a:xfrm>
                  </p:grpSpPr>
                  <p:sp>
                    <p:nvSpPr>
                      <p:cNvPr id="33" name="Freeform: Shape 32">
                        <a:extLst>
                          <a:ext uri="{FF2B5EF4-FFF2-40B4-BE49-F238E27FC236}">
                            <a16:creationId xmlns:a16="http://schemas.microsoft.com/office/drawing/2014/main" id="{4AAC8E45-F5C9-4631-8209-5EF15D87A5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385456" y="1715974"/>
                        <a:ext cx="805588" cy="1611170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266DEFDF-AEB2-4414-8250-94C7CA2229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77896" y="1805828"/>
                        <a:ext cx="1431462" cy="1431461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135" name="Group 31">
                      <a:extLst>
                        <a:ext uri="{FF2B5EF4-FFF2-40B4-BE49-F238E27FC236}">
                          <a16:creationId xmlns:a16="http://schemas.microsoft.com/office/drawing/2014/main" id="{425257B6-3BAA-4BA4-AE69-58D6A2EDD4E0}"/>
                        </a:ext>
                      </a:extLst>
                    </p:cNvPr>
                    <p:cNvGrpSpPr>
                      <a:grpSpLocks noChangeAspect="1"/>
                    </p:cNvGrpSpPr>
                    <p:nvPr/>
                  </p:nvGrpSpPr>
                  <p:grpSpPr bwMode="auto">
                    <a:xfrm>
                      <a:off x="3891437" y="5210631"/>
                      <a:ext cx="266226" cy="381650"/>
                      <a:chOff x="2805" y="2055"/>
                      <a:chExt cx="143" cy="205"/>
                    </a:xfrm>
                    <a:solidFill>
                      <a:schemeClr val="accent1"/>
                    </a:solidFill>
                  </p:grpSpPr>
                  <p:sp>
                    <p:nvSpPr>
                      <p:cNvPr id="136" name="Freeform 33">
                        <a:extLst>
                          <a:ext uri="{FF2B5EF4-FFF2-40B4-BE49-F238E27FC236}">
                            <a16:creationId xmlns:a16="http://schemas.microsoft.com/office/drawing/2014/main" id="{D57F81B2-45C7-4669-BC92-AA17E83B8F74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2805" y="2055"/>
                        <a:ext cx="143" cy="205"/>
                      </a:xfrm>
                      <a:custGeom>
                        <a:avLst/>
                        <a:gdLst>
                          <a:gd name="T0" fmla="*/ 304 w 2295"/>
                          <a:gd name="T1" fmla="*/ 856 h 3275"/>
                          <a:gd name="T2" fmla="*/ 244 w 2295"/>
                          <a:gd name="T3" fmla="*/ 905 h 3275"/>
                          <a:gd name="T4" fmla="*/ 220 w 2295"/>
                          <a:gd name="T5" fmla="*/ 983 h 3275"/>
                          <a:gd name="T6" fmla="*/ 232 w 2295"/>
                          <a:gd name="T7" fmla="*/ 2972 h 3275"/>
                          <a:gd name="T8" fmla="*/ 280 w 2295"/>
                          <a:gd name="T9" fmla="*/ 3032 h 3275"/>
                          <a:gd name="T10" fmla="*/ 357 w 2295"/>
                          <a:gd name="T11" fmla="*/ 3055 h 3275"/>
                          <a:gd name="T12" fmla="*/ 1991 w 2295"/>
                          <a:gd name="T13" fmla="*/ 3045 h 3275"/>
                          <a:gd name="T14" fmla="*/ 2051 w 2295"/>
                          <a:gd name="T15" fmla="*/ 2995 h 3275"/>
                          <a:gd name="T16" fmla="*/ 2073 w 2295"/>
                          <a:gd name="T17" fmla="*/ 2918 h 3275"/>
                          <a:gd name="T18" fmla="*/ 2063 w 2295"/>
                          <a:gd name="T19" fmla="*/ 929 h 3275"/>
                          <a:gd name="T20" fmla="*/ 2013 w 2295"/>
                          <a:gd name="T21" fmla="*/ 869 h 3275"/>
                          <a:gd name="T22" fmla="*/ 1938 w 2295"/>
                          <a:gd name="T23" fmla="*/ 845 h 3275"/>
                          <a:gd name="T24" fmla="*/ 1737 w 2295"/>
                          <a:gd name="T25" fmla="*/ 893 h 3275"/>
                          <a:gd name="T26" fmla="*/ 1688 w 2295"/>
                          <a:gd name="T27" fmla="*/ 943 h 3275"/>
                          <a:gd name="T28" fmla="*/ 653 w 2295"/>
                          <a:gd name="T29" fmla="*/ 954 h 3275"/>
                          <a:gd name="T30" fmla="*/ 586 w 2295"/>
                          <a:gd name="T31" fmla="*/ 930 h 3275"/>
                          <a:gd name="T32" fmla="*/ 548 w 2295"/>
                          <a:gd name="T33" fmla="*/ 870 h 3275"/>
                          <a:gd name="T34" fmla="*/ 1126 w 2295"/>
                          <a:gd name="T35" fmla="*/ 111 h 3275"/>
                          <a:gd name="T36" fmla="*/ 1045 w 2295"/>
                          <a:gd name="T37" fmla="*/ 133 h 3275"/>
                          <a:gd name="T38" fmla="*/ 987 w 2295"/>
                          <a:gd name="T39" fmla="*/ 192 h 3275"/>
                          <a:gd name="T40" fmla="*/ 965 w 2295"/>
                          <a:gd name="T41" fmla="*/ 275 h 3275"/>
                          <a:gd name="T42" fmla="*/ 988 w 2295"/>
                          <a:gd name="T43" fmla="*/ 358 h 3275"/>
                          <a:gd name="T44" fmla="*/ 1226 w 2295"/>
                          <a:gd name="T45" fmla="*/ 402 h 3275"/>
                          <a:gd name="T46" fmla="*/ 1275 w 2295"/>
                          <a:gd name="T47" fmla="*/ 332 h 3275"/>
                          <a:gd name="T48" fmla="*/ 1284 w 2295"/>
                          <a:gd name="T49" fmla="*/ 245 h 3275"/>
                          <a:gd name="T50" fmla="*/ 1249 w 2295"/>
                          <a:gd name="T51" fmla="*/ 169 h 3275"/>
                          <a:gd name="T52" fmla="*/ 1181 w 2295"/>
                          <a:gd name="T53" fmla="*/ 121 h 3275"/>
                          <a:gd name="T54" fmla="*/ 1126 w 2295"/>
                          <a:gd name="T55" fmla="*/ 0 h 3275"/>
                          <a:gd name="T56" fmla="*/ 1203 w 2295"/>
                          <a:gd name="T57" fmla="*/ 12 h 3275"/>
                          <a:gd name="T58" fmla="*/ 1302 w 2295"/>
                          <a:gd name="T59" fmla="*/ 67 h 3275"/>
                          <a:gd name="T60" fmla="*/ 1371 w 2295"/>
                          <a:gd name="T61" fmla="*/ 159 h 3275"/>
                          <a:gd name="T62" fmla="*/ 1395 w 2295"/>
                          <a:gd name="T63" fmla="*/ 274 h 3275"/>
                          <a:gd name="T64" fmla="*/ 1378 w 2295"/>
                          <a:gd name="T65" fmla="*/ 372 h 3275"/>
                          <a:gd name="T66" fmla="*/ 1633 w 2295"/>
                          <a:gd name="T67" fmla="*/ 405 h 3275"/>
                          <a:gd name="T68" fmla="*/ 1706 w 2295"/>
                          <a:gd name="T69" fmla="*/ 444 h 3275"/>
                          <a:gd name="T70" fmla="*/ 1747 w 2295"/>
                          <a:gd name="T71" fmla="*/ 520 h 3275"/>
                          <a:gd name="T72" fmla="*/ 2073 w 2295"/>
                          <a:gd name="T73" fmla="*/ 620 h 3275"/>
                          <a:gd name="T74" fmla="*/ 2175 w 2295"/>
                          <a:gd name="T75" fmla="*/ 646 h 3275"/>
                          <a:gd name="T76" fmla="*/ 2252 w 2295"/>
                          <a:gd name="T77" fmla="*/ 713 h 3275"/>
                          <a:gd name="T78" fmla="*/ 2291 w 2295"/>
                          <a:gd name="T79" fmla="*/ 809 h 3275"/>
                          <a:gd name="T80" fmla="*/ 2291 w 2295"/>
                          <a:gd name="T81" fmla="*/ 3088 h 3275"/>
                          <a:gd name="T82" fmla="*/ 2252 w 2295"/>
                          <a:gd name="T83" fmla="*/ 3183 h 3275"/>
                          <a:gd name="T84" fmla="*/ 2175 w 2295"/>
                          <a:gd name="T85" fmla="*/ 3250 h 3275"/>
                          <a:gd name="T86" fmla="*/ 2073 w 2295"/>
                          <a:gd name="T87" fmla="*/ 3275 h 3275"/>
                          <a:gd name="T88" fmla="*/ 151 w 2295"/>
                          <a:gd name="T89" fmla="*/ 3264 h 3275"/>
                          <a:gd name="T90" fmla="*/ 64 w 2295"/>
                          <a:gd name="T91" fmla="*/ 3209 h 3275"/>
                          <a:gd name="T92" fmla="*/ 11 w 2295"/>
                          <a:gd name="T93" fmla="*/ 3122 h 3275"/>
                          <a:gd name="T94" fmla="*/ 0 w 2295"/>
                          <a:gd name="T95" fmla="*/ 845 h 3275"/>
                          <a:gd name="T96" fmla="*/ 25 w 2295"/>
                          <a:gd name="T97" fmla="*/ 742 h 3275"/>
                          <a:gd name="T98" fmla="*/ 90 w 2295"/>
                          <a:gd name="T99" fmla="*/ 664 h 3275"/>
                          <a:gd name="T100" fmla="*/ 185 w 2295"/>
                          <a:gd name="T101" fmla="*/ 624 h 3275"/>
                          <a:gd name="T102" fmla="*/ 546 w 2295"/>
                          <a:gd name="T103" fmla="*/ 549 h 3275"/>
                          <a:gd name="T104" fmla="*/ 571 w 2295"/>
                          <a:gd name="T105" fmla="*/ 466 h 3275"/>
                          <a:gd name="T106" fmla="*/ 635 w 2295"/>
                          <a:gd name="T107" fmla="*/ 413 h 3275"/>
                          <a:gd name="T108" fmla="*/ 887 w 2295"/>
                          <a:gd name="T109" fmla="*/ 402 h 3275"/>
                          <a:gd name="T110" fmla="*/ 858 w 2295"/>
                          <a:gd name="T111" fmla="*/ 308 h 3275"/>
                          <a:gd name="T112" fmla="*/ 867 w 2295"/>
                          <a:gd name="T113" fmla="*/ 195 h 3275"/>
                          <a:gd name="T114" fmla="*/ 922 w 2295"/>
                          <a:gd name="T115" fmla="*/ 95 h 3275"/>
                          <a:gd name="T116" fmla="*/ 1012 w 2295"/>
                          <a:gd name="T117" fmla="*/ 26 h 3275"/>
                          <a:gd name="T118" fmla="*/ 1126 w 2295"/>
                          <a:gd name="T119" fmla="*/ 0 h 3275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  <a:cxn ang="0">
                            <a:pos x="T106" y="T107"/>
                          </a:cxn>
                          <a:cxn ang="0">
                            <a:pos x="T108" y="T109"/>
                          </a:cxn>
                          <a:cxn ang="0">
                            <a:pos x="T110" y="T111"/>
                          </a:cxn>
                          <a:cxn ang="0">
                            <a:pos x="T112" y="T113"/>
                          </a:cxn>
                          <a:cxn ang="0">
                            <a:pos x="T114" y="T115"/>
                          </a:cxn>
                          <a:cxn ang="0">
                            <a:pos x="T116" y="T117"/>
                          </a:cxn>
                          <a:cxn ang="0">
                            <a:pos x="T118" y="T119"/>
                          </a:cxn>
                        </a:cxnLst>
                        <a:rect l="0" t="0" r="r" b="b"/>
                        <a:pathLst>
                          <a:path w="2295" h="3275">
                            <a:moveTo>
                              <a:pt x="357" y="845"/>
                            </a:moveTo>
                            <a:lnTo>
                              <a:pt x="330" y="848"/>
                            </a:lnTo>
                            <a:lnTo>
                              <a:pt x="304" y="856"/>
                            </a:lnTo>
                            <a:lnTo>
                              <a:pt x="280" y="869"/>
                            </a:lnTo>
                            <a:lnTo>
                              <a:pt x="260" y="885"/>
                            </a:lnTo>
                            <a:lnTo>
                              <a:pt x="244" y="905"/>
                            </a:lnTo>
                            <a:lnTo>
                              <a:pt x="232" y="929"/>
                            </a:lnTo>
                            <a:lnTo>
                              <a:pt x="223" y="954"/>
                            </a:lnTo>
                            <a:lnTo>
                              <a:pt x="220" y="983"/>
                            </a:lnTo>
                            <a:lnTo>
                              <a:pt x="220" y="2918"/>
                            </a:lnTo>
                            <a:lnTo>
                              <a:pt x="223" y="2945"/>
                            </a:lnTo>
                            <a:lnTo>
                              <a:pt x="232" y="2972"/>
                            </a:lnTo>
                            <a:lnTo>
                              <a:pt x="244" y="2995"/>
                            </a:lnTo>
                            <a:lnTo>
                              <a:pt x="260" y="3016"/>
                            </a:lnTo>
                            <a:lnTo>
                              <a:pt x="280" y="3032"/>
                            </a:lnTo>
                            <a:lnTo>
                              <a:pt x="304" y="3045"/>
                            </a:lnTo>
                            <a:lnTo>
                              <a:pt x="330" y="3052"/>
                            </a:lnTo>
                            <a:lnTo>
                              <a:pt x="357" y="3055"/>
                            </a:lnTo>
                            <a:lnTo>
                              <a:pt x="1938" y="3055"/>
                            </a:lnTo>
                            <a:lnTo>
                              <a:pt x="1965" y="3052"/>
                            </a:lnTo>
                            <a:lnTo>
                              <a:pt x="1991" y="3045"/>
                            </a:lnTo>
                            <a:lnTo>
                              <a:pt x="2013" y="3032"/>
                            </a:lnTo>
                            <a:lnTo>
                              <a:pt x="2034" y="3016"/>
                            </a:lnTo>
                            <a:lnTo>
                              <a:pt x="2051" y="2995"/>
                            </a:lnTo>
                            <a:lnTo>
                              <a:pt x="2063" y="2972"/>
                            </a:lnTo>
                            <a:lnTo>
                              <a:pt x="2070" y="2945"/>
                            </a:lnTo>
                            <a:lnTo>
                              <a:pt x="2073" y="2918"/>
                            </a:lnTo>
                            <a:lnTo>
                              <a:pt x="2073" y="983"/>
                            </a:lnTo>
                            <a:lnTo>
                              <a:pt x="2070" y="954"/>
                            </a:lnTo>
                            <a:lnTo>
                              <a:pt x="2063" y="929"/>
                            </a:lnTo>
                            <a:lnTo>
                              <a:pt x="2051" y="905"/>
                            </a:lnTo>
                            <a:lnTo>
                              <a:pt x="2034" y="885"/>
                            </a:lnTo>
                            <a:lnTo>
                              <a:pt x="2013" y="869"/>
                            </a:lnTo>
                            <a:lnTo>
                              <a:pt x="1991" y="856"/>
                            </a:lnTo>
                            <a:lnTo>
                              <a:pt x="1965" y="848"/>
                            </a:lnTo>
                            <a:lnTo>
                              <a:pt x="1938" y="845"/>
                            </a:lnTo>
                            <a:lnTo>
                              <a:pt x="1749" y="845"/>
                            </a:lnTo>
                            <a:lnTo>
                              <a:pt x="1746" y="870"/>
                            </a:lnTo>
                            <a:lnTo>
                              <a:pt x="1737" y="893"/>
                            </a:lnTo>
                            <a:lnTo>
                              <a:pt x="1725" y="914"/>
                            </a:lnTo>
                            <a:lnTo>
                              <a:pt x="1709" y="930"/>
                            </a:lnTo>
                            <a:lnTo>
                              <a:pt x="1688" y="943"/>
                            </a:lnTo>
                            <a:lnTo>
                              <a:pt x="1665" y="951"/>
                            </a:lnTo>
                            <a:lnTo>
                              <a:pt x="1640" y="954"/>
                            </a:lnTo>
                            <a:lnTo>
                              <a:pt x="653" y="954"/>
                            </a:lnTo>
                            <a:lnTo>
                              <a:pt x="628" y="951"/>
                            </a:lnTo>
                            <a:lnTo>
                              <a:pt x="606" y="943"/>
                            </a:lnTo>
                            <a:lnTo>
                              <a:pt x="586" y="930"/>
                            </a:lnTo>
                            <a:lnTo>
                              <a:pt x="568" y="914"/>
                            </a:lnTo>
                            <a:lnTo>
                              <a:pt x="556" y="893"/>
                            </a:lnTo>
                            <a:lnTo>
                              <a:pt x="548" y="870"/>
                            </a:lnTo>
                            <a:lnTo>
                              <a:pt x="545" y="845"/>
                            </a:lnTo>
                            <a:lnTo>
                              <a:pt x="357" y="845"/>
                            </a:lnTo>
                            <a:close/>
                            <a:moveTo>
                              <a:pt x="1126" y="111"/>
                            </a:moveTo>
                            <a:lnTo>
                              <a:pt x="1097" y="114"/>
                            </a:lnTo>
                            <a:lnTo>
                              <a:pt x="1070" y="121"/>
                            </a:lnTo>
                            <a:lnTo>
                              <a:pt x="1045" y="133"/>
                            </a:lnTo>
                            <a:lnTo>
                              <a:pt x="1022" y="149"/>
                            </a:lnTo>
                            <a:lnTo>
                              <a:pt x="1003" y="169"/>
                            </a:lnTo>
                            <a:lnTo>
                              <a:pt x="987" y="192"/>
                            </a:lnTo>
                            <a:lnTo>
                              <a:pt x="976" y="217"/>
                            </a:lnTo>
                            <a:lnTo>
                              <a:pt x="967" y="245"/>
                            </a:lnTo>
                            <a:lnTo>
                              <a:pt x="965" y="275"/>
                            </a:lnTo>
                            <a:lnTo>
                              <a:pt x="967" y="304"/>
                            </a:lnTo>
                            <a:lnTo>
                              <a:pt x="976" y="332"/>
                            </a:lnTo>
                            <a:lnTo>
                              <a:pt x="988" y="358"/>
                            </a:lnTo>
                            <a:lnTo>
                              <a:pt x="1006" y="382"/>
                            </a:lnTo>
                            <a:lnTo>
                              <a:pt x="1025" y="402"/>
                            </a:lnTo>
                            <a:lnTo>
                              <a:pt x="1226" y="402"/>
                            </a:lnTo>
                            <a:lnTo>
                              <a:pt x="1247" y="382"/>
                            </a:lnTo>
                            <a:lnTo>
                              <a:pt x="1263" y="358"/>
                            </a:lnTo>
                            <a:lnTo>
                              <a:pt x="1275" y="332"/>
                            </a:lnTo>
                            <a:lnTo>
                              <a:pt x="1284" y="304"/>
                            </a:lnTo>
                            <a:lnTo>
                              <a:pt x="1287" y="275"/>
                            </a:lnTo>
                            <a:lnTo>
                              <a:pt x="1284" y="245"/>
                            </a:lnTo>
                            <a:lnTo>
                              <a:pt x="1276" y="217"/>
                            </a:lnTo>
                            <a:lnTo>
                              <a:pt x="1264" y="192"/>
                            </a:lnTo>
                            <a:lnTo>
                              <a:pt x="1249" y="169"/>
                            </a:lnTo>
                            <a:lnTo>
                              <a:pt x="1229" y="149"/>
                            </a:lnTo>
                            <a:lnTo>
                              <a:pt x="1206" y="133"/>
                            </a:lnTo>
                            <a:lnTo>
                              <a:pt x="1181" y="121"/>
                            </a:lnTo>
                            <a:lnTo>
                              <a:pt x="1155" y="114"/>
                            </a:lnTo>
                            <a:lnTo>
                              <a:pt x="1126" y="111"/>
                            </a:lnTo>
                            <a:close/>
                            <a:moveTo>
                              <a:pt x="1126" y="0"/>
                            </a:moveTo>
                            <a:lnTo>
                              <a:pt x="1126" y="0"/>
                            </a:lnTo>
                            <a:lnTo>
                              <a:pt x="1165" y="4"/>
                            </a:lnTo>
                            <a:lnTo>
                              <a:pt x="1203" y="12"/>
                            </a:lnTo>
                            <a:lnTo>
                              <a:pt x="1239" y="26"/>
                            </a:lnTo>
                            <a:lnTo>
                              <a:pt x="1272" y="44"/>
                            </a:lnTo>
                            <a:lnTo>
                              <a:pt x="1302" y="67"/>
                            </a:lnTo>
                            <a:lnTo>
                              <a:pt x="1329" y="95"/>
                            </a:lnTo>
                            <a:lnTo>
                              <a:pt x="1352" y="125"/>
                            </a:lnTo>
                            <a:lnTo>
                              <a:pt x="1371" y="159"/>
                            </a:lnTo>
                            <a:lnTo>
                              <a:pt x="1384" y="195"/>
                            </a:lnTo>
                            <a:lnTo>
                              <a:pt x="1392" y="234"/>
                            </a:lnTo>
                            <a:lnTo>
                              <a:pt x="1395" y="274"/>
                            </a:lnTo>
                            <a:lnTo>
                              <a:pt x="1393" y="308"/>
                            </a:lnTo>
                            <a:lnTo>
                              <a:pt x="1387" y="341"/>
                            </a:lnTo>
                            <a:lnTo>
                              <a:pt x="1378" y="372"/>
                            </a:lnTo>
                            <a:lnTo>
                              <a:pt x="1364" y="402"/>
                            </a:lnTo>
                            <a:lnTo>
                              <a:pt x="1604" y="402"/>
                            </a:lnTo>
                            <a:lnTo>
                              <a:pt x="1633" y="405"/>
                            </a:lnTo>
                            <a:lnTo>
                              <a:pt x="1660" y="413"/>
                            </a:lnTo>
                            <a:lnTo>
                              <a:pt x="1685" y="427"/>
                            </a:lnTo>
                            <a:lnTo>
                              <a:pt x="1706" y="444"/>
                            </a:lnTo>
                            <a:lnTo>
                              <a:pt x="1724" y="466"/>
                            </a:lnTo>
                            <a:lnTo>
                              <a:pt x="1737" y="492"/>
                            </a:lnTo>
                            <a:lnTo>
                              <a:pt x="1747" y="520"/>
                            </a:lnTo>
                            <a:lnTo>
                              <a:pt x="1749" y="549"/>
                            </a:lnTo>
                            <a:lnTo>
                              <a:pt x="1749" y="620"/>
                            </a:lnTo>
                            <a:lnTo>
                              <a:pt x="2073" y="620"/>
                            </a:lnTo>
                            <a:lnTo>
                              <a:pt x="2110" y="624"/>
                            </a:lnTo>
                            <a:lnTo>
                              <a:pt x="2144" y="632"/>
                            </a:lnTo>
                            <a:lnTo>
                              <a:pt x="2175" y="646"/>
                            </a:lnTo>
                            <a:lnTo>
                              <a:pt x="2204" y="664"/>
                            </a:lnTo>
                            <a:lnTo>
                              <a:pt x="2229" y="686"/>
                            </a:lnTo>
                            <a:lnTo>
                              <a:pt x="2252" y="713"/>
                            </a:lnTo>
                            <a:lnTo>
                              <a:pt x="2270" y="742"/>
                            </a:lnTo>
                            <a:lnTo>
                              <a:pt x="2283" y="774"/>
                            </a:lnTo>
                            <a:lnTo>
                              <a:pt x="2291" y="809"/>
                            </a:lnTo>
                            <a:lnTo>
                              <a:pt x="2295" y="845"/>
                            </a:lnTo>
                            <a:lnTo>
                              <a:pt x="2295" y="3051"/>
                            </a:lnTo>
                            <a:lnTo>
                              <a:pt x="2291" y="3088"/>
                            </a:lnTo>
                            <a:lnTo>
                              <a:pt x="2283" y="3122"/>
                            </a:lnTo>
                            <a:lnTo>
                              <a:pt x="2270" y="3154"/>
                            </a:lnTo>
                            <a:lnTo>
                              <a:pt x="2252" y="3183"/>
                            </a:lnTo>
                            <a:lnTo>
                              <a:pt x="2229" y="3209"/>
                            </a:lnTo>
                            <a:lnTo>
                              <a:pt x="2204" y="3232"/>
                            </a:lnTo>
                            <a:lnTo>
                              <a:pt x="2175" y="3250"/>
                            </a:lnTo>
                            <a:lnTo>
                              <a:pt x="2144" y="3264"/>
                            </a:lnTo>
                            <a:lnTo>
                              <a:pt x="2110" y="3272"/>
                            </a:lnTo>
                            <a:lnTo>
                              <a:pt x="2073" y="3275"/>
                            </a:lnTo>
                            <a:lnTo>
                              <a:pt x="220" y="3275"/>
                            </a:lnTo>
                            <a:lnTo>
                              <a:pt x="185" y="3272"/>
                            </a:lnTo>
                            <a:lnTo>
                              <a:pt x="151" y="3264"/>
                            </a:lnTo>
                            <a:lnTo>
                              <a:pt x="119" y="3250"/>
                            </a:lnTo>
                            <a:lnTo>
                              <a:pt x="90" y="3232"/>
                            </a:lnTo>
                            <a:lnTo>
                              <a:pt x="64" y="3209"/>
                            </a:lnTo>
                            <a:lnTo>
                              <a:pt x="42" y="3183"/>
                            </a:lnTo>
                            <a:lnTo>
                              <a:pt x="25" y="3154"/>
                            </a:lnTo>
                            <a:lnTo>
                              <a:pt x="11" y="3122"/>
                            </a:lnTo>
                            <a:lnTo>
                              <a:pt x="3" y="3088"/>
                            </a:lnTo>
                            <a:lnTo>
                              <a:pt x="0" y="3051"/>
                            </a:lnTo>
                            <a:lnTo>
                              <a:pt x="0" y="845"/>
                            </a:lnTo>
                            <a:lnTo>
                              <a:pt x="3" y="809"/>
                            </a:lnTo>
                            <a:lnTo>
                              <a:pt x="11" y="774"/>
                            </a:lnTo>
                            <a:lnTo>
                              <a:pt x="25" y="742"/>
                            </a:lnTo>
                            <a:lnTo>
                              <a:pt x="42" y="713"/>
                            </a:lnTo>
                            <a:lnTo>
                              <a:pt x="64" y="686"/>
                            </a:lnTo>
                            <a:lnTo>
                              <a:pt x="90" y="664"/>
                            </a:lnTo>
                            <a:lnTo>
                              <a:pt x="119" y="646"/>
                            </a:lnTo>
                            <a:lnTo>
                              <a:pt x="151" y="632"/>
                            </a:lnTo>
                            <a:lnTo>
                              <a:pt x="185" y="624"/>
                            </a:lnTo>
                            <a:lnTo>
                              <a:pt x="220" y="620"/>
                            </a:lnTo>
                            <a:lnTo>
                              <a:pt x="546" y="620"/>
                            </a:lnTo>
                            <a:lnTo>
                              <a:pt x="546" y="549"/>
                            </a:lnTo>
                            <a:lnTo>
                              <a:pt x="549" y="520"/>
                            </a:lnTo>
                            <a:lnTo>
                              <a:pt x="557" y="492"/>
                            </a:lnTo>
                            <a:lnTo>
                              <a:pt x="571" y="466"/>
                            </a:lnTo>
                            <a:lnTo>
                              <a:pt x="588" y="444"/>
                            </a:lnTo>
                            <a:lnTo>
                              <a:pt x="610" y="427"/>
                            </a:lnTo>
                            <a:lnTo>
                              <a:pt x="635" y="413"/>
                            </a:lnTo>
                            <a:lnTo>
                              <a:pt x="661" y="405"/>
                            </a:lnTo>
                            <a:lnTo>
                              <a:pt x="691" y="402"/>
                            </a:lnTo>
                            <a:lnTo>
                              <a:pt x="887" y="402"/>
                            </a:lnTo>
                            <a:lnTo>
                              <a:pt x="874" y="372"/>
                            </a:lnTo>
                            <a:lnTo>
                              <a:pt x="864" y="341"/>
                            </a:lnTo>
                            <a:lnTo>
                              <a:pt x="858" y="308"/>
                            </a:lnTo>
                            <a:lnTo>
                              <a:pt x="856" y="274"/>
                            </a:lnTo>
                            <a:lnTo>
                              <a:pt x="859" y="234"/>
                            </a:lnTo>
                            <a:lnTo>
                              <a:pt x="867" y="195"/>
                            </a:lnTo>
                            <a:lnTo>
                              <a:pt x="881" y="159"/>
                            </a:lnTo>
                            <a:lnTo>
                              <a:pt x="899" y="125"/>
                            </a:lnTo>
                            <a:lnTo>
                              <a:pt x="922" y="95"/>
                            </a:lnTo>
                            <a:lnTo>
                              <a:pt x="949" y="67"/>
                            </a:lnTo>
                            <a:lnTo>
                              <a:pt x="979" y="44"/>
                            </a:lnTo>
                            <a:lnTo>
                              <a:pt x="1012" y="26"/>
                            </a:lnTo>
                            <a:lnTo>
                              <a:pt x="1048" y="12"/>
                            </a:lnTo>
                            <a:lnTo>
                              <a:pt x="1085" y="4"/>
                            </a:lnTo>
                            <a:lnTo>
                              <a:pt x="1126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37" name="Freeform 34">
                        <a:extLst>
                          <a:ext uri="{FF2B5EF4-FFF2-40B4-BE49-F238E27FC236}">
                            <a16:creationId xmlns:a16="http://schemas.microsoft.com/office/drawing/2014/main" id="{C3AE14C4-2A94-4C53-A0FB-E92FBAE521BE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32" y="2127"/>
                        <a:ext cx="24" cy="24"/>
                      </a:xfrm>
                      <a:custGeom>
                        <a:avLst/>
                        <a:gdLst>
                          <a:gd name="T0" fmla="*/ 192 w 384"/>
                          <a:gd name="T1" fmla="*/ 0 h 389"/>
                          <a:gd name="T2" fmla="*/ 227 w 384"/>
                          <a:gd name="T3" fmla="*/ 3 h 389"/>
                          <a:gd name="T4" fmla="*/ 259 w 384"/>
                          <a:gd name="T5" fmla="*/ 13 h 389"/>
                          <a:gd name="T6" fmla="*/ 289 w 384"/>
                          <a:gd name="T7" fmla="*/ 27 h 389"/>
                          <a:gd name="T8" fmla="*/ 315 w 384"/>
                          <a:gd name="T9" fmla="*/ 46 h 389"/>
                          <a:gd name="T10" fmla="*/ 339 w 384"/>
                          <a:gd name="T11" fmla="*/ 69 h 389"/>
                          <a:gd name="T12" fmla="*/ 358 w 384"/>
                          <a:gd name="T13" fmla="*/ 97 h 389"/>
                          <a:gd name="T14" fmla="*/ 372 w 384"/>
                          <a:gd name="T15" fmla="*/ 127 h 389"/>
                          <a:gd name="T16" fmla="*/ 381 w 384"/>
                          <a:gd name="T17" fmla="*/ 159 h 389"/>
                          <a:gd name="T18" fmla="*/ 384 w 384"/>
                          <a:gd name="T19" fmla="*/ 194 h 389"/>
                          <a:gd name="T20" fmla="*/ 381 w 384"/>
                          <a:gd name="T21" fmla="*/ 230 h 389"/>
                          <a:gd name="T22" fmla="*/ 372 w 384"/>
                          <a:gd name="T23" fmla="*/ 262 h 389"/>
                          <a:gd name="T24" fmla="*/ 358 w 384"/>
                          <a:gd name="T25" fmla="*/ 292 h 389"/>
                          <a:gd name="T26" fmla="*/ 339 w 384"/>
                          <a:gd name="T27" fmla="*/ 320 h 389"/>
                          <a:gd name="T28" fmla="*/ 315 w 384"/>
                          <a:gd name="T29" fmla="*/ 344 h 389"/>
                          <a:gd name="T30" fmla="*/ 289 w 384"/>
                          <a:gd name="T31" fmla="*/ 363 h 389"/>
                          <a:gd name="T32" fmla="*/ 259 w 384"/>
                          <a:gd name="T33" fmla="*/ 377 h 389"/>
                          <a:gd name="T34" fmla="*/ 227 w 384"/>
                          <a:gd name="T35" fmla="*/ 386 h 389"/>
                          <a:gd name="T36" fmla="*/ 192 w 384"/>
                          <a:gd name="T37" fmla="*/ 389 h 389"/>
                          <a:gd name="T38" fmla="*/ 157 w 384"/>
                          <a:gd name="T39" fmla="*/ 386 h 389"/>
                          <a:gd name="T40" fmla="*/ 125 w 384"/>
                          <a:gd name="T41" fmla="*/ 377 h 389"/>
                          <a:gd name="T42" fmla="*/ 95 w 384"/>
                          <a:gd name="T43" fmla="*/ 363 h 389"/>
                          <a:gd name="T44" fmla="*/ 68 w 384"/>
                          <a:gd name="T45" fmla="*/ 344 h 389"/>
                          <a:gd name="T46" fmla="*/ 46 w 384"/>
                          <a:gd name="T47" fmla="*/ 320 h 389"/>
                          <a:gd name="T48" fmla="*/ 26 w 384"/>
                          <a:gd name="T49" fmla="*/ 292 h 389"/>
                          <a:gd name="T50" fmla="*/ 13 w 384"/>
                          <a:gd name="T51" fmla="*/ 262 h 389"/>
                          <a:gd name="T52" fmla="*/ 3 w 384"/>
                          <a:gd name="T53" fmla="*/ 230 h 389"/>
                          <a:gd name="T54" fmla="*/ 0 w 384"/>
                          <a:gd name="T55" fmla="*/ 194 h 389"/>
                          <a:gd name="T56" fmla="*/ 3 w 384"/>
                          <a:gd name="T57" fmla="*/ 159 h 389"/>
                          <a:gd name="T58" fmla="*/ 13 w 384"/>
                          <a:gd name="T59" fmla="*/ 127 h 389"/>
                          <a:gd name="T60" fmla="*/ 26 w 384"/>
                          <a:gd name="T61" fmla="*/ 97 h 389"/>
                          <a:gd name="T62" fmla="*/ 46 w 384"/>
                          <a:gd name="T63" fmla="*/ 69 h 389"/>
                          <a:gd name="T64" fmla="*/ 68 w 384"/>
                          <a:gd name="T65" fmla="*/ 46 h 389"/>
                          <a:gd name="T66" fmla="*/ 95 w 384"/>
                          <a:gd name="T67" fmla="*/ 27 h 389"/>
                          <a:gd name="T68" fmla="*/ 125 w 384"/>
                          <a:gd name="T69" fmla="*/ 13 h 389"/>
                          <a:gd name="T70" fmla="*/ 157 w 384"/>
                          <a:gd name="T71" fmla="*/ 3 h 389"/>
                          <a:gd name="T72" fmla="*/ 192 w 384"/>
                          <a:gd name="T73" fmla="*/ 0 h 389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</a:cxnLst>
                        <a:rect l="0" t="0" r="r" b="b"/>
                        <a:pathLst>
                          <a:path w="384" h="389">
                            <a:moveTo>
                              <a:pt x="192" y="0"/>
                            </a:moveTo>
                            <a:lnTo>
                              <a:pt x="227" y="3"/>
                            </a:lnTo>
                            <a:lnTo>
                              <a:pt x="259" y="13"/>
                            </a:lnTo>
                            <a:lnTo>
                              <a:pt x="289" y="27"/>
                            </a:lnTo>
                            <a:lnTo>
                              <a:pt x="315" y="46"/>
                            </a:lnTo>
                            <a:lnTo>
                              <a:pt x="339" y="69"/>
                            </a:lnTo>
                            <a:lnTo>
                              <a:pt x="358" y="97"/>
                            </a:lnTo>
                            <a:lnTo>
                              <a:pt x="372" y="127"/>
                            </a:lnTo>
                            <a:lnTo>
                              <a:pt x="381" y="159"/>
                            </a:lnTo>
                            <a:lnTo>
                              <a:pt x="384" y="194"/>
                            </a:lnTo>
                            <a:lnTo>
                              <a:pt x="381" y="230"/>
                            </a:lnTo>
                            <a:lnTo>
                              <a:pt x="372" y="262"/>
                            </a:lnTo>
                            <a:lnTo>
                              <a:pt x="358" y="292"/>
                            </a:lnTo>
                            <a:lnTo>
                              <a:pt x="339" y="320"/>
                            </a:lnTo>
                            <a:lnTo>
                              <a:pt x="315" y="344"/>
                            </a:lnTo>
                            <a:lnTo>
                              <a:pt x="289" y="363"/>
                            </a:lnTo>
                            <a:lnTo>
                              <a:pt x="259" y="377"/>
                            </a:lnTo>
                            <a:lnTo>
                              <a:pt x="227" y="386"/>
                            </a:lnTo>
                            <a:lnTo>
                              <a:pt x="192" y="389"/>
                            </a:lnTo>
                            <a:lnTo>
                              <a:pt x="157" y="386"/>
                            </a:lnTo>
                            <a:lnTo>
                              <a:pt x="125" y="377"/>
                            </a:lnTo>
                            <a:lnTo>
                              <a:pt x="95" y="363"/>
                            </a:lnTo>
                            <a:lnTo>
                              <a:pt x="68" y="344"/>
                            </a:lnTo>
                            <a:lnTo>
                              <a:pt x="46" y="320"/>
                            </a:lnTo>
                            <a:lnTo>
                              <a:pt x="26" y="292"/>
                            </a:lnTo>
                            <a:lnTo>
                              <a:pt x="13" y="262"/>
                            </a:lnTo>
                            <a:lnTo>
                              <a:pt x="3" y="230"/>
                            </a:lnTo>
                            <a:lnTo>
                              <a:pt x="0" y="194"/>
                            </a:lnTo>
                            <a:lnTo>
                              <a:pt x="3" y="159"/>
                            </a:lnTo>
                            <a:lnTo>
                              <a:pt x="13" y="127"/>
                            </a:lnTo>
                            <a:lnTo>
                              <a:pt x="26" y="97"/>
                            </a:lnTo>
                            <a:lnTo>
                              <a:pt x="46" y="69"/>
                            </a:lnTo>
                            <a:lnTo>
                              <a:pt x="68" y="46"/>
                            </a:lnTo>
                            <a:lnTo>
                              <a:pt x="95" y="27"/>
                            </a:lnTo>
                            <a:lnTo>
                              <a:pt x="125" y="13"/>
                            </a:lnTo>
                            <a:lnTo>
                              <a:pt x="157" y="3"/>
                            </a:lnTo>
                            <a:lnTo>
                              <a:pt x="192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38" name="Freeform 35">
                        <a:extLst>
                          <a:ext uri="{FF2B5EF4-FFF2-40B4-BE49-F238E27FC236}">
                            <a16:creationId xmlns:a16="http://schemas.microsoft.com/office/drawing/2014/main" id="{8416EA4F-6670-4755-BD3B-C44CD5795DD0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65" y="2132"/>
                        <a:ext cx="54" cy="14"/>
                      </a:xfrm>
                      <a:custGeom>
                        <a:avLst/>
                        <a:gdLst>
                          <a:gd name="T0" fmla="*/ 110 w 873"/>
                          <a:gd name="T1" fmla="*/ 0 h 219"/>
                          <a:gd name="T2" fmla="*/ 764 w 873"/>
                          <a:gd name="T3" fmla="*/ 0 h 219"/>
                          <a:gd name="T4" fmla="*/ 789 w 873"/>
                          <a:gd name="T5" fmla="*/ 3 h 219"/>
                          <a:gd name="T6" fmla="*/ 812 w 873"/>
                          <a:gd name="T7" fmla="*/ 12 h 219"/>
                          <a:gd name="T8" fmla="*/ 832 w 873"/>
                          <a:gd name="T9" fmla="*/ 24 h 219"/>
                          <a:gd name="T10" fmla="*/ 850 w 873"/>
                          <a:gd name="T11" fmla="*/ 41 h 219"/>
                          <a:gd name="T12" fmla="*/ 862 w 873"/>
                          <a:gd name="T13" fmla="*/ 62 h 219"/>
                          <a:gd name="T14" fmla="*/ 870 w 873"/>
                          <a:gd name="T15" fmla="*/ 85 h 219"/>
                          <a:gd name="T16" fmla="*/ 873 w 873"/>
                          <a:gd name="T17" fmla="*/ 110 h 219"/>
                          <a:gd name="T18" fmla="*/ 870 w 873"/>
                          <a:gd name="T19" fmla="*/ 135 h 219"/>
                          <a:gd name="T20" fmla="*/ 862 w 873"/>
                          <a:gd name="T21" fmla="*/ 158 h 219"/>
                          <a:gd name="T22" fmla="*/ 850 w 873"/>
                          <a:gd name="T23" fmla="*/ 179 h 219"/>
                          <a:gd name="T24" fmla="*/ 832 w 873"/>
                          <a:gd name="T25" fmla="*/ 196 h 219"/>
                          <a:gd name="T26" fmla="*/ 812 w 873"/>
                          <a:gd name="T27" fmla="*/ 208 h 219"/>
                          <a:gd name="T28" fmla="*/ 789 w 873"/>
                          <a:gd name="T29" fmla="*/ 217 h 219"/>
                          <a:gd name="T30" fmla="*/ 764 w 873"/>
                          <a:gd name="T31" fmla="*/ 219 h 219"/>
                          <a:gd name="T32" fmla="*/ 110 w 873"/>
                          <a:gd name="T33" fmla="*/ 219 h 219"/>
                          <a:gd name="T34" fmla="*/ 85 w 873"/>
                          <a:gd name="T35" fmla="*/ 217 h 219"/>
                          <a:gd name="T36" fmla="*/ 61 w 873"/>
                          <a:gd name="T37" fmla="*/ 208 h 219"/>
                          <a:gd name="T38" fmla="*/ 41 w 873"/>
                          <a:gd name="T39" fmla="*/ 196 h 219"/>
                          <a:gd name="T40" fmla="*/ 24 w 873"/>
                          <a:gd name="T41" fmla="*/ 179 h 219"/>
                          <a:gd name="T42" fmla="*/ 11 w 873"/>
                          <a:gd name="T43" fmla="*/ 158 h 219"/>
                          <a:gd name="T44" fmla="*/ 3 w 873"/>
                          <a:gd name="T45" fmla="*/ 135 h 219"/>
                          <a:gd name="T46" fmla="*/ 0 w 873"/>
                          <a:gd name="T47" fmla="*/ 110 h 219"/>
                          <a:gd name="T48" fmla="*/ 3 w 873"/>
                          <a:gd name="T49" fmla="*/ 85 h 219"/>
                          <a:gd name="T50" fmla="*/ 11 w 873"/>
                          <a:gd name="T51" fmla="*/ 62 h 219"/>
                          <a:gd name="T52" fmla="*/ 24 w 873"/>
                          <a:gd name="T53" fmla="*/ 41 h 219"/>
                          <a:gd name="T54" fmla="*/ 41 w 873"/>
                          <a:gd name="T55" fmla="*/ 24 h 219"/>
                          <a:gd name="T56" fmla="*/ 61 w 873"/>
                          <a:gd name="T57" fmla="*/ 12 h 219"/>
                          <a:gd name="T58" fmla="*/ 85 w 873"/>
                          <a:gd name="T59" fmla="*/ 3 h 219"/>
                          <a:gd name="T60" fmla="*/ 110 w 873"/>
                          <a:gd name="T61" fmla="*/ 0 h 219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</a:cxnLst>
                        <a:rect l="0" t="0" r="r" b="b"/>
                        <a:pathLst>
                          <a:path w="873" h="219">
                            <a:moveTo>
                              <a:pt x="110" y="0"/>
                            </a:moveTo>
                            <a:lnTo>
                              <a:pt x="764" y="0"/>
                            </a:lnTo>
                            <a:lnTo>
                              <a:pt x="789" y="3"/>
                            </a:lnTo>
                            <a:lnTo>
                              <a:pt x="812" y="12"/>
                            </a:lnTo>
                            <a:lnTo>
                              <a:pt x="832" y="24"/>
                            </a:lnTo>
                            <a:lnTo>
                              <a:pt x="850" y="41"/>
                            </a:lnTo>
                            <a:lnTo>
                              <a:pt x="862" y="62"/>
                            </a:lnTo>
                            <a:lnTo>
                              <a:pt x="870" y="85"/>
                            </a:lnTo>
                            <a:lnTo>
                              <a:pt x="873" y="110"/>
                            </a:lnTo>
                            <a:lnTo>
                              <a:pt x="870" y="135"/>
                            </a:lnTo>
                            <a:lnTo>
                              <a:pt x="862" y="158"/>
                            </a:lnTo>
                            <a:lnTo>
                              <a:pt x="850" y="179"/>
                            </a:lnTo>
                            <a:lnTo>
                              <a:pt x="832" y="196"/>
                            </a:lnTo>
                            <a:lnTo>
                              <a:pt x="812" y="208"/>
                            </a:lnTo>
                            <a:lnTo>
                              <a:pt x="789" y="217"/>
                            </a:lnTo>
                            <a:lnTo>
                              <a:pt x="764" y="219"/>
                            </a:lnTo>
                            <a:lnTo>
                              <a:pt x="110" y="219"/>
                            </a:lnTo>
                            <a:lnTo>
                              <a:pt x="85" y="217"/>
                            </a:lnTo>
                            <a:lnTo>
                              <a:pt x="61" y="208"/>
                            </a:lnTo>
                            <a:lnTo>
                              <a:pt x="41" y="196"/>
                            </a:lnTo>
                            <a:lnTo>
                              <a:pt x="24" y="179"/>
                            </a:lnTo>
                            <a:lnTo>
                              <a:pt x="11" y="158"/>
                            </a:lnTo>
                            <a:lnTo>
                              <a:pt x="3" y="135"/>
                            </a:lnTo>
                            <a:lnTo>
                              <a:pt x="0" y="110"/>
                            </a:lnTo>
                            <a:lnTo>
                              <a:pt x="3" y="85"/>
                            </a:lnTo>
                            <a:lnTo>
                              <a:pt x="11" y="62"/>
                            </a:lnTo>
                            <a:lnTo>
                              <a:pt x="24" y="41"/>
                            </a:lnTo>
                            <a:lnTo>
                              <a:pt x="41" y="24"/>
                            </a:lnTo>
                            <a:lnTo>
                              <a:pt x="61" y="12"/>
                            </a:lnTo>
                            <a:lnTo>
                              <a:pt x="85" y="3"/>
                            </a:lnTo>
                            <a:lnTo>
                              <a:pt x="11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39" name="Freeform 36">
                        <a:extLst>
                          <a:ext uri="{FF2B5EF4-FFF2-40B4-BE49-F238E27FC236}">
                            <a16:creationId xmlns:a16="http://schemas.microsoft.com/office/drawing/2014/main" id="{3D8F6864-602E-416F-AA8D-76E4488FF9C2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32" y="2162"/>
                        <a:ext cx="24" cy="24"/>
                      </a:xfrm>
                      <a:custGeom>
                        <a:avLst/>
                        <a:gdLst>
                          <a:gd name="T0" fmla="*/ 192 w 384"/>
                          <a:gd name="T1" fmla="*/ 0 h 389"/>
                          <a:gd name="T2" fmla="*/ 227 w 384"/>
                          <a:gd name="T3" fmla="*/ 3 h 389"/>
                          <a:gd name="T4" fmla="*/ 259 w 384"/>
                          <a:gd name="T5" fmla="*/ 12 h 389"/>
                          <a:gd name="T6" fmla="*/ 289 w 384"/>
                          <a:gd name="T7" fmla="*/ 26 h 389"/>
                          <a:gd name="T8" fmla="*/ 315 w 384"/>
                          <a:gd name="T9" fmla="*/ 46 h 389"/>
                          <a:gd name="T10" fmla="*/ 339 w 384"/>
                          <a:gd name="T11" fmla="*/ 69 h 389"/>
                          <a:gd name="T12" fmla="*/ 358 w 384"/>
                          <a:gd name="T13" fmla="*/ 96 h 389"/>
                          <a:gd name="T14" fmla="*/ 372 w 384"/>
                          <a:gd name="T15" fmla="*/ 127 h 389"/>
                          <a:gd name="T16" fmla="*/ 381 w 384"/>
                          <a:gd name="T17" fmla="*/ 159 h 389"/>
                          <a:gd name="T18" fmla="*/ 384 w 384"/>
                          <a:gd name="T19" fmla="*/ 195 h 389"/>
                          <a:gd name="T20" fmla="*/ 381 w 384"/>
                          <a:gd name="T21" fmla="*/ 229 h 389"/>
                          <a:gd name="T22" fmla="*/ 372 w 384"/>
                          <a:gd name="T23" fmla="*/ 262 h 389"/>
                          <a:gd name="T24" fmla="*/ 358 w 384"/>
                          <a:gd name="T25" fmla="*/ 292 h 389"/>
                          <a:gd name="T26" fmla="*/ 339 w 384"/>
                          <a:gd name="T27" fmla="*/ 320 h 389"/>
                          <a:gd name="T28" fmla="*/ 315 w 384"/>
                          <a:gd name="T29" fmla="*/ 344 h 389"/>
                          <a:gd name="T30" fmla="*/ 289 w 384"/>
                          <a:gd name="T31" fmla="*/ 362 h 389"/>
                          <a:gd name="T32" fmla="*/ 259 w 384"/>
                          <a:gd name="T33" fmla="*/ 377 h 389"/>
                          <a:gd name="T34" fmla="*/ 227 w 384"/>
                          <a:gd name="T35" fmla="*/ 385 h 389"/>
                          <a:gd name="T36" fmla="*/ 192 w 384"/>
                          <a:gd name="T37" fmla="*/ 389 h 389"/>
                          <a:gd name="T38" fmla="*/ 157 w 384"/>
                          <a:gd name="T39" fmla="*/ 385 h 389"/>
                          <a:gd name="T40" fmla="*/ 125 w 384"/>
                          <a:gd name="T41" fmla="*/ 377 h 389"/>
                          <a:gd name="T42" fmla="*/ 95 w 384"/>
                          <a:gd name="T43" fmla="*/ 362 h 389"/>
                          <a:gd name="T44" fmla="*/ 68 w 384"/>
                          <a:gd name="T45" fmla="*/ 344 h 389"/>
                          <a:gd name="T46" fmla="*/ 46 w 384"/>
                          <a:gd name="T47" fmla="*/ 320 h 389"/>
                          <a:gd name="T48" fmla="*/ 26 w 384"/>
                          <a:gd name="T49" fmla="*/ 292 h 389"/>
                          <a:gd name="T50" fmla="*/ 13 w 384"/>
                          <a:gd name="T51" fmla="*/ 262 h 389"/>
                          <a:gd name="T52" fmla="*/ 3 w 384"/>
                          <a:gd name="T53" fmla="*/ 229 h 389"/>
                          <a:gd name="T54" fmla="*/ 0 w 384"/>
                          <a:gd name="T55" fmla="*/ 195 h 389"/>
                          <a:gd name="T56" fmla="*/ 3 w 384"/>
                          <a:gd name="T57" fmla="*/ 159 h 389"/>
                          <a:gd name="T58" fmla="*/ 13 w 384"/>
                          <a:gd name="T59" fmla="*/ 127 h 389"/>
                          <a:gd name="T60" fmla="*/ 26 w 384"/>
                          <a:gd name="T61" fmla="*/ 96 h 389"/>
                          <a:gd name="T62" fmla="*/ 46 w 384"/>
                          <a:gd name="T63" fmla="*/ 69 h 389"/>
                          <a:gd name="T64" fmla="*/ 68 w 384"/>
                          <a:gd name="T65" fmla="*/ 46 h 389"/>
                          <a:gd name="T66" fmla="*/ 95 w 384"/>
                          <a:gd name="T67" fmla="*/ 26 h 389"/>
                          <a:gd name="T68" fmla="*/ 125 w 384"/>
                          <a:gd name="T69" fmla="*/ 12 h 389"/>
                          <a:gd name="T70" fmla="*/ 157 w 384"/>
                          <a:gd name="T71" fmla="*/ 3 h 389"/>
                          <a:gd name="T72" fmla="*/ 192 w 384"/>
                          <a:gd name="T73" fmla="*/ 0 h 389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</a:cxnLst>
                        <a:rect l="0" t="0" r="r" b="b"/>
                        <a:pathLst>
                          <a:path w="384" h="389">
                            <a:moveTo>
                              <a:pt x="192" y="0"/>
                            </a:moveTo>
                            <a:lnTo>
                              <a:pt x="227" y="3"/>
                            </a:lnTo>
                            <a:lnTo>
                              <a:pt x="259" y="12"/>
                            </a:lnTo>
                            <a:lnTo>
                              <a:pt x="289" y="26"/>
                            </a:lnTo>
                            <a:lnTo>
                              <a:pt x="315" y="46"/>
                            </a:lnTo>
                            <a:lnTo>
                              <a:pt x="339" y="69"/>
                            </a:lnTo>
                            <a:lnTo>
                              <a:pt x="358" y="96"/>
                            </a:lnTo>
                            <a:lnTo>
                              <a:pt x="372" y="127"/>
                            </a:lnTo>
                            <a:lnTo>
                              <a:pt x="381" y="159"/>
                            </a:lnTo>
                            <a:lnTo>
                              <a:pt x="384" y="195"/>
                            </a:lnTo>
                            <a:lnTo>
                              <a:pt x="381" y="229"/>
                            </a:lnTo>
                            <a:lnTo>
                              <a:pt x="372" y="262"/>
                            </a:lnTo>
                            <a:lnTo>
                              <a:pt x="358" y="292"/>
                            </a:lnTo>
                            <a:lnTo>
                              <a:pt x="339" y="320"/>
                            </a:lnTo>
                            <a:lnTo>
                              <a:pt x="315" y="344"/>
                            </a:lnTo>
                            <a:lnTo>
                              <a:pt x="289" y="362"/>
                            </a:lnTo>
                            <a:lnTo>
                              <a:pt x="259" y="377"/>
                            </a:lnTo>
                            <a:lnTo>
                              <a:pt x="227" y="385"/>
                            </a:lnTo>
                            <a:lnTo>
                              <a:pt x="192" y="389"/>
                            </a:lnTo>
                            <a:lnTo>
                              <a:pt x="157" y="385"/>
                            </a:lnTo>
                            <a:lnTo>
                              <a:pt x="125" y="377"/>
                            </a:lnTo>
                            <a:lnTo>
                              <a:pt x="95" y="362"/>
                            </a:lnTo>
                            <a:lnTo>
                              <a:pt x="68" y="344"/>
                            </a:lnTo>
                            <a:lnTo>
                              <a:pt x="46" y="320"/>
                            </a:lnTo>
                            <a:lnTo>
                              <a:pt x="26" y="292"/>
                            </a:lnTo>
                            <a:lnTo>
                              <a:pt x="13" y="262"/>
                            </a:lnTo>
                            <a:lnTo>
                              <a:pt x="3" y="229"/>
                            </a:lnTo>
                            <a:lnTo>
                              <a:pt x="0" y="195"/>
                            </a:lnTo>
                            <a:lnTo>
                              <a:pt x="3" y="159"/>
                            </a:lnTo>
                            <a:lnTo>
                              <a:pt x="13" y="127"/>
                            </a:lnTo>
                            <a:lnTo>
                              <a:pt x="26" y="96"/>
                            </a:lnTo>
                            <a:lnTo>
                              <a:pt x="46" y="69"/>
                            </a:lnTo>
                            <a:lnTo>
                              <a:pt x="68" y="46"/>
                            </a:lnTo>
                            <a:lnTo>
                              <a:pt x="95" y="26"/>
                            </a:lnTo>
                            <a:lnTo>
                              <a:pt x="125" y="12"/>
                            </a:lnTo>
                            <a:lnTo>
                              <a:pt x="157" y="3"/>
                            </a:lnTo>
                            <a:lnTo>
                              <a:pt x="192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0" name="Freeform 37">
                        <a:extLst>
                          <a:ext uri="{FF2B5EF4-FFF2-40B4-BE49-F238E27FC236}">
                            <a16:creationId xmlns:a16="http://schemas.microsoft.com/office/drawing/2014/main" id="{BBF4392E-2972-4C92-8D2A-9EC2E4C568EF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65" y="2167"/>
                        <a:ext cx="54" cy="14"/>
                      </a:xfrm>
                      <a:custGeom>
                        <a:avLst/>
                        <a:gdLst>
                          <a:gd name="T0" fmla="*/ 110 w 873"/>
                          <a:gd name="T1" fmla="*/ 0 h 223"/>
                          <a:gd name="T2" fmla="*/ 764 w 873"/>
                          <a:gd name="T3" fmla="*/ 0 h 223"/>
                          <a:gd name="T4" fmla="*/ 789 w 873"/>
                          <a:gd name="T5" fmla="*/ 3 h 223"/>
                          <a:gd name="T6" fmla="*/ 812 w 873"/>
                          <a:gd name="T7" fmla="*/ 11 h 223"/>
                          <a:gd name="T8" fmla="*/ 832 w 873"/>
                          <a:gd name="T9" fmla="*/ 24 h 223"/>
                          <a:gd name="T10" fmla="*/ 850 w 873"/>
                          <a:gd name="T11" fmla="*/ 42 h 223"/>
                          <a:gd name="T12" fmla="*/ 862 w 873"/>
                          <a:gd name="T13" fmla="*/ 63 h 223"/>
                          <a:gd name="T14" fmla="*/ 870 w 873"/>
                          <a:gd name="T15" fmla="*/ 86 h 223"/>
                          <a:gd name="T16" fmla="*/ 873 w 873"/>
                          <a:gd name="T17" fmla="*/ 112 h 223"/>
                          <a:gd name="T18" fmla="*/ 870 w 873"/>
                          <a:gd name="T19" fmla="*/ 137 h 223"/>
                          <a:gd name="T20" fmla="*/ 862 w 873"/>
                          <a:gd name="T21" fmla="*/ 160 h 223"/>
                          <a:gd name="T22" fmla="*/ 850 w 873"/>
                          <a:gd name="T23" fmla="*/ 181 h 223"/>
                          <a:gd name="T24" fmla="*/ 832 w 873"/>
                          <a:gd name="T25" fmla="*/ 199 h 223"/>
                          <a:gd name="T26" fmla="*/ 812 w 873"/>
                          <a:gd name="T27" fmla="*/ 211 h 223"/>
                          <a:gd name="T28" fmla="*/ 789 w 873"/>
                          <a:gd name="T29" fmla="*/ 220 h 223"/>
                          <a:gd name="T30" fmla="*/ 764 w 873"/>
                          <a:gd name="T31" fmla="*/ 223 h 223"/>
                          <a:gd name="T32" fmla="*/ 110 w 873"/>
                          <a:gd name="T33" fmla="*/ 223 h 223"/>
                          <a:gd name="T34" fmla="*/ 85 w 873"/>
                          <a:gd name="T35" fmla="*/ 220 h 223"/>
                          <a:gd name="T36" fmla="*/ 61 w 873"/>
                          <a:gd name="T37" fmla="*/ 211 h 223"/>
                          <a:gd name="T38" fmla="*/ 41 w 873"/>
                          <a:gd name="T39" fmla="*/ 199 h 223"/>
                          <a:gd name="T40" fmla="*/ 24 w 873"/>
                          <a:gd name="T41" fmla="*/ 181 h 223"/>
                          <a:gd name="T42" fmla="*/ 11 w 873"/>
                          <a:gd name="T43" fmla="*/ 160 h 223"/>
                          <a:gd name="T44" fmla="*/ 3 w 873"/>
                          <a:gd name="T45" fmla="*/ 137 h 223"/>
                          <a:gd name="T46" fmla="*/ 0 w 873"/>
                          <a:gd name="T47" fmla="*/ 112 h 223"/>
                          <a:gd name="T48" fmla="*/ 3 w 873"/>
                          <a:gd name="T49" fmla="*/ 86 h 223"/>
                          <a:gd name="T50" fmla="*/ 11 w 873"/>
                          <a:gd name="T51" fmla="*/ 63 h 223"/>
                          <a:gd name="T52" fmla="*/ 24 w 873"/>
                          <a:gd name="T53" fmla="*/ 42 h 223"/>
                          <a:gd name="T54" fmla="*/ 41 w 873"/>
                          <a:gd name="T55" fmla="*/ 24 h 223"/>
                          <a:gd name="T56" fmla="*/ 61 w 873"/>
                          <a:gd name="T57" fmla="*/ 11 h 223"/>
                          <a:gd name="T58" fmla="*/ 85 w 873"/>
                          <a:gd name="T59" fmla="*/ 3 h 223"/>
                          <a:gd name="T60" fmla="*/ 110 w 873"/>
                          <a:gd name="T61" fmla="*/ 0 h 22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</a:cxnLst>
                        <a:rect l="0" t="0" r="r" b="b"/>
                        <a:pathLst>
                          <a:path w="873" h="223">
                            <a:moveTo>
                              <a:pt x="110" y="0"/>
                            </a:moveTo>
                            <a:lnTo>
                              <a:pt x="764" y="0"/>
                            </a:lnTo>
                            <a:lnTo>
                              <a:pt x="789" y="3"/>
                            </a:lnTo>
                            <a:lnTo>
                              <a:pt x="812" y="11"/>
                            </a:lnTo>
                            <a:lnTo>
                              <a:pt x="832" y="24"/>
                            </a:lnTo>
                            <a:lnTo>
                              <a:pt x="850" y="42"/>
                            </a:lnTo>
                            <a:lnTo>
                              <a:pt x="862" y="63"/>
                            </a:lnTo>
                            <a:lnTo>
                              <a:pt x="870" y="86"/>
                            </a:lnTo>
                            <a:lnTo>
                              <a:pt x="873" y="112"/>
                            </a:lnTo>
                            <a:lnTo>
                              <a:pt x="870" y="137"/>
                            </a:lnTo>
                            <a:lnTo>
                              <a:pt x="862" y="160"/>
                            </a:lnTo>
                            <a:lnTo>
                              <a:pt x="850" y="181"/>
                            </a:lnTo>
                            <a:lnTo>
                              <a:pt x="832" y="199"/>
                            </a:lnTo>
                            <a:lnTo>
                              <a:pt x="812" y="211"/>
                            </a:lnTo>
                            <a:lnTo>
                              <a:pt x="789" y="220"/>
                            </a:lnTo>
                            <a:lnTo>
                              <a:pt x="764" y="223"/>
                            </a:lnTo>
                            <a:lnTo>
                              <a:pt x="110" y="223"/>
                            </a:lnTo>
                            <a:lnTo>
                              <a:pt x="85" y="220"/>
                            </a:lnTo>
                            <a:lnTo>
                              <a:pt x="61" y="211"/>
                            </a:lnTo>
                            <a:lnTo>
                              <a:pt x="41" y="199"/>
                            </a:lnTo>
                            <a:lnTo>
                              <a:pt x="24" y="181"/>
                            </a:lnTo>
                            <a:lnTo>
                              <a:pt x="11" y="160"/>
                            </a:lnTo>
                            <a:lnTo>
                              <a:pt x="3" y="137"/>
                            </a:lnTo>
                            <a:lnTo>
                              <a:pt x="0" y="112"/>
                            </a:lnTo>
                            <a:lnTo>
                              <a:pt x="3" y="86"/>
                            </a:lnTo>
                            <a:lnTo>
                              <a:pt x="11" y="63"/>
                            </a:lnTo>
                            <a:lnTo>
                              <a:pt x="24" y="42"/>
                            </a:lnTo>
                            <a:lnTo>
                              <a:pt x="41" y="24"/>
                            </a:lnTo>
                            <a:lnTo>
                              <a:pt x="61" y="11"/>
                            </a:lnTo>
                            <a:lnTo>
                              <a:pt x="85" y="3"/>
                            </a:lnTo>
                            <a:lnTo>
                              <a:pt x="11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1" name="Freeform 38">
                        <a:extLst>
                          <a:ext uri="{FF2B5EF4-FFF2-40B4-BE49-F238E27FC236}">
                            <a16:creationId xmlns:a16="http://schemas.microsoft.com/office/drawing/2014/main" id="{A054EE28-4068-4FAA-922E-152D651EFB20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32" y="2198"/>
                        <a:ext cx="24" cy="25"/>
                      </a:xfrm>
                      <a:custGeom>
                        <a:avLst/>
                        <a:gdLst>
                          <a:gd name="T0" fmla="*/ 192 w 384"/>
                          <a:gd name="T1" fmla="*/ 0 h 388"/>
                          <a:gd name="T2" fmla="*/ 227 w 384"/>
                          <a:gd name="T3" fmla="*/ 3 h 388"/>
                          <a:gd name="T4" fmla="*/ 259 w 384"/>
                          <a:gd name="T5" fmla="*/ 11 h 388"/>
                          <a:gd name="T6" fmla="*/ 289 w 384"/>
                          <a:gd name="T7" fmla="*/ 26 h 388"/>
                          <a:gd name="T8" fmla="*/ 315 w 384"/>
                          <a:gd name="T9" fmla="*/ 45 h 388"/>
                          <a:gd name="T10" fmla="*/ 339 w 384"/>
                          <a:gd name="T11" fmla="*/ 69 h 388"/>
                          <a:gd name="T12" fmla="*/ 358 w 384"/>
                          <a:gd name="T13" fmla="*/ 96 h 388"/>
                          <a:gd name="T14" fmla="*/ 372 w 384"/>
                          <a:gd name="T15" fmla="*/ 126 h 388"/>
                          <a:gd name="T16" fmla="*/ 381 w 384"/>
                          <a:gd name="T17" fmla="*/ 159 h 388"/>
                          <a:gd name="T18" fmla="*/ 384 w 384"/>
                          <a:gd name="T19" fmla="*/ 193 h 388"/>
                          <a:gd name="T20" fmla="*/ 381 w 384"/>
                          <a:gd name="T21" fmla="*/ 229 h 388"/>
                          <a:gd name="T22" fmla="*/ 372 w 384"/>
                          <a:gd name="T23" fmla="*/ 262 h 388"/>
                          <a:gd name="T24" fmla="*/ 358 w 384"/>
                          <a:gd name="T25" fmla="*/ 292 h 388"/>
                          <a:gd name="T26" fmla="*/ 339 w 384"/>
                          <a:gd name="T27" fmla="*/ 319 h 388"/>
                          <a:gd name="T28" fmla="*/ 315 w 384"/>
                          <a:gd name="T29" fmla="*/ 343 h 388"/>
                          <a:gd name="T30" fmla="*/ 289 w 384"/>
                          <a:gd name="T31" fmla="*/ 362 h 388"/>
                          <a:gd name="T32" fmla="*/ 259 w 384"/>
                          <a:gd name="T33" fmla="*/ 377 h 388"/>
                          <a:gd name="T34" fmla="*/ 227 w 384"/>
                          <a:gd name="T35" fmla="*/ 385 h 388"/>
                          <a:gd name="T36" fmla="*/ 192 w 384"/>
                          <a:gd name="T37" fmla="*/ 388 h 388"/>
                          <a:gd name="T38" fmla="*/ 157 w 384"/>
                          <a:gd name="T39" fmla="*/ 385 h 388"/>
                          <a:gd name="T40" fmla="*/ 125 w 384"/>
                          <a:gd name="T41" fmla="*/ 377 h 388"/>
                          <a:gd name="T42" fmla="*/ 95 w 384"/>
                          <a:gd name="T43" fmla="*/ 362 h 388"/>
                          <a:gd name="T44" fmla="*/ 68 w 384"/>
                          <a:gd name="T45" fmla="*/ 343 h 388"/>
                          <a:gd name="T46" fmla="*/ 46 w 384"/>
                          <a:gd name="T47" fmla="*/ 319 h 388"/>
                          <a:gd name="T48" fmla="*/ 26 w 384"/>
                          <a:gd name="T49" fmla="*/ 292 h 388"/>
                          <a:gd name="T50" fmla="*/ 13 w 384"/>
                          <a:gd name="T51" fmla="*/ 262 h 388"/>
                          <a:gd name="T52" fmla="*/ 3 w 384"/>
                          <a:gd name="T53" fmla="*/ 229 h 388"/>
                          <a:gd name="T54" fmla="*/ 0 w 384"/>
                          <a:gd name="T55" fmla="*/ 193 h 388"/>
                          <a:gd name="T56" fmla="*/ 3 w 384"/>
                          <a:gd name="T57" fmla="*/ 159 h 388"/>
                          <a:gd name="T58" fmla="*/ 13 w 384"/>
                          <a:gd name="T59" fmla="*/ 126 h 388"/>
                          <a:gd name="T60" fmla="*/ 26 w 384"/>
                          <a:gd name="T61" fmla="*/ 96 h 388"/>
                          <a:gd name="T62" fmla="*/ 46 w 384"/>
                          <a:gd name="T63" fmla="*/ 69 h 388"/>
                          <a:gd name="T64" fmla="*/ 68 w 384"/>
                          <a:gd name="T65" fmla="*/ 45 h 388"/>
                          <a:gd name="T66" fmla="*/ 95 w 384"/>
                          <a:gd name="T67" fmla="*/ 26 h 388"/>
                          <a:gd name="T68" fmla="*/ 125 w 384"/>
                          <a:gd name="T69" fmla="*/ 11 h 388"/>
                          <a:gd name="T70" fmla="*/ 157 w 384"/>
                          <a:gd name="T71" fmla="*/ 3 h 388"/>
                          <a:gd name="T72" fmla="*/ 192 w 384"/>
                          <a:gd name="T73" fmla="*/ 0 h 388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</a:cxnLst>
                        <a:rect l="0" t="0" r="r" b="b"/>
                        <a:pathLst>
                          <a:path w="384" h="388">
                            <a:moveTo>
                              <a:pt x="192" y="0"/>
                            </a:moveTo>
                            <a:lnTo>
                              <a:pt x="227" y="3"/>
                            </a:lnTo>
                            <a:lnTo>
                              <a:pt x="259" y="11"/>
                            </a:lnTo>
                            <a:lnTo>
                              <a:pt x="289" y="26"/>
                            </a:lnTo>
                            <a:lnTo>
                              <a:pt x="315" y="45"/>
                            </a:lnTo>
                            <a:lnTo>
                              <a:pt x="339" y="69"/>
                            </a:lnTo>
                            <a:lnTo>
                              <a:pt x="358" y="96"/>
                            </a:lnTo>
                            <a:lnTo>
                              <a:pt x="372" y="126"/>
                            </a:lnTo>
                            <a:lnTo>
                              <a:pt x="381" y="159"/>
                            </a:lnTo>
                            <a:lnTo>
                              <a:pt x="384" y="193"/>
                            </a:lnTo>
                            <a:lnTo>
                              <a:pt x="381" y="229"/>
                            </a:lnTo>
                            <a:lnTo>
                              <a:pt x="372" y="262"/>
                            </a:lnTo>
                            <a:lnTo>
                              <a:pt x="358" y="292"/>
                            </a:lnTo>
                            <a:lnTo>
                              <a:pt x="339" y="319"/>
                            </a:lnTo>
                            <a:lnTo>
                              <a:pt x="315" y="343"/>
                            </a:lnTo>
                            <a:lnTo>
                              <a:pt x="289" y="362"/>
                            </a:lnTo>
                            <a:lnTo>
                              <a:pt x="259" y="377"/>
                            </a:lnTo>
                            <a:lnTo>
                              <a:pt x="227" y="385"/>
                            </a:lnTo>
                            <a:lnTo>
                              <a:pt x="192" y="388"/>
                            </a:lnTo>
                            <a:lnTo>
                              <a:pt x="157" y="385"/>
                            </a:lnTo>
                            <a:lnTo>
                              <a:pt x="125" y="377"/>
                            </a:lnTo>
                            <a:lnTo>
                              <a:pt x="95" y="362"/>
                            </a:lnTo>
                            <a:lnTo>
                              <a:pt x="68" y="343"/>
                            </a:lnTo>
                            <a:lnTo>
                              <a:pt x="46" y="319"/>
                            </a:lnTo>
                            <a:lnTo>
                              <a:pt x="26" y="292"/>
                            </a:lnTo>
                            <a:lnTo>
                              <a:pt x="13" y="262"/>
                            </a:lnTo>
                            <a:lnTo>
                              <a:pt x="3" y="229"/>
                            </a:lnTo>
                            <a:lnTo>
                              <a:pt x="0" y="193"/>
                            </a:lnTo>
                            <a:lnTo>
                              <a:pt x="3" y="159"/>
                            </a:lnTo>
                            <a:lnTo>
                              <a:pt x="13" y="126"/>
                            </a:lnTo>
                            <a:lnTo>
                              <a:pt x="26" y="96"/>
                            </a:lnTo>
                            <a:lnTo>
                              <a:pt x="46" y="69"/>
                            </a:lnTo>
                            <a:lnTo>
                              <a:pt x="68" y="45"/>
                            </a:lnTo>
                            <a:lnTo>
                              <a:pt x="95" y="26"/>
                            </a:lnTo>
                            <a:lnTo>
                              <a:pt x="125" y="11"/>
                            </a:lnTo>
                            <a:lnTo>
                              <a:pt x="157" y="3"/>
                            </a:lnTo>
                            <a:lnTo>
                              <a:pt x="192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2" name="Freeform 39">
                        <a:extLst>
                          <a:ext uri="{FF2B5EF4-FFF2-40B4-BE49-F238E27FC236}">
                            <a16:creationId xmlns:a16="http://schemas.microsoft.com/office/drawing/2014/main" id="{34A89AB0-E716-4D27-A24B-BFD41C3C39F1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65" y="2203"/>
                        <a:ext cx="54" cy="14"/>
                      </a:xfrm>
                      <a:custGeom>
                        <a:avLst/>
                        <a:gdLst>
                          <a:gd name="T0" fmla="*/ 110 w 873"/>
                          <a:gd name="T1" fmla="*/ 0 h 225"/>
                          <a:gd name="T2" fmla="*/ 764 w 873"/>
                          <a:gd name="T3" fmla="*/ 0 h 225"/>
                          <a:gd name="T4" fmla="*/ 789 w 873"/>
                          <a:gd name="T5" fmla="*/ 4 h 225"/>
                          <a:gd name="T6" fmla="*/ 812 w 873"/>
                          <a:gd name="T7" fmla="*/ 12 h 225"/>
                          <a:gd name="T8" fmla="*/ 832 w 873"/>
                          <a:gd name="T9" fmla="*/ 26 h 225"/>
                          <a:gd name="T10" fmla="*/ 850 w 873"/>
                          <a:gd name="T11" fmla="*/ 42 h 225"/>
                          <a:gd name="T12" fmla="*/ 862 w 873"/>
                          <a:gd name="T13" fmla="*/ 63 h 225"/>
                          <a:gd name="T14" fmla="*/ 870 w 873"/>
                          <a:gd name="T15" fmla="*/ 87 h 225"/>
                          <a:gd name="T16" fmla="*/ 873 w 873"/>
                          <a:gd name="T17" fmla="*/ 112 h 225"/>
                          <a:gd name="T18" fmla="*/ 870 w 873"/>
                          <a:gd name="T19" fmla="*/ 138 h 225"/>
                          <a:gd name="T20" fmla="*/ 862 w 873"/>
                          <a:gd name="T21" fmla="*/ 162 h 225"/>
                          <a:gd name="T22" fmla="*/ 850 w 873"/>
                          <a:gd name="T23" fmla="*/ 183 h 225"/>
                          <a:gd name="T24" fmla="*/ 832 w 873"/>
                          <a:gd name="T25" fmla="*/ 199 h 225"/>
                          <a:gd name="T26" fmla="*/ 812 w 873"/>
                          <a:gd name="T27" fmla="*/ 213 h 225"/>
                          <a:gd name="T28" fmla="*/ 789 w 873"/>
                          <a:gd name="T29" fmla="*/ 221 h 225"/>
                          <a:gd name="T30" fmla="*/ 764 w 873"/>
                          <a:gd name="T31" fmla="*/ 225 h 225"/>
                          <a:gd name="T32" fmla="*/ 110 w 873"/>
                          <a:gd name="T33" fmla="*/ 225 h 225"/>
                          <a:gd name="T34" fmla="*/ 85 w 873"/>
                          <a:gd name="T35" fmla="*/ 221 h 225"/>
                          <a:gd name="T36" fmla="*/ 61 w 873"/>
                          <a:gd name="T37" fmla="*/ 213 h 225"/>
                          <a:gd name="T38" fmla="*/ 41 w 873"/>
                          <a:gd name="T39" fmla="*/ 199 h 225"/>
                          <a:gd name="T40" fmla="*/ 24 w 873"/>
                          <a:gd name="T41" fmla="*/ 183 h 225"/>
                          <a:gd name="T42" fmla="*/ 11 w 873"/>
                          <a:gd name="T43" fmla="*/ 162 h 225"/>
                          <a:gd name="T44" fmla="*/ 3 w 873"/>
                          <a:gd name="T45" fmla="*/ 138 h 225"/>
                          <a:gd name="T46" fmla="*/ 0 w 873"/>
                          <a:gd name="T47" fmla="*/ 112 h 225"/>
                          <a:gd name="T48" fmla="*/ 3 w 873"/>
                          <a:gd name="T49" fmla="*/ 87 h 225"/>
                          <a:gd name="T50" fmla="*/ 11 w 873"/>
                          <a:gd name="T51" fmla="*/ 63 h 225"/>
                          <a:gd name="T52" fmla="*/ 24 w 873"/>
                          <a:gd name="T53" fmla="*/ 42 h 225"/>
                          <a:gd name="T54" fmla="*/ 41 w 873"/>
                          <a:gd name="T55" fmla="*/ 26 h 225"/>
                          <a:gd name="T56" fmla="*/ 61 w 873"/>
                          <a:gd name="T57" fmla="*/ 12 h 225"/>
                          <a:gd name="T58" fmla="*/ 85 w 873"/>
                          <a:gd name="T59" fmla="*/ 4 h 225"/>
                          <a:gd name="T60" fmla="*/ 110 w 873"/>
                          <a:gd name="T61" fmla="*/ 0 h 225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</a:cxnLst>
                        <a:rect l="0" t="0" r="r" b="b"/>
                        <a:pathLst>
                          <a:path w="873" h="225">
                            <a:moveTo>
                              <a:pt x="110" y="0"/>
                            </a:moveTo>
                            <a:lnTo>
                              <a:pt x="764" y="0"/>
                            </a:lnTo>
                            <a:lnTo>
                              <a:pt x="789" y="4"/>
                            </a:lnTo>
                            <a:lnTo>
                              <a:pt x="812" y="12"/>
                            </a:lnTo>
                            <a:lnTo>
                              <a:pt x="832" y="26"/>
                            </a:lnTo>
                            <a:lnTo>
                              <a:pt x="850" y="42"/>
                            </a:lnTo>
                            <a:lnTo>
                              <a:pt x="862" y="63"/>
                            </a:lnTo>
                            <a:lnTo>
                              <a:pt x="870" y="87"/>
                            </a:lnTo>
                            <a:lnTo>
                              <a:pt x="873" y="112"/>
                            </a:lnTo>
                            <a:lnTo>
                              <a:pt x="870" y="138"/>
                            </a:lnTo>
                            <a:lnTo>
                              <a:pt x="862" y="162"/>
                            </a:lnTo>
                            <a:lnTo>
                              <a:pt x="850" y="183"/>
                            </a:lnTo>
                            <a:lnTo>
                              <a:pt x="832" y="199"/>
                            </a:lnTo>
                            <a:lnTo>
                              <a:pt x="812" y="213"/>
                            </a:lnTo>
                            <a:lnTo>
                              <a:pt x="789" y="221"/>
                            </a:lnTo>
                            <a:lnTo>
                              <a:pt x="764" y="225"/>
                            </a:lnTo>
                            <a:lnTo>
                              <a:pt x="110" y="225"/>
                            </a:lnTo>
                            <a:lnTo>
                              <a:pt x="85" y="221"/>
                            </a:lnTo>
                            <a:lnTo>
                              <a:pt x="61" y="213"/>
                            </a:lnTo>
                            <a:lnTo>
                              <a:pt x="41" y="199"/>
                            </a:lnTo>
                            <a:lnTo>
                              <a:pt x="24" y="183"/>
                            </a:lnTo>
                            <a:lnTo>
                              <a:pt x="11" y="162"/>
                            </a:lnTo>
                            <a:lnTo>
                              <a:pt x="3" y="138"/>
                            </a:lnTo>
                            <a:lnTo>
                              <a:pt x="0" y="112"/>
                            </a:lnTo>
                            <a:lnTo>
                              <a:pt x="3" y="87"/>
                            </a:lnTo>
                            <a:lnTo>
                              <a:pt x="11" y="63"/>
                            </a:lnTo>
                            <a:lnTo>
                              <a:pt x="24" y="42"/>
                            </a:lnTo>
                            <a:lnTo>
                              <a:pt x="41" y="26"/>
                            </a:lnTo>
                            <a:lnTo>
                              <a:pt x="61" y="12"/>
                            </a:lnTo>
                            <a:lnTo>
                              <a:pt x="85" y="4"/>
                            </a:lnTo>
                            <a:lnTo>
                              <a:pt x="11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055" name="Group 1054">
                  <a:extLst>
                    <a:ext uri="{FF2B5EF4-FFF2-40B4-BE49-F238E27FC236}">
                      <a16:creationId xmlns:a16="http://schemas.microsoft.com/office/drawing/2014/main" id="{406862D3-5C77-4680-968A-A9674F8EE03D}"/>
                    </a:ext>
                  </a:extLst>
                </p:cNvPr>
                <p:cNvGrpSpPr/>
                <p:nvPr/>
              </p:nvGrpSpPr>
              <p:grpSpPr>
                <a:xfrm>
                  <a:off x="5320623" y="5098473"/>
                  <a:ext cx="973938" cy="1074311"/>
                  <a:chOff x="5320623" y="5098473"/>
                  <a:chExt cx="973938" cy="1074311"/>
                </a:xfrm>
              </p:grpSpPr>
              <p:sp>
                <p:nvSpPr>
                  <p:cNvPr id="143" name="Rectangle 142">
                    <a:extLst>
                      <a:ext uri="{FF2B5EF4-FFF2-40B4-BE49-F238E27FC236}">
                        <a16:creationId xmlns:a16="http://schemas.microsoft.com/office/drawing/2014/main" id="{9A2674D2-86BB-4F8D-842A-32B601080F0A}"/>
                      </a:ext>
                    </a:extLst>
                  </p:cNvPr>
                  <p:cNvSpPr/>
                  <p:nvPr/>
                </p:nvSpPr>
                <p:spPr>
                  <a:xfrm>
                    <a:off x="5320623" y="5823971"/>
                    <a:ext cx="973938" cy="348813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Media</a:t>
                    </a:r>
                  </a:p>
                </p:txBody>
              </p:sp>
              <p:grpSp>
                <p:nvGrpSpPr>
                  <p:cNvPr id="1037" name="Group 1036">
                    <a:extLst>
                      <a:ext uri="{FF2B5EF4-FFF2-40B4-BE49-F238E27FC236}">
                        <a16:creationId xmlns:a16="http://schemas.microsoft.com/office/drawing/2014/main" id="{55DC623E-D281-427C-99DB-4947C6EAA777}"/>
                      </a:ext>
                    </a:extLst>
                  </p:cNvPr>
                  <p:cNvGrpSpPr/>
                  <p:nvPr/>
                </p:nvGrpSpPr>
                <p:grpSpPr>
                  <a:xfrm>
                    <a:off x="5521020" y="5098473"/>
                    <a:ext cx="573144" cy="605966"/>
                    <a:chOff x="5521020" y="5098473"/>
                    <a:chExt cx="573144" cy="605966"/>
                  </a:xfrm>
                </p:grpSpPr>
                <p:grpSp>
                  <p:nvGrpSpPr>
                    <p:cNvPr id="1036" name="Group 1035">
                      <a:extLst>
                        <a:ext uri="{FF2B5EF4-FFF2-40B4-BE49-F238E27FC236}">
                          <a16:creationId xmlns:a16="http://schemas.microsoft.com/office/drawing/2014/main" id="{D0C3DBEA-A3A8-4967-AB7E-DE7E28812E8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521020" y="5098473"/>
                      <a:ext cx="573144" cy="605966"/>
                      <a:chOff x="5521020" y="5098473"/>
                      <a:chExt cx="573144" cy="605966"/>
                    </a:xfrm>
                  </p:grpSpPr>
                  <p:sp>
                    <p:nvSpPr>
                      <p:cNvPr id="36" name="Freeform: Shape 35">
                        <a:extLst>
                          <a:ext uri="{FF2B5EF4-FFF2-40B4-BE49-F238E27FC236}">
                            <a16:creationId xmlns:a16="http://schemas.microsoft.com/office/drawing/2014/main" id="{EF686EB2-65C1-42F8-86B3-1EB16F9A51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21020" y="5098473"/>
                        <a:ext cx="302984" cy="605966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7" name="Oval 36">
                        <a:extLst>
                          <a:ext uri="{FF2B5EF4-FFF2-40B4-BE49-F238E27FC236}">
                            <a16:creationId xmlns:a16="http://schemas.microsoft.com/office/drawing/2014/main" id="{E085BB1C-0B76-4864-81D4-A002200B27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55787" y="5132267"/>
                        <a:ext cx="538377" cy="538377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144" name="Freeform 31">
                      <a:extLst>
                        <a:ext uri="{FF2B5EF4-FFF2-40B4-BE49-F238E27FC236}">
                          <a16:creationId xmlns:a16="http://schemas.microsoft.com/office/drawing/2014/main" id="{6B583287-2488-46F5-8475-314BEB63161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5684611" y="5252368"/>
                      <a:ext cx="280728" cy="298174"/>
                    </a:xfrm>
                    <a:custGeom>
                      <a:avLst/>
                      <a:gdLst>
                        <a:gd name="T0" fmla="*/ 2731 w 3187"/>
                        <a:gd name="T1" fmla="*/ 13 h 3382"/>
                        <a:gd name="T2" fmla="*/ 2900 w 3187"/>
                        <a:gd name="T3" fmla="*/ 79 h 3382"/>
                        <a:gd name="T4" fmla="*/ 3038 w 3187"/>
                        <a:gd name="T5" fmla="*/ 190 h 3382"/>
                        <a:gd name="T6" fmla="*/ 3135 w 3187"/>
                        <a:gd name="T7" fmla="*/ 337 h 3382"/>
                        <a:gd name="T8" fmla="*/ 3183 w 3187"/>
                        <a:gd name="T9" fmla="*/ 511 h 3382"/>
                        <a:gd name="T10" fmla="*/ 3173 w 3187"/>
                        <a:gd name="T11" fmla="*/ 696 h 3382"/>
                        <a:gd name="T12" fmla="*/ 3107 w 3187"/>
                        <a:gd name="T13" fmla="*/ 862 h 3382"/>
                        <a:gd name="T14" fmla="*/ 2996 w 3187"/>
                        <a:gd name="T15" fmla="*/ 998 h 3382"/>
                        <a:gd name="T16" fmla="*/ 2846 w 3187"/>
                        <a:gd name="T17" fmla="*/ 1095 h 3382"/>
                        <a:gd name="T18" fmla="*/ 2670 w 3187"/>
                        <a:gd name="T19" fmla="*/ 1143 h 3382"/>
                        <a:gd name="T20" fmla="*/ 2487 w 3187"/>
                        <a:gd name="T21" fmla="*/ 1134 h 3382"/>
                        <a:gd name="T22" fmla="*/ 2325 w 3187"/>
                        <a:gd name="T23" fmla="*/ 1074 h 3382"/>
                        <a:gd name="T24" fmla="*/ 2189 w 3187"/>
                        <a:gd name="T25" fmla="*/ 969 h 3382"/>
                        <a:gd name="T26" fmla="*/ 1118 w 3187"/>
                        <a:gd name="T27" fmla="*/ 1477 h 3382"/>
                        <a:gd name="T28" fmla="*/ 1156 w 3187"/>
                        <a:gd name="T29" fmla="*/ 1633 h 3382"/>
                        <a:gd name="T30" fmla="*/ 1148 w 3187"/>
                        <a:gd name="T31" fmla="*/ 1798 h 3382"/>
                        <a:gd name="T32" fmla="*/ 2118 w 3187"/>
                        <a:gd name="T33" fmla="*/ 2501 h 3382"/>
                        <a:gd name="T34" fmla="*/ 2198 w 3187"/>
                        <a:gd name="T35" fmla="*/ 2403 h 3382"/>
                        <a:gd name="T36" fmla="*/ 2334 w 3187"/>
                        <a:gd name="T37" fmla="*/ 2302 h 3382"/>
                        <a:gd name="T38" fmla="*/ 2493 w 3187"/>
                        <a:gd name="T39" fmla="*/ 2246 h 3382"/>
                        <a:gd name="T40" fmla="*/ 2664 w 3187"/>
                        <a:gd name="T41" fmla="*/ 2238 h 3382"/>
                        <a:gd name="T42" fmla="*/ 2829 w 3187"/>
                        <a:gd name="T43" fmla="*/ 2279 h 3382"/>
                        <a:gd name="T44" fmla="*/ 2974 w 3187"/>
                        <a:gd name="T45" fmla="*/ 2365 h 3382"/>
                        <a:gd name="T46" fmla="*/ 3089 w 3187"/>
                        <a:gd name="T47" fmla="*/ 2490 h 3382"/>
                        <a:gd name="T48" fmla="*/ 3162 w 3187"/>
                        <a:gd name="T49" fmla="*/ 2641 h 3382"/>
                        <a:gd name="T50" fmla="*/ 3187 w 3187"/>
                        <a:gd name="T51" fmla="*/ 2808 h 3382"/>
                        <a:gd name="T52" fmla="*/ 3162 w 3187"/>
                        <a:gd name="T53" fmla="*/ 2975 h 3382"/>
                        <a:gd name="T54" fmla="*/ 3089 w 3187"/>
                        <a:gd name="T55" fmla="*/ 3126 h 3382"/>
                        <a:gd name="T56" fmla="*/ 2974 w 3187"/>
                        <a:gd name="T57" fmla="*/ 3252 h 3382"/>
                        <a:gd name="T58" fmla="*/ 2829 w 3187"/>
                        <a:gd name="T59" fmla="*/ 3338 h 3382"/>
                        <a:gd name="T60" fmla="*/ 2664 w 3187"/>
                        <a:gd name="T61" fmla="*/ 3379 h 3382"/>
                        <a:gd name="T62" fmla="*/ 2493 w 3187"/>
                        <a:gd name="T63" fmla="*/ 3370 h 3382"/>
                        <a:gd name="T64" fmla="*/ 2334 w 3187"/>
                        <a:gd name="T65" fmla="*/ 3314 h 3382"/>
                        <a:gd name="T66" fmla="*/ 2198 w 3187"/>
                        <a:gd name="T67" fmla="*/ 3214 h 3382"/>
                        <a:gd name="T68" fmla="*/ 2096 w 3187"/>
                        <a:gd name="T69" fmla="*/ 3079 h 3382"/>
                        <a:gd name="T70" fmla="*/ 2039 w 3187"/>
                        <a:gd name="T71" fmla="*/ 2921 h 3382"/>
                        <a:gd name="T72" fmla="*/ 2030 w 3187"/>
                        <a:gd name="T73" fmla="*/ 2755 h 3382"/>
                        <a:gd name="T74" fmla="*/ 2067 w 3187"/>
                        <a:gd name="T75" fmla="*/ 2604 h 3382"/>
                        <a:gd name="T76" fmla="*/ 993 w 3187"/>
                        <a:gd name="T77" fmla="*/ 2088 h 3382"/>
                        <a:gd name="T78" fmla="*/ 859 w 3187"/>
                        <a:gd name="T79" fmla="*/ 2190 h 3382"/>
                        <a:gd name="T80" fmla="*/ 698 w 3187"/>
                        <a:gd name="T81" fmla="*/ 2249 h 3382"/>
                        <a:gd name="T82" fmla="*/ 517 w 3187"/>
                        <a:gd name="T83" fmla="*/ 2259 h 3382"/>
                        <a:gd name="T84" fmla="*/ 341 w 3187"/>
                        <a:gd name="T85" fmla="*/ 2211 h 3382"/>
                        <a:gd name="T86" fmla="*/ 191 w 3187"/>
                        <a:gd name="T87" fmla="*/ 2114 h 3382"/>
                        <a:gd name="T88" fmla="*/ 79 w 3187"/>
                        <a:gd name="T89" fmla="*/ 1978 h 3382"/>
                        <a:gd name="T90" fmla="*/ 14 w 3187"/>
                        <a:gd name="T91" fmla="*/ 1811 h 3382"/>
                        <a:gd name="T92" fmla="*/ 4 w 3187"/>
                        <a:gd name="T93" fmla="*/ 1626 h 3382"/>
                        <a:gd name="T94" fmla="*/ 52 w 3187"/>
                        <a:gd name="T95" fmla="*/ 1452 h 3382"/>
                        <a:gd name="T96" fmla="*/ 149 w 3187"/>
                        <a:gd name="T97" fmla="*/ 1304 h 3382"/>
                        <a:gd name="T98" fmla="*/ 287 w 3187"/>
                        <a:gd name="T99" fmla="*/ 1194 h 3382"/>
                        <a:gd name="T100" fmla="*/ 456 w 3187"/>
                        <a:gd name="T101" fmla="*/ 1129 h 3382"/>
                        <a:gd name="T102" fmla="*/ 640 w 3187"/>
                        <a:gd name="T103" fmla="*/ 1118 h 3382"/>
                        <a:gd name="T104" fmla="*/ 807 w 3187"/>
                        <a:gd name="T105" fmla="*/ 1162 h 3382"/>
                        <a:gd name="T106" fmla="*/ 952 w 3187"/>
                        <a:gd name="T107" fmla="*/ 1250 h 3382"/>
                        <a:gd name="T108" fmla="*/ 1064 w 3187"/>
                        <a:gd name="T109" fmla="*/ 1375 h 3382"/>
                        <a:gd name="T110" fmla="*/ 2039 w 3187"/>
                        <a:gd name="T111" fmla="*/ 679 h 3382"/>
                        <a:gd name="T112" fmla="*/ 2031 w 3187"/>
                        <a:gd name="T113" fmla="*/ 511 h 3382"/>
                        <a:gd name="T114" fmla="*/ 2079 w 3187"/>
                        <a:gd name="T115" fmla="*/ 337 h 3382"/>
                        <a:gd name="T116" fmla="*/ 2177 w 3187"/>
                        <a:gd name="T117" fmla="*/ 190 h 3382"/>
                        <a:gd name="T118" fmla="*/ 2315 w 3187"/>
                        <a:gd name="T119" fmla="*/ 79 h 3382"/>
                        <a:gd name="T120" fmla="*/ 2483 w 3187"/>
                        <a:gd name="T121" fmla="*/ 13 h 338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  <a:cxn ang="0">
                          <a:pos x="T120" y="T121"/>
                        </a:cxn>
                      </a:cxnLst>
                      <a:rect l="0" t="0" r="r" b="b"/>
                      <a:pathLst>
                        <a:path w="3187" h="3382">
                          <a:moveTo>
                            <a:pt x="2607" y="0"/>
                          </a:moveTo>
                          <a:lnTo>
                            <a:pt x="2670" y="4"/>
                          </a:lnTo>
                          <a:lnTo>
                            <a:pt x="2731" y="13"/>
                          </a:lnTo>
                          <a:lnTo>
                            <a:pt x="2790" y="29"/>
                          </a:lnTo>
                          <a:lnTo>
                            <a:pt x="2846" y="51"/>
                          </a:lnTo>
                          <a:lnTo>
                            <a:pt x="2900" y="79"/>
                          </a:lnTo>
                          <a:lnTo>
                            <a:pt x="2949" y="111"/>
                          </a:lnTo>
                          <a:lnTo>
                            <a:pt x="2996" y="148"/>
                          </a:lnTo>
                          <a:lnTo>
                            <a:pt x="3038" y="190"/>
                          </a:lnTo>
                          <a:lnTo>
                            <a:pt x="3075" y="236"/>
                          </a:lnTo>
                          <a:lnTo>
                            <a:pt x="3107" y="284"/>
                          </a:lnTo>
                          <a:lnTo>
                            <a:pt x="3135" y="337"/>
                          </a:lnTo>
                          <a:lnTo>
                            <a:pt x="3157" y="393"/>
                          </a:lnTo>
                          <a:lnTo>
                            <a:pt x="3173" y="450"/>
                          </a:lnTo>
                          <a:lnTo>
                            <a:pt x="3183" y="511"/>
                          </a:lnTo>
                          <a:lnTo>
                            <a:pt x="3187" y="574"/>
                          </a:lnTo>
                          <a:lnTo>
                            <a:pt x="3183" y="635"/>
                          </a:lnTo>
                          <a:lnTo>
                            <a:pt x="3173" y="696"/>
                          </a:lnTo>
                          <a:lnTo>
                            <a:pt x="3157" y="755"/>
                          </a:lnTo>
                          <a:lnTo>
                            <a:pt x="3135" y="810"/>
                          </a:lnTo>
                          <a:lnTo>
                            <a:pt x="3107" y="862"/>
                          </a:lnTo>
                          <a:lnTo>
                            <a:pt x="3075" y="912"/>
                          </a:lnTo>
                          <a:lnTo>
                            <a:pt x="3038" y="957"/>
                          </a:lnTo>
                          <a:lnTo>
                            <a:pt x="2996" y="998"/>
                          </a:lnTo>
                          <a:lnTo>
                            <a:pt x="2949" y="1035"/>
                          </a:lnTo>
                          <a:lnTo>
                            <a:pt x="2900" y="1068"/>
                          </a:lnTo>
                          <a:lnTo>
                            <a:pt x="2846" y="1095"/>
                          </a:lnTo>
                          <a:lnTo>
                            <a:pt x="2790" y="1117"/>
                          </a:lnTo>
                          <a:lnTo>
                            <a:pt x="2731" y="1133"/>
                          </a:lnTo>
                          <a:lnTo>
                            <a:pt x="2670" y="1143"/>
                          </a:lnTo>
                          <a:lnTo>
                            <a:pt x="2607" y="1146"/>
                          </a:lnTo>
                          <a:lnTo>
                            <a:pt x="2546" y="1143"/>
                          </a:lnTo>
                          <a:lnTo>
                            <a:pt x="2487" y="1134"/>
                          </a:lnTo>
                          <a:lnTo>
                            <a:pt x="2431" y="1119"/>
                          </a:lnTo>
                          <a:lnTo>
                            <a:pt x="2376" y="1099"/>
                          </a:lnTo>
                          <a:lnTo>
                            <a:pt x="2325" y="1074"/>
                          </a:lnTo>
                          <a:lnTo>
                            <a:pt x="2276" y="1043"/>
                          </a:lnTo>
                          <a:lnTo>
                            <a:pt x="2231" y="1008"/>
                          </a:lnTo>
                          <a:lnTo>
                            <a:pt x="2189" y="969"/>
                          </a:lnTo>
                          <a:lnTo>
                            <a:pt x="2152" y="926"/>
                          </a:lnTo>
                          <a:lnTo>
                            <a:pt x="2119" y="880"/>
                          </a:lnTo>
                          <a:lnTo>
                            <a:pt x="1118" y="1477"/>
                          </a:lnTo>
                          <a:lnTo>
                            <a:pt x="1135" y="1527"/>
                          </a:lnTo>
                          <a:lnTo>
                            <a:pt x="1148" y="1579"/>
                          </a:lnTo>
                          <a:lnTo>
                            <a:pt x="1156" y="1633"/>
                          </a:lnTo>
                          <a:lnTo>
                            <a:pt x="1159" y="1688"/>
                          </a:lnTo>
                          <a:lnTo>
                            <a:pt x="1156" y="1744"/>
                          </a:lnTo>
                          <a:lnTo>
                            <a:pt x="1148" y="1798"/>
                          </a:lnTo>
                          <a:lnTo>
                            <a:pt x="1135" y="1850"/>
                          </a:lnTo>
                          <a:lnTo>
                            <a:pt x="1117" y="1900"/>
                          </a:lnTo>
                          <a:lnTo>
                            <a:pt x="2118" y="2501"/>
                          </a:lnTo>
                          <a:lnTo>
                            <a:pt x="2142" y="2467"/>
                          </a:lnTo>
                          <a:lnTo>
                            <a:pt x="2169" y="2434"/>
                          </a:lnTo>
                          <a:lnTo>
                            <a:pt x="2198" y="2403"/>
                          </a:lnTo>
                          <a:lnTo>
                            <a:pt x="2241" y="2365"/>
                          </a:lnTo>
                          <a:lnTo>
                            <a:pt x="2286" y="2331"/>
                          </a:lnTo>
                          <a:lnTo>
                            <a:pt x="2334" y="2302"/>
                          </a:lnTo>
                          <a:lnTo>
                            <a:pt x="2386" y="2279"/>
                          </a:lnTo>
                          <a:lnTo>
                            <a:pt x="2439" y="2260"/>
                          </a:lnTo>
                          <a:lnTo>
                            <a:pt x="2493" y="2246"/>
                          </a:lnTo>
                          <a:lnTo>
                            <a:pt x="2549" y="2238"/>
                          </a:lnTo>
                          <a:lnTo>
                            <a:pt x="2607" y="2235"/>
                          </a:lnTo>
                          <a:lnTo>
                            <a:pt x="2664" y="2238"/>
                          </a:lnTo>
                          <a:lnTo>
                            <a:pt x="2721" y="2246"/>
                          </a:lnTo>
                          <a:lnTo>
                            <a:pt x="2776" y="2260"/>
                          </a:lnTo>
                          <a:lnTo>
                            <a:pt x="2829" y="2279"/>
                          </a:lnTo>
                          <a:lnTo>
                            <a:pt x="2879" y="2302"/>
                          </a:lnTo>
                          <a:lnTo>
                            <a:pt x="2929" y="2331"/>
                          </a:lnTo>
                          <a:lnTo>
                            <a:pt x="2974" y="2365"/>
                          </a:lnTo>
                          <a:lnTo>
                            <a:pt x="3017" y="2403"/>
                          </a:lnTo>
                          <a:lnTo>
                            <a:pt x="3056" y="2446"/>
                          </a:lnTo>
                          <a:lnTo>
                            <a:pt x="3089" y="2490"/>
                          </a:lnTo>
                          <a:lnTo>
                            <a:pt x="3118" y="2538"/>
                          </a:lnTo>
                          <a:lnTo>
                            <a:pt x="3143" y="2589"/>
                          </a:lnTo>
                          <a:lnTo>
                            <a:pt x="3162" y="2641"/>
                          </a:lnTo>
                          <a:lnTo>
                            <a:pt x="3175" y="2696"/>
                          </a:lnTo>
                          <a:lnTo>
                            <a:pt x="3184" y="2751"/>
                          </a:lnTo>
                          <a:lnTo>
                            <a:pt x="3187" y="2808"/>
                          </a:lnTo>
                          <a:lnTo>
                            <a:pt x="3184" y="2865"/>
                          </a:lnTo>
                          <a:lnTo>
                            <a:pt x="3175" y="2921"/>
                          </a:lnTo>
                          <a:lnTo>
                            <a:pt x="3162" y="2975"/>
                          </a:lnTo>
                          <a:lnTo>
                            <a:pt x="3143" y="3028"/>
                          </a:lnTo>
                          <a:lnTo>
                            <a:pt x="3118" y="3079"/>
                          </a:lnTo>
                          <a:lnTo>
                            <a:pt x="3089" y="3126"/>
                          </a:lnTo>
                          <a:lnTo>
                            <a:pt x="3056" y="3171"/>
                          </a:lnTo>
                          <a:lnTo>
                            <a:pt x="3017" y="3214"/>
                          </a:lnTo>
                          <a:lnTo>
                            <a:pt x="2974" y="3252"/>
                          </a:lnTo>
                          <a:lnTo>
                            <a:pt x="2929" y="3285"/>
                          </a:lnTo>
                          <a:lnTo>
                            <a:pt x="2879" y="3314"/>
                          </a:lnTo>
                          <a:lnTo>
                            <a:pt x="2829" y="3338"/>
                          </a:lnTo>
                          <a:lnTo>
                            <a:pt x="2776" y="3356"/>
                          </a:lnTo>
                          <a:lnTo>
                            <a:pt x="2721" y="3370"/>
                          </a:lnTo>
                          <a:lnTo>
                            <a:pt x="2664" y="3379"/>
                          </a:lnTo>
                          <a:lnTo>
                            <a:pt x="2607" y="3382"/>
                          </a:lnTo>
                          <a:lnTo>
                            <a:pt x="2549" y="3379"/>
                          </a:lnTo>
                          <a:lnTo>
                            <a:pt x="2493" y="3370"/>
                          </a:lnTo>
                          <a:lnTo>
                            <a:pt x="2439" y="3356"/>
                          </a:lnTo>
                          <a:lnTo>
                            <a:pt x="2386" y="3338"/>
                          </a:lnTo>
                          <a:lnTo>
                            <a:pt x="2334" y="3314"/>
                          </a:lnTo>
                          <a:lnTo>
                            <a:pt x="2286" y="3285"/>
                          </a:lnTo>
                          <a:lnTo>
                            <a:pt x="2241" y="3252"/>
                          </a:lnTo>
                          <a:lnTo>
                            <a:pt x="2198" y="3214"/>
                          </a:lnTo>
                          <a:lnTo>
                            <a:pt x="2159" y="3171"/>
                          </a:lnTo>
                          <a:lnTo>
                            <a:pt x="2125" y="3126"/>
                          </a:lnTo>
                          <a:lnTo>
                            <a:pt x="2096" y="3079"/>
                          </a:lnTo>
                          <a:lnTo>
                            <a:pt x="2072" y="3028"/>
                          </a:lnTo>
                          <a:lnTo>
                            <a:pt x="2053" y="2975"/>
                          </a:lnTo>
                          <a:lnTo>
                            <a:pt x="2039" y="2921"/>
                          </a:lnTo>
                          <a:lnTo>
                            <a:pt x="2031" y="2865"/>
                          </a:lnTo>
                          <a:lnTo>
                            <a:pt x="2028" y="2808"/>
                          </a:lnTo>
                          <a:lnTo>
                            <a:pt x="2030" y="2755"/>
                          </a:lnTo>
                          <a:lnTo>
                            <a:pt x="2038" y="2703"/>
                          </a:lnTo>
                          <a:lnTo>
                            <a:pt x="2050" y="2653"/>
                          </a:lnTo>
                          <a:lnTo>
                            <a:pt x="2067" y="2604"/>
                          </a:lnTo>
                          <a:lnTo>
                            <a:pt x="1064" y="2002"/>
                          </a:lnTo>
                          <a:lnTo>
                            <a:pt x="1031" y="2047"/>
                          </a:lnTo>
                          <a:lnTo>
                            <a:pt x="993" y="2088"/>
                          </a:lnTo>
                          <a:lnTo>
                            <a:pt x="952" y="2127"/>
                          </a:lnTo>
                          <a:lnTo>
                            <a:pt x="907" y="2161"/>
                          </a:lnTo>
                          <a:lnTo>
                            <a:pt x="859" y="2190"/>
                          </a:lnTo>
                          <a:lnTo>
                            <a:pt x="807" y="2215"/>
                          </a:lnTo>
                          <a:lnTo>
                            <a:pt x="754" y="2235"/>
                          </a:lnTo>
                          <a:lnTo>
                            <a:pt x="698" y="2249"/>
                          </a:lnTo>
                          <a:lnTo>
                            <a:pt x="640" y="2259"/>
                          </a:lnTo>
                          <a:lnTo>
                            <a:pt x="579" y="2262"/>
                          </a:lnTo>
                          <a:lnTo>
                            <a:pt x="517" y="2259"/>
                          </a:lnTo>
                          <a:lnTo>
                            <a:pt x="456" y="2248"/>
                          </a:lnTo>
                          <a:lnTo>
                            <a:pt x="397" y="2232"/>
                          </a:lnTo>
                          <a:lnTo>
                            <a:pt x="341" y="2211"/>
                          </a:lnTo>
                          <a:lnTo>
                            <a:pt x="287" y="2183"/>
                          </a:lnTo>
                          <a:lnTo>
                            <a:pt x="238" y="2151"/>
                          </a:lnTo>
                          <a:lnTo>
                            <a:pt x="191" y="2114"/>
                          </a:lnTo>
                          <a:lnTo>
                            <a:pt x="149" y="2072"/>
                          </a:lnTo>
                          <a:lnTo>
                            <a:pt x="112" y="2027"/>
                          </a:lnTo>
                          <a:lnTo>
                            <a:pt x="79" y="1978"/>
                          </a:lnTo>
                          <a:lnTo>
                            <a:pt x="52" y="1925"/>
                          </a:lnTo>
                          <a:lnTo>
                            <a:pt x="30" y="1869"/>
                          </a:lnTo>
                          <a:lnTo>
                            <a:pt x="14" y="1811"/>
                          </a:lnTo>
                          <a:lnTo>
                            <a:pt x="4" y="1751"/>
                          </a:lnTo>
                          <a:lnTo>
                            <a:pt x="0" y="1688"/>
                          </a:lnTo>
                          <a:lnTo>
                            <a:pt x="4" y="1626"/>
                          </a:lnTo>
                          <a:lnTo>
                            <a:pt x="14" y="1565"/>
                          </a:lnTo>
                          <a:lnTo>
                            <a:pt x="30" y="1508"/>
                          </a:lnTo>
                          <a:lnTo>
                            <a:pt x="52" y="1452"/>
                          </a:lnTo>
                          <a:lnTo>
                            <a:pt x="79" y="1399"/>
                          </a:lnTo>
                          <a:lnTo>
                            <a:pt x="112" y="1350"/>
                          </a:lnTo>
                          <a:lnTo>
                            <a:pt x="149" y="1304"/>
                          </a:lnTo>
                          <a:lnTo>
                            <a:pt x="191" y="1263"/>
                          </a:lnTo>
                          <a:lnTo>
                            <a:pt x="238" y="1226"/>
                          </a:lnTo>
                          <a:lnTo>
                            <a:pt x="287" y="1194"/>
                          </a:lnTo>
                          <a:lnTo>
                            <a:pt x="341" y="1166"/>
                          </a:lnTo>
                          <a:lnTo>
                            <a:pt x="397" y="1145"/>
                          </a:lnTo>
                          <a:lnTo>
                            <a:pt x="456" y="1129"/>
                          </a:lnTo>
                          <a:lnTo>
                            <a:pt x="517" y="1118"/>
                          </a:lnTo>
                          <a:lnTo>
                            <a:pt x="579" y="1115"/>
                          </a:lnTo>
                          <a:lnTo>
                            <a:pt x="640" y="1118"/>
                          </a:lnTo>
                          <a:lnTo>
                            <a:pt x="698" y="1127"/>
                          </a:lnTo>
                          <a:lnTo>
                            <a:pt x="754" y="1142"/>
                          </a:lnTo>
                          <a:lnTo>
                            <a:pt x="807" y="1162"/>
                          </a:lnTo>
                          <a:lnTo>
                            <a:pt x="859" y="1186"/>
                          </a:lnTo>
                          <a:lnTo>
                            <a:pt x="907" y="1216"/>
                          </a:lnTo>
                          <a:lnTo>
                            <a:pt x="952" y="1250"/>
                          </a:lnTo>
                          <a:lnTo>
                            <a:pt x="993" y="1287"/>
                          </a:lnTo>
                          <a:lnTo>
                            <a:pt x="1031" y="1330"/>
                          </a:lnTo>
                          <a:lnTo>
                            <a:pt x="1064" y="1375"/>
                          </a:lnTo>
                          <a:lnTo>
                            <a:pt x="2067" y="777"/>
                          </a:lnTo>
                          <a:lnTo>
                            <a:pt x="2050" y="729"/>
                          </a:lnTo>
                          <a:lnTo>
                            <a:pt x="2039" y="679"/>
                          </a:lnTo>
                          <a:lnTo>
                            <a:pt x="2030" y="627"/>
                          </a:lnTo>
                          <a:lnTo>
                            <a:pt x="2028" y="574"/>
                          </a:lnTo>
                          <a:lnTo>
                            <a:pt x="2031" y="511"/>
                          </a:lnTo>
                          <a:lnTo>
                            <a:pt x="2042" y="450"/>
                          </a:lnTo>
                          <a:lnTo>
                            <a:pt x="2058" y="393"/>
                          </a:lnTo>
                          <a:lnTo>
                            <a:pt x="2079" y="337"/>
                          </a:lnTo>
                          <a:lnTo>
                            <a:pt x="2107" y="284"/>
                          </a:lnTo>
                          <a:lnTo>
                            <a:pt x="2140" y="236"/>
                          </a:lnTo>
                          <a:lnTo>
                            <a:pt x="2177" y="190"/>
                          </a:lnTo>
                          <a:lnTo>
                            <a:pt x="2219" y="148"/>
                          </a:lnTo>
                          <a:lnTo>
                            <a:pt x="2266" y="111"/>
                          </a:lnTo>
                          <a:lnTo>
                            <a:pt x="2315" y="79"/>
                          </a:lnTo>
                          <a:lnTo>
                            <a:pt x="2369" y="51"/>
                          </a:lnTo>
                          <a:lnTo>
                            <a:pt x="2425" y="29"/>
                          </a:lnTo>
                          <a:lnTo>
                            <a:pt x="2483" y="13"/>
                          </a:lnTo>
                          <a:lnTo>
                            <a:pt x="2544" y="4"/>
                          </a:lnTo>
                          <a:lnTo>
                            <a:pt x="2607" y="0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1056" name="Group 1055">
                  <a:extLst>
                    <a:ext uri="{FF2B5EF4-FFF2-40B4-BE49-F238E27FC236}">
                      <a16:creationId xmlns:a16="http://schemas.microsoft.com/office/drawing/2014/main" id="{A71B256A-2A19-4A81-88FE-91B3F70AC936}"/>
                    </a:ext>
                  </a:extLst>
                </p:cNvPr>
                <p:cNvGrpSpPr/>
                <p:nvPr/>
              </p:nvGrpSpPr>
              <p:grpSpPr>
                <a:xfrm>
                  <a:off x="6971952" y="5098473"/>
                  <a:ext cx="1237365" cy="1074311"/>
                  <a:chOff x="6971952" y="5098473"/>
                  <a:chExt cx="1237365" cy="1074311"/>
                </a:xfrm>
              </p:grpSpPr>
              <p:sp>
                <p:nvSpPr>
                  <p:cNvPr id="145" name="Rectangle 144">
                    <a:extLst>
                      <a:ext uri="{FF2B5EF4-FFF2-40B4-BE49-F238E27FC236}">
                        <a16:creationId xmlns:a16="http://schemas.microsoft.com/office/drawing/2014/main" id="{A798FFFC-8C4E-4861-AEA8-B70618824FBE}"/>
                      </a:ext>
                    </a:extLst>
                  </p:cNvPr>
                  <p:cNvSpPr/>
                  <p:nvPr/>
                </p:nvSpPr>
                <p:spPr>
                  <a:xfrm>
                    <a:off x="6971952" y="5823971"/>
                    <a:ext cx="1237365" cy="348813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Cloud</a:t>
                    </a:r>
                  </a:p>
                </p:txBody>
              </p:sp>
              <p:grpSp>
                <p:nvGrpSpPr>
                  <p:cNvPr id="1039" name="Group 1038">
                    <a:extLst>
                      <a:ext uri="{FF2B5EF4-FFF2-40B4-BE49-F238E27FC236}">
                        <a16:creationId xmlns:a16="http://schemas.microsoft.com/office/drawing/2014/main" id="{C18EC8B5-51B5-4F4D-934A-CAEECD1C52F6}"/>
                      </a:ext>
                    </a:extLst>
                  </p:cNvPr>
                  <p:cNvGrpSpPr/>
                  <p:nvPr/>
                </p:nvGrpSpPr>
                <p:grpSpPr>
                  <a:xfrm>
                    <a:off x="7304062" y="5098473"/>
                    <a:ext cx="573144" cy="605966"/>
                    <a:chOff x="7304062" y="5098473"/>
                    <a:chExt cx="573144" cy="605966"/>
                  </a:xfrm>
                </p:grpSpPr>
                <p:grpSp>
                  <p:nvGrpSpPr>
                    <p:cNvPr id="1038" name="Group 1037">
                      <a:extLst>
                        <a:ext uri="{FF2B5EF4-FFF2-40B4-BE49-F238E27FC236}">
                          <a16:creationId xmlns:a16="http://schemas.microsoft.com/office/drawing/2014/main" id="{0DC1D313-67C4-4D00-A838-83B473D2D80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304062" y="5098473"/>
                      <a:ext cx="573144" cy="605966"/>
                      <a:chOff x="7304062" y="5098473"/>
                      <a:chExt cx="573144" cy="605966"/>
                    </a:xfrm>
                  </p:grpSpPr>
                  <p:sp>
                    <p:nvSpPr>
                      <p:cNvPr id="39" name="Freeform: Shape 38">
                        <a:extLst>
                          <a:ext uri="{FF2B5EF4-FFF2-40B4-BE49-F238E27FC236}">
                            <a16:creationId xmlns:a16="http://schemas.microsoft.com/office/drawing/2014/main" id="{3443E399-C789-4F2D-9CBF-353342F3C1D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304062" y="5098473"/>
                        <a:ext cx="302984" cy="605966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40" name="Oval 39">
                        <a:extLst>
                          <a:ext uri="{FF2B5EF4-FFF2-40B4-BE49-F238E27FC236}">
                            <a16:creationId xmlns:a16="http://schemas.microsoft.com/office/drawing/2014/main" id="{024E0C41-968F-45A6-A241-1027713DC1A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338829" y="5132267"/>
                        <a:ext cx="538377" cy="538377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146" name="Freeform 36">
                      <a:extLst>
                        <a:ext uri="{FF2B5EF4-FFF2-40B4-BE49-F238E27FC236}">
                          <a16:creationId xmlns:a16="http://schemas.microsoft.com/office/drawing/2014/main" id="{74D25C68-2682-4278-A7BA-114A6FA1BE2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411068" y="5274924"/>
                      <a:ext cx="393898" cy="253062"/>
                    </a:xfrm>
                    <a:custGeom>
                      <a:avLst/>
                      <a:gdLst>
                        <a:gd name="T0" fmla="*/ 2207 w 3584"/>
                        <a:gd name="T1" fmla="*/ 12 h 2304"/>
                        <a:gd name="T2" fmla="*/ 2422 w 3584"/>
                        <a:gd name="T3" fmla="*/ 77 h 2304"/>
                        <a:gd name="T4" fmla="*/ 2614 w 3584"/>
                        <a:gd name="T5" fmla="*/ 187 h 2304"/>
                        <a:gd name="T6" fmla="*/ 2774 w 3584"/>
                        <a:gd name="T7" fmla="*/ 339 h 2304"/>
                        <a:gd name="T8" fmla="*/ 2899 w 3584"/>
                        <a:gd name="T9" fmla="*/ 524 h 2304"/>
                        <a:gd name="T10" fmla="*/ 2978 w 3584"/>
                        <a:gd name="T11" fmla="*/ 736 h 2304"/>
                        <a:gd name="T12" fmla="*/ 2961 w 3584"/>
                        <a:gd name="T13" fmla="*/ 886 h 2304"/>
                        <a:gd name="T14" fmla="*/ 2801 w 3584"/>
                        <a:gd name="T15" fmla="*/ 889 h 2304"/>
                        <a:gd name="T16" fmla="*/ 2712 w 3584"/>
                        <a:gd name="T17" fmla="*/ 910 h 2304"/>
                        <a:gd name="T18" fmla="*/ 2688 w 3584"/>
                        <a:gd name="T19" fmla="*/ 953 h 2304"/>
                        <a:gd name="T20" fmla="*/ 2704 w 3584"/>
                        <a:gd name="T21" fmla="*/ 1003 h 2304"/>
                        <a:gd name="T22" fmla="*/ 2752 w 3584"/>
                        <a:gd name="T23" fmla="*/ 1024 h 2304"/>
                        <a:gd name="T24" fmla="*/ 2800 w 3584"/>
                        <a:gd name="T25" fmla="*/ 1018 h 2304"/>
                        <a:gd name="T26" fmla="*/ 2913 w 3584"/>
                        <a:gd name="T27" fmla="*/ 1014 h 2304"/>
                        <a:gd name="T28" fmla="*/ 3003 w 3584"/>
                        <a:gd name="T29" fmla="*/ 1017 h 2304"/>
                        <a:gd name="T30" fmla="*/ 3056 w 3584"/>
                        <a:gd name="T31" fmla="*/ 1023 h 2304"/>
                        <a:gd name="T32" fmla="*/ 3177 w 3584"/>
                        <a:gd name="T33" fmla="*/ 1057 h 2304"/>
                        <a:gd name="T34" fmla="*/ 3329 w 3584"/>
                        <a:gd name="T35" fmla="*/ 1146 h 2304"/>
                        <a:gd name="T36" fmla="*/ 3453 w 3584"/>
                        <a:gd name="T37" fmla="*/ 1271 h 2304"/>
                        <a:gd name="T38" fmla="*/ 3539 w 3584"/>
                        <a:gd name="T39" fmla="*/ 1426 h 2304"/>
                        <a:gd name="T40" fmla="*/ 3581 w 3584"/>
                        <a:gd name="T41" fmla="*/ 1601 h 2304"/>
                        <a:gd name="T42" fmla="*/ 3571 w 3584"/>
                        <a:gd name="T43" fmla="*/ 1792 h 2304"/>
                        <a:gd name="T44" fmla="*/ 3506 w 3584"/>
                        <a:gd name="T45" fmla="*/ 1967 h 2304"/>
                        <a:gd name="T46" fmla="*/ 3396 w 3584"/>
                        <a:gd name="T47" fmla="*/ 2116 h 2304"/>
                        <a:gd name="T48" fmla="*/ 3248 w 3584"/>
                        <a:gd name="T49" fmla="*/ 2227 h 2304"/>
                        <a:gd name="T50" fmla="*/ 3071 w 3584"/>
                        <a:gd name="T51" fmla="*/ 2291 h 2304"/>
                        <a:gd name="T52" fmla="*/ 694 w 3584"/>
                        <a:gd name="T53" fmla="*/ 2304 h 2304"/>
                        <a:gd name="T54" fmla="*/ 500 w 3584"/>
                        <a:gd name="T55" fmla="*/ 2276 h 2304"/>
                        <a:gd name="T56" fmla="*/ 326 w 3584"/>
                        <a:gd name="T57" fmla="*/ 2199 h 2304"/>
                        <a:gd name="T58" fmla="*/ 182 w 3584"/>
                        <a:gd name="T59" fmla="*/ 2077 h 2304"/>
                        <a:gd name="T60" fmla="*/ 74 w 3584"/>
                        <a:gd name="T61" fmla="*/ 1923 h 2304"/>
                        <a:gd name="T62" fmla="*/ 12 w 3584"/>
                        <a:gd name="T63" fmla="*/ 1741 h 2304"/>
                        <a:gd name="T64" fmla="*/ 3 w 3584"/>
                        <a:gd name="T65" fmla="*/ 1548 h 2304"/>
                        <a:gd name="T66" fmla="*/ 46 w 3584"/>
                        <a:gd name="T67" fmla="*/ 1366 h 2304"/>
                        <a:gd name="T68" fmla="*/ 134 w 3584"/>
                        <a:gd name="T69" fmla="*/ 1198 h 2304"/>
                        <a:gd name="T70" fmla="*/ 259 w 3584"/>
                        <a:gd name="T71" fmla="*/ 1056 h 2304"/>
                        <a:gd name="T72" fmla="*/ 411 w 3584"/>
                        <a:gd name="T73" fmla="*/ 954 h 2304"/>
                        <a:gd name="T74" fmla="*/ 449 w 3584"/>
                        <a:gd name="T75" fmla="*/ 871 h 2304"/>
                        <a:gd name="T76" fmla="*/ 448 w 3584"/>
                        <a:gd name="T77" fmla="*/ 832 h 2304"/>
                        <a:gd name="T78" fmla="*/ 475 w 3584"/>
                        <a:gd name="T79" fmla="*/ 681 h 2304"/>
                        <a:gd name="T80" fmla="*/ 547 w 3584"/>
                        <a:gd name="T81" fmla="*/ 552 h 2304"/>
                        <a:gd name="T82" fmla="*/ 656 w 3584"/>
                        <a:gd name="T83" fmla="*/ 454 h 2304"/>
                        <a:gd name="T84" fmla="*/ 793 w 3584"/>
                        <a:gd name="T85" fmla="*/ 396 h 2304"/>
                        <a:gd name="T86" fmla="*/ 925 w 3584"/>
                        <a:gd name="T87" fmla="*/ 385 h 2304"/>
                        <a:gd name="T88" fmla="*/ 970 w 3584"/>
                        <a:gd name="T89" fmla="*/ 391 h 2304"/>
                        <a:gd name="T90" fmla="*/ 1054 w 3584"/>
                        <a:gd name="T91" fmla="*/ 413 h 2304"/>
                        <a:gd name="T92" fmla="*/ 1139 w 3584"/>
                        <a:gd name="T93" fmla="*/ 456 h 2304"/>
                        <a:gd name="T94" fmla="*/ 1247 w 3584"/>
                        <a:gd name="T95" fmla="*/ 553 h 2304"/>
                        <a:gd name="T96" fmla="*/ 1318 w 3584"/>
                        <a:gd name="T97" fmla="*/ 682 h 2304"/>
                        <a:gd name="T98" fmla="*/ 1344 w 3584"/>
                        <a:gd name="T99" fmla="*/ 832 h 2304"/>
                        <a:gd name="T100" fmla="*/ 1370 w 3584"/>
                        <a:gd name="T101" fmla="*/ 884 h 2304"/>
                        <a:gd name="T102" fmla="*/ 1428 w 3584"/>
                        <a:gd name="T103" fmla="*/ 893 h 2304"/>
                        <a:gd name="T104" fmla="*/ 1468 w 3584"/>
                        <a:gd name="T105" fmla="*/ 852 h 2304"/>
                        <a:gd name="T106" fmla="*/ 1461 w 3584"/>
                        <a:gd name="T107" fmla="*/ 717 h 2304"/>
                        <a:gd name="T108" fmla="*/ 1404 w 3584"/>
                        <a:gd name="T109" fmla="*/ 561 h 2304"/>
                        <a:gd name="T110" fmla="*/ 1307 w 3584"/>
                        <a:gd name="T111" fmla="*/ 429 h 2304"/>
                        <a:gd name="T112" fmla="*/ 1368 w 3584"/>
                        <a:gd name="T113" fmla="*/ 280 h 2304"/>
                        <a:gd name="T114" fmla="*/ 1549 w 3584"/>
                        <a:gd name="T115" fmla="*/ 142 h 2304"/>
                        <a:gd name="T116" fmla="*/ 1756 w 3584"/>
                        <a:gd name="T117" fmla="*/ 48 h 2304"/>
                        <a:gd name="T118" fmla="*/ 1978 w 3584"/>
                        <a:gd name="T119" fmla="*/ 4 h 230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</a:cxnLst>
                      <a:rect l="0" t="0" r="r" b="b"/>
                      <a:pathLst>
                        <a:path w="3584" h="2304">
                          <a:moveTo>
                            <a:pt x="2053" y="0"/>
                          </a:moveTo>
                          <a:lnTo>
                            <a:pt x="2131" y="4"/>
                          </a:lnTo>
                          <a:lnTo>
                            <a:pt x="2207" y="12"/>
                          </a:lnTo>
                          <a:lnTo>
                            <a:pt x="2281" y="29"/>
                          </a:lnTo>
                          <a:lnTo>
                            <a:pt x="2353" y="49"/>
                          </a:lnTo>
                          <a:lnTo>
                            <a:pt x="2422" y="77"/>
                          </a:lnTo>
                          <a:lnTo>
                            <a:pt x="2488" y="108"/>
                          </a:lnTo>
                          <a:lnTo>
                            <a:pt x="2553" y="145"/>
                          </a:lnTo>
                          <a:lnTo>
                            <a:pt x="2614" y="187"/>
                          </a:lnTo>
                          <a:lnTo>
                            <a:pt x="2671" y="234"/>
                          </a:lnTo>
                          <a:lnTo>
                            <a:pt x="2725" y="284"/>
                          </a:lnTo>
                          <a:lnTo>
                            <a:pt x="2774" y="339"/>
                          </a:lnTo>
                          <a:lnTo>
                            <a:pt x="2820" y="397"/>
                          </a:lnTo>
                          <a:lnTo>
                            <a:pt x="2861" y="459"/>
                          </a:lnTo>
                          <a:lnTo>
                            <a:pt x="2899" y="524"/>
                          </a:lnTo>
                          <a:lnTo>
                            <a:pt x="2930" y="592"/>
                          </a:lnTo>
                          <a:lnTo>
                            <a:pt x="2956" y="663"/>
                          </a:lnTo>
                          <a:lnTo>
                            <a:pt x="2978" y="736"/>
                          </a:lnTo>
                          <a:lnTo>
                            <a:pt x="2993" y="811"/>
                          </a:lnTo>
                          <a:lnTo>
                            <a:pt x="3003" y="888"/>
                          </a:lnTo>
                          <a:lnTo>
                            <a:pt x="2961" y="886"/>
                          </a:lnTo>
                          <a:lnTo>
                            <a:pt x="2912" y="885"/>
                          </a:lnTo>
                          <a:lnTo>
                            <a:pt x="2858" y="886"/>
                          </a:lnTo>
                          <a:lnTo>
                            <a:pt x="2801" y="889"/>
                          </a:lnTo>
                          <a:lnTo>
                            <a:pt x="2743" y="897"/>
                          </a:lnTo>
                          <a:lnTo>
                            <a:pt x="2726" y="901"/>
                          </a:lnTo>
                          <a:lnTo>
                            <a:pt x="2712" y="910"/>
                          </a:lnTo>
                          <a:lnTo>
                            <a:pt x="2700" y="922"/>
                          </a:lnTo>
                          <a:lnTo>
                            <a:pt x="2692" y="936"/>
                          </a:lnTo>
                          <a:lnTo>
                            <a:pt x="2688" y="953"/>
                          </a:lnTo>
                          <a:lnTo>
                            <a:pt x="2689" y="970"/>
                          </a:lnTo>
                          <a:lnTo>
                            <a:pt x="2695" y="988"/>
                          </a:lnTo>
                          <a:lnTo>
                            <a:pt x="2704" y="1003"/>
                          </a:lnTo>
                          <a:lnTo>
                            <a:pt x="2717" y="1014"/>
                          </a:lnTo>
                          <a:lnTo>
                            <a:pt x="2734" y="1021"/>
                          </a:lnTo>
                          <a:lnTo>
                            <a:pt x="2752" y="1024"/>
                          </a:lnTo>
                          <a:lnTo>
                            <a:pt x="2757" y="1024"/>
                          </a:lnTo>
                          <a:lnTo>
                            <a:pt x="2761" y="1024"/>
                          </a:lnTo>
                          <a:lnTo>
                            <a:pt x="2800" y="1018"/>
                          </a:lnTo>
                          <a:lnTo>
                            <a:pt x="2839" y="1015"/>
                          </a:lnTo>
                          <a:lnTo>
                            <a:pt x="2877" y="1014"/>
                          </a:lnTo>
                          <a:lnTo>
                            <a:pt x="2913" y="1014"/>
                          </a:lnTo>
                          <a:lnTo>
                            <a:pt x="2947" y="1014"/>
                          </a:lnTo>
                          <a:lnTo>
                            <a:pt x="2977" y="1015"/>
                          </a:lnTo>
                          <a:lnTo>
                            <a:pt x="3003" y="1017"/>
                          </a:lnTo>
                          <a:lnTo>
                            <a:pt x="3026" y="1019"/>
                          </a:lnTo>
                          <a:lnTo>
                            <a:pt x="3044" y="1021"/>
                          </a:lnTo>
                          <a:lnTo>
                            <a:pt x="3056" y="1023"/>
                          </a:lnTo>
                          <a:lnTo>
                            <a:pt x="3061" y="1024"/>
                          </a:lnTo>
                          <a:lnTo>
                            <a:pt x="3120" y="1038"/>
                          </a:lnTo>
                          <a:lnTo>
                            <a:pt x="3177" y="1057"/>
                          </a:lnTo>
                          <a:lnTo>
                            <a:pt x="3230" y="1081"/>
                          </a:lnTo>
                          <a:lnTo>
                            <a:pt x="3281" y="1111"/>
                          </a:lnTo>
                          <a:lnTo>
                            <a:pt x="3329" y="1146"/>
                          </a:lnTo>
                          <a:lnTo>
                            <a:pt x="3374" y="1183"/>
                          </a:lnTo>
                          <a:lnTo>
                            <a:pt x="3416" y="1227"/>
                          </a:lnTo>
                          <a:lnTo>
                            <a:pt x="3453" y="1271"/>
                          </a:lnTo>
                          <a:lnTo>
                            <a:pt x="3485" y="1320"/>
                          </a:lnTo>
                          <a:lnTo>
                            <a:pt x="3515" y="1373"/>
                          </a:lnTo>
                          <a:lnTo>
                            <a:pt x="3539" y="1426"/>
                          </a:lnTo>
                          <a:lnTo>
                            <a:pt x="3559" y="1483"/>
                          </a:lnTo>
                          <a:lnTo>
                            <a:pt x="3573" y="1541"/>
                          </a:lnTo>
                          <a:lnTo>
                            <a:pt x="3581" y="1601"/>
                          </a:lnTo>
                          <a:lnTo>
                            <a:pt x="3584" y="1662"/>
                          </a:lnTo>
                          <a:lnTo>
                            <a:pt x="3580" y="1727"/>
                          </a:lnTo>
                          <a:lnTo>
                            <a:pt x="3571" y="1792"/>
                          </a:lnTo>
                          <a:lnTo>
                            <a:pt x="3555" y="1853"/>
                          </a:lnTo>
                          <a:lnTo>
                            <a:pt x="3533" y="1912"/>
                          </a:lnTo>
                          <a:lnTo>
                            <a:pt x="3506" y="1967"/>
                          </a:lnTo>
                          <a:lnTo>
                            <a:pt x="3475" y="2021"/>
                          </a:lnTo>
                          <a:lnTo>
                            <a:pt x="3437" y="2070"/>
                          </a:lnTo>
                          <a:lnTo>
                            <a:pt x="3396" y="2116"/>
                          </a:lnTo>
                          <a:lnTo>
                            <a:pt x="3350" y="2157"/>
                          </a:lnTo>
                          <a:lnTo>
                            <a:pt x="3301" y="2194"/>
                          </a:lnTo>
                          <a:lnTo>
                            <a:pt x="3248" y="2227"/>
                          </a:lnTo>
                          <a:lnTo>
                            <a:pt x="3192" y="2253"/>
                          </a:lnTo>
                          <a:lnTo>
                            <a:pt x="3133" y="2275"/>
                          </a:lnTo>
                          <a:lnTo>
                            <a:pt x="3071" y="2291"/>
                          </a:lnTo>
                          <a:lnTo>
                            <a:pt x="3008" y="2301"/>
                          </a:lnTo>
                          <a:lnTo>
                            <a:pt x="2942" y="2304"/>
                          </a:lnTo>
                          <a:lnTo>
                            <a:pt x="694" y="2304"/>
                          </a:lnTo>
                          <a:lnTo>
                            <a:pt x="627" y="2301"/>
                          </a:lnTo>
                          <a:lnTo>
                            <a:pt x="562" y="2291"/>
                          </a:lnTo>
                          <a:lnTo>
                            <a:pt x="500" y="2276"/>
                          </a:lnTo>
                          <a:lnTo>
                            <a:pt x="439" y="2255"/>
                          </a:lnTo>
                          <a:lnTo>
                            <a:pt x="381" y="2229"/>
                          </a:lnTo>
                          <a:lnTo>
                            <a:pt x="326" y="2199"/>
                          </a:lnTo>
                          <a:lnTo>
                            <a:pt x="274" y="2163"/>
                          </a:lnTo>
                          <a:lnTo>
                            <a:pt x="226" y="2122"/>
                          </a:lnTo>
                          <a:lnTo>
                            <a:pt x="182" y="2077"/>
                          </a:lnTo>
                          <a:lnTo>
                            <a:pt x="142" y="2029"/>
                          </a:lnTo>
                          <a:lnTo>
                            <a:pt x="106" y="1978"/>
                          </a:lnTo>
                          <a:lnTo>
                            <a:pt x="74" y="1923"/>
                          </a:lnTo>
                          <a:lnTo>
                            <a:pt x="49" y="1865"/>
                          </a:lnTo>
                          <a:lnTo>
                            <a:pt x="27" y="1805"/>
                          </a:lnTo>
                          <a:lnTo>
                            <a:pt x="12" y="1741"/>
                          </a:lnTo>
                          <a:lnTo>
                            <a:pt x="3" y="1677"/>
                          </a:lnTo>
                          <a:lnTo>
                            <a:pt x="0" y="1611"/>
                          </a:lnTo>
                          <a:lnTo>
                            <a:pt x="3" y="1548"/>
                          </a:lnTo>
                          <a:lnTo>
                            <a:pt x="12" y="1487"/>
                          </a:lnTo>
                          <a:lnTo>
                            <a:pt x="26" y="1426"/>
                          </a:lnTo>
                          <a:lnTo>
                            <a:pt x="46" y="1366"/>
                          </a:lnTo>
                          <a:lnTo>
                            <a:pt x="71" y="1308"/>
                          </a:lnTo>
                          <a:lnTo>
                            <a:pt x="100" y="1253"/>
                          </a:lnTo>
                          <a:lnTo>
                            <a:pt x="134" y="1198"/>
                          </a:lnTo>
                          <a:lnTo>
                            <a:pt x="171" y="1148"/>
                          </a:lnTo>
                          <a:lnTo>
                            <a:pt x="213" y="1100"/>
                          </a:lnTo>
                          <a:lnTo>
                            <a:pt x="259" y="1056"/>
                          </a:lnTo>
                          <a:lnTo>
                            <a:pt x="307" y="1017"/>
                          </a:lnTo>
                          <a:lnTo>
                            <a:pt x="358" y="983"/>
                          </a:lnTo>
                          <a:lnTo>
                            <a:pt x="411" y="954"/>
                          </a:lnTo>
                          <a:lnTo>
                            <a:pt x="448" y="936"/>
                          </a:lnTo>
                          <a:lnTo>
                            <a:pt x="448" y="896"/>
                          </a:lnTo>
                          <a:lnTo>
                            <a:pt x="449" y="871"/>
                          </a:lnTo>
                          <a:lnTo>
                            <a:pt x="449" y="861"/>
                          </a:lnTo>
                          <a:lnTo>
                            <a:pt x="448" y="848"/>
                          </a:lnTo>
                          <a:lnTo>
                            <a:pt x="448" y="832"/>
                          </a:lnTo>
                          <a:lnTo>
                            <a:pt x="452" y="779"/>
                          </a:lnTo>
                          <a:lnTo>
                            <a:pt x="460" y="729"/>
                          </a:lnTo>
                          <a:lnTo>
                            <a:pt x="475" y="681"/>
                          </a:lnTo>
                          <a:lnTo>
                            <a:pt x="494" y="635"/>
                          </a:lnTo>
                          <a:lnTo>
                            <a:pt x="518" y="592"/>
                          </a:lnTo>
                          <a:lnTo>
                            <a:pt x="547" y="552"/>
                          </a:lnTo>
                          <a:lnTo>
                            <a:pt x="579" y="515"/>
                          </a:lnTo>
                          <a:lnTo>
                            <a:pt x="616" y="483"/>
                          </a:lnTo>
                          <a:lnTo>
                            <a:pt x="656" y="454"/>
                          </a:lnTo>
                          <a:lnTo>
                            <a:pt x="699" y="430"/>
                          </a:lnTo>
                          <a:lnTo>
                            <a:pt x="745" y="411"/>
                          </a:lnTo>
                          <a:lnTo>
                            <a:pt x="793" y="396"/>
                          </a:lnTo>
                          <a:lnTo>
                            <a:pt x="843" y="388"/>
                          </a:lnTo>
                          <a:lnTo>
                            <a:pt x="896" y="384"/>
                          </a:lnTo>
                          <a:lnTo>
                            <a:pt x="925" y="385"/>
                          </a:lnTo>
                          <a:lnTo>
                            <a:pt x="955" y="389"/>
                          </a:lnTo>
                          <a:lnTo>
                            <a:pt x="962" y="390"/>
                          </a:lnTo>
                          <a:lnTo>
                            <a:pt x="970" y="391"/>
                          </a:lnTo>
                          <a:lnTo>
                            <a:pt x="1020" y="402"/>
                          </a:lnTo>
                          <a:lnTo>
                            <a:pt x="1027" y="404"/>
                          </a:lnTo>
                          <a:lnTo>
                            <a:pt x="1054" y="413"/>
                          </a:lnTo>
                          <a:lnTo>
                            <a:pt x="1080" y="424"/>
                          </a:lnTo>
                          <a:lnTo>
                            <a:pt x="1094" y="430"/>
                          </a:lnTo>
                          <a:lnTo>
                            <a:pt x="1139" y="456"/>
                          </a:lnTo>
                          <a:lnTo>
                            <a:pt x="1178" y="485"/>
                          </a:lnTo>
                          <a:lnTo>
                            <a:pt x="1214" y="517"/>
                          </a:lnTo>
                          <a:lnTo>
                            <a:pt x="1247" y="553"/>
                          </a:lnTo>
                          <a:lnTo>
                            <a:pt x="1275" y="594"/>
                          </a:lnTo>
                          <a:lnTo>
                            <a:pt x="1299" y="636"/>
                          </a:lnTo>
                          <a:lnTo>
                            <a:pt x="1318" y="682"/>
                          </a:lnTo>
                          <a:lnTo>
                            <a:pt x="1332" y="730"/>
                          </a:lnTo>
                          <a:lnTo>
                            <a:pt x="1341" y="780"/>
                          </a:lnTo>
                          <a:lnTo>
                            <a:pt x="1344" y="832"/>
                          </a:lnTo>
                          <a:lnTo>
                            <a:pt x="1347" y="852"/>
                          </a:lnTo>
                          <a:lnTo>
                            <a:pt x="1356" y="870"/>
                          </a:lnTo>
                          <a:lnTo>
                            <a:pt x="1370" y="884"/>
                          </a:lnTo>
                          <a:lnTo>
                            <a:pt x="1388" y="893"/>
                          </a:lnTo>
                          <a:lnTo>
                            <a:pt x="1408" y="896"/>
                          </a:lnTo>
                          <a:lnTo>
                            <a:pt x="1428" y="893"/>
                          </a:lnTo>
                          <a:lnTo>
                            <a:pt x="1445" y="884"/>
                          </a:lnTo>
                          <a:lnTo>
                            <a:pt x="1460" y="870"/>
                          </a:lnTo>
                          <a:lnTo>
                            <a:pt x="1468" y="852"/>
                          </a:lnTo>
                          <a:lnTo>
                            <a:pt x="1472" y="832"/>
                          </a:lnTo>
                          <a:lnTo>
                            <a:pt x="1469" y="774"/>
                          </a:lnTo>
                          <a:lnTo>
                            <a:pt x="1461" y="717"/>
                          </a:lnTo>
                          <a:lnTo>
                            <a:pt x="1447" y="663"/>
                          </a:lnTo>
                          <a:lnTo>
                            <a:pt x="1428" y="611"/>
                          </a:lnTo>
                          <a:lnTo>
                            <a:pt x="1404" y="561"/>
                          </a:lnTo>
                          <a:lnTo>
                            <a:pt x="1376" y="514"/>
                          </a:lnTo>
                          <a:lnTo>
                            <a:pt x="1343" y="471"/>
                          </a:lnTo>
                          <a:lnTo>
                            <a:pt x="1307" y="429"/>
                          </a:lnTo>
                          <a:lnTo>
                            <a:pt x="1268" y="392"/>
                          </a:lnTo>
                          <a:lnTo>
                            <a:pt x="1316" y="334"/>
                          </a:lnTo>
                          <a:lnTo>
                            <a:pt x="1368" y="280"/>
                          </a:lnTo>
                          <a:lnTo>
                            <a:pt x="1425" y="229"/>
                          </a:lnTo>
                          <a:lnTo>
                            <a:pt x="1486" y="184"/>
                          </a:lnTo>
                          <a:lnTo>
                            <a:pt x="1549" y="142"/>
                          </a:lnTo>
                          <a:lnTo>
                            <a:pt x="1617" y="106"/>
                          </a:lnTo>
                          <a:lnTo>
                            <a:pt x="1685" y="75"/>
                          </a:lnTo>
                          <a:lnTo>
                            <a:pt x="1756" y="48"/>
                          </a:lnTo>
                          <a:lnTo>
                            <a:pt x="1829" y="28"/>
                          </a:lnTo>
                          <a:lnTo>
                            <a:pt x="1904" y="12"/>
                          </a:lnTo>
                          <a:lnTo>
                            <a:pt x="1978" y="4"/>
                          </a:lnTo>
                          <a:lnTo>
                            <a:pt x="2053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1057" name="Group 1056">
                  <a:extLst>
                    <a:ext uri="{FF2B5EF4-FFF2-40B4-BE49-F238E27FC236}">
                      <a16:creationId xmlns:a16="http://schemas.microsoft.com/office/drawing/2014/main" id="{5D62D676-9790-42C6-9A8F-721618ADA5F0}"/>
                    </a:ext>
                  </a:extLst>
                </p:cNvPr>
                <p:cNvGrpSpPr/>
                <p:nvPr/>
              </p:nvGrpSpPr>
              <p:grpSpPr>
                <a:xfrm>
                  <a:off x="8863231" y="5098473"/>
                  <a:ext cx="1020890" cy="1074311"/>
                  <a:chOff x="8863231" y="5098473"/>
                  <a:chExt cx="1020890" cy="1074311"/>
                </a:xfrm>
              </p:grpSpPr>
              <p:sp>
                <p:nvSpPr>
                  <p:cNvPr id="147" name="Rectangle 146">
                    <a:extLst>
                      <a:ext uri="{FF2B5EF4-FFF2-40B4-BE49-F238E27FC236}">
                        <a16:creationId xmlns:a16="http://schemas.microsoft.com/office/drawing/2014/main" id="{BCF56D39-97F0-4F3B-A0E5-F557AAF9BF37}"/>
                      </a:ext>
                    </a:extLst>
                  </p:cNvPr>
                  <p:cNvSpPr/>
                  <p:nvPr/>
                </p:nvSpPr>
                <p:spPr>
                  <a:xfrm>
                    <a:off x="8863231" y="5823971"/>
                    <a:ext cx="1020890" cy="348813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Web</a:t>
                    </a:r>
                  </a:p>
                </p:txBody>
              </p:sp>
              <p:grpSp>
                <p:nvGrpSpPr>
                  <p:cNvPr id="1041" name="Group 1040">
                    <a:extLst>
                      <a:ext uri="{FF2B5EF4-FFF2-40B4-BE49-F238E27FC236}">
                        <a16:creationId xmlns:a16="http://schemas.microsoft.com/office/drawing/2014/main" id="{23E7A070-50B9-4E5C-BDD1-C36D18F09631}"/>
                      </a:ext>
                    </a:extLst>
                  </p:cNvPr>
                  <p:cNvGrpSpPr/>
                  <p:nvPr/>
                </p:nvGrpSpPr>
                <p:grpSpPr>
                  <a:xfrm>
                    <a:off x="9087104" y="5098473"/>
                    <a:ext cx="573144" cy="605966"/>
                    <a:chOff x="9087104" y="5098473"/>
                    <a:chExt cx="573144" cy="605966"/>
                  </a:xfrm>
                </p:grpSpPr>
                <p:grpSp>
                  <p:nvGrpSpPr>
                    <p:cNvPr id="1040" name="Group 1039">
                      <a:extLst>
                        <a:ext uri="{FF2B5EF4-FFF2-40B4-BE49-F238E27FC236}">
                          <a16:creationId xmlns:a16="http://schemas.microsoft.com/office/drawing/2014/main" id="{0FDAD664-E1D9-45C1-B092-02F1F861402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087104" y="5098473"/>
                      <a:ext cx="573144" cy="605966"/>
                      <a:chOff x="9087104" y="5098473"/>
                      <a:chExt cx="573144" cy="605966"/>
                    </a:xfrm>
                  </p:grpSpPr>
                  <p:sp>
                    <p:nvSpPr>
                      <p:cNvPr id="42" name="Freeform: Shape 41">
                        <a:extLst>
                          <a:ext uri="{FF2B5EF4-FFF2-40B4-BE49-F238E27FC236}">
                            <a16:creationId xmlns:a16="http://schemas.microsoft.com/office/drawing/2014/main" id="{5165D902-9FBB-465C-BEDA-BC4869A6E0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87104" y="5098473"/>
                        <a:ext cx="302984" cy="605966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43" name="Oval 42">
                        <a:extLst>
                          <a:ext uri="{FF2B5EF4-FFF2-40B4-BE49-F238E27FC236}">
                            <a16:creationId xmlns:a16="http://schemas.microsoft.com/office/drawing/2014/main" id="{EEA66505-A29A-4054-8DC2-A465A3D585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121871" y="5132267"/>
                        <a:ext cx="538377" cy="538377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148" name="Freeform 6">
                      <a:extLst>
                        <a:ext uri="{FF2B5EF4-FFF2-40B4-BE49-F238E27FC236}">
                          <a16:creationId xmlns:a16="http://schemas.microsoft.com/office/drawing/2014/main" id="{5B606ACB-D95A-459C-879F-667CDD593504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9227752" y="5238148"/>
                      <a:ext cx="326614" cy="326614"/>
                    </a:xfrm>
                    <a:custGeom>
                      <a:avLst/>
                      <a:gdLst>
                        <a:gd name="T0" fmla="*/ 2396 w 3360"/>
                        <a:gd name="T1" fmla="*/ 2861 h 3360"/>
                        <a:gd name="T2" fmla="*/ 2611 w 3360"/>
                        <a:gd name="T3" fmla="*/ 2799 h 3360"/>
                        <a:gd name="T4" fmla="*/ 2573 w 3360"/>
                        <a:gd name="T5" fmla="*/ 2464 h 3360"/>
                        <a:gd name="T6" fmla="*/ 1994 w 3360"/>
                        <a:gd name="T7" fmla="*/ 3015 h 3360"/>
                        <a:gd name="T8" fmla="*/ 2245 w 3360"/>
                        <a:gd name="T9" fmla="*/ 2689 h 3360"/>
                        <a:gd name="T10" fmla="*/ 1049 w 3360"/>
                        <a:gd name="T11" fmla="*/ 2543 h 3360"/>
                        <a:gd name="T12" fmla="*/ 1274 w 3360"/>
                        <a:gd name="T13" fmla="*/ 2926 h 3360"/>
                        <a:gd name="T14" fmla="*/ 1569 w 3360"/>
                        <a:gd name="T15" fmla="*/ 3122 h 3360"/>
                        <a:gd name="T16" fmla="*/ 618 w 3360"/>
                        <a:gd name="T17" fmla="*/ 2677 h 3360"/>
                        <a:gd name="T18" fmla="*/ 1052 w 3360"/>
                        <a:gd name="T19" fmla="*/ 2993 h 3360"/>
                        <a:gd name="T20" fmla="*/ 817 w 3360"/>
                        <a:gd name="T21" fmla="*/ 2551 h 3360"/>
                        <a:gd name="T22" fmla="*/ 2662 w 3360"/>
                        <a:gd name="T23" fmla="*/ 2066 h 3360"/>
                        <a:gd name="T24" fmla="*/ 3095 w 3360"/>
                        <a:gd name="T25" fmla="*/ 2023 h 3360"/>
                        <a:gd name="T26" fmla="*/ 1791 w 3360"/>
                        <a:gd name="T27" fmla="*/ 2240 h 3360"/>
                        <a:gd name="T28" fmla="*/ 2462 w 3360"/>
                        <a:gd name="T29" fmla="*/ 1791 h 3360"/>
                        <a:gd name="T30" fmla="*/ 939 w 3360"/>
                        <a:gd name="T31" fmla="*/ 2154 h 3360"/>
                        <a:gd name="T32" fmla="*/ 236 w 3360"/>
                        <a:gd name="T33" fmla="*/ 1870 h 3360"/>
                        <a:gd name="T34" fmla="*/ 729 w 3360"/>
                        <a:gd name="T35" fmla="*/ 2240 h 3360"/>
                        <a:gd name="T36" fmla="*/ 228 w 3360"/>
                        <a:gd name="T37" fmla="*/ 1791 h 3360"/>
                        <a:gd name="T38" fmla="*/ 2686 w 3360"/>
                        <a:gd name="T39" fmla="*/ 1569 h 3360"/>
                        <a:gd name="T40" fmla="*/ 3051 w 3360"/>
                        <a:gd name="T41" fmla="*/ 1191 h 3360"/>
                        <a:gd name="T42" fmla="*/ 2456 w 3360"/>
                        <a:gd name="T43" fmla="*/ 1474 h 3360"/>
                        <a:gd name="T44" fmla="*/ 956 w 3360"/>
                        <a:gd name="T45" fmla="*/ 1120 h 3360"/>
                        <a:gd name="T46" fmla="*/ 1569 w 3360"/>
                        <a:gd name="T47" fmla="*/ 1569 h 3360"/>
                        <a:gd name="T48" fmla="*/ 265 w 3360"/>
                        <a:gd name="T49" fmla="*/ 1337 h 3360"/>
                        <a:gd name="T50" fmla="*/ 687 w 3360"/>
                        <a:gd name="T51" fmla="*/ 1384 h 3360"/>
                        <a:gd name="T52" fmla="*/ 2353 w 3360"/>
                        <a:gd name="T53" fmla="*/ 430 h 3360"/>
                        <a:gd name="T54" fmla="*/ 2573 w 3360"/>
                        <a:gd name="T55" fmla="*/ 896 h 3360"/>
                        <a:gd name="T56" fmla="*/ 2611 w 3360"/>
                        <a:gd name="T57" fmla="*/ 561 h 3360"/>
                        <a:gd name="T58" fmla="*/ 971 w 3360"/>
                        <a:gd name="T59" fmla="*/ 408 h 3360"/>
                        <a:gd name="T60" fmla="*/ 559 w 3360"/>
                        <a:gd name="T61" fmla="*/ 750 h 3360"/>
                        <a:gd name="T62" fmla="*/ 886 w 3360"/>
                        <a:gd name="T63" fmla="*/ 647 h 3360"/>
                        <a:gd name="T64" fmla="*/ 1791 w 3360"/>
                        <a:gd name="T65" fmla="*/ 896 h 3360"/>
                        <a:gd name="T66" fmla="*/ 2170 w 3360"/>
                        <a:gd name="T67" fmla="*/ 543 h 3360"/>
                        <a:gd name="T68" fmla="*/ 1896 w 3360"/>
                        <a:gd name="T69" fmla="*/ 280 h 3360"/>
                        <a:gd name="T70" fmla="*/ 1414 w 3360"/>
                        <a:gd name="T71" fmla="*/ 310 h 3360"/>
                        <a:gd name="T72" fmla="*/ 1152 w 3360"/>
                        <a:gd name="T73" fmla="*/ 605 h 3360"/>
                        <a:gd name="T74" fmla="*/ 1569 w 3360"/>
                        <a:gd name="T75" fmla="*/ 238 h 3360"/>
                        <a:gd name="T76" fmla="*/ 2085 w 3360"/>
                        <a:gd name="T77" fmla="*/ 49 h 3360"/>
                        <a:gd name="T78" fmla="*/ 2612 w 3360"/>
                        <a:gd name="T79" fmla="*/ 282 h 3360"/>
                        <a:gd name="T80" fmla="*/ 3023 w 3360"/>
                        <a:gd name="T81" fmla="*/ 671 h 3360"/>
                        <a:gd name="T82" fmla="*/ 3284 w 3360"/>
                        <a:gd name="T83" fmla="*/ 1180 h 3360"/>
                        <a:gd name="T84" fmla="*/ 3360 w 3360"/>
                        <a:gd name="T85" fmla="*/ 1791 h 3360"/>
                        <a:gd name="T86" fmla="*/ 3252 w 3360"/>
                        <a:gd name="T87" fmla="*/ 2272 h 3360"/>
                        <a:gd name="T88" fmla="*/ 2964 w 3360"/>
                        <a:gd name="T89" fmla="*/ 2763 h 3360"/>
                        <a:gd name="T90" fmla="*/ 2530 w 3360"/>
                        <a:gd name="T91" fmla="*/ 3129 h 3360"/>
                        <a:gd name="T92" fmla="*/ 1990 w 3360"/>
                        <a:gd name="T93" fmla="*/ 3330 h 3360"/>
                        <a:gd name="T94" fmla="*/ 1468 w 3360"/>
                        <a:gd name="T95" fmla="*/ 3346 h 3360"/>
                        <a:gd name="T96" fmla="*/ 913 w 3360"/>
                        <a:gd name="T97" fmla="*/ 3175 h 3360"/>
                        <a:gd name="T98" fmla="*/ 459 w 3360"/>
                        <a:gd name="T99" fmla="*/ 2834 h 3360"/>
                        <a:gd name="T100" fmla="*/ 144 w 3360"/>
                        <a:gd name="T101" fmla="*/ 2360 h 3360"/>
                        <a:gd name="T102" fmla="*/ 3 w 3360"/>
                        <a:gd name="T103" fmla="*/ 1791 h 3360"/>
                        <a:gd name="T104" fmla="*/ 49 w 3360"/>
                        <a:gd name="T105" fmla="*/ 1275 h 3360"/>
                        <a:gd name="T106" fmla="*/ 282 w 3360"/>
                        <a:gd name="T107" fmla="*/ 748 h 3360"/>
                        <a:gd name="T108" fmla="*/ 671 w 3360"/>
                        <a:gd name="T109" fmla="*/ 337 h 3360"/>
                        <a:gd name="T110" fmla="*/ 1180 w 3360"/>
                        <a:gd name="T111" fmla="*/ 75 h 336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</a:cxnLst>
                      <a:rect l="0" t="0" r="r" b="b"/>
                      <a:pathLst>
                        <a:path w="3360" h="3360">
                          <a:moveTo>
                            <a:pt x="2573" y="2464"/>
                          </a:moveTo>
                          <a:lnTo>
                            <a:pt x="2543" y="2551"/>
                          </a:lnTo>
                          <a:lnTo>
                            <a:pt x="2510" y="2634"/>
                          </a:lnTo>
                          <a:lnTo>
                            <a:pt x="2475" y="2713"/>
                          </a:lnTo>
                          <a:lnTo>
                            <a:pt x="2437" y="2790"/>
                          </a:lnTo>
                          <a:lnTo>
                            <a:pt x="2396" y="2861"/>
                          </a:lnTo>
                          <a:lnTo>
                            <a:pt x="2353" y="2929"/>
                          </a:lnTo>
                          <a:lnTo>
                            <a:pt x="2308" y="2993"/>
                          </a:lnTo>
                          <a:lnTo>
                            <a:pt x="2389" y="2952"/>
                          </a:lnTo>
                          <a:lnTo>
                            <a:pt x="2466" y="2906"/>
                          </a:lnTo>
                          <a:lnTo>
                            <a:pt x="2540" y="2855"/>
                          </a:lnTo>
                          <a:lnTo>
                            <a:pt x="2611" y="2799"/>
                          </a:lnTo>
                          <a:lnTo>
                            <a:pt x="2679" y="2740"/>
                          </a:lnTo>
                          <a:lnTo>
                            <a:pt x="2742" y="2677"/>
                          </a:lnTo>
                          <a:lnTo>
                            <a:pt x="2801" y="2610"/>
                          </a:lnTo>
                          <a:lnTo>
                            <a:pt x="2856" y="2538"/>
                          </a:lnTo>
                          <a:lnTo>
                            <a:pt x="2907" y="2464"/>
                          </a:lnTo>
                          <a:lnTo>
                            <a:pt x="2573" y="2464"/>
                          </a:lnTo>
                          <a:close/>
                          <a:moveTo>
                            <a:pt x="1791" y="2464"/>
                          </a:moveTo>
                          <a:lnTo>
                            <a:pt x="1791" y="3122"/>
                          </a:lnTo>
                          <a:lnTo>
                            <a:pt x="1844" y="3104"/>
                          </a:lnTo>
                          <a:lnTo>
                            <a:pt x="1896" y="3080"/>
                          </a:lnTo>
                          <a:lnTo>
                            <a:pt x="1946" y="3050"/>
                          </a:lnTo>
                          <a:lnTo>
                            <a:pt x="1994" y="3015"/>
                          </a:lnTo>
                          <a:lnTo>
                            <a:pt x="2040" y="2973"/>
                          </a:lnTo>
                          <a:lnTo>
                            <a:pt x="2086" y="2926"/>
                          </a:lnTo>
                          <a:lnTo>
                            <a:pt x="2129" y="2874"/>
                          </a:lnTo>
                          <a:lnTo>
                            <a:pt x="2170" y="2817"/>
                          </a:lnTo>
                          <a:lnTo>
                            <a:pt x="2208" y="2755"/>
                          </a:lnTo>
                          <a:lnTo>
                            <a:pt x="2245" y="2689"/>
                          </a:lnTo>
                          <a:lnTo>
                            <a:pt x="2280" y="2618"/>
                          </a:lnTo>
                          <a:lnTo>
                            <a:pt x="2311" y="2543"/>
                          </a:lnTo>
                          <a:lnTo>
                            <a:pt x="2341" y="2464"/>
                          </a:lnTo>
                          <a:lnTo>
                            <a:pt x="1791" y="2464"/>
                          </a:lnTo>
                          <a:close/>
                          <a:moveTo>
                            <a:pt x="1019" y="2464"/>
                          </a:moveTo>
                          <a:lnTo>
                            <a:pt x="1049" y="2543"/>
                          </a:lnTo>
                          <a:lnTo>
                            <a:pt x="1080" y="2618"/>
                          </a:lnTo>
                          <a:lnTo>
                            <a:pt x="1115" y="2689"/>
                          </a:lnTo>
                          <a:lnTo>
                            <a:pt x="1152" y="2755"/>
                          </a:lnTo>
                          <a:lnTo>
                            <a:pt x="1190" y="2817"/>
                          </a:lnTo>
                          <a:lnTo>
                            <a:pt x="1231" y="2874"/>
                          </a:lnTo>
                          <a:lnTo>
                            <a:pt x="1274" y="2926"/>
                          </a:lnTo>
                          <a:lnTo>
                            <a:pt x="1320" y="2973"/>
                          </a:lnTo>
                          <a:lnTo>
                            <a:pt x="1366" y="3015"/>
                          </a:lnTo>
                          <a:lnTo>
                            <a:pt x="1414" y="3050"/>
                          </a:lnTo>
                          <a:lnTo>
                            <a:pt x="1464" y="3080"/>
                          </a:lnTo>
                          <a:lnTo>
                            <a:pt x="1516" y="3104"/>
                          </a:lnTo>
                          <a:lnTo>
                            <a:pt x="1569" y="3122"/>
                          </a:lnTo>
                          <a:lnTo>
                            <a:pt x="1569" y="2464"/>
                          </a:lnTo>
                          <a:lnTo>
                            <a:pt x="1019" y="2464"/>
                          </a:lnTo>
                          <a:close/>
                          <a:moveTo>
                            <a:pt x="453" y="2464"/>
                          </a:moveTo>
                          <a:lnTo>
                            <a:pt x="504" y="2538"/>
                          </a:lnTo>
                          <a:lnTo>
                            <a:pt x="559" y="2610"/>
                          </a:lnTo>
                          <a:lnTo>
                            <a:pt x="618" y="2677"/>
                          </a:lnTo>
                          <a:lnTo>
                            <a:pt x="681" y="2740"/>
                          </a:lnTo>
                          <a:lnTo>
                            <a:pt x="749" y="2799"/>
                          </a:lnTo>
                          <a:lnTo>
                            <a:pt x="820" y="2855"/>
                          </a:lnTo>
                          <a:lnTo>
                            <a:pt x="894" y="2906"/>
                          </a:lnTo>
                          <a:lnTo>
                            <a:pt x="971" y="2952"/>
                          </a:lnTo>
                          <a:lnTo>
                            <a:pt x="1052" y="2993"/>
                          </a:lnTo>
                          <a:lnTo>
                            <a:pt x="1007" y="2930"/>
                          </a:lnTo>
                          <a:lnTo>
                            <a:pt x="963" y="2862"/>
                          </a:lnTo>
                          <a:lnTo>
                            <a:pt x="922" y="2790"/>
                          </a:lnTo>
                          <a:lnTo>
                            <a:pt x="885" y="2713"/>
                          </a:lnTo>
                          <a:lnTo>
                            <a:pt x="849" y="2634"/>
                          </a:lnTo>
                          <a:lnTo>
                            <a:pt x="817" y="2551"/>
                          </a:lnTo>
                          <a:lnTo>
                            <a:pt x="787" y="2464"/>
                          </a:lnTo>
                          <a:lnTo>
                            <a:pt x="453" y="2464"/>
                          </a:lnTo>
                          <a:close/>
                          <a:moveTo>
                            <a:pt x="2686" y="1791"/>
                          </a:moveTo>
                          <a:lnTo>
                            <a:pt x="2681" y="1885"/>
                          </a:lnTo>
                          <a:lnTo>
                            <a:pt x="2673" y="1976"/>
                          </a:lnTo>
                          <a:lnTo>
                            <a:pt x="2662" y="2066"/>
                          </a:lnTo>
                          <a:lnTo>
                            <a:pt x="2647" y="2154"/>
                          </a:lnTo>
                          <a:lnTo>
                            <a:pt x="2631" y="2240"/>
                          </a:lnTo>
                          <a:lnTo>
                            <a:pt x="3024" y="2240"/>
                          </a:lnTo>
                          <a:lnTo>
                            <a:pt x="3051" y="2169"/>
                          </a:lnTo>
                          <a:lnTo>
                            <a:pt x="3075" y="2096"/>
                          </a:lnTo>
                          <a:lnTo>
                            <a:pt x="3095" y="2023"/>
                          </a:lnTo>
                          <a:lnTo>
                            <a:pt x="3112" y="1947"/>
                          </a:lnTo>
                          <a:lnTo>
                            <a:pt x="3124" y="1870"/>
                          </a:lnTo>
                          <a:lnTo>
                            <a:pt x="3132" y="1791"/>
                          </a:lnTo>
                          <a:lnTo>
                            <a:pt x="2686" y="1791"/>
                          </a:lnTo>
                          <a:close/>
                          <a:moveTo>
                            <a:pt x="1791" y="1791"/>
                          </a:moveTo>
                          <a:lnTo>
                            <a:pt x="1791" y="2240"/>
                          </a:lnTo>
                          <a:lnTo>
                            <a:pt x="2404" y="2240"/>
                          </a:lnTo>
                          <a:lnTo>
                            <a:pt x="2421" y="2154"/>
                          </a:lnTo>
                          <a:lnTo>
                            <a:pt x="2437" y="2067"/>
                          </a:lnTo>
                          <a:lnTo>
                            <a:pt x="2448" y="1977"/>
                          </a:lnTo>
                          <a:lnTo>
                            <a:pt x="2457" y="1886"/>
                          </a:lnTo>
                          <a:lnTo>
                            <a:pt x="2462" y="1791"/>
                          </a:lnTo>
                          <a:lnTo>
                            <a:pt x="1791" y="1791"/>
                          </a:lnTo>
                          <a:close/>
                          <a:moveTo>
                            <a:pt x="898" y="1791"/>
                          </a:moveTo>
                          <a:lnTo>
                            <a:pt x="903" y="1886"/>
                          </a:lnTo>
                          <a:lnTo>
                            <a:pt x="912" y="1977"/>
                          </a:lnTo>
                          <a:lnTo>
                            <a:pt x="923" y="2067"/>
                          </a:lnTo>
                          <a:lnTo>
                            <a:pt x="939" y="2154"/>
                          </a:lnTo>
                          <a:lnTo>
                            <a:pt x="956" y="2240"/>
                          </a:lnTo>
                          <a:lnTo>
                            <a:pt x="1569" y="2240"/>
                          </a:lnTo>
                          <a:lnTo>
                            <a:pt x="1569" y="1791"/>
                          </a:lnTo>
                          <a:lnTo>
                            <a:pt x="898" y="1791"/>
                          </a:lnTo>
                          <a:close/>
                          <a:moveTo>
                            <a:pt x="228" y="1791"/>
                          </a:moveTo>
                          <a:lnTo>
                            <a:pt x="236" y="1870"/>
                          </a:lnTo>
                          <a:lnTo>
                            <a:pt x="248" y="1947"/>
                          </a:lnTo>
                          <a:lnTo>
                            <a:pt x="265" y="2023"/>
                          </a:lnTo>
                          <a:lnTo>
                            <a:pt x="285" y="2096"/>
                          </a:lnTo>
                          <a:lnTo>
                            <a:pt x="309" y="2169"/>
                          </a:lnTo>
                          <a:lnTo>
                            <a:pt x="336" y="2240"/>
                          </a:lnTo>
                          <a:lnTo>
                            <a:pt x="729" y="2240"/>
                          </a:lnTo>
                          <a:lnTo>
                            <a:pt x="713" y="2154"/>
                          </a:lnTo>
                          <a:lnTo>
                            <a:pt x="698" y="2066"/>
                          </a:lnTo>
                          <a:lnTo>
                            <a:pt x="687" y="1976"/>
                          </a:lnTo>
                          <a:lnTo>
                            <a:pt x="679" y="1885"/>
                          </a:lnTo>
                          <a:lnTo>
                            <a:pt x="674" y="1791"/>
                          </a:lnTo>
                          <a:lnTo>
                            <a:pt x="228" y="1791"/>
                          </a:lnTo>
                          <a:close/>
                          <a:moveTo>
                            <a:pt x="2631" y="1120"/>
                          </a:moveTo>
                          <a:lnTo>
                            <a:pt x="2647" y="1206"/>
                          </a:lnTo>
                          <a:lnTo>
                            <a:pt x="2662" y="1294"/>
                          </a:lnTo>
                          <a:lnTo>
                            <a:pt x="2673" y="1384"/>
                          </a:lnTo>
                          <a:lnTo>
                            <a:pt x="2681" y="1475"/>
                          </a:lnTo>
                          <a:lnTo>
                            <a:pt x="2686" y="1569"/>
                          </a:lnTo>
                          <a:lnTo>
                            <a:pt x="3132" y="1569"/>
                          </a:lnTo>
                          <a:lnTo>
                            <a:pt x="3124" y="1490"/>
                          </a:lnTo>
                          <a:lnTo>
                            <a:pt x="3112" y="1413"/>
                          </a:lnTo>
                          <a:lnTo>
                            <a:pt x="3095" y="1337"/>
                          </a:lnTo>
                          <a:lnTo>
                            <a:pt x="3075" y="1264"/>
                          </a:lnTo>
                          <a:lnTo>
                            <a:pt x="3051" y="1191"/>
                          </a:lnTo>
                          <a:lnTo>
                            <a:pt x="3024" y="1120"/>
                          </a:lnTo>
                          <a:lnTo>
                            <a:pt x="2631" y="1120"/>
                          </a:lnTo>
                          <a:close/>
                          <a:moveTo>
                            <a:pt x="1791" y="1120"/>
                          </a:moveTo>
                          <a:lnTo>
                            <a:pt x="1791" y="1569"/>
                          </a:lnTo>
                          <a:lnTo>
                            <a:pt x="2462" y="1569"/>
                          </a:lnTo>
                          <a:lnTo>
                            <a:pt x="2456" y="1474"/>
                          </a:lnTo>
                          <a:lnTo>
                            <a:pt x="2448" y="1383"/>
                          </a:lnTo>
                          <a:lnTo>
                            <a:pt x="2435" y="1293"/>
                          </a:lnTo>
                          <a:lnTo>
                            <a:pt x="2421" y="1206"/>
                          </a:lnTo>
                          <a:lnTo>
                            <a:pt x="2404" y="1120"/>
                          </a:lnTo>
                          <a:lnTo>
                            <a:pt x="1791" y="1120"/>
                          </a:lnTo>
                          <a:close/>
                          <a:moveTo>
                            <a:pt x="956" y="1120"/>
                          </a:moveTo>
                          <a:lnTo>
                            <a:pt x="939" y="1206"/>
                          </a:lnTo>
                          <a:lnTo>
                            <a:pt x="923" y="1293"/>
                          </a:lnTo>
                          <a:lnTo>
                            <a:pt x="912" y="1383"/>
                          </a:lnTo>
                          <a:lnTo>
                            <a:pt x="903" y="1474"/>
                          </a:lnTo>
                          <a:lnTo>
                            <a:pt x="898" y="1569"/>
                          </a:lnTo>
                          <a:lnTo>
                            <a:pt x="1569" y="1569"/>
                          </a:lnTo>
                          <a:lnTo>
                            <a:pt x="1569" y="1120"/>
                          </a:lnTo>
                          <a:lnTo>
                            <a:pt x="956" y="1120"/>
                          </a:lnTo>
                          <a:close/>
                          <a:moveTo>
                            <a:pt x="336" y="1120"/>
                          </a:moveTo>
                          <a:lnTo>
                            <a:pt x="309" y="1191"/>
                          </a:lnTo>
                          <a:lnTo>
                            <a:pt x="285" y="1264"/>
                          </a:lnTo>
                          <a:lnTo>
                            <a:pt x="265" y="1337"/>
                          </a:lnTo>
                          <a:lnTo>
                            <a:pt x="248" y="1413"/>
                          </a:lnTo>
                          <a:lnTo>
                            <a:pt x="236" y="1490"/>
                          </a:lnTo>
                          <a:lnTo>
                            <a:pt x="228" y="1569"/>
                          </a:lnTo>
                          <a:lnTo>
                            <a:pt x="674" y="1569"/>
                          </a:lnTo>
                          <a:lnTo>
                            <a:pt x="679" y="1475"/>
                          </a:lnTo>
                          <a:lnTo>
                            <a:pt x="687" y="1384"/>
                          </a:lnTo>
                          <a:lnTo>
                            <a:pt x="698" y="1294"/>
                          </a:lnTo>
                          <a:lnTo>
                            <a:pt x="713" y="1206"/>
                          </a:lnTo>
                          <a:lnTo>
                            <a:pt x="729" y="1120"/>
                          </a:lnTo>
                          <a:lnTo>
                            <a:pt x="336" y="1120"/>
                          </a:lnTo>
                          <a:close/>
                          <a:moveTo>
                            <a:pt x="2308" y="367"/>
                          </a:moveTo>
                          <a:lnTo>
                            <a:pt x="2353" y="430"/>
                          </a:lnTo>
                          <a:lnTo>
                            <a:pt x="2397" y="498"/>
                          </a:lnTo>
                          <a:lnTo>
                            <a:pt x="2438" y="570"/>
                          </a:lnTo>
                          <a:lnTo>
                            <a:pt x="2475" y="647"/>
                          </a:lnTo>
                          <a:lnTo>
                            <a:pt x="2511" y="726"/>
                          </a:lnTo>
                          <a:lnTo>
                            <a:pt x="2543" y="809"/>
                          </a:lnTo>
                          <a:lnTo>
                            <a:pt x="2573" y="896"/>
                          </a:lnTo>
                          <a:lnTo>
                            <a:pt x="2907" y="896"/>
                          </a:lnTo>
                          <a:lnTo>
                            <a:pt x="2856" y="822"/>
                          </a:lnTo>
                          <a:lnTo>
                            <a:pt x="2801" y="750"/>
                          </a:lnTo>
                          <a:lnTo>
                            <a:pt x="2742" y="683"/>
                          </a:lnTo>
                          <a:lnTo>
                            <a:pt x="2679" y="620"/>
                          </a:lnTo>
                          <a:lnTo>
                            <a:pt x="2611" y="561"/>
                          </a:lnTo>
                          <a:lnTo>
                            <a:pt x="2540" y="505"/>
                          </a:lnTo>
                          <a:lnTo>
                            <a:pt x="2466" y="454"/>
                          </a:lnTo>
                          <a:lnTo>
                            <a:pt x="2389" y="408"/>
                          </a:lnTo>
                          <a:lnTo>
                            <a:pt x="2308" y="367"/>
                          </a:lnTo>
                          <a:close/>
                          <a:moveTo>
                            <a:pt x="1052" y="367"/>
                          </a:moveTo>
                          <a:lnTo>
                            <a:pt x="971" y="408"/>
                          </a:lnTo>
                          <a:lnTo>
                            <a:pt x="894" y="454"/>
                          </a:lnTo>
                          <a:lnTo>
                            <a:pt x="820" y="505"/>
                          </a:lnTo>
                          <a:lnTo>
                            <a:pt x="749" y="561"/>
                          </a:lnTo>
                          <a:lnTo>
                            <a:pt x="681" y="620"/>
                          </a:lnTo>
                          <a:lnTo>
                            <a:pt x="618" y="683"/>
                          </a:lnTo>
                          <a:lnTo>
                            <a:pt x="559" y="750"/>
                          </a:lnTo>
                          <a:lnTo>
                            <a:pt x="504" y="822"/>
                          </a:lnTo>
                          <a:lnTo>
                            <a:pt x="453" y="896"/>
                          </a:lnTo>
                          <a:lnTo>
                            <a:pt x="788" y="896"/>
                          </a:lnTo>
                          <a:lnTo>
                            <a:pt x="818" y="809"/>
                          </a:lnTo>
                          <a:lnTo>
                            <a:pt x="850" y="726"/>
                          </a:lnTo>
                          <a:lnTo>
                            <a:pt x="886" y="647"/>
                          </a:lnTo>
                          <a:lnTo>
                            <a:pt x="923" y="570"/>
                          </a:lnTo>
                          <a:lnTo>
                            <a:pt x="964" y="498"/>
                          </a:lnTo>
                          <a:lnTo>
                            <a:pt x="1007" y="430"/>
                          </a:lnTo>
                          <a:lnTo>
                            <a:pt x="1052" y="367"/>
                          </a:lnTo>
                          <a:close/>
                          <a:moveTo>
                            <a:pt x="1791" y="238"/>
                          </a:moveTo>
                          <a:lnTo>
                            <a:pt x="1791" y="896"/>
                          </a:lnTo>
                          <a:lnTo>
                            <a:pt x="2341" y="896"/>
                          </a:lnTo>
                          <a:lnTo>
                            <a:pt x="2311" y="817"/>
                          </a:lnTo>
                          <a:lnTo>
                            <a:pt x="2280" y="742"/>
                          </a:lnTo>
                          <a:lnTo>
                            <a:pt x="2245" y="671"/>
                          </a:lnTo>
                          <a:lnTo>
                            <a:pt x="2208" y="605"/>
                          </a:lnTo>
                          <a:lnTo>
                            <a:pt x="2170" y="543"/>
                          </a:lnTo>
                          <a:lnTo>
                            <a:pt x="2129" y="486"/>
                          </a:lnTo>
                          <a:lnTo>
                            <a:pt x="2086" y="434"/>
                          </a:lnTo>
                          <a:lnTo>
                            <a:pt x="2040" y="387"/>
                          </a:lnTo>
                          <a:lnTo>
                            <a:pt x="1994" y="345"/>
                          </a:lnTo>
                          <a:lnTo>
                            <a:pt x="1946" y="310"/>
                          </a:lnTo>
                          <a:lnTo>
                            <a:pt x="1896" y="280"/>
                          </a:lnTo>
                          <a:lnTo>
                            <a:pt x="1844" y="256"/>
                          </a:lnTo>
                          <a:lnTo>
                            <a:pt x="1791" y="238"/>
                          </a:lnTo>
                          <a:close/>
                          <a:moveTo>
                            <a:pt x="1569" y="238"/>
                          </a:moveTo>
                          <a:lnTo>
                            <a:pt x="1516" y="256"/>
                          </a:lnTo>
                          <a:lnTo>
                            <a:pt x="1464" y="280"/>
                          </a:lnTo>
                          <a:lnTo>
                            <a:pt x="1414" y="310"/>
                          </a:lnTo>
                          <a:lnTo>
                            <a:pt x="1366" y="345"/>
                          </a:lnTo>
                          <a:lnTo>
                            <a:pt x="1320" y="387"/>
                          </a:lnTo>
                          <a:lnTo>
                            <a:pt x="1274" y="434"/>
                          </a:lnTo>
                          <a:lnTo>
                            <a:pt x="1231" y="486"/>
                          </a:lnTo>
                          <a:lnTo>
                            <a:pt x="1190" y="543"/>
                          </a:lnTo>
                          <a:lnTo>
                            <a:pt x="1152" y="605"/>
                          </a:lnTo>
                          <a:lnTo>
                            <a:pt x="1115" y="671"/>
                          </a:lnTo>
                          <a:lnTo>
                            <a:pt x="1080" y="742"/>
                          </a:lnTo>
                          <a:lnTo>
                            <a:pt x="1049" y="817"/>
                          </a:lnTo>
                          <a:lnTo>
                            <a:pt x="1019" y="896"/>
                          </a:lnTo>
                          <a:lnTo>
                            <a:pt x="1569" y="896"/>
                          </a:lnTo>
                          <a:lnTo>
                            <a:pt x="1569" y="238"/>
                          </a:lnTo>
                          <a:close/>
                          <a:moveTo>
                            <a:pt x="1569" y="0"/>
                          </a:moveTo>
                          <a:lnTo>
                            <a:pt x="1791" y="0"/>
                          </a:lnTo>
                          <a:lnTo>
                            <a:pt x="1791" y="3"/>
                          </a:lnTo>
                          <a:lnTo>
                            <a:pt x="1892" y="13"/>
                          </a:lnTo>
                          <a:lnTo>
                            <a:pt x="1990" y="29"/>
                          </a:lnTo>
                          <a:lnTo>
                            <a:pt x="2085" y="49"/>
                          </a:lnTo>
                          <a:lnTo>
                            <a:pt x="2180" y="75"/>
                          </a:lnTo>
                          <a:lnTo>
                            <a:pt x="2272" y="107"/>
                          </a:lnTo>
                          <a:lnTo>
                            <a:pt x="2360" y="144"/>
                          </a:lnTo>
                          <a:lnTo>
                            <a:pt x="2447" y="185"/>
                          </a:lnTo>
                          <a:lnTo>
                            <a:pt x="2530" y="231"/>
                          </a:lnTo>
                          <a:lnTo>
                            <a:pt x="2612" y="282"/>
                          </a:lnTo>
                          <a:lnTo>
                            <a:pt x="2689" y="337"/>
                          </a:lnTo>
                          <a:lnTo>
                            <a:pt x="2763" y="396"/>
                          </a:lnTo>
                          <a:lnTo>
                            <a:pt x="2834" y="459"/>
                          </a:lnTo>
                          <a:lnTo>
                            <a:pt x="2901" y="526"/>
                          </a:lnTo>
                          <a:lnTo>
                            <a:pt x="2964" y="597"/>
                          </a:lnTo>
                          <a:lnTo>
                            <a:pt x="3023" y="671"/>
                          </a:lnTo>
                          <a:lnTo>
                            <a:pt x="3078" y="748"/>
                          </a:lnTo>
                          <a:lnTo>
                            <a:pt x="3129" y="830"/>
                          </a:lnTo>
                          <a:lnTo>
                            <a:pt x="3175" y="913"/>
                          </a:lnTo>
                          <a:lnTo>
                            <a:pt x="3216" y="1000"/>
                          </a:lnTo>
                          <a:lnTo>
                            <a:pt x="3252" y="1088"/>
                          </a:lnTo>
                          <a:lnTo>
                            <a:pt x="3284" y="1180"/>
                          </a:lnTo>
                          <a:lnTo>
                            <a:pt x="3310" y="1275"/>
                          </a:lnTo>
                          <a:lnTo>
                            <a:pt x="3330" y="1370"/>
                          </a:lnTo>
                          <a:lnTo>
                            <a:pt x="3346" y="1468"/>
                          </a:lnTo>
                          <a:lnTo>
                            <a:pt x="3356" y="1569"/>
                          </a:lnTo>
                          <a:lnTo>
                            <a:pt x="3360" y="1569"/>
                          </a:lnTo>
                          <a:lnTo>
                            <a:pt x="3360" y="1791"/>
                          </a:lnTo>
                          <a:lnTo>
                            <a:pt x="3356" y="1791"/>
                          </a:lnTo>
                          <a:lnTo>
                            <a:pt x="3346" y="1892"/>
                          </a:lnTo>
                          <a:lnTo>
                            <a:pt x="3330" y="1990"/>
                          </a:lnTo>
                          <a:lnTo>
                            <a:pt x="3310" y="2085"/>
                          </a:lnTo>
                          <a:lnTo>
                            <a:pt x="3284" y="2180"/>
                          </a:lnTo>
                          <a:lnTo>
                            <a:pt x="3252" y="2272"/>
                          </a:lnTo>
                          <a:lnTo>
                            <a:pt x="3216" y="2360"/>
                          </a:lnTo>
                          <a:lnTo>
                            <a:pt x="3175" y="2447"/>
                          </a:lnTo>
                          <a:lnTo>
                            <a:pt x="3129" y="2530"/>
                          </a:lnTo>
                          <a:lnTo>
                            <a:pt x="3078" y="2612"/>
                          </a:lnTo>
                          <a:lnTo>
                            <a:pt x="3023" y="2689"/>
                          </a:lnTo>
                          <a:lnTo>
                            <a:pt x="2964" y="2763"/>
                          </a:lnTo>
                          <a:lnTo>
                            <a:pt x="2901" y="2834"/>
                          </a:lnTo>
                          <a:lnTo>
                            <a:pt x="2834" y="2901"/>
                          </a:lnTo>
                          <a:lnTo>
                            <a:pt x="2763" y="2964"/>
                          </a:lnTo>
                          <a:lnTo>
                            <a:pt x="2689" y="3023"/>
                          </a:lnTo>
                          <a:lnTo>
                            <a:pt x="2612" y="3078"/>
                          </a:lnTo>
                          <a:lnTo>
                            <a:pt x="2530" y="3129"/>
                          </a:lnTo>
                          <a:lnTo>
                            <a:pt x="2447" y="3175"/>
                          </a:lnTo>
                          <a:lnTo>
                            <a:pt x="2360" y="3216"/>
                          </a:lnTo>
                          <a:lnTo>
                            <a:pt x="2272" y="3252"/>
                          </a:lnTo>
                          <a:lnTo>
                            <a:pt x="2180" y="3284"/>
                          </a:lnTo>
                          <a:lnTo>
                            <a:pt x="2085" y="3310"/>
                          </a:lnTo>
                          <a:lnTo>
                            <a:pt x="1990" y="3330"/>
                          </a:lnTo>
                          <a:lnTo>
                            <a:pt x="1892" y="3346"/>
                          </a:lnTo>
                          <a:lnTo>
                            <a:pt x="1791" y="3356"/>
                          </a:lnTo>
                          <a:lnTo>
                            <a:pt x="1791" y="3360"/>
                          </a:lnTo>
                          <a:lnTo>
                            <a:pt x="1569" y="3360"/>
                          </a:lnTo>
                          <a:lnTo>
                            <a:pt x="1569" y="3356"/>
                          </a:lnTo>
                          <a:lnTo>
                            <a:pt x="1468" y="3346"/>
                          </a:lnTo>
                          <a:lnTo>
                            <a:pt x="1370" y="3330"/>
                          </a:lnTo>
                          <a:lnTo>
                            <a:pt x="1275" y="3310"/>
                          </a:lnTo>
                          <a:lnTo>
                            <a:pt x="1180" y="3284"/>
                          </a:lnTo>
                          <a:lnTo>
                            <a:pt x="1088" y="3252"/>
                          </a:lnTo>
                          <a:lnTo>
                            <a:pt x="1000" y="3216"/>
                          </a:lnTo>
                          <a:lnTo>
                            <a:pt x="913" y="3175"/>
                          </a:lnTo>
                          <a:lnTo>
                            <a:pt x="830" y="3129"/>
                          </a:lnTo>
                          <a:lnTo>
                            <a:pt x="748" y="3078"/>
                          </a:lnTo>
                          <a:lnTo>
                            <a:pt x="671" y="3023"/>
                          </a:lnTo>
                          <a:lnTo>
                            <a:pt x="597" y="2964"/>
                          </a:lnTo>
                          <a:lnTo>
                            <a:pt x="526" y="2901"/>
                          </a:lnTo>
                          <a:lnTo>
                            <a:pt x="459" y="2834"/>
                          </a:lnTo>
                          <a:lnTo>
                            <a:pt x="396" y="2763"/>
                          </a:lnTo>
                          <a:lnTo>
                            <a:pt x="337" y="2689"/>
                          </a:lnTo>
                          <a:lnTo>
                            <a:pt x="282" y="2612"/>
                          </a:lnTo>
                          <a:lnTo>
                            <a:pt x="231" y="2530"/>
                          </a:lnTo>
                          <a:lnTo>
                            <a:pt x="185" y="2447"/>
                          </a:lnTo>
                          <a:lnTo>
                            <a:pt x="144" y="2360"/>
                          </a:lnTo>
                          <a:lnTo>
                            <a:pt x="107" y="2272"/>
                          </a:lnTo>
                          <a:lnTo>
                            <a:pt x="75" y="2180"/>
                          </a:lnTo>
                          <a:lnTo>
                            <a:pt x="49" y="2085"/>
                          </a:lnTo>
                          <a:lnTo>
                            <a:pt x="29" y="1990"/>
                          </a:lnTo>
                          <a:lnTo>
                            <a:pt x="13" y="1892"/>
                          </a:lnTo>
                          <a:lnTo>
                            <a:pt x="3" y="1791"/>
                          </a:lnTo>
                          <a:lnTo>
                            <a:pt x="0" y="1791"/>
                          </a:lnTo>
                          <a:lnTo>
                            <a:pt x="0" y="1569"/>
                          </a:lnTo>
                          <a:lnTo>
                            <a:pt x="3" y="1569"/>
                          </a:lnTo>
                          <a:lnTo>
                            <a:pt x="13" y="1468"/>
                          </a:lnTo>
                          <a:lnTo>
                            <a:pt x="29" y="1370"/>
                          </a:lnTo>
                          <a:lnTo>
                            <a:pt x="49" y="1275"/>
                          </a:lnTo>
                          <a:lnTo>
                            <a:pt x="75" y="1180"/>
                          </a:lnTo>
                          <a:lnTo>
                            <a:pt x="107" y="1088"/>
                          </a:lnTo>
                          <a:lnTo>
                            <a:pt x="144" y="1000"/>
                          </a:lnTo>
                          <a:lnTo>
                            <a:pt x="185" y="913"/>
                          </a:lnTo>
                          <a:lnTo>
                            <a:pt x="231" y="830"/>
                          </a:lnTo>
                          <a:lnTo>
                            <a:pt x="282" y="748"/>
                          </a:lnTo>
                          <a:lnTo>
                            <a:pt x="337" y="671"/>
                          </a:lnTo>
                          <a:lnTo>
                            <a:pt x="396" y="597"/>
                          </a:lnTo>
                          <a:lnTo>
                            <a:pt x="459" y="526"/>
                          </a:lnTo>
                          <a:lnTo>
                            <a:pt x="526" y="459"/>
                          </a:lnTo>
                          <a:lnTo>
                            <a:pt x="597" y="396"/>
                          </a:lnTo>
                          <a:lnTo>
                            <a:pt x="671" y="337"/>
                          </a:lnTo>
                          <a:lnTo>
                            <a:pt x="748" y="282"/>
                          </a:lnTo>
                          <a:lnTo>
                            <a:pt x="830" y="231"/>
                          </a:lnTo>
                          <a:lnTo>
                            <a:pt x="913" y="185"/>
                          </a:lnTo>
                          <a:lnTo>
                            <a:pt x="1000" y="144"/>
                          </a:lnTo>
                          <a:lnTo>
                            <a:pt x="1088" y="107"/>
                          </a:lnTo>
                          <a:lnTo>
                            <a:pt x="1180" y="75"/>
                          </a:lnTo>
                          <a:lnTo>
                            <a:pt x="1275" y="49"/>
                          </a:lnTo>
                          <a:lnTo>
                            <a:pt x="1370" y="29"/>
                          </a:lnTo>
                          <a:lnTo>
                            <a:pt x="1468" y="13"/>
                          </a:lnTo>
                          <a:lnTo>
                            <a:pt x="1569" y="3"/>
                          </a:lnTo>
                          <a:lnTo>
                            <a:pt x="1569" y="0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1058" name="Group 1057">
                  <a:extLst>
                    <a:ext uri="{FF2B5EF4-FFF2-40B4-BE49-F238E27FC236}">
                      <a16:creationId xmlns:a16="http://schemas.microsoft.com/office/drawing/2014/main" id="{A1686B2F-A45A-4B00-B413-32CD96F5A05C}"/>
                    </a:ext>
                  </a:extLst>
                </p:cNvPr>
                <p:cNvGrpSpPr/>
                <p:nvPr/>
              </p:nvGrpSpPr>
              <p:grpSpPr>
                <a:xfrm>
                  <a:off x="10579369" y="5098473"/>
                  <a:ext cx="1154696" cy="1300013"/>
                  <a:chOff x="10579369" y="5098473"/>
                  <a:chExt cx="1154696" cy="1300013"/>
                </a:xfrm>
              </p:grpSpPr>
              <p:sp>
                <p:nvSpPr>
                  <p:cNvPr id="149" name="Rectangle 148">
                    <a:extLst>
                      <a:ext uri="{FF2B5EF4-FFF2-40B4-BE49-F238E27FC236}">
                        <a16:creationId xmlns:a16="http://schemas.microsoft.com/office/drawing/2014/main" id="{D6B9CDE3-8E82-4EF0-B6BD-E493F0855FF5}"/>
                      </a:ext>
                    </a:extLst>
                  </p:cNvPr>
                  <p:cNvSpPr/>
                  <p:nvPr/>
                </p:nvSpPr>
                <p:spPr>
                  <a:xfrm>
                    <a:off x="10579369" y="5823971"/>
                    <a:ext cx="1154696" cy="574515"/>
                  </a:xfrm>
                  <a:prstGeom prst="rect">
                    <a:avLst/>
                  </a:prstGeom>
                </p:spPr>
                <p:txBody>
                  <a:bodyPr wrap="square" anchor="ctr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Internet </a:t>
                    </a:r>
                  </a:p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of Things</a:t>
                    </a:r>
                  </a:p>
                </p:txBody>
              </p:sp>
              <p:grpSp>
                <p:nvGrpSpPr>
                  <p:cNvPr id="1043" name="Group 1042">
                    <a:extLst>
                      <a:ext uri="{FF2B5EF4-FFF2-40B4-BE49-F238E27FC236}">
                        <a16:creationId xmlns:a16="http://schemas.microsoft.com/office/drawing/2014/main" id="{A82B7501-4930-4A17-914D-4A86CBAAA917}"/>
                      </a:ext>
                    </a:extLst>
                  </p:cNvPr>
                  <p:cNvGrpSpPr/>
                  <p:nvPr/>
                </p:nvGrpSpPr>
                <p:grpSpPr>
                  <a:xfrm>
                    <a:off x="10870145" y="5098473"/>
                    <a:ext cx="573144" cy="605966"/>
                    <a:chOff x="10870145" y="5098473"/>
                    <a:chExt cx="573144" cy="605966"/>
                  </a:xfrm>
                </p:grpSpPr>
                <p:grpSp>
                  <p:nvGrpSpPr>
                    <p:cNvPr id="1042" name="Group 1041">
                      <a:extLst>
                        <a:ext uri="{FF2B5EF4-FFF2-40B4-BE49-F238E27FC236}">
                          <a16:creationId xmlns:a16="http://schemas.microsoft.com/office/drawing/2014/main" id="{6B7DAC87-6961-45EE-ADA3-8C145F57EB8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870145" y="5098473"/>
                      <a:ext cx="573144" cy="605966"/>
                      <a:chOff x="10870145" y="5098473"/>
                      <a:chExt cx="573144" cy="605966"/>
                    </a:xfrm>
                  </p:grpSpPr>
                  <p:sp>
                    <p:nvSpPr>
                      <p:cNvPr id="45" name="Freeform: Shape 44">
                        <a:extLst>
                          <a:ext uri="{FF2B5EF4-FFF2-40B4-BE49-F238E27FC236}">
                            <a16:creationId xmlns:a16="http://schemas.microsoft.com/office/drawing/2014/main" id="{10799BE5-2FF1-42DB-9661-A2EB0BFDBC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870145" y="5098473"/>
                        <a:ext cx="302984" cy="605966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46" name="Oval 45">
                        <a:extLst>
                          <a:ext uri="{FF2B5EF4-FFF2-40B4-BE49-F238E27FC236}">
                            <a16:creationId xmlns:a16="http://schemas.microsoft.com/office/drawing/2014/main" id="{3152D321-791D-436A-9BD2-8498559086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904912" y="5132267"/>
                        <a:ext cx="538377" cy="538377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150" name="Freeform 6">
                      <a:extLst>
                        <a:ext uri="{FF2B5EF4-FFF2-40B4-BE49-F238E27FC236}">
                          <a16:creationId xmlns:a16="http://schemas.microsoft.com/office/drawing/2014/main" id="{73F7FE90-2575-40A5-8B38-5DCAF9AE58D1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11007799" y="5235895"/>
                      <a:ext cx="332602" cy="331120"/>
                    </a:xfrm>
                    <a:custGeom>
                      <a:avLst/>
                      <a:gdLst>
                        <a:gd name="T0" fmla="*/ 1297 w 3589"/>
                        <a:gd name="T1" fmla="*/ 3350 h 3573"/>
                        <a:gd name="T2" fmla="*/ 1047 w 3589"/>
                        <a:gd name="T3" fmla="*/ 3417 h 3573"/>
                        <a:gd name="T4" fmla="*/ 726 w 3589"/>
                        <a:gd name="T5" fmla="*/ 3109 h 3573"/>
                        <a:gd name="T6" fmla="*/ 793 w 3589"/>
                        <a:gd name="T7" fmla="*/ 2715 h 3573"/>
                        <a:gd name="T8" fmla="*/ 458 w 3589"/>
                        <a:gd name="T9" fmla="*/ 2344 h 3573"/>
                        <a:gd name="T10" fmla="*/ 515 w 3589"/>
                        <a:gd name="T11" fmla="*/ 2619 h 3573"/>
                        <a:gd name="T12" fmla="*/ 542 w 3589"/>
                        <a:gd name="T13" fmla="*/ 3013 h 3573"/>
                        <a:gd name="T14" fmla="*/ 189 w 3589"/>
                        <a:gd name="T15" fmla="*/ 2588 h 3573"/>
                        <a:gd name="T16" fmla="*/ 133 w 3589"/>
                        <a:gd name="T17" fmla="*/ 2154 h 3573"/>
                        <a:gd name="T18" fmla="*/ 2566 w 3589"/>
                        <a:gd name="T19" fmla="*/ 1909 h 3573"/>
                        <a:gd name="T20" fmla="*/ 3193 w 3589"/>
                        <a:gd name="T21" fmla="*/ 2909 h 3573"/>
                        <a:gd name="T22" fmla="*/ 2646 w 3589"/>
                        <a:gd name="T23" fmla="*/ 3364 h 3573"/>
                        <a:gd name="T24" fmla="*/ 1950 w 3589"/>
                        <a:gd name="T25" fmla="*/ 3573 h 3573"/>
                        <a:gd name="T26" fmla="*/ 2424 w 3589"/>
                        <a:gd name="T27" fmla="*/ 2380 h 3573"/>
                        <a:gd name="T28" fmla="*/ 686 w 3589"/>
                        <a:gd name="T29" fmla="*/ 2042 h 3573"/>
                        <a:gd name="T30" fmla="*/ 2005 w 3589"/>
                        <a:gd name="T31" fmla="*/ 1263 h 3573"/>
                        <a:gd name="T32" fmla="*/ 2236 w 3589"/>
                        <a:gd name="T33" fmla="*/ 2342 h 3573"/>
                        <a:gd name="T34" fmla="*/ 1762 w 3589"/>
                        <a:gd name="T35" fmla="*/ 3525 h 3573"/>
                        <a:gd name="T36" fmla="*/ 1100 w 3589"/>
                        <a:gd name="T37" fmla="*/ 2822 h 3573"/>
                        <a:gd name="T38" fmla="*/ 1028 w 3589"/>
                        <a:gd name="T39" fmla="*/ 2429 h 3573"/>
                        <a:gd name="T40" fmla="*/ 891 w 3589"/>
                        <a:gd name="T41" fmla="*/ 2183 h 3573"/>
                        <a:gd name="T42" fmla="*/ 1021 w 3589"/>
                        <a:gd name="T43" fmla="*/ 1650 h 3573"/>
                        <a:gd name="T44" fmla="*/ 1864 w 3589"/>
                        <a:gd name="T45" fmla="*/ 1308 h 3573"/>
                        <a:gd name="T46" fmla="*/ 2500 w 3589"/>
                        <a:gd name="T47" fmla="*/ 1405 h 3573"/>
                        <a:gd name="T48" fmla="*/ 138 w 3589"/>
                        <a:gd name="T49" fmla="*/ 1102 h 3573"/>
                        <a:gd name="T50" fmla="*/ 297 w 3589"/>
                        <a:gd name="T51" fmla="*/ 1700 h 3573"/>
                        <a:gd name="T52" fmla="*/ 14 w 3589"/>
                        <a:gd name="T53" fmla="*/ 2006 h 3573"/>
                        <a:gd name="T54" fmla="*/ 71 w 3589"/>
                        <a:gd name="T55" fmla="*/ 1288 h 3573"/>
                        <a:gd name="T56" fmla="*/ 3542 w 3589"/>
                        <a:gd name="T57" fmla="*/ 1381 h 3573"/>
                        <a:gd name="T58" fmla="*/ 3563 w 3589"/>
                        <a:gd name="T59" fmla="*/ 2092 h 3573"/>
                        <a:gd name="T60" fmla="*/ 3318 w 3589"/>
                        <a:gd name="T61" fmla="*/ 2733 h 3573"/>
                        <a:gd name="T62" fmla="*/ 2724 w 3589"/>
                        <a:gd name="T63" fmla="*/ 1802 h 3573"/>
                        <a:gd name="T64" fmla="*/ 2805 w 3589"/>
                        <a:gd name="T65" fmla="*/ 1249 h 3573"/>
                        <a:gd name="T66" fmla="*/ 2982 w 3589"/>
                        <a:gd name="T67" fmla="*/ 1045 h 3573"/>
                        <a:gd name="T68" fmla="*/ 1762 w 3589"/>
                        <a:gd name="T69" fmla="*/ 1017 h 3573"/>
                        <a:gd name="T70" fmla="*/ 1059 w 3589"/>
                        <a:gd name="T71" fmla="*/ 1422 h 3573"/>
                        <a:gd name="T72" fmla="*/ 1353 w 3589"/>
                        <a:gd name="T73" fmla="*/ 794 h 3573"/>
                        <a:gd name="T74" fmla="*/ 3040 w 3589"/>
                        <a:gd name="T75" fmla="*/ 500 h 3573"/>
                        <a:gd name="T76" fmla="*/ 2943 w 3589"/>
                        <a:gd name="T77" fmla="*/ 821 h 3573"/>
                        <a:gd name="T78" fmla="*/ 2862 w 3589"/>
                        <a:gd name="T79" fmla="*/ 518 h 3573"/>
                        <a:gd name="T80" fmla="*/ 965 w 3589"/>
                        <a:gd name="T81" fmla="*/ 309 h 3573"/>
                        <a:gd name="T82" fmla="*/ 1064 w 3589"/>
                        <a:gd name="T83" fmla="*/ 545 h 3573"/>
                        <a:gd name="T84" fmla="*/ 1026 w 3589"/>
                        <a:gd name="T85" fmla="*/ 994 h 3573"/>
                        <a:gd name="T86" fmla="*/ 501 w 3589"/>
                        <a:gd name="T87" fmla="*/ 1707 h 3573"/>
                        <a:gd name="T88" fmla="*/ 337 w 3589"/>
                        <a:gd name="T89" fmla="*/ 1134 h 3573"/>
                        <a:gd name="T90" fmla="*/ 287 w 3589"/>
                        <a:gd name="T91" fmla="*/ 817 h 3573"/>
                        <a:gd name="T92" fmla="*/ 795 w 3589"/>
                        <a:gd name="T93" fmla="*/ 300 h 3573"/>
                        <a:gd name="T94" fmla="*/ 2437 w 3589"/>
                        <a:gd name="T95" fmla="*/ 114 h 3573"/>
                        <a:gd name="T96" fmla="*/ 2684 w 3589"/>
                        <a:gd name="T97" fmla="*/ 417 h 3573"/>
                        <a:gd name="T98" fmla="*/ 2527 w 3589"/>
                        <a:gd name="T99" fmla="*/ 743 h 3573"/>
                        <a:gd name="T100" fmla="*/ 2290 w 3589"/>
                        <a:gd name="T101" fmla="*/ 985 h 3573"/>
                        <a:gd name="T102" fmla="*/ 1692 w 3589"/>
                        <a:gd name="T103" fmla="*/ 685 h 3573"/>
                        <a:gd name="T104" fmla="*/ 1625 w 3589"/>
                        <a:gd name="T105" fmla="*/ 398 h 3573"/>
                        <a:gd name="T106" fmla="*/ 1674 w 3589"/>
                        <a:gd name="T107" fmla="*/ 0 h 3573"/>
                        <a:gd name="T108" fmla="*/ 1312 w 3589"/>
                        <a:gd name="T109" fmla="*/ 215 h 3573"/>
                        <a:gd name="T110" fmla="*/ 1069 w 3589"/>
                        <a:gd name="T111" fmla="*/ 148 h 357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</a:cxnLst>
                      <a:rect l="0" t="0" r="r" b="b"/>
                      <a:pathLst>
                        <a:path w="3589" h="3573">
                          <a:moveTo>
                            <a:pt x="793" y="2715"/>
                          </a:moveTo>
                          <a:lnTo>
                            <a:pt x="865" y="2821"/>
                          </a:lnTo>
                          <a:lnTo>
                            <a:pt x="940" y="2927"/>
                          </a:lnTo>
                          <a:lnTo>
                            <a:pt x="1022" y="3033"/>
                          </a:lnTo>
                          <a:lnTo>
                            <a:pt x="1109" y="3140"/>
                          </a:lnTo>
                          <a:lnTo>
                            <a:pt x="1200" y="3245"/>
                          </a:lnTo>
                          <a:lnTo>
                            <a:pt x="1297" y="3350"/>
                          </a:lnTo>
                          <a:lnTo>
                            <a:pt x="1401" y="3454"/>
                          </a:lnTo>
                          <a:lnTo>
                            <a:pt x="1509" y="3557"/>
                          </a:lnTo>
                          <a:lnTo>
                            <a:pt x="1413" y="3539"/>
                          </a:lnTo>
                          <a:lnTo>
                            <a:pt x="1318" y="3516"/>
                          </a:lnTo>
                          <a:lnTo>
                            <a:pt x="1225" y="3488"/>
                          </a:lnTo>
                          <a:lnTo>
                            <a:pt x="1135" y="3455"/>
                          </a:lnTo>
                          <a:lnTo>
                            <a:pt x="1047" y="3417"/>
                          </a:lnTo>
                          <a:lnTo>
                            <a:pt x="961" y="3374"/>
                          </a:lnTo>
                          <a:lnTo>
                            <a:pt x="878" y="3328"/>
                          </a:lnTo>
                          <a:lnTo>
                            <a:pt x="797" y="3277"/>
                          </a:lnTo>
                          <a:lnTo>
                            <a:pt x="721" y="3222"/>
                          </a:lnTo>
                          <a:lnTo>
                            <a:pt x="722" y="3192"/>
                          </a:lnTo>
                          <a:lnTo>
                            <a:pt x="724" y="3154"/>
                          </a:lnTo>
                          <a:lnTo>
                            <a:pt x="726" y="3109"/>
                          </a:lnTo>
                          <a:lnTo>
                            <a:pt x="730" y="3058"/>
                          </a:lnTo>
                          <a:lnTo>
                            <a:pt x="734" y="3001"/>
                          </a:lnTo>
                          <a:lnTo>
                            <a:pt x="739" y="2939"/>
                          </a:lnTo>
                          <a:lnTo>
                            <a:pt x="746" y="2870"/>
                          </a:lnTo>
                          <a:lnTo>
                            <a:pt x="754" y="2797"/>
                          </a:lnTo>
                          <a:lnTo>
                            <a:pt x="763" y="2720"/>
                          </a:lnTo>
                          <a:lnTo>
                            <a:pt x="793" y="2715"/>
                          </a:lnTo>
                          <a:close/>
                          <a:moveTo>
                            <a:pt x="404" y="1983"/>
                          </a:moveTo>
                          <a:lnTo>
                            <a:pt x="440" y="2065"/>
                          </a:lnTo>
                          <a:lnTo>
                            <a:pt x="478" y="2149"/>
                          </a:lnTo>
                          <a:lnTo>
                            <a:pt x="520" y="2236"/>
                          </a:lnTo>
                          <a:lnTo>
                            <a:pt x="494" y="2269"/>
                          </a:lnTo>
                          <a:lnTo>
                            <a:pt x="473" y="2305"/>
                          </a:lnTo>
                          <a:lnTo>
                            <a:pt x="458" y="2344"/>
                          </a:lnTo>
                          <a:lnTo>
                            <a:pt x="449" y="2386"/>
                          </a:lnTo>
                          <a:lnTo>
                            <a:pt x="446" y="2429"/>
                          </a:lnTo>
                          <a:lnTo>
                            <a:pt x="448" y="2472"/>
                          </a:lnTo>
                          <a:lnTo>
                            <a:pt x="458" y="2513"/>
                          </a:lnTo>
                          <a:lnTo>
                            <a:pt x="472" y="2552"/>
                          </a:lnTo>
                          <a:lnTo>
                            <a:pt x="491" y="2588"/>
                          </a:lnTo>
                          <a:lnTo>
                            <a:pt x="515" y="2619"/>
                          </a:lnTo>
                          <a:lnTo>
                            <a:pt x="544" y="2649"/>
                          </a:lnTo>
                          <a:lnTo>
                            <a:pt x="577" y="2673"/>
                          </a:lnTo>
                          <a:lnTo>
                            <a:pt x="567" y="2750"/>
                          </a:lnTo>
                          <a:lnTo>
                            <a:pt x="559" y="2822"/>
                          </a:lnTo>
                          <a:lnTo>
                            <a:pt x="553" y="2891"/>
                          </a:lnTo>
                          <a:lnTo>
                            <a:pt x="546" y="2954"/>
                          </a:lnTo>
                          <a:lnTo>
                            <a:pt x="542" y="3013"/>
                          </a:lnTo>
                          <a:lnTo>
                            <a:pt x="538" y="3065"/>
                          </a:lnTo>
                          <a:lnTo>
                            <a:pt x="470" y="2994"/>
                          </a:lnTo>
                          <a:lnTo>
                            <a:pt x="405" y="2920"/>
                          </a:lnTo>
                          <a:lnTo>
                            <a:pt x="344" y="2842"/>
                          </a:lnTo>
                          <a:lnTo>
                            <a:pt x="288" y="2760"/>
                          </a:lnTo>
                          <a:lnTo>
                            <a:pt x="237" y="2676"/>
                          </a:lnTo>
                          <a:lnTo>
                            <a:pt x="189" y="2588"/>
                          </a:lnTo>
                          <a:lnTo>
                            <a:pt x="147" y="2497"/>
                          </a:lnTo>
                          <a:lnTo>
                            <a:pt x="110" y="2404"/>
                          </a:lnTo>
                          <a:lnTo>
                            <a:pt x="77" y="2309"/>
                          </a:lnTo>
                          <a:lnTo>
                            <a:pt x="51" y="2211"/>
                          </a:lnTo>
                          <a:lnTo>
                            <a:pt x="74" y="2195"/>
                          </a:lnTo>
                          <a:lnTo>
                            <a:pt x="101" y="2176"/>
                          </a:lnTo>
                          <a:lnTo>
                            <a:pt x="133" y="2154"/>
                          </a:lnTo>
                          <a:lnTo>
                            <a:pt x="168" y="2132"/>
                          </a:lnTo>
                          <a:lnTo>
                            <a:pt x="209" y="2105"/>
                          </a:lnTo>
                          <a:lnTo>
                            <a:pt x="251" y="2077"/>
                          </a:lnTo>
                          <a:lnTo>
                            <a:pt x="299" y="2048"/>
                          </a:lnTo>
                          <a:lnTo>
                            <a:pt x="349" y="2016"/>
                          </a:lnTo>
                          <a:lnTo>
                            <a:pt x="404" y="1983"/>
                          </a:lnTo>
                          <a:close/>
                          <a:moveTo>
                            <a:pt x="2566" y="1909"/>
                          </a:moveTo>
                          <a:lnTo>
                            <a:pt x="2669" y="2044"/>
                          </a:lnTo>
                          <a:lnTo>
                            <a:pt x="2769" y="2183"/>
                          </a:lnTo>
                          <a:lnTo>
                            <a:pt x="2864" y="2325"/>
                          </a:lnTo>
                          <a:lnTo>
                            <a:pt x="2954" y="2468"/>
                          </a:lnTo>
                          <a:lnTo>
                            <a:pt x="3041" y="2614"/>
                          </a:lnTo>
                          <a:lnTo>
                            <a:pt x="3119" y="2761"/>
                          </a:lnTo>
                          <a:lnTo>
                            <a:pt x="3193" y="2909"/>
                          </a:lnTo>
                          <a:lnTo>
                            <a:pt x="3126" y="2987"/>
                          </a:lnTo>
                          <a:lnTo>
                            <a:pt x="3056" y="3061"/>
                          </a:lnTo>
                          <a:lnTo>
                            <a:pt x="2982" y="3131"/>
                          </a:lnTo>
                          <a:lnTo>
                            <a:pt x="2903" y="3195"/>
                          </a:lnTo>
                          <a:lnTo>
                            <a:pt x="2821" y="3256"/>
                          </a:lnTo>
                          <a:lnTo>
                            <a:pt x="2736" y="3313"/>
                          </a:lnTo>
                          <a:lnTo>
                            <a:pt x="2646" y="3364"/>
                          </a:lnTo>
                          <a:lnTo>
                            <a:pt x="2555" y="3410"/>
                          </a:lnTo>
                          <a:lnTo>
                            <a:pt x="2461" y="3452"/>
                          </a:lnTo>
                          <a:lnTo>
                            <a:pt x="2362" y="3488"/>
                          </a:lnTo>
                          <a:lnTo>
                            <a:pt x="2263" y="3518"/>
                          </a:lnTo>
                          <a:lnTo>
                            <a:pt x="2160" y="3542"/>
                          </a:lnTo>
                          <a:lnTo>
                            <a:pt x="2055" y="3561"/>
                          </a:lnTo>
                          <a:lnTo>
                            <a:pt x="1950" y="3573"/>
                          </a:lnTo>
                          <a:lnTo>
                            <a:pt x="2030" y="3398"/>
                          </a:lnTo>
                          <a:lnTo>
                            <a:pt x="2107" y="3224"/>
                          </a:lnTo>
                          <a:lnTo>
                            <a:pt x="2178" y="3051"/>
                          </a:lnTo>
                          <a:lnTo>
                            <a:pt x="2246" y="2880"/>
                          </a:lnTo>
                          <a:lnTo>
                            <a:pt x="2309" y="2711"/>
                          </a:lnTo>
                          <a:lnTo>
                            <a:pt x="2368" y="2544"/>
                          </a:lnTo>
                          <a:lnTo>
                            <a:pt x="2424" y="2380"/>
                          </a:lnTo>
                          <a:lnTo>
                            <a:pt x="2475" y="2220"/>
                          </a:lnTo>
                          <a:lnTo>
                            <a:pt x="2522" y="2063"/>
                          </a:lnTo>
                          <a:lnTo>
                            <a:pt x="2566" y="1909"/>
                          </a:lnTo>
                          <a:close/>
                          <a:moveTo>
                            <a:pt x="748" y="1789"/>
                          </a:moveTo>
                          <a:lnTo>
                            <a:pt x="724" y="1882"/>
                          </a:lnTo>
                          <a:lnTo>
                            <a:pt x="702" y="1971"/>
                          </a:lnTo>
                          <a:lnTo>
                            <a:pt x="686" y="2042"/>
                          </a:lnTo>
                          <a:lnTo>
                            <a:pt x="671" y="2112"/>
                          </a:lnTo>
                          <a:lnTo>
                            <a:pt x="634" y="2036"/>
                          </a:lnTo>
                          <a:lnTo>
                            <a:pt x="601" y="1959"/>
                          </a:lnTo>
                          <a:lnTo>
                            <a:pt x="570" y="1886"/>
                          </a:lnTo>
                          <a:lnTo>
                            <a:pt x="656" y="1838"/>
                          </a:lnTo>
                          <a:lnTo>
                            <a:pt x="748" y="1789"/>
                          </a:lnTo>
                          <a:close/>
                          <a:moveTo>
                            <a:pt x="2005" y="1263"/>
                          </a:moveTo>
                          <a:lnTo>
                            <a:pt x="2144" y="1410"/>
                          </a:lnTo>
                          <a:lnTo>
                            <a:pt x="2282" y="1565"/>
                          </a:lnTo>
                          <a:lnTo>
                            <a:pt x="2419" y="1726"/>
                          </a:lnTo>
                          <a:lnTo>
                            <a:pt x="2379" y="1874"/>
                          </a:lnTo>
                          <a:lnTo>
                            <a:pt x="2334" y="2027"/>
                          </a:lnTo>
                          <a:lnTo>
                            <a:pt x="2287" y="2183"/>
                          </a:lnTo>
                          <a:lnTo>
                            <a:pt x="2236" y="2342"/>
                          </a:lnTo>
                          <a:lnTo>
                            <a:pt x="2180" y="2505"/>
                          </a:lnTo>
                          <a:lnTo>
                            <a:pt x="2121" y="2669"/>
                          </a:lnTo>
                          <a:lnTo>
                            <a:pt x="2058" y="2837"/>
                          </a:lnTo>
                          <a:lnTo>
                            <a:pt x="1991" y="3008"/>
                          </a:lnTo>
                          <a:lnTo>
                            <a:pt x="1919" y="3179"/>
                          </a:lnTo>
                          <a:lnTo>
                            <a:pt x="1843" y="3351"/>
                          </a:lnTo>
                          <a:lnTo>
                            <a:pt x="1762" y="3525"/>
                          </a:lnTo>
                          <a:lnTo>
                            <a:pt x="1650" y="3428"/>
                          </a:lnTo>
                          <a:lnTo>
                            <a:pt x="1545" y="3329"/>
                          </a:lnTo>
                          <a:lnTo>
                            <a:pt x="1445" y="3229"/>
                          </a:lnTo>
                          <a:lnTo>
                            <a:pt x="1351" y="3128"/>
                          </a:lnTo>
                          <a:lnTo>
                            <a:pt x="1263" y="3026"/>
                          </a:lnTo>
                          <a:lnTo>
                            <a:pt x="1178" y="2925"/>
                          </a:lnTo>
                          <a:lnTo>
                            <a:pt x="1100" y="2822"/>
                          </a:lnTo>
                          <a:lnTo>
                            <a:pt x="1027" y="2721"/>
                          </a:lnTo>
                          <a:lnTo>
                            <a:pt x="958" y="2619"/>
                          </a:lnTo>
                          <a:lnTo>
                            <a:pt x="982" y="2586"/>
                          </a:lnTo>
                          <a:lnTo>
                            <a:pt x="1001" y="2552"/>
                          </a:lnTo>
                          <a:lnTo>
                            <a:pt x="1016" y="2513"/>
                          </a:lnTo>
                          <a:lnTo>
                            <a:pt x="1026" y="2472"/>
                          </a:lnTo>
                          <a:lnTo>
                            <a:pt x="1028" y="2429"/>
                          </a:lnTo>
                          <a:lnTo>
                            <a:pt x="1024" y="2386"/>
                          </a:lnTo>
                          <a:lnTo>
                            <a:pt x="1016" y="2344"/>
                          </a:lnTo>
                          <a:lnTo>
                            <a:pt x="1000" y="2305"/>
                          </a:lnTo>
                          <a:lnTo>
                            <a:pt x="980" y="2269"/>
                          </a:lnTo>
                          <a:lnTo>
                            <a:pt x="955" y="2236"/>
                          </a:lnTo>
                          <a:lnTo>
                            <a:pt x="925" y="2208"/>
                          </a:lnTo>
                          <a:lnTo>
                            <a:pt x="891" y="2183"/>
                          </a:lnTo>
                          <a:lnTo>
                            <a:pt x="855" y="2163"/>
                          </a:lnTo>
                          <a:lnTo>
                            <a:pt x="872" y="2087"/>
                          </a:lnTo>
                          <a:lnTo>
                            <a:pt x="889" y="2010"/>
                          </a:lnTo>
                          <a:lnTo>
                            <a:pt x="915" y="1901"/>
                          </a:lnTo>
                          <a:lnTo>
                            <a:pt x="945" y="1788"/>
                          </a:lnTo>
                          <a:lnTo>
                            <a:pt x="979" y="1671"/>
                          </a:lnTo>
                          <a:lnTo>
                            <a:pt x="1021" y="1650"/>
                          </a:lnTo>
                          <a:lnTo>
                            <a:pt x="1125" y="1602"/>
                          </a:lnTo>
                          <a:lnTo>
                            <a:pt x="1234" y="1552"/>
                          </a:lnTo>
                          <a:lnTo>
                            <a:pt x="1350" y="1503"/>
                          </a:lnTo>
                          <a:lnTo>
                            <a:pt x="1470" y="1453"/>
                          </a:lnTo>
                          <a:lnTo>
                            <a:pt x="1597" y="1404"/>
                          </a:lnTo>
                          <a:lnTo>
                            <a:pt x="1728" y="1355"/>
                          </a:lnTo>
                          <a:lnTo>
                            <a:pt x="1864" y="1308"/>
                          </a:lnTo>
                          <a:lnTo>
                            <a:pt x="2005" y="1263"/>
                          </a:lnTo>
                          <a:close/>
                          <a:moveTo>
                            <a:pt x="2456" y="1141"/>
                          </a:moveTo>
                          <a:lnTo>
                            <a:pt x="2480" y="1172"/>
                          </a:lnTo>
                          <a:lnTo>
                            <a:pt x="2509" y="1200"/>
                          </a:lnTo>
                          <a:lnTo>
                            <a:pt x="2540" y="1223"/>
                          </a:lnTo>
                          <a:lnTo>
                            <a:pt x="2521" y="1312"/>
                          </a:lnTo>
                          <a:lnTo>
                            <a:pt x="2500" y="1405"/>
                          </a:lnTo>
                          <a:lnTo>
                            <a:pt x="2477" y="1499"/>
                          </a:lnTo>
                          <a:lnTo>
                            <a:pt x="2388" y="1396"/>
                          </a:lnTo>
                          <a:lnTo>
                            <a:pt x="2299" y="1298"/>
                          </a:lnTo>
                          <a:lnTo>
                            <a:pt x="2212" y="1203"/>
                          </a:lnTo>
                          <a:lnTo>
                            <a:pt x="2333" y="1170"/>
                          </a:lnTo>
                          <a:lnTo>
                            <a:pt x="2456" y="1141"/>
                          </a:lnTo>
                          <a:close/>
                          <a:moveTo>
                            <a:pt x="138" y="1102"/>
                          </a:moveTo>
                          <a:lnTo>
                            <a:pt x="151" y="1172"/>
                          </a:lnTo>
                          <a:lnTo>
                            <a:pt x="167" y="1247"/>
                          </a:lnTo>
                          <a:lnTo>
                            <a:pt x="187" y="1328"/>
                          </a:lnTo>
                          <a:lnTo>
                            <a:pt x="209" y="1414"/>
                          </a:lnTo>
                          <a:lnTo>
                            <a:pt x="235" y="1505"/>
                          </a:lnTo>
                          <a:lnTo>
                            <a:pt x="264" y="1600"/>
                          </a:lnTo>
                          <a:lnTo>
                            <a:pt x="297" y="1700"/>
                          </a:lnTo>
                          <a:lnTo>
                            <a:pt x="333" y="1803"/>
                          </a:lnTo>
                          <a:lnTo>
                            <a:pt x="268" y="1842"/>
                          </a:lnTo>
                          <a:lnTo>
                            <a:pt x="206" y="1881"/>
                          </a:lnTo>
                          <a:lnTo>
                            <a:pt x="151" y="1916"/>
                          </a:lnTo>
                          <a:lnTo>
                            <a:pt x="100" y="1948"/>
                          </a:lnTo>
                          <a:lnTo>
                            <a:pt x="55" y="1979"/>
                          </a:lnTo>
                          <a:lnTo>
                            <a:pt x="14" y="2006"/>
                          </a:lnTo>
                          <a:lnTo>
                            <a:pt x="3" y="1898"/>
                          </a:lnTo>
                          <a:lnTo>
                            <a:pt x="0" y="1788"/>
                          </a:lnTo>
                          <a:lnTo>
                            <a:pt x="3" y="1684"/>
                          </a:lnTo>
                          <a:lnTo>
                            <a:pt x="12" y="1583"/>
                          </a:lnTo>
                          <a:lnTo>
                            <a:pt x="26" y="1482"/>
                          </a:lnTo>
                          <a:lnTo>
                            <a:pt x="46" y="1384"/>
                          </a:lnTo>
                          <a:lnTo>
                            <a:pt x="71" y="1288"/>
                          </a:lnTo>
                          <a:lnTo>
                            <a:pt x="101" y="1193"/>
                          </a:lnTo>
                          <a:lnTo>
                            <a:pt x="138" y="1102"/>
                          </a:lnTo>
                          <a:close/>
                          <a:moveTo>
                            <a:pt x="3409" y="1006"/>
                          </a:moveTo>
                          <a:lnTo>
                            <a:pt x="3449" y="1096"/>
                          </a:lnTo>
                          <a:lnTo>
                            <a:pt x="3485" y="1188"/>
                          </a:lnTo>
                          <a:lnTo>
                            <a:pt x="3516" y="1283"/>
                          </a:lnTo>
                          <a:lnTo>
                            <a:pt x="3542" y="1381"/>
                          </a:lnTo>
                          <a:lnTo>
                            <a:pt x="3562" y="1479"/>
                          </a:lnTo>
                          <a:lnTo>
                            <a:pt x="3577" y="1581"/>
                          </a:lnTo>
                          <a:lnTo>
                            <a:pt x="3586" y="1683"/>
                          </a:lnTo>
                          <a:lnTo>
                            <a:pt x="3589" y="1788"/>
                          </a:lnTo>
                          <a:lnTo>
                            <a:pt x="3586" y="1892"/>
                          </a:lnTo>
                          <a:lnTo>
                            <a:pt x="3577" y="1993"/>
                          </a:lnTo>
                          <a:lnTo>
                            <a:pt x="3563" y="2092"/>
                          </a:lnTo>
                          <a:lnTo>
                            <a:pt x="3543" y="2190"/>
                          </a:lnTo>
                          <a:lnTo>
                            <a:pt x="3518" y="2288"/>
                          </a:lnTo>
                          <a:lnTo>
                            <a:pt x="3487" y="2381"/>
                          </a:lnTo>
                          <a:lnTo>
                            <a:pt x="3452" y="2473"/>
                          </a:lnTo>
                          <a:lnTo>
                            <a:pt x="3412" y="2562"/>
                          </a:lnTo>
                          <a:lnTo>
                            <a:pt x="3367" y="2649"/>
                          </a:lnTo>
                          <a:lnTo>
                            <a:pt x="3318" y="2733"/>
                          </a:lnTo>
                          <a:lnTo>
                            <a:pt x="3246" y="2593"/>
                          </a:lnTo>
                          <a:lnTo>
                            <a:pt x="3168" y="2456"/>
                          </a:lnTo>
                          <a:lnTo>
                            <a:pt x="3087" y="2319"/>
                          </a:lnTo>
                          <a:lnTo>
                            <a:pt x="3000" y="2186"/>
                          </a:lnTo>
                          <a:lnTo>
                            <a:pt x="2911" y="2055"/>
                          </a:lnTo>
                          <a:lnTo>
                            <a:pt x="2818" y="1926"/>
                          </a:lnTo>
                          <a:lnTo>
                            <a:pt x="2724" y="1802"/>
                          </a:lnTo>
                          <a:lnTo>
                            <a:pt x="2628" y="1680"/>
                          </a:lnTo>
                          <a:lnTo>
                            <a:pt x="2655" y="1573"/>
                          </a:lnTo>
                          <a:lnTo>
                            <a:pt x="2680" y="1468"/>
                          </a:lnTo>
                          <a:lnTo>
                            <a:pt x="2703" y="1367"/>
                          </a:lnTo>
                          <a:lnTo>
                            <a:pt x="2725" y="1269"/>
                          </a:lnTo>
                          <a:lnTo>
                            <a:pt x="2767" y="1261"/>
                          </a:lnTo>
                          <a:lnTo>
                            <a:pt x="2805" y="1249"/>
                          </a:lnTo>
                          <a:lnTo>
                            <a:pt x="2842" y="1232"/>
                          </a:lnTo>
                          <a:lnTo>
                            <a:pt x="2875" y="1210"/>
                          </a:lnTo>
                          <a:lnTo>
                            <a:pt x="2905" y="1184"/>
                          </a:lnTo>
                          <a:lnTo>
                            <a:pt x="2930" y="1154"/>
                          </a:lnTo>
                          <a:lnTo>
                            <a:pt x="2953" y="1120"/>
                          </a:lnTo>
                          <a:lnTo>
                            <a:pt x="2970" y="1084"/>
                          </a:lnTo>
                          <a:lnTo>
                            <a:pt x="2982" y="1045"/>
                          </a:lnTo>
                          <a:lnTo>
                            <a:pt x="3123" y="1028"/>
                          </a:lnTo>
                          <a:lnTo>
                            <a:pt x="3265" y="1014"/>
                          </a:lnTo>
                          <a:lnTo>
                            <a:pt x="3409" y="1006"/>
                          </a:lnTo>
                          <a:close/>
                          <a:moveTo>
                            <a:pt x="1490" y="759"/>
                          </a:moveTo>
                          <a:lnTo>
                            <a:pt x="1578" y="841"/>
                          </a:lnTo>
                          <a:lnTo>
                            <a:pt x="1669" y="926"/>
                          </a:lnTo>
                          <a:lnTo>
                            <a:pt x="1762" y="1017"/>
                          </a:lnTo>
                          <a:lnTo>
                            <a:pt x="1857" y="1110"/>
                          </a:lnTo>
                          <a:lnTo>
                            <a:pt x="1709" y="1161"/>
                          </a:lnTo>
                          <a:lnTo>
                            <a:pt x="1567" y="1212"/>
                          </a:lnTo>
                          <a:lnTo>
                            <a:pt x="1432" y="1264"/>
                          </a:lnTo>
                          <a:lnTo>
                            <a:pt x="1301" y="1317"/>
                          </a:lnTo>
                          <a:lnTo>
                            <a:pt x="1177" y="1370"/>
                          </a:lnTo>
                          <a:lnTo>
                            <a:pt x="1059" y="1422"/>
                          </a:lnTo>
                          <a:lnTo>
                            <a:pt x="1105" y="1297"/>
                          </a:lnTo>
                          <a:lnTo>
                            <a:pt x="1155" y="1170"/>
                          </a:lnTo>
                          <a:lnTo>
                            <a:pt x="1211" y="1044"/>
                          </a:lnTo>
                          <a:lnTo>
                            <a:pt x="1271" y="918"/>
                          </a:lnTo>
                          <a:lnTo>
                            <a:pt x="1336" y="793"/>
                          </a:lnTo>
                          <a:lnTo>
                            <a:pt x="1344" y="794"/>
                          </a:lnTo>
                          <a:lnTo>
                            <a:pt x="1353" y="794"/>
                          </a:lnTo>
                          <a:lnTo>
                            <a:pt x="1389" y="792"/>
                          </a:lnTo>
                          <a:lnTo>
                            <a:pt x="1425" y="785"/>
                          </a:lnTo>
                          <a:lnTo>
                            <a:pt x="1458" y="774"/>
                          </a:lnTo>
                          <a:lnTo>
                            <a:pt x="1490" y="759"/>
                          </a:lnTo>
                          <a:close/>
                          <a:moveTo>
                            <a:pt x="2881" y="363"/>
                          </a:moveTo>
                          <a:lnTo>
                            <a:pt x="2963" y="429"/>
                          </a:lnTo>
                          <a:lnTo>
                            <a:pt x="3040" y="500"/>
                          </a:lnTo>
                          <a:lnTo>
                            <a:pt x="3113" y="574"/>
                          </a:lnTo>
                          <a:lnTo>
                            <a:pt x="3182" y="652"/>
                          </a:lnTo>
                          <a:lnTo>
                            <a:pt x="3246" y="735"/>
                          </a:lnTo>
                          <a:lnTo>
                            <a:pt x="3305" y="821"/>
                          </a:lnTo>
                          <a:lnTo>
                            <a:pt x="3132" y="836"/>
                          </a:lnTo>
                          <a:lnTo>
                            <a:pt x="2962" y="855"/>
                          </a:lnTo>
                          <a:lnTo>
                            <a:pt x="2943" y="821"/>
                          </a:lnTo>
                          <a:lnTo>
                            <a:pt x="2921" y="791"/>
                          </a:lnTo>
                          <a:lnTo>
                            <a:pt x="2894" y="762"/>
                          </a:lnTo>
                          <a:lnTo>
                            <a:pt x="2864" y="738"/>
                          </a:lnTo>
                          <a:lnTo>
                            <a:pt x="2830" y="719"/>
                          </a:lnTo>
                          <a:lnTo>
                            <a:pt x="2842" y="648"/>
                          </a:lnTo>
                          <a:lnTo>
                            <a:pt x="2852" y="580"/>
                          </a:lnTo>
                          <a:lnTo>
                            <a:pt x="2862" y="518"/>
                          </a:lnTo>
                          <a:lnTo>
                            <a:pt x="2869" y="461"/>
                          </a:lnTo>
                          <a:lnTo>
                            <a:pt x="2876" y="410"/>
                          </a:lnTo>
                          <a:lnTo>
                            <a:pt x="2881" y="363"/>
                          </a:lnTo>
                          <a:close/>
                          <a:moveTo>
                            <a:pt x="884" y="244"/>
                          </a:moveTo>
                          <a:lnTo>
                            <a:pt x="906" y="263"/>
                          </a:lnTo>
                          <a:lnTo>
                            <a:pt x="934" y="285"/>
                          </a:lnTo>
                          <a:lnTo>
                            <a:pt x="965" y="309"/>
                          </a:lnTo>
                          <a:lnTo>
                            <a:pt x="999" y="337"/>
                          </a:lnTo>
                          <a:lnTo>
                            <a:pt x="1038" y="368"/>
                          </a:lnTo>
                          <a:lnTo>
                            <a:pt x="1079" y="402"/>
                          </a:lnTo>
                          <a:lnTo>
                            <a:pt x="1069" y="434"/>
                          </a:lnTo>
                          <a:lnTo>
                            <a:pt x="1064" y="468"/>
                          </a:lnTo>
                          <a:lnTo>
                            <a:pt x="1062" y="503"/>
                          </a:lnTo>
                          <a:lnTo>
                            <a:pt x="1064" y="545"/>
                          </a:lnTo>
                          <a:lnTo>
                            <a:pt x="1074" y="586"/>
                          </a:lnTo>
                          <a:lnTo>
                            <a:pt x="1088" y="624"/>
                          </a:lnTo>
                          <a:lnTo>
                            <a:pt x="1107" y="659"/>
                          </a:lnTo>
                          <a:lnTo>
                            <a:pt x="1131" y="692"/>
                          </a:lnTo>
                          <a:lnTo>
                            <a:pt x="1159" y="720"/>
                          </a:lnTo>
                          <a:lnTo>
                            <a:pt x="1089" y="856"/>
                          </a:lnTo>
                          <a:lnTo>
                            <a:pt x="1026" y="994"/>
                          </a:lnTo>
                          <a:lnTo>
                            <a:pt x="967" y="1131"/>
                          </a:lnTo>
                          <a:lnTo>
                            <a:pt x="913" y="1269"/>
                          </a:lnTo>
                          <a:lnTo>
                            <a:pt x="864" y="1404"/>
                          </a:lnTo>
                          <a:lnTo>
                            <a:pt x="820" y="1537"/>
                          </a:lnTo>
                          <a:lnTo>
                            <a:pt x="708" y="1595"/>
                          </a:lnTo>
                          <a:lnTo>
                            <a:pt x="601" y="1652"/>
                          </a:lnTo>
                          <a:lnTo>
                            <a:pt x="501" y="1707"/>
                          </a:lnTo>
                          <a:lnTo>
                            <a:pt x="468" y="1613"/>
                          </a:lnTo>
                          <a:lnTo>
                            <a:pt x="439" y="1524"/>
                          </a:lnTo>
                          <a:lnTo>
                            <a:pt x="413" y="1438"/>
                          </a:lnTo>
                          <a:lnTo>
                            <a:pt x="390" y="1355"/>
                          </a:lnTo>
                          <a:lnTo>
                            <a:pt x="370" y="1276"/>
                          </a:lnTo>
                          <a:lnTo>
                            <a:pt x="353" y="1203"/>
                          </a:lnTo>
                          <a:lnTo>
                            <a:pt x="337" y="1134"/>
                          </a:lnTo>
                          <a:lnTo>
                            <a:pt x="325" y="1070"/>
                          </a:lnTo>
                          <a:lnTo>
                            <a:pt x="314" y="1012"/>
                          </a:lnTo>
                          <a:lnTo>
                            <a:pt x="306" y="960"/>
                          </a:lnTo>
                          <a:lnTo>
                            <a:pt x="299" y="914"/>
                          </a:lnTo>
                          <a:lnTo>
                            <a:pt x="294" y="875"/>
                          </a:lnTo>
                          <a:lnTo>
                            <a:pt x="289" y="842"/>
                          </a:lnTo>
                          <a:lnTo>
                            <a:pt x="287" y="817"/>
                          </a:lnTo>
                          <a:lnTo>
                            <a:pt x="346" y="731"/>
                          </a:lnTo>
                          <a:lnTo>
                            <a:pt x="411" y="649"/>
                          </a:lnTo>
                          <a:lnTo>
                            <a:pt x="479" y="570"/>
                          </a:lnTo>
                          <a:lnTo>
                            <a:pt x="551" y="496"/>
                          </a:lnTo>
                          <a:lnTo>
                            <a:pt x="629" y="426"/>
                          </a:lnTo>
                          <a:lnTo>
                            <a:pt x="710" y="361"/>
                          </a:lnTo>
                          <a:lnTo>
                            <a:pt x="795" y="300"/>
                          </a:lnTo>
                          <a:lnTo>
                            <a:pt x="884" y="244"/>
                          </a:lnTo>
                          <a:close/>
                          <a:moveTo>
                            <a:pt x="1946" y="2"/>
                          </a:moveTo>
                          <a:lnTo>
                            <a:pt x="2049" y="14"/>
                          </a:lnTo>
                          <a:lnTo>
                            <a:pt x="2148" y="30"/>
                          </a:lnTo>
                          <a:lnTo>
                            <a:pt x="2247" y="53"/>
                          </a:lnTo>
                          <a:lnTo>
                            <a:pt x="2343" y="82"/>
                          </a:lnTo>
                          <a:lnTo>
                            <a:pt x="2437" y="114"/>
                          </a:lnTo>
                          <a:lnTo>
                            <a:pt x="2528" y="153"/>
                          </a:lnTo>
                          <a:lnTo>
                            <a:pt x="2618" y="196"/>
                          </a:lnTo>
                          <a:lnTo>
                            <a:pt x="2703" y="243"/>
                          </a:lnTo>
                          <a:lnTo>
                            <a:pt x="2700" y="277"/>
                          </a:lnTo>
                          <a:lnTo>
                            <a:pt x="2696" y="316"/>
                          </a:lnTo>
                          <a:lnTo>
                            <a:pt x="2690" y="363"/>
                          </a:lnTo>
                          <a:lnTo>
                            <a:pt x="2684" y="417"/>
                          </a:lnTo>
                          <a:lnTo>
                            <a:pt x="2675" y="477"/>
                          </a:lnTo>
                          <a:lnTo>
                            <a:pt x="2665" y="543"/>
                          </a:lnTo>
                          <a:lnTo>
                            <a:pt x="2654" y="615"/>
                          </a:lnTo>
                          <a:lnTo>
                            <a:pt x="2642" y="693"/>
                          </a:lnTo>
                          <a:lnTo>
                            <a:pt x="2601" y="704"/>
                          </a:lnTo>
                          <a:lnTo>
                            <a:pt x="2562" y="721"/>
                          </a:lnTo>
                          <a:lnTo>
                            <a:pt x="2527" y="743"/>
                          </a:lnTo>
                          <a:lnTo>
                            <a:pt x="2496" y="770"/>
                          </a:lnTo>
                          <a:lnTo>
                            <a:pt x="2467" y="801"/>
                          </a:lnTo>
                          <a:lnTo>
                            <a:pt x="2444" y="836"/>
                          </a:lnTo>
                          <a:lnTo>
                            <a:pt x="2427" y="874"/>
                          </a:lnTo>
                          <a:lnTo>
                            <a:pt x="2414" y="914"/>
                          </a:lnTo>
                          <a:lnTo>
                            <a:pt x="2408" y="957"/>
                          </a:lnTo>
                          <a:lnTo>
                            <a:pt x="2290" y="985"/>
                          </a:lnTo>
                          <a:lnTo>
                            <a:pt x="2176" y="1016"/>
                          </a:lnTo>
                          <a:lnTo>
                            <a:pt x="2063" y="1047"/>
                          </a:lnTo>
                          <a:lnTo>
                            <a:pt x="1988" y="972"/>
                          </a:lnTo>
                          <a:lnTo>
                            <a:pt x="1916" y="899"/>
                          </a:lnTo>
                          <a:lnTo>
                            <a:pt x="1839" y="825"/>
                          </a:lnTo>
                          <a:lnTo>
                            <a:pt x="1765" y="754"/>
                          </a:lnTo>
                          <a:lnTo>
                            <a:pt x="1692" y="685"/>
                          </a:lnTo>
                          <a:lnTo>
                            <a:pt x="1620" y="620"/>
                          </a:lnTo>
                          <a:lnTo>
                            <a:pt x="1633" y="582"/>
                          </a:lnTo>
                          <a:lnTo>
                            <a:pt x="1642" y="543"/>
                          </a:lnTo>
                          <a:lnTo>
                            <a:pt x="1645" y="503"/>
                          </a:lnTo>
                          <a:lnTo>
                            <a:pt x="1643" y="467"/>
                          </a:lnTo>
                          <a:lnTo>
                            <a:pt x="1635" y="431"/>
                          </a:lnTo>
                          <a:lnTo>
                            <a:pt x="1625" y="398"/>
                          </a:lnTo>
                          <a:lnTo>
                            <a:pt x="1610" y="366"/>
                          </a:lnTo>
                          <a:lnTo>
                            <a:pt x="1671" y="289"/>
                          </a:lnTo>
                          <a:lnTo>
                            <a:pt x="1735" y="214"/>
                          </a:lnTo>
                          <a:lnTo>
                            <a:pt x="1803" y="141"/>
                          </a:lnTo>
                          <a:lnTo>
                            <a:pt x="1873" y="70"/>
                          </a:lnTo>
                          <a:lnTo>
                            <a:pt x="1946" y="2"/>
                          </a:lnTo>
                          <a:close/>
                          <a:moveTo>
                            <a:pt x="1674" y="0"/>
                          </a:moveTo>
                          <a:lnTo>
                            <a:pt x="1603" y="76"/>
                          </a:lnTo>
                          <a:lnTo>
                            <a:pt x="1536" y="155"/>
                          </a:lnTo>
                          <a:lnTo>
                            <a:pt x="1470" y="237"/>
                          </a:lnTo>
                          <a:lnTo>
                            <a:pt x="1433" y="222"/>
                          </a:lnTo>
                          <a:lnTo>
                            <a:pt x="1394" y="215"/>
                          </a:lnTo>
                          <a:lnTo>
                            <a:pt x="1353" y="212"/>
                          </a:lnTo>
                          <a:lnTo>
                            <a:pt x="1312" y="215"/>
                          </a:lnTo>
                          <a:lnTo>
                            <a:pt x="1272" y="224"/>
                          </a:lnTo>
                          <a:lnTo>
                            <a:pt x="1235" y="237"/>
                          </a:lnTo>
                          <a:lnTo>
                            <a:pt x="1200" y="255"/>
                          </a:lnTo>
                          <a:lnTo>
                            <a:pt x="1164" y="225"/>
                          </a:lnTo>
                          <a:lnTo>
                            <a:pt x="1130" y="197"/>
                          </a:lnTo>
                          <a:lnTo>
                            <a:pt x="1099" y="172"/>
                          </a:lnTo>
                          <a:lnTo>
                            <a:pt x="1069" y="148"/>
                          </a:lnTo>
                          <a:lnTo>
                            <a:pt x="1164" y="110"/>
                          </a:lnTo>
                          <a:lnTo>
                            <a:pt x="1261" y="76"/>
                          </a:lnTo>
                          <a:lnTo>
                            <a:pt x="1362" y="49"/>
                          </a:lnTo>
                          <a:lnTo>
                            <a:pt x="1464" y="26"/>
                          </a:lnTo>
                          <a:lnTo>
                            <a:pt x="1568" y="10"/>
                          </a:lnTo>
                          <a:lnTo>
                            <a:pt x="1674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</p:grpSp>
      <p:sp>
        <p:nvSpPr>
          <p:cNvPr id="173" name="Rectangle 172">
            <a:extLst>
              <a:ext uri="{FF2B5EF4-FFF2-40B4-BE49-F238E27FC236}">
                <a16:creationId xmlns:a16="http://schemas.microsoft.com/office/drawing/2014/main" id="{80FF177F-3A62-4DB5-AD92-75E22307BAFD}"/>
              </a:ext>
            </a:extLst>
          </p:cNvPr>
          <p:cNvSpPr/>
          <p:nvPr/>
        </p:nvSpPr>
        <p:spPr>
          <a:xfrm>
            <a:off x="1236861" y="6449253"/>
            <a:ext cx="6670278" cy="2616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</p:spTree>
    <p:extLst>
      <p:ext uri="{BB962C8B-B14F-4D97-AF65-F5344CB8AC3E}">
        <p14:creationId xmlns:p14="http://schemas.microsoft.com/office/powerpoint/2010/main" val="28736341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6396E53E-C697-419B-A007-2250CE6683A7}"/>
              </a:ext>
            </a:extLst>
          </p:cNvPr>
          <p:cNvSpPr/>
          <p:nvPr/>
        </p:nvSpPr>
        <p:spPr>
          <a:xfrm>
            <a:off x="1807684" y="514490"/>
            <a:ext cx="6883280" cy="5829020"/>
          </a:xfrm>
          <a:prstGeom prst="rect">
            <a:avLst/>
          </a:prstGeom>
          <a:noFill/>
          <a:ln w="254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4" descr="A room filled with furniture and a flat screen television&#10;&#10;Description automatically generated">
            <a:extLst>
              <a:ext uri="{FF2B5EF4-FFF2-40B4-BE49-F238E27FC236}">
                <a16:creationId xmlns:a16="http://schemas.microsoft.com/office/drawing/2014/main" id="{5A8CDDC9-18E9-4D6E-BFF3-FBB28C150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" r="10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D29DB6-F35A-428C-974F-A3C57A4FD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IN" sz="10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016FB2-378E-4BF8-B21B-45C10395550E}"/>
              </a:ext>
            </a:extLst>
          </p:cNvPr>
          <p:cNvSpPr/>
          <p:nvPr/>
        </p:nvSpPr>
        <p:spPr>
          <a:xfrm>
            <a:off x="0" y="961158"/>
            <a:ext cx="3819379" cy="4935682"/>
          </a:xfrm>
          <a:prstGeom prst="rect">
            <a:avLst/>
          </a:prstGeom>
          <a:solidFill>
            <a:schemeClr val="accent1">
              <a:alpha val="35000"/>
            </a:schemeClr>
          </a:solidFill>
          <a:ln w="2222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42B3EBB-103D-48B3-931E-C46CA8053E8D}"/>
              </a:ext>
            </a:extLst>
          </p:cNvPr>
          <p:cNvGrpSpPr/>
          <p:nvPr/>
        </p:nvGrpSpPr>
        <p:grpSpPr>
          <a:xfrm>
            <a:off x="4019953" y="532477"/>
            <a:ext cx="1105836" cy="5811030"/>
            <a:chOff x="3940441" y="532477"/>
            <a:chExt cx="1105836" cy="5811030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9DDF029-325C-4151-9567-8B889274F807}"/>
                </a:ext>
              </a:extLst>
            </p:cNvPr>
            <p:cNvSpPr/>
            <p:nvPr/>
          </p:nvSpPr>
          <p:spPr>
            <a:xfrm rot="5400000">
              <a:off x="1587844" y="2885074"/>
              <a:ext cx="5811030" cy="1105836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71B1A3E-1B85-4833-9E74-E61FE5C89447}"/>
                </a:ext>
              </a:extLst>
            </p:cNvPr>
            <p:cNvSpPr txBox="1"/>
            <p:nvPr/>
          </p:nvSpPr>
          <p:spPr>
            <a:xfrm rot="16200000">
              <a:off x="1671555" y="2948628"/>
              <a:ext cx="5643608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Network and in - Stream Monitoring Technologies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315DFB9-7F3E-49B8-8390-EF49F0832272}"/>
              </a:ext>
            </a:extLst>
          </p:cNvPr>
          <p:cNvCxnSpPr/>
          <p:nvPr/>
        </p:nvCxnSpPr>
        <p:spPr>
          <a:xfrm>
            <a:off x="5465804" y="534112"/>
            <a:ext cx="0" cy="5789777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48A4CE4-CD80-4FA4-AD81-9A140D238583}"/>
              </a:ext>
            </a:extLst>
          </p:cNvPr>
          <p:cNvGrpSpPr/>
          <p:nvPr/>
        </p:nvGrpSpPr>
        <p:grpSpPr>
          <a:xfrm>
            <a:off x="5425357" y="1408532"/>
            <a:ext cx="3291972" cy="4040936"/>
            <a:chOff x="7235071" y="841453"/>
            <a:chExt cx="3974455" cy="487869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9616FC9-BE4D-476C-8C3E-51DCE890CBA6}"/>
                </a:ext>
              </a:extLst>
            </p:cNvPr>
            <p:cNvGrpSpPr/>
            <p:nvPr/>
          </p:nvGrpSpPr>
          <p:grpSpPr>
            <a:xfrm>
              <a:off x="7235071" y="841453"/>
              <a:ext cx="3974455" cy="949422"/>
              <a:chOff x="7235071" y="631728"/>
              <a:chExt cx="3974455" cy="949422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38703C31-39CB-4564-ADCD-F7CBD417A5F6}"/>
                  </a:ext>
                </a:extLst>
              </p:cNvPr>
              <p:cNvGrpSpPr/>
              <p:nvPr/>
            </p:nvGrpSpPr>
            <p:grpSpPr>
              <a:xfrm>
                <a:off x="7313738" y="631728"/>
                <a:ext cx="3895788" cy="949422"/>
                <a:chOff x="7313738" y="631728"/>
                <a:chExt cx="3895788" cy="949422"/>
              </a:xfrm>
            </p:grpSpPr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2CE4A5E7-6E61-48F2-A909-EC57E3731CA7}"/>
                    </a:ext>
                  </a:extLst>
                </p:cNvPr>
                <p:cNvCxnSpPr/>
                <p:nvPr/>
              </p:nvCxnSpPr>
              <p:spPr>
                <a:xfrm>
                  <a:off x="7313738" y="1106439"/>
                  <a:ext cx="301659" cy="0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prstDash val="dash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D6DCB15E-D0F5-44A4-BB7F-4E33BB5BA9CF}"/>
                    </a:ext>
                  </a:extLst>
                </p:cNvPr>
                <p:cNvGrpSpPr/>
                <p:nvPr/>
              </p:nvGrpSpPr>
              <p:grpSpPr>
                <a:xfrm>
                  <a:off x="7785946" y="631728"/>
                  <a:ext cx="3423580" cy="949422"/>
                  <a:chOff x="7785946" y="631728"/>
                  <a:chExt cx="3423580" cy="949422"/>
                </a:xfrm>
              </p:grpSpPr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B64A3CB9-5B57-4A13-8202-5F5EFCE104F3}"/>
                      </a:ext>
                    </a:extLst>
                  </p:cNvPr>
                  <p:cNvSpPr txBox="1"/>
                  <p:nvPr/>
                </p:nvSpPr>
                <p:spPr>
                  <a:xfrm>
                    <a:off x="8927267" y="921772"/>
                    <a:ext cx="228225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>
                    <a:defPPr>
                      <a:defRPr lang="en-US"/>
                    </a:defPPr>
                    <a:lvl1pPr>
                      <a:defRPr sz="1200"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Packet Evaluation </a:t>
                    </a:r>
                  </a:p>
                </p:txBody>
              </p:sp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4BA2431F-D4EB-44F2-8D67-DFC986AD50E7}"/>
                      </a:ext>
                    </a:extLst>
                  </p:cNvPr>
                  <p:cNvGrpSpPr/>
                  <p:nvPr/>
                </p:nvGrpSpPr>
                <p:grpSpPr>
                  <a:xfrm>
                    <a:off x="7785946" y="631728"/>
                    <a:ext cx="897996" cy="949422"/>
                    <a:chOff x="7785946" y="631728"/>
                    <a:chExt cx="897996" cy="949422"/>
                  </a:xfrm>
                </p:grpSpPr>
                <p:grpSp>
                  <p:nvGrpSpPr>
                    <p:cNvPr id="47" name="Group 46">
                      <a:extLst>
                        <a:ext uri="{FF2B5EF4-FFF2-40B4-BE49-F238E27FC236}">
                          <a16:creationId xmlns:a16="http://schemas.microsoft.com/office/drawing/2014/main" id="{098D97EC-8902-4E95-B205-1A4E1819B35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85946" y="631728"/>
                      <a:ext cx="897996" cy="949422"/>
                      <a:chOff x="7785946" y="631728"/>
                      <a:chExt cx="897996" cy="949422"/>
                    </a:xfrm>
                  </p:grpSpPr>
                  <p:sp>
                    <p:nvSpPr>
                      <p:cNvPr id="59" name="Freeform: Shape 58">
                        <a:extLst>
                          <a:ext uri="{FF2B5EF4-FFF2-40B4-BE49-F238E27FC236}">
                            <a16:creationId xmlns:a16="http://schemas.microsoft.com/office/drawing/2014/main" id="{3BD084EA-1A63-4AD1-8847-54C0ACBBE9E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5946" y="631728"/>
                        <a:ext cx="474712" cy="94942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60" name="Oval 59">
                        <a:extLst>
                          <a:ext uri="{FF2B5EF4-FFF2-40B4-BE49-F238E27FC236}">
                            <a16:creationId xmlns:a16="http://schemas.microsoft.com/office/drawing/2014/main" id="{DEBDC64D-3E38-480E-B2DF-AD945C94FC8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40418" y="684677"/>
                        <a:ext cx="843524" cy="843525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48" name="Group 47">
                      <a:extLst>
                        <a:ext uri="{FF2B5EF4-FFF2-40B4-BE49-F238E27FC236}">
                          <a16:creationId xmlns:a16="http://schemas.microsoft.com/office/drawing/2014/main" id="{0E9C9F72-1044-4948-8C1A-1737FD6B80F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014014" y="831923"/>
                      <a:ext cx="496332" cy="549032"/>
                      <a:chOff x="7530022" y="3225647"/>
                      <a:chExt cx="1288401" cy="1425201"/>
                    </a:xfrm>
                    <a:solidFill>
                      <a:schemeClr val="accent1"/>
                    </a:solidFill>
                  </p:grpSpPr>
                  <p:sp>
                    <p:nvSpPr>
                      <p:cNvPr id="49" name="Freeform 55">
                        <a:extLst>
                          <a:ext uri="{FF2B5EF4-FFF2-40B4-BE49-F238E27FC236}">
                            <a16:creationId xmlns:a16="http://schemas.microsoft.com/office/drawing/2014/main" id="{2FF36275-0279-425F-8AC8-4A5BCFBF3F63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8111985" y="3942823"/>
                        <a:ext cx="706438" cy="708025"/>
                      </a:xfrm>
                      <a:custGeom>
                        <a:avLst/>
                        <a:gdLst>
                          <a:gd name="T0" fmla="*/ 628 w 2227"/>
                          <a:gd name="T1" fmla="*/ 194 h 2227"/>
                          <a:gd name="T2" fmla="*/ 478 w 2227"/>
                          <a:gd name="T3" fmla="*/ 246 h 2227"/>
                          <a:gd name="T4" fmla="*/ 345 w 2227"/>
                          <a:gd name="T5" fmla="*/ 344 h 2227"/>
                          <a:gd name="T6" fmla="*/ 247 w 2227"/>
                          <a:gd name="T7" fmla="*/ 475 h 2227"/>
                          <a:gd name="T8" fmla="*/ 195 w 2227"/>
                          <a:gd name="T9" fmla="*/ 625 h 2227"/>
                          <a:gd name="T10" fmla="*/ 187 w 2227"/>
                          <a:gd name="T11" fmla="*/ 780 h 2227"/>
                          <a:gd name="T12" fmla="*/ 225 w 2227"/>
                          <a:gd name="T13" fmla="*/ 934 h 2227"/>
                          <a:gd name="T14" fmla="*/ 308 w 2227"/>
                          <a:gd name="T15" fmla="*/ 1073 h 2227"/>
                          <a:gd name="T16" fmla="*/ 431 w 2227"/>
                          <a:gd name="T17" fmla="*/ 1184 h 2227"/>
                          <a:gd name="T18" fmla="*/ 576 w 2227"/>
                          <a:gd name="T19" fmla="*/ 1251 h 2227"/>
                          <a:gd name="T20" fmla="*/ 733 w 2227"/>
                          <a:gd name="T21" fmla="*/ 1273 h 2227"/>
                          <a:gd name="T22" fmla="*/ 889 w 2227"/>
                          <a:gd name="T23" fmla="*/ 1251 h 2227"/>
                          <a:gd name="T24" fmla="*/ 1035 w 2227"/>
                          <a:gd name="T25" fmla="*/ 1184 h 2227"/>
                          <a:gd name="T26" fmla="*/ 1158 w 2227"/>
                          <a:gd name="T27" fmla="*/ 1073 h 2227"/>
                          <a:gd name="T28" fmla="*/ 1240 w 2227"/>
                          <a:gd name="T29" fmla="*/ 934 h 2227"/>
                          <a:gd name="T30" fmla="*/ 1278 w 2227"/>
                          <a:gd name="T31" fmla="*/ 780 h 2227"/>
                          <a:gd name="T32" fmla="*/ 1271 w 2227"/>
                          <a:gd name="T33" fmla="*/ 625 h 2227"/>
                          <a:gd name="T34" fmla="*/ 1218 w 2227"/>
                          <a:gd name="T35" fmla="*/ 475 h 2227"/>
                          <a:gd name="T36" fmla="*/ 1121 w 2227"/>
                          <a:gd name="T37" fmla="*/ 344 h 2227"/>
                          <a:gd name="T38" fmla="*/ 988 w 2227"/>
                          <a:gd name="T39" fmla="*/ 246 h 2227"/>
                          <a:gd name="T40" fmla="*/ 838 w 2227"/>
                          <a:gd name="T41" fmla="*/ 194 h 2227"/>
                          <a:gd name="T42" fmla="*/ 733 w 2227"/>
                          <a:gd name="T43" fmla="*/ 0 h 2227"/>
                          <a:gd name="T44" fmla="*/ 918 w 2227"/>
                          <a:gd name="T45" fmla="*/ 24 h 2227"/>
                          <a:gd name="T46" fmla="*/ 1095 w 2227"/>
                          <a:gd name="T47" fmla="*/ 95 h 2227"/>
                          <a:gd name="T48" fmla="*/ 1252 w 2227"/>
                          <a:gd name="T49" fmla="*/ 214 h 2227"/>
                          <a:gd name="T50" fmla="*/ 1368 w 2227"/>
                          <a:gd name="T51" fmla="*/ 365 h 2227"/>
                          <a:gd name="T52" fmla="*/ 1439 w 2227"/>
                          <a:gd name="T53" fmla="*/ 535 h 2227"/>
                          <a:gd name="T54" fmla="*/ 1465 w 2227"/>
                          <a:gd name="T55" fmla="*/ 716 h 2227"/>
                          <a:gd name="T56" fmla="*/ 1445 w 2227"/>
                          <a:gd name="T57" fmla="*/ 896 h 2227"/>
                          <a:gd name="T58" fmla="*/ 1380 w 2227"/>
                          <a:gd name="T59" fmla="*/ 1068 h 2227"/>
                          <a:gd name="T60" fmla="*/ 2200 w 2227"/>
                          <a:gd name="T61" fmla="*/ 2070 h 2227"/>
                          <a:gd name="T62" fmla="*/ 2227 w 2227"/>
                          <a:gd name="T63" fmla="*/ 2125 h 2227"/>
                          <a:gd name="T64" fmla="*/ 2213 w 2227"/>
                          <a:gd name="T65" fmla="*/ 2183 h 2227"/>
                          <a:gd name="T66" fmla="*/ 2165 w 2227"/>
                          <a:gd name="T67" fmla="*/ 2222 h 2227"/>
                          <a:gd name="T68" fmla="*/ 2105 w 2227"/>
                          <a:gd name="T69" fmla="*/ 2222 h 2227"/>
                          <a:gd name="T70" fmla="*/ 1181 w 2227"/>
                          <a:gd name="T71" fmla="*/ 1304 h 2227"/>
                          <a:gd name="T72" fmla="*/ 1019 w 2227"/>
                          <a:gd name="T73" fmla="*/ 1400 h 2227"/>
                          <a:gd name="T74" fmla="*/ 841 w 2227"/>
                          <a:gd name="T75" fmla="*/ 1449 h 2227"/>
                          <a:gd name="T76" fmla="*/ 659 w 2227"/>
                          <a:gd name="T77" fmla="*/ 1453 h 2227"/>
                          <a:gd name="T78" fmla="*/ 479 w 2227"/>
                          <a:gd name="T79" fmla="*/ 1412 h 2227"/>
                          <a:gd name="T80" fmla="*/ 313 w 2227"/>
                          <a:gd name="T81" fmla="*/ 1326 h 2227"/>
                          <a:gd name="T82" fmla="*/ 169 w 2227"/>
                          <a:gd name="T83" fmla="*/ 1195 h 2227"/>
                          <a:gd name="T84" fmla="*/ 66 w 2227"/>
                          <a:gd name="T85" fmla="*/ 1032 h 2227"/>
                          <a:gd name="T86" fmla="*/ 10 w 2227"/>
                          <a:gd name="T87" fmla="*/ 853 h 2227"/>
                          <a:gd name="T88" fmla="*/ 3 w 2227"/>
                          <a:gd name="T89" fmla="*/ 666 h 2227"/>
                          <a:gd name="T90" fmla="*/ 43 w 2227"/>
                          <a:gd name="T91" fmla="*/ 484 h 2227"/>
                          <a:gd name="T92" fmla="*/ 130 w 2227"/>
                          <a:gd name="T93" fmla="*/ 315 h 2227"/>
                          <a:gd name="T94" fmla="*/ 263 w 2227"/>
                          <a:gd name="T95" fmla="*/ 169 h 2227"/>
                          <a:gd name="T96" fmla="*/ 427 w 2227"/>
                          <a:gd name="T97" fmla="*/ 66 h 2227"/>
                          <a:gd name="T98" fmla="*/ 609 w 2227"/>
                          <a:gd name="T99" fmla="*/ 11 h 2227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</a:cxnLst>
                        <a:rect l="0" t="0" r="r" b="b"/>
                        <a:pathLst>
                          <a:path w="2227" h="2227">
                            <a:moveTo>
                              <a:pt x="733" y="184"/>
                            </a:moveTo>
                            <a:lnTo>
                              <a:pt x="680" y="187"/>
                            </a:lnTo>
                            <a:lnTo>
                              <a:pt x="628" y="194"/>
                            </a:lnTo>
                            <a:lnTo>
                              <a:pt x="576" y="207"/>
                            </a:lnTo>
                            <a:lnTo>
                              <a:pt x="527" y="224"/>
                            </a:lnTo>
                            <a:lnTo>
                              <a:pt x="478" y="246"/>
                            </a:lnTo>
                            <a:lnTo>
                              <a:pt x="431" y="274"/>
                            </a:lnTo>
                            <a:lnTo>
                              <a:pt x="387" y="306"/>
                            </a:lnTo>
                            <a:lnTo>
                              <a:pt x="345" y="344"/>
                            </a:lnTo>
                            <a:lnTo>
                              <a:pt x="308" y="385"/>
                            </a:lnTo>
                            <a:lnTo>
                              <a:pt x="275" y="429"/>
                            </a:lnTo>
                            <a:lnTo>
                              <a:pt x="247" y="475"/>
                            </a:lnTo>
                            <a:lnTo>
                              <a:pt x="225" y="524"/>
                            </a:lnTo>
                            <a:lnTo>
                              <a:pt x="207" y="574"/>
                            </a:lnTo>
                            <a:lnTo>
                              <a:pt x="195" y="625"/>
                            </a:lnTo>
                            <a:lnTo>
                              <a:pt x="187" y="676"/>
                            </a:lnTo>
                            <a:lnTo>
                              <a:pt x="185" y="728"/>
                            </a:lnTo>
                            <a:lnTo>
                              <a:pt x="187" y="780"/>
                            </a:lnTo>
                            <a:lnTo>
                              <a:pt x="195" y="833"/>
                            </a:lnTo>
                            <a:lnTo>
                              <a:pt x="207" y="884"/>
                            </a:lnTo>
                            <a:lnTo>
                              <a:pt x="225" y="934"/>
                            </a:lnTo>
                            <a:lnTo>
                              <a:pt x="247" y="982"/>
                            </a:lnTo>
                            <a:lnTo>
                              <a:pt x="275" y="1028"/>
                            </a:lnTo>
                            <a:lnTo>
                              <a:pt x="308" y="1073"/>
                            </a:lnTo>
                            <a:lnTo>
                              <a:pt x="345" y="1114"/>
                            </a:lnTo>
                            <a:lnTo>
                              <a:pt x="387" y="1152"/>
                            </a:lnTo>
                            <a:lnTo>
                              <a:pt x="431" y="1184"/>
                            </a:lnTo>
                            <a:lnTo>
                              <a:pt x="478" y="1211"/>
                            </a:lnTo>
                            <a:lnTo>
                              <a:pt x="527" y="1234"/>
                            </a:lnTo>
                            <a:lnTo>
                              <a:pt x="576" y="1251"/>
                            </a:lnTo>
                            <a:lnTo>
                              <a:pt x="628" y="1264"/>
                            </a:lnTo>
                            <a:lnTo>
                              <a:pt x="680" y="1271"/>
                            </a:lnTo>
                            <a:lnTo>
                              <a:pt x="733" y="1273"/>
                            </a:lnTo>
                            <a:lnTo>
                              <a:pt x="785" y="1271"/>
                            </a:lnTo>
                            <a:lnTo>
                              <a:pt x="838" y="1264"/>
                            </a:lnTo>
                            <a:lnTo>
                              <a:pt x="889" y="1251"/>
                            </a:lnTo>
                            <a:lnTo>
                              <a:pt x="940" y="1234"/>
                            </a:lnTo>
                            <a:lnTo>
                              <a:pt x="988" y="1211"/>
                            </a:lnTo>
                            <a:lnTo>
                              <a:pt x="1035" y="1184"/>
                            </a:lnTo>
                            <a:lnTo>
                              <a:pt x="1079" y="1152"/>
                            </a:lnTo>
                            <a:lnTo>
                              <a:pt x="1121" y="1114"/>
                            </a:lnTo>
                            <a:lnTo>
                              <a:pt x="1158" y="1073"/>
                            </a:lnTo>
                            <a:lnTo>
                              <a:pt x="1190" y="1028"/>
                            </a:lnTo>
                            <a:lnTo>
                              <a:pt x="1218" y="982"/>
                            </a:lnTo>
                            <a:lnTo>
                              <a:pt x="1240" y="934"/>
                            </a:lnTo>
                            <a:lnTo>
                              <a:pt x="1258" y="884"/>
                            </a:lnTo>
                            <a:lnTo>
                              <a:pt x="1271" y="833"/>
                            </a:lnTo>
                            <a:lnTo>
                              <a:pt x="1278" y="780"/>
                            </a:lnTo>
                            <a:lnTo>
                              <a:pt x="1281" y="728"/>
                            </a:lnTo>
                            <a:lnTo>
                              <a:pt x="1278" y="676"/>
                            </a:lnTo>
                            <a:lnTo>
                              <a:pt x="1271" y="625"/>
                            </a:lnTo>
                            <a:lnTo>
                              <a:pt x="1258" y="574"/>
                            </a:lnTo>
                            <a:lnTo>
                              <a:pt x="1240" y="524"/>
                            </a:lnTo>
                            <a:lnTo>
                              <a:pt x="1218" y="475"/>
                            </a:lnTo>
                            <a:lnTo>
                              <a:pt x="1190" y="429"/>
                            </a:lnTo>
                            <a:lnTo>
                              <a:pt x="1158" y="385"/>
                            </a:lnTo>
                            <a:lnTo>
                              <a:pt x="1121" y="344"/>
                            </a:lnTo>
                            <a:lnTo>
                              <a:pt x="1079" y="306"/>
                            </a:lnTo>
                            <a:lnTo>
                              <a:pt x="1035" y="274"/>
                            </a:lnTo>
                            <a:lnTo>
                              <a:pt x="988" y="246"/>
                            </a:lnTo>
                            <a:lnTo>
                              <a:pt x="940" y="224"/>
                            </a:lnTo>
                            <a:lnTo>
                              <a:pt x="889" y="207"/>
                            </a:lnTo>
                            <a:lnTo>
                              <a:pt x="838" y="194"/>
                            </a:lnTo>
                            <a:lnTo>
                              <a:pt x="785" y="187"/>
                            </a:lnTo>
                            <a:lnTo>
                              <a:pt x="733" y="184"/>
                            </a:lnTo>
                            <a:close/>
                            <a:moveTo>
                              <a:pt x="733" y="0"/>
                            </a:moveTo>
                            <a:lnTo>
                              <a:pt x="795" y="4"/>
                            </a:lnTo>
                            <a:lnTo>
                              <a:pt x="858" y="11"/>
                            </a:lnTo>
                            <a:lnTo>
                              <a:pt x="918" y="24"/>
                            </a:lnTo>
                            <a:lnTo>
                              <a:pt x="979" y="42"/>
                            </a:lnTo>
                            <a:lnTo>
                              <a:pt x="1038" y="66"/>
                            </a:lnTo>
                            <a:lnTo>
                              <a:pt x="1095" y="95"/>
                            </a:lnTo>
                            <a:lnTo>
                              <a:pt x="1150" y="129"/>
                            </a:lnTo>
                            <a:lnTo>
                              <a:pt x="1202" y="169"/>
                            </a:lnTo>
                            <a:lnTo>
                              <a:pt x="1252" y="214"/>
                            </a:lnTo>
                            <a:lnTo>
                              <a:pt x="1295" y="261"/>
                            </a:lnTo>
                            <a:lnTo>
                              <a:pt x="1334" y="311"/>
                            </a:lnTo>
                            <a:lnTo>
                              <a:pt x="1368" y="365"/>
                            </a:lnTo>
                            <a:lnTo>
                              <a:pt x="1397" y="420"/>
                            </a:lnTo>
                            <a:lnTo>
                              <a:pt x="1420" y="477"/>
                            </a:lnTo>
                            <a:lnTo>
                              <a:pt x="1439" y="535"/>
                            </a:lnTo>
                            <a:lnTo>
                              <a:pt x="1453" y="595"/>
                            </a:lnTo>
                            <a:lnTo>
                              <a:pt x="1462" y="655"/>
                            </a:lnTo>
                            <a:lnTo>
                              <a:pt x="1465" y="716"/>
                            </a:lnTo>
                            <a:lnTo>
                              <a:pt x="1464" y="776"/>
                            </a:lnTo>
                            <a:lnTo>
                              <a:pt x="1457" y="836"/>
                            </a:lnTo>
                            <a:lnTo>
                              <a:pt x="1445" y="896"/>
                            </a:lnTo>
                            <a:lnTo>
                              <a:pt x="1428" y="955"/>
                            </a:lnTo>
                            <a:lnTo>
                              <a:pt x="1407" y="1013"/>
                            </a:lnTo>
                            <a:lnTo>
                              <a:pt x="1380" y="1068"/>
                            </a:lnTo>
                            <a:lnTo>
                              <a:pt x="1349" y="1123"/>
                            </a:lnTo>
                            <a:lnTo>
                              <a:pt x="1312" y="1174"/>
                            </a:lnTo>
                            <a:lnTo>
                              <a:pt x="2200" y="2070"/>
                            </a:lnTo>
                            <a:lnTo>
                              <a:pt x="2213" y="2087"/>
                            </a:lnTo>
                            <a:lnTo>
                              <a:pt x="2222" y="2105"/>
                            </a:lnTo>
                            <a:lnTo>
                              <a:pt x="2227" y="2125"/>
                            </a:lnTo>
                            <a:lnTo>
                              <a:pt x="2227" y="2145"/>
                            </a:lnTo>
                            <a:lnTo>
                              <a:pt x="2222" y="2165"/>
                            </a:lnTo>
                            <a:lnTo>
                              <a:pt x="2213" y="2183"/>
                            </a:lnTo>
                            <a:lnTo>
                              <a:pt x="2200" y="2200"/>
                            </a:lnTo>
                            <a:lnTo>
                              <a:pt x="2183" y="2213"/>
                            </a:lnTo>
                            <a:lnTo>
                              <a:pt x="2165" y="2222"/>
                            </a:lnTo>
                            <a:lnTo>
                              <a:pt x="2145" y="2227"/>
                            </a:lnTo>
                            <a:lnTo>
                              <a:pt x="2125" y="2227"/>
                            </a:lnTo>
                            <a:lnTo>
                              <a:pt x="2105" y="2222"/>
                            </a:lnTo>
                            <a:lnTo>
                              <a:pt x="2086" y="2213"/>
                            </a:lnTo>
                            <a:lnTo>
                              <a:pt x="2069" y="2200"/>
                            </a:lnTo>
                            <a:lnTo>
                              <a:pt x="1181" y="1304"/>
                            </a:lnTo>
                            <a:lnTo>
                              <a:pt x="1130" y="1341"/>
                            </a:lnTo>
                            <a:lnTo>
                              <a:pt x="1075" y="1373"/>
                            </a:lnTo>
                            <a:lnTo>
                              <a:pt x="1019" y="1400"/>
                            </a:lnTo>
                            <a:lnTo>
                              <a:pt x="961" y="1421"/>
                            </a:lnTo>
                            <a:lnTo>
                              <a:pt x="902" y="1437"/>
                            </a:lnTo>
                            <a:lnTo>
                              <a:pt x="841" y="1449"/>
                            </a:lnTo>
                            <a:lnTo>
                              <a:pt x="781" y="1455"/>
                            </a:lnTo>
                            <a:lnTo>
                              <a:pt x="719" y="1456"/>
                            </a:lnTo>
                            <a:lnTo>
                              <a:pt x="659" y="1453"/>
                            </a:lnTo>
                            <a:lnTo>
                              <a:pt x="597" y="1444"/>
                            </a:lnTo>
                            <a:lnTo>
                              <a:pt x="538" y="1431"/>
                            </a:lnTo>
                            <a:lnTo>
                              <a:pt x="479" y="1412"/>
                            </a:lnTo>
                            <a:lnTo>
                              <a:pt x="422" y="1388"/>
                            </a:lnTo>
                            <a:lnTo>
                              <a:pt x="367" y="1360"/>
                            </a:lnTo>
                            <a:lnTo>
                              <a:pt x="313" y="1326"/>
                            </a:lnTo>
                            <a:lnTo>
                              <a:pt x="262" y="1287"/>
                            </a:lnTo>
                            <a:lnTo>
                              <a:pt x="214" y="1244"/>
                            </a:lnTo>
                            <a:lnTo>
                              <a:pt x="169" y="1195"/>
                            </a:lnTo>
                            <a:lnTo>
                              <a:pt x="130" y="1143"/>
                            </a:lnTo>
                            <a:lnTo>
                              <a:pt x="95" y="1088"/>
                            </a:lnTo>
                            <a:lnTo>
                              <a:pt x="66" y="1032"/>
                            </a:lnTo>
                            <a:lnTo>
                              <a:pt x="43" y="974"/>
                            </a:lnTo>
                            <a:lnTo>
                              <a:pt x="24" y="914"/>
                            </a:lnTo>
                            <a:lnTo>
                              <a:pt x="10" y="853"/>
                            </a:lnTo>
                            <a:lnTo>
                              <a:pt x="3" y="790"/>
                            </a:lnTo>
                            <a:lnTo>
                              <a:pt x="0" y="728"/>
                            </a:lnTo>
                            <a:lnTo>
                              <a:pt x="3" y="666"/>
                            </a:lnTo>
                            <a:lnTo>
                              <a:pt x="10" y="605"/>
                            </a:lnTo>
                            <a:lnTo>
                              <a:pt x="24" y="544"/>
                            </a:lnTo>
                            <a:lnTo>
                              <a:pt x="43" y="484"/>
                            </a:lnTo>
                            <a:lnTo>
                              <a:pt x="66" y="425"/>
                            </a:lnTo>
                            <a:lnTo>
                              <a:pt x="95" y="368"/>
                            </a:lnTo>
                            <a:lnTo>
                              <a:pt x="130" y="315"/>
                            </a:lnTo>
                            <a:lnTo>
                              <a:pt x="169" y="263"/>
                            </a:lnTo>
                            <a:lnTo>
                              <a:pt x="214" y="214"/>
                            </a:lnTo>
                            <a:lnTo>
                              <a:pt x="263" y="169"/>
                            </a:lnTo>
                            <a:lnTo>
                              <a:pt x="316" y="129"/>
                            </a:lnTo>
                            <a:lnTo>
                              <a:pt x="370" y="95"/>
                            </a:lnTo>
                            <a:lnTo>
                              <a:pt x="427" y="66"/>
                            </a:lnTo>
                            <a:lnTo>
                              <a:pt x="487" y="42"/>
                            </a:lnTo>
                            <a:lnTo>
                              <a:pt x="547" y="24"/>
                            </a:lnTo>
                            <a:lnTo>
                              <a:pt x="609" y="11"/>
                            </a:lnTo>
                            <a:lnTo>
                              <a:pt x="670" y="4"/>
                            </a:lnTo>
                            <a:lnTo>
                              <a:pt x="733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grpSp>
                    <p:nvGrpSpPr>
                      <p:cNvPr id="50" name="Group 4">
                        <a:extLst>
                          <a:ext uri="{FF2B5EF4-FFF2-40B4-BE49-F238E27FC236}">
                            <a16:creationId xmlns:a16="http://schemas.microsoft.com/office/drawing/2014/main" id="{E3908ADB-3883-41A7-9FA9-18D82FE3B41C}"/>
                          </a:ext>
                        </a:extLst>
                      </p:cNvPr>
                      <p:cNvGrpSpPr>
                        <a:grpSpLocks noChangeAspect="1"/>
                      </p:cNvGrpSpPr>
                      <p:nvPr/>
                    </p:nvGrpSpPr>
                    <p:grpSpPr bwMode="auto">
                      <a:xfrm>
                        <a:off x="7530022" y="3225647"/>
                        <a:ext cx="916925" cy="1160111"/>
                        <a:chOff x="951" y="97"/>
                        <a:chExt cx="3039" cy="3845"/>
                      </a:xfrm>
                      <a:grpFill/>
                    </p:grpSpPr>
                    <p:sp>
                      <p:nvSpPr>
                        <p:cNvPr id="51" name="Freeform 5">
                          <a:extLst>
                            <a:ext uri="{FF2B5EF4-FFF2-40B4-BE49-F238E27FC236}">
                              <a16:creationId xmlns:a16="http://schemas.microsoft.com/office/drawing/2014/main" id="{950D8B5C-A07D-4245-A4DB-F3D37D340C64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951" y="97"/>
                          <a:ext cx="3039" cy="3845"/>
                        </a:xfrm>
                        <a:custGeom>
                          <a:avLst/>
                          <a:gdLst>
                            <a:gd name="T0" fmla="*/ 1426 w 1439"/>
                            <a:gd name="T1" fmla="*/ 1013 h 1821"/>
                            <a:gd name="T2" fmla="*/ 1298 w 1439"/>
                            <a:gd name="T3" fmla="*/ 1013 h 1821"/>
                            <a:gd name="T4" fmla="*/ 1294 w 1439"/>
                            <a:gd name="T5" fmla="*/ 157 h 1821"/>
                            <a:gd name="T6" fmla="*/ 1198 w 1439"/>
                            <a:gd name="T7" fmla="*/ 145 h 1821"/>
                            <a:gd name="T8" fmla="*/ 466 w 1439"/>
                            <a:gd name="T9" fmla="*/ 145 h 1821"/>
                            <a:gd name="T10" fmla="*/ 426 w 1439"/>
                            <a:gd name="T11" fmla="*/ 433 h 1821"/>
                            <a:gd name="T12" fmla="*/ 146 w 1439"/>
                            <a:gd name="T13" fmla="*/ 465 h 1821"/>
                            <a:gd name="T14" fmla="*/ 146 w 1439"/>
                            <a:gd name="T15" fmla="*/ 1529 h 1821"/>
                            <a:gd name="T16" fmla="*/ 154 w 1439"/>
                            <a:gd name="T17" fmla="*/ 1673 h 1821"/>
                            <a:gd name="T18" fmla="*/ 318 w 1439"/>
                            <a:gd name="T19" fmla="*/ 1681 h 1821"/>
                            <a:gd name="T20" fmla="*/ 826 w 1439"/>
                            <a:gd name="T21" fmla="*/ 1681 h 1821"/>
                            <a:gd name="T22" fmla="*/ 854 w 1439"/>
                            <a:gd name="T23" fmla="*/ 1749 h 1821"/>
                            <a:gd name="T24" fmla="*/ 878 w 1439"/>
                            <a:gd name="T25" fmla="*/ 1809 h 1821"/>
                            <a:gd name="T26" fmla="*/ 294 w 1439"/>
                            <a:gd name="T27" fmla="*/ 1809 h 1821"/>
                            <a:gd name="T28" fmla="*/ 30 w 1439"/>
                            <a:gd name="T29" fmla="*/ 1741 h 1821"/>
                            <a:gd name="T30" fmla="*/ 18 w 1439"/>
                            <a:gd name="T31" fmla="*/ 1417 h 1821"/>
                            <a:gd name="T32" fmla="*/ 18 w 1439"/>
                            <a:gd name="T33" fmla="*/ 577 h 1821"/>
                            <a:gd name="T34" fmla="*/ 26 w 1439"/>
                            <a:gd name="T35" fmla="*/ 413 h 1821"/>
                            <a:gd name="T36" fmla="*/ 118 w 1439"/>
                            <a:gd name="T37" fmla="*/ 305 h 1821"/>
                            <a:gd name="T38" fmla="*/ 314 w 1439"/>
                            <a:gd name="T39" fmla="*/ 109 h 1821"/>
                            <a:gd name="T40" fmla="*/ 438 w 1439"/>
                            <a:gd name="T41" fmla="*/ 17 h 1821"/>
                            <a:gd name="T42" fmla="*/ 670 w 1439"/>
                            <a:gd name="T43" fmla="*/ 17 h 1821"/>
                            <a:gd name="T44" fmla="*/ 1126 w 1439"/>
                            <a:gd name="T45" fmla="*/ 17 h 1821"/>
                            <a:gd name="T46" fmla="*/ 1418 w 1439"/>
                            <a:gd name="T47" fmla="*/ 97 h 1821"/>
                            <a:gd name="T48" fmla="*/ 1426 w 1439"/>
                            <a:gd name="T49" fmla="*/ 321 h 1821"/>
                            <a:gd name="T50" fmla="*/ 1426 w 1439"/>
                            <a:gd name="T51" fmla="*/ 1013 h 182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</a:cxnLst>
                          <a:rect l="0" t="0" r="r" b="b"/>
                          <a:pathLst>
                            <a:path w="1439" h="1821">
                              <a:moveTo>
                                <a:pt x="1426" y="1013"/>
                              </a:moveTo>
                              <a:cubicBezTo>
                                <a:pt x="1388" y="1007"/>
                                <a:pt x="1336" y="1007"/>
                                <a:pt x="1298" y="1013"/>
                              </a:cubicBezTo>
                              <a:cubicBezTo>
                                <a:pt x="1295" y="729"/>
                                <a:pt x="1303" y="434"/>
                                <a:pt x="1294" y="157"/>
                              </a:cubicBezTo>
                              <a:cubicBezTo>
                                <a:pt x="1267" y="137"/>
                                <a:pt x="1230" y="145"/>
                                <a:pt x="1198" y="145"/>
                              </a:cubicBezTo>
                              <a:cubicBezTo>
                                <a:pt x="964" y="145"/>
                                <a:pt x="705" y="145"/>
                                <a:pt x="466" y="145"/>
                              </a:cubicBezTo>
                              <a:cubicBezTo>
                                <a:pt x="458" y="263"/>
                                <a:pt x="490" y="375"/>
                                <a:pt x="426" y="433"/>
                              </a:cubicBezTo>
                              <a:cubicBezTo>
                                <a:pt x="367" y="487"/>
                                <a:pt x="258" y="457"/>
                                <a:pt x="146" y="465"/>
                              </a:cubicBezTo>
                              <a:cubicBezTo>
                                <a:pt x="146" y="815"/>
                                <a:pt x="146" y="1174"/>
                                <a:pt x="146" y="1529"/>
                              </a:cubicBezTo>
                              <a:cubicBezTo>
                                <a:pt x="146" y="1577"/>
                                <a:pt x="140" y="1627"/>
                                <a:pt x="154" y="1673"/>
                              </a:cubicBezTo>
                              <a:cubicBezTo>
                                <a:pt x="205" y="1687"/>
                                <a:pt x="262" y="1681"/>
                                <a:pt x="318" y="1681"/>
                              </a:cubicBezTo>
                              <a:cubicBezTo>
                                <a:pt x="482" y="1681"/>
                                <a:pt x="659" y="1681"/>
                                <a:pt x="826" y="1681"/>
                              </a:cubicBezTo>
                              <a:cubicBezTo>
                                <a:pt x="844" y="1695"/>
                                <a:pt x="845" y="1725"/>
                                <a:pt x="854" y="1749"/>
                              </a:cubicBezTo>
                              <a:cubicBezTo>
                                <a:pt x="863" y="1772"/>
                                <a:pt x="877" y="1792"/>
                                <a:pt x="878" y="1809"/>
                              </a:cubicBezTo>
                              <a:cubicBezTo>
                                <a:pt x="688" y="1809"/>
                                <a:pt x="494" y="1809"/>
                                <a:pt x="294" y="1809"/>
                              </a:cubicBezTo>
                              <a:cubicBezTo>
                                <a:pt x="174" y="1809"/>
                                <a:pt x="69" y="1821"/>
                                <a:pt x="30" y="1741"/>
                              </a:cubicBezTo>
                              <a:cubicBezTo>
                                <a:pt x="0" y="1678"/>
                                <a:pt x="18" y="1522"/>
                                <a:pt x="18" y="1417"/>
                              </a:cubicBezTo>
                              <a:cubicBezTo>
                                <a:pt x="18" y="1132"/>
                                <a:pt x="18" y="869"/>
                                <a:pt x="18" y="577"/>
                              </a:cubicBezTo>
                              <a:cubicBezTo>
                                <a:pt x="18" y="514"/>
                                <a:pt x="15" y="446"/>
                                <a:pt x="26" y="413"/>
                              </a:cubicBezTo>
                              <a:cubicBezTo>
                                <a:pt x="42" y="364"/>
                                <a:pt x="91" y="332"/>
                                <a:pt x="118" y="305"/>
                              </a:cubicBezTo>
                              <a:cubicBezTo>
                                <a:pt x="187" y="236"/>
                                <a:pt x="244" y="179"/>
                                <a:pt x="314" y="109"/>
                              </a:cubicBezTo>
                              <a:cubicBezTo>
                                <a:pt x="356" y="67"/>
                                <a:pt x="381" y="24"/>
                                <a:pt x="438" y="17"/>
                              </a:cubicBezTo>
                              <a:cubicBezTo>
                                <a:pt x="509" y="8"/>
                                <a:pt x="591" y="17"/>
                                <a:pt x="670" y="17"/>
                              </a:cubicBezTo>
                              <a:cubicBezTo>
                                <a:pt x="821" y="17"/>
                                <a:pt x="964" y="17"/>
                                <a:pt x="1126" y="17"/>
                              </a:cubicBezTo>
                              <a:cubicBezTo>
                                <a:pt x="1260" y="17"/>
                                <a:pt x="1382" y="0"/>
                                <a:pt x="1418" y="97"/>
                              </a:cubicBezTo>
                              <a:cubicBezTo>
                                <a:pt x="1439" y="153"/>
                                <a:pt x="1426" y="251"/>
                                <a:pt x="1426" y="321"/>
                              </a:cubicBezTo>
                              <a:cubicBezTo>
                                <a:pt x="1426" y="550"/>
                                <a:pt x="1426" y="787"/>
                                <a:pt x="1426" y="1013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>
                          <a:noFill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2" name="Freeform 6">
                          <a:extLst>
                            <a:ext uri="{FF2B5EF4-FFF2-40B4-BE49-F238E27FC236}">
                              <a16:creationId xmlns:a16="http://schemas.microsoft.com/office/drawing/2014/main" id="{AD17C36E-AA8F-4648-8BDA-C16AAA179024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332" y="798"/>
                          <a:ext cx="959" cy="152"/>
                        </a:xfrm>
                        <a:custGeom>
                          <a:avLst/>
                          <a:gdLst>
                            <a:gd name="T0" fmla="*/ 16 w 454"/>
                            <a:gd name="T1" fmla="*/ 5 h 72"/>
                            <a:gd name="T2" fmla="*/ 448 w 454"/>
                            <a:gd name="T3" fmla="*/ 9 h 72"/>
                            <a:gd name="T4" fmla="*/ 448 w 454"/>
                            <a:gd name="T5" fmla="*/ 65 h 72"/>
                            <a:gd name="T6" fmla="*/ 8 w 454"/>
                            <a:gd name="T7" fmla="*/ 65 h 72"/>
                            <a:gd name="T8" fmla="*/ 4 w 454"/>
                            <a:gd name="T9" fmla="*/ 17 h 72"/>
                            <a:gd name="T10" fmla="*/ 16 w 454"/>
                            <a:gd name="T11" fmla="*/ 5 h 72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454" h="72">
                              <a:moveTo>
                                <a:pt x="16" y="5"/>
                              </a:moveTo>
                              <a:cubicBezTo>
                                <a:pt x="159" y="8"/>
                                <a:pt x="312" y="0"/>
                                <a:pt x="448" y="9"/>
                              </a:cubicBezTo>
                              <a:cubicBezTo>
                                <a:pt x="454" y="20"/>
                                <a:pt x="454" y="54"/>
                                <a:pt x="448" y="65"/>
                              </a:cubicBezTo>
                              <a:cubicBezTo>
                                <a:pt x="311" y="72"/>
                                <a:pt x="145" y="72"/>
                                <a:pt x="8" y="65"/>
                              </a:cubicBezTo>
                              <a:cubicBezTo>
                                <a:pt x="0" y="55"/>
                                <a:pt x="5" y="33"/>
                                <a:pt x="4" y="17"/>
                              </a:cubicBezTo>
                              <a:cubicBezTo>
                                <a:pt x="6" y="11"/>
                                <a:pt x="10" y="7"/>
                                <a:pt x="16" y="5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>
                          <a:noFill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3" name="Freeform 7">
                          <a:extLst>
                            <a:ext uri="{FF2B5EF4-FFF2-40B4-BE49-F238E27FC236}">
                              <a16:creationId xmlns:a16="http://schemas.microsoft.com/office/drawing/2014/main" id="{D6B6A405-885B-4689-8EE9-A792B2240B2A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1521" y="1607"/>
                          <a:ext cx="1901" cy="160"/>
                        </a:xfrm>
                        <a:custGeom>
                          <a:avLst/>
                          <a:gdLst>
                            <a:gd name="T0" fmla="*/ 16 w 900"/>
                            <a:gd name="T1" fmla="*/ 6 h 76"/>
                            <a:gd name="T2" fmla="*/ 800 w 900"/>
                            <a:gd name="T3" fmla="*/ 6 h 76"/>
                            <a:gd name="T4" fmla="*/ 900 w 900"/>
                            <a:gd name="T5" fmla="*/ 14 h 76"/>
                            <a:gd name="T6" fmla="*/ 900 w 900"/>
                            <a:gd name="T7" fmla="*/ 62 h 76"/>
                            <a:gd name="T8" fmla="*/ 792 w 900"/>
                            <a:gd name="T9" fmla="*/ 70 h 76"/>
                            <a:gd name="T10" fmla="*/ 8 w 900"/>
                            <a:gd name="T11" fmla="*/ 66 h 76"/>
                            <a:gd name="T12" fmla="*/ 4 w 900"/>
                            <a:gd name="T13" fmla="*/ 18 h 76"/>
                            <a:gd name="T14" fmla="*/ 16 w 900"/>
                            <a:gd name="T15" fmla="*/ 6 h 7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900" h="76">
                              <a:moveTo>
                                <a:pt x="16" y="6"/>
                              </a:moveTo>
                              <a:cubicBezTo>
                                <a:pt x="273" y="6"/>
                                <a:pt x="538" y="6"/>
                                <a:pt x="800" y="6"/>
                              </a:cubicBezTo>
                              <a:cubicBezTo>
                                <a:pt x="833" y="6"/>
                                <a:pt x="869" y="0"/>
                                <a:pt x="900" y="14"/>
                              </a:cubicBezTo>
                              <a:cubicBezTo>
                                <a:pt x="900" y="30"/>
                                <a:pt x="900" y="46"/>
                                <a:pt x="900" y="62"/>
                              </a:cubicBezTo>
                              <a:cubicBezTo>
                                <a:pt x="867" y="76"/>
                                <a:pt x="828" y="70"/>
                                <a:pt x="792" y="70"/>
                              </a:cubicBezTo>
                              <a:cubicBezTo>
                                <a:pt x="539" y="70"/>
                                <a:pt x="259" y="73"/>
                                <a:pt x="8" y="66"/>
                              </a:cubicBezTo>
                              <a:cubicBezTo>
                                <a:pt x="0" y="56"/>
                                <a:pt x="5" y="34"/>
                                <a:pt x="4" y="18"/>
                              </a:cubicBezTo>
                              <a:cubicBezTo>
                                <a:pt x="6" y="12"/>
                                <a:pt x="10" y="8"/>
                                <a:pt x="16" y="6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>
                          <a:noFill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4" name="Freeform 8">
                          <a:extLst>
                            <a:ext uri="{FF2B5EF4-FFF2-40B4-BE49-F238E27FC236}">
                              <a16:creationId xmlns:a16="http://schemas.microsoft.com/office/drawing/2014/main" id="{CB8A763D-486D-4BE7-8523-1F502E799BD3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1521" y="1877"/>
                          <a:ext cx="1901" cy="161"/>
                        </a:xfrm>
                        <a:custGeom>
                          <a:avLst/>
                          <a:gdLst>
                            <a:gd name="T0" fmla="*/ 16 w 900"/>
                            <a:gd name="T1" fmla="*/ 6 h 76"/>
                            <a:gd name="T2" fmla="*/ 800 w 900"/>
                            <a:gd name="T3" fmla="*/ 6 h 76"/>
                            <a:gd name="T4" fmla="*/ 900 w 900"/>
                            <a:gd name="T5" fmla="*/ 14 h 76"/>
                            <a:gd name="T6" fmla="*/ 900 w 900"/>
                            <a:gd name="T7" fmla="*/ 62 h 76"/>
                            <a:gd name="T8" fmla="*/ 792 w 900"/>
                            <a:gd name="T9" fmla="*/ 70 h 76"/>
                            <a:gd name="T10" fmla="*/ 8 w 900"/>
                            <a:gd name="T11" fmla="*/ 66 h 76"/>
                            <a:gd name="T12" fmla="*/ 4 w 900"/>
                            <a:gd name="T13" fmla="*/ 18 h 76"/>
                            <a:gd name="T14" fmla="*/ 16 w 900"/>
                            <a:gd name="T15" fmla="*/ 6 h 7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900" h="76">
                              <a:moveTo>
                                <a:pt x="16" y="6"/>
                              </a:moveTo>
                              <a:cubicBezTo>
                                <a:pt x="273" y="6"/>
                                <a:pt x="538" y="6"/>
                                <a:pt x="800" y="6"/>
                              </a:cubicBezTo>
                              <a:cubicBezTo>
                                <a:pt x="833" y="6"/>
                                <a:pt x="869" y="0"/>
                                <a:pt x="900" y="14"/>
                              </a:cubicBezTo>
                              <a:cubicBezTo>
                                <a:pt x="900" y="30"/>
                                <a:pt x="900" y="46"/>
                                <a:pt x="900" y="62"/>
                              </a:cubicBezTo>
                              <a:cubicBezTo>
                                <a:pt x="867" y="76"/>
                                <a:pt x="828" y="70"/>
                                <a:pt x="792" y="70"/>
                              </a:cubicBezTo>
                              <a:cubicBezTo>
                                <a:pt x="539" y="70"/>
                                <a:pt x="259" y="73"/>
                                <a:pt x="8" y="66"/>
                              </a:cubicBezTo>
                              <a:cubicBezTo>
                                <a:pt x="0" y="56"/>
                                <a:pt x="5" y="34"/>
                                <a:pt x="4" y="18"/>
                              </a:cubicBezTo>
                              <a:cubicBezTo>
                                <a:pt x="6" y="12"/>
                                <a:pt x="10" y="8"/>
                                <a:pt x="16" y="6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>
                          <a:noFill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5" name="Freeform 9">
                          <a:extLst>
                            <a:ext uri="{FF2B5EF4-FFF2-40B4-BE49-F238E27FC236}">
                              <a16:creationId xmlns:a16="http://schemas.microsoft.com/office/drawing/2014/main" id="{A4C58BF1-D736-4343-A90C-921545B0BC01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1521" y="2147"/>
                          <a:ext cx="1901" cy="161"/>
                        </a:xfrm>
                        <a:custGeom>
                          <a:avLst/>
                          <a:gdLst>
                            <a:gd name="T0" fmla="*/ 16 w 900"/>
                            <a:gd name="T1" fmla="*/ 6 h 76"/>
                            <a:gd name="T2" fmla="*/ 800 w 900"/>
                            <a:gd name="T3" fmla="*/ 6 h 76"/>
                            <a:gd name="T4" fmla="*/ 900 w 900"/>
                            <a:gd name="T5" fmla="*/ 14 h 76"/>
                            <a:gd name="T6" fmla="*/ 900 w 900"/>
                            <a:gd name="T7" fmla="*/ 62 h 76"/>
                            <a:gd name="T8" fmla="*/ 792 w 900"/>
                            <a:gd name="T9" fmla="*/ 70 h 76"/>
                            <a:gd name="T10" fmla="*/ 8 w 900"/>
                            <a:gd name="T11" fmla="*/ 66 h 76"/>
                            <a:gd name="T12" fmla="*/ 4 w 900"/>
                            <a:gd name="T13" fmla="*/ 18 h 76"/>
                            <a:gd name="T14" fmla="*/ 16 w 900"/>
                            <a:gd name="T15" fmla="*/ 6 h 7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900" h="76">
                              <a:moveTo>
                                <a:pt x="16" y="6"/>
                              </a:moveTo>
                              <a:cubicBezTo>
                                <a:pt x="273" y="6"/>
                                <a:pt x="538" y="6"/>
                                <a:pt x="800" y="6"/>
                              </a:cubicBezTo>
                              <a:cubicBezTo>
                                <a:pt x="833" y="6"/>
                                <a:pt x="869" y="0"/>
                                <a:pt x="900" y="14"/>
                              </a:cubicBezTo>
                              <a:cubicBezTo>
                                <a:pt x="900" y="30"/>
                                <a:pt x="900" y="46"/>
                                <a:pt x="900" y="62"/>
                              </a:cubicBezTo>
                              <a:cubicBezTo>
                                <a:pt x="867" y="76"/>
                                <a:pt x="828" y="70"/>
                                <a:pt x="792" y="70"/>
                              </a:cubicBezTo>
                              <a:cubicBezTo>
                                <a:pt x="539" y="70"/>
                                <a:pt x="259" y="73"/>
                                <a:pt x="8" y="66"/>
                              </a:cubicBezTo>
                              <a:cubicBezTo>
                                <a:pt x="0" y="56"/>
                                <a:pt x="5" y="34"/>
                                <a:pt x="4" y="18"/>
                              </a:cubicBezTo>
                              <a:cubicBezTo>
                                <a:pt x="6" y="12"/>
                                <a:pt x="10" y="8"/>
                                <a:pt x="16" y="6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>
                          <a:noFill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6" name="Freeform 10">
                          <a:extLst>
                            <a:ext uri="{FF2B5EF4-FFF2-40B4-BE49-F238E27FC236}">
                              <a16:creationId xmlns:a16="http://schemas.microsoft.com/office/drawing/2014/main" id="{52F8F255-A700-4F6B-B560-7E229AB79B38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1521" y="2430"/>
                          <a:ext cx="1656" cy="161"/>
                        </a:xfrm>
                        <a:custGeom>
                          <a:avLst/>
                          <a:gdLst>
                            <a:gd name="T0" fmla="*/ 16 w 784"/>
                            <a:gd name="T1" fmla="*/ 0 h 76"/>
                            <a:gd name="T2" fmla="*/ 772 w 784"/>
                            <a:gd name="T3" fmla="*/ 0 h 76"/>
                            <a:gd name="T4" fmla="*/ 744 w 784"/>
                            <a:gd name="T5" fmla="*/ 32 h 76"/>
                            <a:gd name="T6" fmla="*/ 700 w 784"/>
                            <a:gd name="T7" fmla="*/ 64 h 76"/>
                            <a:gd name="T8" fmla="*/ 524 w 784"/>
                            <a:gd name="T9" fmla="*/ 64 h 76"/>
                            <a:gd name="T10" fmla="*/ 8 w 784"/>
                            <a:gd name="T11" fmla="*/ 60 h 76"/>
                            <a:gd name="T12" fmla="*/ 4 w 784"/>
                            <a:gd name="T13" fmla="*/ 12 h 76"/>
                            <a:gd name="T14" fmla="*/ 16 w 784"/>
                            <a:gd name="T15" fmla="*/ 0 h 7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784" h="76">
                              <a:moveTo>
                                <a:pt x="16" y="0"/>
                              </a:moveTo>
                              <a:cubicBezTo>
                                <a:pt x="268" y="0"/>
                                <a:pt x="520" y="0"/>
                                <a:pt x="772" y="0"/>
                              </a:cubicBezTo>
                              <a:cubicBezTo>
                                <a:pt x="784" y="4"/>
                                <a:pt x="755" y="23"/>
                                <a:pt x="744" y="32"/>
                              </a:cubicBezTo>
                              <a:cubicBezTo>
                                <a:pt x="730" y="44"/>
                                <a:pt x="712" y="61"/>
                                <a:pt x="700" y="64"/>
                              </a:cubicBezTo>
                              <a:cubicBezTo>
                                <a:pt x="655" y="76"/>
                                <a:pt x="587" y="64"/>
                                <a:pt x="524" y="64"/>
                              </a:cubicBezTo>
                              <a:cubicBezTo>
                                <a:pt x="361" y="64"/>
                                <a:pt x="157" y="67"/>
                                <a:pt x="8" y="60"/>
                              </a:cubicBezTo>
                              <a:cubicBezTo>
                                <a:pt x="0" y="50"/>
                                <a:pt x="5" y="28"/>
                                <a:pt x="4" y="12"/>
                              </a:cubicBezTo>
                              <a:cubicBezTo>
                                <a:pt x="6" y="6"/>
                                <a:pt x="10" y="2"/>
                                <a:pt x="16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>
                          <a:noFill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7" name="Freeform 12">
                          <a:extLst>
                            <a:ext uri="{FF2B5EF4-FFF2-40B4-BE49-F238E27FC236}">
                              <a16:creationId xmlns:a16="http://schemas.microsoft.com/office/drawing/2014/main" id="{9A46FA32-4B05-4E2B-9B2E-B87BAAA642BD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1517" y="2701"/>
                          <a:ext cx="1389" cy="145"/>
                        </a:xfrm>
                        <a:custGeom>
                          <a:avLst/>
                          <a:gdLst>
                            <a:gd name="T0" fmla="*/ 18 w 658"/>
                            <a:gd name="T1" fmla="*/ 0 h 69"/>
                            <a:gd name="T2" fmla="*/ 646 w 658"/>
                            <a:gd name="T3" fmla="*/ 0 h 69"/>
                            <a:gd name="T4" fmla="*/ 634 w 658"/>
                            <a:gd name="T5" fmla="*/ 32 h 69"/>
                            <a:gd name="T6" fmla="*/ 610 w 658"/>
                            <a:gd name="T7" fmla="*/ 64 h 69"/>
                            <a:gd name="T8" fmla="*/ 10 w 658"/>
                            <a:gd name="T9" fmla="*/ 60 h 69"/>
                            <a:gd name="T10" fmla="*/ 18 w 658"/>
                            <a:gd name="T11" fmla="*/ 0 h 6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658" h="69">
                              <a:moveTo>
                                <a:pt x="18" y="0"/>
                              </a:moveTo>
                              <a:cubicBezTo>
                                <a:pt x="227" y="0"/>
                                <a:pt x="437" y="0"/>
                                <a:pt x="646" y="0"/>
                              </a:cubicBezTo>
                              <a:cubicBezTo>
                                <a:pt x="658" y="3"/>
                                <a:pt x="641" y="21"/>
                                <a:pt x="634" y="32"/>
                              </a:cubicBezTo>
                              <a:cubicBezTo>
                                <a:pt x="626" y="44"/>
                                <a:pt x="618" y="58"/>
                                <a:pt x="610" y="64"/>
                              </a:cubicBezTo>
                              <a:cubicBezTo>
                                <a:pt x="411" y="61"/>
                                <a:pt x="202" y="69"/>
                                <a:pt x="10" y="60"/>
                              </a:cubicBezTo>
                              <a:cubicBezTo>
                                <a:pt x="4" y="46"/>
                                <a:pt x="0" y="3"/>
                                <a:pt x="18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>
                          <a:noFill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8" name="Freeform 13">
                          <a:extLst>
                            <a:ext uri="{FF2B5EF4-FFF2-40B4-BE49-F238E27FC236}">
                              <a16:creationId xmlns:a16="http://schemas.microsoft.com/office/drawing/2014/main" id="{B3AD7BC6-F42C-4469-9503-5ABCF15CB34B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1517" y="2971"/>
                          <a:ext cx="1237" cy="146"/>
                        </a:xfrm>
                        <a:custGeom>
                          <a:avLst/>
                          <a:gdLst>
                            <a:gd name="T0" fmla="*/ 18 w 586"/>
                            <a:gd name="T1" fmla="*/ 0 h 69"/>
                            <a:gd name="T2" fmla="*/ 586 w 586"/>
                            <a:gd name="T3" fmla="*/ 0 h 69"/>
                            <a:gd name="T4" fmla="*/ 566 w 586"/>
                            <a:gd name="T5" fmla="*/ 64 h 69"/>
                            <a:gd name="T6" fmla="*/ 10 w 586"/>
                            <a:gd name="T7" fmla="*/ 60 h 69"/>
                            <a:gd name="T8" fmla="*/ 18 w 586"/>
                            <a:gd name="T9" fmla="*/ 0 h 6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586" h="69">
                              <a:moveTo>
                                <a:pt x="18" y="0"/>
                              </a:moveTo>
                              <a:cubicBezTo>
                                <a:pt x="207" y="0"/>
                                <a:pt x="397" y="0"/>
                                <a:pt x="586" y="0"/>
                              </a:cubicBezTo>
                              <a:cubicBezTo>
                                <a:pt x="578" y="20"/>
                                <a:pt x="571" y="41"/>
                                <a:pt x="566" y="64"/>
                              </a:cubicBezTo>
                              <a:cubicBezTo>
                                <a:pt x="382" y="61"/>
                                <a:pt x="187" y="69"/>
                                <a:pt x="10" y="60"/>
                              </a:cubicBezTo>
                              <a:cubicBezTo>
                                <a:pt x="4" y="46"/>
                                <a:pt x="0" y="3"/>
                                <a:pt x="18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>
                          <a:noFill/>
                          <a:round/>
                          <a:headEnd/>
                          <a:tailEnd/>
                        </a:ln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</p:grpSp>
            </p:grp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1D9E491-4A04-403E-83A1-1E8A616D9561}"/>
                  </a:ext>
                </a:extLst>
              </p:cNvPr>
              <p:cNvSpPr/>
              <p:nvPr/>
            </p:nvSpPr>
            <p:spPr>
              <a:xfrm>
                <a:off x="7235071" y="1053771"/>
                <a:ext cx="105336" cy="105336"/>
              </a:xfrm>
              <a:prstGeom prst="ellipse">
                <a:avLst/>
              </a:prstGeom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49FB90E-4735-4E77-AB69-B87D48E6C120}"/>
                </a:ext>
              </a:extLst>
            </p:cNvPr>
            <p:cNvGrpSpPr/>
            <p:nvPr/>
          </p:nvGrpSpPr>
          <p:grpSpPr>
            <a:xfrm>
              <a:off x="7235071" y="2806090"/>
              <a:ext cx="3631318" cy="949422"/>
              <a:chOff x="7235071" y="2701227"/>
              <a:chExt cx="3631318" cy="94942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E7833433-238F-4834-9692-52FA8162865A}"/>
                  </a:ext>
                </a:extLst>
              </p:cNvPr>
              <p:cNvGrpSpPr/>
              <p:nvPr/>
            </p:nvGrpSpPr>
            <p:grpSpPr>
              <a:xfrm>
                <a:off x="7313738" y="2701227"/>
                <a:ext cx="3552651" cy="949422"/>
                <a:chOff x="7313738" y="2701227"/>
                <a:chExt cx="3552651" cy="949422"/>
              </a:xfrm>
            </p:grpSpPr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34241ADE-38D4-4632-A029-A3A1A8ACFD9F}"/>
                    </a:ext>
                  </a:extLst>
                </p:cNvPr>
                <p:cNvCxnSpPr/>
                <p:nvPr/>
              </p:nvCxnSpPr>
              <p:spPr>
                <a:xfrm>
                  <a:off x="7313738" y="3175938"/>
                  <a:ext cx="301659" cy="0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prstDash val="dash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809813A2-3EBA-4B73-9C22-C9149D5E271E}"/>
                    </a:ext>
                  </a:extLst>
                </p:cNvPr>
                <p:cNvGrpSpPr/>
                <p:nvPr/>
              </p:nvGrpSpPr>
              <p:grpSpPr>
                <a:xfrm>
                  <a:off x="7785946" y="2701227"/>
                  <a:ext cx="3080443" cy="949422"/>
                  <a:chOff x="7785946" y="2701227"/>
                  <a:chExt cx="3080443" cy="949422"/>
                </a:xfrm>
              </p:grpSpPr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A494F325-E366-4EAB-BBC4-4D8D8D2BAFA6}"/>
                      </a:ext>
                    </a:extLst>
                  </p:cNvPr>
                  <p:cNvSpPr txBox="1"/>
                  <p:nvPr/>
                </p:nvSpPr>
                <p:spPr>
                  <a:xfrm>
                    <a:off x="8927267" y="2730038"/>
                    <a:ext cx="1939122" cy="891803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>
                    <a:defPPr>
                      <a:defRPr lang="en-US"/>
                    </a:defPPr>
                    <a:lvl1pPr>
                      <a:defRPr sz="1200"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Distributed Query Processing-like Applications </a:t>
                    </a:r>
                  </a:p>
                </p:txBody>
              </p: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2AB4221E-13B9-4FCB-B131-F530D4206C1E}"/>
                      </a:ext>
                    </a:extLst>
                  </p:cNvPr>
                  <p:cNvGrpSpPr/>
                  <p:nvPr/>
                </p:nvGrpSpPr>
                <p:grpSpPr>
                  <a:xfrm>
                    <a:off x="7785946" y="2701227"/>
                    <a:ext cx="897996" cy="949422"/>
                    <a:chOff x="7785946" y="2701227"/>
                    <a:chExt cx="897996" cy="949422"/>
                  </a:xfrm>
                </p:grpSpPr>
                <p:grpSp>
                  <p:nvGrpSpPr>
                    <p:cNvPr id="33" name="Group 32">
                      <a:extLst>
                        <a:ext uri="{FF2B5EF4-FFF2-40B4-BE49-F238E27FC236}">
                          <a16:creationId xmlns:a16="http://schemas.microsoft.com/office/drawing/2014/main" id="{CF778245-4178-4319-94F9-AFCD883732F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85946" y="2701227"/>
                      <a:ext cx="897996" cy="949422"/>
                      <a:chOff x="7785946" y="2701227"/>
                      <a:chExt cx="897996" cy="949422"/>
                    </a:xfrm>
                  </p:grpSpPr>
                  <p:sp>
                    <p:nvSpPr>
                      <p:cNvPr id="39" name="Freeform: Shape 38">
                        <a:extLst>
                          <a:ext uri="{FF2B5EF4-FFF2-40B4-BE49-F238E27FC236}">
                            <a16:creationId xmlns:a16="http://schemas.microsoft.com/office/drawing/2014/main" id="{2A7A09C6-FB7C-479E-9F94-4894EE9E0F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5946" y="2701227"/>
                        <a:ext cx="474712" cy="94942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40" name="Oval 39">
                        <a:extLst>
                          <a:ext uri="{FF2B5EF4-FFF2-40B4-BE49-F238E27FC236}">
                            <a16:creationId xmlns:a16="http://schemas.microsoft.com/office/drawing/2014/main" id="{8955E7DF-2AEF-43B3-8C6B-626A5C9CCB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40418" y="2754176"/>
                        <a:ext cx="843524" cy="843525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34" name="Group 12">
                      <a:extLst>
                        <a:ext uri="{FF2B5EF4-FFF2-40B4-BE49-F238E27FC236}">
                          <a16:creationId xmlns:a16="http://schemas.microsoft.com/office/drawing/2014/main" id="{A5483AA0-DCF0-4965-BDC9-9F4BCE459E8E}"/>
                        </a:ext>
                      </a:extLst>
                    </p:cNvPr>
                    <p:cNvGrpSpPr>
                      <a:grpSpLocks noChangeAspect="1"/>
                    </p:cNvGrpSpPr>
                    <p:nvPr/>
                  </p:nvGrpSpPr>
                  <p:grpSpPr bwMode="auto">
                    <a:xfrm>
                      <a:off x="8019856" y="2919147"/>
                      <a:ext cx="484648" cy="513582"/>
                      <a:chOff x="3705" y="2015"/>
                      <a:chExt cx="268" cy="284"/>
                    </a:xfrm>
                    <a:solidFill>
                      <a:schemeClr val="accent2"/>
                    </a:solidFill>
                  </p:grpSpPr>
                  <p:sp>
                    <p:nvSpPr>
                      <p:cNvPr id="35" name="Freeform 14">
                        <a:extLst>
                          <a:ext uri="{FF2B5EF4-FFF2-40B4-BE49-F238E27FC236}">
                            <a16:creationId xmlns:a16="http://schemas.microsoft.com/office/drawing/2014/main" id="{BEE74B08-E161-49F2-8387-CA881567115B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3705" y="2056"/>
                        <a:ext cx="190" cy="243"/>
                      </a:xfrm>
                      <a:custGeom>
                        <a:avLst/>
                        <a:gdLst>
                          <a:gd name="T0" fmla="*/ 465 w 2276"/>
                          <a:gd name="T1" fmla="*/ 849 h 2912"/>
                          <a:gd name="T2" fmla="*/ 414 w 2276"/>
                          <a:gd name="T3" fmla="*/ 900 h 2912"/>
                          <a:gd name="T4" fmla="*/ 405 w 2276"/>
                          <a:gd name="T5" fmla="*/ 975 h 2912"/>
                          <a:gd name="T6" fmla="*/ 443 w 2276"/>
                          <a:gd name="T7" fmla="*/ 1037 h 2912"/>
                          <a:gd name="T8" fmla="*/ 513 w 2276"/>
                          <a:gd name="T9" fmla="*/ 1061 h 2912"/>
                          <a:gd name="T10" fmla="*/ 1813 w 2276"/>
                          <a:gd name="T11" fmla="*/ 1049 h 2912"/>
                          <a:gd name="T12" fmla="*/ 1865 w 2276"/>
                          <a:gd name="T13" fmla="*/ 998 h 2912"/>
                          <a:gd name="T14" fmla="*/ 1873 w 2276"/>
                          <a:gd name="T15" fmla="*/ 923 h 2912"/>
                          <a:gd name="T16" fmla="*/ 1835 w 2276"/>
                          <a:gd name="T17" fmla="*/ 862 h 2912"/>
                          <a:gd name="T18" fmla="*/ 1765 w 2276"/>
                          <a:gd name="T19" fmla="*/ 838 h 2912"/>
                          <a:gd name="T20" fmla="*/ 524 w 2276"/>
                          <a:gd name="T21" fmla="*/ 0 h 2912"/>
                          <a:gd name="T22" fmla="*/ 535 w 2276"/>
                          <a:gd name="T23" fmla="*/ 370 h 2912"/>
                          <a:gd name="T24" fmla="*/ 594 w 2276"/>
                          <a:gd name="T25" fmla="*/ 466 h 2912"/>
                          <a:gd name="T26" fmla="*/ 690 w 2276"/>
                          <a:gd name="T27" fmla="*/ 525 h 2912"/>
                          <a:gd name="T28" fmla="*/ 1510 w 2276"/>
                          <a:gd name="T29" fmla="*/ 536 h 2912"/>
                          <a:gd name="T30" fmla="*/ 1623 w 2276"/>
                          <a:gd name="T31" fmla="*/ 510 h 2912"/>
                          <a:gd name="T32" fmla="*/ 1711 w 2276"/>
                          <a:gd name="T33" fmla="*/ 437 h 2912"/>
                          <a:gd name="T34" fmla="*/ 1756 w 2276"/>
                          <a:gd name="T35" fmla="*/ 331 h 2912"/>
                          <a:gd name="T36" fmla="*/ 2127 w 2276"/>
                          <a:gd name="T37" fmla="*/ 0 h 2912"/>
                          <a:gd name="T38" fmla="*/ 2211 w 2276"/>
                          <a:gd name="T39" fmla="*/ 25 h 2912"/>
                          <a:gd name="T40" fmla="*/ 2264 w 2276"/>
                          <a:gd name="T41" fmla="*/ 92 h 2912"/>
                          <a:gd name="T42" fmla="*/ 2276 w 2276"/>
                          <a:gd name="T43" fmla="*/ 661 h 2912"/>
                          <a:gd name="T44" fmla="*/ 487 w 2276"/>
                          <a:gd name="T45" fmla="*/ 1357 h 2912"/>
                          <a:gd name="T46" fmla="*/ 426 w 2276"/>
                          <a:gd name="T47" fmla="*/ 1396 h 2912"/>
                          <a:gd name="T48" fmla="*/ 402 w 2276"/>
                          <a:gd name="T49" fmla="*/ 1466 h 2912"/>
                          <a:gd name="T50" fmla="*/ 426 w 2276"/>
                          <a:gd name="T51" fmla="*/ 1536 h 2912"/>
                          <a:gd name="T52" fmla="*/ 487 w 2276"/>
                          <a:gd name="T53" fmla="*/ 1574 h 2912"/>
                          <a:gd name="T54" fmla="*/ 1432 w 2276"/>
                          <a:gd name="T55" fmla="*/ 1871 h 2912"/>
                          <a:gd name="T56" fmla="*/ 465 w 2276"/>
                          <a:gd name="T57" fmla="*/ 1882 h 2912"/>
                          <a:gd name="T58" fmla="*/ 414 w 2276"/>
                          <a:gd name="T59" fmla="*/ 1934 h 2912"/>
                          <a:gd name="T60" fmla="*/ 405 w 2276"/>
                          <a:gd name="T61" fmla="*/ 2008 h 2912"/>
                          <a:gd name="T62" fmla="*/ 443 w 2276"/>
                          <a:gd name="T63" fmla="*/ 2069 h 2912"/>
                          <a:gd name="T64" fmla="*/ 513 w 2276"/>
                          <a:gd name="T65" fmla="*/ 2094 h 2912"/>
                          <a:gd name="T66" fmla="*/ 1247 w 2276"/>
                          <a:gd name="T67" fmla="*/ 2135 h 2912"/>
                          <a:gd name="T68" fmla="*/ 1231 w 2276"/>
                          <a:gd name="T69" fmla="*/ 2232 h 2912"/>
                          <a:gd name="T70" fmla="*/ 1262 w 2276"/>
                          <a:gd name="T71" fmla="*/ 2506 h 2912"/>
                          <a:gd name="T72" fmla="*/ 1308 w 2276"/>
                          <a:gd name="T73" fmla="*/ 2574 h 2912"/>
                          <a:gd name="T74" fmla="*/ 1382 w 2276"/>
                          <a:gd name="T75" fmla="*/ 2618 h 2912"/>
                          <a:gd name="T76" fmla="*/ 1465 w 2276"/>
                          <a:gd name="T77" fmla="*/ 2624 h 2912"/>
                          <a:gd name="T78" fmla="*/ 1734 w 2276"/>
                          <a:gd name="T79" fmla="*/ 2549 h 2912"/>
                          <a:gd name="T80" fmla="*/ 1809 w 2276"/>
                          <a:gd name="T81" fmla="*/ 2487 h 2912"/>
                          <a:gd name="T82" fmla="*/ 2272 w 2276"/>
                          <a:gd name="T83" fmla="*/ 2787 h 2912"/>
                          <a:gd name="T84" fmla="*/ 2232 w 2276"/>
                          <a:gd name="T85" fmla="*/ 2866 h 2912"/>
                          <a:gd name="T86" fmla="*/ 2158 w 2276"/>
                          <a:gd name="T87" fmla="*/ 2909 h 2912"/>
                          <a:gd name="T88" fmla="*/ 121 w 2276"/>
                          <a:gd name="T89" fmla="*/ 2909 h 2912"/>
                          <a:gd name="T90" fmla="*/ 44 w 2276"/>
                          <a:gd name="T91" fmla="*/ 2866 h 2912"/>
                          <a:gd name="T92" fmla="*/ 3 w 2276"/>
                          <a:gd name="T93" fmla="*/ 2787 h 2912"/>
                          <a:gd name="T94" fmla="*/ 3 w 2276"/>
                          <a:gd name="T95" fmla="*/ 120 h 2912"/>
                          <a:gd name="T96" fmla="*/ 44 w 2276"/>
                          <a:gd name="T97" fmla="*/ 43 h 2912"/>
                          <a:gd name="T98" fmla="*/ 121 w 2276"/>
                          <a:gd name="T99" fmla="*/ 3 h 291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</a:cxnLst>
                        <a:rect l="0" t="0" r="r" b="b"/>
                        <a:pathLst>
                          <a:path w="2276" h="2912">
                            <a:moveTo>
                              <a:pt x="513" y="838"/>
                            </a:moveTo>
                            <a:lnTo>
                              <a:pt x="487" y="840"/>
                            </a:lnTo>
                            <a:lnTo>
                              <a:pt x="465" y="849"/>
                            </a:lnTo>
                            <a:lnTo>
                              <a:pt x="443" y="862"/>
                            </a:lnTo>
                            <a:lnTo>
                              <a:pt x="426" y="880"/>
                            </a:lnTo>
                            <a:lnTo>
                              <a:pt x="414" y="900"/>
                            </a:lnTo>
                            <a:lnTo>
                              <a:pt x="405" y="923"/>
                            </a:lnTo>
                            <a:lnTo>
                              <a:pt x="402" y="949"/>
                            </a:lnTo>
                            <a:lnTo>
                              <a:pt x="405" y="975"/>
                            </a:lnTo>
                            <a:lnTo>
                              <a:pt x="414" y="998"/>
                            </a:lnTo>
                            <a:lnTo>
                              <a:pt x="426" y="1018"/>
                            </a:lnTo>
                            <a:lnTo>
                              <a:pt x="443" y="1037"/>
                            </a:lnTo>
                            <a:lnTo>
                              <a:pt x="465" y="1049"/>
                            </a:lnTo>
                            <a:lnTo>
                              <a:pt x="487" y="1058"/>
                            </a:lnTo>
                            <a:lnTo>
                              <a:pt x="513" y="1061"/>
                            </a:lnTo>
                            <a:lnTo>
                              <a:pt x="1765" y="1061"/>
                            </a:lnTo>
                            <a:lnTo>
                              <a:pt x="1791" y="1058"/>
                            </a:lnTo>
                            <a:lnTo>
                              <a:pt x="1813" y="1049"/>
                            </a:lnTo>
                            <a:lnTo>
                              <a:pt x="1835" y="1037"/>
                            </a:lnTo>
                            <a:lnTo>
                              <a:pt x="1852" y="1018"/>
                            </a:lnTo>
                            <a:lnTo>
                              <a:pt x="1865" y="998"/>
                            </a:lnTo>
                            <a:lnTo>
                              <a:pt x="1873" y="975"/>
                            </a:lnTo>
                            <a:lnTo>
                              <a:pt x="1876" y="949"/>
                            </a:lnTo>
                            <a:lnTo>
                              <a:pt x="1873" y="923"/>
                            </a:lnTo>
                            <a:lnTo>
                              <a:pt x="1865" y="900"/>
                            </a:lnTo>
                            <a:lnTo>
                              <a:pt x="1852" y="880"/>
                            </a:lnTo>
                            <a:lnTo>
                              <a:pt x="1835" y="862"/>
                            </a:lnTo>
                            <a:lnTo>
                              <a:pt x="1813" y="849"/>
                            </a:lnTo>
                            <a:lnTo>
                              <a:pt x="1791" y="840"/>
                            </a:lnTo>
                            <a:lnTo>
                              <a:pt x="1765" y="838"/>
                            </a:lnTo>
                            <a:lnTo>
                              <a:pt x="513" y="838"/>
                            </a:lnTo>
                            <a:close/>
                            <a:moveTo>
                              <a:pt x="152" y="0"/>
                            </a:moveTo>
                            <a:lnTo>
                              <a:pt x="524" y="0"/>
                            </a:lnTo>
                            <a:lnTo>
                              <a:pt x="524" y="290"/>
                            </a:lnTo>
                            <a:lnTo>
                              <a:pt x="527" y="331"/>
                            </a:lnTo>
                            <a:lnTo>
                              <a:pt x="535" y="370"/>
                            </a:lnTo>
                            <a:lnTo>
                              <a:pt x="550" y="405"/>
                            </a:lnTo>
                            <a:lnTo>
                              <a:pt x="571" y="437"/>
                            </a:lnTo>
                            <a:lnTo>
                              <a:pt x="594" y="466"/>
                            </a:lnTo>
                            <a:lnTo>
                              <a:pt x="623" y="489"/>
                            </a:lnTo>
                            <a:lnTo>
                              <a:pt x="655" y="510"/>
                            </a:lnTo>
                            <a:lnTo>
                              <a:pt x="690" y="525"/>
                            </a:lnTo>
                            <a:lnTo>
                              <a:pt x="729" y="533"/>
                            </a:lnTo>
                            <a:lnTo>
                              <a:pt x="769" y="536"/>
                            </a:lnTo>
                            <a:lnTo>
                              <a:pt x="1510" y="536"/>
                            </a:lnTo>
                            <a:lnTo>
                              <a:pt x="1549" y="533"/>
                            </a:lnTo>
                            <a:lnTo>
                              <a:pt x="1588" y="525"/>
                            </a:lnTo>
                            <a:lnTo>
                              <a:pt x="1623" y="510"/>
                            </a:lnTo>
                            <a:lnTo>
                              <a:pt x="1656" y="489"/>
                            </a:lnTo>
                            <a:lnTo>
                              <a:pt x="1685" y="466"/>
                            </a:lnTo>
                            <a:lnTo>
                              <a:pt x="1711" y="437"/>
                            </a:lnTo>
                            <a:lnTo>
                              <a:pt x="1731" y="405"/>
                            </a:lnTo>
                            <a:lnTo>
                              <a:pt x="1746" y="370"/>
                            </a:lnTo>
                            <a:lnTo>
                              <a:pt x="1756" y="331"/>
                            </a:lnTo>
                            <a:lnTo>
                              <a:pt x="1759" y="290"/>
                            </a:lnTo>
                            <a:lnTo>
                              <a:pt x="1759" y="0"/>
                            </a:lnTo>
                            <a:lnTo>
                              <a:pt x="2127" y="0"/>
                            </a:lnTo>
                            <a:lnTo>
                              <a:pt x="2158" y="3"/>
                            </a:lnTo>
                            <a:lnTo>
                              <a:pt x="2185" y="11"/>
                            </a:lnTo>
                            <a:lnTo>
                              <a:pt x="2211" y="25"/>
                            </a:lnTo>
                            <a:lnTo>
                              <a:pt x="2232" y="43"/>
                            </a:lnTo>
                            <a:lnTo>
                              <a:pt x="2250" y="66"/>
                            </a:lnTo>
                            <a:lnTo>
                              <a:pt x="2264" y="92"/>
                            </a:lnTo>
                            <a:lnTo>
                              <a:pt x="2273" y="120"/>
                            </a:lnTo>
                            <a:lnTo>
                              <a:pt x="2276" y="151"/>
                            </a:lnTo>
                            <a:lnTo>
                              <a:pt x="2276" y="661"/>
                            </a:lnTo>
                            <a:lnTo>
                              <a:pt x="1795" y="1351"/>
                            </a:lnTo>
                            <a:lnTo>
                              <a:pt x="513" y="1354"/>
                            </a:lnTo>
                            <a:lnTo>
                              <a:pt x="487" y="1357"/>
                            </a:lnTo>
                            <a:lnTo>
                              <a:pt x="465" y="1366"/>
                            </a:lnTo>
                            <a:lnTo>
                              <a:pt x="443" y="1379"/>
                            </a:lnTo>
                            <a:lnTo>
                              <a:pt x="426" y="1396"/>
                            </a:lnTo>
                            <a:lnTo>
                              <a:pt x="414" y="1417"/>
                            </a:lnTo>
                            <a:lnTo>
                              <a:pt x="405" y="1441"/>
                            </a:lnTo>
                            <a:lnTo>
                              <a:pt x="402" y="1466"/>
                            </a:lnTo>
                            <a:lnTo>
                              <a:pt x="405" y="1491"/>
                            </a:lnTo>
                            <a:lnTo>
                              <a:pt x="414" y="1515"/>
                            </a:lnTo>
                            <a:lnTo>
                              <a:pt x="426" y="1536"/>
                            </a:lnTo>
                            <a:lnTo>
                              <a:pt x="443" y="1553"/>
                            </a:lnTo>
                            <a:lnTo>
                              <a:pt x="465" y="1567"/>
                            </a:lnTo>
                            <a:lnTo>
                              <a:pt x="487" y="1574"/>
                            </a:lnTo>
                            <a:lnTo>
                              <a:pt x="513" y="1578"/>
                            </a:lnTo>
                            <a:lnTo>
                              <a:pt x="1637" y="1578"/>
                            </a:lnTo>
                            <a:lnTo>
                              <a:pt x="1432" y="1871"/>
                            </a:lnTo>
                            <a:lnTo>
                              <a:pt x="513" y="1871"/>
                            </a:lnTo>
                            <a:lnTo>
                              <a:pt x="487" y="1874"/>
                            </a:lnTo>
                            <a:lnTo>
                              <a:pt x="465" y="1882"/>
                            </a:lnTo>
                            <a:lnTo>
                              <a:pt x="443" y="1896"/>
                            </a:lnTo>
                            <a:lnTo>
                              <a:pt x="426" y="1913"/>
                            </a:lnTo>
                            <a:lnTo>
                              <a:pt x="414" y="1934"/>
                            </a:lnTo>
                            <a:lnTo>
                              <a:pt x="405" y="1957"/>
                            </a:lnTo>
                            <a:lnTo>
                              <a:pt x="402" y="1983"/>
                            </a:lnTo>
                            <a:lnTo>
                              <a:pt x="405" y="2008"/>
                            </a:lnTo>
                            <a:lnTo>
                              <a:pt x="414" y="2032"/>
                            </a:lnTo>
                            <a:lnTo>
                              <a:pt x="426" y="2052"/>
                            </a:lnTo>
                            <a:lnTo>
                              <a:pt x="443" y="2069"/>
                            </a:lnTo>
                            <a:lnTo>
                              <a:pt x="465" y="2083"/>
                            </a:lnTo>
                            <a:lnTo>
                              <a:pt x="487" y="2092"/>
                            </a:lnTo>
                            <a:lnTo>
                              <a:pt x="513" y="2094"/>
                            </a:lnTo>
                            <a:lnTo>
                              <a:pt x="1272" y="2094"/>
                            </a:lnTo>
                            <a:lnTo>
                              <a:pt x="1264" y="2106"/>
                            </a:lnTo>
                            <a:lnTo>
                              <a:pt x="1247" y="2135"/>
                            </a:lnTo>
                            <a:lnTo>
                              <a:pt x="1236" y="2166"/>
                            </a:lnTo>
                            <a:lnTo>
                              <a:pt x="1230" y="2199"/>
                            </a:lnTo>
                            <a:lnTo>
                              <a:pt x="1231" y="2232"/>
                            </a:lnTo>
                            <a:lnTo>
                              <a:pt x="1249" y="2452"/>
                            </a:lnTo>
                            <a:lnTo>
                              <a:pt x="1253" y="2480"/>
                            </a:lnTo>
                            <a:lnTo>
                              <a:pt x="1262" y="2506"/>
                            </a:lnTo>
                            <a:lnTo>
                              <a:pt x="1274" y="2531"/>
                            </a:lnTo>
                            <a:lnTo>
                              <a:pt x="1290" y="2554"/>
                            </a:lnTo>
                            <a:lnTo>
                              <a:pt x="1308" y="2574"/>
                            </a:lnTo>
                            <a:lnTo>
                              <a:pt x="1330" y="2592"/>
                            </a:lnTo>
                            <a:lnTo>
                              <a:pt x="1355" y="2607"/>
                            </a:lnTo>
                            <a:lnTo>
                              <a:pt x="1382" y="2618"/>
                            </a:lnTo>
                            <a:lnTo>
                              <a:pt x="1411" y="2624"/>
                            </a:lnTo>
                            <a:lnTo>
                              <a:pt x="1439" y="2626"/>
                            </a:lnTo>
                            <a:lnTo>
                              <a:pt x="1465" y="2624"/>
                            </a:lnTo>
                            <a:lnTo>
                              <a:pt x="1491" y="2619"/>
                            </a:lnTo>
                            <a:lnTo>
                              <a:pt x="1703" y="2561"/>
                            </a:lnTo>
                            <a:lnTo>
                              <a:pt x="1734" y="2549"/>
                            </a:lnTo>
                            <a:lnTo>
                              <a:pt x="1763" y="2533"/>
                            </a:lnTo>
                            <a:lnTo>
                              <a:pt x="1788" y="2512"/>
                            </a:lnTo>
                            <a:lnTo>
                              <a:pt x="1809" y="2487"/>
                            </a:lnTo>
                            <a:lnTo>
                              <a:pt x="2275" y="1825"/>
                            </a:lnTo>
                            <a:lnTo>
                              <a:pt x="2275" y="2757"/>
                            </a:lnTo>
                            <a:lnTo>
                              <a:pt x="2272" y="2787"/>
                            </a:lnTo>
                            <a:lnTo>
                              <a:pt x="2263" y="2816"/>
                            </a:lnTo>
                            <a:lnTo>
                              <a:pt x="2250" y="2842"/>
                            </a:lnTo>
                            <a:lnTo>
                              <a:pt x="2232" y="2866"/>
                            </a:lnTo>
                            <a:lnTo>
                              <a:pt x="2211" y="2885"/>
                            </a:lnTo>
                            <a:lnTo>
                              <a:pt x="2185" y="2899"/>
                            </a:lnTo>
                            <a:lnTo>
                              <a:pt x="2158" y="2909"/>
                            </a:lnTo>
                            <a:lnTo>
                              <a:pt x="2127" y="2912"/>
                            </a:lnTo>
                            <a:lnTo>
                              <a:pt x="152" y="2912"/>
                            </a:lnTo>
                            <a:lnTo>
                              <a:pt x="121" y="2909"/>
                            </a:lnTo>
                            <a:lnTo>
                              <a:pt x="92" y="2899"/>
                            </a:lnTo>
                            <a:lnTo>
                              <a:pt x="66" y="2885"/>
                            </a:lnTo>
                            <a:lnTo>
                              <a:pt x="44" y="2866"/>
                            </a:lnTo>
                            <a:lnTo>
                              <a:pt x="26" y="2842"/>
                            </a:lnTo>
                            <a:lnTo>
                              <a:pt x="12" y="2816"/>
                            </a:lnTo>
                            <a:lnTo>
                              <a:pt x="3" y="2787"/>
                            </a:lnTo>
                            <a:lnTo>
                              <a:pt x="0" y="2757"/>
                            </a:lnTo>
                            <a:lnTo>
                              <a:pt x="0" y="151"/>
                            </a:lnTo>
                            <a:lnTo>
                              <a:pt x="3" y="120"/>
                            </a:lnTo>
                            <a:lnTo>
                              <a:pt x="12" y="92"/>
                            </a:lnTo>
                            <a:lnTo>
                              <a:pt x="26" y="66"/>
                            </a:lnTo>
                            <a:lnTo>
                              <a:pt x="44" y="43"/>
                            </a:lnTo>
                            <a:lnTo>
                              <a:pt x="66" y="25"/>
                            </a:lnTo>
                            <a:lnTo>
                              <a:pt x="92" y="11"/>
                            </a:lnTo>
                            <a:lnTo>
                              <a:pt x="121" y="3"/>
                            </a:lnTo>
                            <a:lnTo>
                              <a:pt x="152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6" name="Freeform 15">
                        <a:extLst>
                          <a:ext uri="{FF2B5EF4-FFF2-40B4-BE49-F238E27FC236}">
                            <a16:creationId xmlns:a16="http://schemas.microsoft.com/office/drawing/2014/main" id="{60E43C47-24E8-41A9-8BFA-FA82D8FC4251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3761" y="2015"/>
                        <a:ext cx="78" cy="74"/>
                      </a:xfrm>
                      <a:custGeom>
                        <a:avLst/>
                        <a:gdLst>
                          <a:gd name="T0" fmla="*/ 442 w 943"/>
                          <a:gd name="T1" fmla="*/ 147 h 888"/>
                          <a:gd name="T2" fmla="*/ 396 w 943"/>
                          <a:gd name="T3" fmla="*/ 170 h 888"/>
                          <a:gd name="T4" fmla="*/ 365 w 943"/>
                          <a:gd name="T5" fmla="*/ 208 h 888"/>
                          <a:gd name="T6" fmla="*/ 353 w 943"/>
                          <a:gd name="T7" fmla="*/ 259 h 888"/>
                          <a:gd name="T8" fmla="*/ 581 w 943"/>
                          <a:gd name="T9" fmla="*/ 233 h 888"/>
                          <a:gd name="T10" fmla="*/ 559 w 943"/>
                          <a:gd name="T11" fmla="*/ 187 h 888"/>
                          <a:gd name="T12" fmla="*/ 520 w 943"/>
                          <a:gd name="T13" fmla="*/ 156 h 888"/>
                          <a:gd name="T14" fmla="*/ 469 w 943"/>
                          <a:gd name="T15" fmla="*/ 144 h 888"/>
                          <a:gd name="T16" fmla="*/ 469 w 943"/>
                          <a:gd name="T17" fmla="*/ 0 h 888"/>
                          <a:gd name="T18" fmla="*/ 544 w 943"/>
                          <a:gd name="T19" fmla="*/ 11 h 888"/>
                          <a:gd name="T20" fmla="*/ 610 w 943"/>
                          <a:gd name="T21" fmla="*/ 41 h 888"/>
                          <a:gd name="T22" fmla="*/ 665 w 943"/>
                          <a:gd name="T23" fmla="*/ 89 h 888"/>
                          <a:gd name="T24" fmla="*/ 704 w 943"/>
                          <a:gd name="T25" fmla="*/ 149 h 888"/>
                          <a:gd name="T26" fmla="*/ 727 w 943"/>
                          <a:gd name="T27" fmla="*/ 221 h 888"/>
                          <a:gd name="T28" fmla="*/ 841 w 943"/>
                          <a:gd name="T29" fmla="*/ 258 h 888"/>
                          <a:gd name="T30" fmla="*/ 886 w 943"/>
                          <a:gd name="T31" fmla="*/ 269 h 888"/>
                          <a:gd name="T32" fmla="*/ 920 w 943"/>
                          <a:gd name="T33" fmla="*/ 297 h 888"/>
                          <a:gd name="T34" fmla="*/ 939 w 943"/>
                          <a:gd name="T35" fmla="*/ 337 h 888"/>
                          <a:gd name="T36" fmla="*/ 943 w 943"/>
                          <a:gd name="T37" fmla="*/ 785 h 888"/>
                          <a:gd name="T38" fmla="*/ 932 w 943"/>
                          <a:gd name="T39" fmla="*/ 830 h 888"/>
                          <a:gd name="T40" fmla="*/ 904 w 943"/>
                          <a:gd name="T41" fmla="*/ 865 h 888"/>
                          <a:gd name="T42" fmla="*/ 865 w 943"/>
                          <a:gd name="T43" fmla="*/ 885 h 888"/>
                          <a:gd name="T44" fmla="*/ 102 w 943"/>
                          <a:gd name="T45" fmla="*/ 888 h 888"/>
                          <a:gd name="T46" fmla="*/ 57 w 943"/>
                          <a:gd name="T47" fmla="*/ 877 h 888"/>
                          <a:gd name="T48" fmla="*/ 22 w 943"/>
                          <a:gd name="T49" fmla="*/ 849 h 888"/>
                          <a:gd name="T50" fmla="*/ 2 w 943"/>
                          <a:gd name="T51" fmla="*/ 809 h 888"/>
                          <a:gd name="T52" fmla="*/ 0 w 943"/>
                          <a:gd name="T53" fmla="*/ 361 h 888"/>
                          <a:gd name="T54" fmla="*/ 11 w 943"/>
                          <a:gd name="T55" fmla="*/ 316 h 888"/>
                          <a:gd name="T56" fmla="*/ 37 w 943"/>
                          <a:gd name="T57" fmla="*/ 281 h 888"/>
                          <a:gd name="T58" fmla="*/ 78 w 943"/>
                          <a:gd name="T59" fmla="*/ 261 h 888"/>
                          <a:gd name="T60" fmla="*/ 208 w 943"/>
                          <a:gd name="T61" fmla="*/ 258 h 888"/>
                          <a:gd name="T62" fmla="*/ 220 w 943"/>
                          <a:gd name="T63" fmla="*/ 183 h 888"/>
                          <a:gd name="T64" fmla="*/ 251 w 943"/>
                          <a:gd name="T65" fmla="*/ 118 h 888"/>
                          <a:gd name="T66" fmla="*/ 299 w 943"/>
                          <a:gd name="T67" fmla="*/ 64 h 888"/>
                          <a:gd name="T68" fmla="*/ 360 w 943"/>
                          <a:gd name="T69" fmla="*/ 24 h 888"/>
                          <a:gd name="T70" fmla="*/ 431 w 943"/>
                          <a:gd name="T71" fmla="*/ 3 h 888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</a:cxnLst>
                        <a:rect l="0" t="0" r="r" b="b"/>
                        <a:pathLst>
                          <a:path w="943" h="888">
                            <a:moveTo>
                              <a:pt x="469" y="144"/>
                            </a:moveTo>
                            <a:lnTo>
                              <a:pt x="442" y="147"/>
                            </a:lnTo>
                            <a:lnTo>
                              <a:pt x="419" y="156"/>
                            </a:lnTo>
                            <a:lnTo>
                              <a:pt x="396" y="170"/>
                            </a:lnTo>
                            <a:lnTo>
                              <a:pt x="379" y="187"/>
                            </a:lnTo>
                            <a:lnTo>
                              <a:pt x="365" y="208"/>
                            </a:lnTo>
                            <a:lnTo>
                              <a:pt x="356" y="233"/>
                            </a:lnTo>
                            <a:lnTo>
                              <a:pt x="353" y="259"/>
                            </a:lnTo>
                            <a:lnTo>
                              <a:pt x="586" y="259"/>
                            </a:lnTo>
                            <a:lnTo>
                              <a:pt x="581" y="233"/>
                            </a:lnTo>
                            <a:lnTo>
                              <a:pt x="573" y="208"/>
                            </a:lnTo>
                            <a:lnTo>
                              <a:pt x="559" y="187"/>
                            </a:lnTo>
                            <a:lnTo>
                              <a:pt x="542" y="170"/>
                            </a:lnTo>
                            <a:lnTo>
                              <a:pt x="520" y="156"/>
                            </a:lnTo>
                            <a:lnTo>
                              <a:pt x="496" y="147"/>
                            </a:lnTo>
                            <a:lnTo>
                              <a:pt x="469" y="144"/>
                            </a:lnTo>
                            <a:close/>
                            <a:moveTo>
                              <a:pt x="469" y="0"/>
                            </a:moveTo>
                            <a:lnTo>
                              <a:pt x="469" y="0"/>
                            </a:lnTo>
                            <a:lnTo>
                              <a:pt x="508" y="3"/>
                            </a:lnTo>
                            <a:lnTo>
                              <a:pt x="544" y="11"/>
                            </a:lnTo>
                            <a:lnTo>
                              <a:pt x="578" y="24"/>
                            </a:lnTo>
                            <a:lnTo>
                              <a:pt x="610" y="41"/>
                            </a:lnTo>
                            <a:lnTo>
                              <a:pt x="639" y="64"/>
                            </a:lnTo>
                            <a:lnTo>
                              <a:pt x="665" y="89"/>
                            </a:lnTo>
                            <a:lnTo>
                              <a:pt x="687" y="118"/>
                            </a:lnTo>
                            <a:lnTo>
                              <a:pt x="704" y="149"/>
                            </a:lnTo>
                            <a:lnTo>
                              <a:pt x="718" y="183"/>
                            </a:lnTo>
                            <a:lnTo>
                              <a:pt x="727" y="221"/>
                            </a:lnTo>
                            <a:lnTo>
                              <a:pt x="729" y="258"/>
                            </a:lnTo>
                            <a:lnTo>
                              <a:pt x="841" y="258"/>
                            </a:lnTo>
                            <a:lnTo>
                              <a:pt x="865" y="261"/>
                            </a:lnTo>
                            <a:lnTo>
                              <a:pt x="886" y="269"/>
                            </a:lnTo>
                            <a:lnTo>
                              <a:pt x="904" y="281"/>
                            </a:lnTo>
                            <a:lnTo>
                              <a:pt x="920" y="297"/>
                            </a:lnTo>
                            <a:lnTo>
                              <a:pt x="932" y="316"/>
                            </a:lnTo>
                            <a:lnTo>
                              <a:pt x="939" y="337"/>
                            </a:lnTo>
                            <a:lnTo>
                              <a:pt x="943" y="361"/>
                            </a:lnTo>
                            <a:lnTo>
                              <a:pt x="943" y="785"/>
                            </a:lnTo>
                            <a:lnTo>
                              <a:pt x="939" y="809"/>
                            </a:lnTo>
                            <a:lnTo>
                              <a:pt x="932" y="830"/>
                            </a:lnTo>
                            <a:lnTo>
                              <a:pt x="920" y="849"/>
                            </a:lnTo>
                            <a:lnTo>
                              <a:pt x="904" y="865"/>
                            </a:lnTo>
                            <a:lnTo>
                              <a:pt x="886" y="877"/>
                            </a:lnTo>
                            <a:lnTo>
                              <a:pt x="865" y="885"/>
                            </a:lnTo>
                            <a:lnTo>
                              <a:pt x="841" y="888"/>
                            </a:lnTo>
                            <a:lnTo>
                              <a:pt x="102" y="888"/>
                            </a:lnTo>
                            <a:lnTo>
                              <a:pt x="78" y="885"/>
                            </a:lnTo>
                            <a:lnTo>
                              <a:pt x="57" y="877"/>
                            </a:lnTo>
                            <a:lnTo>
                              <a:pt x="37" y="865"/>
                            </a:lnTo>
                            <a:lnTo>
                              <a:pt x="22" y="849"/>
                            </a:lnTo>
                            <a:lnTo>
                              <a:pt x="11" y="830"/>
                            </a:lnTo>
                            <a:lnTo>
                              <a:pt x="2" y="809"/>
                            </a:lnTo>
                            <a:lnTo>
                              <a:pt x="0" y="785"/>
                            </a:lnTo>
                            <a:lnTo>
                              <a:pt x="0" y="361"/>
                            </a:lnTo>
                            <a:lnTo>
                              <a:pt x="2" y="337"/>
                            </a:lnTo>
                            <a:lnTo>
                              <a:pt x="11" y="316"/>
                            </a:lnTo>
                            <a:lnTo>
                              <a:pt x="22" y="297"/>
                            </a:lnTo>
                            <a:lnTo>
                              <a:pt x="37" y="281"/>
                            </a:lnTo>
                            <a:lnTo>
                              <a:pt x="57" y="269"/>
                            </a:lnTo>
                            <a:lnTo>
                              <a:pt x="78" y="261"/>
                            </a:lnTo>
                            <a:lnTo>
                              <a:pt x="102" y="258"/>
                            </a:lnTo>
                            <a:lnTo>
                              <a:pt x="208" y="258"/>
                            </a:lnTo>
                            <a:lnTo>
                              <a:pt x="212" y="221"/>
                            </a:lnTo>
                            <a:lnTo>
                              <a:pt x="220" y="183"/>
                            </a:lnTo>
                            <a:lnTo>
                              <a:pt x="233" y="149"/>
                            </a:lnTo>
                            <a:lnTo>
                              <a:pt x="251" y="118"/>
                            </a:lnTo>
                            <a:lnTo>
                              <a:pt x="274" y="89"/>
                            </a:lnTo>
                            <a:lnTo>
                              <a:pt x="299" y="64"/>
                            </a:lnTo>
                            <a:lnTo>
                              <a:pt x="328" y="41"/>
                            </a:lnTo>
                            <a:lnTo>
                              <a:pt x="360" y="24"/>
                            </a:lnTo>
                            <a:lnTo>
                              <a:pt x="394" y="11"/>
                            </a:lnTo>
                            <a:lnTo>
                              <a:pt x="431" y="3"/>
                            </a:lnTo>
                            <a:lnTo>
                              <a:pt x="469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7" name="Freeform 16">
                        <a:extLst>
                          <a:ext uri="{FF2B5EF4-FFF2-40B4-BE49-F238E27FC236}">
                            <a16:creationId xmlns:a16="http://schemas.microsoft.com/office/drawing/2014/main" id="{0A1D9C4C-7942-4D1A-932E-08E2065C5A68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837" y="2056"/>
                        <a:ext cx="136" cy="177"/>
                      </a:xfrm>
                      <a:custGeom>
                        <a:avLst/>
                        <a:gdLst>
                          <a:gd name="T0" fmla="*/ 1370 w 1626"/>
                          <a:gd name="T1" fmla="*/ 0 h 2123"/>
                          <a:gd name="T2" fmla="*/ 1384 w 1626"/>
                          <a:gd name="T3" fmla="*/ 1 h 2123"/>
                          <a:gd name="T4" fmla="*/ 1397 w 1626"/>
                          <a:gd name="T5" fmla="*/ 5 h 2123"/>
                          <a:gd name="T6" fmla="*/ 1410 w 1626"/>
                          <a:gd name="T7" fmla="*/ 12 h 2123"/>
                          <a:gd name="T8" fmla="*/ 1596 w 1626"/>
                          <a:gd name="T9" fmla="*/ 142 h 2123"/>
                          <a:gd name="T10" fmla="*/ 1610 w 1626"/>
                          <a:gd name="T11" fmla="*/ 154 h 2123"/>
                          <a:gd name="T12" fmla="*/ 1620 w 1626"/>
                          <a:gd name="T13" fmla="*/ 170 h 2123"/>
                          <a:gd name="T14" fmla="*/ 1626 w 1626"/>
                          <a:gd name="T15" fmla="*/ 188 h 2123"/>
                          <a:gd name="T16" fmla="*/ 1626 w 1626"/>
                          <a:gd name="T17" fmla="*/ 207 h 2123"/>
                          <a:gd name="T18" fmla="*/ 1623 w 1626"/>
                          <a:gd name="T19" fmla="*/ 225 h 2123"/>
                          <a:gd name="T20" fmla="*/ 1614 w 1626"/>
                          <a:gd name="T21" fmla="*/ 241 h 2123"/>
                          <a:gd name="T22" fmla="*/ 302 w 1626"/>
                          <a:gd name="T23" fmla="*/ 2123 h 2123"/>
                          <a:gd name="T24" fmla="*/ 0 w 1626"/>
                          <a:gd name="T25" fmla="*/ 1911 h 2123"/>
                          <a:gd name="T26" fmla="*/ 1311 w 1626"/>
                          <a:gd name="T27" fmla="*/ 30 h 2123"/>
                          <a:gd name="T28" fmla="*/ 1323 w 1626"/>
                          <a:gd name="T29" fmla="*/ 17 h 2123"/>
                          <a:gd name="T30" fmla="*/ 1337 w 1626"/>
                          <a:gd name="T31" fmla="*/ 7 h 2123"/>
                          <a:gd name="T32" fmla="*/ 1353 w 1626"/>
                          <a:gd name="T33" fmla="*/ 2 h 2123"/>
                          <a:gd name="T34" fmla="*/ 1370 w 1626"/>
                          <a:gd name="T35" fmla="*/ 0 h 212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</a:cxnLst>
                        <a:rect l="0" t="0" r="r" b="b"/>
                        <a:pathLst>
                          <a:path w="1626" h="2123">
                            <a:moveTo>
                              <a:pt x="1370" y="0"/>
                            </a:moveTo>
                            <a:lnTo>
                              <a:pt x="1384" y="1"/>
                            </a:lnTo>
                            <a:lnTo>
                              <a:pt x="1397" y="5"/>
                            </a:lnTo>
                            <a:lnTo>
                              <a:pt x="1410" y="12"/>
                            </a:lnTo>
                            <a:lnTo>
                              <a:pt x="1596" y="142"/>
                            </a:lnTo>
                            <a:lnTo>
                              <a:pt x="1610" y="154"/>
                            </a:lnTo>
                            <a:lnTo>
                              <a:pt x="1620" y="170"/>
                            </a:lnTo>
                            <a:lnTo>
                              <a:pt x="1626" y="188"/>
                            </a:lnTo>
                            <a:lnTo>
                              <a:pt x="1626" y="207"/>
                            </a:lnTo>
                            <a:lnTo>
                              <a:pt x="1623" y="225"/>
                            </a:lnTo>
                            <a:lnTo>
                              <a:pt x="1614" y="241"/>
                            </a:lnTo>
                            <a:lnTo>
                              <a:pt x="302" y="2123"/>
                            </a:lnTo>
                            <a:lnTo>
                              <a:pt x="0" y="1911"/>
                            </a:lnTo>
                            <a:lnTo>
                              <a:pt x="1311" y="30"/>
                            </a:lnTo>
                            <a:lnTo>
                              <a:pt x="1323" y="17"/>
                            </a:lnTo>
                            <a:lnTo>
                              <a:pt x="1337" y="7"/>
                            </a:lnTo>
                            <a:lnTo>
                              <a:pt x="1353" y="2"/>
                            </a:lnTo>
                            <a:lnTo>
                              <a:pt x="137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8" name="Freeform 17">
                        <a:extLst>
                          <a:ext uri="{FF2B5EF4-FFF2-40B4-BE49-F238E27FC236}">
                            <a16:creationId xmlns:a16="http://schemas.microsoft.com/office/drawing/2014/main" id="{FC2D1A40-08AB-4563-A798-1BC31D4680D1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820" y="2229"/>
                        <a:ext cx="32" cy="34"/>
                      </a:xfrm>
                      <a:custGeom>
                        <a:avLst/>
                        <a:gdLst>
                          <a:gd name="T0" fmla="*/ 87 w 391"/>
                          <a:gd name="T1" fmla="*/ 0 h 404"/>
                          <a:gd name="T2" fmla="*/ 391 w 391"/>
                          <a:gd name="T3" fmla="*/ 211 h 404"/>
                          <a:gd name="T4" fmla="*/ 310 w 391"/>
                          <a:gd name="T5" fmla="*/ 327 h 404"/>
                          <a:gd name="T6" fmla="*/ 300 w 391"/>
                          <a:gd name="T7" fmla="*/ 338 h 404"/>
                          <a:gd name="T8" fmla="*/ 286 w 391"/>
                          <a:gd name="T9" fmla="*/ 344 h 404"/>
                          <a:gd name="T10" fmla="*/ 73 w 391"/>
                          <a:gd name="T11" fmla="*/ 402 h 404"/>
                          <a:gd name="T12" fmla="*/ 67 w 391"/>
                          <a:gd name="T13" fmla="*/ 403 h 404"/>
                          <a:gd name="T14" fmla="*/ 61 w 391"/>
                          <a:gd name="T15" fmla="*/ 404 h 404"/>
                          <a:gd name="T16" fmla="*/ 49 w 391"/>
                          <a:gd name="T17" fmla="*/ 402 h 404"/>
                          <a:gd name="T18" fmla="*/ 37 w 391"/>
                          <a:gd name="T19" fmla="*/ 395 h 404"/>
                          <a:gd name="T20" fmla="*/ 28 w 391"/>
                          <a:gd name="T21" fmla="*/ 387 h 404"/>
                          <a:gd name="T22" fmla="*/ 22 w 391"/>
                          <a:gd name="T23" fmla="*/ 376 h 404"/>
                          <a:gd name="T24" fmla="*/ 19 w 391"/>
                          <a:gd name="T25" fmla="*/ 364 h 404"/>
                          <a:gd name="T26" fmla="*/ 0 w 391"/>
                          <a:gd name="T27" fmla="*/ 143 h 404"/>
                          <a:gd name="T28" fmla="*/ 2 w 391"/>
                          <a:gd name="T29" fmla="*/ 129 h 404"/>
                          <a:gd name="T30" fmla="*/ 7 w 391"/>
                          <a:gd name="T31" fmla="*/ 115 h 404"/>
                          <a:gd name="T32" fmla="*/ 87 w 391"/>
                          <a:gd name="T33" fmla="*/ 0 h 404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</a:cxnLst>
                        <a:rect l="0" t="0" r="r" b="b"/>
                        <a:pathLst>
                          <a:path w="391" h="404">
                            <a:moveTo>
                              <a:pt x="87" y="0"/>
                            </a:moveTo>
                            <a:lnTo>
                              <a:pt x="391" y="211"/>
                            </a:lnTo>
                            <a:lnTo>
                              <a:pt x="310" y="327"/>
                            </a:lnTo>
                            <a:lnTo>
                              <a:pt x="300" y="338"/>
                            </a:lnTo>
                            <a:lnTo>
                              <a:pt x="286" y="344"/>
                            </a:lnTo>
                            <a:lnTo>
                              <a:pt x="73" y="402"/>
                            </a:lnTo>
                            <a:lnTo>
                              <a:pt x="67" y="403"/>
                            </a:lnTo>
                            <a:lnTo>
                              <a:pt x="61" y="404"/>
                            </a:lnTo>
                            <a:lnTo>
                              <a:pt x="49" y="402"/>
                            </a:lnTo>
                            <a:lnTo>
                              <a:pt x="37" y="395"/>
                            </a:lnTo>
                            <a:lnTo>
                              <a:pt x="28" y="387"/>
                            </a:lnTo>
                            <a:lnTo>
                              <a:pt x="22" y="376"/>
                            </a:lnTo>
                            <a:lnTo>
                              <a:pt x="19" y="364"/>
                            </a:lnTo>
                            <a:lnTo>
                              <a:pt x="0" y="143"/>
                            </a:lnTo>
                            <a:lnTo>
                              <a:pt x="2" y="129"/>
                            </a:lnTo>
                            <a:lnTo>
                              <a:pt x="7" y="115"/>
                            </a:lnTo>
                            <a:lnTo>
                              <a:pt x="87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</p:grp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BE2152A3-88A1-48C4-9AFE-0A5EBB950850}"/>
                  </a:ext>
                </a:extLst>
              </p:cNvPr>
              <p:cNvSpPr/>
              <p:nvPr/>
            </p:nvSpPr>
            <p:spPr>
              <a:xfrm>
                <a:off x="7235071" y="3123270"/>
                <a:ext cx="105336" cy="105336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28E99F0-7312-434A-B557-521EE4E05F9C}"/>
                </a:ext>
              </a:extLst>
            </p:cNvPr>
            <p:cNvGrpSpPr/>
            <p:nvPr/>
          </p:nvGrpSpPr>
          <p:grpSpPr>
            <a:xfrm>
              <a:off x="7235071" y="4770726"/>
              <a:ext cx="3463409" cy="949422"/>
              <a:chOff x="7235071" y="4770726"/>
              <a:chExt cx="3463409" cy="94942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5BA8044B-7067-48A7-BDED-FDFB03AF16BB}"/>
                  </a:ext>
                </a:extLst>
              </p:cNvPr>
              <p:cNvGrpSpPr/>
              <p:nvPr/>
            </p:nvGrpSpPr>
            <p:grpSpPr>
              <a:xfrm>
                <a:off x="7313738" y="4770726"/>
                <a:ext cx="3384742" cy="949422"/>
                <a:chOff x="7313738" y="4770726"/>
                <a:chExt cx="3384742" cy="949422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9EBA3673-7B50-4CF6-9AFD-1AAED902ECD8}"/>
                    </a:ext>
                  </a:extLst>
                </p:cNvPr>
                <p:cNvSpPr txBox="1"/>
                <p:nvPr/>
              </p:nvSpPr>
              <p:spPr>
                <a:xfrm>
                  <a:off x="8927267" y="5060770"/>
                  <a:ext cx="1771213" cy="369332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sz="1200"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</a:lstStyle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Email Parsers </a:t>
                  </a:r>
                </a:p>
              </p:txBody>
            </p: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46E98419-03D9-464C-B79C-2A1F09A882FA}"/>
                    </a:ext>
                  </a:extLst>
                </p:cNvPr>
                <p:cNvGrpSpPr/>
                <p:nvPr/>
              </p:nvGrpSpPr>
              <p:grpSpPr>
                <a:xfrm>
                  <a:off x="7313738" y="4770726"/>
                  <a:ext cx="1370204" cy="949422"/>
                  <a:chOff x="7313738" y="4770726"/>
                  <a:chExt cx="1370204" cy="949422"/>
                </a:xfrm>
              </p:grpSpPr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A5998741-42E0-4323-A51D-B130DCDA1C82}"/>
                      </a:ext>
                    </a:extLst>
                  </p:cNvPr>
                  <p:cNvCxnSpPr/>
                  <p:nvPr/>
                </p:nvCxnSpPr>
                <p:spPr>
                  <a:xfrm>
                    <a:off x="7313738" y="5245437"/>
                    <a:ext cx="301659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3BE6B823-C33D-402E-86A3-07DFA6F8F307}"/>
                      </a:ext>
                    </a:extLst>
                  </p:cNvPr>
                  <p:cNvGrpSpPr/>
                  <p:nvPr/>
                </p:nvGrpSpPr>
                <p:grpSpPr>
                  <a:xfrm>
                    <a:off x="7785946" y="4770726"/>
                    <a:ext cx="897996" cy="949422"/>
                    <a:chOff x="7785946" y="4770726"/>
                    <a:chExt cx="897996" cy="949422"/>
                  </a:xfrm>
                </p:grpSpPr>
                <p:grpSp>
                  <p:nvGrpSpPr>
                    <p:cNvPr id="23" name="Group 22">
                      <a:extLst>
                        <a:ext uri="{FF2B5EF4-FFF2-40B4-BE49-F238E27FC236}">
                          <a16:creationId xmlns:a16="http://schemas.microsoft.com/office/drawing/2014/main" id="{257A24C5-B7D8-448D-936F-BB377559E17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85946" y="4770726"/>
                      <a:ext cx="897996" cy="949422"/>
                      <a:chOff x="7785946" y="4770726"/>
                      <a:chExt cx="897996" cy="949422"/>
                    </a:xfrm>
                  </p:grpSpPr>
                  <p:sp>
                    <p:nvSpPr>
                      <p:cNvPr id="25" name="Freeform: Shape 24">
                        <a:extLst>
                          <a:ext uri="{FF2B5EF4-FFF2-40B4-BE49-F238E27FC236}">
                            <a16:creationId xmlns:a16="http://schemas.microsoft.com/office/drawing/2014/main" id="{CDA487EE-DE05-4BD2-B75B-9451FB0E5C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5946" y="4770726"/>
                        <a:ext cx="474712" cy="94942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6" name="Oval 25">
                        <a:extLst>
                          <a:ext uri="{FF2B5EF4-FFF2-40B4-BE49-F238E27FC236}">
                            <a16:creationId xmlns:a16="http://schemas.microsoft.com/office/drawing/2014/main" id="{5C701EEC-2B95-4102-A91B-426638A502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40418" y="4823675"/>
                        <a:ext cx="843524" cy="843525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24" name="Freeform 6">
                      <a:extLst>
                        <a:ext uri="{FF2B5EF4-FFF2-40B4-BE49-F238E27FC236}">
                          <a16:creationId xmlns:a16="http://schemas.microsoft.com/office/drawing/2014/main" id="{B45CC1A9-8F97-401F-9C4B-C676DDC46634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8026366" y="5068738"/>
                      <a:ext cx="471628" cy="353398"/>
                    </a:xfrm>
                    <a:custGeom>
                      <a:avLst/>
                      <a:gdLst>
                        <a:gd name="T0" fmla="*/ 3145 w 6558"/>
                        <a:gd name="T1" fmla="*/ 3022 h 4914"/>
                        <a:gd name="T2" fmla="*/ 3208 w 6558"/>
                        <a:gd name="T3" fmla="*/ 3059 h 4914"/>
                        <a:gd name="T4" fmla="*/ 3278 w 6558"/>
                        <a:gd name="T5" fmla="*/ 3071 h 4914"/>
                        <a:gd name="T6" fmla="*/ 3350 w 6558"/>
                        <a:gd name="T7" fmla="*/ 3059 h 4914"/>
                        <a:gd name="T8" fmla="*/ 3413 w 6558"/>
                        <a:gd name="T9" fmla="*/ 3022 h 4914"/>
                        <a:gd name="T10" fmla="*/ 6170 w 6558"/>
                        <a:gd name="T11" fmla="*/ 4789 h 4914"/>
                        <a:gd name="T12" fmla="*/ 6009 w 6558"/>
                        <a:gd name="T13" fmla="*/ 4868 h 4914"/>
                        <a:gd name="T14" fmla="*/ 5832 w 6558"/>
                        <a:gd name="T15" fmla="*/ 4910 h 4914"/>
                        <a:gd name="T16" fmla="*/ 820 w 6558"/>
                        <a:gd name="T17" fmla="*/ 4914 h 4914"/>
                        <a:gd name="T18" fmla="*/ 635 w 6558"/>
                        <a:gd name="T19" fmla="*/ 4894 h 4914"/>
                        <a:gd name="T20" fmla="*/ 465 w 6558"/>
                        <a:gd name="T21" fmla="*/ 4833 h 4914"/>
                        <a:gd name="T22" fmla="*/ 2484 w 6558"/>
                        <a:gd name="T23" fmla="*/ 2445 h 4914"/>
                        <a:gd name="T24" fmla="*/ 6474 w 6558"/>
                        <a:gd name="T25" fmla="*/ 463 h 4914"/>
                        <a:gd name="T26" fmla="*/ 6536 w 6558"/>
                        <a:gd name="T27" fmla="*/ 632 h 4914"/>
                        <a:gd name="T28" fmla="*/ 6558 w 6558"/>
                        <a:gd name="T29" fmla="*/ 819 h 4914"/>
                        <a:gd name="T30" fmla="*/ 6552 w 6558"/>
                        <a:gd name="T31" fmla="*/ 4181 h 4914"/>
                        <a:gd name="T32" fmla="*/ 6518 w 6558"/>
                        <a:gd name="T33" fmla="*/ 4342 h 4914"/>
                        <a:gd name="T34" fmla="*/ 6453 w 6558"/>
                        <a:gd name="T35" fmla="*/ 4491 h 4914"/>
                        <a:gd name="T36" fmla="*/ 6431 w 6558"/>
                        <a:gd name="T37" fmla="*/ 384 h 4914"/>
                        <a:gd name="T38" fmla="*/ 2176 w 6558"/>
                        <a:gd name="T39" fmla="*/ 2175 h 4914"/>
                        <a:gd name="T40" fmla="*/ 70 w 6558"/>
                        <a:gd name="T41" fmla="*/ 4417 h 4914"/>
                        <a:gd name="T42" fmla="*/ 18 w 6558"/>
                        <a:gd name="T43" fmla="*/ 4262 h 4914"/>
                        <a:gd name="T44" fmla="*/ 0 w 6558"/>
                        <a:gd name="T45" fmla="*/ 4095 h 4914"/>
                        <a:gd name="T46" fmla="*/ 6 w 6558"/>
                        <a:gd name="T47" fmla="*/ 724 h 4914"/>
                        <a:gd name="T48" fmla="*/ 48 w 6558"/>
                        <a:gd name="T49" fmla="*/ 545 h 4914"/>
                        <a:gd name="T50" fmla="*/ 127 w 6558"/>
                        <a:gd name="T51" fmla="*/ 384 h 4914"/>
                        <a:gd name="T52" fmla="*/ 5739 w 6558"/>
                        <a:gd name="T53" fmla="*/ 0 h 4914"/>
                        <a:gd name="T54" fmla="*/ 5904 w 6558"/>
                        <a:gd name="T55" fmla="*/ 18 h 4914"/>
                        <a:gd name="T56" fmla="*/ 6057 w 6558"/>
                        <a:gd name="T57" fmla="*/ 68 h 4914"/>
                        <a:gd name="T58" fmla="*/ 3278 w 6558"/>
                        <a:gd name="T59" fmla="*/ 2594 h 4914"/>
                        <a:gd name="T60" fmla="*/ 501 w 6558"/>
                        <a:gd name="T61" fmla="*/ 68 h 4914"/>
                        <a:gd name="T62" fmla="*/ 654 w 6558"/>
                        <a:gd name="T63" fmla="*/ 18 h 4914"/>
                        <a:gd name="T64" fmla="*/ 820 w 6558"/>
                        <a:gd name="T65" fmla="*/ 0 h 491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</a:cxnLst>
                      <a:rect l="0" t="0" r="r" b="b"/>
                      <a:pathLst>
                        <a:path w="6558" h="4914">
                          <a:moveTo>
                            <a:pt x="2484" y="2445"/>
                          </a:moveTo>
                          <a:lnTo>
                            <a:pt x="3145" y="3022"/>
                          </a:lnTo>
                          <a:lnTo>
                            <a:pt x="3175" y="3043"/>
                          </a:lnTo>
                          <a:lnTo>
                            <a:pt x="3208" y="3059"/>
                          </a:lnTo>
                          <a:lnTo>
                            <a:pt x="3242" y="3069"/>
                          </a:lnTo>
                          <a:lnTo>
                            <a:pt x="3278" y="3071"/>
                          </a:lnTo>
                          <a:lnTo>
                            <a:pt x="3314" y="3069"/>
                          </a:lnTo>
                          <a:lnTo>
                            <a:pt x="3350" y="3059"/>
                          </a:lnTo>
                          <a:lnTo>
                            <a:pt x="3383" y="3043"/>
                          </a:lnTo>
                          <a:lnTo>
                            <a:pt x="3413" y="3022"/>
                          </a:lnTo>
                          <a:lnTo>
                            <a:pt x="4074" y="2445"/>
                          </a:lnTo>
                          <a:lnTo>
                            <a:pt x="6170" y="4789"/>
                          </a:lnTo>
                          <a:lnTo>
                            <a:pt x="6093" y="4833"/>
                          </a:lnTo>
                          <a:lnTo>
                            <a:pt x="6009" y="4868"/>
                          </a:lnTo>
                          <a:lnTo>
                            <a:pt x="5924" y="4894"/>
                          </a:lnTo>
                          <a:lnTo>
                            <a:pt x="5832" y="4910"/>
                          </a:lnTo>
                          <a:lnTo>
                            <a:pt x="5739" y="4914"/>
                          </a:lnTo>
                          <a:lnTo>
                            <a:pt x="820" y="4914"/>
                          </a:lnTo>
                          <a:lnTo>
                            <a:pt x="726" y="4910"/>
                          </a:lnTo>
                          <a:lnTo>
                            <a:pt x="635" y="4894"/>
                          </a:lnTo>
                          <a:lnTo>
                            <a:pt x="549" y="4868"/>
                          </a:lnTo>
                          <a:lnTo>
                            <a:pt x="465" y="4833"/>
                          </a:lnTo>
                          <a:lnTo>
                            <a:pt x="388" y="4789"/>
                          </a:lnTo>
                          <a:lnTo>
                            <a:pt x="2484" y="2445"/>
                          </a:lnTo>
                          <a:close/>
                          <a:moveTo>
                            <a:pt x="6431" y="384"/>
                          </a:moveTo>
                          <a:lnTo>
                            <a:pt x="6474" y="463"/>
                          </a:lnTo>
                          <a:lnTo>
                            <a:pt x="6508" y="545"/>
                          </a:lnTo>
                          <a:lnTo>
                            <a:pt x="6536" y="632"/>
                          </a:lnTo>
                          <a:lnTo>
                            <a:pt x="6552" y="724"/>
                          </a:lnTo>
                          <a:lnTo>
                            <a:pt x="6558" y="819"/>
                          </a:lnTo>
                          <a:lnTo>
                            <a:pt x="6558" y="4095"/>
                          </a:lnTo>
                          <a:lnTo>
                            <a:pt x="6552" y="4181"/>
                          </a:lnTo>
                          <a:lnTo>
                            <a:pt x="6540" y="4262"/>
                          </a:lnTo>
                          <a:lnTo>
                            <a:pt x="6518" y="4342"/>
                          </a:lnTo>
                          <a:lnTo>
                            <a:pt x="6488" y="4417"/>
                          </a:lnTo>
                          <a:lnTo>
                            <a:pt x="6453" y="4491"/>
                          </a:lnTo>
                          <a:lnTo>
                            <a:pt x="4382" y="2175"/>
                          </a:lnTo>
                          <a:lnTo>
                            <a:pt x="6431" y="384"/>
                          </a:lnTo>
                          <a:close/>
                          <a:moveTo>
                            <a:pt x="127" y="384"/>
                          </a:moveTo>
                          <a:lnTo>
                            <a:pt x="2176" y="2175"/>
                          </a:lnTo>
                          <a:lnTo>
                            <a:pt x="105" y="4491"/>
                          </a:lnTo>
                          <a:lnTo>
                            <a:pt x="70" y="4417"/>
                          </a:lnTo>
                          <a:lnTo>
                            <a:pt x="40" y="4342"/>
                          </a:lnTo>
                          <a:lnTo>
                            <a:pt x="18" y="4262"/>
                          </a:lnTo>
                          <a:lnTo>
                            <a:pt x="4" y="4181"/>
                          </a:lnTo>
                          <a:lnTo>
                            <a:pt x="0" y="4095"/>
                          </a:lnTo>
                          <a:lnTo>
                            <a:pt x="0" y="819"/>
                          </a:lnTo>
                          <a:lnTo>
                            <a:pt x="6" y="724"/>
                          </a:lnTo>
                          <a:lnTo>
                            <a:pt x="22" y="632"/>
                          </a:lnTo>
                          <a:lnTo>
                            <a:pt x="48" y="545"/>
                          </a:lnTo>
                          <a:lnTo>
                            <a:pt x="84" y="463"/>
                          </a:lnTo>
                          <a:lnTo>
                            <a:pt x="127" y="384"/>
                          </a:lnTo>
                          <a:close/>
                          <a:moveTo>
                            <a:pt x="820" y="0"/>
                          </a:moveTo>
                          <a:lnTo>
                            <a:pt x="5739" y="0"/>
                          </a:lnTo>
                          <a:lnTo>
                            <a:pt x="5822" y="4"/>
                          </a:lnTo>
                          <a:lnTo>
                            <a:pt x="5904" y="18"/>
                          </a:lnTo>
                          <a:lnTo>
                            <a:pt x="5981" y="40"/>
                          </a:lnTo>
                          <a:lnTo>
                            <a:pt x="6057" y="68"/>
                          </a:lnTo>
                          <a:lnTo>
                            <a:pt x="6128" y="103"/>
                          </a:lnTo>
                          <a:lnTo>
                            <a:pt x="3278" y="2594"/>
                          </a:lnTo>
                          <a:lnTo>
                            <a:pt x="430" y="103"/>
                          </a:lnTo>
                          <a:lnTo>
                            <a:pt x="501" y="68"/>
                          </a:lnTo>
                          <a:lnTo>
                            <a:pt x="577" y="40"/>
                          </a:lnTo>
                          <a:lnTo>
                            <a:pt x="654" y="18"/>
                          </a:lnTo>
                          <a:lnTo>
                            <a:pt x="736" y="4"/>
                          </a:lnTo>
                          <a:lnTo>
                            <a:pt x="820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E9C1F9A-0D73-46D5-B95F-3EF176CE7EB1}"/>
                  </a:ext>
                </a:extLst>
              </p:cNvPr>
              <p:cNvSpPr/>
              <p:nvPr/>
            </p:nvSpPr>
            <p:spPr>
              <a:xfrm>
                <a:off x="7235071" y="5192769"/>
                <a:ext cx="105336" cy="105336"/>
              </a:xfrm>
              <a:prstGeom prst="ellipse">
                <a:avLst/>
              </a:prstGeom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F7876763-3CC9-463F-9DB8-938431B3CC7F}"/>
              </a:ext>
            </a:extLst>
          </p:cNvPr>
          <p:cNvSpPr/>
          <p:nvPr/>
        </p:nvSpPr>
        <p:spPr>
          <a:xfrm>
            <a:off x="1236861" y="6449253"/>
            <a:ext cx="6670278" cy="2616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</p:spTree>
    <p:extLst>
      <p:ext uri="{BB962C8B-B14F-4D97-AF65-F5344CB8AC3E}">
        <p14:creationId xmlns:p14="http://schemas.microsoft.com/office/powerpoint/2010/main" val="2215835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D5BB3-F02D-46B5-A670-924D2DB57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Legacy Documents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B3CAA8-64DF-4C06-8A97-A5E45AED8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024CBE9-A509-43E8-BB1B-93068B7B6382}"/>
              </a:ext>
            </a:extLst>
          </p:cNvPr>
          <p:cNvGrpSpPr/>
          <p:nvPr/>
        </p:nvGrpSpPr>
        <p:grpSpPr>
          <a:xfrm>
            <a:off x="0" y="1054954"/>
            <a:ext cx="9144000" cy="392571"/>
            <a:chOff x="0" y="1170949"/>
            <a:chExt cx="12192000" cy="46451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ADFD0E-6D9E-4FF2-BBC8-6117599465BE}"/>
                </a:ext>
              </a:extLst>
            </p:cNvPr>
            <p:cNvSpPr/>
            <p:nvPr/>
          </p:nvSpPr>
          <p:spPr>
            <a:xfrm>
              <a:off x="0" y="1170949"/>
              <a:ext cx="12192000" cy="4645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8B1A454-4499-468C-87A5-CE2882332F6C}"/>
                </a:ext>
              </a:extLst>
            </p:cNvPr>
            <p:cNvSpPr/>
            <p:nvPr/>
          </p:nvSpPr>
          <p:spPr>
            <a:xfrm>
              <a:off x="1810883" y="1202907"/>
              <a:ext cx="8570235" cy="40060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There are still multiple untapped resources. Some of them are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431EB17-A275-4E98-88E0-B4E9ED9A0C28}"/>
              </a:ext>
            </a:extLst>
          </p:cNvPr>
          <p:cNvGrpSpPr/>
          <p:nvPr/>
        </p:nvGrpSpPr>
        <p:grpSpPr>
          <a:xfrm>
            <a:off x="-25276" y="2499233"/>
            <a:ext cx="8788152" cy="2516610"/>
            <a:chOff x="-317251" y="2499233"/>
            <a:chExt cx="8788152" cy="2516610"/>
          </a:xfrm>
        </p:grpSpPr>
        <p:grpSp>
          <p:nvGrpSpPr>
            <p:cNvPr id="2064" name="Group 2063">
              <a:extLst>
                <a:ext uri="{FF2B5EF4-FFF2-40B4-BE49-F238E27FC236}">
                  <a16:creationId xmlns:a16="http://schemas.microsoft.com/office/drawing/2014/main" id="{37181A5D-5FB9-4C2A-BAA3-1DDD88999F5F}"/>
                </a:ext>
              </a:extLst>
            </p:cNvPr>
            <p:cNvGrpSpPr/>
            <p:nvPr/>
          </p:nvGrpSpPr>
          <p:grpSpPr>
            <a:xfrm>
              <a:off x="-317251" y="2499235"/>
              <a:ext cx="2079135" cy="2516608"/>
              <a:chOff x="345243" y="2411131"/>
              <a:chExt cx="2439445" cy="2952731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1DA6B0A-F907-4D96-9EB8-739389FFB6CD}"/>
                  </a:ext>
                </a:extLst>
              </p:cNvPr>
              <p:cNvSpPr txBox="1"/>
              <p:nvPr/>
            </p:nvSpPr>
            <p:spPr>
              <a:xfrm>
                <a:off x="345243" y="4748309"/>
                <a:ext cx="2033009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Archives of Statements</a:t>
                </a:r>
              </a:p>
            </p:txBody>
          </p:sp>
          <p:grpSp>
            <p:nvGrpSpPr>
              <p:cNvPr id="2062" name="Group 2061">
                <a:extLst>
                  <a:ext uri="{FF2B5EF4-FFF2-40B4-BE49-F238E27FC236}">
                    <a16:creationId xmlns:a16="http://schemas.microsoft.com/office/drawing/2014/main" id="{04839EDE-AE8E-4C52-9705-7223CF29B19F}"/>
                  </a:ext>
                </a:extLst>
              </p:cNvPr>
              <p:cNvGrpSpPr/>
              <p:nvPr/>
            </p:nvGrpSpPr>
            <p:grpSpPr>
              <a:xfrm>
                <a:off x="581358" y="2411131"/>
                <a:ext cx="2203330" cy="1859450"/>
                <a:chOff x="581358" y="2411131"/>
                <a:chExt cx="2203330" cy="1859450"/>
              </a:xfrm>
            </p:grpSpPr>
            <p:grpSp>
              <p:nvGrpSpPr>
                <p:cNvPr id="2059" name="Group 2058">
                  <a:extLst>
                    <a:ext uri="{FF2B5EF4-FFF2-40B4-BE49-F238E27FC236}">
                      <a16:creationId xmlns:a16="http://schemas.microsoft.com/office/drawing/2014/main" id="{C67106B4-E6B7-4DF6-B8FB-36B089E2897B}"/>
                    </a:ext>
                  </a:extLst>
                </p:cNvPr>
                <p:cNvGrpSpPr/>
                <p:nvPr/>
              </p:nvGrpSpPr>
              <p:grpSpPr>
                <a:xfrm>
                  <a:off x="1867026" y="2411131"/>
                  <a:ext cx="917662" cy="1859450"/>
                  <a:chOff x="1867026" y="2411131"/>
                  <a:chExt cx="917662" cy="1859450"/>
                </a:xfrm>
              </p:grpSpPr>
              <p:sp>
                <p:nvSpPr>
                  <p:cNvPr id="11" name="Freeform: Shape 10">
                    <a:extLst>
                      <a:ext uri="{FF2B5EF4-FFF2-40B4-BE49-F238E27FC236}">
                        <a16:creationId xmlns:a16="http://schemas.microsoft.com/office/drawing/2014/main" id="{0C9A0CD4-C1C3-4409-A7DB-4595B15211FD}"/>
                      </a:ext>
                    </a:extLst>
                  </p:cNvPr>
                  <p:cNvSpPr/>
                  <p:nvPr/>
                </p:nvSpPr>
                <p:spPr>
                  <a:xfrm flipH="1">
                    <a:off x="1867026" y="2411131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91FC9AA2-D449-4CCA-9CB6-F5866D177B74}"/>
                      </a:ext>
                    </a:extLst>
                  </p:cNvPr>
                  <p:cNvCxnSpPr/>
                  <p:nvPr/>
                </p:nvCxnSpPr>
                <p:spPr>
                  <a:xfrm>
                    <a:off x="2424688" y="3340856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61" name="Group 2060">
                  <a:extLst>
                    <a:ext uri="{FF2B5EF4-FFF2-40B4-BE49-F238E27FC236}">
                      <a16:creationId xmlns:a16="http://schemas.microsoft.com/office/drawing/2014/main" id="{4EBD428C-A14A-492E-A640-A245DFE39C3A}"/>
                    </a:ext>
                  </a:extLst>
                </p:cNvPr>
                <p:cNvGrpSpPr/>
                <p:nvPr/>
              </p:nvGrpSpPr>
              <p:grpSpPr>
                <a:xfrm>
                  <a:off x="581358" y="2494783"/>
                  <a:ext cx="1629179" cy="1692148"/>
                  <a:chOff x="581358" y="2494783"/>
                  <a:chExt cx="1629179" cy="1692148"/>
                </a:xfrm>
              </p:grpSpPr>
              <p:grpSp>
                <p:nvGrpSpPr>
                  <p:cNvPr id="2060" name="Group 2059">
                    <a:extLst>
                      <a:ext uri="{FF2B5EF4-FFF2-40B4-BE49-F238E27FC236}">
                        <a16:creationId xmlns:a16="http://schemas.microsoft.com/office/drawing/2014/main" id="{3BF2A515-28A9-438F-93CD-640674F49588}"/>
                      </a:ext>
                    </a:extLst>
                  </p:cNvPr>
                  <p:cNvGrpSpPr/>
                  <p:nvPr/>
                </p:nvGrpSpPr>
                <p:grpSpPr>
                  <a:xfrm>
                    <a:off x="581358" y="2494783"/>
                    <a:ext cx="1629179" cy="1692148"/>
                    <a:chOff x="581358" y="2494783"/>
                    <a:chExt cx="1629179" cy="1692148"/>
                  </a:xfrm>
                </p:grpSpPr>
                <p:sp>
                  <p:nvSpPr>
                    <p:cNvPr id="5" name="Freeform: Shape 4">
                      <a:extLst>
                        <a:ext uri="{FF2B5EF4-FFF2-40B4-BE49-F238E27FC236}">
                          <a16:creationId xmlns:a16="http://schemas.microsoft.com/office/drawing/2014/main" id="{A8FC5681-FC8C-4AC5-AA3F-2ECE4A7C0FF9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364460" y="2494783"/>
                      <a:ext cx="846077" cy="169214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" name="Oval 8">
                      <a:extLst>
                        <a:ext uri="{FF2B5EF4-FFF2-40B4-BE49-F238E27FC236}">
                          <a16:creationId xmlns:a16="http://schemas.microsoft.com/office/drawing/2014/main" id="{32F5959B-CE1A-4838-9D04-92B30D59FFEB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581358" y="2560466"/>
                      <a:ext cx="1560779" cy="1560780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8" name="Group 12">
                    <a:extLst>
                      <a:ext uri="{FF2B5EF4-FFF2-40B4-BE49-F238E27FC236}">
                        <a16:creationId xmlns:a16="http://schemas.microsoft.com/office/drawing/2014/main" id="{B8608735-3E18-4986-A1DF-9322EB272CE8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993756" y="2950896"/>
                    <a:ext cx="735982" cy="779920"/>
                    <a:chOff x="3705" y="2015"/>
                    <a:chExt cx="268" cy="284"/>
                  </a:xfrm>
                  <a:solidFill>
                    <a:schemeClr val="accent1"/>
                  </a:solidFill>
                </p:grpSpPr>
                <p:sp>
                  <p:nvSpPr>
                    <p:cNvPr id="29" name="Freeform 14">
                      <a:extLst>
                        <a:ext uri="{FF2B5EF4-FFF2-40B4-BE49-F238E27FC236}">
                          <a16:creationId xmlns:a16="http://schemas.microsoft.com/office/drawing/2014/main" id="{B809818B-20ED-41BA-84BF-85AED450865C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3705" y="2056"/>
                      <a:ext cx="190" cy="243"/>
                    </a:xfrm>
                    <a:custGeom>
                      <a:avLst/>
                      <a:gdLst>
                        <a:gd name="T0" fmla="*/ 465 w 2276"/>
                        <a:gd name="T1" fmla="*/ 849 h 2912"/>
                        <a:gd name="T2" fmla="*/ 414 w 2276"/>
                        <a:gd name="T3" fmla="*/ 900 h 2912"/>
                        <a:gd name="T4" fmla="*/ 405 w 2276"/>
                        <a:gd name="T5" fmla="*/ 975 h 2912"/>
                        <a:gd name="T6" fmla="*/ 443 w 2276"/>
                        <a:gd name="T7" fmla="*/ 1037 h 2912"/>
                        <a:gd name="T8" fmla="*/ 513 w 2276"/>
                        <a:gd name="T9" fmla="*/ 1061 h 2912"/>
                        <a:gd name="T10" fmla="*/ 1813 w 2276"/>
                        <a:gd name="T11" fmla="*/ 1049 h 2912"/>
                        <a:gd name="T12" fmla="*/ 1865 w 2276"/>
                        <a:gd name="T13" fmla="*/ 998 h 2912"/>
                        <a:gd name="T14" fmla="*/ 1873 w 2276"/>
                        <a:gd name="T15" fmla="*/ 923 h 2912"/>
                        <a:gd name="T16" fmla="*/ 1835 w 2276"/>
                        <a:gd name="T17" fmla="*/ 862 h 2912"/>
                        <a:gd name="T18" fmla="*/ 1765 w 2276"/>
                        <a:gd name="T19" fmla="*/ 838 h 2912"/>
                        <a:gd name="T20" fmla="*/ 524 w 2276"/>
                        <a:gd name="T21" fmla="*/ 0 h 2912"/>
                        <a:gd name="T22" fmla="*/ 535 w 2276"/>
                        <a:gd name="T23" fmla="*/ 370 h 2912"/>
                        <a:gd name="T24" fmla="*/ 594 w 2276"/>
                        <a:gd name="T25" fmla="*/ 466 h 2912"/>
                        <a:gd name="T26" fmla="*/ 690 w 2276"/>
                        <a:gd name="T27" fmla="*/ 525 h 2912"/>
                        <a:gd name="T28" fmla="*/ 1510 w 2276"/>
                        <a:gd name="T29" fmla="*/ 536 h 2912"/>
                        <a:gd name="T30" fmla="*/ 1623 w 2276"/>
                        <a:gd name="T31" fmla="*/ 510 h 2912"/>
                        <a:gd name="T32" fmla="*/ 1711 w 2276"/>
                        <a:gd name="T33" fmla="*/ 437 h 2912"/>
                        <a:gd name="T34" fmla="*/ 1756 w 2276"/>
                        <a:gd name="T35" fmla="*/ 331 h 2912"/>
                        <a:gd name="T36" fmla="*/ 2127 w 2276"/>
                        <a:gd name="T37" fmla="*/ 0 h 2912"/>
                        <a:gd name="T38" fmla="*/ 2211 w 2276"/>
                        <a:gd name="T39" fmla="*/ 25 h 2912"/>
                        <a:gd name="T40" fmla="*/ 2264 w 2276"/>
                        <a:gd name="T41" fmla="*/ 92 h 2912"/>
                        <a:gd name="T42" fmla="*/ 2276 w 2276"/>
                        <a:gd name="T43" fmla="*/ 661 h 2912"/>
                        <a:gd name="T44" fmla="*/ 487 w 2276"/>
                        <a:gd name="T45" fmla="*/ 1357 h 2912"/>
                        <a:gd name="T46" fmla="*/ 426 w 2276"/>
                        <a:gd name="T47" fmla="*/ 1396 h 2912"/>
                        <a:gd name="T48" fmla="*/ 402 w 2276"/>
                        <a:gd name="T49" fmla="*/ 1466 h 2912"/>
                        <a:gd name="T50" fmla="*/ 426 w 2276"/>
                        <a:gd name="T51" fmla="*/ 1536 h 2912"/>
                        <a:gd name="T52" fmla="*/ 487 w 2276"/>
                        <a:gd name="T53" fmla="*/ 1574 h 2912"/>
                        <a:gd name="T54" fmla="*/ 1432 w 2276"/>
                        <a:gd name="T55" fmla="*/ 1871 h 2912"/>
                        <a:gd name="T56" fmla="*/ 465 w 2276"/>
                        <a:gd name="T57" fmla="*/ 1882 h 2912"/>
                        <a:gd name="T58" fmla="*/ 414 w 2276"/>
                        <a:gd name="T59" fmla="*/ 1934 h 2912"/>
                        <a:gd name="T60" fmla="*/ 405 w 2276"/>
                        <a:gd name="T61" fmla="*/ 2008 h 2912"/>
                        <a:gd name="T62" fmla="*/ 443 w 2276"/>
                        <a:gd name="T63" fmla="*/ 2069 h 2912"/>
                        <a:gd name="T64" fmla="*/ 513 w 2276"/>
                        <a:gd name="T65" fmla="*/ 2094 h 2912"/>
                        <a:gd name="T66" fmla="*/ 1247 w 2276"/>
                        <a:gd name="T67" fmla="*/ 2135 h 2912"/>
                        <a:gd name="T68" fmla="*/ 1231 w 2276"/>
                        <a:gd name="T69" fmla="*/ 2232 h 2912"/>
                        <a:gd name="T70" fmla="*/ 1262 w 2276"/>
                        <a:gd name="T71" fmla="*/ 2506 h 2912"/>
                        <a:gd name="T72" fmla="*/ 1308 w 2276"/>
                        <a:gd name="T73" fmla="*/ 2574 h 2912"/>
                        <a:gd name="T74" fmla="*/ 1382 w 2276"/>
                        <a:gd name="T75" fmla="*/ 2618 h 2912"/>
                        <a:gd name="T76" fmla="*/ 1465 w 2276"/>
                        <a:gd name="T77" fmla="*/ 2624 h 2912"/>
                        <a:gd name="T78" fmla="*/ 1734 w 2276"/>
                        <a:gd name="T79" fmla="*/ 2549 h 2912"/>
                        <a:gd name="T80" fmla="*/ 1809 w 2276"/>
                        <a:gd name="T81" fmla="*/ 2487 h 2912"/>
                        <a:gd name="T82" fmla="*/ 2272 w 2276"/>
                        <a:gd name="T83" fmla="*/ 2787 h 2912"/>
                        <a:gd name="T84" fmla="*/ 2232 w 2276"/>
                        <a:gd name="T85" fmla="*/ 2866 h 2912"/>
                        <a:gd name="T86" fmla="*/ 2158 w 2276"/>
                        <a:gd name="T87" fmla="*/ 2909 h 2912"/>
                        <a:gd name="T88" fmla="*/ 121 w 2276"/>
                        <a:gd name="T89" fmla="*/ 2909 h 2912"/>
                        <a:gd name="T90" fmla="*/ 44 w 2276"/>
                        <a:gd name="T91" fmla="*/ 2866 h 2912"/>
                        <a:gd name="T92" fmla="*/ 3 w 2276"/>
                        <a:gd name="T93" fmla="*/ 2787 h 2912"/>
                        <a:gd name="T94" fmla="*/ 3 w 2276"/>
                        <a:gd name="T95" fmla="*/ 120 h 2912"/>
                        <a:gd name="T96" fmla="*/ 44 w 2276"/>
                        <a:gd name="T97" fmla="*/ 43 h 2912"/>
                        <a:gd name="T98" fmla="*/ 121 w 2276"/>
                        <a:gd name="T99" fmla="*/ 3 h 291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</a:cxnLst>
                      <a:rect l="0" t="0" r="r" b="b"/>
                      <a:pathLst>
                        <a:path w="2276" h="2912">
                          <a:moveTo>
                            <a:pt x="513" y="838"/>
                          </a:moveTo>
                          <a:lnTo>
                            <a:pt x="487" y="840"/>
                          </a:lnTo>
                          <a:lnTo>
                            <a:pt x="465" y="849"/>
                          </a:lnTo>
                          <a:lnTo>
                            <a:pt x="443" y="862"/>
                          </a:lnTo>
                          <a:lnTo>
                            <a:pt x="426" y="880"/>
                          </a:lnTo>
                          <a:lnTo>
                            <a:pt x="414" y="900"/>
                          </a:lnTo>
                          <a:lnTo>
                            <a:pt x="405" y="923"/>
                          </a:lnTo>
                          <a:lnTo>
                            <a:pt x="402" y="949"/>
                          </a:lnTo>
                          <a:lnTo>
                            <a:pt x="405" y="975"/>
                          </a:lnTo>
                          <a:lnTo>
                            <a:pt x="414" y="998"/>
                          </a:lnTo>
                          <a:lnTo>
                            <a:pt x="426" y="1018"/>
                          </a:lnTo>
                          <a:lnTo>
                            <a:pt x="443" y="1037"/>
                          </a:lnTo>
                          <a:lnTo>
                            <a:pt x="465" y="1049"/>
                          </a:lnTo>
                          <a:lnTo>
                            <a:pt x="487" y="1058"/>
                          </a:lnTo>
                          <a:lnTo>
                            <a:pt x="513" y="1061"/>
                          </a:lnTo>
                          <a:lnTo>
                            <a:pt x="1765" y="1061"/>
                          </a:lnTo>
                          <a:lnTo>
                            <a:pt x="1791" y="1058"/>
                          </a:lnTo>
                          <a:lnTo>
                            <a:pt x="1813" y="1049"/>
                          </a:lnTo>
                          <a:lnTo>
                            <a:pt x="1835" y="1037"/>
                          </a:lnTo>
                          <a:lnTo>
                            <a:pt x="1852" y="1018"/>
                          </a:lnTo>
                          <a:lnTo>
                            <a:pt x="1865" y="998"/>
                          </a:lnTo>
                          <a:lnTo>
                            <a:pt x="1873" y="975"/>
                          </a:lnTo>
                          <a:lnTo>
                            <a:pt x="1876" y="949"/>
                          </a:lnTo>
                          <a:lnTo>
                            <a:pt x="1873" y="923"/>
                          </a:lnTo>
                          <a:lnTo>
                            <a:pt x="1865" y="900"/>
                          </a:lnTo>
                          <a:lnTo>
                            <a:pt x="1852" y="880"/>
                          </a:lnTo>
                          <a:lnTo>
                            <a:pt x="1835" y="862"/>
                          </a:lnTo>
                          <a:lnTo>
                            <a:pt x="1813" y="849"/>
                          </a:lnTo>
                          <a:lnTo>
                            <a:pt x="1791" y="840"/>
                          </a:lnTo>
                          <a:lnTo>
                            <a:pt x="1765" y="838"/>
                          </a:lnTo>
                          <a:lnTo>
                            <a:pt x="513" y="838"/>
                          </a:lnTo>
                          <a:close/>
                          <a:moveTo>
                            <a:pt x="152" y="0"/>
                          </a:moveTo>
                          <a:lnTo>
                            <a:pt x="524" y="0"/>
                          </a:lnTo>
                          <a:lnTo>
                            <a:pt x="524" y="290"/>
                          </a:lnTo>
                          <a:lnTo>
                            <a:pt x="527" y="331"/>
                          </a:lnTo>
                          <a:lnTo>
                            <a:pt x="535" y="370"/>
                          </a:lnTo>
                          <a:lnTo>
                            <a:pt x="550" y="405"/>
                          </a:lnTo>
                          <a:lnTo>
                            <a:pt x="571" y="437"/>
                          </a:lnTo>
                          <a:lnTo>
                            <a:pt x="594" y="466"/>
                          </a:lnTo>
                          <a:lnTo>
                            <a:pt x="623" y="489"/>
                          </a:lnTo>
                          <a:lnTo>
                            <a:pt x="655" y="510"/>
                          </a:lnTo>
                          <a:lnTo>
                            <a:pt x="690" y="525"/>
                          </a:lnTo>
                          <a:lnTo>
                            <a:pt x="729" y="533"/>
                          </a:lnTo>
                          <a:lnTo>
                            <a:pt x="769" y="536"/>
                          </a:lnTo>
                          <a:lnTo>
                            <a:pt x="1510" y="536"/>
                          </a:lnTo>
                          <a:lnTo>
                            <a:pt x="1549" y="533"/>
                          </a:lnTo>
                          <a:lnTo>
                            <a:pt x="1588" y="525"/>
                          </a:lnTo>
                          <a:lnTo>
                            <a:pt x="1623" y="510"/>
                          </a:lnTo>
                          <a:lnTo>
                            <a:pt x="1656" y="489"/>
                          </a:lnTo>
                          <a:lnTo>
                            <a:pt x="1685" y="466"/>
                          </a:lnTo>
                          <a:lnTo>
                            <a:pt x="1711" y="437"/>
                          </a:lnTo>
                          <a:lnTo>
                            <a:pt x="1731" y="405"/>
                          </a:lnTo>
                          <a:lnTo>
                            <a:pt x="1746" y="370"/>
                          </a:lnTo>
                          <a:lnTo>
                            <a:pt x="1756" y="331"/>
                          </a:lnTo>
                          <a:lnTo>
                            <a:pt x="1759" y="290"/>
                          </a:lnTo>
                          <a:lnTo>
                            <a:pt x="1759" y="0"/>
                          </a:lnTo>
                          <a:lnTo>
                            <a:pt x="2127" y="0"/>
                          </a:lnTo>
                          <a:lnTo>
                            <a:pt x="2158" y="3"/>
                          </a:lnTo>
                          <a:lnTo>
                            <a:pt x="2185" y="11"/>
                          </a:lnTo>
                          <a:lnTo>
                            <a:pt x="2211" y="25"/>
                          </a:lnTo>
                          <a:lnTo>
                            <a:pt x="2232" y="43"/>
                          </a:lnTo>
                          <a:lnTo>
                            <a:pt x="2250" y="66"/>
                          </a:lnTo>
                          <a:lnTo>
                            <a:pt x="2264" y="92"/>
                          </a:lnTo>
                          <a:lnTo>
                            <a:pt x="2273" y="120"/>
                          </a:lnTo>
                          <a:lnTo>
                            <a:pt x="2276" y="151"/>
                          </a:lnTo>
                          <a:lnTo>
                            <a:pt x="2276" y="661"/>
                          </a:lnTo>
                          <a:lnTo>
                            <a:pt x="1795" y="1351"/>
                          </a:lnTo>
                          <a:lnTo>
                            <a:pt x="513" y="1354"/>
                          </a:lnTo>
                          <a:lnTo>
                            <a:pt x="487" y="1357"/>
                          </a:lnTo>
                          <a:lnTo>
                            <a:pt x="465" y="1366"/>
                          </a:lnTo>
                          <a:lnTo>
                            <a:pt x="443" y="1379"/>
                          </a:lnTo>
                          <a:lnTo>
                            <a:pt x="426" y="1396"/>
                          </a:lnTo>
                          <a:lnTo>
                            <a:pt x="414" y="1417"/>
                          </a:lnTo>
                          <a:lnTo>
                            <a:pt x="405" y="1441"/>
                          </a:lnTo>
                          <a:lnTo>
                            <a:pt x="402" y="1466"/>
                          </a:lnTo>
                          <a:lnTo>
                            <a:pt x="405" y="1491"/>
                          </a:lnTo>
                          <a:lnTo>
                            <a:pt x="414" y="1515"/>
                          </a:lnTo>
                          <a:lnTo>
                            <a:pt x="426" y="1536"/>
                          </a:lnTo>
                          <a:lnTo>
                            <a:pt x="443" y="1553"/>
                          </a:lnTo>
                          <a:lnTo>
                            <a:pt x="465" y="1567"/>
                          </a:lnTo>
                          <a:lnTo>
                            <a:pt x="487" y="1574"/>
                          </a:lnTo>
                          <a:lnTo>
                            <a:pt x="513" y="1578"/>
                          </a:lnTo>
                          <a:lnTo>
                            <a:pt x="1637" y="1578"/>
                          </a:lnTo>
                          <a:lnTo>
                            <a:pt x="1432" y="1871"/>
                          </a:lnTo>
                          <a:lnTo>
                            <a:pt x="513" y="1871"/>
                          </a:lnTo>
                          <a:lnTo>
                            <a:pt x="487" y="1874"/>
                          </a:lnTo>
                          <a:lnTo>
                            <a:pt x="465" y="1882"/>
                          </a:lnTo>
                          <a:lnTo>
                            <a:pt x="443" y="1896"/>
                          </a:lnTo>
                          <a:lnTo>
                            <a:pt x="426" y="1913"/>
                          </a:lnTo>
                          <a:lnTo>
                            <a:pt x="414" y="1934"/>
                          </a:lnTo>
                          <a:lnTo>
                            <a:pt x="405" y="1957"/>
                          </a:lnTo>
                          <a:lnTo>
                            <a:pt x="402" y="1983"/>
                          </a:lnTo>
                          <a:lnTo>
                            <a:pt x="405" y="2008"/>
                          </a:lnTo>
                          <a:lnTo>
                            <a:pt x="414" y="2032"/>
                          </a:lnTo>
                          <a:lnTo>
                            <a:pt x="426" y="2052"/>
                          </a:lnTo>
                          <a:lnTo>
                            <a:pt x="443" y="2069"/>
                          </a:lnTo>
                          <a:lnTo>
                            <a:pt x="465" y="2083"/>
                          </a:lnTo>
                          <a:lnTo>
                            <a:pt x="487" y="2092"/>
                          </a:lnTo>
                          <a:lnTo>
                            <a:pt x="513" y="2094"/>
                          </a:lnTo>
                          <a:lnTo>
                            <a:pt x="1272" y="2094"/>
                          </a:lnTo>
                          <a:lnTo>
                            <a:pt x="1264" y="2106"/>
                          </a:lnTo>
                          <a:lnTo>
                            <a:pt x="1247" y="2135"/>
                          </a:lnTo>
                          <a:lnTo>
                            <a:pt x="1236" y="2166"/>
                          </a:lnTo>
                          <a:lnTo>
                            <a:pt x="1230" y="2199"/>
                          </a:lnTo>
                          <a:lnTo>
                            <a:pt x="1231" y="2232"/>
                          </a:lnTo>
                          <a:lnTo>
                            <a:pt x="1249" y="2452"/>
                          </a:lnTo>
                          <a:lnTo>
                            <a:pt x="1253" y="2480"/>
                          </a:lnTo>
                          <a:lnTo>
                            <a:pt x="1262" y="2506"/>
                          </a:lnTo>
                          <a:lnTo>
                            <a:pt x="1274" y="2531"/>
                          </a:lnTo>
                          <a:lnTo>
                            <a:pt x="1290" y="2554"/>
                          </a:lnTo>
                          <a:lnTo>
                            <a:pt x="1308" y="2574"/>
                          </a:lnTo>
                          <a:lnTo>
                            <a:pt x="1330" y="2592"/>
                          </a:lnTo>
                          <a:lnTo>
                            <a:pt x="1355" y="2607"/>
                          </a:lnTo>
                          <a:lnTo>
                            <a:pt x="1382" y="2618"/>
                          </a:lnTo>
                          <a:lnTo>
                            <a:pt x="1411" y="2624"/>
                          </a:lnTo>
                          <a:lnTo>
                            <a:pt x="1439" y="2626"/>
                          </a:lnTo>
                          <a:lnTo>
                            <a:pt x="1465" y="2624"/>
                          </a:lnTo>
                          <a:lnTo>
                            <a:pt x="1491" y="2619"/>
                          </a:lnTo>
                          <a:lnTo>
                            <a:pt x="1703" y="2561"/>
                          </a:lnTo>
                          <a:lnTo>
                            <a:pt x="1734" y="2549"/>
                          </a:lnTo>
                          <a:lnTo>
                            <a:pt x="1763" y="2533"/>
                          </a:lnTo>
                          <a:lnTo>
                            <a:pt x="1788" y="2512"/>
                          </a:lnTo>
                          <a:lnTo>
                            <a:pt x="1809" y="2487"/>
                          </a:lnTo>
                          <a:lnTo>
                            <a:pt x="2275" y="1825"/>
                          </a:lnTo>
                          <a:lnTo>
                            <a:pt x="2275" y="2757"/>
                          </a:lnTo>
                          <a:lnTo>
                            <a:pt x="2272" y="2787"/>
                          </a:lnTo>
                          <a:lnTo>
                            <a:pt x="2263" y="2816"/>
                          </a:lnTo>
                          <a:lnTo>
                            <a:pt x="2250" y="2842"/>
                          </a:lnTo>
                          <a:lnTo>
                            <a:pt x="2232" y="2866"/>
                          </a:lnTo>
                          <a:lnTo>
                            <a:pt x="2211" y="2885"/>
                          </a:lnTo>
                          <a:lnTo>
                            <a:pt x="2185" y="2899"/>
                          </a:lnTo>
                          <a:lnTo>
                            <a:pt x="2158" y="2909"/>
                          </a:lnTo>
                          <a:lnTo>
                            <a:pt x="2127" y="2912"/>
                          </a:lnTo>
                          <a:lnTo>
                            <a:pt x="152" y="2912"/>
                          </a:lnTo>
                          <a:lnTo>
                            <a:pt x="121" y="2909"/>
                          </a:lnTo>
                          <a:lnTo>
                            <a:pt x="92" y="2899"/>
                          </a:lnTo>
                          <a:lnTo>
                            <a:pt x="66" y="2885"/>
                          </a:lnTo>
                          <a:lnTo>
                            <a:pt x="44" y="2866"/>
                          </a:lnTo>
                          <a:lnTo>
                            <a:pt x="26" y="2842"/>
                          </a:lnTo>
                          <a:lnTo>
                            <a:pt x="12" y="2816"/>
                          </a:lnTo>
                          <a:lnTo>
                            <a:pt x="3" y="2787"/>
                          </a:lnTo>
                          <a:lnTo>
                            <a:pt x="0" y="2757"/>
                          </a:lnTo>
                          <a:lnTo>
                            <a:pt x="0" y="151"/>
                          </a:lnTo>
                          <a:lnTo>
                            <a:pt x="3" y="120"/>
                          </a:lnTo>
                          <a:lnTo>
                            <a:pt x="12" y="92"/>
                          </a:lnTo>
                          <a:lnTo>
                            <a:pt x="26" y="66"/>
                          </a:lnTo>
                          <a:lnTo>
                            <a:pt x="44" y="43"/>
                          </a:lnTo>
                          <a:lnTo>
                            <a:pt x="66" y="25"/>
                          </a:lnTo>
                          <a:lnTo>
                            <a:pt x="92" y="11"/>
                          </a:lnTo>
                          <a:lnTo>
                            <a:pt x="121" y="3"/>
                          </a:lnTo>
                          <a:lnTo>
                            <a:pt x="152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0" name="Freeform 15">
                      <a:extLst>
                        <a:ext uri="{FF2B5EF4-FFF2-40B4-BE49-F238E27FC236}">
                          <a16:creationId xmlns:a16="http://schemas.microsoft.com/office/drawing/2014/main" id="{61BB7BEA-FCFC-4DCF-AC44-22491BC79EE1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3761" y="2015"/>
                      <a:ext cx="78" cy="74"/>
                    </a:xfrm>
                    <a:custGeom>
                      <a:avLst/>
                      <a:gdLst>
                        <a:gd name="T0" fmla="*/ 442 w 943"/>
                        <a:gd name="T1" fmla="*/ 147 h 888"/>
                        <a:gd name="T2" fmla="*/ 396 w 943"/>
                        <a:gd name="T3" fmla="*/ 170 h 888"/>
                        <a:gd name="T4" fmla="*/ 365 w 943"/>
                        <a:gd name="T5" fmla="*/ 208 h 888"/>
                        <a:gd name="T6" fmla="*/ 353 w 943"/>
                        <a:gd name="T7" fmla="*/ 259 h 888"/>
                        <a:gd name="T8" fmla="*/ 581 w 943"/>
                        <a:gd name="T9" fmla="*/ 233 h 888"/>
                        <a:gd name="T10" fmla="*/ 559 w 943"/>
                        <a:gd name="T11" fmla="*/ 187 h 888"/>
                        <a:gd name="T12" fmla="*/ 520 w 943"/>
                        <a:gd name="T13" fmla="*/ 156 h 888"/>
                        <a:gd name="T14" fmla="*/ 469 w 943"/>
                        <a:gd name="T15" fmla="*/ 144 h 888"/>
                        <a:gd name="T16" fmla="*/ 469 w 943"/>
                        <a:gd name="T17" fmla="*/ 0 h 888"/>
                        <a:gd name="T18" fmla="*/ 544 w 943"/>
                        <a:gd name="T19" fmla="*/ 11 h 888"/>
                        <a:gd name="T20" fmla="*/ 610 w 943"/>
                        <a:gd name="T21" fmla="*/ 41 h 888"/>
                        <a:gd name="T22" fmla="*/ 665 w 943"/>
                        <a:gd name="T23" fmla="*/ 89 h 888"/>
                        <a:gd name="T24" fmla="*/ 704 w 943"/>
                        <a:gd name="T25" fmla="*/ 149 h 888"/>
                        <a:gd name="T26" fmla="*/ 727 w 943"/>
                        <a:gd name="T27" fmla="*/ 221 h 888"/>
                        <a:gd name="T28" fmla="*/ 841 w 943"/>
                        <a:gd name="T29" fmla="*/ 258 h 888"/>
                        <a:gd name="T30" fmla="*/ 886 w 943"/>
                        <a:gd name="T31" fmla="*/ 269 h 888"/>
                        <a:gd name="T32" fmla="*/ 920 w 943"/>
                        <a:gd name="T33" fmla="*/ 297 h 888"/>
                        <a:gd name="T34" fmla="*/ 939 w 943"/>
                        <a:gd name="T35" fmla="*/ 337 h 888"/>
                        <a:gd name="T36" fmla="*/ 943 w 943"/>
                        <a:gd name="T37" fmla="*/ 785 h 888"/>
                        <a:gd name="T38" fmla="*/ 932 w 943"/>
                        <a:gd name="T39" fmla="*/ 830 h 888"/>
                        <a:gd name="T40" fmla="*/ 904 w 943"/>
                        <a:gd name="T41" fmla="*/ 865 h 888"/>
                        <a:gd name="T42" fmla="*/ 865 w 943"/>
                        <a:gd name="T43" fmla="*/ 885 h 888"/>
                        <a:gd name="T44" fmla="*/ 102 w 943"/>
                        <a:gd name="T45" fmla="*/ 888 h 888"/>
                        <a:gd name="T46" fmla="*/ 57 w 943"/>
                        <a:gd name="T47" fmla="*/ 877 h 888"/>
                        <a:gd name="T48" fmla="*/ 22 w 943"/>
                        <a:gd name="T49" fmla="*/ 849 h 888"/>
                        <a:gd name="T50" fmla="*/ 2 w 943"/>
                        <a:gd name="T51" fmla="*/ 809 h 888"/>
                        <a:gd name="T52" fmla="*/ 0 w 943"/>
                        <a:gd name="T53" fmla="*/ 361 h 888"/>
                        <a:gd name="T54" fmla="*/ 11 w 943"/>
                        <a:gd name="T55" fmla="*/ 316 h 888"/>
                        <a:gd name="T56" fmla="*/ 37 w 943"/>
                        <a:gd name="T57" fmla="*/ 281 h 888"/>
                        <a:gd name="T58" fmla="*/ 78 w 943"/>
                        <a:gd name="T59" fmla="*/ 261 h 888"/>
                        <a:gd name="T60" fmla="*/ 208 w 943"/>
                        <a:gd name="T61" fmla="*/ 258 h 888"/>
                        <a:gd name="T62" fmla="*/ 220 w 943"/>
                        <a:gd name="T63" fmla="*/ 183 h 888"/>
                        <a:gd name="T64" fmla="*/ 251 w 943"/>
                        <a:gd name="T65" fmla="*/ 118 h 888"/>
                        <a:gd name="T66" fmla="*/ 299 w 943"/>
                        <a:gd name="T67" fmla="*/ 64 h 888"/>
                        <a:gd name="T68" fmla="*/ 360 w 943"/>
                        <a:gd name="T69" fmla="*/ 24 h 888"/>
                        <a:gd name="T70" fmla="*/ 431 w 943"/>
                        <a:gd name="T71" fmla="*/ 3 h 88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</a:cxnLst>
                      <a:rect l="0" t="0" r="r" b="b"/>
                      <a:pathLst>
                        <a:path w="943" h="888">
                          <a:moveTo>
                            <a:pt x="469" y="144"/>
                          </a:moveTo>
                          <a:lnTo>
                            <a:pt x="442" y="147"/>
                          </a:lnTo>
                          <a:lnTo>
                            <a:pt x="419" y="156"/>
                          </a:lnTo>
                          <a:lnTo>
                            <a:pt x="396" y="170"/>
                          </a:lnTo>
                          <a:lnTo>
                            <a:pt x="379" y="187"/>
                          </a:lnTo>
                          <a:lnTo>
                            <a:pt x="365" y="208"/>
                          </a:lnTo>
                          <a:lnTo>
                            <a:pt x="356" y="233"/>
                          </a:lnTo>
                          <a:lnTo>
                            <a:pt x="353" y="259"/>
                          </a:lnTo>
                          <a:lnTo>
                            <a:pt x="586" y="259"/>
                          </a:lnTo>
                          <a:lnTo>
                            <a:pt x="581" y="233"/>
                          </a:lnTo>
                          <a:lnTo>
                            <a:pt x="573" y="208"/>
                          </a:lnTo>
                          <a:lnTo>
                            <a:pt x="559" y="187"/>
                          </a:lnTo>
                          <a:lnTo>
                            <a:pt x="542" y="170"/>
                          </a:lnTo>
                          <a:lnTo>
                            <a:pt x="520" y="156"/>
                          </a:lnTo>
                          <a:lnTo>
                            <a:pt x="496" y="147"/>
                          </a:lnTo>
                          <a:lnTo>
                            <a:pt x="469" y="144"/>
                          </a:lnTo>
                          <a:close/>
                          <a:moveTo>
                            <a:pt x="469" y="0"/>
                          </a:moveTo>
                          <a:lnTo>
                            <a:pt x="469" y="0"/>
                          </a:lnTo>
                          <a:lnTo>
                            <a:pt x="508" y="3"/>
                          </a:lnTo>
                          <a:lnTo>
                            <a:pt x="544" y="11"/>
                          </a:lnTo>
                          <a:lnTo>
                            <a:pt x="578" y="24"/>
                          </a:lnTo>
                          <a:lnTo>
                            <a:pt x="610" y="41"/>
                          </a:lnTo>
                          <a:lnTo>
                            <a:pt x="639" y="64"/>
                          </a:lnTo>
                          <a:lnTo>
                            <a:pt x="665" y="89"/>
                          </a:lnTo>
                          <a:lnTo>
                            <a:pt x="687" y="118"/>
                          </a:lnTo>
                          <a:lnTo>
                            <a:pt x="704" y="149"/>
                          </a:lnTo>
                          <a:lnTo>
                            <a:pt x="718" y="183"/>
                          </a:lnTo>
                          <a:lnTo>
                            <a:pt x="727" y="221"/>
                          </a:lnTo>
                          <a:lnTo>
                            <a:pt x="729" y="258"/>
                          </a:lnTo>
                          <a:lnTo>
                            <a:pt x="841" y="258"/>
                          </a:lnTo>
                          <a:lnTo>
                            <a:pt x="865" y="261"/>
                          </a:lnTo>
                          <a:lnTo>
                            <a:pt x="886" y="269"/>
                          </a:lnTo>
                          <a:lnTo>
                            <a:pt x="904" y="281"/>
                          </a:lnTo>
                          <a:lnTo>
                            <a:pt x="920" y="297"/>
                          </a:lnTo>
                          <a:lnTo>
                            <a:pt x="932" y="316"/>
                          </a:lnTo>
                          <a:lnTo>
                            <a:pt x="939" y="337"/>
                          </a:lnTo>
                          <a:lnTo>
                            <a:pt x="943" y="361"/>
                          </a:lnTo>
                          <a:lnTo>
                            <a:pt x="943" y="785"/>
                          </a:lnTo>
                          <a:lnTo>
                            <a:pt x="939" y="809"/>
                          </a:lnTo>
                          <a:lnTo>
                            <a:pt x="932" y="830"/>
                          </a:lnTo>
                          <a:lnTo>
                            <a:pt x="920" y="849"/>
                          </a:lnTo>
                          <a:lnTo>
                            <a:pt x="904" y="865"/>
                          </a:lnTo>
                          <a:lnTo>
                            <a:pt x="886" y="877"/>
                          </a:lnTo>
                          <a:lnTo>
                            <a:pt x="865" y="885"/>
                          </a:lnTo>
                          <a:lnTo>
                            <a:pt x="841" y="888"/>
                          </a:lnTo>
                          <a:lnTo>
                            <a:pt x="102" y="888"/>
                          </a:lnTo>
                          <a:lnTo>
                            <a:pt x="78" y="885"/>
                          </a:lnTo>
                          <a:lnTo>
                            <a:pt x="57" y="877"/>
                          </a:lnTo>
                          <a:lnTo>
                            <a:pt x="37" y="865"/>
                          </a:lnTo>
                          <a:lnTo>
                            <a:pt x="22" y="849"/>
                          </a:lnTo>
                          <a:lnTo>
                            <a:pt x="11" y="830"/>
                          </a:lnTo>
                          <a:lnTo>
                            <a:pt x="2" y="809"/>
                          </a:lnTo>
                          <a:lnTo>
                            <a:pt x="0" y="785"/>
                          </a:lnTo>
                          <a:lnTo>
                            <a:pt x="0" y="361"/>
                          </a:lnTo>
                          <a:lnTo>
                            <a:pt x="2" y="337"/>
                          </a:lnTo>
                          <a:lnTo>
                            <a:pt x="11" y="316"/>
                          </a:lnTo>
                          <a:lnTo>
                            <a:pt x="22" y="297"/>
                          </a:lnTo>
                          <a:lnTo>
                            <a:pt x="37" y="281"/>
                          </a:lnTo>
                          <a:lnTo>
                            <a:pt x="57" y="269"/>
                          </a:lnTo>
                          <a:lnTo>
                            <a:pt x="78" y="261"/>
                          </a:lnTo>
                          <a:lnTo>
                            <a:pt x="102" y="258"/>
                          </a:lnTo>
                          <a:lnTo>
                            <a:pt x="208" y="258"/>
                          </a:lnTo>
                          <a:lnTo>
                            <a:pt x="212" y="221"/>
                          </a:lnTo>
                          <a:lnTo>
                            <a:pt x="220" y="183"/>
                          </a:lnTo>
                          <a:lnTo>
                            <a:pt x="233" y="149"/>
                          </a:lnTo>
                          <a:lnTo>
                            <a:pt x="251" y="118"/>
                          </a:lnTo>
                          <a:lnTo>
                            <a:pt x="274" y="89"/>
                          </a:lnTo>
                          <a:lnTo>
                            <a:pt x="299" y="64"/>
                          </a:lnTo>
                          <a:lnTo>
                            <a:pt x="328" y="41"/>
                          </a:lnTo>
                          <a:lnTo>
                            <a:pt x="360" y="24"/>
                          </a:lnTo>
                          <a:lnTo>
                            <a:pt x="394" y="11"/>
                          </a:lnTo>
                          <a:lnTo>
                            <a:pt x="431" y="3"/>
                          </a:lnTo>
                          <a:lnTo>
                            <a:pt x="469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1" name="Freeform 16">
                      <a:extLst>
                        <a:ext uri="{FF2B5EF4-FFF2-40B4-BE49-F238E27FC236}">
                          <a16:creationId xmlns:a16="http://schemas.microsoft.com/office/drawing/2014/main" id="{FF71B6C2-96ED-4337-8AC3-DBA31AAF5E4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837" y="2056"/>
                      <a:ext cx="136" cy="177"/>
                    </a:xfrm>
                    <a:custGeom>
                      <a:avLst/>
                      <a:gdLst>
                        <a:gd name="T0" fmla="*/ 1370 w 1626"/>
                        <a:gd name="T1" fmla="*/ 0 h 2123"/>
                        <a:gd name="T2" fmla="*/ 1384 w 1626"/>
                        <a:gd name="T3" fmla="*/ 1 h 2123"/>
                        <a:gd name="T4" fmla="*/ 1397 w 1626"/>
                        <a:gd name="T5" fmla="*/ 5 h 2123"/>
                        <a:gd name="T6" fmla="*/ 1410 w 1626"/>
                        <a:gd name="T7" fmla="*/ 12 h 2123"/>
                        <a:gd name="T8" fmla="*/ 1596 w 1626"/>
                        <a:gd name="T9" fmla="*/ 142 h 2123"/>
                        <a:gd name="T10" fmla="*/ 1610 w 1626"/>
                        <a:gd name="T11" fmla="*/ 154 h 2123"/>
                        <a:gd name="T12" fmla="*/ 1620 w 1626"/>
                        <a:gd name="T13" fmla="*/ 170 h 2123"/>
                        <a:gd name="T14" fmla="*/ 1626 w 1626"/>
                        <a:gd name="T15" fmla="*/ 188 h 2123"/>
                        <a:gd name="T16" fmla="*/ 1626 w 1626"/>
                        <a:gd name="T17" fmla="*/ 207 h 2123"/>
                        <a:gd name="T18" fmla="*/ 1623 w 1626"/>
                        <a:gd name="T19" fmla="*/ 225 h 2123"/>
                        <a:gd name="T20" fmla="*/ 1614 w 1626"/>
                        <a:gd name="T21" fmla="*/ 241 h 2123"/>
                        <a:gd name="T22" fmla="*/ 302 w 1626"/>
                        <a:gd name="T23" fmla="*/ 2123 h 2123"/>
                        <a:gd name="T24" fmla="*/ 0 w 1626"/>
                        <a:gd name="T25" fmla="*/ 1911 h 2123"/>
                        <a:gd name="T26" fmla="*/ 1311 w 1626"/>
                        <a:gd name="T27" fmla="*/ 30 h 2123"/>
                        <a:gd name="T28" fmla="*/ 1323 w 1626"/>
                        <a:gd name="T29" fmla="*/ 17 h 2123"/>
                        <a:gd name="T30" fmla="*/ 1337 w 1626"/>
                        <a:gd name="T31" fmla="*/ 7 h 2123"/>
                        <a:gd name="T32" fmla="*/ 1353 w 1626"/>
                        <a:gd name="T33" fmla="*/ 2 h 2123"/>
                        <a:gd name="T34" fmla="*/ 1370 w 1626"/>
                        <a:gd name="T35" fmla="*/ 0 h 212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</a:cxnLst>
                      <a:rect l="0" t="0" r="r" b="b"/>
                      <a:pathLst>
                        <a:path w="1626" h="2123">
                          <a:moveTo>
                            <a:pt x="1370" y="0"/>
                          </a:moveTo>
                          <a:lnTo>
                            <a:pt x="1384" y="1"/>
                          </a:lnTo>
                          <a:lnTo>
                            <a:pt x="1397" y="5"/>
                          </a:lnTo>
                          <a:lnTo>
                            <a:pt x="1410" y="12"/>
                          </a:lnTo>
                          <a:lnTo>
                            <a:pt x="1596" y="142"/>
                          </a:lnTo>
                          <a:lnTo>
                            <a:pt x="1610" y="154"/>
                          </a:lnTo>
                          <a:lnTo>
                            <a:pt x="1620" y="170"/>
                          </a:lnTo>
                          <a:lnTo>
                            <a:pt x="1626" y="188"/>
                          </a:lnTo>
                          <a:lnTo>
                            <a:pt x="1626" y="207"/>
                          </a:lnTo>
                          <a:lnTo>
                            <a:pt x="1623" y="225"/>
                          </a:lnTo>
                          <a:lnTo>
                            <a:pt x="1614" y="241"/>
                          </a:lnTo>
                          <a:lnTo>
                            <a:pt x="302" y="2123"/>
                          </a:lnTo>
                          <a:lnTo>
                            <a:pt x="0" y="1911"/>
                          </a:lnTo>
                          <a:lnTo>
                            <a:pt x="1311" y="30"/>
                          </a:lnTo>
                          <a:lnTo>
                            <a:pt x="1323" y="17"/>
                          </a:lnTo>
                          <a:lnTo>
                            <a:pt x="1337" y="7"/>
                          </a:lnTo>
                          <a:lnTo>
                            <a:pt x="1353" y="2"/>
                          </a:lnTo>
                          <a:lnTo>
                            <a:pt x="137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2" name="Freeform 17">
                      <a:extLst>
                        <a:ext uri="{FF2B5EF4-FFF2-40B4-BE49-F238E27FC236}">
                          <a16:creationId xmlns:a16="http://schemas.microsoft.com/office/drawing/2014/main" id="{E7D4D117-9390-4E77-80CD-9E325BB72CC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820" y="2229"/>
                      <a:ext cx="32" cy="34"/>
                    </a:xfrm>
                    <a:custGeom>
                      <a:avLst/>
                      <a:gdLst>
                        <a:gd name="T0" fmla="*/ 87 w 391"/>
                        <a:gd name="T1" fmla="*/ 0 h 404"/>
                        <a:gd name="T2" fmla="*/ 391 w 391"/>
                        <a:gd name="T3" fmla="*/ 211 h 404"/>
                        <a:gd name="T4" fmla="*/ 310 w 391"/>
                        <a:gd name="T5" fmla="*/ 327 h 404"/>
                        <a:gd name="T6" fmla="*/ 300 w 391"/>
                        <a:gd name="T7" fmla="*/ 338 h 404"/>
                        <a:gd name="T8" fmla="*/ 286 w 391"/>
                        <a:gd name="T9" fmla="*/ 344 h 404"/>
                        <a:gd name="T10" fmla="*/ 73 w 391"/>
                        <a:gd name="T11" fmla="*/ 402 h 404"/>
                        <a:gd name="T12" fmla="*/ 67 w 391"/>
                        <a:gd name="T13" fmla="*/ 403 h 404"/>
                        <a:gd name="T14" fmla="*/ 61 w 391"/>
                        <a:gd name="T15" fmla="*/ 404 h 404"/>
                        <a:gd name="T16" fmla="*/ 49 w 391"/>
                        <a:gd name="T17" fmla="*/ 402 h 404"/>
                        <a:gd name="T18" fmla="*/ 37 w 391"/>
                        <a:gd name="T19" fmla="*/ 395 h 404"/>
                        <a:gd name="T20" fmla="*/ 28 w 391"/>
                        <a:gd name="T21" fmla="*/ 387 h 404"/>
                        <a:gd name="T22" fmla="*/ 22 w 391"/>
                        <a:gd name="T23" fmla="*/ 376 h 404"/>
                        <a:gd name="T24" fmla="*/ 19 w 391"/>
                        <a:gd name="T25" fmla="*/ 364 h 404"/>
                        <a:gd name="T26" fmla="*/ 0 w 391"/>
                        <a:gd name="T27" fmla="*/ 143 h 404"/>
                        <a:gd name="T28" fmla="*/ 2 w 391"/>
                        <a:gd name="T29" fmla="*/ 129 h 404"/>
                        <a:gd name="T30" fmla="*/ 7 w 391"/>
                        <a:gd name="T31" fmla="*/ 115 h 404"/>
                        <a:gd name="T32" fmla="*/ 87 w 391"/>
                        <a:gd name="T33" fmla="*/ 0 h 40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</a:cxnLst>
                      <a:rect l="0" t="0" r="r" b="b"/>
                      <a:pathLst>
                        <a:path w="391" h="404">
                          <a:moveTo>
                            <a:pt x="87" y="0"/>
                          </a:moveTo>
                          <a:lnTo>
                            <a:pt x="391" y="211"/>
                          </a:lnTo>
                          <a:lnTo>
                            <a:pt x="310" y="327"/>
                          </a:lnTo>
                          <a:lnTo>
                            <a:pt x="300" y="338"/>
                          </a:lnTo>
                          <a:lnTo>
                            <a:pt x="286" y="344"/>
                          </a:lnTo>
                          <a:lnTo>
                            <a:pt x="73" y="402"/>
                          </a:lnTo>
                          <a:lnTo>
                            <a:pt x="67" y="403"/>
                          </a:lnTo>
                          <a:lnTo>
                            <a:pt x="61" y="404"/>
                          </a:lnTo>
                          <a:lnTo>
                            <a:pt x="49" y="402"/>
                          </a:lnTo>
                          <a:lnTo>
                            <a:pt x="37" y="395"/>
                          </a:lnTo>
                          <a:lnTo>
                            <a:pt x="28" y="387"/>
                          </a:lnTo>
                          <a:lnTo>
                            <a:pt x="22" y="376"/>
                          </a:lnTo>
                          <a:lnTo>
                            <a:pt x="19" y="364"/>
                          </a:lnTo>
                          <a:lnTo>
                            <a:pt x="0" y="143"/>
                          </a:lnTo>
                          <a:lnTo>
                            <a:pt x="2" y="129"/>
                          </a:lnTo>
                          <a:lnTo>
                            <a:pt x="7" y="115"/>
                          </a:lnTo>
                          <a:lnTo>
                            <a:pt x="87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  <p:grpSp>
          <p:nvGrpSpPr>
            <p:cNvPr id="2065" name="Group 2064">
              <a:extLst>
                <a:ext uri="{FF2B5EF4-FFF2-40B4-BE49-F238E27FC236}">
                  <a16:creationId xmlns:a16="http://schemas.microsoft.com/office/drawing/2014/main" id="{47C762EB-6C5E-4F18-8D9C-C251FF55E83C}"/>
                </a:ext>
              </a:extLst>
            </p:cNvPr>
            <p:cNvGrpSpPr/>
            <p:nvPr/>
          </p:nvGrpSpPr>
          <p:grpSpPr>
            <a:xfrm>
              <a:off x="1920038" y="2499235"/>
              <a:ext cx="1991727" cy="2516608"/>
              <a:chOff x="3389577" y="2411131"/>
              <a:chExt cx="2336890" cy="2952731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D7978BB5-5860-4A9B-BB03-3BDAF31EBBCA}"/>
                  </a:ext>
                </a:extLst>
              </p:cNvPr>
              <p:cNvSpPr txBox="1"/>
              <p:nvPr/>
            </p:nvSpPr>
            <p:spPr>
              <a:xfrm>
                <a:off x="3389577" y="4748309"/>
                <a:ext cx="1827899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600" b="1">
                    <a:solidFill>
                      <a:srgbClr val="32364C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Insurance</a:t>
                </a:r>
              </a:p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Forms</a:t>
                </a:r>
              </a:p>
            </p:txBody>
          </p:sp>
          <p:grpSp>
            <p:nvGrpSpPr>
              <p:cNvPr id="2063" name="Group 2062">
                <a:extLst>
                  <a:ext uri="{FF2B5EF4-FFF2-40B4-BE49-F238E27FC236}">
                    <a16:creationId xmlns:a16="http://schemas.microsoft.com/office/drawing/2014/main" id="{67B1C416-CD26-4AD1-8AF8-326A2312A5E3}"/>
                  </a:ext>
                </a:extLst>
              </p:cNvPr>
              <p:cNvGrpSpPr/>
              <p:nvPr/>
            </p:nvGrpSpPr>
            <p:grpSpPr>
              <a:xfrm>
                <a:off x="3523137" y="2411131"/>
                <a:ext cx="2203330" cy="1859450"/>
                <a:chOff x="3523137" y="2411131"/>
                <a:chExt cx="2203330" cy="1859450"/>
              </a:xfrm>
            </p:grpSpPr>
            <p:grpSp>
              <p:nvGrpSpPr>
                <p:cNvPr id="2056" name="Group 2055">
                  <a:extLst>
                    <a:ext uri="{FF2B5EF4-FFF2-40B4-BE49-F238E27FC236}">
                      <a16:creationId xmlns:a16="http://schemas.microsoft.com/office/drawing/2014/main" id="{A61BC30E-0AD3-484D-B968-5ED4251D560A}"/>
                    </a:ext>
                  </a:extLst>
                </p:cNvPr>
                <p:cNvGrpSpPr/>
                <p:nvPr/>
              </p:nvGrpSpPr>
              <p:grpSpPr>
                <a:xfrm>
                  <a:off x="4808805" y="2411131"/>
                  <a:ext cx="917662" cy="1859450"/>
                  <a:chOff x="4808805" y="2411131"/>
                  <a:chExt cx="917662" cy="1859450"/>
                </a:xfrm>
              </p:grpSpPr>
              <p:sp>
                <p:nvSpPr>
                  <p:cNvPr id="13" name="Freeform: Shape 12">
                    <a:extLst>
                      <a:ext uri="{FF2B5EF4-FFF2-40B4-BE49-F238E27FC236}">
                        <a16:creationId xmlns:a16="http://schemas.microsoft.com/office/drawing/2014/main" id="{F680CF3C-AE80-4B1F-90B0-BFE95CC86422}"/>
                      </a:ext>
                    </a:extLst>
                  </p:cNvPr>
                  <p:cNvSpPr/>
                  <p:nvPr/>
                </p:nvSpPr>
                <p:spPr>
                  <a:xfrm flipH="1">
                    <a:off x="4808805" y="2411131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4" name="Straight Connector 13">
                    <a:extLst>
                      <a:ext uri="{FF2B5EF4-FFF2-40B4-BE49-F238E27FC236}">
                        <a16:creationId xmlns:a16="http://schemas.microsoft.com/office/drawing/2014/main" id="{89687E18-53EF-440F-BAC8-4A009F8E5870}"/>
                      </a:ext>
                    </a:extLst>
                  </p:cNvPr>
                  <p:cNvCxnSpPr/>
                  <p:nvPr/>
                </p:nvCxnSpPr>
                <p:spPr>
                  <a:xfrm>
                    <a:off x="5366467" y="3340856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58" name="Group 2057">
                  <a:extLst>
                    <a:ext uri="{FF2B5EF4-FFF2-40B4-BE49-F238E27FC236}">
                      <a16:creationId xmlns:a16="http://schemas.microsoft.com/office/drawing/2014/main" id="{B0960B9B-4E54-4CBB-967C-D299597611AB}"/>
                    </a:ext>
                  </a:extLst>
                </p:cNvPr>
                <p:cNvGrpSpPr/>
                <p:nvPr/>
              </p:nvGrpSpPr>
              <p:grpSpPr>
                <a:xfrm>
                  <a:off x="3523137" y="2494783"/>
                  <a:ext cx="1629179" cy="1692148"/>
                  <a:chOff x="3523137" y="2494783"/>
                  <a:chExt cx="1629179" cy="1692148"/>
                </a:xfrm>
              </p:grpSpPr>
              <p:grpSp>
                <p:nvGrpSpPr>
                  <p:cNvPr id="2057" name="Group 2056">
                    <a:extLst>
                      <a:ext uri="{FF2B5EF4-FFF2-40B4-BE49-F238E27FC236}">
                        <a16:creationId xmlns:a16="http://schemas.microsoft.com/office/drawing/2014/main" id="{2F5D69D5-F497-4E04-9EC3-41655C02C927}"/>
                      </a:ext>
                    </a:extLst>
                  </p:cNvPr>
                  <p:cNvGrpSpPr/>
                  <p:nvPr/>
                </p:nvGrpSpPr>
                <p:grpSpPr>
                  <a:xfrm>
                    <a:off x="3523137" y="2494783"/>
                    <a:ext cx="1629179" cy="1692148"/>
                    <a:chOff x="3523137" y="2494783"/>
                    <a:chExt cx="1629179" cy="1692148"/>
                  </a:xfrm>
                </p:grpSpPr>
                <p:sp>
                  <p:nvSpPr>
                    <p:cNvPr id="12" name="Freeform: Shape 11">
                      <a:extLst>
                        <a:ext uri="{FF2B5EF4-FFF2-40B4-BE49-F238E27FC236}">
                          <a16:creationId xmlns:a16="http://schemas.microsoft.com/office/drawing/2014/main" id="{5BF2D21D-4117-4548-BBDF-F1F3A988E0FE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306239" y="2494783"/>
                      <a:ext cx="846077" cy="169214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5" name="Oval 14">
                      <a:extLst>
                        <a:ext uri="{FF2B5EF4-FFF2-40B4-BE49-F238E27FC236}">
                          <a16:creationId xmlns:a16="http://schemas.microsoft.com/office/drawing/2014/main" id="{923589F3-0DD8-4C0F-8F38-8431964FF7D3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3523137" y="2560466"/>
                      <a:ext cx="1560779" cy="1560780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4" name="Group 31">
                    <a:extLst>
                      <a:ext uri="{FF2B5EF4-FFF2-40B4-BE49-F238E27FC236}">
                        <a16:creationId xmlns:a16="http://schemas.microsoft.com/office/drawing/2014/main" id="{65FCFD08-EA85-4254-83CE-67ABC1D856CC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4004020" y="2911496"/>
                    <a:ext cx="599012" cy="858720"/>
                    <a:chOff x="2805" y="2055"/>
                    <a:chExt cx="143" cy="205"/>
                  </a:xfrm>
                  <a:solidFill>
                    <a:schemeClr val="accent2"/>
                  </a:solidFill>
                </p:grpSpPr>
                <p:sp>
                  <p:nvSpPr>
                    <p:cNvPr id="35" name="Freeform 33">
                      <a:extLst>
                        <a:ext uri="{FF2B5EF4-FFF2-40B4-BE49-F238E27FC236}">
                          <a16:creationId xmlns:a16="http://schemas.microsoft.com/office/drawing/2014/main" id="{CB92A9B5-DCEB-4EAC-8736-35620C5F37AA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2805" y="2055"/>
                      <a:ext cx="143" cy="205"/>
                    </a:xfrm>
                    <a:custGeom>
                      <a:avLst/>
                      <a:gdLst>
                        <a:gd name="T0" fmla="*/ 304 w 2295"/>
                        <a:gd name="T1" fmla="*/ 856 h 3275"/>
                        <a:gd name="T2" fmla="*/ 244 w 2295"/>
                        <a:gd name="T3" fmla="*/ 905 h 3275"/>
                        <a:gd name="T4" fmla="*/ 220 w 2295"/>
                        <a:gd name="T5" fmla="*/ 983 h 3275"/>
                        <a:gd name="T6" fmla="*/ 232 w 2295"/>
                        <a:gd name="T7" fmla="*/ 2972 h 3275"/>
                        <a:gd name="T8" fmla="*/ 280 w 2295"/>
                        <a:gd name="T9" fmla="*/ 3032 h 3275"/>
                        <a:gd name="T10" fmla="*/ 357 w 2295"/>
                        <a:gd name="T11" fmla="*/ 3055 h 3275"/>
                        <a:gd name="T12" fmla="*/ 1991 w 2295"/>
                        <a:gd name="T13" fmla="*/ 3045 h 3275"/>
                        <a:gd name="T14" fmla="*/ 2051 w 2295"/>
                        <a:gd name="T15" fmla="*/ 2995 h 3275"/>
                        <a:gd name="T16" fmla="*/ 2073 w 2295"/>
                        <a:gd name="T17" fmla="*/ 2918 h 3275"/>
                        <a:gd name="T18" fmla="*/ 2063 w 2295"/>
                        <a:gd name="T19" fmla="*/ 929 h 3275"/>
                        <a:gd name="T20" fmla="*/ 2013 w 2295"/>
                        <a:gd name="T21" fmla="*/ 869 h 3275"/>
                        <a:gd name="T22" fmla="*/ 1938 w 2295"/>
                        <a:gd name="T23" fmla="*/ 845 h 3275"/>
                        <a:gd name="T24" fmla="*/ 1737 w 2295"/>
                        <a:gd name="T25" fmla="*/ 893 h 3275"/>
                        <a:gd name="T26" fmla="*/ 1688 w 2295"/>
                        <a:gd name="T27" fmla="*/ 943 h 3275"/>
                        <a:gd name="T28" fmla="*/ 653 w 2295"/>
                        <a:gd name="T29" fmla="*/ 954 h 3275"/>
                        <a:gd name="T30" fmla="*/ 586 w 2295"/>
                        <a:gd name="T31" fmla="*/ 930 h 3275"/>
                        <a:gd name="T32" fmla="*/ 548 w 2295"/>
                        <a:gd name="T33" fmla="*/ 870 h 3275"/>
                        <a:gd name="T34" fmla="*/ 1126 w 2295"/>
                        <a:gd name="T35" fmla="*/ 111 h 3275"/>
                        <a:gd name="T36" fmla="*/ 1045 w 2295"/>
                        <a:gd name="T37" fmla="*/ 133 h 3275"/>
                        <a:gd name="T38" fmla="*/ 987 w 2295"/>
                        <a:gd name="T39" fmla="*/ 192 h 3275"/>
                        <a:gd name="T40" fmla="*/ 965 w 2295"/>
                        <a:gd name="T41" fmla="*/ 275 h 3275"/>
                        <a:gd name="T42" fmla="*/ 988 w 2295"/>
                        <a:gd name="T43" fmla="*/ 358 h 3275"/>
                        <a:gd name="T44" fmla="*/ 1226 w 2295"/>
                        <a:gd name="T45" fmla="*/ 402 h 3275"/>
                        <a:gd name="T46" fmla="*/ 1275 w 2295"/>
                        <a:gd name="T47" fmla="*/ 332 h 3275"/>
                        <a:gd name="T48" fmla="*/ 1284 w 2295"/>
                        <a:gd name="T49" fmla="*/ 245 h 3275"/>
                        <a:gd name="T50" fmla="*/ 1249 w 2295"/>
                        <a:gd name="T51" fmla="*/ 169 h 3275"/>
                        <a:gd name="T52" fmla="*/ 1181 w 2295"/>
                        <a:gd name="T53" fmla="*/ 121 h 3275"/>
                        <a:gd name="T54" fmla="*/ 1126 w 2295"/>
                        <a:gd name="T55" fmla="*/ 0 h 3275"/>
                        <a:gd name="T56" fmla="*/ 1203 w 2295"/>
                        <a:gd name="T57" fmla="*/ 12 h 3275"/>
                        <a:gd name="T58" fmla="*/ 1302 w 2295"/>
                        <a:gd name="T59" fmla="*/ 67 h 3275"/>
                        <a:gd name="T60" fmla="*/ 1371 w 2295"/>
                        <a:gd name="T61" fmla="*/ 159 h 3275"/>
                        <a:gd name="T62" fmla="*/ 1395 w 2295"/>
                        <a:gd name="T63" fmla="*/ 274 h 3275"/>
                        <a:gd name="T64" fmla="*/ 1378 w 2295"/>
                        <a:gd name="T65" fmla="*/ 372 h 3275"/>
                        <a:gd name="T66" fmla="*/ 1633 w 2295"/>
                        <a:gd name="T67" fmla="*/ 405 h 3275"/>
                        <a:gd name="T68" fmla="*/ 1706 w 2295"/>
                        <a:gd name="T69" fmla="*/ 444 h 3275"/>
                        <a:gd name="T70" fmla="*/ 1747 w 2295"/>
                        <a:gd name="T71" fmla="*/ 520 h 3275"/>
                        <a:gd name="T72" fmla="*/ 2073 w 2295"/>
                        <a:gd name="T73" fmla="*/ 620 h 3275"/>
                        <a:gd name="T74" fmla="*/ 2175 w 2295"/>
                        <a:gd name="T75" fmla="*/ 646 h 3275"/>
                        <a:gd name="T76" fmla="*/ 2252 w 2295"/>
                        <a:gd name="T77" fmla="*/ 713 h 3275"/>
                        <a:gd name="T78" fmla="*/ 2291 w 2295"/>
                        <a:gd name="T79" fmla="*/ 809 h 3275"/>
                        <a:gd name="T80" fmla="*/ 2291 w 2295"/>
                        <a:gd name="T81" fmla="*/ 3088 h 3275"/>
                        <a:gd name="T82" fmla="*/ 2252 w 2295"/>
                        <a:gd name="T83" fmla="*/ 3183 h 3275"/>
                        <a:gd name="T84" fmla="*/ 2175 w 2295"/>
                        <a:gd name="T85" fmla="*/ 3250 h 3275"/>
                        <a:gd name="T86" fmla="*/ 2073 w 2295"/>
                        <a:gd name="T87" fmla="*/ 3275 h 3275"/>
                        <a:gd name="T88" fmla="*/ 151 w 2295"/>
                        <a:gd name="T89" fmla="*/ 3264 h 3275"/>
                        <a:gd name="T90" fmla="*/ 64 w 2295"/>
                        <a:gd name="T91" fmla="*/ 3209 h 3275"/>
                        <a:gd name="T92" fmla="*/ 11 w 2295"/>
                        <a:gd name="T93" fmla="*/ 3122 h 3275"/>
                        <a:gd name="T94" fmla="*/ 0 w 2295"/>
                        <a:gd name="T95" fmla="*/ 845 h 3275"/>
                        <a:gd name="T96" fmla="*/ 25 w 2295"/>
                        <a:gd name="T97" fmla="*/ 742 h 3275"/>
                        <a:gd name="T98" fmla="*/ 90 w 2295"/>
                        <a:gd name="T99" fmla="*/ 664 h 3275"/>
                        <a:gd name="T100" fmla="*/ 185 w 2295"/>
                        <a:gd name="T101" fmla="*/ 624 h 3275"/>
                        <a:gd name="T102" fmla="*/ 546 w 2295"/>
                        <a:gd name="T103" fmla="*/ 549 h 3275"/>
                        <a:gd name="T104" fmla="*/ 571 w 2295"/>
                        <a:gd name="T105" fmla="*/ 466 h 3275"/>
                        <a:gd name="T106" fmla="*/ 635 w 2295"/>
                        <a:gd name="T107" fmla="*/ 413 h 3275"/>
                        <a:gd name="T108" fmla="*/ 887 w 2295"/>
                        <a:gd name="T109" fmla="*/ 402 h 3275"/>
                        <a:gd name="T110" fmla="*/ 858 w 2295"/>
                        <a:gd name="T111" fmla="*/ 308 h 3275"/>
                        <a:gd name="T112" fmla="*/ 867 w 2295"/>
                        <a:gd name="T113" fmla="*/ 195 h 3275"/>
                        <a:gd name="T114" fmla="*/ 922 w 2295"/>
                        <a:gd name="T115" fmla="*/ 95 h 3275"/>
                        <a:gd name="T116" fmla="*/ 1012 w 2295"/>
                        <a:gd name="T117" fmla="*/ 26 h 3275"/>
                        <a:gd name="T118" fmla="*/ 1126 w 2295"/>
                        <a:gd name="T119" fmla="*/ 0 h 32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</a:cxnLst>
                      <a:rect l="0" t="0" r="r" b="b"/>
                      <a:pathLst>
                        <a:path w="2295" h="3275">
                          <a:moveTo>
                            <a:pt x="357" y="845"/>
                          </a:moveTo>
                          <a:lnTo>
                            <a:pt x="330" y="848"/>
                          </a:lnTo>
                          <a:lnTo>
                            <a:pt x="304" y="856"/>
                          </a:lnTo>
                          <a:lnTo>
                            <a:pt x="280" y="869"/>
                          </a:lnTo>
                          <a:lnTo>
                            <a:pt x="260" y="885"/>
                          </a:lnTo>
                          <a:lnTo>
                            <a:pt x="244" y="905"/>
                          </a:lnTo>
                          <a:lnTo>
                            <a:pt x="232" y="929"/>
                          </a:lnTo>
                          <a:lnTo>
                            <a:pt x="223" y="954"/>
                          </a:lnTo>
                          <a:lnTo>
                            <a:pt x="220" y="983"/>
                          </a:lnTo>
                          <a:lnTo>
                            <a:pt x="220" y="2918"/>
                          </a:lnTo>
                          <a:lnTo>
                            <a:pt x="223" y="2945"/>
                          </a:lnTo>
                          <a:lnTo>
                            <a:pt x="232" y="2972"/>
                          </a:lnTo>
                          <a:lnTo>
                            <a:pt x="244" y="2995"/>
                          </a:lnTo>
                          <a:lnTo>
                            <a:pt x="260" y="3016"/>
                          </a:lnTo>
                          <a:lnTo>
                            <a:pt x="280" y="3032"/>
                          </a:lnTo>
                          <a:lnTo>
                            <a:pt x="304" y="3045"/>
                          </a:lnTo>
                          <a:lnTo>
                            <a:pt x="330" y="3052"/>
                          </a:lnTo>
                          <a:lnTo>
                            <a:pt x="357" y="3055"/>
                          </a:lnTo>
                          <a:lnTo>
                            <a:pt x="1938" y="3055"/>
                          </a:lnTo>
                          <a:lnTo>
                            <a:pt x="1965" y="3052"/>
                          </a:lnTo>
                          <a:lnTo>
                            <a:pt x="1991" y="3045"/>
                          </a:lnTo>
                          <a:lnTo>
                            <a:pt x="2013" y="3032"/>
                          </a:lnTo>
                          <a:lnTo>
                            <a:pt x="2034" y="3016"/>
                          </a:lnTo>
                          <a:lnTo>
                            <a:pt x="2051" y="2995"/>
                          </a:lnTo>
                          <a:lnTo>
                            <a:pt x="2063" y="2972"/>
                          </a:lnTo>
                          <a:lnTo>
                            <a:pt x="2070" y="2945"/>
                          </a:lnTo>
                          <a:lnTo>
                            <a:pt x="2073" y="2918"/>
                          </a:lnTo>
                          <a:lnTo>
                            <a:pt x="2073" y="983"/>
                          </a:lnTo>
                          <a:lnTo>
                            <a:pt x="2070" y="954"/>
                          </a:lnTo>
                          <a:lnTo>
                            <a:pt x="2063" y="929"/>
                          </a:lnTo>
                          <a:lnTo>
                            <a:pt x="2051" y="905"/>
                          </a:lnTo>
                          <a:lnTo>
                            <a:pt x="2034" y="885"/>
                          </a:lnTo>
                          <a:lnTo>
                            <a:pt x="2013" y="869"/>
                          </a:lnTo>
                          <a:lnTo>
                            <a:pt x="1991" y="856"/>
                          </a:lnTo>
                          <a:lnTo>
                            <a:pt x="1965" y="848"/>
                          </a:lnTo>
                          <a:lnTo>
                            <a:pt x="1938" y="845"/>
                          </a:lnTo>
                          <a:lnTo>
                            <a:pt x="1749" y="845"/>
                          </a:lnTo>
                          <a:lnTo>
                            <a:pt x="1746" y="870"/>
                          </a:lnTo>
                          <a:lnTo>
                            <a:pt x="1737" y="893"/>
                          </a:lnTo>
                          <a:lnTo>
                            <a:pt x="1725" y="914"/>
                          </a:lnTo>
                          <a:lnTo>
                            <a:pt x="1709" y="930"/>
                          </a:lnTo>
                          <a:lnTo>
                            <a:pt x="1688" y="943"/>
                          </a:lnTo>
                          <a:lnTo>
                            <a:pt x="1665" y="951"/>
                          </a:lnTo>
                          <a:lnTo>
                            <a:pt x="1640" y="954"/>
                          </a:lnTo>
                          <a:lnTo>
                            <a:pt x="653" y="954"/>
                          </a:lnTo>
                          <a:lnTo>
                            <a:pt x="628" y="951"/>
                          </a:lnTo>
                          <a:lnTo>
                            <a:pt x="606" y="943"/>
                          </a:lnTo>
                          <a:lnTo>
                            <a:pt x="586" y="930"/>
                          </a:lnTo>
                          <a:lnTo>
                            <a:pt x="568" y="914"/>
                          </a:lnTo>
                          <a:lnTo>
                            <a:pt x="556" y="893"/>
                          </a:lnTo>
                          <a:lnTo>
                            <a:pt x="548" y="870"/>
                          </a:lnTo>
                          <a:lnTo>
                            <a:pt x="545" y="845"/>
                          </a:lnTo>
                          <a:lnTo>
                            <a:pt x="357" y="845"/>
                          </a:lnTo>
                          <a:close/>
                          <a:moveTo>
                            <a:pt x="1126" y="111"/>
                          </a:moveTo>
                          <a:lnTo>
                            <a:pt x="1097" y="114"/>
                          </a:lnTo>
                          <a:lnTo>
                            <a:pt x="1070" y="121"/>
                          </a:lnTo>
                          <a:lnTo>
                            <a:pt x="1045" y="133"/>
                          </a:lnTo>
                          <a:lnTo>
                            <a:pt x="1022" y="149"/>
                          </a:lnTo>
                          <a:lnTo>
                            <a:pt x="1003" y="169"/>
                          </a:lnTo>
                          <a:lnTo>
                            <a:pt x="987" y="192"/>
                          </a:lnTo>
                          <a:lnTo>
                            <a:pt x="976" y="217"/>
                          </a:lnTo>
                          <a:lnTo>
                            <a:pt x="967" y="245"/>
                          </a:lnTo>
                          <a:lnTo>
                            <a:pt x="965" y="275"/>
                          </a:lnTo>
                          <a:lnTo>
                            <a:pt x="967" y="304"/>
                          </a:lnTo>
                          <a:lnTo>
                            <a:pt x="976" y="332"/>
                          </a:lnTo>
                          <a:lnTo>
                            <a:pt x="988" y="358"/>
                          </a:lnTo>
                          <a:lnTo>
                            <a:pt x="1006" y="382"/>
                          </a:lnTo>
                          <a:lnTo>
                            <a:pt x="1025" y="402"/>
                          </a:lnTo>
                          <a:lnTo>
                            <a:pt x="1226" y="402"/>
                          </a:lnTo>
                          <a:lnTo>
                            <a:pt x="1247" y="382"/>
                          </a:lnTo>
                          <a:lnTo>
                            <a:pt x="1263" y="358"/>
                          </a:lnTo>
                          <a:lnTo>
                            <a:pt x="1275" y="332"/>
                          </a:lnTo>
                          <a:lnTo>
                            <a:pt x="1284" y="304"/>
                          </a:lnTo>
                          <a:lnTo>
                            <a:pt x="1287" y="275"/>
                          </a:lnTo>
                          <a:lnTo>
                            <a:pt x="1284" y="245"/>
                          </a:lnTo>
                          <a:lnTo>
                            <a:pt x="1276" y="217"/>
                          </a:lnTo>
                          <a:lnTo>
                            <a:pt x="1264" y="192"/>
                          </a:lnTo>
                          <a:lnTo>
                            <a:pt x="1249" y="169"/>
                          </a:lnTo>
                          <a:lnTo>
                            <a:pt x="1229" y="149"/>
                          </a:lnTo>
                          <a:lnTo>
                            <a:pt x="1206" y="133"/>
                          </a:lnTo>
                          <a:lnTo>
                            <a:pt x="1181" y="121"/>
                          </a:lnTo>
                          <a:lnTo>
                            <a:pt x="1155" y="114"/>
                          </a:lnTo>
                          <a:lnTo>
                            <a:pt x="1126" y="111"/>
                          </a:lnTo>
                          <a:close/>
                          <a:moveTo>
                            <a:pt x="1126" y="0"/>
                          </a:moveTo>
                          <a:lnTo>
                            <a:pt x="1126" y="0"/>
                          </a:lnTo>
                          <a:lnTo>
                            <a:pt x="1165" y="4"/>
                          </a:lnTo>
                          <a:lnTo>
                            <a:pt x="1203" y="12"/>
                          </a:lnTo>
                          <a:lnTo>
                            <a:pt x="1239" y="26"/>
                          </a:lnTo>
                          <a:lnTo>
                            <a:pt x="1272" y="44"/>
                          </a:lnTo>
                          <a:lnTo>
                            <a:pt x="1302" y="67"/>
                          </a:lnTo>
                          <a:lnTo>
                            <a:pt x="1329" y="95"/>
                          </a:lnTo>
                          <a:lnTo>
                            <a:pt x="1352" y="125"/>
                          </a:lnTo>
                          <a:lnTo>
                            <a:pt x="1371" y="159"/>
                          </a:lnTo>
                          <a:lnTo>
                            <a:pt x="1384" y="195"/>
                          </a:lnTo>
                          <a:lnTo>
                            <a:pt x="1392" y="234"/>
                          </a:lnTo>
                          <a:lnTo>
                            <a:pt x="1395" y="274"/>
                          </a:lnTo>
                          <a:lnTo>
                            <a:pt x="1393" y="308"/>
                          </a:lnTo>
                          <a:lnTo>
                            <a:pt x="1387" y="341"/>
                          </a:lnTo>
                          <a:lnTo>
                            <a:pt x="1378" y="372"/>
                          </a:lnTo>
                          <a:lnTo>
                            <a:pt x="1364" y="402"/>
                          </a:lnTo>
                          <a:lnTo>
                            <a:pt x="1604" y="402"/>
                          </a:lnTo>
                          <a:lnTo>
                            <a:pt x="1633" y="405"/>
                          </a:lnTo>
                          <a:lnTo>
                            <a:pt x="1660" y="413"/>
                          </a:lnTo>
                          <a:lnTo>
                            <a:pt x="1685" y="427"/>
                          </a:lnTo>
                          <a:lnTo>
                            <a:pt x="1706" y="444"/>
                          </a:lnTo>
                          <a:lnTo>
                            <a:pt x="1724" y="466"/>
                          </a:lnTo>
                          <a:lnTo>
                            <a:pt x="1737" y="492"/>
                          </a:lnTo>
                          <a:lnTo>
                            <a:pt x="1747" y="520"/>
                          </a:lnTo>
                          <a:lnTo>
                            <a:pt x="1749" y="549"/>
                          </a:lnTo>
                          <a:lnTo>
                            <a:pt x="1749" y="620"/>
                          </a:lnTo>
                          <a:lnTo>
                            <a:pt x="2073" y="620"/>
                          </a:lnTo>
                          <a:lnTo>
                            <a:pt x="2110" y="624"/>
                          </a:lnTo>
                          <a:lnTo>
                            <a:pt x="2144" y="632"/>
                          </a:lnTo>
                          <a:lnTo>
                            <a:pt x="2175" y="646"/>
                          </a:lnTo>
                          <a:lnTo>
                            <a:pt x="2204" y="664"/>
                          </a:lnTo>
                          <a:lnTo>
                            <a:pt x="2229" y="686"/>
                          </a:lnTo>
                          <a:lnTo>
                            <a:pt x="2252" y="713"/>
                          </a:lnTo>
                          <a:lnTo>
                            <a:pt x="2270" y="742"/>
                          </a:lnTo>
                          <a:lnTo>
                            <a:pt x="2283" y="774"/>
                          </a:lnTo>
                          <a:lnTo>
                            <a:pt x="2291" y="809"/>
                          </a:lnTo>
                          <a:lnTo>
                            <a:pt x="2295" y="845"/>
                          </a:lnTo>
                          <a:lnTo>
                            <a:pt x="2295" y="3051"/>
                          </a:lnTo>
                          <a:lnTo>
                            <a:pt x="2291" y="3088"/>
                          </a:lnTo>
                          <a:lnTo>
                            <a:pt x="2283" y="3122"/>
                          </a:lnTo>
                          <a:lnTo>
                            <a:pt x="2270" y="3154"/>
                          </a:lnTo>
                          <a:lnTo>
                            <a:pt x="2252" y="3183"/>
                          </a:lnTo>
                          <a:lnTo>
                            <a:pt x="2229" y="3209"/>
                          </a:lnTo>
                          <a:lnTo>
                            <a:pt x="2204" y="3232"/>
                          </a:lnTo>
                          <a:lnTo>
                            <a:pt x="2175" y="3250"/>
                          </a:lnTo>
                          <a:lnTo>
                            <a:pt x="2144" y="3264"/>
                          </a:lnTo>
                          <a:lnTo>
                            <a:pt x="2110" y="3272"/>
                          </a:lnTo>
                          <a:lnTo>
                            <a:pt x="2073" y="3275"/>
                          </a:lnTo>
                          <a:lnTo>
                            <a:pt x="220" y="3275"/>
                          </a:lnTo>
                          <a:lnTo>
                            <a:pt x="185" y="3272"/>
                          </a:lnTo>
                          <a:lnTo>
                            <a:pt x="151" y="3264"/>
                          </a:lnTo>
                          <a:lnTo>
                            <a:pt x="119" y="3250"/>
                          </a:lnTo>
                          <a:lnTo>
                            <a:pt x="90" y="3232"/>
                          </a:lnTo>
                          <a:lnTo>
                            <a:pt x="64" y="3209"/>
                          </a:lnTo>
                          <a:lnTo>
                            <a:pt x="42" y="3183"/>
                          </a:lnTo>
                          <a:lnTo>
                            <a:pt x="25" y="3154"/>
                          </a:lnTo>
                          <a:lnTo>
                            <a:pt x="11" y="3122"/>
                          </a:lnTo>
                          <a:lnTo>
                            <a:pt x="3" y="3088"/>
                          </a:lnTo>
                          <a:lnTo>
                            <a:pt x="0" y="3051"/>
                          </a:lnTo>
                          <a:lnTo>
                            <a:pt x="0" y="845"/>
                          </a:lnTo>
                          <a:lnTo>
                            <a:pt x="3" y="809"/>
                          </a:lnTo>
                          <a:lnTo>
                            <a:pt x="11" y="774"/>
                          </a:lnTo>
                          <a:lnTo>
                            <a:pt x="25" y="742"/>
                          </a:lnTo>
                          <a:lnTo>
                            <a:pt x="42" y="713"/>
                          </a:lnTo>
                          <a:lnTo>
                            <a:pt x="64" y="686"/>
                          </a:lnTo>
                          <a:lnTo>
                            <a:pt x="90" y="664"/>
                          </a:lnTo>
                          <a:lnTo>
                            <a:pt x="119" y="646"/>
                          </a:lnTo>
                          <a:lnTo>
                            <a:pt x="151" y="632"/>
                          </a:lnTo>
                          <a:lnTo>
                            <a:pt x="185" y="624"/>
                          </a:lnTo>
                          <a:lnTo>
                            <a:pt x="220" y="620"/>
                          </a:lnTo>
                          <a:lnTo>
                            <a:pt x="546" y="620"/>
                          </a:lnTo>
                          <a:lnTo>
                            <a:pt x="546" y="549"/>
                          </a:lnTo>
                          <a:lnTo>
                            <a:pt x="549" y="520"/>
                          </a:lnTo>
                          <a:lnTo>
                            <a:pt x="557" y="492"/>
                          </a:lnTo>
                          <a:lnTo>
                            <a:pt x="571" y="466"/>
                          </a:lnTo>
                          <a:lnTo>
                            <a:pt x="588" y="444"/>
                          </a:lnTo>
                          <a:lnTo>
                            <a:pt x="610" y="427"/>
                          </a:lnTo>
                          <a:lnTo>
                            <a:pt x="635" y="413"/>
                          </a:lnTo>
                          <a:lnTo>
                            <a:pt x="661" y="405"/>
                          </a:lnTo>
                          <a:lnTo>
                            <a:pt x="691" y="402"/>
                          </a:lnTo>
                          <a:lnTo>
                            <a:pt x="887" y="402"/>
                          </a:lnTo>
                          <a:lnTo>
                            <a:pt x="874" y="372"/>
                          </a:lnTo>
                          <a:lnTo>
                            <a:pt x="864" y="341"/>
                          </a:lnTo>
                          <a:lnTo>
                            <a:pt x="858" y="308"/>
                          </a:lnTo>
                          <a:lnTo>
                            <a:pt x="856" y="274"/>
                          </a:lnTo>
                          <a:lnTo>
                            <a:pt x="859" y="234"/>
                          </a:lnTo>
                          <a:lnTo>
                            <a:pt x="867" y="195"/>
                          </a:lnTo>
                          <a:lnTo>
                            <a:pt x="881" y="159"/>
                          </a:lnTo>
                          <a:lnTo>
                            <a:pt x="899" y="125"/>
                          </a:lnTo>
                          <a:lnTo>
                            <a:pt x="922" y="95"/>
                          </a:lnTo>
                          <a:lnTo>
                            <a:pt x="949" y="67"/>
                          </a:lnTo>
                          <a:lnTo>
                            <a:pt x="979" y="44"/>
                          </a:lnTo>
                          <a:lnTo>
                            <a:pt x="1012" y="26"/>
                          </a:lnTo>
                          <a:lnTo>
                            <a:pt x="1048" y="12"/>
                          </a:lnTo>
                          <a:lnTo>
                            <a:pt x="1085" y="4"/>
                          </a:lnTo>
                          <a:lnTo>
                            <a:pt x="1126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" name="Freeform 34">
                      <a:extLst>
                        <a:ext uri="{FF2B5EF4-FFF2-40B4-BE49-F238E27FC236}">
                          <a16:creationId xmlns:a16="http://schemas.microsoft.com/office/drawing/2014/main" id="{235628CE-D524-4193-B93D-634C4491342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832" y="2127"/>
                      <a:ext cx="24" cy="24"/>
                    </a:xfrm>
                    <a:custGeom>
                      <a:avLst/>
                      <a:gdLst>
                        <a:gd name="T0" fmla="*/ 192 w 384"/>
                        <a:gd name="T1" fmla="*/ 0 h 389"/>
                        <a:gd name="T2" fmla="*/ 227 w 384"/>
                        <a:gd name="T3" fmla="*/ 3 h 389"/>
                        <a:gd name="T4" fmla="*/ 259 w 384"/>
                        <a:gd name="T5" fmla="*/ 13 h 389"/>
                        <a:gd name="T6" fmla="*/ 289 w 384"/>
                        <a:gd name="T7" fmla="*/ 27 h 389"/>
                        <a:gd name="T8" fmla="*/ 315 w 384"/>
                        <a:gd name="T9" fmla="*/ 46 h 389"/>
                        <a:gd name="T10" fmla="*/ 339 w 384"/>
                        <a:gd name="T11" fmla="*/ 69 h 389"/>
                        <a:gd name="T12" fmla="*/ 358 w 384"/>
                        <a:gd name="T13" fmla="*/ 97 h 389"/>
                        <a:gd name="T14" fmla="*/ 372 w 384"/>
                        <a:gd name="T15" fmla="*/ 127 h 389"/>
                        <a:gd name="T16" fmla="*/ 381 w 384"/>
                        <a:gd name="T17" fmla="*/ 159 h 389"/>
                        <a:gd name="T18" fmla="*/ 384 w 384"/>
                        <a:gd name="T19" fmla="*/ 194 h 389"/>
                        <a:gd name="T20" fmla="*/ 381 w 384"/>
                        <a:gd name="T21" fmla="*/ 230 h 389"/>
                        <a:gd name="T22" fmla="*/ 372 w 384"/>
                        <a:gd name="T23" fmla="*/ 262 h 389"/>
                        <a:gd name="T24" fmla="*/ 358 w 384"/>
                        <a:gd name="T25" fmla="*/ 292 h 389"/>
                        <a:gd name="T26" fmla="*/ 339 w 384"/>
                        <a:gd name="T27" fmla="*/ 320 h 389"/>
                        <a:gd name="T28" fmla="*/ 315 w 384"/>
                        <a:gd name="T29" fmla="*/ 344 h 389"/>
                        <a:gd name="T30" fmla="*/ 289 w 384"/>
                        <a:gd name="T31" fmla="*/ 363 h 389"/>
                        <a:gd name="T32" fmla="*/ 259 w 384"/>
                        <a:gd name="T33" fmla="*/ 377 h 389"/>
                        <a:gd name="T34" fmla="*/ 227 w 384"/>
                        <a:gd name="T35" fmla="*/ 386 h 389"/>
                        <a:gd name="T36" fmla="*/ 192 w 384"/>
                        <a:gd name="T37" fmla="*/ 389 h 389"/>
                        <a:gd name="T38" fmla="*/ 157 w 384"/>
                        <a:gd name="T39" fmla="*/ 386 h 389"/>
                        <a:gd name="T40" fmla="*/ 125 w 384"/>
                        <a:gd name="T41" fmla="*/ 377 h 389"/>
                        <a:gd name="T42" fmla="*/ 95 w 384"/>
                        <a:gd name="T43" fmla="*/ 363 h 389"/>
                        <a:gd name="T44" fmla="*/ 68 w 384"/>
                        <a:gd name="T45" fmla="*/ 344 h 389"/>
                        <a:gd name="T46" fmla="*/ 46 w 384"/>
                        <a:gd name="T47" fmla="*/ 320 h 389"/>
                        <a:gd name="T48" fmla="*/ 26 w 384"/>
                        <a:gd name="T49" fmla="*/ 292 h 389"/>
                        <a:gd name="T50" fmla="*/ 13 w 384"/>
                        <a:gd name="T51" fmla="*/ 262 h 389"/>
                        <a:gd name="T52" fmla="*/ 3 w 384"/>
                        <a:gd name="T53" fmla="*/ 230 h 389"/>
                        <a:gd name="T54" fmla="*/ 0 w 384"/>
                        <a:gd name="T55" fmla="*/ 194 h 389"/>
                        <a:gd name="T56" fmla="*/ 3 w 384"/>
                        <a:gd name="T57" fmla="*/ 159 h 389"/>
                        <a:gd name="T58" fmla="*/ 13 w 384"/>
                        <a:gd name="T59" fmla="*/ 127 h 389"/>
                        <a:gd name="T60" fmla="*/ 26 w 384"/>
                        <a:gd name="T61" fmla="*/ 97 h 389"/>
                        <a:gd name="T62" fmla="*/ 46 w 384"/>
                        <a:gd name="T63" fmla="*/ 69 h 389"/>
                        <a:gd name="T64" fmla="*/ 68 w 384"/>
                        <a:gd name="T65" fmla="*/ 46 h 389"/>
                        <a:gd name="T66" fmla="*/ 95 w 384"/>
                        <a:gd name="T67" fmla="*/ 27 h 389"/>
                        <a:gd name="T68" fmla="*/ 125 w 384"/>
                        <a:gd name="T69" fmla="*/ 13 h 389"/>
                        <a:gd name="T70" fmla="*/ 157 w 384"/>
                        <a:gd name="T71" fmla="*/ 3 h 389"/>
                        <a:gd name="T72" fmla="*/ 192 w 384"/>
                        <a:gd name="T73" fmla="*/ 0 h 38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</a:cxnLst>
                      <a:rect l="0" t="0" r="r" b="b"/>
                      <a:pathLst>
                        <a:path w="384" h="389">
                          <a:moveTo>
                            <a:pt x="192" y="0"/>
                          </a:moveTo>
                          <a:lnTo>
                            <a:pt x="227" y="3"/>
                          </a:lnTo>
                          <a:lnTo>
                            <a:pt x="259" y="13"/>
                          </a:lnTo>
                          <a:lnTo>
                            <a:pt x="289" y="27"/>
                          </a:lnTo>
                          <a:lnTo>
                            <a:pt x="315" y="46"/>
                          </a:lnTo>
                          <a:lnTo>
                            <a:pt x="339" y="69"/>
                          </a:lnTo>
                          <a:lnTo>
                            <a:pt x="358" y="97"/>
                          </a:lnTo>
                          <a:lnTo>
                            <a:pt x="372" y="127"/>
                          </a:lnTo>
                          <a:lnTo>
                            <a:pt x="381" y="159"/>
                          </a:lnTo>
                          <a:lnTo>
                            <a:pt x="384" y="194"/>
                          </a:lnTo>
                          <a:lnTo>
                            <a:pt x="381" y="230"/>
                          </a:lnTo>
                          <a:lnTo>
                            <a:pt x="372" y="262"/>
                          </a:lnTo>
                          <a:lnTo>
                            <a:pt x="358" y="292"/>
                          </a:lnTo>
                          <a:lnTo>
                            <a:pt x="339" y="320"/>
                          </a:lnTo>
                          <a:lnTo>
                            <a:pt x="315" y="344"/>
                          </a:lnTo>
                          <a:lnTo>
                            <a:pt x="289" y="363"/>
                          </a:lnTo>
                          <a:lnTo>
                            <a:pt x="259" y="377"/>
                          </a:lnTo>
                          <a:lnTo>
                            <a:pt x="227" y="386"/>
                          </a:lnTo>
                          <a:lnTo>
                            <a:pt x="192" y="389"/>
                          </a:lnTo>
                          <a:lnTo>
                            <a:pt x="157" y="386"/>
                          </a:lnTo>
                          <a:lnTo>
                            <a:pt x="125" y="377"/>
                          </a:lnTo>
                          <a:lnTo>
                            <a:pt x="95" y="363"/>
                          </a:lnTo>
                          <a:lnTo>
                            <a:pt x="68" y="344"/>
                          </a:lnTo>
                          <a:lnTo>
                            <a:pt x="46" y="320"/>
                          </a:lnTo>
                          <a:lnTo>
                            <a:pt x="26" y="292"/>
                          </a:lnTo>
                          <a:lnTo>
                            <a:pt x="13" y="262"/>
                          </a:lnTo>
                          <a:lnTo>
                            <a:pt x="3" y="230"/>
                          </a:lnTo>
                          <a:lnTo>
                            <a:pt x="0" y="194"/>
                          </a:lnTo>
                          <a:lnTo>
                            <a:pt x="3" y="159"/>
                          </a:lnTo>
                          <a:lnTo>
                            <a:pt x="13" y="127"/>
                          </a:lnTo>
                          <a:lnTo>
                            <a:pt x="26" y="97"/>
                          </a:lnTo>
                          <a:lnTo>
                            <a:pt x="46" y="69"/>
                          </a:lnTo>
                          <a:lnTo>
                            <a:pt x="68" y="46"/>
                          </a:lnTo>
                          <a:lnTo>
                            <a:pt x="95" y="27"/>
                          </a:lnTo>
                          <a:lnTo>
                            <a:pt x="125" y="13"/>
                          </a:lnTo>
                          <a:lnTo>
                            <a:pt x="157" y="3"/>
                          </a:lnTo>
                          <a:lnTo>
                            <a:pt x="192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" name="Freeform 35">
                      <a:extLst>
                        <a:ext uri="{FF2B5EF4-FFF2-40B4-BE49-F238E27FC236}">
                          <a16:creationId xmlns:a16="http://schemas.microsoft.com/office/drawing/2014/main" id="{E650698D-ADC5-4A82-881B-EF7D3D86F7F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865" y="2132"/>
                      <a:ext cx="54" cy="14"/>
                    </a:xfrm>
                    <a:custGeom>
                      <a:avLst/>
                      <a:gdLst>
                        <a:gd name="T0" fmla="*/ 110 w 873"/>
                        <a:gd name="T1" fmla="*/ 0 h 219"/>
                        <a:gd name="T2" fmla="*/ 764 w 873"/>
                        <a:gd name="T3" fmla="*/ 0 h 219"/>
                        <a:gd name="T4" fmla="*/ 789 w 873"/>
                        <a:gd name="T5" fmla="*/ 3 h 219"/>
                        <a:gd name="T6" fmla="*/ 812 w 873"/>
                        <a:gd name="T7" fmla="*/ 12 h 219"/>
                        <a:gd name="T8" fmla="*/ 832 w 873"/>
                        <a:gd name="T9" fmla="*/ 24 h 219"/>
                        <a:gd name="T10" fmla="*/ 850 w 873"/>
                        <a:gd name="T11" fmla="*/ 41 h 219"/>
                        <a:gd name="T12" fmla="*/ 862 w 873"/>
                        <a:gd name="T13" fmla="*/ 62 h 219"/>
                        <a:gd name="T14" fmla="*/ 870 w 873"/>
                        <a:gd name="T15" fmla="*/ 85 h 219"/>
                        <a:gd name="T16" fmla="*/ 873 w 873"/>
                        <a:gd name="T17" fmla="*/ 110 h 219"/>
                        <a:gd name="T18" fmla="*/ 870 w 873"/>
                        <a:gd name="T19" fmla="*/ 135 h 219"/>
                        <a:gd name="T20" fmla="*/ 862 w 873"/>
                        <a:gd name="T21" fmla="*/ 158 h 219"/>
                        <a:gd name="T22" fmla="*/ 850 w 873"/>
                        <a:gd name="T23" fmla="*/ 179 h 219"/>
                        <a:gd name="T24" fmla="*/ 832 w 873"/>
                        <a:gd name="T25" fmla="*/ 196 h 219"/>
                        <a:gd name="T26" fmla="*/ 812 w 873"/>
                        <a:gd name="T27" fmla="*/ 208 h 219"/>
                        <a:gd name="T28" fmla="*/ 789 w 873"/>
                        <a:gd name="T29" fmla="*/ 217 h 219"/>
                        <a:gd name="T30" fmla="*/ 764 w 873"/>
                        <a:gd name="T31" fmla="*/ 219 h 219"/>
                        <a:gd name="T32" fmla="*/ 110 w 873"/>
                        <a:gd name="T33" fmla="*/ 219 h 219"/>
                        <a:gd name="T34" fmla="*/ 85 w 873"/>
                        <a:gd name="T35" fmla="*/ 217 h 219"/>
                        <a:gd name="T36" fmla="*/ 61 w 873"/>
                        <a:gd name="T37" fmla="*/ 208 h 219"/>
                        <a:gd name="T38" fmla="*/ 41 w 873"/>
                        <a:gd name="T39" fmla="*/ 196 h 219"/>
                        <a:gd name="T40" fmla="*/ 24 w 873"/>
                        <a:gd name="T41" fmla="*/ 179 h 219"/>
                        <a:gd name="T42" fmla="*/ 11 w 873"/>
                        <a:gd name="T43" fmla="*/ 158 h 219"/>
                        <a:gd name="T44" fmla="*/ 3 w 873"/>
                        <a:gd name="T45" fmla="*/ 135 h 219"/>
                        <a:gd name="T46" fmla="*/ 0 w 873"/>
                        <a:gd name="T47" fmla="*/ 110 h 219"/>
                        <a:gd name="T48" fmla="*/ 3 w 873"/>
                        <a:gd name="T49" fmla="*/ 85 h 219"/>
                        <a:gd name="T50" fmla="*/ 11 w 873"/>
                        <a:gd name="T51" fmla="*/ 62 h 219"/>
                        <a:gd name="T52" fmla="*/ 24 w 873"/>
                        <a:gd name="T53" fmla="*/ 41 h 219"/>
                        <a:gd name="T54" fmla="*/ 41 w 873"/>
                        <a:gd name="T55" fmla="*/ 24 h 219"/>
                        <a:gd name="T56" fmla="*/ 61 w 873"/>
                        <a:gd name="T57" fmla="*/ 12 h 219"/>
                        <a:gd name="T58" fmla="*/ 85 w 873"/>
                        <a:gd name="T59" fmla="*/ 3 h 219"/>
                        <a:gd name="T60" fmla="*/ 110 w 873"/>
                        <a:gd name="T61" fmla="*/ 0 h 21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</a:cxnLst>
                      <a:rect l="0" t="0" r="r" b="b"/>
                      <a:pathLst>
                        <a:path w="873" h="219">
                          <a:moveTo>
                            <a:pt x="110" y="0"/>
                          </a:moveTo>
                          <a:lnTo>
                            <a:pt x="764" y="0"/>
                          </a:lnTo>
                          <a:lnTo>
                            <a:pt x="789" y="3"/>
                          </a:lnTo>
                          <a:lnTo>
                            <a:pt x="812" y="12"/>
                          </a:lnTo>
                          <a:lnTo>
                            <a:pt x="832" y="24"/>
                          </a:lnTo>
                          <a:lnTo>
                            <a:pt x="850" y="41"/>
                          </a:lnTo>
                          <a:lnTo>
                            <a:pt x="862" y="62"/>
                          </a:lnTo>
                          <a:lnTo>
                            <a:pt x="870" y="85"/>
                          </a:lnTo>
                          <a:lnTo>
                            <a:pt x="873" y="110"/>
                          </a:lnTo>
                          <a:lnTo>
                            <a:pt x="870" y="135"/>
                          </a:lnTo>
                          <a:lnTo>
                            <a:pt x="862" y="158"/>
                          </a:lnTo>
                          <a:lnTo>
                            <a:pt x="850" y="179"/>
                          </a:lnTo>
                          <a:lnTo>
                            <a:pt x="832" y="196"/>
                          </a:lnTo>
                          <a:lnTo>
                            <a:pt x="812" y="208"/>
                          </a:lnTo>
                          <a:lnTo>
                            <a:pt x="789" y="217"/>
                          </a:lnTo>
                          <a:lnTo>
                            <a:pt x="764" y="219"/>
                          </a:lnTo>
                          <a:lnTo>
                            <a:pt x="110" y="219"/>
                          </a:lnTo>
                          <a:lnTo>
                            <a:pt x="85" y="217"/>
                          </a:lnTo>
                          <a:lnTo>
                            <a:pt x="61" y="208"/>
                          </a:lnTo>
                          <a:lnTo>
                            <a:pt x="41" y="196"/>
                          </a:lnTo>
                          <a:lnTo>
                            <a:pt x="24" y="179"/>
                          </a:lnTo>
                          <a:lnTo>
                            <a:pt x="11" y="158"/>
                          </a:lnTo>
                          <a:lnTo>
                            <a:pt x="3" y="135"/>
                          </a:lnTo>
                          <a:lnTo>
                            <a:pt x="0" y="110"/>
                          </a:lnTo>
                          <a:lnTo>
                            <a:pt x="3" y="85"/>
                          </a:lnTo>
                          <a:lnTo>
                            <a:pt x="11" y="62"/>
                          </a:lnTo>
                          <a:lnTo>
                            <a:pt x="24" y="41"/>
                          </a:lnTo>
                          <a:lnTo>
                            <a:pt x="41" y="24"/>
                          </a:lnTo>
                          <a:lnTo>
                            <a:pt x="61" y="12"/>
                          </a:lnTo>
                          <a:lnTo>
                            <a:pt x="85" y="3"/>
                          </a:lnTo>
                          <a:lnTo>
                            <a:pt x="11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8" name="Freeform 36">
                      <a:extLst>
                        <a:ext uri="{FF2B5EF4-FFF2-40B4-BE49-F238E27FC236}">
                          <a16:creationId xmlns:a16="http://schemas.microsoft.com/office/drawing/2014/main" id="{46A04147-E639-4401-A3B9-BAC47BC45C1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832" y="2162"/>
                      <a:ext cx="24" cy="24"/>
                    </a:xfrm>
                    <a:custGeom>
                      <a:avLst/>
                      <a:gdLst>
                        <a:gd name="T0" fmla="*/ 192 w 384"/>
                        <a:gd name="T1" fmla="*/ 0 h 389"/>
                        <a:gd name="T2" fmla="*/ 227 w 384"/>
                        <a:gd name="T3" fmla="*/ 3 h 389"/>
                        <a:gd name="T4" fmla="*/ 259 w 384"/>
                        <a:gd name="T5" fmla="*/ 12 h 389"/>
                        <a:gd name="T6" fmla="*/ 289 w 384"/>
                        <a:gd name="T7" fmla="*/ 26 h 389"/>
                        <a:gd name="T8" fmla="*/ 315 w 384"/>
                        <a:gd name="T9" fmla="*/ 46 h 389"/>
                        <a:gd name="T10" fmla="*/ 339 w 384"/>
                        <a:gd name="T11" fmla="*/ 69 h 389"/>
                        <a:gd name="T12" fmla="*/ 358 w 384"/>
                        <a:gd name="T13" fmla="*/ 96 h 389"/>
                        <a:gd name="T14" fmla="*/ 372 w 384"/>
                        <a:gd name="T15" fmla="*/ 127 h 389"/>
                        <a:gd name="T16" fmla="*/ 381 w 384"/>
                        <a:gd name="T17" fmla="*/ 159 h 389"/>
                        <a:gd name="T18" fmla="*/ 384 w 384"/>
                        <a:gd name="T19" fmla="*/ 195 h 389"/>
                        <a:gd name="T20" fmla="*/ 381 w 384"/>
                        <a:gd name="T21" fmla="*/ 229 h 389"/>
                        <a:gd name="T22" fmla="*/ 372 w 384"/>
                        <a:gd name="T23" fmla="*/ 262 h 389"/>
                        <a:gd name="T24" fmla="*/ 358 w 384"/>
                        <a:gd name="T25" fmla="*/ 292 h 389"/>
                        <a:gd name="T26" fmla="*/ 339 w 384"/>
                        <a:gd name="T27" fmla="*/ 320 h 389"/>
                        <a:gd name="T28" fmla="*/ 315 w 384"/>
                        <a:gd name="T29" fmla="*/ 344 h 389"/>
                        <a:gd name="T30" fmla="*/ 289 w 384"/>
                        <a:gd name="T31" fmla="*/ 362 h 389"/>
                        <a:gd name="T32" fmla="*/ 259 w 384"/>
                        <a:gd name="T33" fmla="*/ 377 h 389"/>
                        <a:gd name="T34" fmla="*/ 227 w 384"/>
                        <a:gd name="T35" fmla="*/ 385 h 389"/>
                        <a:gd name="T36" fmla="*/ 192 w 384"/>
                        <a:gd name="T37" fmla="*/ 389 h 389"/>
                        <a:gd name="T38" fmla="*/ 157 w 384"/>
                        <a:gd name="T39" fmla="*/ 385 h 389"/>
                        <a:gd name="T40" fmla="*/ 125 w 384"/>
                        <a:gd name="T41" fmla="*/ 377 h 389"/>
                        <a:gd name="T42" fmla="*/ 95 w 384"/>
                        <a:gd name="T43" fmla="*/ 362 h 389"/>
                        <a:gd name="T44" fmla="*/ 68 w 384"/>
                        <a:gd name="T45" fmla="*/ 344 h 389"/>
                        <a:gd name="T46" fmla="*/ 46 w 384"/>
                        <a:gd name="T47" fmla="*/ 320 h 389"/>
                        <a:gd name="T48" fmla="*/ 26 w 384"/>
                        <a:gd name="T49" fmla="*/ 292 h 389"/>
                        <a:gd name="T50" fmla="*/ 13 w 384"/>
                        <a:gd name="T51" fmla="*/ 262 h 389"/>
                        <a:gd name="T52" fmla="*/ 3 w 384"/>
                        <a:gd name="T53" fmla="*/ 229 h 389"/>
                        <a:gd name="T54" fmla="*/ 0 w 384"/>
                        <a:gd name="T55" fmla="*/ 195 h 389"/>
                        <a:gd name="T56" fmla="*/ 3 w 384"/>
                        <a:gd name="T57" fmla="*/ 159 h 389"/>
                        <a:gd name="T58" fmla="*/ 13 w 384"/>
                        <a:gd name="T59" fmla="*/ 127 h 389"/>
                        <a:gd name="T60" fmla="*/ 26 w 384"/>
                        <a:gd name="T61" fmla="*/ 96 h 389"/>
                        <a:gd name="T62" fmla="*/ 46 w 384"/>
                        <a:gd name="T63" fmla="*/ 69 h 389"/>
                        <a:gd name="T64" fmla="*/ 68 w 384"/>
                        <a:gd name="T65" fmla="*/ 46 h 389"/>
                        <a:gd name="T66" fmla="*/ 95 w 384"/>
                        <a:gd name="T67" fmla="*/ 26 h 389"/>
                        <a:gd name="T68" fmla="*/ 125 w 384"/>
                        <a:gd name="T69" fmla="*/ 12 h 389"/>
                        <a:gd name="T70" fmla="*/ 157 w 384"/>
                        <a:gd name="T71" fmla="*/ 3 h 389"/>
                        <a:gd name="T72" fmla="*/ 192 w 384"/>
                        <a:gd name="T73" fmla="*/ 0 h 38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</a:cxnLst>
                      <a:rect l="0" t="0" r="r" b="b"/>
                      <a:pathLst>
                        <a:path w="384" h="389">
                          <a:moveTo>
                            <a:pt x="192" y="0"/>
                          </a:moveTo>
                          <a:lnTo>
                            <a:pt x="227" y="3"/>
                          </a:lnTo>
                          <a:lnTo>
                            <a:pt x="259" y="12"/>
                          </a:lnTo>
                          <a:lnTo>
                            <a:pt x="289" y="26"/>
                          </a:lnTo>
                          <a:lnTo>
                            <a:pt x="315" y="46"/>
                          </a:lnTo>
                          <a:lnTo>
                            <a:pt x="339" y="69"/>
                          </a:lnTo>
                          <a:lnTo>
                            <a:pt x="358" y="96"/>
                          </a:lnTo>
                          <a:lnTo>
                            <a:pt x="372" y="127"/>
                          </a:lnTo>
                          <a:lnTo>
                            <a:pt x="381" y="159"/>
                          </a:lnTo>
                          <a:lnTo>
                            <a:pt x="384" y="195"/>
                          </a:lnTo>
                          <a:lnTo>
                            <a:pt x="381" y="229"/>
                          </a:lnTo>
                          <a:lnTo>
                            <a:pt x="372" y="262"/>
                          </a:lnTo>
                          <a:lnTo>
                            <a:pt x="358" y="292"/>
                          </a:lnTo>
                          <a:lnTo>
                            <a:pt x="339" y="320"/>
                          </a:lnTo>
                          <a:lnTo>
                            <a:pt x="315" y="344"/>
                          </a:lnTo>
                          <a:lnTo>
                            <a:pt x="289" y="362"/>
                          </a:lnTo>
                          <a:lnTo>
                            <a:pt x="259" y="377"/>
                          </a:lnTo>
                          <a:lnTo>
                            <a:pt x="227" y="385"/>
                          </a:lnTo>
                          <a:lnTo>
                            <a:pt x="192" y="389"/>
                          </a:lnTo>
                          <a:lnTo>
                            <a:pt x="157" y="385"/>
                          </a:lnTo>
                          <a:lnTo>
                            <a:pt x="125" y="377"/>
                          </a:lnTo>
                          <a:lnTo>
                            <a:pt x="95" y="362"/>
                          </a:lnTo>
                          <a:lnTo>
                            <a:pt x="68" y="344"/>
                          </a:lnTo>
                          <a:lnTo>
                            <a:pt x="46" y="320"/>
                          </a:lnTo>
                          <a:lnTo>
                            <a:pt x="26" y="292"/>
                          </a:lnTo>
                          <a:lnTo>
                            <a:pt x="13" y="262"/>
                          </a:lnTo>
                          <a:lnTo>
                            <a:pt x="3" y="229"/>
                          </a:lnTo>
                          <a:lnTo>
                            <a:pt x="0" y="195"/>
                          </a:lnTo>
                          <a:lnTo>
                            <a:pt x="3" y="159"/>
                          </a:lnTo>
                          <a:lnTo>
                            <a:pt x="13" y="127"/>
                          </a:lnTo>
                          <a:lnTo>
                            <a:pt x="26" y="96"/>
                          </a:lnTo>
                          <a:lnTo>
                            <a:pt x="46" y="69"/>
                          </a:lnTo>
                          <a:lnTo>
                            <a:pt x="68" y="46"/>
                          </a:lnTo>
                          <a:lnTo>
                            <a:pt x="95" y="26"/>
                          </a:lnTo>
                          <a:lnTo>
                            <a:pt x="125" y="12"/>
                          </a:lnTo>
                          <a:lnTo>
                            <a:pt x="157" y="3"/>
                          </a:lnTo>
                          <a:lnTo>
                            <a:pt x="192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9" name="Freeform 37">
                      <a:extLst>
                        <a:ext uri="{FF2B5EF4-FFF2-40B4-BE49-F238E27FC236}">
                          <a16:creationId xmlns:a16="http://schemas.microsoft.com/office/drawing/2014/main" id="{D2C9F6BF-A587-4830-A689-D531B1461CA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865" y="2167"/>
                      <a:ext cx="54" cy="14"/>
                    </a:xfrm>
                    <a:custGeom>
                      <a:avLst/>
                      <a:gdLst>
                        <a:gd name="T0" fmla="*/ 110 w 873"/>
                        <a:gd name="T1" fmla="*/ 0 h 223"/>
                        <a:gd name="T2" fmla="*/ 764 w 873"/>
                        <a:gd name="T3" fmla="*/ 0 h 223"/>
                        <a:gd name="T4" fmla="*/ 789 w 873"/>
                        <a:gd name="T5" fmla="*/ 3 h 223"/>
                        <a:gd name="T6" fmla="*/ 812 w 873"/>
                        <a:gd name="T7" fmla="*/ 11 h 223"/>
                        <a:gd name="T8" fmla="*/ 832 w 873"/>
                        <a:gd name="T9" fmla="*/ 24 h 223"/>
                        <a:gd name="T10" fmla="*/ 850 w 873"/>
                        <a:gd name="T11" fmla="*/ 42 h 223"/>
                        <a:gd name="T12" fmla="*/ 862 w 873"/>
                        <a:gd name="T13" fmla="*/ 63 h 223"/>
                        <a:gd name="T14" fmla="*/ 870 w 873"/>
                        <a:gd name="T15" fmla="*/ 86 h 223"/>
                        <a:gd name="T16" fmla="*/ 873 w 873"/>
                        <a:gd name="T17" fmla="*/ 112 h 223"/>
                        <a:gd name="T18" fmla="*/ 870 w 873"/>
                        <a:gd name="T19" fmla="*/ 137 h 223"/>
                        <a:gd name="T20" fmla="*/ 862 w 873"/>
                        <a:gd name="T21" fmla="*/ 160 h 223"/>
                        <a:gd name="T22" fmla="*/ 850 w 873"/>
                        <a:gd name="T23" fmla="*/ 181 h 223"/>
                        <a:gd name="T24" fmla="*/ 832 w 873"/>
                        <a:gd name="T25" fmla="*/ 199 h 223"/>
                        <a:gd name="T26" fmla="*/ 812 w 873"/>
                        <a:gd name="T27" fmla="*/ 211 h 223"/>
                        <a:gd name="T28" fmla="*/ 789 w 873"/>
                        <a:gd name="T29" fmla="*/ 220 h 223"/>
                        <a:gd name="T30" fmla="*/ 764 w 873"/>
                        <a:gd name="T31" fmla="*/ 223 h 223"/>
                        <a:gd name="T32" fmla="*/ 110 w 873"/>
                        <a:gd name="T33" fmla="*/ 223 h 223"/>
                        <a:gd name="T34" fmla="*/ 85 w 873"/>
                        <a:gd name="T35" fmla="*/ 220 h 223"/>
                        <a:gd name="T36" fmla="*/ 61 w 873"/>
                        <a:gd name="T37" fmla="*/ 211 h 223"/>
                        <a:gd name="T38" fmla="*/ 41 w 873"/>
                        <a:gd name="T39" fmla="*/ 199 h 223"/>
                        <a:gd name="T40" fmla="*/ 24 w 873"/>
                        <a:gd name="T41" fmla="*/ 181 h 223"/>
                        <a:gd name="T42" fmla="*/ 11 w 873"/>
                        <a:gd name="T43" fmla="*/ 160 h 223"/>
                        <a:gd name="T44" fmla="*/ 3 w 873"/>
                        <a:gd name="T45" fmla="*/ 137 h 223"/>
                        <a:gd name="T46" fmla="*/ 0 w 873"/>
                        <a:gd name="T47" fmla="*/ 112 h 223"/>
                        <a:gd name="T48" fmla="*/ 3 w 873"/>
                        <a:gd name="T49" fmla="*/ 86 h 223"/>
                        <a:gd name="T50" fmla="*/ 11 w 873"/>
                        <a:gd name="T51" fmla="*/ 63 h 223"/>
                        <a:gd name="T52" fmla="*/ 24 w 873"/>
                        <a:gd name="T53" fmla="*/ 42 h 223"/>
                        <a:gd name="T54" fmla="*/ 41 w 873"/>
                        <a:gd name="T55" fmla="*/ 24 h 223"/>
                        <a:gd name="T56" fmla="*/ 61 w 873"/>
                        <a:gd name="T57" fmla="*/ 11 h 223"/>
                        <a:gd name="T58" fmla="*/ 85 w 873"/>
                        <a:gd name="T59" fmla="*/ 3 h 223"/>
                        <a:gd name="T60" fmla="*/ 110 w 873"/>
                        <a:gd name="T61" fmla="*/ 0 h 22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</a:cxnLst>
                      <a:rect l="0" t="0" r="r" b="b"/>
                      <a:pathLst>
                        <a:path w="873" h="223">
                          <a:moveTo>
                            <a:pt x="110" y="0"/>
                          </a:moveTo>
                          <a:lnTo>
                            <a:pt x="764" y="0"/>
                          </a:lnTo>
                          <a:lnTo>
                            <a:pt x="789" y="3"/>
                          </a:lnTo>
                          <a:lnTo>
                            <a:pt x="812" y="11"/>
                          </a:lnTo>
                          <a:lnTo>
                            <a:pt x="832" y="24"/>
                          </a:lnTo>
                          <a:lnTo>
                            <a:pt x="850" y="42"/>
                          </a:lnTo>
                          <a:lnTo>
                            <a:pt x="862" y="63"/>
                          </a:lnTo>
                          <a:lnTo>
                            <a:pt x="870" y="86"/>
                          </a:lnTo>
                          <a:lnTo>
                            <a:pt x="873" y="112"/>
                          </a:lnTo>
                          <a:lnTo>
                            <a:pt x="870" y="137"/>
                          </a:lnTo>
                          <a:lnTo>
                            <a:pt x="862" y="160"/>
                          </a:lnTo>
                          <a:lnTo>
                            <a:pt x="850" y="181"/>
                          </a:lnTo>
                          <a:lnTo>
                            <a:pt x="832" y="199"/>
                          </a:lnTo>
                          <a:lnTo>
                            <a:pt x="812" y="211"/>
                          </a:lnTo>
                          <a:lnTo>
                            <a:pt x="789" y="220"/>
                          </a:lnTo>
                          <a:lnTo>
                            <a:pt x="764" y="223"/>
                          </a:lnTo>
                          <a:lnTo>
                            <a:pt x="110" y="223"/>
                          </a:lnTo>
                          <a:lnTo>
                            <a:pt x="85" y="220"/>
                          </a:lnTo>
                          <a:lnTo>
                            <a:pt x="61" y="211"/>
                          </a:lnTo>
                          <a:lnTo>
                            <a:pt x="41" y="199"/>
                          </a:lnTo>
                          <a:lnTo>
                            <a:pt x="24" y="181"/>
                          </a:lnTo>
                          <a:lnTo>
                            <a:pt x="11" y="160"/>
                          </a:lnTo>
                          <a:lnTo>
                            <a:pt x="3" y="137"/>
                          </a:lnTo>
                          <a:lnTo>
                            <a:pt x="0" y="112"/>
                          </a:lnTo>
                          <a:lnTo>
                            <a:pt x="3" y="86"/>
                          </a:lnTo>
                          <a:lnTo>
                            <a:pt x="11" y="63"/>
                          </a:lnTo>
                          <a:lnTo>
                            <a:pt x="24" y="42"/>
                          </a:lnTo>
                          <a:lnTo>
                            <a:pt x="41" y="24"/>
                          </a:lnTo>
                          <a:lnTo>
                            <a:pt x="61" y="11"/>
                          </a:lnTo>
                          <a:lnTo>
                            <a:pt x="85" y="3"/>
                          </a:lnTo>
                          <a:lnTo>
                            <a:pt x="11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0" name="Freeform 38">
                      <a:extLst>
                        <a:ext uri="{FF2B5EF4-FFF2-40B4-BE49-F238E27FC236}">
                          <a16:creationId xmlns:a16="http://schemas.microsoft.com/office/drawing/2014/main" id="{FA3C16ED-EDC3-4BF1-B8A3-BB9F0E3CA03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832" y="2198"/>
                      <a:ext cx="24" cy="25"/>
                    </a:xfrm>
                    <a:custGeom>
                      <a:avLst/>
                      <a:gdLst>
                        <a:gd name="T0" fmla="*/ 192 w 384"/>
                        <a:gd name="T1" fmla="*/ 0 h 388"/>
                        <a:gd name="T2" fmla="*/ 227 w 384"/>
                        <a:gd name="T3" fmla="*/ 3 h 388"/>
                        <a:gd name="T4" fmla="*/ 259 w 384"/>
                        <a:gd name="T5" fmla="*/ 11 h 388"/>
                        <a:gd name="T6" fmla="*/ 289 w 384"/>
                        <a:gd name="T7" fmla="*/ 26 h 388"/>
                        <a:gd name="T8" fmla="*/ 315 w 384"/>
                        <a:gd name="T9" fmla="*/ 45 h 388"/>
                        <a:gd name="T10" fmla="*/ 339 w 384"/>
                        <a:gd name="T11" fmla="*/ 69 h 388"/>
                        <a:gd name="T12" fmla="*/ 358 w 384"/>
                        <a:gd name="T13" fmla="*/ 96 h 388"/>
                        <a:gd name="T14" fmla="*/ 372 w 384"/>
                        <a:gd name="T15" fmla="*/ 126 h 388"/>
                        <a:gd name="T16" fmla="*/ 381 w 384"/>
                        <a:gd name="T17" fmla="*/ 159 h 388"/>
                        <a:gd name="T18" fmla="*/ 384 w 384"/>
                        <a:gd name="T19" fmla="*/ 193 h 388"/>
                        <a:gd name="T20" fmla="*/ 381 w 384"/>
                        <a:gd name="T21" fmla="*/ 229 h 388"/>
                        <a:gd name="T22" fmla="*/ 372 w 384"/>
                        <a:gd name="T23" fmla="*/ 262 h 388"/>
                        <a:gd name="T24" fmla="*/ 358 w 384"/>
                        <a:gd name="T25" fmla="*/ 292 h 388"/>
                        <a:gd name="T26" fmla="*/ 339 w 384"/>
                        <a:gd name="T27" fmla="*/ 319 h 388"/>
                        <a:gd name="T28" fmla="*/ 315 w 384"/>
                        <a:gd name="T29" fmla="*/ 343 h 388"/>
                        <a:gd name="T30" fmla="*/ 289 w 384"/>
                        <a:gd name="T31" fmla="*/ 362 h 388"/>
                        <a:gd name="T32" fmla="*/ 259 w 384"/>
                        <a:gd name="T33" fmla="*/ 377 h 388"/>
                        <a:gd name="T34" fmla="*/ 227 w 384"/>
                        <a:gd name="T35" fmla="*/ 385 h 388"/>
                        <a:gd name="T36" fmla="*/ 192 w 384"/>
                        <a:gd name="T37" fmla="*/ 388 h 388"/>
                        <a:gd name="T38" fmla="*/ 157 w 384"/>
                        <a:gd name="T39" fmla="*/ 385 h 388"/>
                        <a:gd name="T40" fmla="*/ 125 w 384"/>
                        <a:gd name="T41" fmla="*/ 377 h 388"/>
                        <a:gd name="T42" fmla="*/ 95 w 384"/>
                        <a:gd name="T43" fmla="*/ 362 h 388"/>
                        <a:gd name="T44" fmla="*/ 68 w 384"/>
                        <a:gd name="T45" fmla="*/ 343 h 388"/>
                        <a:gd name="T46" fmla="*/ 46 w 384"/>
                        <a:gd name="T47" fmla="*/ 319 h 388"/>
                        <a:gd name="T48" fmla="*/ 26 w 384"/>
                        <a:gd name="T49" fmla="*/ 292 h 388"/>
                        <a:gd name="T50" fmla="*/ 13 w 384"/>
                        <a:gd name="T51" fmla="*/ 262 h 388"/>
                        <a:gd name="T52" fmla="*/ 3 w 384"/>
                        <a:gd name="T53" fmla="*/ 229 h 388"/>
                        <a:gd name="T54" fmla="*/ 0 w 384"/>
                        <a:gd name="T55" fmla="*/ 193 h 388"/>
                        <a:gd name="T56" fmla="*/ 3 w 384"/>
                        <a:gd name="T57" fmla="*/ 159 h 388"/>
                        <a:gd name="T58" fmla="*/ 13 w 384"/>
                        <a:gd name="T59" fmla="*/ 126 h 388"/>
                        <a:gd name="T60" fmla="*/ 26 w 384"/>
                        <a:gd name="T61" fmla="*/ 96 h 388"/>
                        <a:gd name="T62" fmla="*/ 46 w 384"/>
                        <a:gd name="T63" fmla="*/ 69 h 388"/>
                        <a:gd name="T64" fmla="*/ 68 w 384"/>
                        <a:gd name="T65" fmla="*/ 45 h 388"/>
                        <a:gd name="T66" fmla="*/ 95 w 384"/>
                        <a:gd name="T67" fmla="*/ 26 h 388"/>
                        <a:gd name="T68" fmla="*/ 125 w 384"/>
                        <a:gd name="T69" fmla="*/ 11 h 388"/>
                        <a:gd name="T70" fmla="*/ 157 w 384"/>
                        <a:gd name="T71" fmla="*/ 3 h 388"/>
                        <a:gd name="T72" fmla="*/ 192 w 384"/>
                        <a:gd name="T73" fmla="*/ 0 h 38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</a:cxnLst>
                      <a:rect l="0" t="0" r="r" b="b"/>
                      <a:pathLst>
                        <a:path w="384" h="388">
                          <a:moveTo>
                            <a:pt x="192" y="0"/>
                          </a:moveTo>
                          <a:lnTo>
                            <a:pt x="227" y="3"/>
                          </a:lnTo>
                          <a:lnTo>
                            <a:pt x="259" y="11"/>
                          </a:lnTo>
                          <a:lnTo>
                            <a:pt x="289" y="26"/>
                          </a:lnTo>
                          <a:lnTo>
                            <a:pt x="315" y="45"/>
                          </a:lnTo>
                          <a:lnTo>
                            <a:pt x="339" y="69"/>
                          </a:lnTo>
                          <a:lnTo>
                            <a:pt x="358" y="96"/>
                          </a:lnTo>
                          <a:lnTo>
                            <a:pt x="372" y="126"/>
                          </a:lnTo>
                          <a:lnTo>
                            <a:pt x="381" y="159"/>
                          </a:lnTo>
                          <a:lnTo>
                            <a:pt x="384" y="193"/>
                          </a:lnTo>
                          <a:lnTo>
                            <a:pt x="381" y="229"/>
                          </a:lnTo>
                          <a:lnTo>
                            <a:pt x="372" y="262"/>
                          </a:lnTo>
                          <a:lnTo>
                            <a:pt x="358" y="292"/>
                          </a:lnTo>
                          <a:lnTo>
                            <a:pt x="339" y="319"/>
                          </a:lnTo>
                          <a:lnTo>
                            <a:pt x="315" y="343"/>
                          </a:lnTo>
                          <a:lnTo>
                            <a:pt x="289" y="362"/>
                          </a:lnTo>
                          <a:lnTo>
                            <a:pt x="259" y="377"/>
                          </a:lnTo>
                          <a:lnTo>
                            <a:pt x="227" y="385"/>
                          </a:lnTo>
                          <a:lnTo>
                            <a:pt x="192" y="388"/>
                          </a:lnTo>
                          <a:lnTo>
                            <a:pt x="157" y="385"/>
                          </a:lnTo>
                          <a:lnTo>
                            <a:pt x="125" y="377"/>
                          </a:lnTo>
                          <a:lnTo>
                            <a:pt x="95" y="362"/>
                          </a:lnTo>
                          <a:lnTo>
                            <a:pt x="68" y="343"/>
                          </a:lnTo>
                          <a:lnTo>
                            <a:pt x="46" y="319"/>
                          </a:lnTo>
                          <a:lnTo>
                            <a:pt x="26" y="292"/>
                          </a:lnTo>
                          <a:lnTo>
                            <a:pt x="13" y="262"/>
                          </a:lnTo>
                          <a:lnTo>
                            <a:pt x="3" y="229"/>
                          </a:lnTo>
                          <a:lnTo>
                            <a:pt x="0" y="193"/>
                          </a:lnTo>
                          <a:lnTo>
                            <a:pt x="3" y="159"/>
                          </a:lnTo>
                          <a:lnTo>
                            <a:pt x="13" y="126"/>
                          </a:lnTo>
                          <a:lnTo>
                            <a:pt x="26" y="96"/>
                          </a:lnTo>
                          <a:lnTo>
                            <a:pt x="46" y="69"/>
                          </a:lnTo>
                          <a:lnTo>
                            <a:pt x="68" y="45"/>
                          </a:lnTo>
                          <a:lnTo>
                            <a:pt x="95" y="26"/>
                          </a:lnTo>
                          <a:lnTo>
                            <a:pt x="125" y="11"/>
                          </a:lnTo>
                          <a:lnTo>
                            <a:pt x="157" y="3"/>
                          </a:lnTo>
                          <a:lnTo>
                            <a:pt x="192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1" name="Freeform 39">
                      <a:extLst>
                        <a:ext uri="{FF2B5EF4-FFF2-40B4-BE49-F238E27FC236}">
                          <a16:creationId xmlns:a16="http://schemas.microsoft.com/office/drawing/2014/main" id="{11304539-D986-4815-AF35-F35EF460FD9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865" y="2203"/>
                      <a:ext cx="54" cy="14"/>
                    </a:xfrm>
                    <a:custGeom>
                      <a:avLst/>
                      <a:gdLst>
                        <a:gd name="T0" fmla="*/ 110 w 873"/>
                        <a:gd name="T1" fmla="*/ 0 h 225"/>
                        <a:gd name="T2" fmla="*/ 764 w 873"/>
                        <a:gd name="T3" fmla="*/ 0 h 225"/>
                        <a:gd name="T4" fmla="*/ 789 w 873"/>
                        <a:gd name="T5" fmla="*/ 4 h 225"/>
                        <a:gd name="T6" fmla="*/ 812 w 873"/>
                        <a:gd name="T7" fmla="*/ 12 h 225"/>
                        <a:gd name="T8" fmla="*/ 832 w 873"/>
                        <a:gd name="T9" fmla="*/ 26 h 225"/>
                        <a:gd name="T10" fmla="*/ 850 w 873"/>
                        <a:gd name="T11" fmla="*/ 42 h 225"/>
                        <a:gd name="T12" fmla="*/ 862 w 873"/>
                        <a:gd name="T13" fmla="*/ 63 h 225"/>
                        <a:gd name="T14" fmla="*/ 870 w 873"/>
                        <a:gd name="T15" fmla="*/ 87 h 225"/>
                        <a:gd name="T16" fmla="*/ 873 w 873"/>
                        <a:gd name="T17" fmla="*/ 112 h 225"/>
                        <a:gd name="T18" fmla="*/ 870 w 873"/>
                        <a:gd name="T19" fmla="*/ 138 h 225"/>
                        <a:gd name="T20" fmla="*/ 862 w 873"/>
                        <a:gd name="T21" fmla="*/ 162 h 225"/>
                        <a:gd name="T22" fmla="*/ 850 w 873"/>
                        <a:gd name="T23" fmla="*/ 183 h 225"/>
                        <a:gd name="T24" fmla="*/ 832 w 873"/>
                        <a:gd name="T25" fmla="*/ 199 h 225"/>
                        <a:gd name="T26" fmla="*/ 812 w 873"/>
                        <a:gd name="T27" fmla="*/ 213 h 225"/>
                        <a:gd name="T28" fmla="*/ 789 w 873"/>
                        <a:gd name="T29" fmla="*/ 221 h 225"/>
                        <a:gd name="T30" fmla="*/ 764 w 873"/>
                        <a:gd name="T31" fmla="*/ 225 h 225"/>
                        <a:gd name="T32" fmla="*/ 110 w 873"/>
                        <a:gd name="T33" fmla="*/ 225 h 225"/>
                        <a:gd name="T34" fmla="*/ 85 w 873"/>
                        <a:gd name="T35" fmla="*/ 221 h 225"/>
                        <a:gd name="T36" fmla="*/ 61 w 873"/>
                        <a:gd name="T37" fmla="*/ 213 h 225"/>
                        <a:gd name="T38" fmla="*/ 41 w 873"/>
                        <a:gd name="T39" fmla="*/ 199 h 225"/>
                        <a:gd name="T40" fmla="*/ 24 w 873"/>
                        <a:gd name="T41" fmla="*/ 183 h 225"/>
                        <a:gd name="T42" fmla="*/ 11 w 873"/>
                        <a:gd name="T43" fmla="*/ 162 h 225"/>
                        <a:gd name="T44" fmla="*/ 3 w 873"/>
                        <a:gd name="T45" fmla="*/ 138 h 225"/>
                        <a:gd name="T46" fmla="*/ 0 w 873"/>
                        <a:gd name="T47" fmla="*/ 112 h 225"/>
                        <a:gd name="T48" fmla="*/ 3 w 873"/>
                        <a:gd name="T49" fmla="*/ 87 h 225"/>
                        <a:gd name="T50" fmla="*/ 11 w 873"/>
                        <a:gd name="T51" fmla="*/ 63 h 225"/>
                        <a:gd name="T52" fmla="*/ 24 w 873"/>
                        <a:gd name="T53" fmla="*/ 42 h 225"/>
                        <a:gd name="T54" fmla="*/ 41 w 873"/>
                        <a:gd name="T55" fmla="*/ 26 h 225"/>
                        <a:gd name="T56" fmla="*/ 61 w 873"/>
                        <a:gd name="T57" fmla="*/ 12 h 225"/>
                        <a:gd name="T58" fmla="*/ 85 w 873"/>
                        <a:gd name="T59" fmla="*/ 4 h 225"/>
                        <a:gd name="T60" fmla="*/ 110 w 873"/>
                        <a:gd name="T61" fmla="*/ 0 h 22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</a:cxnLst>
                      <a:rect l="0" t="0" r="r" b="b"/>
                      <a:pathLst>
                        <a:path w="873" h="225">
                          <a:moveTo>
                            <a:pt x="110" y="0"/>
                          </a:moveTo>
                          <a:lnTo>
                            <a:pt x="764" y="0"/>
                          </a:lnTo>
                          <a:lnTo>
                            <a:pt x="789" y="4"/>
                          </a:lnTo>
                          <a:lnTo>
                            <a:pt x="812" y="12"/>
                          </a:lnTo>
                          <a:lnTo>
                            <a:pt x="832" y="26"/>
                          </a:lnTo>
                          <a:lnTo>
                            <a:pt x="850" y="42"/>
                          </a:lnTo>
                          <a:lnTo>
                            <a:pt x="862" y="63"/>
                          </a:lnTo>
                          <a:lnTo>
                            <a:pt x="870" y="87"/>
                          </a:lnTo>
                          <a:lnTo>
                            <a:pt x="873" y="112"/>
                          </a:lnTo>
                          <a:lnTo>
                            <a:pt x="870" y="138"/>
                          </a:lnTo>
                          <a:lnTo>
                            <a:pt x="862" y="162"/>
                          </a:lnTo>
                          <a:lnTo>
                            <a:pt x="850" y="183"/>
                          </a:lnTo>
                          <a:lnTo>
                            <a:pt x="832" y="199"/>
                          </a:lnTo>
                          <a:lnTo>
                            <a:pt x="812" y="213"/>
                          </a:lnTo>
                          <a:lnTo>
                            <a:pt x="789" y="221"/>
                          </a:lnTo>
                          <a:lnTo>
                            <a:pt x="764" y="225"/>
                          </a:lnTo>
                          <a:lnTo>
                            <a:pt x="110" y="225"/>
                          </a:lnTo>
                          <a:lnTo>
                            <a:pt x="85" y="221"/>
                          </a:lnTo>
                          <a:lnTo>
                            <a:pt x="61" y="213"/>
                          </a:lnTo>
                          <a:lnTo>
                            <a:pt x="41" y="199"/>
                          </a:lnTo>
                          <a:lnTo>
                            <a:pt x="24" y="183"/>
                          </a:lnTo>
                          <a:lnTo>
                            <a:pt x="11" y="162"/>
                          </a:lnTo>
                          <a:lnTo>
                            <a:pt x="3" y="138"/>
                          </a:lnTo>
                          <a:lnTo>
                            <a:pt x="0" y="112"/>
                          </a:lnTo>
                          <a:lnTo>
                            <a:pt x="3" y="87"/>
                          </a:lnTo>
                          <a:lnTo>
                            <a:pt x="11" y="63"/>
                          </a:lnTo>
                          <a:lnTo>
                            <a:pt x="24" y="42"/>
                          </a:lnTo>
                          <a:lnTo>
                            <a:pt x="41" y="26"/>
                          </a:lnTo>
                          <a:lnTo>
                            <a:pt x="61" y="12"/>
                          </a:lnTo>
                          <a:lnTo>
                            <a:pt x="85" y="4"/>
                          </a:lnTo>
                          <a:lnTo>
                            <a:pt x="11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  <p:grpSp>
          <p:nvGrpSpPr>
            <p:cNvPr id="2066" name="Group 2065">
              <a:extLst>
                <a:ext uri="{FF2B5EF4-FFF2-40B4-BE49-F238E27FC236}">
                  <a16:creationId xmlns:a16="http://schemas.microsoft.com/office/drawing/2014/main" id="{26030A5B-1952-4B98-8B0A-16D648B54414}"/>
                </a:ext>
              </a:extLst>
            </p:cNvPr>
            <p:cNvGrpSpPr/>
            <p:nvPr/>
          </p:nvGrpSpPr>
          <p:grpSpPr>
            <a:xfrm>
              <a:off x="4069919" y="2499233"/>
              <a:ext cx="2020733" cy="2516610"/>
              <a:chOff x="6297324" y="2411129"/>
              <a:chExt cx="2370922" cy="2952733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6E7F1EA-1FFA-498F-B461-86923A317732}"/>
                  </a:ext>
                </a:extLst>
              </p:cNvPr>
              <p:cNvSpPr txBox="1"/>
              <p:nvPr/>
            </p:nvSpPr>
            <p:spPr>
              <a:xfrm>
                <a:off x="6297324" y="4748309"/>
                <a:ext cx="1895963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600" b="1">
                    <a:solidFill>
                      <a:srgbClr val="32364C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Medical</a:t>
                </a:r>
              </a:p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Record </a:t>
                </a:r>
              </a:p>
            </p:txBody>
          </p:sp>
          <p:grpSp>
            <p:nvGrpSpPr>
              <p:cNvPr id="2055" name="Group 2054">
                <a:extLst>
                  <a:ext uri="{FF2B5EF4-FFF2-40B4-BE49-F238E27FC236}">
                    <a16:creationId xmlns:a16="http://schemas.microsoft.com/office/drawing/2014/main" id="{A390C876-64D9-4E27-965D-A22893118E1B}"/>
                  </a:ext>
                </a:extLst>
              </p:cNvPr>
              <p:cNvGrpSpPr/>
              <p:nvPr/>
            </p:nvGrpSpPr>
            <p:grpSpPr>
              <a:xfrm>
                <a:off x="6464916" y="2411129"/>
                <a:ext cx="2203330" cy="1859450"/>
                <a:chOff x="6464916" y="2411129"/>
                <a:chExt cx="2203330" cy="1859450"/>
              </a:xfrm>
            </p:grpSpPr>
            <p:grpSp>
              <p:nvGrpSpPr>
                <p:cNvPr id="2052" name="Group 2051">
                  <a:extLst>
                    <a:ext uri="{FF2B5EF4-FFF2-40B4-BE49-F238E27FC236}">
                      <a16:creationId xmlns:a16="http://schemas.microsoft.com/office/drawing/2014/main" id="{8FED09F3-0FC5-4F1F-814B-F9051053CD98}"/>
                    </a:ext>
                  </a:extLst>
                </p:cNvPr>
                <p:cNvGrpSpPr/>
                <p:nvPr/>
              </p:nvGrpSpPr>
              <p:grpSpPr>
                <a:xfrm>
                  <a:off x="7750584" y="2411129"/>
                  <a:ext cx="917662" cy="1859450"/>
                  <a:chOff x="7750584" y="2411129"/>
                  <a:chExt cx="917662" cy="1859450"/>
                </a:xfrm>
              </p:grpSpPr>
              <p:sp>
                <p:nvSpPr>
                  <p:cNvPr id="18" name="Freeform: Shape 17">
                    <a:extLst>
                      <a:ext uri="{FF2B5EF4-FFF2-40B4-BE49-F238E27FC236}">
                        <a16:creationId xmlns:a16="http://schemas.microsoft.com/office/drawing/2014/main" id="{BE9E334B-5FEF-4E82-AFED-4C1BD487CCE3}"/>
                      </a:ext>
                    </a:extLst>
                  </p:cNvPr>
                  <p:cNvSpPr/>
                  <p:nvPr/>
                </p:nvSpPr>
                <p:spPr>
                  <a:xfrm flipH="1">
                    <a:off x="7750584" y="2411129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E6972147-5CA3-4C44-BCDD-0E0ED908209B}"/>
                      </a:ext>
                    </a:extLst>
                  </p:cNvPr>
                  <p:cNvCxnSpPr/>
                  <p:nvPr/>
                </p:nvCxnSpPr>
                <p:spPr>
                  <a:xfrm>
                    <a:off x="8308246" y="3340854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54" name="Group 2053">
                  <a:extLst>
                    <a:ext uri="{FF2B5EF4-FFF2-40B4-BE49-F238E27FC236}">
                      <a16:creationId xmlns:a16="http://schemas.microsoft.com/office/drawing/2014/main" id="{EB53B6AB-4DB3-42C4-9995-53ACFC8271FB}"/>
                    </a:ext>
                  </a:extLst>
                </p:cNvPr>
                <p:cNvGrpSpPr/>
                <p:nvPr/>
              </p:nvGrpSpPr>
              <p:grpSpPr>
                <a:xfrm>
                  <a:off x="6464916" y="2494784"/>
                  <a:ext cx="1629179" cy="1692148"/>
                  <a:chOff x="6464916" y="2494784"/>
                  <a:chExt cx="1629179" cy="1692148"/>
                </a:xfrm>
              </p:grpSpPr>
              <p:grpSp>
                <p:nvGrpSpPr>
                  <p:cNvPr id="2053" name="Group 2052">
                    <a:extLst>
                      <a:ext uri="{FF2B5EF4-FFF2-40B4-BE49-F238E27FC236}">
                        <a16:creationId xmlns:a16="http://schemas.microsoft.com/office/drawing/2014/main" id="{0EDB46B3-10B0-4A62-9BF5-093D7DAF17C1}"/>
                      </a:ext>
                    </a:extLst>
                  </p:cNvPr>
                  <p:cNvGrpSpPr/>
                  <p:nvPr/>
                </p:nvGrpSpPr>
                <p:grpSpPr>
                  <a:xfrm>
                    <a:off x="6464916" y="2494784"/>
                    <a:ext cx="1629179" cy="1692148"/>
                    <a:chOff x="6464916" y="2494784"/>
                    <a:chExt cx="1629179" cy="1692148"/>
                  </a:xfrm>
                </p:grpSpPr>
                <p:sp>
                  <p:nvSpPr>
                    <p:cNvPr id="17" name="Freeform: Shape 16">
                      <a:extLst>
                        <a:ext uri="{FF2B5EF4-FFF2-40B4-BE49-F238E27FC236}">
                          <a16:creationId xmlns:a16="http://schemas.microsoft.com/office/drawing/2014/main" id="{8DA0A9BE-96F8-4F14-AF82-0C4F34A0D955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248018" y="2494784"/>
                      <a:ext cx="846077" cy="169214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" name="Oval 19">
                      <a:extLst>
                        <a:ext uri="{FF2B5EF4-FFF2-40B4-BE49-F238E27FC236}">
                          <a16:creationId xmlns:a16="http://schemas.microsoft.com/office/drawing/2014/main" id="{CBA8AA50-BB15-4FB2-9396-C8A329D8A3D5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6464916" y="2560467"/>
                      <a:ext cx="1560779" cy="1560780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44" name="Group 43">
                    <a:extLst>
                      <a:ext uri="{FF2B5EF4-FFF2-40B4-BE49-F238E27FC236}">
                        <a16:creationId xmlns:a16="http://schemas.microsoft.com/office/drawing/2014/main" id="{AD6E93B3-1BD6-44AE-AAE7-F402A5EACF4A}"/>
                      </a:ext>
                    </a:extLst>
                  </p:cNvPr>
                  <p:cNvGrpSpPr/>
                  <p:nvPr/>
                </p:nvGrpSpPr>
                <p:grpSpPr>
                  <a:xfrm>
                    <a:off x="6927949" y="2885908"/>
                    <a:ext cx="634712" cy="909896"/>
                    <a:chOff x="6076186" y="2941266"/>
                    <a:chExt cx="422246" cy="605314"/>
                  </a:xfrm>
                  <a:solidFill>
                    <a:schemeClr val="accent1"/>
                  </a:solidFill>
                </p:grpSpPr>
                <p:sp>
                  <p:nvSpPr>
                    <p:cNvPr id="45" name="Freeform 6">
                      <a:extLst>
                        <a:ext uri="{FF2B5EF4-FFF2-40B4-BE49-F238E27FC236}">
                          <a16:creationId xmlns:a16="http://schemas.microsoft.com/office/drawing/2014/main" id="{9FE95A65-BA48-4F2A-B70D-A9DD99FAE1B3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076186" y="2941266"/>
                      <a:ext cx="422246" cy="605314"/>
                    </a:xfrm>
                    <a:custGeom>
                      <a:avLst/>
                      <a:gdLst>
                        <a:gd name="T0" fmla="*/ 281 w 2295"/>
                        <a:gd name="T1" fmla="*/ 853 h 3277"/>
                        <a:gd name="T2" fmla="*/ 229 w 2295"/>
                        <a:gd name="T3" fmla="*/ 904 h 3277"/>
                        <a:gd name="T4" fmla="*/ 218 w 2295"/>
                        <a:gd name="T5" fmla="*/ 2943 h 3277"/>
                        <a:gd name="T6" fmla="*/ 243 w 2295"/>
                        <a:gd name="T7" fmla="*/ 3013 h 3277"/>
                        <a:gd name="T8" fmla="*/ 304 w 2295"/>
                        <a:gd name="T9" fmla="*/ 3053 h 3277"/>
                        <a:gd name="T10" fmla="*/ 1991 w 2295"/>
                        <a:gd name="T11" fmla="*/ 3053 h 3277"/>
                        <a:gd name="T12" fmla="*/ 2052 w 2295"/>
                        <a:gd name="T13" fmla="*/ 3013 h 3277"/>
                        <a:gd name="T14" fmla="*/ 2076 w 2295"/>
                        <a:gd name="T15" fmla="*/ 2943 h 3277"/>
                        <a:gd name="T16" fmla="*/ 2065 w 2295"/>
                        <a:gd name="T17" fmla="*/ 904 h 3277"/>
                        <a:gd name="T18" fmla="*/ 2014 w 2295"/>
                        <a:gd name="T19" fmla="*/ 853 h 3277"/>
                        <a:gd name="T20" fmla="*/ 1748 w 2295"/>
                        <a:gd name="T21" fmla="*/ 841 h 3277"/>
                        <a:gd name="T22" fmla="*/ 1724 w 2295"/>
                        <a:gd name="T23" fmla="*/ 910 h 3277"/>
                        <a:gd name="T24" fmla="*/ 1664 w 2295"/>
                        <a:gd name="T25" fmla="*/ 949 h 3277"/>
                        <a:gd name="T26" fmla="*/ 630 w 2295"/>
                        <a:gd name="T27" fmla="*/ 949 h 3277"/>
                        <a:gd name="T28" fmla="*/ 571 w 2295"/>
                        <a:gd name="T29" fmla="*/ 910 h 3277"/>
                        <a:gd name="T30" fmla="*/ 546 w 2295"/>
                        <a:gd name="T31" fmla="*/ 841 h 3277"/>
                        <a:gd name="T32" fmla="*/ 1151 w 2295"/>
                        <a:gd name="T33" fmla="*/ 113 h 3277"/>
                        <a:gd name="T34" fmla="*/ 1077 w 2295"/>
                        <a:gd name="T35" fmla="*/ 149 h 3277"/>
                        <a:gd name="T36" fmla="*/ 1029 w 2295"/>
                        <a:gd name="T37" fmla="*/ 218 h 3277"/>
                        <a:gd name="T38" fmla="*/ 1022 w 2295"/>
                        <a:gd name="T39" fmla="*/ 303 h 3277"/>
                        <a:gd name="T40" fmla="*/ 1056 w 2295"/>
                        <a:gd name="T41" fmla="*/ 378 h 3277"/>
                        <a:gd name="T42" fmla="*/ 1304 w 2295"/>
                        <a:gd name="T43" fmla="*/ 378 h 3277"/>
                        <a:gd name="T44" fmla="*/ 1339 w 2295"/>
                        <a:gd name="T45" fmla="*/ 303 h 3277"/>
                        <a:gd name="T46" fmla="*/ 1331 w 2295"/>
                        <a:gd name="T47" fmla="*/ 218 h 3277"/>
                        <a:gd name="T48" fmla="*/ 1284 w 2295"/>
                        <a:gd name="T49" fmla="*/ 149 h 3277"/>
                        <a:gd name="T50" fmla="*/ 1209 w 2295"/>
                        <a:gd name="T51" fmla="*/ 113 h 3277"/>
                        <a:gd name="T52" fmla="*/ 1221 w 2295"/>
                        <a:gd name="T53" fmla="*/ 3 h 3277"/>
                        <a:gd name="T54" fmla="*/ 1327 w 2295"/>
                        <a:gd name="T55" fmla="*/ 44 h 3277"/>
                        <a:gd name="T56" fmla="*/ 1407 w 2295"/>
                        <a:gd name="T57" fmla="*/ 125 h 3277"/>
                        <a:gd name="T58" fmla="*/ 1448 w 2295"/>
                        <a:gd name="T59" fmla="*/ 234 h 3277"/>
                        <a:gd name="T60" fmla="*/ 1443 w 2295"/>
                        <a:gd name="T61" fmla="*/ 339 h 3277"/>
                        <a:gd name="T62" fmla="*/ 1617 w 2295"/>
                        <a:gd name="T63" fmla="*/ 398 h 3277"/>
                        <a:gd name="T64" fmla="*/ 1690 w 2295"/>
                        <a:gd name="T65" fmla="*/ 421 h 3277"/>
                        <a:gd name="T66" fmla="*/ 1737 w 2295"/>
                        <a:gd name="T67" fmla="*/ 480 h 3277"/>
                        <a:gd name="T68" fmla="*/ 1748 w 2295"/>
                        <a:gd name="T69" fmla="*/ 619 h 3277"/>
                        <a:gd name="T70" fmla="*/ 2149 w 2295"/>
                        <a:gd name="T71" fmla="*/ 631 h 3277"/>
                        <a:gd name="T72" fmla="*/ 2232 w 2295"/>
                        <a:gd name="T73" fmla="*/ 683 h 3277"/>
                        <a:gd name="T74" fmla="*/ 2283 w 2295"/>
                        <a:gd name="T75" fmla="*/ 768 h 3277"/>
                        <a:gd name="T76" fmla="*/ 2295 w 2295"/>
                        <a:gd name="T77" fmla="*/ 3060 h 3277"/>
                        <a:gd name="T78" fmla="*/ 2271 w 2295"/>
                        <a:gd name="T79" fmla="*/ 3160 h 3277"/>
                        <a:gd name="T80" fmla="*/ 2207 w 2295"/>
                        <a:gd name="T81" fmla="*/ 3235 h 3277"/>
                        <a:gd name="T82" fmla="*/ 2116 w 2295"/>
                        <a:gd name="T83" fmla="*/ 3274 h 3277"/>
                        <a:gd name="T84" fmla="*/ 179 w 2295"/>
                        <a:gd name="T85" fmla="*/ 3274 h 3277"/>
                        <a:gd name="T86" fmla="*/ 88 w 2295"/>
                        <a:gd name="T87" fmla="*/ 3235 h 3277"/>
                        <a:gd name="T88" fmla="*/ 24 w 2295"/>
                        <a:gd name="T89" fmla="*/ 3160 h 3277"/>
                        <a:gd name="T90" fmla="*/ 0 w 2295"/>
                        <a:gd name="T91" fmla="*/ 3060 h 3277"/>
                        <a:gd name="T92" fmla="*/ 10 w 2295"/>
                        <a:gd name="T93" fmla="*/ 768 h 3277"/>
                        <a:gd name="T94" fmla="*/ 63 w 2295"/>
                        <a:gd name="T95" fmla="*/ 683 h 3277"/>
                        <a:gd name="T96" fmla="*/ 147 w 2295"/>
                        <a:gd name="T97" fmla="*/ 631 h 3277"/>
                        <a:gd name="T98" fmla="*/ 547 w 2295"/>
                        <a:gd name="T99" fmla="*/ 619 h 3277"/>
                        <a:gd name="T100" fmla="*/ 557 w 2295"/>
                        <a:gd name="T101" fmla="*/ 480 h 3277"/>
                        <a:gd name="T102" fmla="*/ 605 w 2295"/>
                        <a:gd name="T103" fmla="*/ 421 h 3277"/>
                        <a:gd name="T104" fmla="*/ 678 w 2295"/>
                        <a:gd name="T105" fmla="*/ 398 h 3277"/>
                        <a:gd name="T106" fmla="*/ 918 w 2295"/>
                        <a:gd name="T107" fmla="*/ 339 h 3277"/>
                        <a:gd name="T108" fmla="*/ 914 w 2295"/>
                        <a:gd name="T109" fmla="*/ 234 h 3277"/>
                        <a:gd name="T110" fmla="*/ 954 w 2295"/>
                        <a:gd name="T111" fmla="*/ 126 h 3277"/>
                        <a:gd name="T112" fmla="*/ 1034 w 2295"/>
                        <a:gd name="T113" fmla="*/ 44 h 3277"/>
                        <a:gd name="T114" fmla="*/ 1140 w 2295"/>
                        <a:gd name="T115" fmla="*/ 3 h 327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</a:cxnLst>
                      <a:rect l="0" t="0" r="r" b="b"/>
                      <a:pathLst>
                        <a:path w="2295" h="3277">
                          <a:moveTo>
                            <a:pt x="330" y="841"/>
                          </a:moveTo>
                          <a:lnTo>
                            <a:pt x="304" y="844"/>
                          </a:lnTo>
                          <a:lnTo>
                            <a:pt x="281" y="853"/>
                          </a:lnTo>
                          <a:lnTo>
                            <a:pt x="260" y="866"/>
                          </a:lnTo>
                          <a:lnTo>
                            <a:pt x="243" y="883"/>
                          </a:lnTo>
                          <a:lnTo>
                            <a:pt x="229" y="904"/>
                          </a:lnTo>
                          <a:lnTo>
                            <a:pt x="221" y="928"/>
                          </a:lnTo>
                          <a:lnTo>
                            <a:pt x="218" y="953"/>
                          </a:lnTo>
                          <a:lnTo>
                            <a:pt x="218" y="2943"/>
                          </a:lnTo>
                          <a:lnTo>
                            <a:pt x="221" y="2969"/>
                          </a:lnTo>
                          <a:lnTo>
                            <a:pt x="229" y="2992"/>
                          </a:lnTo>
                          <a:lnTo>
                            <a:pt x="243" y="3013"/>
                          </a:lnTo>
                          <a:lnTo>
                            <a:pt x="260" y="3031"/>
                          </a:lnTo>
                          <a:lnTo>
                            <a:pt x="281" y="3045"/>
                          </a:lnTo>
                          <a:lnTo>
                            <a:pt x="304" y="3053"/>
                          </a:lnTo>
                          <a:lnTo>
                            <a:pt x="330" y="3055"/>
                          </a:lnTo>
                          <a:lnTo>
                            <a:pt x="1966" y="3055"/>
                          </a:lnTo>
                          <a:lnTo>
                            <a:pt x="1991" y="3053"/>
                          </a:lnTo>
                          <a:lnTo>
                            <a:pt x="2014" y="3045"/>
                          </a:lnTo>
                          <a:lnTo>
                            <a:pt x="2035" y="3031"/>
                          </a:lnTo>
                          <a:lnTo>
                            <a:pt x="2052" y="3013"/>
                          </a:lnTo>
                          <a:lnTo>
                            <a:pt x="2065" y="2992"/>
                          </a:lnTo>
                          <a:lnTo>
                            <a:pt x="2073" y="2969"/>
                          </a:lnTo>
                          <a:lnTo>
                            <a:pt x="2076" y="2943"/>
                          </a:lnTo>
                          <a:lnTo>
                            <a:pt x="2076" y="953"/>
                          </a:lnTo>
                          <a:lnTo>
                            <a:pt x="2073" y="928"/>
                          </a:lnTo>
                          <a:lnTo>
                            <a:pt x="2065" y="904"/>
                          </a:lnTo>
                          <a:lnTo>
                            <a:pt x="2052" y="883"/>
                          </a:lnTo>
                          <a:lnTo>
                            <a:pt x="2035" y="865"/>
                          </a:lnTo>
                          <a:lnTo>
                            <a:pt x="2014" y="853"/>
                          </a:lnTo>
                          <a:lnTo>
                            <a:pt x="1991" y="844"/>
                          </a:lnTo>
                          <a:lnTo>
                            <a:pt x="1966" y="841"/>
                          </a:lnTo>
                          <a:lnTo>
                            <a:pt x="1748" y="841"/>
                          </a:lnTo>
                          <a:lnTo>
                            <a:pt x="1746" y="866"/>
                          </a:lnTo>
                          <a:lnTo>
                            <a:pt x="1737" y="889"/>
                          </a:lnTo>
                          <a:lnTo>
                            <a:pt x="1724" y="910"/>
                          </a:lnTo>
                          <a:lnTo>
                            <a:pt x="1707" y="927"/>
                          </a:lnTo>
                          <a:lnTo>
                            <a:pt x="1687" y="941"/>
                          </a:lnTo>
                          <a:lnTo>
                            <a:pt x="1664" y="949"/>
                          </a:lnTo>
                          <a:lnTo>
                            <a:pt x="1639" y="951"/>
                          </a:lnTo>
                          <a:lnTo>
                            <a:pt x="655" y="951"/>
                          </a:lnTo>
                          <a:lnTo>
                            <a:pt x="630" y="949"/>
                          </a:lnTo>
                          <a:lnTo>
                            <a:pt x="608" y="941"/>
                          </a:lnTo>
                          <a:lnTo>
                            <a:pt x="587" y="927"/>
                          </a:lnTo>
                          <a:lnTo>
                            <a:pt x="571" y="910"/>
                          </a:lnTo>
                          <a:lnTo>
                            <a:pt x="557" y="889"/>
                          </a:lnTo>
                          <a:lnTo>
                            <a:pt x="549" y="866"/>
                          </a:lnTo>
                          <a:lnTo>
                            <a:pt x="546" y="841"/>
                          </a:lnTo>
                          <a:lnTo>
                            <a:pt x="330" y="841"/>
                          </a:lnTo>
                          <a:close/>
                          <a:moveTo>
                            <a:pt x="1180" y="110"/>
                          </a:moveTo>
                          <a:lnTo>
                            <a:pt x="1151" y="113"/>
                          </a:lnTo>
                          <a:lnTo>
                            <a:pt x="1125" y="121"/>
                          </a:lnTo>
                          <a:lnTo>
                            <a:pt x="1100" y="133"/>
                          </a:lnTo>
                          <a:lnTo>
                            <a:pt x="1077" y="149"/>
                          </a:lnTo>
                          <a:lnTo>
                            <a:pt x="1057" y="169"/>
                          </a:lnTo>
                          <a:lnTo>
                            <a:pt x="1042" y="192"/>
                          </a:lnTo>
                          <a:lnTo>
                            <a:pt x="1029" y="218"/>
                          </a:lnTo>
                          <a:lnTo>
                            <a:pt x="1022" y="245"/>
                          </a:lnTo>
                          <a:lnTo>
                            <a:pt x="1019" y="275"/>
                          </a:lnTo>
                          <a:lnTo>
                            <a:pt x="1022" y="303"/>
                          </a:lnTo>
                          <a:lnTo>
                            <a:pt x="1029" y="330"/>
                          </a:lnTo>
                          <a:lnTo>
                            <a:pt x="1041" y="355"/>
                          </a:lnTo>
                          <a:lnTo>
                            <a:pt x="1056" y="378"/>
                          </a:lnTo>
                          <a:lnTo>
                            <a:pt x="1075" y="398"/>
                          </a:lnTo>
                          <a:lnTo>
                            <a:pt x="1286" y="398"/>
                          </a:lnTo>
                          <a:lnTo>
                            <a:pt x="1304" y="378"/>
                          </a:lnTo>
                          <a:lnTo>
                            <a:pt x="1320" y="355"/>
                          </a:lnTo>
                          <a:lnTo>
                            <a:pt x="1331" y="330"/>
                          </a:lnTo>
                          <a:lnTo>
                            <a:pt x="1339" y="303"/>
                          </a:lnTo>
                          <a:lnTo>
                            <a:pt x="1342" y="275"/>
                          </a:lnTo>
                          <a:lnTo>
                            <a:pt x="1339" y="245"/>
                          </a:lnTo>
                          <a:lnTo>
                            <a:pt x="1331" y="218"/>
                          </a:lnTo>
                          <a:lnTo>
                            <a:pt x="1319" y="192"/>
                          </a:lnTo>
                          <a:lnTo>
                            <a:pt x="1303" y="169"/>
                          </a:lnTo>
                          <a:lnTo>
                            <a:pt x="1284" y="149"/>
                          </a:lnTo>
                          <a:lnTo>
                            <a:pt x="1261" y="133"/>
                          </a:lnTo>
                          <a:lnTo>
                            <a:pt x="1236" y="121"/>
                          </a:lnTo>
                          <a:lnTo>
                            <a:pt x="1209" y="113"/>
                          </a:lnTo>
                          <a:lnTo>
                            <a:pt x="1180" y="110"/>
                          </a:lnTo>
                          <a:close/>
                          <a:moveTo>
                            <a:pt x="1180" y="0"/>
                          </a:moveTo>
                          <a:lnTo>
                            <a:pt x="1221" y="3"/>
                          </a:lnTo>
                          <a:lnTo>
                            <a:pt x="1258" y="12"/>
                          </a:lnTo>
                          <a:lnTo>
                            <a:pt x="1294" y="25"/>
                          </a:lnTo>
                          <a:lnTo>
                            <a:pt x="1327" y="44"/>
                          </a:lnTo>
                          <a:lnTo>
                            <a:pt x="1357" y="67"/>
                          </a:lnTo>
                          <a:lnTo>
                            <a:pt x="1384" y="95"/>
                          </a:lnTo>
                          <a:lnTo>
                            <a:pt x="1407" y="125"/>
                          </a:lnTo>
                          <a:lnTo>
                            <a:pt x="1425" y="160"/>
                          </a:lnTo>
                          <a:lnTo>
                            <a:pt x="1439" y="195"/>
                          </a:lnTo>
                          <a:lnTo>
                            <a:pt x="1448" y="234"/>
                          </a:lnTo>
                          <a:lnTo>
                            <a:pt x="1450" y="275"/>
                          </a:lnTo>
                          <a:lnTo>
                            <a:pt x="1449" y="307"/>
                          </a:lnTo>
                          <a:lnTo>
                            <a:pt x="1443" y="339"/>
                          </a:lnTo>
                          <a:lnTo>
                            <a:pt x="1434" y="369"/>
                          </a:lnTo>
                          <a:lnTo>
                            <a:pt x="1421" y="398"/>
                          </a:lnTo>
                          <a:lnTo>
                            <a:pt x="1617" y="398"/>
                          </a:lnTo>
                          <a:lnTo>
                            <a:pt x="1643" y="400"/>
                          </a:lnTo>
                          <a:lnTo>
                            <a:pt x="1667" y="409"/>
                          </a:lnTo>
                          <a:lnTo>
                            <a:pt x="1690" y="421"/>
                          </a:lnTo>
                          <a:lnTo>
                            <a:pt x="1710" y="437"/>
                          </a:lnTo>
                          <a:lnTo>
                            <a:pt x="1726" y="457"/>
                          </a:lnTo>
                          <a:lnTo>
                            <a:pt x="1737" y="480"/>
                          </a:lnTo>
                          <a:lnTo>
                            <a:pt x="1746" y="505"/>
                          </a:lnTo>
                          <a:lnTo>
                            <a:pt x="1748" y="531"/>
                          </a:lnTo>
                          <a:lnTo>
                            <a:pt x="1748" y="619"/>
                          </a:lnTo>
                          <a:lnTo>
                            <a:pt x="2081" y="619"/>
                          </a:lnTo>
                          <a:lnTo>
                            <a:pt x="2116" y="622"/>
                          </a:lnTo>
                          <a:lnTo>
                            <a:pt x="2149" y="631"/>
                          </a:lnTo>
                          <a:lnTo>
                            <a:pt x="2179" y="644"/>
                          </a:lnTo>
                          <a:lnTo>
                            <a:pt x="2207" y="661"/>
                          </a:lnTo>
                          <a:lnTo>
                            <a:pt x="2232" y="683"/>
                          </a:lnTo>
                          <a:lnTo>
                            <a:pt x="2253" y="708"/>
                          </a:lnTo>
                          <a:lnTo>
                            <a:pt x="2271" y="737"/>
                          </a:lnTo>
                          <a:lnTo>
                            <a:pt x="2283" y="768"/>
                          </a:lnTo>
                          <a:lnTo>
                            <a:pt x="2291" y="801"/>
                          </a:lnTo>
                          <a:lnTo>
                            <a:pt x="2295" y="837"/>
                          </a:lnTo>
                          <a:lnTo>
                            <a:pt x="2295" y="3060"/>
                          </a:lnTo>
                          <a:lnTo>
                            <a:pt x="2291" y="3095"/>
                          </a:lnTo>
                          <a:lnTo>
                            <a:pt x="2283" y="3129"/>
                          </a:lnTo>
                          <a:lnTo>
                            <a:pt x="2271" y="3160"/>
                          </a:lnTo>
                          <a:lnTo>
                            <a:pt x="2253" y="3188"/>
                          </a:lnTo>
                          <a:lnTo>
                            <a:pt x="2232" y="3213"/>
                          </a:lnTo>
                          <a:lnTo>
                            <a:pt x="2207" y="3235"/>
                          </a:lnTo>
                          <a:lnTo>
                            <a:pt x="2179" y="3253"/>
                          </a:lnTo>
                          <a:lnTo>
                            <a:pt x="2149" y="3266"/>
                          </a:lnTo>
                          <a:lnTo>
                            <a:pt x="2116" y="3274"/>
                          </a:lnTo>
                          <a:lnTo>
                            <a:pt x="2081" y="3277"/>
                          </a:lnTo>
                          <a:lnTo>
                            <a:pt x="214" y="3277"/>
                          </a:lnTo>
                          <a:lnTo>
                            <a:pt x="179" y="3274"/>
                          </a:lnTo>
                          <a:lnTo>
                            <a:pt x="147" y="3266"/>
                          </a:lnTo>
                          <a:lnTo>
                            <a:pt x="116" y="3253"/>
                          </a:lnTo>
                          <a:lnTo>
                            <a:pt x="88" y="3235"/>
                          </a:lnTo>
                          <a:lnTo>
                            <a:pt x="63" y="3213"/>
                          </a:lnTo>
                          <a:lnTo>
                            <a:pt x="41" y="3188"/>
                          </a:lnTo>
                          <a:lnTo>
                            <a:pt x="24" y="3160"/>
                          </a:lnTo>
                          <a:lnTo>
                            <a:pt x="10" y="3129"/>
                          </a:lnTo>
                          <a:lnTo>
                            <a:pt x="3" y="3095"/>
                          </a:lnTo>
                          <a:lnTo>
                            <a:pt x="0" y="3060"/>
                          </a:lnTo>
                          <a:lnTo>
                            <a:pt x="0" y="837"/>
                          </a:lnTo>
                          <a:lnTo>
                            <a:pt x="3" y="801"/>
                          </a:lnTo>
                          <a:lnTo>
                            <a:pt x="10" y="768"/>
                          </a:lnTo>
                          <a:lnTo>
                            <a:pt x="24" y="737"/>
                          </a:lnTo>
                          <a:lnTo>
                            <a:pt x="41" y="708"/>
                          </a:lnTo>
                          <a:lnTo>
                            <a:pt x="63" y="683"/>
                          </a:lnTo>
                          <a:lnTo>
                            <a:pt x="88" y="661"/>
                          </a:lnTo>
                          <a:lnTo>
                            <a:pt x="116" y="644"/>
                          </a:lnTo>
                          <a:lnTo>
                            <a:pt x="147" y="631"/>
                          </a:lnTo>
                          <a:lnTo>
                            <a:pt x="179" y="622"/>
                          </a:lnTo>
                          <a:lnTo>
                            <a:pt x="214" y="619"/>
                          </a:lnTo>
                          <a:lnTo>
                            <a:pt x="547" y="619"/>
                          </a:lnTo>
                          <a:lnTo>
                            <a:pt x="547" y="532"/>
                          </a:lnTo>
                          <a:lnTo>
                            <a:pt x="549" y="505"/>
                          </a:lnTo>
                          <a:lnTo>
                            <a:pt x="557" y="480"/>
                          </a:lnTo>
                          <a:lnTo>
                            <a:pt x="570" y="457"/>
                          </a:lnTo>
                          <a:lnTo>
                            <a:pt x="585" y="437"/>
                          </a:lnTo>
                          <a:lnTo>
                            <a:pt x="605" y="421"/>
                          </a:lnTo>
                          <a:lnTo>
                            <a:pt x="627" y="409"/>
                          </a:lnTo>
                          <a:lnTo>
                            <a:pt x="652" y="400"/>
                          </a:lnTo>
                          <a:lnTo>
                            <a:pt x="678" y="398"/>
                          </a:lnTo>
                          <a:lnTo>
                            <a:pt x="940" y="398"/>
                          </a:lnTo>
                          <a:lnTo>
                            <a:pt x="927" y="369"/>
                          </a:lnTo>
                          <a:lnTo>
                            <a:pt x="918" y="339"/>
                          </a:lnTo>
                          <a:lnTo>
                            <a:pt x="913" y="307"/>
                          </a:lnTo>
                          <a:lnTo>
                            <a:pt x="911" y="275"/>
                          </a:lnTo>
                          <a:lnTo>
                            <a:pt x="914" y="234"/>
                          </a:lnTo>
                          <a:lnTo>
                            <a:pt x="922" y="196"/>
                          </a:lnTo>
                          <a:lnTo>
                            <a:pt x="935" y="160"/>
                          </a:lnTo>
                          <a:lnTo>
                            <a:pt x="954" y="126"/>
                          </a:lnTo>
                          <a:lnTo>
                            <a:pt x="977" y="95"/>
                          </a:lnTo>
                          <a:lnTo>
                            <a:pt x="1004" y="67"/>
                          </a:lnTo>
                          <a:lnTo>
                            <a:pt x="1034" y="44"/>
                          </a:lnTo>
                          <a:lnTo>
                            <a:pt x="1067" y="25"/>
                          </a:lnTo>
                          <a:lnTo>
                            <a:pt x="1103" y="12"/>
                          </a:lnTo>
                          <a:lnTo>
                            <a:pt x="1140" y="3"/>
                          </a:lnTo>
                          <a:lnTo>
                            <a:pt x="118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6" name="Cross 45">
                      <a:extLst>
                        <a:ext uri="{FF2B5EF4-FFF2-40B4-BE49-F238E27FC236}">
                          <a16:creationId xmlns:a16="http://schemas.microsoft.com/office/drawing/2014/main" id="{4516F070-6A4D-475E-9606-699D563044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4927" y="3207659"/>
                      <a:ext cx="184764" cy="184764"/>
                    </a:xfrm>
                    <a:prstGeom prst="plus">
                      <a:avLst>
                        <a:gd name="adj" fmla="val 41146"/>
                      </a:avLst>
                    </a:pr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  <p:grpSp>
          <p:nvGrpSpPr>
            <p:cNvPr id="2067" name="Group 2066">
              <a:extLst>
                <a:ext uri="{FF2B5EF4-FFF2-40B4-BE49-F238E27FC236}">
                  <a16:creationId xmlns:a16="http://schemas.microsoft.com/office/drawing/2014/main" id="{FE39E76A-02C2-4FE0-8F37-F99ED659F36B}"/>
                </a:ext>
              </a:extLst>
            </p:cNvPr>
            <p:cNvGrpSpPr/>
            <p:nvPr/>
          </p:nvGrpSpPr>
          <p:grpSpPr>
            <a:xfrm>
              <a:off x="6248805" y="2499235"/>
              <a:ext cx="2222096" cy="2516608"/>
              <a:chOff x="9002842" y="2411131"/>
              <a:chExt cx="2607181" cy="2952731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F3F12E5-911C-4001-9A41-55B89D4A0F85}"/>
                  </a:ext>
                </a:extLst>
              </p:cNvPr>
              <p:cNvSpPr txBox="1"/>
              <p:nvPr/>
            </p:nvSpPr>
            <p:spPr>
              <a:xfrm>
                <a:off x="9002842" y="4748309"/>
                <a:ext cx="2368486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600" b="1">
                    <a:solidFill>
                      <a:srgbClr val="EB6782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Customer Correspondence</a:t>
                </a:r>
              </a:p>
            </p:txBody>
          </p:sp>
          <p:grpSp>
            <p:nvGrpSpPr>
              <p:cNvPr id="2051" name="Group 2050">
                <a:extLst>
                  <a:ext uri="{FF2B5EF4-FFF2-40B4-BE49-F238E27FC236}">
                    <a16:creationId xmlns:a16="http://schemas.microsoft.com/office/drawing/2014/main" id="{FD3D9C7E-505E-40B6-8347-FD763980A30B}"/>
                  </a:ext>
                </a:extLst>
              </p:cNvPr>
              <p:cNvGrpSpPr/>
              <p:nvPr/>
            </p:nvGrpSpPr>
            <p:grpSpPr>
              <a:xfrm>
                <a:off x="9406696" y="2411131"/>
                <a:ext cx="2203327" cy="1859450"/>
                <a:chOff x="9406696" y="2411131"/>
                <a:chExt cx="2203327" cy="1859450"/>
              </a:xfrm>
            </p:grpSpPr>
            <p:grpSp>
              <p:nvGrpSpPr>
                <p:cNvPr id="2048" name="Group 2047">
                  <a:extLst>
                    <a:ext uri="{FF2B5EF4-FFF2-40B4-BE49-F238E27FC236}">
                      <a16:creationId xmlns:a16="http://schemas.microsoft.com/office/drawing/2014/main" id="{199A7DD6-6435-4EB1-B65C-C0694766B81E}"/>
                    </a:ext>
                  </a:extLst>
                </p:cNvPr>
                <p:cNvGrpSpPr/>
                <p:nvPr/>
              </p:nvGrpSpPr>
              <p:grpSpPr>
                <a:xfrm>
                  <a:off x="10692362" y="2411131"/>
                  <a:ext cx="917661" cy="1859450"/>
                  <a:chOff x="10692362" y="2411131"/>
                  <a:chExt cx="917661" cy="1859450"/>
                </a:xfrm>
              </p:grpSpPr>
              <p:sp>
                <p:nvSpPr>
                  <p:cNvPr id="23" name="Freeform: Shape 22">
                    <a:extLst>
                      <a:ext uri="{FF2B5EF4-FFF2-40B4-BE49-F238E27FC236}">
                        <a16:creationId xmlns:a16="http://schemas.microsoft.com/office/drawing/2014/main" id="{603156BA-73E5-4A58-AF66-1D7EA1C1F5C1}"/>
                      </a:ext>
                    </a:extLst>
                  </p:cNvPr>
                  <p:cNvSpPr/>
                  <p:nvPr/>
                </p:nvSpPr>
                <p:spPr>
                  <a:xfrm flipH="1">
                    <a:off x="10692362" y="2411131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0A133855-0C9A-4E83-B791-B008E4FAF874}"/>
                      </a:ext>
                    </a:extLst>
                  </p:cNvPr>
                  <p:cNvCxnSpPr/>
                  <p:nvPr/>
                </p:nvCxnSpPr>
                <p:spPr>
                  <a:xfrm>
                    <a:off x="11250023" y="3340856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49" name="Group 2048">
                  <a:extLst>
                    <a:ext uri="{FF2B5EF4-FFF2-40B4-BE49-F238E27FC236}">
                      <a16:creationId xmlns:a16="http://schemas.microsoft.com/office/drawing/2014/main" id="{E82CE6C9-4DCE-4E10-8FD8-9F79B205FF85}"/>
                    </a:ext>
                  </a:extLst>
                </p:cNvPr>
                <p:cNvGrpSpPr/>
                <p:nvPr/>
              </p:nvGrpSpPr>
              <p:grpSpPr>
                <a:xfrm>
                  <a:off x="9406696" y="2494783"/>
                  <a:ext cx="1629176" cy="1692148"/>
                  <a:chOff x="9406696" y="2494783"/>
                  <a:chExt cx="1629176" cy="1692148"/>
                </a:xfrm>
              </p:grpSpPr>
              <p:grpSp>
                <p:nvGrpSpPr>
                  <p:cNvPr id="53" name="Group 52">
                    <a:extLst>
                      <a:ext uri="{FF2B5EF4-FFF2-40B4-BE49-F238E27FC236}">
                        <a16:creationId xmlns:a16="http://schemas.microsoft.com/office/drawing/2014/main" id="{15C311A7-7A8E-4FD2-81EE-6EE069CA98EB}"/>
                      </a:ext>
                    </a:extLst>
                  </p:cNvPr>
                  <p:cNvGrpSpPr/>
                  <p:nvPr/>
                </p:nvGrpSpPr>
                <p:grpSpPr>
                  <a:xfrm>
                    <a:off x="9406696" y="2494783"/>
                    <a:ext cx="1629176" cy="1692148"/>
                    <a:chOff x="9406696" y="2494783"/>
                    <a:chExt cx="1629176" cy="1692148"/>
                  </a:xfrm>
                </p:grpSpPr>
                <p:sp>
                  <p:nvSpPr>
                    <p:cNvPr id="22" name="Freeform: Shape 21">
                      <a:extLst>
                        <a:ext uri="{FF2B5EF4-FFF2-40B4-BE49-F238E27FC236}">
                          <a16:creationId xmlns:a16="http://schemas.microsoft.com/office/drawing/2014/main" id="{79C00A61-93A7-4029-9A87-EAC8DF1F48D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0189795" y="2494783"/>
                      <a:ext cx="846077" cy="169214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1" name="Oval 60">
                      <a:extLst>
                        <a:ext uri="{FF2B5EF4-FFF2-40B4-BE49-F238E27FC236}">
                          <a16:creationId xmlns:a16="http://schemas.microsoft.com/office/drawing/2014/main" id="{04CC085E-59E1-4C28-89B8-3A40D61E64B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406696" y="2560466"/>
                      <a:ext cx="1560779" cy="1560780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48" name="Group 47">
                    <a:extLst>
                      <a:ext uri="{FF2B5EF4-FFF2-40B4-BE49-F238E27FC236}">
                        <a16:creationId xmlns:a16="http://schemas.microsoft.com/office/drawing/2014/main" id="{9CC2BCD0-3048-400B-B8B5-B82882F7E512}"/>
                      </a:ext>
                    </a:extLst>
                  </p:cNvPr>
                  <p:cNvGrpSpPr/>
                  <p:nvPr/>
                </p:nvGrpSpPr>
                <p:grpSpPr>
                  <a:xfrm>
                    <a:off x="9738997" y="2836946"/>
                    <a:ext cx="896176" cy="1007820"/>
                    <a:chOff x="8831197" y="2337650"/>
                    <a:chExt cx="1387206" cy="1560022"/>
                  </a:xfrm>
                  <a:solidFill>
                    <a:schemeClr val="accent2"/>
                  </a:solidFill>
                </p:grpSpPr>
                <p:sp>
                  <p:nvSpPr>
                    <p:cNvPr id="49" name="Freeform 223">
                      <a:extLst>
                        <a:ext uri="{FF2B5EF4-FFF2-40B4-BE49-F238E27FC236}">
                          <a16:creationId xmlns:a16="http://schemas.microsoft.com/office/drawing/2014/main" id="{F195F713-656B-42C9-AD4F-2F6F6D250E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31197" y="2337650"/>
                      <a:ext cx="1155972" cy="1306527"/>
                    </a:xfrm>
                    <a:custGeom>
                      <a:avLst/>
                      <a:gdLst>
                        <a:gd name="connsiteX0" fmla="*/ 1769377 w 3548208"/>
                        <a:gd name="connsiteY0" fmla="*/ 53 h 4010348"/>
                        <a:gd name="connsiteX1" fmla="*/ 2526784 w 3548208"/>
                        <a:gd name="connsiteY1" fmla="*/ 536424 h 4010348"/>
                        <a:gd name="connsiteX2" fmla="*/ 2509694 w 3548208"/>
                        <a:gd name="connsiteY2" fmla="*/ 1008112 h 4010348"/>
                        <a:gd name="connsiteX3" fmla="*/ 2443897 w 3548208"/>
                        <a:gd name="connsiteY3" fmla="*/ 1562688 h 4010348"/>
                        <a:gd name="connsiteX4" fmla="*/ 2279405 w 3548208"/>
                        <a:gd name="connsiteY4" fmla="*/ 1875225 h 4010348"/>
                        <a:gd name="connsiteX5" fmla="*/ 2457996 w 3548208"/>
                        <a:gd name="connsiteY5" fmla="*/ 2248858 h 4010348"/>
                        <a:gd name="connsiteX6" fmla="*/ 3254614 w 3548208"/>
                        <a:gd name="connsiteY6" fmla="*/ 2671840 h 4010348"/>
                        <a:gd name="connsiteX7" fmla="*/ 3548208 w 3548208"/>
                        <a:gd name="connsiteY7" fmla="*/ 3621769 h 4010348"/>
                        <a:gd name="connsiteX8" fmla="*/ 0 w 3548208"/>
                        <a:gd name="connsiteY8" fmla="*/ 3630598 h 4010348"/>
                        <a:gd name="connsiteX9" fmla="*/ 217756 w 3548208"/>
                        <a:gd name="connsiteY9" fmla="*/ 2770537 h 4010348"/>
                        <a:gd name="connsiteX10" fmla="*/ 1116204 w 3548208"/>
                        <a:gd name="connsiteY10" fmla="*/ 2230840 h 4010348"/>
                        <a:gd name="connsiteX11" fmla="*/ 1327695 w 3548208"/>
                        <a:gd name="connsiteY11" fmla="*/ 1938672 h 4010348"/>
                        <a:gd name="connsiteX12" fmla="*/ 1156152 w 3548208"/>
                        <a:gd name="connsiteY12" fmla="*/ 1590887 h 4010348"/>
                        <a:gd name="connsiteX13" fmla="*/ 1015157 w 3548208"/>
                        <a:gd name="connsiteY13" fmla="*/ 994013 h 4010348"/>
                        <a:gd name="connsiteX14" fmla="*/ 1051901 w 3548208"/>
                        <a:gd name="connsiteY14" fmla="*/ 437726 h 4010348"/>
                        <a:gd name="connsiteX15" fmla="*/ 1769377 w 3548208"/>
                        <a:gd name="connsiteY15" fmla="*/ 53 h 4010348"/>
                        <a:gd name="connsiteX16" fmla="*/ 2161912 w 3548208"/>
                        <a:gd name="connsiteY16" fmla="*/ 2065566 h 4010348"/>
                        <a:gd name="connsiteX17" fmla="*/ 1872874 w 3548208"/>
                        <a:gd name="connsiteY17" fmla="*/ 2307604 h 4010348"/>
                        <a:gd name="connsiteX18" fmla="*/ 1964522 w 3548208"/>
                        <a:gd name="connsiteY18" fmla="*/ 2432150 h 4010348"/>
                        <a:gd name="connsiteX19" fmla="*/ 1872875 w 3548208"/>
                        <a:gd name="connsiteY19" fmla="*/ 2643640 h 4010348"/>
                        <a:gd name="connsiteX20" fmla="*/ 1941021 w 3548208"/>
                        <a:gd name="connsiteY20" fmla="*/ 2911528 h 4010348"/>
                        <a:gd name="connsiteX21" fmla="*/ 2119615 w 3548208"/>
                        <a:gd name="connsiteY21" fmla="*/ 2580193 h 4010348"/>
                        <a:gd name="connsiteX22" fmla="*/ 2258258 w 3548208"/>
                        <a:gd name="connsiteY22" fmla="*/ 2737636 h 4010348"/>
                        <a:gd name="connsiteX23" fmla="*/ 2284108 w 3548208"/>
                        <a:gd name="connsiteY23" fmla="*/ 2279406 h 4010348"/>
                        <a:gd name="connsiteX24" fmla="*/ 2161912 w 3548208"/>
                        <a:gd name="connsiteY24" fmla="*/ 2065566 h 4010348"/>
                        <a:gd name="connsiteX25" fmla="*/ 1384094 w 3548208"/>
                        <a:gd name="connsiteY25" fmla="*/ 2067915 h 4010348"/>
                        <a:gd name="connsiteX26" fmla="*/ 1264248 w 3548208"/>
                        <a:gd name="connsiteY26" fmla="*/ 2279406 h 4010348"/>
                        <a:gd name="connsiteX27" fmla="*/ 1261899 w 3548208"/>
                        <a:gd name="connsiteY27" fmla="*/ 2739986 h 4010348"/>
                        <a:gd name="connsiteX28" fmla="*/ 1456940 w 3548208"/>
                        <a:gd name="connsiteY28" fmla="*/ 2570792 h 4010348"/>
                        <a:gd name="connsiteX29" fmla="*/ 1628484 w 3548208"/>
                        <a:gd name="connsiteY29" fmla="*/ 2906828 h 4010348"/>
                        <a:gd name="connsiteX30" fmla="*/ 1673131 w 3548208"/>
                        <a:gd name="connsiteY30" fmla="*/ 2631889 h 4010348"/>
                        <a:gd name="connsiteX31" fmla="*/ 1602634 w 3548208"/>
                        <a:gd name="connsiteY31" fmla="*/ 2439198 h 4010348"/>
                        <a:gd name="connsiteX32" fmla="*/ 1684881 w 3548208"/>
                        <a:gd name="connsiteY32" fmla="*/ 2321703 h 4010348"/>
                        <a:gd name="connsiteX33" fmla="*/ 1384094 w 3548208"/>
                        <a:gd name="connsiteY33" fmla="*/ 2067915 h 4010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</a:cxnLst>
                      <a:rect l="l" t="t" r="r" b="b"/>
                      <a:pathLst>
                        <a:path w="3548208" h="4010348">
                          <a:moveTo>
                            <a:pt x="1769377" y="53"/>
                          </a:moveTo>
                          <a:cubicBezTo>
                            <a:pt x="2146697" y="-3815"/>
                            <a:pt x="2519895" y="205088"/>
                            <a:pt x="2526784" y="536424"/>
                          </a:cubicBezTo>
                          <a:cubicBezTo>
                            <a:pt x="2561819" y="750051"/>
                            <a:pt x="2535757" y="799185"/>
                            <a:pt x="2509694" y="1008112"/>
                          </a:cubicBezTo>
                          <a:cubicBezTo>
                            <a:pt x="2645989" y="1130307"/>
                            <a:pt x="2633455" y="1335531"/>
                            <a:pt x="2443897" y="1562688"/>
                          </a:cubicBezTo>
                          <a:cubicBezTo>
                            <a:pt x="2443897" y="1698198"/>
                            <a:pt x="2321702" y="1789062"/>
                            <a:pt x="2279405" y="1875225"/>
                          </a:cubicBezTo>
                          <a:cubicBezTo>
                            <a:pt x="2281754" y="1989587"/>
                            <a:pt x="2281362" y="2098856"/>
                            <a:pt x="2457996" y="2248858"/>
                          </a:cubicBezTo>
                          <a:cubicBezTo>
                            <a:pt x="2608782" y="2287239"/>
                            <a:pt x="2871864" y="2271218"/>
                            <a:pt x="3254614" y="2671840"/>
                          </a:cubicBezTo>
                          <a:cubicBezTo>
                            <a:pt x="3375456" y="2871511"/>
                            <a:pt x="3464965" y="3149511"/>
                            <a:pt x="3548208" y="3621769"/>
                          </a:cubicBezTo>
                          <a:cubicBezTo>
                            <a:pt x="2909398" y="4180608"/>
                            <a:pt x="518250" y="4094753"/>
                            <a:pt x="0" y="3630598"/>
                          </a:cubicBezTo>
                          <a:cubicBezTo>
                            <a:pt x="64373" y="3381937"/>
                            <a:pt x="82244" y="2909964"/>
                            <a:pt x="217756" y="2770537"/>
                          </a:cubicBezTo>
                          <a:cubicBezTo>
                            <a:pt x="362928" y="2551735"/>
                            <a:pt x="817505" y="2312564"/>
                            <a:pt x="1116204" y="2230840"/>
                          </a:cubicBezTo>
                          <a:cubicBezTo>
                            <a:pt x="1301195" y="2092196"/>
                            <a:pt x="1321037" y="2045331"/>
                            <a:pt x="1327695" y="1938672"/>
                          </a:cubicBezTo>
                          <a:cubicBezTo>
                            <a:pt x="1253424" y="1751108"/>
                            <a:pt x="1156152" y="1738147"/>
                            <a:pt x="1156152" y="1590887"/>
                          </a:cubicBezTo>
                          <a:cubicBezTo>
                            <a:pt x="839840" y="1390790"/>
                            <a:pt x="951069" y="1053828"/>
                            <a:pt x="1015157" y="994013"/>
                          </a:cubicBezTo>
                          <a:cubicBezTo>
                            <a:pt x="999206" y="727121"/>
                            <a:pt x="992656" y="615321"/>
                            <a:pt x="1051901" y="437726"/>
                          </a:cubicBezTo>
                          <a:cubicBezTo>
                            <a:pt x="1179944" y="134785"/>
                            <a:pt x="1475907" y="3062"/>
                            <a:pt x="1769377" y="53"/>
                          </a:cubicBezTo>
                          <a:close/>
                          <a:moveTo>
                            <a:pt x="2161912" y="2065566"/>
                          </a:moveTo>
                          <a:cubicBezTo>
                            <a:pt x="2089065" y="2139197"/>
                            <a:pt x="1936322" y="2248073"/>
                            <a:pt x="1872874" y="2307604"/>
                          </a:cubicBezTo>
                          <a:cubicBezTo>
                            <a:pt x="1917523" y="2379668"/>
                            <a:pt x="1952771" y="2395334"/>
                            <a:pt x="1964522" y="2432150"/>
                          </a:cubicBezTo>
                          <a:cubicBezTo>
                            <a:pt x="1941022" y="2487764"/>
                            <a:pt x="1896374" y="2585675"/>
                            <a:pt x="1872875" y="2643640"/>
                          </a:cubicBezTo>
                          <a:lnTo>
                            <a:pt x="1941021" y="2911528"/>
                          </a:lnTo>
                          <a:cubicBezTo>
                            <a:pt x="2016218" y="2790900"/>
                            <a:pt x="2079667" y="2656173"/>
                            <a:pt x="2119615" y="2580193"/>
                          </a:cubicBezTo>
                          <a:lnTo>
                            <a:pt x="2258258" y="2737636"/>
                          </a:lnTo>
                          <a:cubicBezTo>
                            <a:pt x="2257476" y="2584109"/>
                            <a:pt x="2287241" y="2486981"/>
                            <a:pt x="2284108" y="2279406"/>
                          </a:cubicBezTo>
                          <a:lnTo>
                            <a:pt x="2161912" y="2065566"/>
                          </a:lnTo>
                          <a:close/>
                          <a:moveTo>
                            <a:pt x="1384094" y="2067915"/>
                          </a:moveTo>
                          <a:lnTo>
                            <a:pt x="1264248" y="2279406"/>
                          </a:lnTo>
                          <a:cubicBezTo>
                            <a:pt x="1263465" y="2432933"/>
                            <a:pt x="1262682" y="2586459"/>
                            <a:pt x="1261899" y="2739986"/>
                          </a:cubicBezTo>
                          <a:lnTo>
                            <a:pt x="1456940" y="2570792"/>
                          </a:lnTo>
                          <a:cubicBezTo>
                            <a:pt x="1496888" y="2646773"/>
                            <a:pt x="1553287" y="2786200"/>
                            <a:pt x="1628484" y="2906828"/>
                          </a:cubicBezTo>
                          <a:lnTo>
                            <a:pt x="1673131" y="2631889"/>
                          </a:lnTo>
                          <a:cubicBezTo>
                            <a:pt x="1649632" y="2573925"/>
                            <a:pt x="1626133" y="2494812"/>
                            <a:pt x="1602634" y="2439198"/>
                          </a:cubicBezTo>
                          <a:cubicBezTo>
                            <a:pt x="1614384" y="2402382"/>
                            <a:pt x="1640233" y="2393767"/>
                            <a:pt x="1684881" y="2321703"/>
                          </a:cubicBezTo>
                          <a:cubicBezTo>
                            <a:pt x="1621434" y="2262173"/>
                            <a:pt x="1456941" y="2141546"/>
                            <a:pt x="1384094" y="2067915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0" name="Oval 49">
                      <a:extLst>
                        <a:ext uri="{FF2B5EF4-FFF2-40B4-BE49-F238E27FC236}">
                          <a16:creationId xmlns:a16="http://schemas.microsoft.com/office/drawing/2014/main" id="{38F21532-9F11-46C5-81AC-854B9A5811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15017" y="3194286"/>
                      <a:ext cx="703386" cy="703386"/>
                    </a:xfrm>
                    <a:prstGeom prst="ellipse">
                      <a:avLst/>
                    </a:prstGeom>
                    <a:solidFill>
                      <a:schemeClr val="bg2"/>
                    </a:solidFill>
                    <a:ln w="12700" cap="flat" cmpd="sng" algn="ctr">
                      <a:solidFill>
                        <a:schemeClr val="accent2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" name="Freeform 6">
                      <a:extLst>
                        <a:ext uri="{FF2B5EF4-FFF2-40B4-BE49-F238E27FC236}">
                          <a16:creationId xmlns:a16="http://schemas.microsoft.com/office/drawing/2014/main" id="{A9852DF9-0187-460F-BB54-C9E2BC991BB6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9659348" y="3416618"/>
                      <a:ext cx="413514" cy="309852"/>
                    </a:xfrm>
                    <a:custGeom>
                      <a:avLst/>
                      <a:gdLst>
                        <a:gd name="T0" fmla="*/ 3145 w 6558"/>
                        <a:gd name="T1" fmla="*/ 3022 h 4914"/>
                        <a:gd name="T2" fmla="*/ 3208 w 6558"/>
                        <a:gd name="T3" fmla="*/ 3059 h 4914"/>
                        <a:gd name="T4" fmla="*/ 3278 w 6558"/>
                        <a:gd name="T5" fmla="*/ 3071 h 4914"/>
                        <a:gd name="T6" fmla="*/ 3350 w 6558"/>
                        <a:gd name="T7" fmla="*/ 3059 h 4914"/>
                        <a:gd name="T8" fmla="*/ 3413 w 6558"/>
                        <a:gd name="T9" fmla="*/ 3022 h 4914"/>
                        <a:gd name="T10" fmla="*/ 6170 w 6558"/>
                        <a:gd name="T11" fmla="*/ 4789 h 4914"/>
                        <a:gd name="T12" fmla="*/ 6009 w 6558"/>
                        <a:gd name="T13" fmla="*/ 4868 h 4914"/>
                        <a:gd name="T14" fmla="*/ 5832 w 6558"/>
                        <a:gd name="T15" fmla="*/ 4910 h 4914"/>
                        <a:gd name="T16" fmla="*/ 820 w 6558"/>
                        <a:gd name="T17" fmla="*/ 4914 h 4914"/>
                        <a:gd name="T18" fmla="*/ 635 w 6558"/>
                        <a:gd name="T19" fmla="*/ 4894 h 4914"/>
                        <a:gd name="T20" fmla="*/ 465 w 6558"/>
                        <a:gd name="T21" fmla="*/ 4833 h 4914"/>
                        <a:gd name="T22" fmla="*/ 2484 w 6558"/>
                        <a:gd name="T23" fmla="*/ 2445 h 4914"/>
                        <a:gd name="T24" fmla="*/ 6474 w 6558"/>
                        <a:gd name="T25" fmla="*/ 463 h 4914"/>
                        <a:gd name="T26" fmla="*/ 6536 w 6558"/>
                        <a:gd name="T27" fmla="*/ 632 h 4914"/>
                        <a:gd name="T28" fmla="*/ 6558 w 6558"/>
                        <a:gd name="T29" fmla="*/ 819 h 4914"/>
                        <a:gd name="T30" fmla="*/ 6552 w 6558"/>
                        <a:gd name="T31" fmla="*/ 4181 h 4914"/>
                        <a:gd name="T32" fmla="*/ 6518 w 6558"/>
                        <a:gd name="T33" fmla="*/ 4342 h 4914"/>
                        <a:gd name="T34" fmla="*/ 6453 w 6558"/>
                        <a:gd name="T35" fmla="*/ 4491 h 4914"/>
                        <a:gd name="T36" fmla="*/ 6431 w 6558"/>
                        <a:gd name="T37" fmla="*/ 384 h 4914"/>
                        <a:gd name="T38" fmla="*/ 2176 w 6558"/>
                        <a:gd name="T39" fmla="*/ 2175 h 4914"/>
                        <a:gd name="T40" fmla="*/ 70 w 6558"/>
                        <a:gd name="T41" fmla="*/ 4417 h 4914"/>
                        <a:gd name="T42" fmla="*/ 18 w 6558"/>
                        <a:gd name="T43" fmla="*/ 4262 h 4914"/>
                        <a:gd name="T44" fmla="*/ 0 w 6558"/>
                        <a:gd name="T45" fmla="*/ 4095 h 4914"/>
                        <a:gd name="T46" fmla="*/ 6 w 6558"/>
                        <a:gd name="T47" fmla="*/ 724 h 4914"/>
                        <a:gd name="T48" fmla="*/ 48 w 6558"/>
                        <a:gd name="T49" fmla="*/ 545 h 4914"/>
                        <a:gd name="T50" fmla="*/ 127 w 6558"/>
                        <a:gd name="T51" fmla="*/ 384 h 4914"/>
                        <a:gd name="T52" fmla="*/ 5739 w 6558"/>
                        <a:gd name="T53" fmla="*/ 0 h 4914"/>
                        <a:gd name="T54" fmla="*/ 5904 w 6558"/>
                        <a:gd name="T55" fmla="*/ 18 h 4914"/>
                        <a:gd name="T56" fmla="*/ 6057 w 6558"/>
                        <a:gd name="T57" fmla="*/ 68 h 4914"/>
                        <a:gd name="T58" fmla="*/ 3278 w 6558"/>
                        <a:gd name="T59" fmla="*/ 2594 h 4914"/>
                        <a:gd name="T60" fmla="*/ 501 w 6558"/>
                        <a:gd name="T61" fmla="*/ 68 h 4914"/>
                        <a:gd name="T62" fmla="*/ 654 w 6558"/>
                        <a:gd name="T63" fmla="*/ 18 h 4914"/>
                        <a:gd name="T64" fmla="*/ 820 w 6558"/>
                        <a:gd name="T65" fmla="*/ 0 h 491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</a:cxnLst>
                      <a:rect l="0" t="0" r="r" b="b"/>
                      <a:pathLst>
                        <a:path w="6558" h="4914">
                          <a:moveTo>
                            <a:pt x="2484" y="2445"/>
                          </a:moveTo>
                          <a:lnTo>
                            <a:pt x="3145" y="3022"/>
                          </a:lnTo>
                          <a:lnTo>
                            <a:pt x="3175" y="3043"/>
                          </a:lnTo>
                          <a:lnTo>
                            <a:pt x="3208" y="3059"/>
                          </a:lnTo>
                          <a:lnTo>
                            <a:pt x="3242" y="3069"/>
                          </a:lnTo>
                          <a:lnTo>
                            <a:pt x="3278" y="3071"/>
                          </a:lnTo>
                          <a:lnTo>
                            <a:pt x="3314" y="3069"/>
                          </a:lnTo>
                          <a:lnTo>
                            <a:pt x="3350" y="3059"/>
                          </a:lnTo>
                          <a:lnTo>
                            <a:pt x="3383" y="3043"/>
                          </a:lnTo>
                          <a:lnTo>
                            <a:pt x="3413" y="3022"/>
                          </a:lnTo>
                          <a:lnTo>
                            <a:pt x="4074" y="2445"/>
                          </a:lnTo>
                          <a:lnTo>
                            <a:pt x="6170" y="4789"/>
                          </a:lnTo>
                          <a:lnTo>
                            <a:pt x="6093" y="4833"/>
                          </a:lnTo>
                          <a:lnTo>
                            <a:pt x="6009" y="4868"/>
                          </a:lnTo>
                          <a:lnTo>
                            <a:pt x="5924" y="4894"/>
                          </a:lnTo>
                          <a:lnTo>
                            <a:pt x="5832" y="4910"/>
                          </a:lnTo>
                          <a:lnTo>
                            <a:pt x="5739" y="4914"/>
                          </a:lnTo>
                          <a:lnTo>
                            <a:pt x="820" y="4914"/>
                          </a:lnTo>
                          <a:lnTo>
                            <a:pt x="726" y="4910"/>
                          </a:lnTo>
                          <a:lnTo>
                            <a:pt x="635" y="4894"/>
                          </a:lnTo>
                          <a:lnTo>
                            <a:pt x="549" y="4868"/>
                          </a:lnTo>
                          <a:lnTo>
                            <a:pt x="465" y="4833"/>
                          </a:lnTo>
                          <a:lnTo>
                            <a:pt x="388" y="4789"/>
                          </a:lnTo>
                          <a:lnTo>
                            <a:pt x="2484" y="2445"/>
                          </a:lnTo>
                          <a:close/>
                          <a:moveTo>
                            <a:pt x="6431" y="384"/>
                          </a:moveTo>
                          <a:lnTo>
                            <a:pt x="6474" y="463"/>
                          </a:lnTo>
                          <a:lnTo>
                            <a:pt x="6508" y="545"/>
                          </a:lnTo>
                          <a:lnTo>
                            <a:pt x="6536" y="632"/>
                          </a:lnTo>
                          <a:lnTo>
                            <a:pt x="6552" y="724"/>
                          </a:lnTo>
                          <a:lnTo>
                            <a:pt x="6558" y="819"/>
                          </a:lnTo>
                          <a:lnTo>
                            <a:pt x="6558" y="4095"/>
                          </a:lnTo>
                          <a:lnTo>
                            <a:pt x="6552" y="4181"/>
                          </a:lnTo>
                          <a:lnTo>
                            <a:pt x="6540" y="4262"/>
                          </a:lnTo>
                          <a:lnTo>
                            <a:pt x="6518" y="4342"/>
                          </a:lnTo>
                          <a:lnTo>
                            <a:pt x="6488" y="4417"/>
                          </a:lnTo>
                          <a:lnTo>
                            <a:pt x="6453" y="4491"/>
                          </a:lnTo>
                          <a:lnTo>
                            <a:pt x="4382" y="2175"/>
                          </a:lnTo>
                          <a:lnTo>
                            <a:pt x="6431" y="384"/>
                          </a:lnTo>
                          <a:close/>
                          <a:moveTo>
                            <a:pt x="127" y="384"/>
                          </a:moveTo>
                          <a:lnTo>
                            <a:pt x="2176" y="2175"/>
                          </a:lnTo>
                          <a:lnTo>
                            <a:pt x="105" y="4491"/>
                          </a:lnTo>
                          <a:lnTo>
                            <a:pt x="70" y="4417"/>
                          </a:lnTo>
                          <a:lnTo>
                            <a:pt x="40" y="4342"/>
                          </a:lnTo>
                          <a:lnTo>
                            <a:pt x="18" y="4262"/>
                          </a:lnTo>
                          <a:lnTo>
                            <a:pt x="4" y="4181"/>
                          </a:lnTo>
                          <a:lnTo>
                            <a:pt x="0" y="4095"/>
                          </a:lnTo>
                          <a:lnTo>
                            <a:pt x="0" y="819"/>
                          </a:lnTo>
                          <a:lnTo>
                            <a:pt x="6" y="724"/>
                          </a:lnTo>
                          <a:lnTo>
                            <a:pt x="22" y="632"/>
                          </a:lnTo>
                          <a:lnTo>
                            <a:pt x="48" y="545"/>
                          </a:lnTo>
                          <a:lnTo>
                            <a:pt x="84" y="463"/>
                          </a:lnTo>
                          <a:lnTo>
                            <a:pt x="127" y="384"/>
                          </a:lnTo>
                          <a:close/>
                          <a:moveTo>
                            <a:pt x="820" y="0"/>
                          </a:moveTo>
                          <a:lnTo>
                            <a:pt x="5739" y="0"/>
                          </a:lnTo>
                          <a:lnTo>
                            <a:pt x="5822" y="4"/>
                          </a:lnTo>
                          <a:lnTo>
                            <a:pt x="5904" y="18"/>
                          </a:lnTo>
                          <a:lnTo>
                            <a:pt x="5981" y="40"/>
                          </a:lnTo>
                          <a:lnTo>
                            <a:pt x="6057" y="68"/>
                          </a:lnTo>
                          <a:lnTo>
                            <a:pt x="6128" y="103"/>
                          </a:lnTo>
                          <a:lnTo>
                            <a:pt x="3278" y="2594"/>
                          </a:lnTo>
                          <a:lnTo>
                            <a:pt x="430" y="103"/>
                          </a:lnTo>
                          <a:lnTo>
                            <a:pt x="501" y="68"/>
                          </a:lnTo>
                          <a:lnTo>
                            <a:pt x="577" y="40"/>
                          </a:lnTo>
                          <a:lnTo>
                            <a:pt x="654" y="18"/>
                          </a:lnTo>
                          <a:lnTo>
                            <a:pt x="736" y="4"/>
                          </a:lnTo>
                          <a:lnTo>
                            <a:pt x="82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2069D87D-5526-4CB3-9A93-83DA3DC73AFE}"/>
              </a:ext>
            </a:extLst>
          </p:cNvPr>
          <p:cNvSpPr/>
          <p:nvPr/>
        </p:nvSpPr>
        <p:spPr>
          <a:xfrm>
            <a:off x="1236861" y="6449253"/>
            <a:ext cx="6670278" cy="2616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</p:spTree>
    <p:extLst>
      <p:ext uri="{BB962C8B-B14F-4D97-AF65-F5344CB8AC3E}">
        <p14:creationId xmlns:p14="http://schemas.microsoft.com/office/powerpoint/2010/main" val="13142688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5E42E-FE04-4FE8-979F-CDABA9E9E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Analytics Icons Slide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7314FF-5506-428C-9713-65B0914FE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93FE7-283C-4FE7-AE96-00E1C10510FC}"/>
              </a:ext>
            </a:extLst>
          </p:cNvPr>
          <p:cNvGrpSpPr/>
          <p:nvPr/>
        </p:nvGrpSpPr>
        <p:grpSpPr>
          <a:xfrm>
            <a:off x="468828" y="1186098"/>
            <a:ext cx="8206345" cy="4946275"/>
            <a:chOff x="468828" y="1186098"/>
            <a:chExt cx="8206345" cy="494627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EE4F085-6E1A-4871-B3C2-E041C02AAE4A}"/>
                </a:ext>
              </a:extLst>
            </p:cNvPr>
            <p:cNvGrpSpPr/>
            <p:nvPr/>
          </p:nvGrpSpPr>
          <p:grpSpPr>
            <a:xfrm>
              <a:off x="468828" y="1186098"/>
              <a:ext cx="8206345" cy="415550"/>
              <a:chOff x="468828" y="1655998"/>
              <a:chExt cx="8206345" cy="415550"/>
            </a:xfrm>
          </p:grpSpPr>
          <p:grpSp>
            <p:nvGrpSpPr>
              <p:cNvPr id="918" name="Group 917">
                <a:extLst>
                  <a:ext uri="{FF2B5EF4-FFF2-40B4-BE49-F238E27FC236}">
                    <a16:creationId xmlns:a16="http://schemas.microsoft.com/office/drawing/2014/main" id="{40EFB067-4B22-4984-AAE0-B2058B35865E}"/>
                  </a:ext>
                </a:extLst>
              </p:cNvPr>
              <p:cNvGrpSpPr/>
              <p:nvPr/>
            </p:nvGrpSpPr>
            <p:grpSpPr>
              <a:xfrm>
                <a:off x="468828" y="1655998"/>
                <a:ext cx="393040" cy="415550"/>
                <a:chOff x="628231" y="1090183"/>
                <a:chExt cx="476412" cy="503696"/>
              </a:xfrm>
            </p:grpSpPr>
            <p:grpSp>
              <p:nvGrpSpPr>
                <p:cNvPr id="3" name="Group 2">
                  <a:extLst>
                    <a:ext uri="{FF2B5EF4-FFF2-40B4-BE49-F238E27FC236}">
                      <a16:creationId xmlns:a16="http://schemas.microsoft.com/office/drawing/2014/main" id="{178C39B8-046F-4902-8941-80BA28D9F961}"/>
                    </a:ext>
                  </a:extLst>
                </p:cNvPr>
                <p:cNvGrpSpPr/>
                <p:nvPr/>
              </p:nvGrpSpPr>
              <p:grpSpPr>
                <a:xfrm>
                  <a:off x="628231" y="10901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335" name="Freeform: Shape 334">
                    <a:extLst>
                      <a:ext uri="{FF2B5EF4-FFF2-40B4-BE49-F238E27FC236}">
                        <a16:creationId xmlns:a16="http://schemas.microsoft.com/office/drawing/2014/main" id="{37AF3382-7C2D-4895-B076-4412370B6F0E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6" name="Oval 335">
                    <a:extLst>
                      <a:ext uri="{FF2B5EF4-FFF2-40B4-BE49-F238E27FC236}">
                        <a16:creationId xmlns:a16="http://schemas.microsoft.com/office/drawing/2014/main" id="{6262C806-EC50-4700-96FB-09595F74C0D9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56" name="Group 113">
                  <a:extLst>
                    <a:ext uri="{FF2B5EF4-FFF2-40B4-BE49-F238E27FC236}">
                      <a16:creationId xmlns:a16="http://schemas.microsoft.com/office/drawing/2014/main" id="{9A48740F-F8B9-4844-B2DF-0EA845E7AEBA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767078" y="1225488"/>
                  <a:ext cx="198718" cy="233086"/>
                  <a:chOff x="746" y="220"/>
                  <a:chExt cx="318" cy="373"/>
                </a:xfrm>
                <a:solidFill>
                  <a:schemeClr val="accent1"/>
                </a:solidFill>
              </p:grpSpPr>
              <p:sp>
                <p:nvSpPr>
                  <p:cNvPr id="357" name="Freeform 115">
                    <a:extLst>
                      <a:ext uri="{FF2B5EF4-FFF2-40B4-BE49-F238E27FC236}">
                        <a16:creationId xmlns:a16="http://schemas.microsoft.com/office/drawing/2014/main" id="{84A9DA9F-36E1-4E8A-965F-85471C184A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" y="400"/>
                    <a:ext cx="318" cy="96"/>
                  </a:xfrm>
                  <a:custGeom>
                    <a:avLst/>
                    <a:gdLst>
                      <a:gd name="T0" fmla="*/ 48 w 2862"/>
                      <a:gd name="T1" fmla="*/ 31 h 871"/>
                      <a:gd name="T2" fmla="*/ 157 w 2862"/>
                      <a:gd name="T3" fmla="*/ 86 h 871"/>
                      <a:gd name="T4" fmla="*/ 285 w 2862"/>
                      <a:gd name="T5" fmla="*/ 136 h 871"/>
                      <a:gd name="T6" fmla="*/ 441 w 2862"/>
                      <a:gd name="T7" fmla="*/ 183 h 871"/>
                      <a:gd name="T8" fmla="*/ 619 w 2862"/>
                      <a:gd name="T9" fmla="*/ 224 h 871"/>
                      <a:gd name="T10" fmla="*/ 819 w 2862"/>
                      <a:gd name="T11" fmla="*/ 257 h 871"/>
                      <a:gd name="T12" fmla="*/ 1040 w 2862"/>
                      <a:gd name="T13" fmla="*/ 280 h 871"/>
                      <a:gd name="T14" fmla="*/ 1281 w 2862"/>
                      <a:gd name="T15" fmla="*/ 292 h 871"/>
                      <a:gd name="T16" fmla="*/ 1580 w 2862"/>
                      <a:gd name="T17" fmla="*/ 292 h 871"/>
                      <a:gd name="T18" fmla="*/ 1821 w 2862"/>
                      <a:gd name="T19" fmla="*/ 280 h 871"/>
                      <a:gd name="T20" fmla="*/ 2042 w 2862"/>
                      <a:gd name="T21" fmla="*/ 257 h 871"/>
                      <a:gd name="T22" fmla="*/ 2241 w 2862"/>
                      <a:gd name="T23" fmla="*/ 225 h 871"/>
                      <a:gd name="T24" fmla="*/ 2419 w 2862"/>
                      <a:gd name="T25" fmla="*/ 185 h 871"/>
                      <a:gd name="T26" fmla="*/ 2575 w 2862"/>
                      <a:gd name="T27" fmla="*/ 136 h 871"/>
                      <a:gd name="T28" fmla="*/ 2703 w 2862"/>
                      <a:gd name="T29" fmla="*/ 87 h 871"/>
                      <a:gd name="T30" fmla="*/ 2814 w 2862"/>
                      <a:gd name="T31" fmla="*/ 31 h 871"/>
                      <a:gd name="T32" fmla="*/ 2862 w 2862"/>
                      <a:gd name="T33" fmla="*/ 542 h 871"/>
                      <a:gd name="T34" fmla="*/ 2789 w 2862"/>
                      <a:gd name="T35" fmla="*/ 601 h 871"/>
                      <a:gd name="T36" fmla="*/ 2686 w 2862"/>
                      <a:gd name="T37" fmla="*/ 659 h 871"/>
                      <a:gd name="T38" fmla="*/ 2555 w 2862"/>
                      <a:gd name="T39" fmla="*/ 711 h 871"/>
                      <a:gd name="T40" fmla="*/ 2399 w 2862"/>
                      <a:gd name="T41" fmla="*/ 759 h 871"/>
                      <a:gd name="T42" fmla="*/ 2219 w 2862"/>
                      <a:gd name="T43" fmla="*/ 800 h 871"/>
                      <a:gd name="T44" fmla="*/ 2017 w 2862"/>
                      <a:gd name="T45" fmla="*/ 834 h 871"/>
                      <a:gd name="T46" fmla="*/ 1795 w 2862"/>
                      <a:gd name="T47" fmla="*/ 857 h 871"/>
                      <a:gd name="T48" fmla="*/ 1557 w 2862"/>
                      <a:gd name="T49" fmla="*/ 869 h 871"/>
                      <a:gd name="T50" fmla="*/ 1305 w 2862"/>
                      <a:gd name="T51" fmla="*/ 869 h 871"/>
                      <a:gd name="T52" fmla="*/ 1067 w 2862"/>
                      <a:gd name="T53" fmla="*/ 857 h 871"/>
                      <a:gd name="T54" fmla="*/ 845 w 2862"/>
                      <a:gd name="T55" fmla="*/ 834 h 871"/>
                      <a:gd name="T56" fmla="*/ 643 w 2862"/>
                      <a:gd name="T57" fmla="*/ 800 h 871"/>
                      <a:gd name="T58" fmla="*/ 463 w 2862"/>
                      <a:gd name="T59" fmla="*/ 759 h 871"/>
                      <a:gd name="T60" fmla="*/ 307 w 2862"/>
                      <a:gd name="T61" fmla="*/ 711 h 871"/>
                      <a:gd name="T62" fmla="*/ 176 w 2862"/>
                      <a:gd name="T63" fmla="*/ 659 h 871"/>
                      <a:gd name="T64" fmla="*/ 73 w 2862"/>
                      <a:gd name="T65" fmla="*/ 601 h 871"/>
                      <a:gd name="T66" fmla="*/ 0 w 2862"/>
                      <a:gd name="T67" fmla="*/ 542 h 8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2862" h="871">
                        <a:moveTo>
                          <a:pt x="0" y="0"/>
                        </a:moveTo>
                        <a:lnTo>
                          <a:pt x="48" y="31"/>
                        </a:lnTo>
                        <a:lnTo>
                          <a:pt x="100" y="60"/>
                        </a:lnTo>
                        <a:lnTo>
                          <a:pt x="157" y="86"/>
                        </a:lnTo>
                        <a:lnTo>
                          <a:pt x="220" y="112"/>
                        </a:lnTo>
                        <a:lnTo>
                          <a:pt x="285" y="136"/>
                        </a:lnTo>
                        <a:lnTo>
                          <a:pt x="360" y="160"/>
                        </a:lnTo>
                        <a:lnTo>
                          <a:pt x="441" y="183"/>
                        </a:lnTo>
                        <a:lnTo>
                          <a:pt x="528" y="205"/>
                        </a:lnTo>
                        <a:lnTo>
                          <a:pt x="619" y="224"/>
                        </a:lnTo>
                        <a:lnTo>
                          <a:pt x="716" y="242"/>
                        </a:lnTo>
                        <a:lnTo>
                          <a:pt x="819" y="257"/>
                        </a:lnTo>
                        <a:lnTo>
                          <a:pt x="926" y="269"/>
                        </a:lnTo>
                        <a:lnTo>
                          <a:pt x="1040" y="280"/>
                        </a:lnTo>
                        <a:lnTo>
                          <a:pt x="1158" y="287"/>
                        </a:lnTo>
                        <a:lnTo>
                          <a:pt x="1281" y="292"/>
                        </a:lnTo>
                        <a:lnTo>
                          <a:pt x="1431" y="295"/>
                        </a:lnTo>
                        <a:lnTo>
                          <a:pt x="1580" y="292"/>
                        </a:lnTo>
                        <a:lnTo>
                          <a:pt x="1704" y="287"/>
                        </a:lnTo>
                        <a:lnTo>
                          <a:pt x="1821" y="280"/>
                        </a:lnTo>
                        <a:lnTo>
                          <a:pt x="1935" y="269"/>
                        </a:lnTo>
                        <a:lnTo>
                          <a:pt x="2042" y="257"/>
                        </a:lnTo>
                        <a:lnTo>
                          <a:pt x="2144" y="242"/>
                        </a:lnTo>
                        <a:lnTo>
                          <a:pt x="2241" y="225"/>
                        </a:lnTo>
                        <a:lnTo>
                          <a:pt x="2332" y="205"/>
                        </a:lnTo>
                        <a:lnTo>
                          <a:pt x="2419" y="185"/>
                        </a:lnTo>
                        <a:lnTo>
                          <a:pt x="2499" y="161"/>
                        </a:lnTo>
                        <a:lnTo>
                          <a:pt x="2575" y="136"/>
                        </a:lnTo>
                        <a:lnTo>
                          <a:pt x="2641" y="112"/>
                        </a:lnTo>
                        <a:lnTo>
                          <a:pt x="2703" y="87"/>
                        </a:lnTo>
                        <a:lnTo>
                          <a:pt x="2761" y="60"/>
                        </a:lnTo>
                        <a:lnTo>
                          <a:pt x="2814" y="31"/>
                        </a:lnTo>
                        <a:lnTo>
                          <a:pt x="2862" y="0"/>
                        </a:lnTo>
                        <a:lnTo>
                          <a:pt x="2862" y="542"/>
                        </a:lnTo>
                        <a:lnTo>
                          <a:pt x="2830" y="572"/>
                        </a:lnTo>
                        <a:lnTo>
                          <a:pt x="2789" y="601"/>
                        </a:lnTo>
                        <a:lnTo>
                          <a:pt x="2741" y="631"/>
                        </a:lnTo>
                        <a:lnTo>
                          <a:pt x="2686" y="659"/>
                        </a:lnTo>
                        <a:lnTo>
                          <a:pt x="2624" y="686"/>
                        </a:lnTo>
                        <a:lnTo>
                          <a:pt x="2555" y="711"/>
                        </a:lnTo>
                        <a:lnTo>
                          <a:pt x="2480" y="736"/>
                        </a:lnTo>
                        <a:lnTo>
                          <a:pt x="2399" y="759"/>
                        </a:lnTo>
                        <a:lnTo>
                          <a:pt x="2311" y="781"/>
                        </a:lnTo>
                        <a:lnTo>
                          <a:pt x="2219" y="800"/>
                        </a:lnTo>
                        <a:lnTo>
                          <a:pt x="2120" y="818"/>
                        </a:lnTo>
                        <a:lnTo>
                          <a:pt x="2017" y="834"/>
                        </a:lnTo>
                        <a:lnTo>
                          <a:pt x="1909" y="846"/>
                        </a:lnTo>
                        <a:lnTo>
                          <a:pt x="1795" y="857"/>
                        </a:lnTo>
                        <a:lnTo>
                          <a:pt x="1678" y="864"/>
                        </a:lnTo>
                        <a:lnTo>
                          <a:pt x="1557" y="869"/>
                        </a:lnTo>
                        <a:lnTo>
                          <a:pt x="1431" y="871"/>
                        </a:lnTo>
                        <a:lnTo>
                          <a:pt x="1305" y="869"/>
                        </a:lnTo>
                        <a:lnTo>
                          <a:pt x="1184" y="864"/>
                        </a:lnTo>
                        <a:lnTo>
                          <a:pt x="1067" y="857"/>
                        </a:lnTo>
                        <a:lnTo>
                          <a:pt x="953" y="846"/>
                        </a:lnTo>
                        <a:lnTo>
                          <a:pt x="845" y="834"/>
                        </a:lnTo>
                        <a:lnTo>
                          <a:pt x="742" y="818"/>
                        </a:lnTo>
                        <a:lnTo>
                          <a:pt x="643" y="800"/>
                        </a:lnTo>
                        <a:lnTo>
                          <a:pt x="551" y="781"/>
                        </a:lnTo>
                        <a:lnTo>
                          <a:pt x="463" y="759"/>
                        </a:lnTo>
                        <a:lnTo>
                          <a:pt x="382" y="736"/>
                        </a:lnTo>
                        <a:lnTo>
                          <a:pt x="307" y="711"/>
                        </a:lnTo>
                        <a:lnTo>
                          <a:pt x="238" y="686"/>
                        </a:lnTo>
                        <a:lnTo>
                          <a:pt x="176" y="659"/>
                        </a:lnTo>
                        <a:lnTo>
                          <a:pt x="121" y="631"/>
                        </a:lnTo>
                        <a:lnTo>
                          <a:pt x="73" y="601"/>
                        </a:lnTo>
                        <a:lnTo>
                          <a:pt x="32" y="572"/>
                        </a:lnTo>
                        <a:lnTo>
                          <a:pt x="0" y="54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58" name="Freeform 116">
                    <a:extLst>
                      <a:ext uri="{FF2B5EF4-FFF2-40B4-BE49-F238E27FC236}">
                        <a16:creationId xmlns:a16="http://schemas.microsoft.com/office/drawing/2014/main" id="{F3B2C3F8-6564-44EF-9E55-111B4711D5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" y="316"/>
                    <a:ext cx="318" cy="96"/>
                  </a:xfrm>
                  <a:custGeom>
                    <a:avLst/>
                    <a:gdLst>
                      <a:gd name="T0" fmla="*/ 52 w 2862"/>
                      <a:gd name="T1" fmla="*/ 34 h 870"/>
                      <a:gd name="T2" fmla="*/ 175 w 2862"/>
                      <a:gd name="T3" fmla="*/ 93 h 870"/>
                      <a:gd name="T4" fmla="*/ 317 w 2862"/>
                      <a:gd name="T5" fmla="*/ 147 h 870"/>
                      <a:gd name="T6" fmla="*/ 479 w 2862"/>
                      <a:gd name="T7" fmla="*/ 191 h 870"/>
                      <a:gd name="T8" fmla="*/ 654 w 2862"/>
                      <a:gd name="T9" fmla="*/ 228 h 870"/>
                      <a:gd name="T10" fmla="*/ 840 w 2862"/>
                      <a:gd name="T11" fmla="*/ 257 h 870"/>
                      <a:gd name="T12" fmla="*/ 1033 w 2862"/>
                      <a:gd name="T13" fmla="*/ 278 h 870"/>
                      <a:gd name="T14" fmla="*/ 1231 w 2862"/>
                      <a:gd name="T15" fmla="*/ 290 h 870"/>
                      <a:gd name="T16" fmla="*/ 1431 w 2862"/>
                      <a:gd name="T17" fmla="*/ 294 h 870"/>
                      <a:gd name="T18" fmla="*/ 1631 w 2862"/>
                      <a:gd name="T19" fmla="*/ 290 h 870"/>
                      <a:gd name="T20" fmla="*/ 1829 w 2862"/>
                      <a:gd name="T21" fmla="*/ 278 h 870"/>
                      <a:gd name="T22" fmla="*/ 2022 w 2862"/>
                      <a:gd name="T23" fmla="*/ 257 h 870"/>
                      <a:gd name="T24" fmla="*/ 2208 w 2862"/>
                      <a:gd name="T25" fmla="*/ 228 h 870"/>
                      <a:gd name="T26" fmla="*/ 2383 w 2862"/>
                      <a:gd name="T27" fmla="*/ 191 h 870"/>
                      <a:gd name="T28" fmla="*/ 2545 w 2862"/>
                      <a:gd name="T29" fmla="*/ 147 h 870"/>
                      <a:gd name="T30" fmla="*/ 2687 w 2862"/>
                      <a:gd name="T31" fmla="*/ 93 h 870"/>
                      <a:gd name="T32" fmla="*/ 2810 w 2862"/>
                      <a:gd name="T33" fmla="*/ 34 h 870"/>
                      <a:gd name="T34" fmla="*/ 2862 w 2862"/>
                      <a:gd name="T35" fmla="*/ 542 h 870"/>
                      <a:gd name="T36" fmla="*/ 2790 w 2862"/>
                      <a:gd name="T37" fmla="*/ 600 h 870"/>
                      <a:gd name="T38" fmla="*/ 2689 w 2862"/>
                      <a:gd name="T39" fmla="*/ 657 h 870"/>
                      <a:gd name="T40" fmla="*/ 2562 w 2862"/>
                      <a:gd name="T41" fmla="*/ 709 h 870"/>
                      <a:gd name="T42" fmla="*/ 2409 w 2862"/>
                      <a:gd name="T43" fmla="*/ 756 h 870"/>
                      <a:gd name="T44" fmla="*/ 2233 w 2862"/>
                      <a:gd name="T45" fmla="*/ 797 h 870"/>
                      <a:gd name="T46" fmla="*/ 2036 w 2862"/>
                      <a:gd name="T47" fmla="*/ 831 h 870"/>
                      <a:gd name="T48" fmla="*/ 1820 w 2862"/>
                      <a:gd name="T49" fmla="*/ 855 h 870"/>
                      <a:gd name="T50" fmla="*/ 1586 w 2862"/>
                      <a:gd name="T51" fmla="*/ 868 h 870"/>
                      <a:gd name="T52" fmla="*/ 1510 w 2862"/>
                      <a:gd name="T53" fmla="*/ 870 h 870"/>
                      <a:gd name="T54" fmla="*/ 1352 w 2862"/>
                      <a:gd name="T55" fmla="*/ 870 h 870"/>
                      <a:gd name="T56" fmla="*/ 1276 w 2862"/>
                      <a:gd name="T57" fmla="*/ 868 h 870"/>
                      <a:gd name="T58" fmla="*/ 1042 w 2862"/>
                      <a:gd name="T59" fmla="*/ 855 h 870"/>
                      <a:gd name="T60" fmla="*/ 826 w 2862"/>
                      <a:gd name="T61" fmla="*/ 831 h 870"/>
                      <a:gd name="T62" fmla="*/ 629 w 2862"/>
                      <a:gd name="T63" fmla="*/ 797 h 870"/>
                      <a:gd name="T64" fmla="*/ 453 w 2862"/>
                      <a:gd name="T65" fmla="*/ 756 h 870"/>
                      <a:gd name="T66" fmla="*/ 300 w 2862"/>
                      <a:gd name="T67" fmla="*/ 709 h 870"/>
                      <a:gd name="T68" fmla="*/ 173 w 2862"/>
                      <a:gd name="T69" fmla="*/ 657 h 870"/>
                      <a:gd name="T70" fmla="*/ 72 w 2862"/>
                      <a:gd name="T71" fmla="*/ 600 h 870"/>
                      <a:gd name="T72" fmla="*/ 0 w 2862"/>
                      <a:gd name="T73" fmla="*/ 542 h 8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2862" h="870">
                        <a:moveTo>
                          <a:pt x="0" y="0"/>
                        </a:moveTo>
                        <a:lnTo>
                          <a:pt x="52" y="34"/>
                        </a:lnTo>
                        <a:lnTo>
                          <a:pt x="110" y="64"/>
                        </a:lnTo>
                        <a:lnTo>
                          <a:pt x="175" y="93"/>
                        </a:lnTo>
                        <a:lnTo>
                          <a:pt x="244" y="121"/>
                        </a:lnTo>
                        <a:lnTo>
                          <a:pt x="317" y="147"/>
                        </a:lnTo>
                        <a:lnTo>
                          <a:pt x="397" y="170"/>
                        </a:lnTo>
                        <a:lnTo>
                          <a:pt x="479" y="191"/>
                        </a:lnTo>
                        <a:lnTo>
                          <a:pt x="564" y="211"/>
                        </a:lnTo>
                        <a:lnTo>
                          <a:pt x="654" y="228"/>
                        </a:lnTo>
                        <a:lnTo>
                          <a:pt x="745" y="243"/>
                        </a:lnTo>
                        <a:lnTo>
                          <a:pt x="840" y="257"/>
                        </a:lnTo>
                        <a:lnTo>
                          <a:pt x="936" y="268"/>
                        </a:lnTo>
                        <a:lnTo>
                          <a:pt x="1033" y="278"/>
                        </a:lnTo>
                        <a:lnTo>
                          <a:pt x="1132" y="285"/>
                        </a:lnTo>
                        <a:lnTo>
                          <a:pt x="1231" y="290"/>
                        </a:lnTo>
                        <a:lnTo>
                          <a:pt x="1331" y="293"/>
                        </a:lnTo>
                        <a:lnTo>
                          <a:pt x="1431" y="294"/>
                        </a:lnTo>
                        <a:lnTo>
                          <a:pt x="1531" y="293"/>
                        </a:lnTo>
                        <a:lnTo>
                          <a:pt x="1631" y="290"/>
                        </a:lnTo>
                        <a:lnTo>
                          <a:pt x="1730" y="285"/>
                        </a:lnTo>
                        <a:lnTo>
                          <a:pt x="1829" y="278"/>
                        </a:lnTo>
                        <a:lnTo>
                          <a:pt x="1926" y="268"/>
                        </a:lnTo>
                        <a:lnTo>
                          <a:pt x="2022" y="257"/>
                        </a:lnTo>
                        <a:lnTo>
                          <a:pt x="2117" y="243"/>
                        </a:lnTo>
                        <a:lnTo>
                          <a:pt x="2208" y="228"/>
                        </a:lnTo>
                        <a:lnTo>
                          <a:pt x="2298" y="211"/>
                        </a:lnTo>
                        <a:lnTo>
                          <a:pt x="2383" y="191"/>
                        </a:lnTo>
                        <a:lnTo>
                          <a:pt x="2465" y="170"/>
                        </a:lnTo>
                        <a:lnTo>
                          <a:pt x="2545" y="147"/>
                        </a:lnTo>
                        <a:lnTo>
                          <a:pt x="2618" y="121"/>
                        </a:lnTo>
                        <a:lnTo>
                          <a:pt x="2687" y="93"/>
                        </a:lnTo>
                        <a:lnTo>
                          <a:pt x="2752" y="64"/>
                        </a:lnTo>
                        <a:lnTo>
                          <a:pt x="2810" y="34"/>
                        </a:lnTo>
                        <a:lnTo>
                          <a:pt x="2862" y="0"/>
                        </a:lnTo>
                        <a:lnTo>
                          <a:pt x="2862" y="542"/>
                        </a:lnTo>
                        <a:lnTo>
                          <a:pt x="2830" y="571"/>
                        </a:lnTo>
                        <a:lnTo>
                          <a:pt x="2790" y="600"/>
                        </a:lnTo>
                        <a:lnTo>
                          <a:pt x="2743" y="628"/>
                        </a:lnTo>
                        <a:lnTo>
                          <a:pt x="2689" y="657"/>
                        </a:lnTo>
                        <a:lnTo>
                          <a:pt x="2629" y="684"/>
                        </a:lnTo>
                        <a:lnTo>
                          <a:pt x="2562" y="709"/>
                        </a:lnTo>
                        <a:lnTo>
                          <a:pt x="2488" y="733"/>
                        </a:lnTo>
                        <a:lnTo>
                          <a:pt x="2409" y="756"/>
                        </a:lnTo>
                        <a:lnTo>
                          <a:pt x="2324" y="778"/>
                        </a:lnTo>
                        <a:lnTo>
                          <a:pt x="2233" y="797"/>
                        </a:lnTo>
                        <a:lnTo>
                          <a:pt x="2138" y="815"/>
                        </a:lnTo>
                        <a:lnTo>
                          <a:pt x="2036" y="831"/>
                        </a:lnTo>
                        <a:lnTo>
                          <a:pt x="1931" y="844"/>
                        </a:lnTo>
                        <a:lnTo>
                          <a:pt x="1820" y="855"/>
                        </a:lnTo>
                        <a:lnTo>
                          <a:pt x="1705" y="863"/>
                        </a:lnTo>
                        <a:lnTo>
                          <a:pt x="1586" y="868"/>
                        </a:lnTo>
                        <a:lnTo>
                          <a:pt x="1566" y="868"/>
                        </a:lnTo>
                        <a:lnTo>
                          <a:pt x="1510" y="870"/>
                        </a:lnTo>
                        <a:lnTo>
                          <a:pt x="1431" y="870"/>
                        </a:lnTo>
                        <a:lnTo>
                          <a:pt x="1352" y="870"/>
                        </a:lnTo>
                        <a:lnTo>
                          <a:pt x="1296" y="868"/>
                        </a:lnTo>
                        <a:lnTo>
                          <a:pt x="1276" y="868"/>
                        </a:lnTo>
                        <a:lnTo>
                          <a:pt x="1157" y="863"/>
                        </a:lnTo>
                        <a:lnTo>
                          <a:pt x="1042" y="855"/>
                        </a:lnTo>
                        <a:lnTo>
                          <a:pt x="931" y="844"/>
                        </a:lnTo>
                        <a:lnTo>
                          <a:pt x="826" y="831"/>
                        </a:lnTo>
                        <a:lnTo>
                          <a:pt x="724" y="815"/>
                        </a:lnTo>
                        <a:lnTo>
                          <a:pt x="629" y="797"/>
                        </a:lnTo>
                        <a:lnTo>
                          <a:pt x="538" y="778"/>
                        </a:lnTo>
                        <a:lnTo>
                          <a:pt x="453" y="756"/>
                        </a:lnTo>
                        <a:lnTo>
                          <a:pt x="374" y="733"/>
                        </a:lnTo>
                        <a:lnTo>
                          <a:pt x="300" y="709"/>
                        </a:lnTo>
                        <a:lnTo>
                          <a:pt x="233" y="683"/>
                        </a:lnTo>
                        <a:lnTo>
                          <a:pt x="173" y="657"/>
                        </a:lnTo>
                        <a:lnTo>
                          <a:pt x="119" y="628"/>
                        </a:lnTo>
                        <a:lnTo>
                          <a:pt x="72" y="600"/>
                        </a:lnTo>
                        <a:lnTo>
                          <a:pt x="32" y="571"/>
                        </a:lnTo>
                        <a:lnTo>
                          <a:pt x="0" y="54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59" name="Freeform 117">
                    <a:extLst>
                      <a:ext uri="{FF2B5EF4-FFF2-40B4-BE49-F238E27FC236}">
                        <a16:creationId xmlns:a16="http://schemas.microsoft.com/office/drawing/2014/main" id="{5D54D58A-2223-4809-AB0E-5CF9FE0AF0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" y="220"/>
                    <a:ext cx="318" cy="109"/>
                  </a:xfrm>
                  <a:custGeom>
                    <a:avLst/>
                    <a:gdLst>
                      <a:gd name="T0" fmla="*/ 1547 w 2862"/>
                      <a:gd name="T1" fmla="*/ 3 h 980"/>
                      <a:gd name="T2" fmla="*/ 1764 w 2862"/>
                      <a:gd name="T3" fmla="*/ 14 h 980"/>
                      <a:gd name="T4" fmla="*/ 1963 w 2862"/>
                      <a:gd name="T5" fmla="*/ 36 h 980"/>
                      <a:gd name="T6" fmla="*/ 2142 w 2862"/>
                      <a:gd name="T7" fmla="*/ 67 h 980"/>
                      <a:gd name="T8" fmla="*/ 2302 w 2862"/>
                      <a:gd name="T9" fmla="*/ 107 h 980"/>
                      <a:gd name="T10" fmla="*/ 2443 w 2862"/>
                      <a:gd name="T11" fmla="*/ 153 h 980"/>
                      <a:gd name="T12" fmla="*/ 2563 w 2862"/>
                      <a:gd name="T13" fmla="*/ 207 h 980"/>
                      <a:gd name="T14" fmla="*/ 2664 w 2862"/>
                      <a:gd name="T15" fmla="*/ 265 h 980"/>
                      <a:gd name="T16" fmla="*/ 2744 w 2862"/>
                      <a:gd name="T17" fmla="*/ 327 h 980"/>
                      <a:gd name="T18" fmla="*/ 2804 w 2862"/>
                      <a:gd name="T19" fmla="*/ 392 h 980"/>
                      <a:gd name="T20" fmla="*/ 2843 w 2862"/>
                      <a:gd name="T21" fmla="*/ 459 h 980"/>
                      <a:gd name="T22" fmla="*/ 2860 w 2862"/>
                      <a:gd name="T23" fmla="*/ 505 h 980"/>
                      <a:gd name="T24" fmla="*/ 2862 w 2862"/>
                      <a:gd name="T25" fmla="*/ 652 h 980"/>
                      <a:gd name="T26" fmla="*/ 2789 w 2862"/>
                      <a:gd name="T27" fmla="*/ 712 h 980"/>
                      <a:gd name="T28" fmla="*/ 2687 w 2862"/>
                      <a:gd name="T29" fmla="*/ 768 h 980"/>
                      <a:gd name="T30" fmla="*/ 2557 w 2862"/>
                      <a:gd name="T31" fmla="*/ 821 h 980"/>
                      <a:gd name="T32" fmla="*/ 2401 w 2862"/>
                      <a:gd name="T33" fmla="*/ 869 h 980"/>
                      <a:gd name="T34" fmla="*/ 2221 w 2862"/>
                      <a:gd name="T35" fmla="*/ 909 h 980"/>
                      <a:gd name="T36" fmla="*/ 2019 w 2862"/>
                      <a:gd name="T37" fmla="*/ 943 h 980"/>
                      <a:gd name="T38" fmla="*/ 1797 w 2862"/>
                      <a:gd name="T39" fmla="*/ 966 h 980"/>
                      <a:gd name="T40" fmla="*/ 1557 w 2862"/>
                      <a:gd name="T41" fmla="*/ 979 h 980"/>
                      <a:gd name="T42" fmla="*/ 1305 w 2862"/>
                      <a:gd name="T43" fmla="*/ 979 h 980"/>
                      <a:gd name="T44" fmla="*/ 1065 w 2862"/>
                      <a:gd name="T45" fmla="*/ 966 h 980"/>
                      <a:gd name="T46" fmla="*/ 843 w 2862"/>
                      <a:gd name="T47" fmla="*/ 943 h 980"/>
                      <a:gd name="T48" fmla="*/ 641 w 2862"/>
                      <a:gd name="T49" fmla="*/ 909 h 980"/>
                      <a:gd name="T50" fmla="*/ 461 w 2862"/>
                      <a:gd name="T51" fmla="*/ 869 h 980"/>
                      <a:gd name="T52" fmla="*/ 305 w 2862"/>
                      <a:gd name="T53" fmla="*/ 821 h 980"/>
                      <a:gd name="T54" fmla="*/ 175 w 2862"/>
                      <a:gd name="T55" fmla="*/ 768 h 980"/>
                      <a:gd name="T56" fmla="*/ 73 w 2862"/>
                      <a:gd name="T57" fmla="*/ 712 h 980"/>
                      <a:gd name="T58" fmla="*/ 0 w 2862"/>
                      <a:gd name="T59" fmla="*/ 652 h 980"/>
                      <a:gd name="T60" fmla="*/ 2 w 2862"/>
                      <a:gd name="T61" fmla="*/ 504 h 980"/>
                      <a:gd name="T62" fmla="*/ 21 w 2862"/>
                      <a:gd name="T63" fmla="*/ 456 h 980"/>
                      <a:gd name="T64" fmla="*/ 62 w 2862"/>
                      <a:gd name="T65" fmla="*/ 386 h 980"/>
                      <a:gd name="T66" fmla="*/ 128 w 2862"/>
                      <a:gd name="T67" fmla="*/ 318 h 980"/>
                      <a:gd name="T68" fmla="*/ 214 w 2862"/>
                      <a:gd name="T69" fmla="*/ 254 h 980"/>
                      <a:gd name="T70" fmla="*/ 325 w 2862"/>
                      <a:gd name="T71" fmla="*/ 194 h 980"/>
                      <a:gd name="T72" fmla="*/ 456 w 2862"/>
                      <a:gd name="T73" fmla="*/ 140 h 980"/>
                      <a:gd name="T74" fmla="*/ 609 w 2862"/>
                      <a:gd name="T75" fmla="*/ 94 h 980"/>
                      <a:gd name="T76" fmla="*/ 783 w 2862"/>
                      <a:gd name="T77" fmla="*/ 55 h 980"/>
                      <a:gd name="T78" fmla="*/ 978 w 2862"/>
                      <a:gd name="T79" fmla="*/ 26 h 980"/>
                      <a:gd name="T80" fmla="*/ 1195 w 2862"/>
                      <a:gd name="T81" fmla="*/ 7 h 980"/>
                      <a:gd name="T82" fmla="*/ 1431 w 2862"/>
                      <a:gd name="T83" fmla="*/ 0 h 98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2862" h="980">
                        <a:moveTo>
                          <a:pt x="1431" y="0"/>
                        </a:moveTo>
                        <a:lnTo>
                          <a:pt x="1547" y="3"/>
                        </a:lnTo>
                        <a:lnTo>
                          <a:pt x="1658" y="7"/>
                        </a:lnTo>
                        <a:lnTo>
                          <a:pt x="1764" y="14"/>
                        </a:lnTo>
                        <a:lnTo>
                          <a:pt x="1866" y="23"/>
                        </a:lnTo>
                        <a:lnTo>
                          <a:pt x="1963" y="36"/>
                        </a:lnTo>
                        <a:lnTo>
                          <a:pt x="2055" y="51"/>
                        </a:lnTo>
                        <a:lnTo>
                          <a:pt x="2142" y="67"/>
                        </a:lnTo>
                        <a:lnTo>
                          <a:pt x="2225" y="86"/>
                        </a:lnTo>
                        <a:lnTo>
                          <a:pt x="2302" y="107"/>
                        </a:lnTo>
                        <a:lnTo>
                          <a:pt x="2375" y="129"/>
                        </a:lnTo>
                        <a:lnTo>
                          <a:pt x="2443" y="153"/>
                        </a:lnTo>
                        <a:lnTo>
                          <a:pt x="2506" y="180"/>
                        </a:lnTo>
                        <a:lnTo>
                          <a:pt x="2563" y="207"/>
                        </a:lnTo>
                        <a:lnTo>
                          <a:pt x="2616" y="235"/>
                        </a:lnTo>
                        <a:lnTo>
                          <a:pt x="2664" y="265"/>
                        </a:lnTo>
                        <a:lnTo>
                          <a:pt x="2707" y="296"/>
                        </a:lnTo>
                        <a:lnTo>
                          <a:pt x="2744" y="327"/>
                        </a:lnTo>
                        <a:lnTo>
                          <a:pt x="2777" y="360"/>
                        </a:lnTo>
                        <a:lnTo>
                          <a:pt x="2804" y="392"/>
                        </a:lnTo>
                        <a:lnTo>
                          <a:pt x="2827" y="426"/>
                        </a:lnTo>
                        <a:lnTo>
                          <a:pt x="2843" y="459"/>
                        </a:lnTo>
                        <a:lnTo>
                          <a:pt x="2855" y="493"/>
                        </a:lnTo>
                        <a:lnTo>
                          <a:pt x="2860" y="505"/>
                        </a:lnTo>
                        <a:lnTo>
                          <a:pt x="2862" y="519"/>
                        </a:lnTo>
                        <a:lnTo>
                          <a:pt x="2862" y="652"/>
                        </a:lnTo>
                        <a:lnTo>
                          <a:pt x="2830" y="681"/>
                        </a:lnTo>
                        <a:lnTo>
                          <a:pt x="2789" y="712"/>
                        </a:lnTo>
                        <a:lnTo>
                          <a:pt x="2741" y="740"/>
                        </a:lnTo>
                        <a:lnTo>
                          <a:pt x="2687" y="768"/>
                        </a:lnTo>
                        <a:lnTo>
                          <a:pt x="2625" y="795"/>
                        </a:lnTo>
                        <a:lnTo>
                          <a:pt x="2557" y="821"/>
                        </a:lnTo>
                        <a:lnTo>
                          <a:pt x="2482" y="846"/>
                        </a:lnTo>
                        <a:lnTo>
                          <a:pt x="2401" y="869"/>
                        </a:lnTo>
                        <a:lnTo>
                          <a:pt x="2314" y="891"/>
                        </a:lnTo>
                        <a:lnTo>
                          <a:pt x="2221" y="909"/>
                        </a:lnTo>
                        <a:lnTo>
                          <a:pt x="2122" y="927"/>
                        </a:lnTo>
                        <a:lnTo>
                          <a:pt x="2019" y="943"/>
                        </a:lnTo>
                        <a:lnTo>
                          <a:pt x="1911" y="956"/>
                        </a:lnTo>
                        <a:lnTo>
                          <a:pt x="1797" y="966"/>
                        </a:lnTo>
                        <a:lnTo>
                          <a:pt x="1680" y="973"/>
                        </a:lnTo>
                        <a:lnTo>
                          <a:pt x="1557" y="979"/>
                        </a:lnTo>
                        <a:lnTo>
                          <a:pt x="1431" y="980"/>
                        </a:lnTo>
                        <a:lnTo>
                          <a:pt x="1305" y="979"/>
                        </a:lnTo>
                        <a:lnTo>
                          <a:pt x="1182" y="973"/>
                        </a:lnTo>
                        <a:lnTo>
                          <a:pt x="1065" y="966"/>
                        </a:lnTo>
                        <a:lnTo>
                          <a:pt x="951" y="956"/>
                        </a:lnTo>
                        <a:lnTo>
                          <a:pt x="843" y="943"/>
                        </a:lnTo>
                        <a:lnTo>
                          <a:pt x="740" y="927"/>
                        </a:lnTo>
                        <a:lnTo>
                          <a:pt x="641" y="909"/>
                        </a:lnTo>
                        <a:lnTo>
                          <a:pt x="548" y="891"/>
                        </a:lnTo>
                        <a:lnTo>
                          <a:pt x="461" y="869"/>
                        </a:lnTo>
                        <a:lnTo>
                          <a:pt x="380" y="846"/>
                        </a:lnTo>
                        <a:lnTo>
                          <a:pt x="305" y="821"/>
                        </a:lnTo>
                        <a:lnTo>
                          <a:pt x="237" y="795"/>
                        </a:lnTo>
                        <a:lnTo>
                          <a:pt x="175" y="768"/>
                        </a:lnTo>
                        <a:lnTo>
                          <a:pt x="121" y="740"/>
                        </a:lnTo>
                        <a:lnTo>
                          <a:pt x="73" y="712"/>
                        </a:lnTo>
                        <a:lnTo>
                          <a:pt x="32" y="681"/>
                        </a:lnTo>
                        <a:lnTo>
                          <a:pt x="0" y="652"/>
                        </a:lnTo>
                        <a:lnTo>
                          <a:pt x="0" y="519"/>
                        </a:lnTo>
                        <a:lnTo>
                          <a:pt x="2" y="504"/>
                        </a:lnTo>
                        <a:lnTo>
                          <a:pt x="8" y="491"/>
                        </a:lnTo>
                        <a:lnTo>
                          <a:pt x="21" y="456"/>
                        </a:lnTo>
                        <a:lnTo>
                          <a:pt x="39" y="420"/>
                        </a:lnTo>
                        <a:lnTo>
                          <a:pt x="62" y="386"/>
                        </a:lnTo>
                        <a:lnTo>
                          <a:pt x="93" y="351"/>
                        </a:lnTo>
                        <a:lnTo>
                          <a:pt x="128" y="318"/>
                        </a:lnTo>
                        <a:lnTo>
                          <a:pt x="169" y="285"/>
                        </a:lnTo>
                        <a:lnTo>
                          <a:pt x="214" y="254"/>
                        </a:lnTo>
                        <a:lnTo>
                          <a:pt x="266" y="223"/>
                        </a:lnTo>
                        <a:lnTo>
                          <a:pt x="325" y="194"/>
                        </a:lnTo>
                        <a:lnTo>
                          <a:pt x="387" y="166"/>
                        </a:lnTo>
                        <a:lnTo>
                          <a:pt x="456" y="140"/>
                        </a:lnTo>
                        <a:lnTo>
                          <a:pt x="530" y="116"/>
                        </a:lnTo>
                        <a:lnTo>
                          <a:pt x="609" y="94"/>
                        </a:lnTo>
                        <a:lnTo>
                          <a:pt x="693" y="73"/>
                        </a:lnTo>
                        <a:lnTo>
                          <a:pt x="783" y="55"/>
                        </a:lnTo>
                        <a:lnTo>
                          <a:pt x="878" y="39"/>
                        </a:lnTo>
                        <a:lnTo>
                          <a:pt x="978" y="26"/>
                        </a:lnTo>
                        <a:lnTo>
                          <a:pt x="1084" y="15"/>
                        </a:lnTo>
                        <a:lnTo>
                          <a:pt x="1195" y="7"/>
                        </a:lnTo>
                        <a:lnTo>
                          <a:pt x="1310" y="3"/>
                        </a:lnTo>
                        <a:lnTo>
                          <a:pt x="143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0" name="Freeform 118">
                    <a:extLst>
                      <a:ext uri="{FF2B5EF4-FFF2-40B4-BE49-F238E27FC236}">
                        <a16:creationId xmlns:a16="http://schemas.microsoft.com/office/drawing/2014/main" id="{24A626D7-BE03-4A0F-89DF-0F1A4466A3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" y="483"/>
                    <a:ext cx="318" cy="110"/>
                  </a:xfrm>
                  <a:custGeom>
                    <a:avLst/>
                    <a:gdLst>
                      <a:gd name="T0" fmla="*/ 47 w 2862"/>
                      <a:gd name="T1" fmla="*/ 31 h 991"/>
                      <a:gd name="T2" fmla="*/ 159 w 2862"/>
                      <a:gd name="T3" fmla="*/ 90 h 991"/>
                      <a:gd name="T4" fmla="*/ 295 w 2862"/>
                      <a:gd name="T5" fmla="*/ 145 h 991"/>
                      <a:gd name="T6" fmla="*/ 452 w 2862"/>
                      <a:gd name="T7" fmla="*/ 192 h 991"/>
                      <a:gd name="T8" fmla="*/ 632 w 2862"/>
                      <a:gd name="T9" fmla="*/ 233 h 991"/>
                      <a:gd name="T10" fmla="*/ 834 w 2862"/>
                      <a:gd name="T11" fmla="*/ 264 h 991"/>
                      <a:gd name="T12" fmla="*/ 1056 w 2862"/>
                      <a:gd name="T13" fmla="*/ 287 h 991"/>
                      <a:gd name="T14" fmla="*/ 1301 w 2862"/>
                      <a:gd name="T15" fmla="*/ 298 h 991"/>
                      <a:gd name="T16" fmla="*/ 1561 w 2862"/>
                      <a:gd name="T17" fmla="*/ 298 h 991"/>
                      <a:gd name="T18" fmla="*/ 1806 w 2862"/>
                      <a:gd name="T19" fmla="*/ 287 h 991"/>
                      <a:gd name="T20" fmla="*/ 2028 w 2862"/>
                      <a:gd name="T21" fmla="*/ 264 h 991"/>
                      <a:gd name="T22" fmla="*/ 2230 w 2862"/>
                      <a:gd name="T23" fmla="*/ 233 h 991"/>
                      <a:gd name="T24" fmla="*/ 2410 w 2862"/>
                      <a:gd name="T25" fmla="*/ 192 h 991"/>
                      <a:gd name="T26" fmla="*/ 2567 w 2862"/>
                      <a:gd name="T27" fmla="*/ 145 h 991"/>
                      <a:gd name="T28" fmla="*/ 2703 w 2862"/>
                      <a:gd name="T29" fmla="*/ 90 h 991"/>
                      <a:gd name="T30" fmla="*/ 2815 w 2862"/>
                      <a:gd name="T31" fmla="*/ 31 h 991"/>
                      <a:gd name="T32" fmla="*/ 2862 w 2862"/>
                      <a:gd name="T33" fmla="*/ 472 h 991"/>
                      <a:gd name="T34" fmla="*/ 2855 w 2862"/>
                      <a:gd name="T35" fmla="*/ 501 h 991"/>
                      <a:gd name="T36" fmla="*/ 2820 w 2862"/>
                      <a:gd name="T37" fmla="*/ 578 h 991"/>
                      <a:gd name="T38" fmla="*/ 2759 w 2862"/>
                      <a:gd name="T39" fmla="*/ 652 h 991"/>
                      <a:gd name="T40" fmla="*/ 2674 w 2862"/>
                      <a:gd name="T41" fmla="*/ 721 h 991"/>
                      <a:gd name="T42" fmla="*/ 2564 w 2862"/>
                      <a:gd name="T43" fmla="*/ 782 h 991"/>
                      <a:gd name="T44" fmla="*/ 2433 w 2862"/>
                      <a:gd name="T45" fmla="*/ 839 h 991"/>
                      <a:gd name="T46" fmla="*/ 2284 w 2862"/>
                      <a:gd name="T47" fmla="*/ 886 h 991"/>
                      <a:gd name="T48" fmla="*/ 2118 w 2862"/>
                      <a:gd name="T49" fmla="*/ 927 h 991"/>
                      <a:gd name="T50" fmla="*/ 1937 w 2862"/>
                      <a:gd name="T51" fmla="*/ 957 h 991"/>
                      <a:gd name="T52" fmla="*/ 1742 w 2862"/>
                      <a:gd name="T53" fmla="*/ 979 h 991"/>
                      <a:gd name="T54" fmla="*/ 1537 w 2862"/>
                      <a:gd name="T55" fmla="*/ 990 h 991"/>
                      <a:gd name="T56" fmla="*/ 1325 w 2862"/>
                      <a:gd name="T57" fmla="*/ 990 h 991"/>
                      <a:gd name="T58" fmla="*/ 1119 w 2862"/>
                      <a:gd name="T59" fmla="*/ 978 h 991"/>
                      <a:gd name="T60" fmla="*/ 924 w 2862"/>
                      <a:gd name="T61" fmla="*/ 957 h 991"/>
                      <a:gd name="T62" fmla="*/ 743 w 2862"/>
                      <a:gd name="T63" fmla="*/ 926 h 991"/>
                      <a:gd name="T64" fmla="*/ 577 w 2862"/>
                      <a:gd name="T65" fmla="*/ 886 h 991"/>
                      <a:gd name="T66" fmla="*/ 427 w 2862"/>
                      <a:gd name="T67" fmla="*/ 838 h 991"/>
                      <a:gd name="T68" fmla="*/ 297 w 2862"/>
                      <a:gd name="T69" fmla="*/ 782 h 991"/>
                      <a:gd name="T70" fmla="*/ 187 w 2862"/>
                      <a:gd name="T71" fmla="*/ 719 h 991"/>
                      <a:gd name="T72" fmla="*/ 101 w 2862"/>
                      <a:gd name="T73" fmla="*/ 651 h 991"/>
                      <a:gd name="T74" fmla="*/ 41 w 2862"/>
                      <a:gd name="T75" fmla="*/ 577 h 991"/>
                      <a:gd name="T76" fmla="*/ 6 w 2862"/>
                      <a:gd name="T77" fmla="*/ 499 h 991"/>
                      <a:gd name="T78" fmla="*/ 0 w 2862"/>
                      <a:gd name="T79" fmla="*/ 472 h 9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2862" h="991">
                        <a:moveTo>
                          <a:pt x="0" y="0"/>
                        </a:moveTo>
                        <a:lnTo>
                          <a:pt x="47" y="31"/>
                        </a:lnTo>
                        <a:lnTo>
                          <a:pt x="101" y="61"/>
                        </a:lnTo>
                        <a:lnTo>
                          <a:pt x="159" y="90"/>
                        </a:lnTo>
                        <a:lnTo>
                          <a:pt x="224" y="117"/>
                        </a:lnTo>
                        <a:lnTo>
                          <a:pt x="295" y="145"/>
                        </a:lnTo>
                        <a:lnTo>
                          <a:pt x="370" y="169"/>
                        </a:lnTo>
                        <a:lnTo>
                          <a:pt x="452" y="192"/>
                        </a:lnTo>
                        <a:lnTo>
                          <a:pt x="539" y="213"/>
                        </a:lnTo>
                        <a:lnTo>
                          <a:pt x="632" y="233"/>
                        </a:lnTo>
                        <a:lnTo>
                          <a:pt x="731" y="249"/>
                        </a:lnTo>
                        <a:lnTo>
                          <a:pt x="834" y="264"/>
                        </a:lnTo>
                        <a:lnTo>
                          <a:pt x="943" y="276"/>
                        </a:lnTo>
                        <a:lnTo>
                          <a:pt x="1056" y="287"/>
                        </a:lnTo>
                        <a:lnTo>
                          <a:pt x="1176" y="294"/>
                        </a:lnTo>
                        <a:lnTo>
                          <a:pt x="1301" y="298"/>
                        </a:lnTo>
                        <a:lnTo>
                          <a:pt x="1431" y="300"/>
                        </a:lnTo>
                        <a:lnTo>
                          <a:pt x="1561" y="298"/>
                        </a:lnTo>
                        <a:lnTo>
                          <a:pt x="1686" y="294"/>
                        </a:lnTo>
                        <a:lnTo>
                          <a:pt x="1806" y="287"/>
                        </a:lnTo>
                        <a:lnTo>
                          <a:pt x="1919" y="276"/>
                        </a:lnTo>
                        <a:lnTo>
                          <a:pt x="2028" y="264"/>
                        </a:lnTo>
                        <a:lnTo>
                          <a:pt x="2131" y="249"/>
                        </a:lnTo>
                        <a:lnTo>
                          <a:pt x="2230" y="233"/>
                        </a:lnTo>
                        <a:lnTo>
                          <a:pt x="2323" y="213"/>
                        </a:lnTo>
                        <a:lnTo>
                          <a:pt x="2410" y="192"/>
                        </a:lnTo>
                        <a:lnTo>
                          <a:pt x="2492" y="169"/>
                        </a:lnTo>
                        <a:lnTo>
                          <a:pt x="2567" y="145"/>
                        </a:lnTo>
                        <a:lnTo>
                          <a:pt x="2638" y="117"/>
                        </a:lnTo>
                        <a:lnTo>
                          <a:pt x="2703" y="90"/>
                        </a:lnTo>
                        <a:lnTo>
                          <a:pt x="2761" y="61"/>
                        </a:lnTo>
                        <a:lnTo>
                          <a:pt x="2815" y="31"/>
                        </a:lnTo>
                        <a:lnTo>
                          <a:pt x="2862" y="0"/>
                        </a:lnTo>
                        <a:lnTo>
                          <a:pt x="2862" y="472"/>
                        </a:lnTo>
                        <a:lnTo>
                          <a:pt x="2860" y="487"/>
                        </a:lnTo>
                        <a:lnTo>
                          <a:pt x="2855" y="501"/>
                        </a:lnTo>
                        <a:lnTo>
                          <a:pt x="2841" y="540"/>
                        </a:lnTo>
                        <a:lnTo>
                          <a:pt x="2820" y="578"/>
                        </a:lnTo>
                        <a:lnTo>
                          <a:pt x="2793" y="616"/>
                        </a:lnTo>
                        <a:lnTo>
                          <a:pt x="2759" y="652"/>
                        </a:lnTo>
                        <a:lnTo>
                          <a:pt x="2719" y="687"/>
                        </a:lnTo>
                        <a:lnTo>
                          <a:pt x="2674" y="721"/>
                        </a:lnTo>
                        <a:lnTo>
                          <a:pt x="2622" y="752"/>
                        </a:lnTo>
                        <a:lnTo>
                          <a:pt x="2564" y="782"/>
                        </a:lnTo>
                        <a:lnTo>
                          <a:pt x="2501" y="812"/>
                        </a:lnTo>
                        <a:lnTo>
                          <a:pt x="2433" y="839"/>
                        </a:lnTo>
                        <a:lnTo>
                          <a:pt x="2361" y="863"/>
                        </a:lnTo>
                        <a:lnTo>
                          <a:pt x="2284" y="886"/>
                        </a:lnTo>
                        <a:lnTo>
                          <a:pt x="2203" y="907"/>
                        </a:lnTo>
                        <a:lnTo>
                          <a:pt x="2118" y="927"/>
                        </a:lnTo>
                        <a:lnTo>
                          <a:pt x="2029" y="943"/>
                        </a:lnTo>
                        <a:lnTo>
                          <a:pt x="1937" y="957"/>
                        </a:lnTo>
                        <a:lnTo>
                          <a:pt x="1841" y="969"/>
                        </a:lnTo>
                        <a:lnTo>
                          <a:pt x="1742" y="979"/>
                        </a:lnTo>
                        <a:lnTo>
                          <a:pt x="1641" y="986"/>
                        </a:lnTo>
                        <a:lnTo>
                          <a:pt x="1537" y="990"/>
                        </a:lnTo>
                        <a:lnTo>
                          <a:pt x="1431" y="991"/>
                        </a:lnTo>
                        <a:lnTo>
                          <a:pt x="1325" y="990"/>
                        </a:lnTo>
                        <a:lnTo>
                          <a:pt x="1221" y="986"/>
                        </a:lnTo>
                        <a:lnTo>
                          <a:pt x="1119" y="978"/>
                        </a:lnTo>
                        <a:lnTo>
                          <a:pt x="1020" y="969"/>
                        </a:lnTo>
                        <a:lnTo>
                          <a:pt x="924" y="957"/>
                        </a:lnTo>
                        <a:lnTo>
                          <a:pt x="832" y="943"/>
                        </a:lnTo>
                        <a:lnTo>
                          <a:pt x="743" y="926"/>
                        </a:lnTo>
                        <a:lnTo>
                          <a:pt x="658" y="907"/>
                        </a:lnTo>
                        <a:lnTo>
                          <a:pt x="577" y="886"/>
                        </a:lnTo>
                        <a:lnTo>
                          <a:pt x="500" y="863"/>
                        </a:lnTo>
                        <a:lnTo>
                          <a:pt x="427" y="838"/>
                        </a:lnTo>
                        <a:lnTo>
                          <a:pt x="359" y="811"/>
                        </a:lnTo>
                        <a:lnTo>
                          <a:pt x="297" y="782"/>
                        </a:lnTo>
                        <a:lnTo>
                          <a:pt x="239" y="752"/>
                        </a:lnTo>
                        <a:lnTo>
                          <a:pt x="187" y="719"/>
                        </a:lnTo>
                        <a:lnTo>
                          <a:pt x="142" y="686"/>
                        </a:lnTo>
                        <a:lnTo>
                          <a:pt x="101" y="651"/>
                        </a:lnTo>
                        <a:lnTo>
                          <a:pt x="68" y="615"/>
                        </a:lnTo>
                        <a:lnTo>
                          <a:pt x="41" y="577"/>
                        </a:lnTo>
                        <a:lnTo>
                          <a:pt x="20" y="538"/>
                        </a:lnTo>
                        <a:lnTo>
                          <a:pt x="6" y="499"/>
                        </a:lnTo>
                        <a:lnTo>
                          <a:pt x="2" y="486"/>
                        </a:lnTo>
                        <a:lnTo>
                          <a:pt x="0" y="47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17" name="Group 916">
                <a:extLst>
                  <a:ext uri="{FF2B5EF4-FFF2-40B4-BE49-F238E27FC236}">
                    <a16:creationId xmlns:a16="http://schemas.microsoft.com/office/drawing/2014/main" id="{782204EF-DF90-4F4C-9949-205385837175}"/>
                  </a:ext>
                </a:extLst>
              </p:cNvPr>
              <p:cNvGrpSpPr/>
              <p:nvPr/>
            </p:nvGrpSpPr>
            <p:grpSpPr>
              <a:xfrm>
                <a:off x="1445491" y="1655998"/>
                <a:ext cx="393040" cy="415550"/>
                <a:chOff x="1930449" y="1090183"/>
                <a:chExt cx="476412" cy="503696"/>
              </a:xfrm>
            </p:grpSpPr>
            <p:grpSp>
              <p:nvGrpSpPr>
                <p:cNvPr id="398" name="Group 397">
                  <a:extLst>
                    <a:ext uri="{FF2B5EF4-FFF2-40B4-BE49-F238E27FC236}">
                      <a16:creationId xmlns:a16="http://schemas.microsoft.com/office/drawing/2014/main" id="{B9A3982E-8F4C-48F1-8ACF-E13B3A029009}"/>
                    </a:ext>
                  </a:extLst>
                </p:cNvPr>
                <p:cNvGrpSpPr/>
                <p:nvPr/>
              </p:nvGrpSpPr>
              <p:grpSpPr>
                <a:xfrm>
                  <a:off x="1930449" y="10901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399" name="Freeform: Shape 398">
                    <a:extLst>
                      <a:ext uri="{FF2B5EF4-FFF2-40B4-BE49-F238E27FC236}">
                        <a16:creationId xmlns:a16="http://schemas.microsoft.com/office/drawing/2014/main" id="{C8DAC68C-48EC-4AAA-9C13-0FEDB6880A2F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00" name="Oval 399">
                    <a:extLst>
                      <a:ext uri="{FF2B5EF4-FFF2-40B4-BE49-F238E27FC236}">
                        <a16:creationId xmlns:a16="http://schemas.microsoft.com/office/drawing/2014/main" id="{464F69C5-BCDF-41E8-AD0A-1CD647F25CA2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18" name="Group 4">
                  <a:extLst>
                    <a:ext uri="{FF2B5EF4-FFF2-40B4-BE49-F238E27FC236}">
                      <a16:creationId xmlns:a16="http://schemas.microsoft.com/office/drawing/2014/main" id="{C5498E62-4FC5-43D7-BED7-6C2A703CAA19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2031118" y="1209942"/>
                  <a:ext cx="275074" cy="264178"/>
                  <a:chOff x="3687" y="2014"/>
                  <a:chExt cx="303" cy="291"/>
                </a:xfrm>
                <a:solidFill>
                  <a:schemeClr val="accent2"/>
                </a:solidFill>
              </p:grpSpPr>
              <p:sp>
                <p:nvSpPr>
                  <p:cNvPr id="442" name="Freeform 6">
                    <a:extLst>
                      <a:ext uri="{FF2B5EF4-FFF2-40B4-BE49-F238E27FC236}">
                        <a16:creationId xmlns:a16="http://schemas.microsoft.com/office/drawing/2014/main" id="{BE6D543E-E0DF-4080-B4BF-C8C4D533382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31" y="2053"/>
                    <a:ext cx="69" cy="68"/>
                  </a:xfrm>
                  <a:custGeom>
                    <a:avLst/>
                    <a:gdLst>
                      <a:gd name="T0" fmla="*/ 301 w 766"/>
                      <a:gd name="T1" fmla="*/ 0 h 746"/>
                      <a:gd name="T2" fmla="*/ 342 w 766"/>
                      <a:gd name="T3" fmla="*/ 3 h 746"/>
                      <a:gd name="T4" fmla="*/ 381 w 766"/>
                      <a:gd name="T5" fmla="*/ 11 h 746"/>
                      <a:gd name="T6" fmla="*/ 418 w 766"/>
                      <a:gd name="T7" fmla="*/ 23 h 746"/>
                      <a:gd name="T8" fmla="*/ 452 w 766"/>
                      <a:gd name="T9" fmla="*/ 41 h 746"/>
                      <a:gd name="T10" fmla="*/ 485 w 766"/>
                      <a:gd name="T11" fmla="*/ 62 h 746"/>
                      <a:gd name="T12" fmla="*/ 513 w 766"/>
                      <a:gd name="T13" fmla="*/ 88 h 746"/>
                      <a:gd name="T14" fmla="*/ 539 w 766"/>
                      <a:gd name="T15" fmla="*/ 117 h 746"/>
                      <a:gd name="T16" fmla="*/ 560 w 766"/>
                      <a:gd name="T17" fmla="*/ 149 h 746"/>
                      <a:gd name="T18" fmla="*/ 578 w 766"/>
                      <a:gd name="T19" fmla="*/ 183 h 746"/>
                      <a:gd name="T20" fmla="*/ 591 w 766"/>
                      <a:gd name="T21" fmla="*/ 220 h 746"/>
                      <a:gd name="T22" fmla="*/ 599 w 766"/>
                      <a:gd name="T23" fmla="*/ 260 h 746"/>
                      <a:gd name="T24" fmla="*/ 601 w 766"/>
                      <a:gd name="T25" fmla="*/ 301 h 746"/>
                      <a:gd name="T26" fmla="*/ 599 w 766"/>
                      <a:gd name="T27" fmla="*/ 340 h 746"/>
                      <a:gd name="T28" fmla="*/ 591 w 766"/>
                      <a:gd name="T29" fmla="*/ 376 h 746"/>
                      <a:gd name="T30" fmla="*/ 579 w 766"/>
                      <a:gd name="T31" fmla="*/ 411 h 746"/>
                      <a:gd name="T32" fmla="*/ 563 w 766"/>
                      <a:gd name="T33" fmla="*/ 445 h 746"/>
                      <a:gd name="T34" fmla="*/ 766 w 766"/>
                      <a:gd name="T35" fmla="*/ 636 h 746"/>
                      <a:gd name="T36" fmla="*/ 729 w 766"/>
                      <a:gd name="T37" fmla="*/ 670 h 746"/>
                      <a:gd name="T38" fmla="*/ 694 w 766"/>
                      <a:gd name="T39" fmla="*/ 707 h 746"/>
                      <a:gd name="T40" fmla="*/ 662 w 766"/>
                      <a:gd name="T41" fmla="*/ 746 h 746"/>
                      <a:gd name="T42" fmla="*/ 459 w 766"/>
                      <a:gd name="T43" fmla="*/ 555 h 746"/>
                      <a:gd name="T44" fmla="*/ 424 w 766"/>
                      <a:gd name="T45" fmla="*/ 574 h 746"/>
                      <a:gd name="T46" fmla="*/ 385 w 766"/>
                      <a:gd name="T47" fmla="*/ 588 h 746"/>
                      <a:gd name="T48" fmla="*/ 344 w 766"/>
                      <a:gd name="T49" fmla="*/ 598 h 746"/>
                      <a:gd name="T50" fmla="*/ 301 w 766"/>
                      <a:gd name="T51" fmla="*/ 601 h 746"/>
                      <a:gd name="T52" fmla="*/ 261 w 766"/>
                      <a:gd name="T53" fmla="*/ 599 h 746"/>
                      <a:gd name="T54" fmla="*/ 221 w 766"/>
                      <a:gd name="T55" fmla="*/ 590 h 746"/>
                      <a:gd name="T56" fmla="*/ 184 w 766"/>
                      <a:gd name="T57" fmla="*/ 577 h 746"/>
                      <a:gd name="T58" fmla="*/ 149 w 766"/>
                      <a:gd name="T59" fmla="*/ 560 h 746"/>
                      <a:gd name="T60" fmla="*/ 117 w 766"/>
                      <a:gd name="T61" fmla="*/ 538 h 746"/>
                      <a:gd name="T62" fmla="*/ 88 w 766"/>
                      <a:gd name="T63" fmla="*/ 513 h 746"/>
                      <a:gd name="T64" fmla="*/ 63 w 766"/>
                      <a:gd name="T65" fmla="*/ 484 h 746"/>
                      <a:gd name="T66" fmla="*/ 41 w 766"/>
                      <a:gd name="T67" fmla="*/ 452 h 746"/>
                      <a:gd name="T68" fmla="*/ 24 w 766"/>
                      <a:gd name="T69" fmla="*/ 417 h 746"/>
                      <a:gd name="T70" fmla="*/ 11 w 766"/>
                      <a:gd name="T71" fmla="*/ 380 h 746"/>
                      <a:gd name="T72" fmla="*/ 3 w 766"/>
                      <a:gd name="T73" fmla="*/ 342 h 746"/>
                      <a:gd name="T74" fmla="*/ 0 w 766"/>
                      <a:gd name="T75" fmla="*/ 301 h 746"/>
                      <a:gd name="T76" fmla="*/ 3 w 766"/>
                      <a:gd name="T77" fmla="*/ 260 h 746"/>
                      <a:gd name="T78" fmla="*/ 11 w 766"/>
                      <a:gd name="T79" fmla="*/ 220 h 746"/>
                      <a:gd name="T80" fmla="*/ 24 w 766"/>
                      <a:gd name="T81" fmla="*/ 183 h 746"/>
                      <a:gd name="T82" fmla="*/ 41 w 766"/>
                      <a:gd name="T83" fmla="*/ 149 h 746"/>
                      <a:gd name="T84" fmla="*/ 63 w 766"/>
                      <a:gd name="T85" fmla="*/ 117 h 746"/>
                      <a:gd name="T86" fmla="*/ 88 w 766"/>
                      <a:gd name="T87" fmla="*/ 88 h 746"/>
                      <a:gd name="T88" fmla="*/ 117 w 766"/>
                      <a:gd name="T89" fmla="*/ 62 h 746"/>
                      <a:gd name="T90" fmla="*/ 149 w 766"/>
                      <a:gd name="T91" fmla="*/ 41 h 746"/>
                      <a:gd name="T92" fmla="*/ 184 w 766"/>
                      <a:gd name="T93" fmla="*/ 23 h 746"/>
                      <a:gd name="T94" fmla="*/ 221 w 766"/>
                      <a:gd name="T95" fmla="*/ 11 h 746"/>
                      <a:gd name="T96" fmla="*/ 261 w 766"/>
                      <a:gd name="T97" fmla="*/ 3 h 746"/>
                      <a:gd name="T98" fmla="*/ 301 w 766"/>
                      <a:gd name="T99" fmla="*/ 0 h 7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766" h="746">
                        <a:moveTo>
                          <a:pt x="301" y="0"/>
                        </a:moveTo>
                        <a:lnTo>
                          <a:pt x="342" y="3"/>
                        </a:lnTo>
                        <a:lnTo>
                          <a:pt x="381" y="11"/>
                        </a:lnTo>
                        <a:lnTo>
                          <a:pt x="418" y="23"/>
                        </a:lnTo>
                        <a:lnTo>
                          <a:pt x="452" y="41"/>
                        </a:lnTo>
                        <a:lnTo>
                          <a:pt x="485" y="62"/>
                        </a:lnTo>
                        <a:lnTo>
                          <a:pt x="513" y="88"/>
                        </a:lnTo>
                        <a:lnTo>
                          <a:pt x="539" y="117"/>
                        </a:lnTo>
                        <a:lnTo>
                          <a:pt x="560" y="149"/>
                        </a:lnTo>
                        <a:lnTo>
                          <a:pt x="578" y="183"/>
                        </a:lnTo>
                        <a:lnTo>
                          <a:pt x="591" y="220"/>
                        </a:lnTo>
                        <a:lnTo>
                          <a:pt x="599" y="260"/>
                        </a:lnTo>
                        <a:lnTo>
                          <a:pt x="601" y="301"/>
                        </a:lnTo>
                        <a:lnTo>
                          <a:pt x="599" y="340"/>
                        </a:lnTo>
                        <a:lnTo>
                          <a:pt x="591" y="376"/>
                        </a:lnTo>
                        <a:lnTo>
                          <a:pt x="579" y="411"/>
                        </a:lnTo>
                        <a:lnTo>
                          <a:pt x="563" y="445"/>
                        </a:lnTo>
                        <a:lnTo>
                          <a:pt x="766" y="636"/>
                        </a:lnTo>
                        <a:lnTo>
                          <a:pt x="729" y="670"/>
                        </a:lnTo>
                        <a:lnTo>
                          <a:pt x="694" y="707"/>
                        </a:lnTo>
                        <a:lnTo>
                          <a:pt x="662" y="746"/>
                        </a:lnTo>
                        <a:lnTo>
                          <a:pt x="459" y="555"/>
                        </a:lnTo>
                        <a:lnTo>
                          <a:pt x="424" y="574"/>
                        </a:lnTo>
                        <a:lnTo>
                          <a:pt x="385" y="588"/>
                        </a:lnTo>
                        <a:lnTo>
                          <a:pt x="344" y="598"/>
                        </a:lnTo>
                        <a:lnTo>
                          <a:pt x="301" y="601"/>
                        </a:lnTo>
                        <a:lnTo>
                          <a:pt x="261" y="599"/>
                        </a:lnTo>
                        <a:lnTo>
                          <a:pt x="221" y="590"/>
                        </a:lnTo>
                        <a:lnTo>
                          <a:pt x="184" y="577"/>
                        </a:lnTo>
                        <a:lnTo>
                          <a:pt x="149" y="560"/>
                        </a:lnTo>
                        <a:lnTo>
                          <a:pt x="117" y="538"/>
                        </a:lnTo>
                        <a:lnTo>
                          <a:pt x="88" y="513"/>
                        </a:lnTo>
                        <a:lnTo>
                          <a:pt x="63" y="484"/>
                        </a:lnTo>
                        <a:lnTo>
                          <a:pt x="41" y="452"/>
                        </a:lnTo>
                        <a:lnTo>
                          <a:pt x="24" y="417"/>
                        </a:lnTo>
                        <a:lnTo>
                          <a:pt x="11" y="380"/>
                        </a:lnTo>
                        <a:lnTo>
                          <a:pt x="3" y="342"/>
                        </a:lnTo>
                        <a:lnTo>
                          <a:pt x="0" y="301"/>
                        </a:lnTo>
                        <a:lnTo>
                          <a:pt x="3" y="260"/>
                        </a:lnTo>
                        <a:lnTo>
                          <a:pt x="11" y="220"/>
                        </a:lnTo>
                        <a:lnTo>
                          <a:pt x="24" y="183"/>
                        </a:lnTo>
                        <a:lnTo>
                          <a:pt x="41" y="149"/>
                        </a:lnTo>
                        <a:lnTo>
                          <a:pt x="63" y="117"/>
                        </a:lnTo>
                        <a:lnTo>
                          <a:pt x="88" y="88"/>
                        </a:lnTo>
                        <a:lnTo>
                          <a:pt x="117" y="62"/>
                        </a:lnTo>
                        <a:lnTo>
                          <a:pt x="149" y="41"/>
                        </a:lnTo>
                        <a:lnTo>
                          <a:pt x="184" y="23"/>
                        </a:lnTo>
                        <a:lnTo>
                          <a:pt x="221" y="11"/>
                        </a:lnTo>
                        <a:lnTo>
                          <a:pt x="261" y="3"/>
                        </a:lnTo>
                        <a:lnTo>
                          <a:pt x="30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3" name="Freeform 7">
                    <a:extLst>
                      <a:ext uri="{FF2B5EF4-FFF2-40B4-BE49-F238E27FC236}">
                        <a16:creationId xmlns:a16="http://schemas.microsoft.com/office/drawing/2014/main" id="{9D98B644-032F-437A-8A9E-F48E193B359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66" y="2014"/>
                    <a:ext cx="71" cy="94"/>
                  </a:xfrm>
                  <a:custGeom>
                    <a:avLst/>
                    <a:gdLst>
                      <a:gd name="T0" fmla="*/ 482 w 783"/>
                      <a:gd name="T1" fmla="*/ 0 h 1042"/>
                      <a:gd name="T2" fmla="*/ 482 w 783"/>
                      <a:gd name="T3" fmla="*/ 0 h 1042"/>
                      <a:gd name="T4" fmla="*/ 523 w 783"/>
                      <a:gd name="T5" fmla="*/ 4 h 1042"/>
                      <a:gd name="T6" fmla="*/ 562 w 783"/>
                      <a:gd name="T7" fmla="*/ 12 h 1042"/>
                      <a:gd name="T8" fmla="*/ 599 w 783"/>
                      <a:gd name="T9" fmla="*/ 25 h 1042"/>
                      <a:gd name="T10" fmla="*/ 634 w 783"/>
                      <a:gd name="T11" fmla="*/ 42 h 1042"/>
                      <a:gd name="T12" fmla="*/ 666 w 783"/>
                      <a:gd name="T13" fmla="*/ 64 h 1042"/>
                      <a:gd name="T14" fmla="*/ 694 w 783"/>
                      <a:gd name="T15" fmla="*/ 89 h 1042"/>
                      <a:gd name="T16" fmla="*/ 720 w 783"/>
                      <a:gd name="T17" fmla="*/ 118 h 1042"/>
                      <a:gd name="T18" fmla="*/ 741 w 783"/>
                      <a:gd name="T19" fmla="*/ 149 h 1042"/>
                      <a:gd name="T20" fmla="*/ 759 w 783"/>
                      <a:gd name="T21" fmla="*/ 184 h 1042"/>
                      <a:gd name="T22" fmla="*/ 772 w 783"/>
                      <a:gd name="T23" fmla="*/ 222 h 1042"/>
                      <a:gd name="T24" fmla="*/ 780 w 783"/>
                      <a:gd name="T25" fmla="*/ 261 h 1042"/>
                      <a:gd name="T26" fmla="*/ 783 w 783"/>
                      <a:gd name="T27" fmla="*/ 301 h 1042"/>
                      <a:gd name="T28" fmla="*/ 780 w 783"/>
                      <a:gd name="T29" fmla="*/ 342 h 1042"/>
                      <a:gd name="T30" fmla="*/ 772 w 783"/>
                      <a:gd name="T31" fmla="*/ 381 h 1042"/>
                      <a:gd name="T32" fmla="*/ 759 w 783"/>
                      <a:gd name="T33" fmla="*/ 419 h 1042"/>
                      <a:gd name="T34" fmla="*/ 741 w 783"/>
                      <a:gd name="T35" fmla="*/ 453 h 1042"/>
                      <a:gd name="T36" fmla="*/ 720 w 783"/>
                      <a:gd name="T37" fmla="*/ 485 h 1042"/>
                      <a:gd name="T38" fmla="*/ 694 w 783"/>
                      <a:gd name="T39" fmla="*/ 514 h 1042"/>
                      <a:gd name="T40" fmla="*/ 666 w 783"/>
                      <a:gd name="T41" fmla="*/ 539 h 1042"/>
                      <a:gd name="T42" fmla="*/ 634 w 783"/>
                      <a:gd name="T43" fmla="*/ 560 h 1042"/>
                      <a:gd name="T44" fmla="*/ 599 w 783"/>
                      <a:gd name="T45" fmla="*/ 578 h 1042"/>
                      <a:gd name="T46" fmla="*/ 562 w 783"/>
                      <a:gd name="T47" fmla="*/ 591 h 1042"/>
                      <a:gd name="T48" fmla="*/ 523 w 783"/>
                      <a:gd name="T49" fmla="*/ 599 h 1042"/>
                      <a:gd name="T50" fmla="*/ 482 w 783"/>
                      <a:gd name="T51" fmla="*/ 602 h 1042"/>
                      <a:gd name="T52" fmla="*/ 454 w 783"/>
                      <a:gd name="T53" fmla="*/ 600 h 1042"/>
                      <a:gd name="T54" fmla="*/ 426 w 783"/>
                      <a:gd name="T55" fmla="*/ 595 h 1042"/>
                      <a:gd name="T56" fmla="*/ 398 w 783"/>
                      <a:gd name="T57" fmla="*/ 589 h 1042"/>
                      <a:gd name="T58" fmla="*/ 130 w 783"/>
                      <a:gd name="T59" fmla="*/ 1042 h 1042"/>
                      <a:gd name="T60" fmla="*/ 88 w 783"/>
                      <a:gd name="T61" fmla="*/ 1012 h 1042"/>
                      <a:gd name="T62" fmla="*/ 46 w 783"/>
                      <a:gd name="T63" fmla="*/ 987 h 1042"/>
                      <a:gd name="T64" fmla="*/ 0 w 783"/>
                      <a:gd name="T65" fmla="*/ 964 h 1042"/>
                      <a:gd name="T66" fmla="*/ 268 w 783"/>
                      <a:gd name="T67" fmla="*/ 513 h 1042"/>
                      <a:gd name="T68" fmla="*/ 243 w 783"/>
                      <a:gd name="T69" fmla="*/ 484 h 1042"/>
                      <a:gd name="T70" fmla="*/ 222 w 783"/>
                      <a:gd name="T71" fmla="*/ 452 h 1042"/>
                      <a:gd name="T72" fmla="*/ 205 w 783"/>
                      <a:gd name="T73" fmla="*/ 418 h 1042"/>
                      <a:gd name="T74" fmla="*/ 192 w 783"/>
                      <a:gd name="T75" fmla="*/ 381 h 1042"/>
                      <a:gd name="T76" fmla="*/ 184 w 783"/>
                      <a:gd name="T77" fmla="*/ 342 h 1042"/>
                      <a:gd name="T78" fmla="*/ 181 w 783"/>
                      <a:gd name="T79" fmla="*/ 301 h 1042"/>
                      <a:gd name="T80" fmla="*/ 184 w 783"/>
                      <a:gd name="T81" fmla="*/ 261 h 1042"/>
                      <a:gd name="T82" fmla="*/ 192 w 783"/>
                      <a:gd name="T83" fmla="*/ 221 h 1042"/>
                      <a:gd name="T84" fmla="*/ 205 w 783"/>
                      <a:gd name="T85" fmla="*/ 184 h 1042"/>
                      <a:gd name="T86" fmla="*/ 222 w 783"/>
                      <a:gd name="T87" fmla="*/ 149 h 1042"/>
                      <a:gd name="T88" fmla="*/ 244 w 783"/>
                      <a:gd name="T89" fmla="*/ 118 h 1042"/>
                      <a:gd name="T90" fmla="*/ 269 w 783"/>
                      <a:gd name="T91" fmla="*/ 89 h 1042"/>
                      <a:gd name="T92" fmla="*/ 299 w 783"/>
                      <a:gd name="T93" fmla="*/ 64 h 1042"/>
                      <a:gd name="T94" fmla="*/ 330 w 783"/>
                      <a:gd name="T95" fmla="*/ 42 h 1042"/>
                      <a:gd name="T96" fmla="*/ 365 w 783"/>
                      <a:gd name="T97" fmla="*/ 25 h 1042"/>
                      <a:gd name="T98" fmla="*/ 402 w 783"/>
                      <a:gd name="T99" fmla="*/ 12 h 1042"/>
                      <a:gd name="T100" fmla="*/ 441 w 783"/>
                      <a:gd name="T101" fmla="*/ 4 h 1042"/>
                      <a:gd name="T102" fmla="*/ 482 w 783"/>
                      <a:gd name="T103" fmla="*/ 0 h 10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783" h="1042">
                        <a:moveTo>
                          <a:pt x="482" y="0"/>
                        </a:moveTo>
                        <a:lnTo>
                          <a:pt x="482" y="0"/>
                        </a:lnTo>
                        <a:lnTo>
                          <a:pt x="523" y="4"/>
                        </a:lnTo>
                        <a:lnTo>
                          <a:pt x="562" y="12"/>
                        </a:lnTo>
                        <a:lnTo>
                          <a:pt x="599" y="25"/>
                        </a:lnTo>
                        <a:lnTo>
                          <a:pt x="634" y="42"/>
                        </a:lnTo>
                        <a:lnTo>
                          <a:pt x="666" y="64"/>
                        </a:lnTo>
                        <a:lnTo>
                          <a:pt x="694" y="89"/>
                        </a:lnTo>
                        <a:lnTo>
                          <a:pt x="720" y="118"/>
                        </a:lnTo>
                        <a:lnTo>
                          <a:pt x="741" y="149"/>
                        </a:lnTo>
                        <a:lnTo>
                          <a:pt x="759" y="184"/>
                        </a:lnTo>
                        <a:lnTo>
                          <a:pt x="772" y="222"/>
                        </a:lnTo>
                        <a:lnTo>
                          <a:pt x="780" y="261"/>
                        </a:lnTo>
                        <a:lnTo>
                          <a:pt x="783" y="301"/>
                        </a:lnTo>
                        <a:lnTo>
                          <a:pt x="780" y="342"/>
                        </a:lnTo>
                        <a:lnTo>
                          <a:pt x="772" y="381"/>
                        </a:lnTo>
                        <a:lnTo>
                          <a:pt x="759" y="419"/>
                        </a:lnTo>
                        <a:lnTo>
                          <a:pt x="741" y="453"/>
                        </a:lnTo>
                        <a:lnTo>
                          <a:pt x="720" y="485"/>
                        </a:lnTo>
                        <a:lnTo>
                          <a:pt x="694" y="514"/>
                        </a:lnTo>
                        <a:lnTo>
                          <a:pt x="666" y="539"/>
                        </a:lnTo>
                        <a:lnTo>
                          <a:pt x="634" y="560"/>
                        </a:lnTo>
                        <a:lnTo>
                          <a:pt x="599" y="578"/>
                        </a:lnTo>
                        <a:lnTo>
                          <a:pt x="562" y="591"/>
                        </a:lnTo>
                        <a:lnTo>
                          <a:pt x="523" y="599"/>
                        </a:lnTo>
                        <a:lnTo>
                          <a:pt x="482" y="602"/>
                        </a:lnTo>
                        <a:lnTo>
                          <a:pt x="454" y="600"/>
                        </a:lnTo>
                        <a:lnTo>
                          <a:pt x="426" y="595"/>
                        </a:lnTo>
                        <a:lnTo>
                          <a:pt x="398" y="589"/>
                        </a:lnTo>
                        <a:lnTo>
                          <a:pt x="130" y="1042"/>
                        </a:lnTo>
                        <a:lnTo>
                          <a:pt x="88" y="1012"/>
                        </a:lnTo>
                        <a:lnTo>
                          <a:pt x="46" y="987"/>
                        </a:lnTo>
                        <a:lnTo>
                          <a:pt x="0" y="964"/>
                        </a:lnTo>
                        <a:lnTo>
                          <a:pt x="268" y="513"/>
                        </a:lnTo>
                        <a:lnTo>
                          <a:pt x="243" y="484"/>
                        </a:lnTo>
                        <a:lnTo>
                          <a:pt x="222" y="452"/>
                        </a:lnTo>
                        <a:lnTo>
                          <a:pt x="205" y="418"/>
                        </a:lnTo>
                        <a:lnTo>
                          <a:pt x="192" y="381"/>
                        </a:lnTo>
                        <a:lnTo>
                          <a:pt x="184" y="342"/>
                        </a:lnTo>
                        <a:lnTo>
                          <a:pt x="181" y="301"/>
                        </a:lnTo>
                        <a:lnTo>
                          <a:pt x="184" y="261"/>
                        </a:lnTo>
                        <a:lnTo>
                          <a:pt x="192" y="221"/>
                        </a:lnTo>
                        <a:lnTo>
                          <a:pt x="205" y="184"/>
                        </a:lnTo>
                        <a:lnTo>
                          <a:pt x="222" y="149"/>
                        </a:lnTo>
                        <a:lnTo>
                          <a:pt x="244" y="118"/>
                        </a:lnTo>
                        <a:lnTo>
                          <a:pt x="269" y="89"/>
                        </a:lnTo>
                        <a:lnTo>
                          <a:pt x="299" y="64"/>
                        </a:lnTo>
                        <a:lnTo>
                          <a:pt x="330" y="42"/>
                        </a:lnTo>
                        <a:lnTo>
                          <a:pt x="365" y="25"/>
                        </a:lnTo>
                        <a:lnTo>
                          <a:pt x="402" y="12"/>
                        </a:lnTo>
                        <a:lnTo>
                          <a:pt x="441" y="4"/>
                        </a:lnTo>
                        <a:lnTo>
                          <a:pt x="48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4" name="Freeform 8">
                    <a:extLst>
                      <a:ext uri="{FF2B5EF4-FFF2-40B4-BE49-F238E27FC236}">
                        <a16:creationId xmlns:a16="http://schemas.microsoft.com/office/drawing/2014/main" id="{A36981AC-B896-4297-B650-A4B5C6740A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902" y="2143"/>
                    <a:ext cx="88" cy="55"/>
                  </a:xfrm>
                  <a:custGeom>
                    <a:avLst/>
                    <a:gdLst>
                      <a:gd name="T0" fmla="*/ 670 w 970"/>
                      <a:gd name="T1" fmla="*/ 0 h 601"/>
                      <a:gd name="T2" fmla="*/ 711 w 970"/>
                      <a:gd name="T3" fmla="*/ 2 h 601"/>
                      <a:gd name="T4" fmla="*/ 750 w 970"/>
                      <a:gd name="T5" fmla="*/ 11 h 601"/>
                      <a:gd name="T6" fmla="*/ 787 w 970"/>
                      <a:gd name="T7" fmla="*/ 24 h 601"/>
                      <a:gd name="T8" fmla="*/ 821 w 970"/>
                      <a:gd name="T9" fmla="*/ 41 h 601"/>
                      <a:gd name="T10" fmla="*/ 854 w 970"/>
                      <a:gd name="T11" fmla="*/ 63 h 601"/>
                      <a:gd name="T12" fmla="*/ 883 w 970"/>
                      <a:gd name="T13" fmla="*/ 88 h 601"/>
                      <a:gd name="T14" fmla="*/ 908 w 970"/>
                      <a:gd name="T15" fmla="*/ 117 h 601"/>
                      <a:gd name="T16" fmla="*/ 930 w 970"/>
                      <a:gd name="T17" fmla="*/ 149 h 601"/>
                      <a:gd name="T18" fmla="*/ 947 w 970"/>
                      <a:gd name="T19" fmla="*/ 184 h 601"/>
                      <a:gd name="T20" fmla="*/ 960 w 970"/>
                      <a:gd name="T21" fmla="*/ 221 h 601"/>
                      <a:gd name="T22" fmla="*/ 968 w 970"/>
                      <a:gd name="T23" fmla="*/ 259 h 601"/>
                      <a:gd name="T24" fmla="*/ 970 w 970"/>
                      <a:gd name="T25" fmla="*/ 300 h 601"/>
                      <a:gd name="T26" fmla="*/ 968 w 970"/>
                      <a:gd name="T27" fmla="*/ 341 h 601"/>
                      <a:gd name="T28" fmla="*/ 960 w 970"/>
                      <a:gd name="T29" fmla="*/ 381 h 601"/>
                      <a:gd name="T30" fmla="*/ 947 w 970"/>
                      <a:gd name="T31" fmla="*/ 418 h 601"/>
                      <a:gd name="T32" fmla="*/ 930 w 970"/>
                      <a:gd name="T33" fmla="*/ 452 h 601"/>
                      <a:gd name="T34" fmla="*/ 908 w 970"/>
                      <a:gd name="T35" fmla="*/ 484 h 601"/>
                      <a:gd name="T36" fmla="*/ 883 w 970"/>
                      <a:gd name="T37" fmla="*/ 513 h 601"/>
                      <a:gd name="T38" fmla="*/ 854 w 970"/>
                      <a:gd name="T39" fmla="*/ 538 h 601"/>
                      <a:gd name="T40" fmla="*/ 821 w 970"/>
                      <a:gd name="T41" fmla="*/ 560 h 601"/>
                      <a:gd name="T42" fmla="*/ 787 w 970"/>
                      <a:gd name="T43" fmla="*/ 578 h 601"/>
                      <a:gd name="T44" fmla="*/ 750 w 970"/>
                      <a:gd name="T45" fmla="*/ 590 h 601"/>
                      <a:gd name="T46" fmla="*/ 711 w 970"/>
                      <a:gd name="T47" fmla="*/ 598 h 601"/>
                      <a:gd name="T48" fmla="*/ 670 w 970"/>
                      <a:gd name="T49" fmla="*/ 601 h 601"/>
                      <a:gd name="T50" fmla="*/ 630 w 970"/>
                      <a:gd name="T51" fmla="*/ 598 h 601"/>
                      <a:gd name="T52" fmla="*/ 592 w 970"/>
                      <a:gd name="T53" fmla="*/ 591 h 601"/>
                      <a:gd name="T54" fmla="*/ 555 w 970"/>
                      <a:gd name="T55" fmla="*/ 578 h 601"/>
                      <a:gd name="T56" fmla="*/ 520 w 970"/>
                      <a:gd name="T57" fmla="*/ 561 h 601"/>
                      <a:gd name="T58" fmla="*/ 489 w 970"/>
                      <a:gd name="T59" fmla="*/ 540 h 601"/>
                      <a:gd name="T60" fmla="*/ 460 w 970"/>
                      <a:gd name="T61" fmla="*/ 515 h 601"/>
                      <a:gd name="T62" fmla="*/ 436 w 970"/>
                      <a:gd name="T63" fmla="*/ 487 h 601"/>
                      <a:gd name="T64" fmla="*/ 413 w 970"/>
                      <a:gd name="T65" fmla="*/ 455 h 601"/>
                      <a:gd name="T66" fmla="*/ 396 w 970"/>
                      <a:gd name="T67" fmla="*/ 422 h 601"/>
                      <a:gd name="T68" fmla="*/ 383 w 970"/>
                      <a:gd name="T69" fmla="*/ 386 h 601"/>
                      <a:gd name="T70" fmla="*/ 375 w 970"/>
                      <a:gd name="T71" fmla="*/ 347 h 601"/>
                      <a:gd name="T72" fmla="*/ 0 w 970"/>
                      <a:gd name="T73" fmla="*/ 310 h 601"/>
                      <a:gd name="T74" fmla="*/ 8 w 970"/>
                      <a:gd name="T75" fmla="*/ 265 h 601"/>
                      <a:gd name="T76" fmla="*/ 14 w 970"/>
                      <a:gd name="T77" fmla="*/ 217 h 601"/>
                      <a:gd name="T78" fmla="*/ 16 w 970"/>
                      <a:gd name="T79" fmla="*/ 168 h 601"/>
                      <a:gd name="T80" fmla="*/ 15 w 970"/>
                      <a:gd name="T81" fmla="*/ 159 h 601"/>
                      <a:gd name="T82" fmla="*/ 389 w 970"/>
                      <a:gd name="T83" fmla="*/ 197 h 601"/>
                      <a:gd name="T84" fmla="*/ 405 w 970"/>
                      <a:gd name="T85" fmla="*/ 159 h 601"/>
                      <a:gd name="T86" fmla="*/ 427 w 970"/>
                      <a:gd name="T87" fmla="*/ 126 h 601"/>
                      <a:gd name="T88" fmla="*/ 452 w 970"/>
                      <a:gd name="T89" fmla="*/ 95 h 601"/>
                      <a:gd name="T90" fmla="*/ 482 w 970"/>
                      <a:gd name="T91" fmla="*/ 68 h 601"/>
                      <a:gd name="T92" fmla="*/ 513 w 970"/>
                      <a:gd name="T93" fmla="*/ 44 h 601"/>
                      <a:gd name="T94" fmla="*/ 549 w 970"/>
                      <a:gd name="T95" fmla="*/ 26 h 601"/>
                      <a:gd name="T96" fmla="*/ 588 w 970"/>
                      <a:gd name="T97" fmla="*/ 12 h 601"/>
                      <a:gd name="T98" fmla="*/ 628 w 970"/>
                      <a:gd name="T99" fmla="*/ 3 h 601"/>
                      <a:gd name="T100" fmla="*/ 670 w 970"/>
                      <a:gd name="T101" fmla="*/ 0 h 6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970" h="601">
                        <a:moveTo>
                          <a:pt x="670" y="0"/>
                        </a:moveTo>
                        <a:lnTo>
                          <a:pt x="711" y="2"/>
                        </a:lnTo>
                        <a:lnTo>
                          <a:pt x="750" y="11"/>
                        </a:lnTo>
                        <a:lnTo>
                          <a:pt x="787" y="24"/>
                        </a:lnTo>
                        <a:lnTo>
                          <a:pt x="821" y="41"/>
                        </a:lnTo>
                        <a:lnTo>
                          <a:pt x="854" y="63"/>
                        </a:lnTo>
                        <a:lnTo>
                          <a:pt x="883" y="88"/>
                        </a:lnTo>
                        <a:lnTo>
                          <a:pt x="908" y="117"/>
                        </a:lnTo>
                        <a:lnTo>
                          <a:pt x="930" y="149"/>
                        </a:lnTo>
                        <a:lnTo>
                          <a:pt x="947" y="184"/>
                        </a:lnTo>
                        <a:lnTo>
                          <a:pt x="960" y="221"/>
                        </a:lnTo>
                        <a:lnTo>
                          <a:pt x="968" y="259"/>
                        </a:lnTo>
                        <a:lnTo>
                          <a:pt x="970" y="300"/>
                        </a:lnTo>
                        <a:lnTo>
                          <a:pt x="968" y="341"/>
                        </a:lnTo>
                        <a:lnTo>
                          <a:pt x="960" y="381"/>
                        </a:lnTo>
                        <a:lnTo>
                          <a:pt x="947" y="418"/>
                        </a:lnTo>
                        <a:lnTo>
                          <a:pt x="930" y="452"/>
                        </a:lnTo>
                        <a:lnTo>
                          <a:pt x="908" y="484"/>
                        </a:lnTo>
                        <a:lnTo>
                          <a:pt x="883" y="513"/>
                        </a:lnTo>
                        <a:lnTo>
                          <a:pt x="854" y="538"/>
                        </a:lnTo>
                        <a:lnTo>
                          <a:pt x="821" y="560"/>
                        </a:lnTo>
                        <a:lnTo>
                          <a:pt x="787" y="578"/>
                        </a:lnTo>
                        <a:lnTo>
                          <a:pt x="750" y="590"/>
                        </a:lnTo>
                        <a:lnTo>
                          <a:pt x="711" y="598"/>
                        </a:lnTo>
                        <a:lnTo>
                          <a:pt x="670" y="601"/>
                        </a:lnTo>
                        <a:lnTo>
                          <a:pt x="630" y="598"/>
                        </a:lnTo>
                        <a:lnTo>
                          <a:pt x="592" y="591"/>
                        </a:lnTo>
                        <a:lnTo>
                          <a:pt x="555" y="578"/>
                        </a:lnTo>
                        <a:lnTo>
                          <a:pt x="520" y="561"/>
                        </a:lnTo>
                        <a:lnTo>
                          <a:pt x="489" y="540"/>
                        </a:lnTo>
                        <a:lnTo>
                          <a:pt x="460" y="515"/>
                        </a:lnTo>
                        <a:lnTo>
                          <a:pt x="436" y="487"/>
                        </a:lnTo>
                        <a:lnTo>
                          <a:pt x="413" y="455"/>
                        </a:lnTo>
                        <a:lnTo>
                          <a:pt x="396" y="422"/>
                        </a:lnTo>
                        <a:lnTo>
                          <a:pt x="383" y="386"/>
                        </a:lnTo>
                        <a:lnTo>
                          <a:pt x="375" y="347"/>
                        </a:lnTo>
                        <a:lnTo>
                          <a:pt x="0" y="310"/>
                        </a:lnTo>
                        <a:lnTo>
                          <a:pt x="8" y="265"/>
                        </a:lnTo>
                        <a:lnTo>
                          <a:pt x="14" y="217"/>
                        </a:lnTo>
                        <a:lnTo>
                          <a:pt x="16" y="168"/>
                        </a:lnTo>
                        <a:lnTo>
                          <a:pt x="15" y="159"/>
                        </a:lnTo>
                        <a:lnTo>
                          <a:pt x="389" y="197"/>
                        </a:lnTo>
                        <a:lnTo>
                          <a:pt x="405" y="159"/>
                        </a:lnTo>
                        <a:lnTo>
                          <a:pt x="427" y="126"/>
                        </a:lnTo>
                        <a:lnTo>
                          <a:pt x="452" y="95"/>
                        </a:lnTo>
                        <a:lnTo>
                          <a:pt x="482" y="68"/>
                        </a:lnTo>
                        <a:lnTo>
                          <a:pt x="513" y="44"/>
                        </a:lnTo>
                        <a:lnTo>
                          <a:pt x="549" y="26"/>
                        </a:lnTo>
                        <a:lnTo>
                          <a:pt x="588" y="12"/>
                        </a:lnTo>
                        <a:lnTo>
                          <a:pt x="628" y="3"/>
                        </a:lnTo>
                        <a:lnTo>
                          <a:pt x="67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5" name="Freeform 9">
                    <a:extLst>
                      <a:ext uri="{FF2B5EF4-FFF2-40B4-BE49-F238E27FC236}">
                        <a16:creationId xmlns:a16="http://schemas.microsoft.com/office/drawing/2014/main" id="{14383308-28BD-4639-B755-99BA474C6E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40" y="2217"/>
                    <a:ext cx="55" cy="88"/>
                  </a:xfrm>
                  <a:custGeom>
                    <a:avLst/>
                    <a:gdLst>
                      <a:gd name="T0" fmla="*/ 227 w 602"/>
                      <a:gd name="T1" fmla="*/ 0 h 965"/>
                      <a:gd name="T2" fmla="*/ 310 w 602"/>
                      <a:gd name="T3" fmla="*/ 365 h 965"/>
                      <a:gd name="T4" fmla="*/ 353 w 602"/>
                      <a:gd name="T5" fmla="*/ 370 h 965"/>
                      <a:gd name="T6" fmla="*/ 395 w 602"/>
                      <a:gd name="T7" fmla="*/ 380 h 965"/>
                      <a:gd name="T8" fmla="*/ 434 w 602"/>
                      <a:gd name="T9" fmla="*/ 396 h 965"/>
                      <a:gd name="T10" fmla="*/ 469 w 602"/>
                      <a:gd name="T11" fmla="*/ 416 h 965"/>
                      <a:gd name="T12" fmla="*/ 502 w 602"/>
                      <a:gd name="T13" fmla="*/ 442 h 965"/>
                      <a:gd name="T14" fmla="*/ 531 w 602"/>
                      <a:gd name="T15" fmla="*/ 472 h 965"/>
                      <a:gd name="T16" fmla="*/ 555 w 602"/>
                      <a:gd name="T17" fmla="*/ 504 h 965"/>
                      <a:gd name="T18" fmla="*/ 574 w 602"/>
                      <a:gd name="T19" fmla="*/ 541 h 965"/>
                      <a:gd name="T20" fmla="*/ 590 w 602"/>
                      <a:gd name="T21" fmla="*/ 580 h 965"/>
                      <a:gd name="T22" fmla="*/ 599 w 602"/>
                      <a:gd name="T23" fmla="*/ 622 h 965"/>
                      <a:gd name="T24" fmla="*/ 602 w 602"/>
                      <a:gd name="T25" fmla="*/ 665 h 965"/>
                      <a:gd name="T26" fmla="*/ 599 w 602"/>
                      <a:gd name="T27" fmla="*/ 706 h 965"/>
                      <a:gd name="T28" fmla="*/ 591 w 602"/>
                      <a:gd name="T29" fmla="*/ 745 h 965"/>
                      <a:gd name="T30" fmla="*/ 578 w 602"/>
                      <a:gd name="T31" fmla="*/ 782 h 965"/>
                      <a:gd name="T32" fmla="*/ 560 w 602"/>
                      <a:gd name="T33" fmla="*/ 816 h 965"/>
                      <a:gd name="T34" fmla="*/ 539 w 602"/>
                      <a:gd name="T35" fmla="*/ 849 h 965"/>
                      <a:gd name="T36" fmla="*/ 513 w 602"/>
                      <a:gd name="T37" fmla="*/ 878 h 965"/>
                      <a:gd name="T38" fmla="*/ 485 w 602"/>
                      <a:gd name="T39" fmla="*/ 903 h 965"/>
                      <a:gd name="T40" fmla="*/ 453 w 602"/>
                      <a:gd name="T41" fmla="*/ 924 h 965"/>
                      <a:gd name="T42" fmla="*/ 418 w 602"/>
                      <a:gd name="T43" fmla="*/ 942 h 965"/>
                      <a:gd name="T44" fmla="*/ 381 w 602"/>
                      <a:gd name="T45" fmla="*/ 955 h 965"/>
                      <a:gd name="T46" fmla="*/ 342 w 602"/>
                      <a:gd name="T47" fmla="*/ 963 h 965"/>
                      <a:gd name="T48" fmla="*/ 301 w 602"/>
                      <a:gd name="T49" fmla="*/ 965 h 965"/>
                      <a:gd name="T50" fmla="*/ 260 w 602"/>
                      <a:gd name="T51" fmla="*/ 963 h 965"/>
                      <a:gd name="T52" fmla="*/ 221 w 602"/>
                      <a:gd name="T53" fmla="*/ 955 h 965"/>
                      <a:gd name="T54" fmla="*/ 184 w 602"/>
                      <a:gd name="T55" fmla="*/ 942 h 965"/>
                      <a:gd name="T56" fmla="*/ 149 w 602"/>
                      <a:gd name="T57" fmla="*/ 924 h 965"/>
                      <a:gd name="T58" fmla="*/ 117 w 602"/>
                      <a:gd name="T59" fmla="*/ 903 h 965"/>
                      <a:gd name="T60" fmla="*/ 89 w 602"/>
                      <a:gd name="T61" fmla="*/ 878 h 965"/>
                      <a:gd name="T62" fmla="*/ 63 w 602"/>
                      <a:gd name="T63" fmla="*/ 849 h 965"/>
                      <a:gd name="T64" fmla="*/ 42 w 602"/>
                      <a:gd name="T65" fmla="*/ 816 h 965"/>
                      <a:gd name="T66" fmla="*/ 25 w 602"/>
                      <a:gd name="T67" fmla="*/ 782 h 965"/>
                      <a:gd name="T68" fmla="*/ 11 w 602"/>
                      <a:gd name="T69" fmla="*/ 745 h 965"/>
                      <a:gd name="T70" fmla="*/ 3 w 602"/>
                      <a:gd name="T71" fmla="*/ 706 h 965"/>
                      <a:gd name="T72" fmla="*/ 0 w 602"/>
                      <a:gd name="T73" fmla="*/ 665 h 965"/>
                      <a:gd name="T74" fmla="*/ 3 w 602"/>
                      <a:gd name="T75" fmla="*/ 623 h 965"/>
                      <a:gd name="T76" fmla="*/ 12 w 602"/>
                      <a:gd name="T77" fmla="*/ 582 h 965"/>
                      <a:gd name="T78" fmla="*/ 27 w 602"/>
                      <a:gd name="T79" fmla="*/ 544 h 965"/>
                      <a:gd name="T80" fmla="*/ 46 w 602"/>
                      <a:gd name="T81" fmla="*/ 508 h 965"/>
                      <a:gd name="T82" fmla="*/ 69 w 602"/>
                      <a:gd name="T83" fmla="*/ 476 h 965"/>
                      <a:gd name="T84" fmla="*/ 97 w 602"/>
                      <a:gd name="T85" fmla="*/ 446 h 965"/>
                      <a:gd name="T86" fmla="*/ 129 w 602"/>
                      <a:gd name="T87" fmla="*/ 421 h 965"/>
                      <a:gd name="T88" fmla="*/ 163 w 602"/>
                      <a:gd name="T89" fmla="*/ 400 h 965"/>
                      <a:gd name="T90" fmla="*/ 79 w 602"/>
                      <a:gd name="T91" fmla="*/ 34 h 965"/>
                      <a:gd name="T92" fmla="*/ 130 w 602"/>
                      <a:gd name="T93" fmla="*/ 26 h 965"/>
                      <a:gd name="T94" fmla="*/ 179 w 602"/>
                      <a:gd name="T95" fmla="*/ 15 h 965"/>
                      <a:gd name="T96" fmla="*/ 227 w 602"/>
                      <a:gd name="T97" fmla="*/ 0 h 9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602" h="965">
                        <a:moveTo>
                          <a:pt x="227" y="0"/>
                        </a:moveTo>
                        <a:lnTo>
                          <a:pt x="310" y="365"/>
                        </a:lnTo>
                        <a:lnTo>
                          <a:pt x="353" y="370"/>
                        </a:lnTo>
                        <a:lnTo>
                          <a:pt x="395" y="380"/>
                        </a:lnTo>
                        <a:lnTo>
                          <a:pt x="434" y="396"/>
                        </a:lnTo>
                        <a:lnTo>
                          <a:pt x="469" y="416"/>
                        </a:lnTo>
                        <a:lnTo>
                          <a:pt x="502" y="442"/>
                        </a:lnTo>
                        <a:lnTo>
                          <a:pt x="531" y="472"/>
                        </a:lnTo>
                        <a:lnTo>
                          <a:pt x="555" y="504"/>
                        </a:lnTo>
                        <a:lnTo>
                          <a:pt x="574" y="541"/>
                        </a:lnTo>
                        <a:lnTo>
                          <a:pt x="590" y="580"/>
                        </a:lnTo>
                        <a:lnTo>
                          <a:pt x="599" y="622"/>
                        </a:lnTo>
                        <a:lnTo>
                          <a:pt x="602" y="665"/>
                        </a:lnTo>
                        <a:lnTo>
                          <a:pt x="599" y="706"/>
                        </a:lnTo>
                        <a:lnTo>
                          <a:pt x="591" y="745"/>
                        </a:lnTo>
                        <a:lnTo>
                          <a:pt x="578" y="782"/>
                        </a:lnTo>
                        <a:lnTo>
                          <a:pt x="560" y="816"/>
                        </a:lnTo>
                        <a:lnTo>
                          <a:pt x="539" y="849"/>
                        </a:lnTo>
                        <a:lnTo>
                          <a:pt x="513" y="878"/>
                        </a:lnTo>
                        <a:lnTo>
                          <a:pt x="485" y="903"/>
                        </a:lnTo>
                        <a:lnTo>
                          <a:pt x="453" y="924"/>
                        </a:lnTo>
                        <a:lnTo>
                          <a:pt x="418" y="942"/>
                        </a:lnTo>
                        <a:lnTo>
                          <a:pt x="381" y="955"/>
                        </a:lnTo>
                        <a:lnTo>
                          <a:pt x="342" y="963"/>
                        </a:lnTo>
                        <a:lnTo>
                          <a:pt x="301" y="965"/>
                        </a:lnTo>
                        <a:lnTo>
                          <a:pt x="260" y="963"/>
                        </a:lnTo>
                        <a:lnTo>
                          <a:pt x="221" y="955"/>
                        </a:lnTo>
                        <a:lnTo>
                          <a:pt x="184" y="942"/>
                        </a:lnTo>
                        <a:lnTo>
                          <a:pt x="149" y="924"/>
                        </a:lnTo>
                        <a:lnTo>
                          <a:pt x="117" y="903"/>
                        </a:lnTo>
                        <a:lnTo>
                          <a:pt x="89" y="878"/>
                        </a:lnTo>
                        <a:lnTo>
                          <a:pt x="63" y="849"/>
                        </a:lnTo>
                        <a:lnTo>
                          <a:pt x="42" y="816"/>
                        </a:lnTo>
                        <a:lnTo>
                          <a:pt x="25" y="782"/>
                        </a:lnTo>
                        <a:lnTo>
                          <a:pt x="11" y="745"/>
                        </a:lnTo>
                        <a:lnTo>
                          <a:pt x="3" y="706"/>
                        </a:lnTo>
                        <a:lnTo>
                          <a:pt x="0" y="665"/>
                        </a:lnTo>
                        <a:lnTo>
                          <a:pt x="3" y="623"/>
                        </a:lnTo>
                        <a:lnTo>
                          <a:pt x="12" y="582"/>
                        </a:lnTo>
                        <a:lnTo>
                          <a:pt x="27" y="544"/>
                        </a:lnTo>
                        <a:lnTo>
                          <a:pt x="46" y="508"/>
                        </a:lnTo>
                        <a:lnTo>
                          <a:pt x="69" y="476"/>
                        </a:lnTo>
                        <a:lnTo>
                          <a:pt x="97" y="446"/>
                        </a:lnTo>
                        <a:lnTo>
                          <a:pt x="129" y="421"/>
                        </a:lnTo>
                        <a:lnTo>
                          <a:pt x="163" y="400"/>
                        </a:lnTo>
                        <a:lnTo>
                          <a:pt x="79" y="34"/>
                        </a:lnTo>
                        <a:lnTo>
                          <a:pt x="130" y="26"/>
                        </a:lnTo>
                        <a:lnTo>
                          <a:pt x="179" y="15"/>
                        </a:lnTo>
                        <a:lnTo>
                          <a:pt x="22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6" name="Freeform 10">
                    <a:extLst>
                      <a:ext uri="{FF2B5EF4-FFF2-40B4-BE49-F238E27FC236}">
                        <a16:creationId xmlns:a16="http://schemas.microsoft.com/office/drawing/2014/main" id="{61D1FC7B-8972-4EB6-804C-70BCEFB03B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87" y="2171"/>
                    <a:ext cx="97" cy="57"/>
                  </a:xfrm>
                  <a:custGeom>
                    <a:avLst/>
                    <a:gdLst>
                      <a:gd name="T0" fmla="*/ 1017 w 1066"/>
                      <a:gd name="T1" fmla="*/ 0 h 621"/>
                      <a:gd name="T2" fmla="*/ 1030 w 1066"/>
                      <a:gd name="T3" fmla="*/ 49 h 621"/>
                      <a:gd name="T4" fmla="*/ 1047 w 1066"/>
                      <a:gd name="T5" fmla="*/ 97 h 621"/>
                      <a:gd name="T6" fmla="*/ 1066 w 1066"/>
                      <a:gd name="T7" fmla="*/ 143 h 621"/>
                      <a:gd name="T8" fmla="*/ 599 w 1066"/>
                      <a:gd name="T9" fmla="*/ 300 h 621"/>
                      <a:gd name="T10" fmla="*/ 600 w 1066"/>
                      <a:gd name="T11" fmla="*/ 310 h 621"/>
                      <a:gd name="T12" fmla="*/ 601 w 1066"/>
                      <a:gd name="T13" fmla="*/ 320 h 621"/>
                      <a:gd name="T14" fmla="*/ 599 w 1066"/>
                      <a:gd name="T15" fmla="*/ 361 h 621"/>
                      <a:gd name="T16" fmla="*/ 591 w 1066"/>
                      <a:gd name="T17" fmla="*/ 400 h 621"/>
                      <a:gd name="T18" fmla="*/ 577 w 1066"/>
                      <a:gd name="T19" fmla="*/ 437 h 621"/>
                      <a:gd name="T20" fmla="*/ 560 w 1066"/>
                      <a:gd name="T21" fmla="*/ 472 h 621"/>
                      <a:gd name="T22" fmla="*/ 539 w 1066"/>
                      <a:gd name="T23" fmla="*/ 503 h 621"/>
                      <a:gd name="T24" fmla="*/ 513 w 1066"/>
                      <a:gd name="T25" fmla="*/ 533 h 621"/>
                      <a:gd name="T26" fmla="*/ 485 w 1066"/>
                      <a:gd name="T27" fmla="*/ 558 h 621"/>
                      <a:gd name="T28" fmla="*/ 452 w 1066"/>
                      <a:gd name="T29" fmla="*/ 580 h 621"/>
                      <a:gd name="T30" fmla="*/ 417 w 1066"/>
                      <a:gd name="T31" fmla="*/ 597 h 621"/>
                      <a:gd name="T32" fmla="*/ 380 w 1066"/>
                      <a:gd name="T33" fmla="*/ 610 h 621"/>
                      <a:gd name="T34" fmla="*/ 341 w 1066"/>
                      <a:gd name="T35" fmla="*/ 618 h 621"/>
                      <a:gd name="T36" fmla="*/ 300 w 1066"/>
                      <a:gd name="T37" fmla="*/ 621 h 621"/>
                      <a:gd name="T38" fmla="*/ 259 w 1066"/>
                      <a:gd name="T39" fmla="*/ 618 h 621"/>
                      <a:gd name="T40" fmla="*/ 220 w 1066"/>
                      <a:gd name="T41" fmla="*/ 610 h 621"/>
                      <a:gd name="T42" fmla="*/ 184 w 1066"/>
                      <a:gd name="T43" fmla="*/ 597 h 621"/>
                      <a:gd name="T44" fmla="*/ 149 w 1066"/>
                      <a:gd name="T45" fmla="*/ 580 h 621"/>
                      <a:gd name="T46" fmla="*/ 116 w 1066"/>
                      <a:gd name="T47" fmla="*/ 558 h 621"/>
                      <a:gd name="T48" fmla="*/ 88 w 1066"/>
                      <a:gd name="T49" fmla="*/ 533 h 621"/>
                      <a:gd name="T50" fmla="*/ 62 w 1066"/>
                      <a:gd name="T51" fmla="*/ 503 h 621"/>
                      <a:gd name="T52" fmla="*/ 41 w 1066"/>
                      <a:gd name="T53" fmla="*/ 472 h 621"/>
                      <a:gd name="T54" fmla="*/ 23 w 1066"/>
                      <a:gd name="T55" fmla="*/ 437 h 621"/>
                      <a:gd name="T56" fmla="*/ 11 w 1066"/>
                      <a:gd name="T57" fmla="*/ 400 h 621"/>
                      <a:gd name="T58" fmla="*/ 3 w 1066"/>
                      <a:gd name="T59" fmla="*/ 361 h 621"/>
                      <a:gd name="T60" fmla="*/ 0 w 1066"/>
                      <a:gd name="T61" fmla="*/ 320 h 621"/>
                      <a:gd name="T62" fmla="*/ 3 w 1066"/>
                      <a:gd name="T63" fmla="*/ 279 h 621"/>
                      <a:gd name="T64" fmla="*/ 11 w 1066"/>
                      <a:gd name="T65" fmla="*/ 240 h 621"/>
                      <a:gd name="T66" fmla="*/ 23 w 1066"/>
                      <a:gd name="T67" fmla="*/ 203 h 621"/>
                      <a:gd name="T68" fmla="*/ 41 w 1066"/>
                      <a:gd name="T69" fmla="*/ 169 h 621"/>
                      <a:gd name="T70" fmla="*/ 62 w 1066"/>
                      <a:gd name="T71" fmla="*/ 136 h 621"/>
                      <a:gd name="T72" fmla="*/ 88 w 1066"/>
                      <a:gd name="T73" fmla="*/ 108 h 621"/>
                      <a:gd name="T74" fmla="*/ 116 w 1066"/>
                      <a:gd name="T75" fmla="*/ 82 h 621"/>
                      <a:gd name="T76" fmla="*/ 149 w 1066"/>
                      <a:gd name="T77" fmla="*/ 61 h 621"/>
                      <a:gd name="T78" fmla="*/ 184 w 1066"/>
                      <a:gd name="T79" fmla="*/ 43 h 621"/>
                      <a:gd name="T80" fmla="*/ 220 w 1066"/>
                      <a:gd name="T81" fmla="*/ 30 h 621"/>
                      <a:gd name="T82" fmla="*/ 259 w 1066"/>
                      <a:gd name="T83" fmla="*/ 23 h 621"/>
                      <a:gd name="T84" fmla="*/ 300 w 1066"/>
                      <a:gd name="T85" fmla="*/ 20 h 621"/>
                      <a:gd name="T86" fmla="*/ 340 w 1066"/>
                      <a:gd name="T87" fmla="*/ 22 h 621"/>
                      <a:gd name="T88" fmla="*/ 376 w 1066"/>
                      <a:gd name="T89" fmla="*/ 30 h 621"/>
                      <a:gd name="T90" fmla="*/ 412 w 1066"/>
                      <a:gd name="T91" fmla="*/ 41 h 621"/>
                      <a:gd name="T92" fmla="*/ 446 w 1066"/>
                      <a:gd name="T93" fmla="*/ 58 h 621"/>
                      <a:gd name="T94" fmla="*/ 476 w 1066"/>
                      <a:gd name="T95" fmla="*/ 77 h 621"/>
                      <a:gd name="T96" fmla="*/ 505 w 1066"/>
                      <a:gd name="T97" fmla="*/ 100 h 621"/>
                      <a:gd name="T98" fmla="*/ 530 w 1066"/>
                      <a:gd name="T99" fmla="*/ 127 h 621"/>
                      <a:gd name="T100" fmla="*/ 552 w 1066"/>
                      <a:gd name="T101" fmla="*/ 157 h 621"/>
                      <a:gd name="T102" fmla="*/ 1017 w 1066"/>
                      <a:gd name="T103" fmla="*/ 0 h 6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1066" h="621">
                        <a:moveTo>
                          <a:pt x="1017" y="0"/>
                        </a:moveTo>
                        <a:lnTo>
                          <a:pt x="1030" y="49"/>
                        </a:lnTo>
                        <a:lnTo>
                          <a:pt x="1047" y="97"/>
                        </a:lnTo>
                        <a:lnTo>
                          <a:pt x="1066" y="143"/>
                        </a:lnTo>
                        <a:lnTo>
                          <a:pt x="599" y="300"/>
                        </a:lnTo>
                        <a:lnTo>
                          <a:pt x="600" y="310"/>
                        </a:lnTo>
                        <a:lnTo>
                          <a:pt x="601" y="320"/>
                        </a:lnTo>
                        <a:lnTo>
                          <a:pt x="599" y="361"/>
                        </a:lnTo>
                        <a:lnTo>
                          <a:pt x="591" y="400"/>
                        </a:lnTo>
                        <a:lnTo>
                          <a:pt x="577" y="437"/>
                        </a:lnTo>
                        <a:lnTo>
                          <a:pt x="560" y="472"/>
                        </a:lnTo>
                        <a:lnTo>
                          <a:pt x="539" y="503"/>
                        </a:lnTo>
                        <a:lnTo>
                          <a:pt x="513" y="533"/>
                        </a:lnTo>
                        <a:lnTo>
                          <a:pt x="485" y="558"/>
                        </a:lnTo>
                        <a:lnTo>
                          <a:pt x="452" y="580"/>
                        </a:lnTo>
                        <a:lnTo>
                          <a:pt x="417" y="597"/>
                        </a:lnTo>
                        <a:lnTo>
                          <a:pt x="380" y="610"/>
                        </a:lnTo>
                        <a:lnTo>
                          <a:pt x="341" y="618"/>
                        </a:lnTo>
                        <a:lnTo>
                          <a:pt x="300" y="621"/>
                        </a:lnTo>
                        <a:lnTo>
                          <a:pt x="259" y="618"/>
                        </a:lnTo>
                        <a:lnTo>
                          <a:pt x="220" y="610"/>
                        </a:lnTo>
                        <a:lnTo>
                          <a:pt x="184" y="597"/>
                        </a:lnTo>
                        <a:lnTo>
                          <a:pt x="149" y="580"/>
                        </a:lnTo>
                        <a:lnTo>
                          <a:pt x="116" y="558"/>
                        </a:lnTo>
                        <a:lnTo>
                          <a:pt x="88" y="533"/>
                        </a:lnTo>
                        <a:lnTo>
                          <a:pt x="62" y="503"/>
                        </a:lnTo>
                        <a:lnTo>
                          <a:pt x="41" y="472"/>
                        </a:lnTo>
                        <a:lnTo>
                          <a:pt x="23" y="437"/>
                        </a:lnTo>
                        <a:lnTo>
                          <a:pt x="11" y="400"/>
                        </a:lnTo>
                        <a:lnTo>
                          <a:pt x="3" y="361"/>
                        </a:lnTo>
                        <a:lnTo>
                          <a:pt x="0" y="320"/>
                        </a:lnTo>
                        <a:lnTo>
                          <a:pt x="3" y="279"/>
                        </a:lnTo>
                        <a:lnTo>
                          <a:pt x="11" y="240"/>
                        </a:lnTo>
                        <a:lnTo>
                          <a:pt x="23" y="203"/>
                        </a:lnTo>
                        <a:lnTo>
                          <a:pt x="41" y="169"/>
                        </a:lnTo>
                        <a:lnTo>
                          <a:pt x="62" y="136"/>
                        </a:lnTo>
                        <a:lnTo>
                          <a:pt x="88" y="108"/>
                        </a:lnTo>
                        <a:lnTo>
                          <a:pt x="116" y="82"/>
                        </a:lnTo>
                        <a:lnTo>
                          <a:pt x="149" y="61"/>
                        </a:lnTo>
                        <a:lnTo>
                          <a:pt x="184" y="43"/>
                        </a:lnTo>
                        <a:lnTo>
                          <a:pt x="220" y="30"/>
                        </a:lnTo>
                        <a:lnTo>
                          <a:pt x="259" y="23"/>
                        </a:lnTo>
                        <a:lnTo>
                          <a:pt x="300" y="20"/>
                        </a:lnTo>
                        <a:lnTo>
                          <a:pt x="340" y="22"/>
                        </a:lnTo>
                        <a:lnTo>
                          <a:pt x="376" y="30"/>
                        </a:lnTo>
                        <a:lnTo>
                          <a:pt x="412" y="41"/>
                        </a:lnTo>
                        <a:lnTo>
                          <a:pt x="446" y="58"/>
                        </a:lnTo>
                        <a:lnTo>
                          <a:pt x="476" y="77"/>
                        </a:lnTo>
                        <a:lnTo>
                          <a:pt x="505" y="100"/>
                        </a:lnTo>
                        <a:lnTo>
                          <a:pt x="530" y="127"/>
                        </a:lnTo>
                        <a:lnTo>
                          <a:pt x="552" y="157"/>
                        </a:lnTo>
                        <a:lnTo>
                          <a:pt x="10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7" name="Freeform 11">
                    <a:extLst>
                      <a:ext uri="{FF2B5EF4-FFF2-40B4-BE49-F238E27FC236}">
                        <a16:creationId xmlns:a16="http://schemas.microsoft.com/office/drawing/2014/main" id="{F004E873-3464-48B1-93F1-8BD85E9EB2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94" y="2111"/>
                    <a:ext cx="93" cy="94"/>
                  </a:xfrm>
                  <a:custGeom>
                    <a:avLst/>
                    <a:gdLst>
                      <a:gd name="T0" fmla="*/ 515 w 1031"/>
                      <a:gd name="T1" fmla="*/ 0 h 1031"/>
                      <a:gd name="T2" fmla="*/ 571 w 1031"/>
                      <a:gd name="T3" fmla="*/ 3 h 1031"/>
                      <a:gd name="T4" fmla="*/ 626 w 1031"/>
                      <a:gd name="T5" fmla="*/ 12 h 1031"/>
                      <a:gd name="T6" fmla="*/ 678 w 1031"/>
                      <a:gd name="T7" fmla="*/ 26 h 1031"/>
                      <a:gd name="T8" fmla="*/ 728 w 1031"/>
                      <a:gd name="T9" fmla="*/ 45 h 1031"/>
                      <a:gd name="T10" fmla="*/ 775 w 1031"/>
                      <a:gd name="T11" fmla="*/ 70 h 1031"/>
                      <a:gd name="T12" fmla="*/ 820 w 1031"/>
                      <a:gd name="T13" fmla="*/ 99 h 1031"/>
                      <a:gd name="T14" fmla="*/ 861 w 1031"/>
                      <a:gd name="T15" fmla="*/ 133 h 1031"/>
                      <a:gd name="T16" fmla="*/ 898 w 1031"/>
                      <a:gd name="T17" fmla="*/ 170 h 1031"/>
                      <a:gd name="T18" fmla="*/ 931 w 1031"/>
                      <a:gd name="T19" fmla="*/ 211 h 1031"/>
                      <a:gd name="T20" fmla="*/ 961 w 1031"/>
                      <a:gd name="T21" fmla="*/ 256 h 1031"/>
                      <a:gd name="T22" fmla="*/ 985 w 1031"/>
                      <a:gd name="T23" fmla="*/ 302 h 1031"/>
                      <a:gd name="T24" fmla="*/ 1005 w 1031"/>
                      <a:gd name="T25" fmla="*/ 352 h 1031"/>
                      <a:gd name="T26" fmla="*/ 1019 w 1031"/>
                      <a:gd name="T27" fmla="*/ 404 h 1031"/>
                      <a:gd name="T28" fmla="*/ 1028 w 1031"/>
                      <a:gd name="T29" fmla="*/ 459 h 1031"/>
                      <a:gd name="T30" fmla="*/ 1031 w 1031"/>
                      <a:gd name="T31" fmla="*/ 515 h 1031"/>
                      <a:gd name="T32" fmla="*/ 1028 w 1031"/>
                      <a:gd name="T33" fmla="*/ 571 h 1031"/>
                      <a:gd name="T34" fmla="*/ 1019 w 1031"/>
                      <a:gd name="T35" fmla="*/ 626 h 1031"/>
                      <a:gd name="T36" fmla="*/ 1005 w 1031"/>
                      <a:gd name="T37" fmla="*/ 678 h 1031"/>
                      <a:gd name="T38" fmla="*/ 985 w 1031"/>
                      <a:gd name="T39" fmla="*/ 728 h 1031"/>
                      <a:gd name="T40" fmla="*/ 961 w 1031"/>
                      <a:gd name="T41" fmla="*/ 775 h 1031"/>
                      <a:gd name="T42" fmla="*/ 931 w 1031"/>
                      <a:gd name="T43" fmla="*/ 820 h 1031"/>
                      <a:gd name="T44" fmla="*/ 898 w 1031"/>
                      <a:gd name="T45" fmla="*/ 860 h 1031"/>
                      <a:gd name="T46" fmla="*/ 861 w 1031"/>
                      <a:gd name="T47" fmla="*/ 898 h 1031"/>
                      <a:gd name="T48" fmla="*/ 820 w 1031"/>
                      <a:gd name="T49" fmla="*/ 931 h 1031"/>
                      <a:gd name="T50" fmla="*/ 775 w 1031"/>
                      <a:gd name="T51" fmla="*/ 960 h 1031"/>
                      <a:gd name="T52" fmla="*/ 728 w 1031"/>
                      <a:gd name="T53" fmla="*/ 985 h 1031"/>
                      <a:gd name="T54" fmla="*/ 678 w 1031"/>
                      <a:gd name="T55" fmla="*/ 1004 h 1031"/>
                      <a:gd name="T56" fmla="*/ 626 w 1031"/>
                      <a:gd name="T57" fmla="*/ 1018 h 1031"/>
                      <a:gd name="T58" fmla="*/ 571 w 1031"/>
                      <a:gd name="T59" fmla="*/ 1028 h 1031"/>
                      <a:gd name="T60" fmla="*/ 515 w 1031"/>
                      <a:gd name="T61" fmla="*/ 1031 h 1031"/>
                      <a:gd name="T62" fmla="*/ 459 w 1031"/>
                      <a:gd name="T63" fmla="*/ 1028 h 1031"/>
                      <a:gd name="T64" fmla="*/ 405 w 1031"/>
                      <a:gd name="T65" fmla="*/ 1018 h 1031"/>
                      <a:gd name="T66" fmla="*/ 353 w 1031"/>
                      <a:gd name="T67" fmla="*/ 1004 h 1031"/>
                      <a:gd name="T68" fmla="*/ 303 w 1031"/>
                      <a:gd name="T69" fmla="*/ 985 h 1031"/>
                      <a:gd name="T70" fmla="*/ 256 w 1031"/>
                      <a:gd name="T71" fmla="*/ 960 h 1031"/>
                      <a:gd name="T72" fmla="*/ 211 w 1031"/>
                      <a:gd name="T73" fmla="*/ 931 h 1031"/>
                      <a:gd name="T74" fmla="*/ 170 w 1031"/>
                      <a:gd name="T75" fmla="*/ 898 h 1031"/>
                      <a:gd name="T76" fmla="*/ 133 w 1031"/>
                      <a:gd name="T77" fmla="*/ 860 h 1031"/>
                      <a:gd name="T78" fmla="*/ 100 w 1031"/>
                      <a:gd name="T79" fmla="*/ 820 h 1031"/>
                      <a:gd name="T80" fmla="*/ 70 w 1031"/>
                      <a:gd name="T81" fmla="*/ 775 h 1031"/>
                      <a:gd name="T82" fmla="*/ 46 w 1031"/>
                      <a:gd name="T83" fmla="*/ 728 h 1031"/>
                      <a:gd name="T84" fmla="*/ 27 w 1031"/>
                      <a:gd name="T85" fmla="*/ 678 h 1031"/>
                      <a:gd name="T86" fmla="*/ 12 w 1031"/>
                      <a:gd name="T87" fmla="*/ 626 h 1031"/>
                      <a:gd name="T88" fmla="*/ 3 w 1031"/>
                      <a:gd name="T89" fmla="*/ 571 h 1031"/>
                      <a:gd name="T90" fmla="*/ 0 w 1031"/>
                      <a:gd name="T91" fmla="*/ 515 h 1031"/>
                      <a:gd name="T92" fmla="*/ 3 w 1031"/>
                      <a:gd name="T93" fmla="*/ 459 h 1031"/>
                      <a:gd name="T94" fmla="*/ 12 w 1031"/>
                      <a:gd name="T95" fmla="*/ 404 h 1031"/>
                      <a:gd name="T96" fmla="*/ 27 w 1031"/>
                      <a:gd name="T97" fmla="*/ 352 h 1031"/>
                      <a:gd name="T98" fmla="*/ 46 w 1031"/>
                      <a:gd name="T99" fmla="*/ 302 h 1031"/>
                      <a:gd name="T100" fmla="*/ 70 w 1031"/>
                      <a:gd name="T101" fmla="*/ 256 h 1031"/>
                      <a:gd name="T102" fmla="*/ 100 w 1031"/>
                      <a:gd name="T103" fmla="*/ 211 h 1031"/>
                      <a:gd name="T104" fmla="*/ 133 w 1031"/>
                      <a:gd name="T105" fmla="*/ 170 h 1031"/>
                      <a:gd name="T106" fmla="*/ 170 w 1031"/>
                      <a:gd name="T107" fmla="*/ 133 h 1031"/>
                      <a:gd name="T108" fmla="*/ 211 w 1031"/>
                      <a:gd name="T109" fmla="*/ 99 h 1031"/>
                      <a:gd name="T110" fmla="*/ 256 w 1031"/>
                      <a:gd name="T111" fmla="*/ 70 h 1031"/>
                      <a:gd name="T112" fmla="*/ 303 w 1031"/>
                      <a:gd name="T113" fmla="*/ 45 h 1031"/>
                      <a:gd name="T114" fmla="*/ 353 w 1031"/>
                      <a:gd name="T115" fmla="*/ 26 h 1031"/>
                      <a:gd name="T116" fmla="*/ 405 w 1031"/>
                      <a:gd name="T117" fmla="*/ 12 h 1031"/>
                      <a:gd name="T118" fmla="*/ 459 w 1031"/>
                      <a:gd name="T119" fmla="*/ 3 h 1031"/>
                      <a:gd name="T120" fmla="*/ 515 w 1031"/>
                      <a:gd name="T121" fmla="*/ 0 h 10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1031" h="1031">
                        <a:moveTo>
                          <a:pt x="515" y="0"/>
                        </a:moveTo>
                        <a:lnTo>
                          <a:pt x="571" y="3"/>
                        </a:lnTo>
                        <a:lnTo>
                          <a:pt x="626" y="12"/>
                        </a:lnTo>
                        <a:lnTo>
                          <a:pt x="678" y="26"/>
                        </a:lnTo>
                        <a:lnTo>
                          <a:pt x="728" y="45"/>
                        </a:lnTo>
                        <a:lnTo>
                          <a:pt x="775" y="70"/>
                        </a:lnTo>
                        <a:lnTo>
                          <a:pt x="820" y="99"/>
                        </a:lnTo>
                        <a:lnTo>
                          <a:pt x="861" y="133"/>
                        </a:lnTo>
                        <a:lnTo>
                          <a:pt x="898" y="170"/>
                        </a:lnTo>
                        <a:lnTo>
                          <a:pt x="931" y="211"/>
                        </a:lnTo>
                        <a:lnTo>
                          <a:pt x="961" y="256"/>
                        </a:lnTo>
                        <a:lnTo>
                          <a:pt x="985" y="302"/>
                        </a:lnTo>
                        <a:lnTo>
                          <a:pt x="1005" y="352"/>
                        </a:lnTo>
                        <a:lnTo>
                          <a:pt x="1019" y="404"/>
                        </a:lnTo>
                        <a:lnTo>
                          <a:pt x="1028" y="459"/>
                        </a:lnTo>
                        <a:lnTo>
                          <a:pt x="1031" y="515"/>
                        </a:lnTo>
                        <a:lnTo>
                          <a:pt x="1028" y="571"/>
                        </a:lnTo>
                        <a:lnTo>
                          <a:pt x="1019" y="626"/>
                        </a:lnTo>
                        <a:lnTo>
                          <a:pt x="1005" y="678"/>
                        </a:lnTo>
                        <a:lnTo>
                          <a:pt x="985" y="728"/>
                        </a:lnTo>
                        <a:lnTo>
                          <a:pt x="961" y="775"/>
                        </a:lnTo>
                        <a:lnTo>
                          <a:pt x="931" y="820"/>
                        </a:lnTo>
                        <a:lnTo>
                          <a:pt x="898" y="860"/>
                        </a:lnTo>
                        <a:lnTo>
                          <a:pt x="861" y="898"/>
                        </a:lnTo>
                        <a:lnTo>
                          <a:pt x="820" y="931"/>
                        </a:lnTo>
                        <a:lnTo>
                          <a:pt x="775" y="960"/>
                        </a:lnTo>
                        <a:lnTo>
                          <a:pt x="728" y="985"/>
                        </a:lnTo>
                        <a:lnTo>
                          <a:pt x="678" y="1004"/>
                        </a:lnTo>
                        <a:lnTo>
                          <a:pt x="626" y="1018"/>
                        </a:lnTo>
                        <a:lnTo>
                          <a:pt x="571" y="1028"/>
                        </a:lnTo>
                        <a:lnTo>
                          <a:pt x="515" y="1031"/>
                        </a:lnTo>
                        <a:lnTo>
                          <a:pt x="459" y="1028"/>
                        </a:lnTo>
                        <a:lnTo>
                          <a:pt x="405" y="1018"/>
                        </a:lnTo>
                        <a:lnTo>
                          <a:pt x="353" y="1004"/>
                        </a:lnTo>
                        <a:lnTo>
                          <a:pt x="303" y="985"/>
                        </a:lnTo>
                        <a:lnTo>
                          <a:pt x="256" y="960"/>
                        </a:lnTo>
                        <a:lnTo>
                          <a:pt x="211" y="931"/>
                        </a:lnTo>
                        <a:lnTo>
                          <a:pt x="170" y="898"/>
                        </a:lnTo>
                        <a:lnTo>
                          <a:pt x="133" y="860"/>
                        </a:lnTo>
                        <a:lnTo>
                          <a:pt x="100" y="820"/>
                        </a:lnTo>
                        <a:lnTo>
                          <a:pt x="70" y="775"/>
                        </a:lnTo>
                        <a:lnTo>
                          <a:pt x="46" y="728"/>
                        </a:lnTo>
                        <a:lnTo>
                          <a:pt x="27" y="678"/>
                        </a:lnTo>
                        <a:lnTo>
                          <a:pt x="12" y="626"/>
                        </a:lnTo>
                        <a:lnTo>
                          <a:pt x="3" y="571"/>
                        </a:lnTo>
                        <a:lnTo>
                          <a:pt x="0" y="515"/>
                        </a:lnTo>
                        <a:lnTo>
                          <a:pt x="3" y="459"/>
                        </a:lnTo>
                        <a:lnTo>
                          <a:pt x="12" y="404"/>
                        </a:lnTo>
                        <a:lnTo>
                          <a:pt x="27" y="352"/>
                        </a:lnTo>
                        <a:lnTo>
                          <a:pt x="46" y="302"/>
                        </a:lnTo>
                        <a:lnTo>
                          <a:pt x="70" y="256"/>
                        </a:lnTo>
                        <a:lnTo>
                          <a:pt x="100" y="211"/>
                        </a:lnTo>
                        <a:lnTo>
                          <a:pt x="133" y="170"/>
                        </a:lnTo>
                        <a:lnTo>
                          <a:pt x="170" y="133"/>
                        </a:lnTo>
                        <a:lnTo>
                          <a:pt x="211" y="99"/>
                        </a:lnTo>
                        <a:lnTo>
                          <a:pt x="256" y="70"/>
                        </a:lnTo>
                        <a:lnTo>
                          <a:pt x="303" y="45"/>
                        </a:lnTo>
                        <a:lnTo>
                          <a:pt x="353" y="26"/>
                        </a:lnTo>
                        <a:lnTo>
                          <a:pt x="405" y="12"/>
                        </a:lnTo>
                        <a:lnTo>
                          <a:pt x="459" y="3"/>
                        </a:lnTo>
                        <a:lnTo>
                          <a:pt x="51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16" name="Group 915">
                <a:extLst>
                  <a:ext uri="{FF2B5EF4-FFF2-40B4-BE49-F238E27FC236}">
                    <a16:creationId xmlns:a16="http://schemas.microsoft.com/office/drawing/2014/main" id="{4A7201CA-B6C2-48FA-AF7B-B405E550F3D4}"/>
                  </a:ext>
                </a:extLst>
              </p:cNvPr>
              <p:cNvGrpSpPr/>
              <p:nvPr/>
            </p:nvGrpSpPr>
            <p:grpSpPr>
              <a:xfrm>
                <a:off x="2422154" y="1655998"/>
                <a:ext cx="393040" cy="415550"/>
                <a:chOff x="3232667" y="1090183"/>
                <a:chExt cx="476412" cy="503696"/>
              </a:xfrm>
            </p:grpSpPr>
            <p:grpSp>
              <p:nvGrpSpPr>
                <p:cNvPr id="452" name="Group 451">
                  <a:extLst>
                    <a:ext uri="{FF2B5EF4-FFF2-40B4-BE49-F238E27FC236}">
                      <a16:creationId xmlns:a16="http://schemas.microsoft.com/office/drawing/2014/main" id="{9F5F4E42-0510-4E6A-B8DA-E2D988180804}"/>
                    </a:ext>
                  </a:extLst>
                </p:cNvPr>
                <p:cNvGrpSpPr/>
                <p:nvPr/>
              </p:nvGrpSpPr>
              <p:grpSpPr>
                <a:xfrm>
                  <a:off x="3232667" y="10901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453" name="Freeform: Shape 452">
                    <a:extLst>
                      <a:ext uri="{FF2B5EF4-FFF2-40B4-BE49-F238E27FC236}">
                        <a16:creationId xmlns:a16="http://schemas.microsoft.com/office/drawing/2014/main" id="{360E861F-7BD6-4D6C-9608-45010E623FF4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4" name="Oval 453">
                    <a:extLst>
                      <a:ext uri="{FF2B5EF4-FFF2-40B4-BE49-F238E27FC236}">
                        <a16:creationId xmlns:a16="http://schemas.microsoft.com/office/drawing/2014/main" id="{7F62A3E5-C323-46F7-8D78-318345560D8D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72" name="Freeform 6">
                  <a:extLst>
                    <a:ext uri="{FF2B5EF4-FFF2-40B4-BE49-F238E27FC236}">
                      <a16:creationId xmlns:a16="http://schemas.microsoft.com/office/drawing/2014/main" id="{3CBC572E-0BA3-486F-87BC-703A4EA28C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2434" y="1244908"/>
                  <a:ext cx="256878" cy="194246"/>
                </a:xfrm>
                <a:custGeom>
                  <a:avLst/>
                  <a:gdLst>
                    <a:gd name="T0" fmla="*/ 4818 w 6564"/>
                    <a:gd name="T1" fmla="*/ 40 h 5460"/>
                    <a:gd name="T2" fmla="*/ 5233 w 6564"/>
                    <a:gd name="T3" fmla="*/ 215 h 5460"/>
                    <a:gd name="T4" fmla="*/ 5494 w 6564"/>
                    <a:gd name="T5" fmla="*/ 393 h 5460"/>
                    <a:gd name="T6" fmla="*/ 5866 w 6564"/>
                    <a:gd name="T7" fmla="*/ 303 h 5460"/>
                    <a:gd name="T8" fmla="*/ 6297 w 6564"/>
                    <a:gd name="T9" fmla="*/ 98 h 5460"/>
                    <a:gd name="T10" fmla="*/ 6379 w 6564"/>
                    <a:gd name="T11" fmla="*/ 141 h 5460"/>
                    <a:gd name="T12" fmla="*/ 6289 w 6564"/>
                    <a:gd name="T13" fmla="*/ 413 h 5460"/>
                    <a:gd name="T14" fmla="*/ 6008 w 6564"/>
                    <a:gd name="T15" fmla="*/ 787 h 5460"/>
                    <a:gd name="T16" fmla="*/ 6488 w 6564"/>
                    <a:gd name="T17" fmla="*/ 628 h 5460"/>
                    <a:gd name="T18" fmla="*/ 6564 w 6564"/>
                    <a:gd name="T19" fmla="*/ 690 h 5460"/>
                    <a:gd name="T20" fmla="*/ 6349 w 6564"/>
                    <a:gd name="T21" fmla="*/ 1011 h 5460"/>
                    <a:gd name="T22" fmla="*/ 5958 w 6564"/>
                    <a:gd name="T23" fmla="*/ 1391 h 5460"/>
                    <a:gd name="T24" fmla="*/ 5898 w 6564"/>
                    <a:gd name="T25" fmla="*/ 1549 h 5460"/>
                    <a:gd name="T26" fmla="*/ 5850 w 6564"/>
                    <a:gd name="T27" fmla="*/ 2159 h 5460"/>
                    <a:gd name="T28" fmla="*/ 5645 w 6564"/>
                    <a:gd name="T29" fmla="*/ 2940 h 5460"/>
                    <a:gd name="T30" fmla="*/ 5272 w 6564"/>
                    <a:gd name="T31" fmla="*/ 3692 h 5460"/>
                    <a:gd name="T32" fmla="*/ 4764 w 6564"/>
                    <a:gd name="T33" fmla="*/ 4334 h 5460"/>
                    <a:gd name="T34" fmla="*/ 4176 w 6564"/>
                    <a:gd name="T35" fmla="*/ 4826 h 5460"/>
                    <a:gd name="T36" fmla="*/ 3484 w 6564"/>
                    <a:gd name="T37" fmla="*/ 5189 h 5460"/>
                    <a:gd name="T38" fmla="*/ 2667 w 6564"/>
                    <a:gd name="T39" fmla="*/ 5410 h 5460"/>
                    <a:gd name="T40" fmla="*/ 1804 w 6564"/>
                    <a:gd name="T41" fmla="*/ 5454 h 5460"/>
                    <a:gd name="T42" fmla="*/ 999 w 6564"/>
                    <a:gd name="T43" fmla="*/ 5326 h 5460"/>
                    <a:gd name="T44" fmla="*/ 237 w 6564"/>
                    <a:gd name="T45" fmla="*/ 5031 h 5460"/>
                    <a:gd name="T46" fmla="*/ 4 w 6564"/>
                    <a:gd name="T47" fmla="*/ 4868 h 5460"/>
                    <a:gd name="T48" fmla="*/ 32 w 6564"/>
                    <a:gd name="T49" fmla="*/ 4760 h 5460"/>
                    <a:gd name="T50" fmla="*/ 273 w 6564"/>
                    <a:gd name="T51" fmla="*/ 4728 h 5460"/>
                    <a:gd name="T52" fmla="*/ 957 w 6564"/>
                    <a:gd name="T53" fmla="*/ 4639 h 5460"/>
                    <a:gd name="T54" fmla="*/ 1589 w 6564"/>
                    <a:gd name="T55" fmla="*/ 4376 h 5460"/>
                    <a:gd name="T56" fmla="*/ 1391 w 6564"/>
                    <a:gd name="T57" fmla="*/ 4180 h 5460"/>
                    <a:gd name="T58" fmla="*/ 997 w 6564"/>
                    <a:gd name="T59" fmla="*/ 3921 h 5460"/>
                    <a:gd name="T60" fmla="*/ 710 w 6564"/>
                    <a:gd name="T61" fmla="*/ 3542 h 5460"/>
                    <a:gd name="T62" fmla="*/ 618 w 6564"/>
                    <a:gd name="T63" fmla="*/ 3269 h 5460"/>
                    <a:gd name="T64" fmla="*/ 700 w 6564"/>
                    <a:gd name="T65" fmla="*/ 3223 h 5460"/>
                    <a:gd name="T66" fmla="*/ 855 w 6564"/>
                    <a:gd name="T67" fmla="*/ 3189 h 5460"/>
                    <a:gd name="T68" fmla="*/ 474 w 6564"/>
                    <a:gd name="T69" fmla="*/ 2871 h 5460"/>
                    <a:gd name="T70" fmla="*/ 227 w 6564"/>
                    <a:gd name="T71" fmla="*/ 2442 h 5460"/>
                    <a:gd name="T72" fmla="*/ 142 w 6564"/>
                    <a:gd name="T73" fmla="*/ 1942 h 5460"/>
                    <a:gd name="T74" fmla="*/ 201 w 6564"/>
                    <a:gd name="T75" fmla="*/ 1870 h 5460"/>
                    <a:gd name="T76" fmla="*/ 462 w 6564"/>
                    <a:gd name="T77" fmla="*/ 1969 h 5460"/>
                    <a:gd name="T78" fmla="*/ 347 w 6564"/>
                    <a:gd name="T79" fmla="*/ 1708 h 5460"/>
                    <a:gd name="T80" fmla="*/ 175 w 6564"/>
                    <a:gd name="T81" fmla="*/ 1244 h 5460"/>
                    <a:gd name="T82" fmla="*/ 175 w 6564"/>
                    <a:gd name="T83" fmla="*/ 746 h 5460"/>
                    <a:gd name="T84" fmla="*/ 345 w 6564"/>
                    <a:gd name="T85" fmla="*/ 281 h 5460"/>
                    <a:gd name="T86" fmla="*/ 425 w 6564"/>
                    <a:gd name="T87" fmla="*/ 247 h 5460"/>
                    <a:gd name="T88" fmla="*/ 736 w 6564"/>
                    <a:gd name="T89" fmla="*/ 570 h 5460"/>
                    <a:gd name="T90" fmla="*/ 1351 w 6564"/>
                    <a:gd name="T91" fmla="*/ 1064 h 5460"/>
                    <a:gd name="T92" fmla="*/ 2051 w 6564"/>
                    <a:gd name="T93" fmla="*/ 1415 h 5460"/>
                    <a:gd name="T94" fmla="*/ 2817 w 6564"/>
                    <a:gd name="T95" fmla="*/ 1611 h 5460"/>
                    <a:gd name="T96" fmla="*/ 3060 w 6564"/>
                    <a:gd name="T97" fmla="*/ 1617 h 5460"/>
                    <a:gd name="T98" fmla="*/ 3064 w 6564"/>
                    <a:gd name="T99" fmla="*/ 1449 h 5460"/>
                    <a:gd name="T100" fmla="*/ 3140 w 6564"/>
                    <a:gd name="T101" fmla="*/ 941 h 5460"/>
                    <a:gd name="T102" fmla="*/ 3363 w 6564"/>
                    <a:gd name="T103" fmla="*/ 530 h 5460"/>
                    <a:gd name="T104" fmla="*/ 3708 w 6564"/>
                    <a:gd name="T105" fmla="*/ 217 h 5460"/>
                    <a:gd name="T106" fmla="*/ 4142 w 6564"/>
                    <a:gd name="T107" fmla="*/ 38 h 54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6564" h="5460">
                      <a:moveTo>
                        <a:pt x="4479" y="0"/>
                      </a:moveTo>
                      <a:lnTo>
                        <a:pt x="4593" y="4"/>
                      </a:lnTo>
                      <a:lnTo>
                        <a:pt x="4706" y="18"/>
                      </a:lnTo>
                      <a:lnTo>
                        <a:pt x="4818" y="40"/>
                      </a:lnTo>
                      <a:lnTo>
                        <a:pt x="4926" y="72"/>
                      </a:lnTo>
                      <a:lnTo>
                        <a:pt x="5031" y="112"/>
                      </a:lnTo>
                      <a:lnTo>
                        <a:pt x="5135" y="159"/>
                      </a:lnTo>
                      <a:lnTo>
                        <a:pt x="5233" y="215"/>
                      </a:lnTo>
                      <a:lnTo>
                        <a:pt x="5326" y="281"/>
                      </a:lnTo>
                      <a:lnTo>
                        <a:pt x="5416" y="353"/>
                      </a:lnTo>
                      <a:lnTo>
                        <a:pt x="5452" y="379"/>
                      </a:lnTo>
                      <a:lnTo>
                        <a:pt x="5494" y="393"/>
                      </a:lnTo>
                      <a:lnTo>
                        <a:pt x="5537" y="399"/>
                      </a:lnTo>
                      <a:lnTo>
                        <a:pt x="5579" y="393"/>
                      </a:lnTo>
                      <a:lnTo>
                        <a:pt x="5725" y="353"/>
                      </a:lnTo>
                      <a:lnTo>
                        <a:pt x="5866" y="303"/>
                      </a:lnTo>
                      <a:lnTo>
                        <a:pt x="6004" y="245"/>
                      </a:lnTo>
                      <a:lnTo>
                        <a:pt x="6139" y="181"/>
                      </a:lnTo>
                      <a:lnTo>
                        <a:pt x="6271" y="108"/>
                      </a:lnTo>
                      <a:lnTo>
                        <a:pt x="6297" y="98"/>
                      </a:lnTo>
                      <a:lnTo>
                        <a:pt x="6323" y="98"/>
                      </a:lnTo>
                      <a:lnTo>
                        <a:pt x="6345" y="108"/>
                      </a:lnTo>
                      <a:lnTo>
                        <a:pt x="6365" y="122"/>
                      </a:lnTo>
                      <a:lnTo>
                        <a:pt x="6379" y="141"/>
                      </a:lnTo>
                      <a:lnTo>
                        <a:pt x="6383" y="167"/>
                      </a:lnTo>
                      <a:lnTo>
                        <a:pt x="6381" y="193"/>
                      </a:lnTo>
                      <a:lnTo>
                        <a:pt x="6339" y="305"/>
                      </a:lnTo>
                      <a:lnTo>
                        <a:pt x="6289" y="413"/>
                      </a:lnTo>
                      <a:lnTo>
                        <a:pt x="6231" y="514"/>
                      </a:lnTo>
                      <a:lnTo>
                        <a:pt x="6163" y="612"/>
                      </a:lnTo>
                      <a:lnTo>
                        <a:pt x="6090" y="702"/>
                      </a:lnTo>
                      <a:lnTo>
                        <a:pt x="6008" y="787"/>
                      </a:lnTo>
                      <a:lnTo>
                        <a:pt x="6161" y="746"/>
                      </a:lnTo>
                      <a:lnTo>
                        <a:pt x="6313" y="694"/>
                      </a:lnTo>
                      <a:lnTo>
                        <a:pt x="6460" y="634"/>
                      </a:lnTo>
                      <a:lnTo>
                        <a:pt x="6488" y="628"/>
                      </a:lnTo>
                      <a:lnTo>
                        <a:pt x="6514" y="632"/>
                      </a:lnTo>
                      <a:lnTo>
                        <a:pt x="6538" y="646"/>
                      </a:lnTo>
                      <a:lnTo>
                        <a:pt x="6554" y="666"/>
                      </a:lnTo>
                      <a:lnTo>
                        <a:pt x="6564" y="690"/>
                      </a:lnTo>
                      <a:lnTo>
                        <a:pt x="6564" y="716"/>
                      </a:lnTo>
                      <a:lnTo>
                        <a:pt x="6552" y="744"/>
                      </a:lnTo>
                      <a:lnTo>
                        <a:pt x="6454" y="881"/>
                      </a:lnTo>
                      <a:lnTo>
                        <a:pt x="6349" y="1011"/>
                      </a:lnTo>
                      <a:lnTo>
                        <a:pt x="6235" y="1134"/>
                      </a:lnTo>
                      <a:lnTo>
                        <a:pt x="6116" y="1252"/>
                      </a:lnTo>
                      <a:lnTo>
                        <a:pt x="5988" y="1361"/>
                      </a:lnTo>
                      <a:lnTo>
                        <a:pt x="5958" y="1391"/>
                      </a:lnTo>
                      <a:lnTo>
                        <a:pt x="5932" y="1425"/>
                      </a:lnTo>
                      <a:lnTo>
                        <a:pt x="5914" y="1465"/>
                      </a:lnTo>
                      <a:lnTo>
                        <a:pt x="5902" y="1505"/>
                      </a:lnTo>
                      <a:lnTo>
                        <a:pt x="5898" y="1549"/>
                      </a:lnTo>
                      <a:lnTo>
                        <a:pt x="5898" y="1571"/>
                      </a:lnTo>
                      <a:lnTo>
                        <a:pt x="5894" y="1764"/>
                      </a:lnTo>
                      <a:lnTo>
                        <a:pt x="5878" y="1962"/>
                      </a:lnTo>
                      <a:lnTo>
                        <a:pt x="5850" y="2159"/>
                      </a:lnTo>
                      <a:lnTo>
                        <a:pt x="5815" y="2356"/>
                      </a:lnTo>
                      <a:lnTo>
                        <a:pt x="5769" y="2554"/>
                      </a:lnTo>
                      <a:lnTo>
                        <a:pt x="5711" y="2749"/>
                      </a:lnTo>
                      <a:lnTo>
                        <a:pt x="5645" y="2940"/>
                      </a:lnTo>
                      <a:lnTo>
                        <a:pt x="5565" y="3138"/>
                      </a:lnTo>
                      <a:lnTo>
                        <a:pt x="5476" y="3327"/>
                      </a:lnTo>
                      <a:lnTo>
                        <a:pt x="5378" y="3512"/>
                      </a:lnTo>
                      <a:lnTo>
                        <a:pt x="5272" y="3692"/>
                      </a:lnTo>
                      <a:lnTo>
                        <a:pt x="5155" y="3865"/>
                      </a:lnTo>
                      <a:lnTo>
                        <a:pt x="5031" y="4033"/>
                      </a:lnTo>
                      <a:lnTo>
                        <a:pt x="4898" y="4192"/>
                      </a:lnTo>
                      <a:lnTo>
                        <a:pt x="4764" y="4334"/>
                      </a:lnTo>
                      <a:lnTo>
                        <a:pt x="4627" y="4469"/>
                      </a:lnTo>
                      <a:lnTo>
                        <a:pt x="4483" y="4597"/>
                      </a:lnTo>
                      <a:lnTo>
                        <a:pt x="4332" y="4714"/>
                      </a:lnTo>
                      <a:lnTo>
                        <a:pt x="4176" y="4826"/>
                      </a:lnTo>
                      <a:lnTo>
                        <a:pt x="4015" y="4928"/>
                      </a:lnTo>
                      <a:lnTo>
                        <a:pt x="3849" y="5021"/>
                      </a:lnTo>
                      <a:lnTo>
                        <a:pt x="3678" y="5105"/>
                      </a:lnTo>
                      <a:lnTo>
                        <a:pt x="3484" y="5189"/>
                      </a:lnTo>
                      <a:lnTo>
                        <a:pt x="3287" y="5261"/>
                      </a:lnTo>
                      <a:lnTo>
                        <a:pt x="3084" y="5320"/>
                      </a:lnTo>
                      <a:lnTo>
                        <a:pt x="2878" y="5370"/>
                      </a:lnTo>
                      <a:lnTo>
                        <a:pt x="2667" y="5410"/>
                      </a:lnTo>
                      <a:lnTo>
                        <a:pt x="2452" y="5438"/>
                      </a:lnTo>
                      <a:lnTo>
                        <a:pt x="2233" y="5454"/>
                      </a:lnTo>
                      <a:lnTo>
                        <a:pt x="2009" y="5460"/>
                      </a:lnTo>
                      <a:lnTo>
                        <a:pt x="1804" y="5454"/>
                      </a:lnTo>
                      <a:lnTo>
                        <a:pt x="1599" y="5438"/>
                      </a:lnTo>
                      <a:lnTo>
                        <a:pt x="1397" y="5412"/>
                      </a:lnTo>
                      <a:lnTo>
                        <a:pt x="1196" y="5374"/>
                      </a:lnTo>
                      <a:lnTo>
                        <a:pt x="999" y="5326"/>
                      </a:lnTo>
                      <a:lnTo>
                        <a:pt x="803" y="5269"/>
                      </a:lnTo>
                      <a:lnTo>
                        <a:pt x="610" y="5199"/>
                      </a:lnTo>
                      <a:lnTo>
                        <a:pt x="421" y="5121"/>
                      </a:lnTo>
                      <a:lnTo>
                        <a:pt x="237" y="5031"/>
                      </a:lnTo>
                      <a:lnTo>
                        <a:pt x="58" y="4934"/>
                      </a:lnTo>
                      <a:lnTo>
                        <a:pt x="34" y="4916"/>
                      </a:lnTo>
                      <a:lnTo>
                        <a:pt x="16" y="4894"/>
                      </a:lnTo>
                      <a:lnTo>
                        <a:pt x="4" y="4868"/>
                      </a:lnTo>
                      <a:lnTo>
                        <a:pt x="0" y="4838"/>
                      </a:lnTo>
                      <a:lnTo>
                        <a:pt x="4" y="4810"/>
                      </a:lnTo>
                      <a:lnTo>
                        <a:pt x="14" y="4782"/>
                      </a:lnTo>
                      <a:lnTo>
                        <a:pt x="32" y="4760"/>
                      </a:lnTo>
                      <a:lnTo>
                        <a:pt x="54" y="4742"/>
                      </a:lnTo>
                      <a:lnTo>
                        <a:pt x="80" y="4732"/>
                      </a:lnTo>
                      <a:lnTo>
                        <a:pt x="110" y="4728"/>
                      </a:lnTo>
                      <a:lnTo>
                        <a:pt x="273" y="4728"/>
                      </a:lnTo>
                      <a:lnTo>
                        <a:pt x="447" y="4722"/>
                      </a:lnTo>
                      <a:lnTo>
                        <a:pt x="620" y="4706"/>
                      </a:lnTo>
                      <a:lnTo>
                        <a:pt x="789" y="4679"/>
                      </a:lnTo>
                      <a:lnTo>
                        <a:pt x="957" y="4639"/>
                      </a:lnTo>
                      <a:lnTo>
                        <a:pt x="1120" y="4589"/>
                      </a:lnTo>
                      <a:lnTo>
                        <a:pt x="1280" y="4529"/>
                      </a:lnTo>
                      <a:lnTo>
                        <a:pt x="1437" y="4457"/>
                      </a:lnTo>
                      <a:lnTo>
                        <a:pt x="1589" y="4376"/>
                      </a:lnTo>
                      <a:lnTo>
                        <a:pt x="1736" y="4284"/>
                      </a:lnTo>
                      <a:lnTo>
                        <a:pt x="1617" y="4260"/>
                      </a:lnTo>
                      <a:lnTo>
                        <a:pt x="1501" y="4224"/>
                      </a:lnTo>
                      <a:lnTo>
                        <a:pt x="1391" y="4180"/>
                      </a:lnTo>
                      <a:lnTo>
                        <a:pt x="1284" y="4128"/>
                      </a:lnTo>
                      <a:lnTo>
                        <a:pt x="1182" y="4067"/>
                      </a:lnTo>
                      <a:lnTo>
                        <a:pt x="1086" y="3997"/>
                      </a:lnTo>
                      <a:lnTo>
                        <a:pt x="997" y="3921"/>
                      </a:lnTo>
                      <a:lnTo>
                        <a:pt x="913" y="3835"/>
                      </a:lnTo>
                      <a:lnTo>
                        <a:pt x="837" y="3744"/>
                      </a:lnTo>
                      <a:lnTo>
                        <a:pt x="769" y="3646"/>
                      </a:lnTo>
                      <a:lnTo>
                        <a:pt x="710" y="3542"/>
                      </a:lnTo>
                      <a:lnTo>
                        <a:pt x="658" y="3433"/>
                      </a:lnTo>
                      <a:lnTo>
                        <a:pt x="616" y="3319"/>
                      </a:lnTo>
                      <a:lnTo>
                        <a:pt x="612" y="3293"/>
                      </a:lnTo>
                      <a:lnTo>
                        <a:pt x="618" y="3269"/>
                      </a:lnTo>
                      <a:lnTo>
                        <a:pt x="630" y="3247"/>
                      </a:lnTo>
                      <a:lnTo>
                        <a:pt x="650" y="3231"/>
                      </a:lnTo>
                      <a:lnTo>
                        <a:pt x="674" y="3223"/>
                      </a:lnTo>
                      <a:lnTo>
                        <a:pt x="700" y="3223"/>
                      </a:lnTo>
                      <a:lnTo>
                        <a:pt x="819" y="3241"/>
                      </a:lnTo>
                      <a:lnTo>
                        <a:pt x="939" y="3247"/>
                      </a:lnTo>
                      <a:lnTo>
                        <a:pt x="969" y="3245"/>
                      </a:lnTo>
                      <a:lnTo>
                        <a:pt x="855" y="3189"/>
                      </a:lnTo>
                      <a:lnTo>
                        <a:pt x="749" y="3122"/>
                      </a:lnTo>
                      <a:lnTo>
                        <a:pt x="652" y="3046"/>
                      </a:lnTo>
                      <a:lnTo>
                        <a:pt x="560" y="2962"/>
                      </a:lnTo>
                      <a:lnTo>
                        <a:pt x="474" y="2871"/>
                      </a:lnTo>
                      <a:lnTo>
                        <a:pt x="399" y="2773"/>
                      </a:lnTo>
                      <a:lnTo>
                        <a:pt x="333" y="2669"/>
                      </a:lnTo>
                      <a:lnTo>
                        <a:pt x="275" y="2558"/>
                      </a:lnTo>
                      <a:lnTo>
                        <a:pt x="227" y="2442"/>
                      </a:lnTo>
                      <a:lnTo>
                        <a:pt x="189" y="2322"/>
                      </a:lnTo>
                      <a:lnTo>
                        <a:pt x="161" y="2199"/>
                      </a:lnTo>
                      <a:lnTo>
                        <a:pt x="146" y="2071"/>
                      </a:lnTo>
                      <a:lnTo>
                        <a:pt x="142" y="1942"/>
                      </a:lnTo>
                      <a:lnTo>
                        <a:pt x="148" y="1914"/>
                      </a:lnTo>
                      <a:lnTo>
                        <a:pt x="159" y="1894"/>
                      </a:lnTo>
                      <a:lnTo>
                        <a:pt x="179" y="1878"/>
                      </a:lnTo>
                      <a:lnTo>
                        <a:pt x="201" y="1870"/>
                      </a:lnTo>
                      <a:lnTo>
                        <a:pt x="227" y="1868"/>
                      </a:lnTo>
                      <a:lnTo>
                        <a:pt x="251" y="1878"/>
                      </a:lnTo>
                      <a:lnTo>
                        <a:pt x="355" y="1928"/>
                      </a:lnTo>
                      <a:lnTo>
                        <a:pt x="462" y="1969"/>
                      </a:lnTo>
                      <a:lnTo>
                        <a:pt x="574" y="2001"/>
                      </a:lnTo>
                      <a:lnTo>
                        <a:pt x="490" y="1910"/>
                      </a:lnTo>
                      <a:lnTo>
                        <a:pt x="413" y="1812"/>
                      </a:lnTo>
                      <a:lnTo>
                        <a:pt x="347" y="1708"/>
                      </a:lnTo>
                      <a:lnTo>
                        <a:pt x="289" y="1599"/>
                      </a:lnTo>
                      <a:lnTo>
                        <a:pt x="241" y="1485"/>
                      </a:lnTo>
                      <a:lnTo>
                        <a:pt x="203" y="1367"/>
                      </a:lnTo>
                      <a:lnTo>
                        <a:pt x="175" y="1244"/>
                      </a:lnTo>
                      <a:lnTo>
                        <a:pt x="157" y="1120"/>
                      </a:lnTo>
                      <a:lnTo>
                        <a:pt x="153" y="993"/>
                      </a:lnTo>
                      <a:lnTo>
                        <a:pt x="157" y="869"/>
                      </a:lnTo>
                      <a:lnTo>
                        <a:pt x="175" y="746"/>
                      </a:lnTo>
                      <a:lnTo>
                        <a:pt x="201" y="624"/>
                      </a:lnTo>
                      <a:lnTo>
                        <a:pt x="239" y="506"/>
                      </a:lnTo>
                      <a:lnTo>
                        <a:pt x="287" y="391"/>
                      </a:lnTo>
                      <a:lnTo>
                        <a:pt x="345" y="281"/>
                      </a:lnTo>
                      <a:lnTo>
                        <a:pt x="361" y="263"/>
                      </a:lnTo>
                      <a:lnTo>
                        <a:pt x="381" y="251"/>
                      </a:lnTo>
                      <a:lnTo>
                        <a:pt x="403" y="245"/>
                      </a:lnTo>
                      <a:lnTo>
                        <a:pt x="425" y="247"/>
                      </a:lnTo>
                      <a:lnTo>
                        <a:pt x="447" y="255"/>
                      </a:lnTo>
                      <a:lnTo>
                        <a:pt x="466" y="271"/>
                      </a:lnTo>
                      <a:lnTo>
                        <a:pt x="598" y="425"/>
                      </a:lnTo>
                      <a:lnTo>
                        <a:pt x="736" y="570"/>
                      </a:lnTo>
                      <a:lnTo>
                        <a:pt x="881" y="706"/>
                      </a:lnTo>
                      <a:lnTo>
                        <a:pt x="1031" y="835"/>
                      </a:lnTo>
                      <a:lnTo>
                        <a:pt x="1188" y="953"/>
                      </a:lnTo>
                      <a:lnTo>
                        <a:pt x="1351" y="1064"/>
                      </a:lnTo>
                      <a:lnTo>
                        <a:pt x="1519" y="1166"/>
                      </a:lnTo>
                      <a:lnTo>
                        <a:pt x="1690" y="1258"/>
                      </a:lnTo>
                      <a:lnTo>
                        <a:pt x="1870" y="1342"/>
                      </a:lnTo>
                      <a:lnTo>
                        <a:pt x="2051" y="1415"/>
                      </a:lnTo>
                      <a:lnTo>
                        <a:pt x="2237" y="1479"/>
                      </a:lnTo>
                      <a:lnTo>
                        <a:pt x="2426" y="1533"/>
                      </a:lnTo>
                      <a:lnTo>
                        <a:pt x="2619" y="1577"/>
                      </a:lnTo>
                      <a:lnTo>
                        <a:pt x="2817" y="1611"/>
                      </a:lnTo>
                      <a:lnTo>
                        <a:pt x="3016" y="1635"/>
                      </a:lnTo>
                      <a:lnTo>
                        <a:pt x="3022" y="1635"/>
                      </a:lnTo>
                      <a:lnTo>
                        <a:pt x="3042" y="1631"/>
                      </a:lnTo>
                      <a:lnTo>
                        <a:pt x="3060" y="1617"/>
                      </a:lnTo>
                      <a:lnTo>
                        <a:pt x="3066" y="1609"/>
                      </a:lnTo>
                      <a:lnTo>
                        <a:pt x="3072" y="1595"/>
                      </a:lnTo>
                      <a:lnTo>
                        <a:pt x="3074" y="1577"/>
                      </a:lnTo>
                      <a:lnTo>
                        <a:pt x="3064" y="1449"/>
                      </a:lnTo>
                      <a:lnTo>
                        <a:pt x="3068" y="1320"/>
                      </a:lnTo>
                      <a:lnTo>
                        <a:pt x="3082" y="1188"/>
                      </a:lnTo>
                      <a:lnTo>
                        <a:pt x="3106" y="1056"/>
                      </a:lnTo>
                      <a:lnTo>
                        <a:pt x="3140" y="941"/>
                      </a:lnTo>
                      <a:lnTo>
                        <a:pt x="3181" y="831"/>
                      </a:lnTo>
                      <a:lnTo>
                        <a:pt x="3233" y="726"/>
                      </a:lnTo>
                      <a:lnTo>
                        <a:pt x="3293" y="624"/>
                      </a:lnTo>
                      <a:lnTo>
                        <a:pt x="3363" y="530"/>
                      </a:lnTo>
                      <a:lnTo>
                        <a:pt x="3439" y="441"/>
                      </a:lnTo>
                      <a:lnTo>
                        <a:pt x="3522" y="359"/>
                      </a:lnTo>
                      <a:lnTo>
                        <a:pt x="3612" y="285"/>
                      </a:lnTo>
                      <a:lnTo>
                        <a:pt x="3708" y="217"/>
                      </a:lnTo>
                      <a:lnTo>
                        <a:pt x="3811" y="159"/>
                      </a:lnTo>
                      <a:lnTo>
                        <a:pt x="3919" y="110"/>
                      </a:lnTo>
                      <a:lnTo>
                        <a:pt x="4031" y="68"/>
                      </a:lnTo>
                      <a:lnTo>
                        <a:pt x="4142" y="38"/>
                      </a:lnTo>
                      <a:lnTo>
                        <a:pt x="4254" y="16"/>
                      </a:lnTo>
                      <a:lnTo>
                        <a:pt x="4367" y="4"/>
                      </a:lnTo>
                      <a:lnTo>
                        <a:pt x="447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19" name="Group 918">
                <a:extLst>
                  <a:ext uri="{FF2B5EF4-FFF2-40B4-BE49-F238E27FC236}">
                    <a16:creationId xmlns:a16="http://schemas.microsoft.com/office/drawing/2014/main" id="{E18E349A-8CBF-4B36-B181-09430D596AD9}"/>
                  </a:ext>
                </a:extLst>
              </p:cNvPr>
              <p:cNvGrpSpPr/>
              <p:nvPr/>
            </p:nvGrpSpPr>
            <p:grpSpPr>
              <a:xfrm>
                <a:off x="3398816" y="1655998"/>
                <a:ext cx="393040" cy="415550"/>
                <a:chOff x="4534885" y="1090183"/>
                <a:chExt cx="476412" cy="503696"/>
              </a:xfrm>
            </p:grpSpPr>
            <p:grpSp>
              <p:nvGrpSpPr>
                <p:cNvPr id="552" name="Group 551">
                  <a:extLst>
                    <a:ext uri="{FF2B5EF4-FFF2-40B4-BE49-F238E27FC236}">
                      <a16:creationId xmlns:a16="http://schemas.microsoft.com/office/drawing/2014/main" id="{BD588757-E00A-4F0D-AFCC-49D8FF9C481E}"/>
                    </a:ext>
                  </a:extLst>
                </p:cNvPr>
                <p:cNvGrpSpPr/>
                <p:nvPr/>
              </p:nvGrpSpPr>
              <p:grpSpPr>
                <a:xfrm>
                  <a:off x="4534885" y="10901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553" name="Freeform: Shape 552">
                    <a:extLst>
                      <a:ext uri="{FF2B5EF4-FFF2-40B4-BE49-F238E27FC236}">
                        <a16:creationId xmlns:a16="http://schemas.microsoft.com/office/drawing/2014/main" id="{EEEB4472-1ED8-4DFC-BE7A-7D1DE61EF7B1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4" name="Oval 553">
                    <a:extLst>
                      <a:ext uri="{FF2B5EF4-FFF2-40B4-BE49-F238E27FC236}">
                        <a16:creationId xmlns:a16="http://schemas.microsoft.com/office/drawing/2014/main" id="{2E199D08-00DE-4528-8983-8F55AC0C6DD8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72" name="Freeform 50">
                  <a:extLst>
                    <a:ext uri="{FF2B5EF4-FFF2-40B4-BE49-F238E27FC236}">
                      <a16:creationId xmlns:a16="http://schemas.microsoft.com/office/drawing/2014/main" id="{90E9E010-E864-4DE2-9521-73A089DA18A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45569" y="1214587"/>
                  <a:ext cx="255044" cy="254888"/>
                </a:xfrm>
                <a:custGeom>
                  <a:avLst/>
                  <a:gdLst>
                    <a:gd name="T0" fmla="*/ 1845 w 6560"/>
                    <a:gd name="T1" fmla="*/ 4098 h 6556"/>
                    <a:gd name="T2" fmla="*/ 2044 w 6560"/>
                    <a:gd name="T3" fmla="*/ 4256 h 6556"/>
                    <a:gd name="T4" fmla="*/ 1947 w 6560"/>
                    <a:gd name="T5" fmla="*/ 4477 h 6556"/>
                    <a:gd name="T6" fmla="*/ 2050 w 6560"/>
                    <a:gd name="T7" fmla="*/ 5123 h 6556"/>
                    <a:gd name="T8" fmla="*/ 1893 w 6560"/>
                    <a:gd name="T9" fmla="*/ 5322 h 6556"/>
                    <a:gd name="T10" fmla="*/ 1661 w 6560"/>
                    <a:gd name="T11" fmla="*/ 5213 h 6556"/>
                    <a:gd name="T12" fmla="*/ 1709 w 6560"/>
                    <a:gd name="T13" fmla="*/ 4973 h 6556"/>
                    <a:gd name="T14" fmla="*/ 1645 w 6560"/>
                    <a:gd name="T15" fmla="*/ 4345 h 6556"/>
                    <a:gd name="T16" fmla="*/ 1755 w 6560"/>
                    <a:gd name="T17" fmla="*/ 4118 h 6556"/>
                    <a:gd name="T18" fmla="*/ 3449 w 6560"/>
                    <a:gd name="T19" fmla="*/ 5015 h 6556"/>
                    <a:gd name="T20" fmla="*/ 4027 w 6560"/>
                    <a:gd name="T21" fmla="*/ 3855 h 6556"/>
                    <a:gd name="T22" fmla="*/ 3151 w 6560"/>
                    <a:gd name="T23" fmla="*/ 3104 h 6556"/>
                    <a:gd name="T24" fmla="*/ 2737 w 6560"/>
                    <a:gd name="T25" fmla="*/ 3434 h 6556"/>
                    <a:gd name="T26" fmla="*/ 5535 w 6560"/>
                    <a:gd name="T27" fmla="*/ 3454 h 6556"/>
                    <a:gd name="T28" fmla="*/ 5094 w 6560"/>
                    <a:gd name="T29" fmla="*/ 3167 h 6556"/>
                    <a:gd name="T30" fmla="*/ 4921 w 6560"/>
                    <a:gd name="T31" fmla="*/ 2663 h 6556"/>
                    <a:gd name="T32" fmla="*/ 4739 w 6560"/>
                    <a:gd name="T33" fmla="*/ 3175 h 6556"/>
                    <a:gd name="T34" fmla="*/ 4288 w 6560"/>
                    <a:gd name="T35" fmla="*/ 3462 h 6556"/>
                    <a:gd name="T36" fmla="*/ 3740 w 6560"/>
                    <a:gd name="T37" fmla="*/ 3401 h 6556"/>
                    <a:gd name="T38" fmla="*/ 3363 w 6560"/>
                    <a:gd name="T39" fmla="*/ 3024 h 6556"/>
                    <a:gd name="T40" fmla="*/ 1636 w 6560"/>
                    <a:gd name="T41" fmla="*/ 2757 h 6556"/>
                    <a:gd name="T42" fmla="*/ 1406 w 6560"/>
                    <a:gd name="T43" fmla="*/ 3233 h 6556"/>
                    <a:gd name="T44" fmla="*/ 1025 w 6560"/>
                    <a:gd name="T45" fmla="*/ 6145 h 6556"/>
                    <a:gd name="T46" fmla="*/ 1939 w 6560"/>
                    <a:gd name="T47" fmla="*/ 3293 h 6556"/>
                    <a:gd name="T48" fmla="*/ 1661 w 6560"/>
                    <a:gd name="T49" fmla="*/ 2848 h 6556"/>
                    <a:gd name="T50" fmla="*/ 6554 w 6560"/>
                    <a:gd name="T51" fmla="*/ 2757 h 6556"/>
                    <a:gd name="T52" fmla="*/ 6327 w 6560"/>
                    <a:gd name="T53" fmla="*/ 3233 h 6556"/>
                    <a:gd name="T54" fmla="*/ 5944 w 6560"/>
                    <a:gd name="T55" fmla="*/ 6145 h 6556"/>
                    <a:gd name="T56" fmla="*/ 6538 w 6560"/>
                    <a:gd name="T57" fmla="*/ 6261 h 6556"/>
                    <a:gd name="T58" fmla="*/ 6482 w 6560"/>
                    <a:gd name="T59" fmla="*/ 6510 h 6556"/>
                    <a:gd name="T60" fmla="*/ 116 w 6560"/>
                    <a:gd name="T61" fmla="*/ 6536 h 6556"/>
                    <a:gd name="T62" fmla="*/ 6 w 6560"/>
                    <a:gd name="T63" fmla="*/ 6305 h 6556"/>
                    <a:gd name="T64" fmla="*/ 205 w 6560"/>
                    <a:gd name="T65" fmla="*/ 6145 h 6556"/>
                    <a:gd name="T66" fmla="*/ 299 w 6560"/>
                    <a:gd name="T67" fmla="*/ 3293 h 6556"/>
                    <a:gd name="T68" fmla="*/ 22 w 6560"/>
                    <a:gd name="T69" fmla="*/ 2848 h 6556"/>
                    <a:gd name="T70" fmla="*/ 2413 w 6560"/>
                    <a:gd name="T71" fmla="*/ 935 h 6556"/>
                    <a:gd name="T72" fmla="*/ 1959 w 6560"/>
                    <a:gd name="T73" fmla="*/ 1892 h 6556"/>
                    <a:gd name="T74" fmla="*/ 2102 w 6560"/>
                    <a:gd name="T75" fmla="*/ 1932 h 6556"/>
                    <a:gd name="T76" fmla="*/ 2557 w 6560"/>
                    <a:gd name="T77" fmla="*/ 993 h 6556"/>
                    <a:gd name="T78" fmla="*/ 1624 w 6560"/>
                    <a:gd name="T79" fmla="*/ 925 h 6556"/>
                    <a:gd name="T80" fmla="*/ 1129 w 6560"/>
                    <a:gd name="T81" fmla="*/ 1862 h 6556"/>
                    <a:gd name="T82" fmla="*/ 1259 w 6560"/>
                    <a:gd name="T83" fmla="*/ 1943 h 6556"/>
                    <a:gd name="T84" fmla="*/ 1743 w 6560"/>
                    <a:gd name="T85" fmla="*/ 1019 h 6556"/>
                    <a:gd name="T86" fmla="*/ 4926 w 6560"/>
                    <a:gd name="T87" fmla="*/ 923 h 6556"/>
                    <a:gd name="T88" fmla="*/ 4819 w 6560"/>
                    <a:gd name="T89" fmla="*/ 1039 h 6556"/>
                    <a:gd name="T90" fmla="*/ 5329 w 6560"/>
                    <a:gd name="T91" fmla="*/ 1947 h 6556"/>
                    <a:gd name="T92" fmla="*/ 5433 w 6560"/>
                    <a:gd name="T93" fmla="*/ 1852 h 6556"/>
                    <a:gd name="T94" fmla="*/ 4952 w 6560"/>
                    <a:gd name="T95" fmla="*/ 927 h 6556"/>
                    <a:gd name="T96" fmla="*/ 3973 w 6560"/>
                    <a:gd name="T97" fmla="*/ 973 h 6556"/>
                    <a:gd name="T98" fmla="*/ 4436 w 6560"/>
                    <a:gd name="T99" fmla="*/ 1916 h 6556"/>
                    <a:gd name="T100" fmla="*/ 4581 w 6560"/>
                    <a:gd name="T101" fmla="*/ 1918 h 6556"/>
                    <a:gd name="T102" fmla="*/ 4153 w 6560"/>
                    <a:gd name="T103" fmla="*/ 975 h 6556"/>
                    <a:gd name="T104" fmla="*/ 3247 w 6560"/>
                    <a:gd name="T105" fmla="*/ 927 h 6556"/>
                    <a:gd name="T106" fmla="*/ 3183 w 6560"/>
                    <a:gd name="T107" fmla="*/ 1876 h 6556"/>
                    <a:gd name="T108" fmla="*/ 3341 w 6560"/>
                    <a:gd name="T109" fmla="*/ 1928 h 6556"/>
                    <a:gd name="T110" fmla="*/ 3363 w 6560"/>
                    <a:gd name="T111" fmla="*/ 965 h 6556"/>
                    <a:gd name="T112" fmla="*/ 6560 w 6560"/>
                    <a:gd name="T113" fmla="*/ 2254 h 6556"/>
                    <a:gd name="T114" fmla="*/ 5625 w 6560"/>
                    <a:gd name="T115" fmla="*/ 22 h 6556"/>
                    <a:gd name="T116" fmla="*/ 5734 w 6560"/>
                    <a:gd name="T117" fmla="*/ 253 h 6556"/>
                    <a:gd name="T118" fmla="*/ 5535 w 6560"/>
                    <a:gd name="T119" fmla="*/ 411 h 6556"/>
                    <a:gd name="T120" fmla="*/ 842 w 6560"/>
                    <a:gd name="T121" fmla="*/ 295 h 6556"/>
                    <a:gd name="T122" fmla="*/ 898 w 6560"/>
                    <a:gd name="T123" fmla="*/ 46 h 65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560" h="6556">
                      <a:moveTo>
                        <a:pt x="4607" y="4435"/>
                      </a:moveTo>
                      <a:lnTo>
                        <a:pt x="4753" y="4581"/>
                      </a:lnTo>
                      <a:lnTo>
                        <a:pt x="4173" y="5159"/>
                      </a:lnTo>
                      <a:lnTo>
                        <a:pt x="4027" y="5015"/>
                      </a:lnTo>
                      <a:lnTo>
                        <a:pt x="4607" y="4435"/>
                      </a:lnTo>
                      <a:close/>
                      <a:moveTo>
                        <a:pt x="1845" y="4098"/>
                      </a:moveTo>
                      <a:lnTo>
                        <a:pt x="1893" y="4102"/>
                      </a:lnTo>
                      <a:lnTo>
                        <a:pt x="1935" y="4118"/>
                      </a:lnTo>
                      <a:lnTo>
                        <a:pt x="1973" y="4142"/>
                      </a:lnTo>
                      <a:lnTo>
                        <a:pt x="2005" y="4174"/>
                      </a:lnTo>
                      <a:lnTo>
                        <a:pt x="2028" y="4212"/>
                      </a:lnTo>
                      <a:lnTo>
                        <a:pt x="2044" y="4256"/>
                      </a:lnTo>
                      <a:lnTo>
                        <a:pt x="2050" y="4302"/>
                      </a:lnTo>
                      <a:lnTo>
                        <a:pt x="2044" y="4345"/>
                      </a:lnTo>
                      <a:lnTo>
                        <a:pt x="2030" y="4385"/>
                      </a:lnTo>
                      <a:lnTo>
                        <a:pt x="2010" y="4421"/>
                      </a:lnTo>
                      <a:lnTo>
                        <a:pt x="1981" y="4451"/>
                      </a:lnTo>
                      <a:lnTo>
                        <a:pt x="1947" y="4477"/>
                      </a:lnTo>
                      <a:lnTo>
                        <a:pt x="1947" y="4947"/>
                      </a:lnTo>
                      <a:lnTo>
                        <a:pt x="1981" y="4973"/>
                      </a:lnTo>
                      <a:lnTo>
                        <a:pt x="2010" y="5003"/>
                      </a:lnTo>
                      <a:lnTo>
                        <a:pt x="2030" y="5039"/>
                      </a:lnTo>
                      <a:lnTo>
                        <a:pt x="2044" y="5079"/>
                      </a:lnTo>
                      <a:lnTo>
                        <a:pt x="2050" y="5123"/>
                      </a:lnTo>
                      <a:lnTo>
                        <a:pt x="2044" y="5169"/>
                      </a:lnTo>
                      <a:lnTo>
                        <a:pt x="2028" y="5213"/>
                      </a:lnTo>
                      <a:lnTo>
                        <a:pt x="2005" y="5250"/>
                      </a:lnTo>
                      <a:lnTo>
                        <a:pt x="1973" y="5282"/>
                      </a:lnTo>
                      <a:lnTo>
                        <a:pt x="1935" y="5306"/>
                      </a:lnTo>
                      <a:lnTo>
                        <a:pt x="1893" y="5322"/>
                      </a:lnTo>
                      <a:lnTo>
                        <a:pt x="1845" y="5326"/>
                      </a:lnTo>
                      <a:lnTo>
                        <a:pt x="1797" y="5322"/>
                      </a:lnTo>
                      <a:lnTo>
                        <a:pt x="1755" y="5306"/>
                      </a:lnTo>
                      <a:lnTo>
                        <a:pt x="1717" y="5282"/>
                      </a:lnTo>
                      <a:lnTo>
                        <a:pt x="1685" y="5250"/>
                      </a:lnTo>
                      <a:lnTo>
                        <a:pt x="1661" y="5213"/>
                      </a:lnTo>
                      <a:lnTo>
                        <a:pt x="1645" y="5169"/>
                      </a:lnTo>
                      <a:lnTo>
                        <a:pt x="1640" y="5123"/>
                      </a:lnTo>
                      <a:lnTo>
                        <a:pt x="1645" y="5079"/>
                      </a:lnTo>
                      <a:lnTo>
                        <a:pt x="1659" y="5039"/>
                      </a:lnTo>
                      <a:lnTo>
                        <a:pt x="1679" y="5003"/>
                      </a:lnTo>
                      <a:lnTo>
                        <a:pt x="1709" y="4973"/>
                      </a:lnTo>
                      <a:lnTo>
                        <a:pt x="1743" y="4947"/>
                      </a:lnTo>
                      <a:lnTo>
                        <a:pt x="1743" y="4477"/>
                      </a:lnTo>
                      <a:lnTo>
                        <a:pt x="1709" y="4451"/>
                      </a:lnTo>
                      <a:lnTo>
                        <a:pt x="1679" y="4421"/>
                      </a:lnTo>
                      <a:lnTo>
                        <a:pt x="1659" y="4385"/>
                      </a:lnTo>
                      <a:lnTo>
                        <a:pt x="1645" y="4345"/>
                      </a:lnTo>
                      <a:lnTo>
                        <a:pt x="1640" y="4302"/>
                      </a:lnTo>
                      <a:lnTo>
                        <a:pt x="1645" y="4256"/>
                      </a:lnTo>
                      <a:lnTo>
                        <a:pt x="1661" y="4212"/>
                      </a:lnTo>
                      <a:lnTo>
                        <a:pt x="1685" y="4174"/>
                      </a:lnTo>
                      <a:lnTo>
                        <a:pt x="1717" y="4142"/>
                      </a:lnTo>
                      <a:lnTo>
                        <a:pt x="1755" y="4118"/>
                      </a:lnTo>
                      <a:lnTo>
                        <a:pt x="1797" y="4102"/>
                      </a:lnTo>
                      <a:lnTo>
                        <a:pt x="1845" y="4098"/>
                      </a:lnTo>
                      <a:close/>
                      <a:moveTo>
                        <a:pt x="4607" y="3855"/>
                      </a:moveTo>
                      <a:lnTo>
                        <a:pt x="4753" y="4001"/>
                      </a:lnTo>
                      <a:lnTo>
                        <a:pt x="3592" y="5159"/>
                      </a:lnTo>
                      <a:lnTo>
                        <a:pt x="3449" y="5015"/>
                      </a:lnTo>
                      <a:lnTo>
                        <a:pt x="4607" y="3855"/>
                      </a:lnTo>
                      <a:close/>
                      <a:moveTo>
                        <a:pt x="4027" y="3855"/>
                      </a:moveTo>
                      <a:lnTo>
                        <a:pt x="4173" y="4001"/>
                      </a:lnTo>
                      <a:lnTo>
                        <a:pt x="3592" y="4581"/>
                      </a:lnTo>
                      <a:lnTo>
                        <a:pt x="3449" y="4435"/>
                      </a:lnTo>
                      <a:lnTo>
                        <a:pt x="4027" y="3855"/>
                      </a:lnTo>
                      <a:close/>
                      <a:moveTo>
                        <a:pt x="3279" y="2663"/>
                      </a:moveTo>
                      <a:lnTo>
                        <a:pt x="3275" y="2759"/>
                      </a:lnTo>
                      <a:lnTo>
                        <a:pt x="3259" y="2852"/>
                      </a:lnTo>
                      <a:lnTo>
                        <a:pt x="3231" y="2940"/>
                      </a:lnTo>
                      <a:lnTo>
                        <a:pt x="3197" y="3024"/>
                      </a:lnTo>
                      <a:lnTo>
                        <a:pt x="3151" y="3104"/>
                      </a:lnTo>
                      <a:lnTo>
                        <a:pt x="3100" y="3175"/>
                      </a:lnTo>
                      <a:lnTo>
                        <a:pt x="3040" y="3243"/>
                      </a:lnTo>
                      <a:lnTo>
                        <a:pt x="2972" y="3303"/>
                      </a:lnTo>
                      <a:lnTo>
                        <a:pt x="2900" y="3355"/>
                      </a:lnTo>
                      <a:lnTo>
                        <a:pt x="2820" y="3401"/>
                      </a:lnTo>
                      <a:lnTo>
                        <a:pt x="2737" y="3434"/>
                      </a:lnTo>
                      <a:lnTo>
                        <a:pt x="2649" y="3462"/>
                      </a:lnTo>
                      <a:lnTo>
                        <a:pt x="2555" y="3478"/>
                      </a:lnTo>
                      <a:lnTo>
                        <a:pt x="2459" y="3482"/>
                      </a:lnTo>
                      <a:lnTo>
                        <a:pt x="2459" y="6145"/>
                      </a:lnTo>
                      <a:lnTo>
                        <a:pt x="5535" y="6145"/>
                      </a:lnTo>
                      <a:lnTo>
                        <a:pt x="5535" y="3454"/>
                      </a:lnTo>
                      <a:lnTo>
                        <a:pt x="5449" y="3427"/>
                      </a:lnTo>
                      <a:lnTo>
                        <a:pt x="5367" y="3391"/>
                      </a:lnTo>
                      <a:lnTo>
                        <a:pt x="5290" y="3345"/>
                      </a:lnTo>
                      <a:lnTo>
                        <a:pt x="5218" y="3293"/>
                      </a:lnTo>
                      <a:lnTo>
                        <a:pt x="5154" y="3233"/>
                      </a:lnTo>
                      <a:lnTo>
                        <a:pt x="5094" y="3167"/>
                      </a:lnTo>
                      <a:lnTo>
                        <a:pt x="5044" y="3096"/>
                      </a:lnTo>
                      <a:lnTo>
                        <a:pt x="5000" y="3018"/>
                      </a:lnTo>
                      <a:lnTo>
                        <a:pt x="4966" y="2934"/>
                      </a:lnTo>
                      <a:lnTo>
                        <a:pt x="4940" y="2848"/>
                      </a:lnTo>
                      <a:lnTo>
                        <a:pt x="4925" y="2757"/>
                      </a:lnTo>
                      <a:lnTo>
                        <a:pt x="4921" y="2663"/>
                      </a:lnTo>
                      <a:lnTo>
                        <a:pt x="4915" y="2759"/>
                      </a:lnTo>
                      <a:lnTo>
                        <a:pt x="4899" y="2852"/>
                      </a:lnTo>
                      <a:lnTo>
                        <a:pt x="4873" y="2940"/>
                      </a:lnTo>
                      <a:lnTo>
                        <a:pt x="4837" y="3024"/>
                      </a:lnTo>
                      <a:lnTo>
                        <a:pt x="4793" y="3104"/>
                      </a:lnTo>
                      <a:lnTo>
                        <a:pt x="4739" y="3175"/>
                      </a:lnTo>
                      <a:lnTo>
                        <a:pt x="4679" y="3243"/>
                      </a:lnTo>
                      <a:lnTo>
                        <a:pt x="4613" y="3303"/>
                      </a:lnTo>
                      <a:lnTo>
                        <a:pt x="4540" y="3355"/>
                      </a:lnTo>
                      <a:lnTo>
                        <a:pt x="4460" y="3401"/>
                      </a:lnTo>
                      <a:lnTo>
                        <a:pt x="4376" y="3434"/>
                      </a:lnTo>
                      <a:lnTo>
                        <a:pt x="4288" y="3462"/>
                      </a:lnTo>
                      <a:lnTo>
                        <a:pt x="4195" y="3478"/>
                      </a:lnTo>
                      <a:lnTo>
                        <a:pt x="4099" y="3482"/>
                      </a:lnTo>
                      <a:lnTo>
                        <a:pt x="4005" y="3478"/>
                      </a:lnTo>
                      <a:lnTo>
                        <a:pt x="3911" y="3462"/>
                      </a:lnTo>
                      <a:lnTo>
                        <a:pt x="3824" y="3434"/>
                      </a:lnTo>
                      <a:lnTo>
                        <a:pt x="3740" y="3401"/>
                      </a:lnTo>
                      <a:lnTo>
                        <a:pt x="3660" y="3355"/>
                      </a:lnTo>
                      <a:lnTo>
                        <a:pt x="3586" y="3303"/>
                      </a:lnTo>
                      <a:lnTo>
                        <a:pt x="3520" y="3243"/>
                      </a:lnTo>
                      <a:lnTo>
                        <a:pt x="3461" y="3175"/>
                      </a:lnTo>
                      <a:lnTo>
                        <a:pt x="3407" y="3104"/>
                      </a:lnTo>
                      <a:lnTo>
                        <a:pt x="3363" y="3024"/>
                      </a:lnTo>
                      <a:lnTo>
                        <a:pt x="3327" y="2940"/>
                      </a:lnTo>
                      <a:lnTo>
                        <a:pt x="3301" y="2852"/>
                      </a:lnTo>
                      <a:lnTo>
                        <a:pt x="3285" y="2759"/>
                      </a:lnTo>
                      <a:lnTo>
                        <a:pt x="3279" y="2663"/>
                      </a:lnTo>
                      <a:close/>
                      <a:moveTo>
                        <a:pt x="1640" y="2663"/>
                      </a:moveTo>
                      <a:lnTo>
                        <a:pt x="1636" y="2757"/>
                      </a:lnTo>
                      <a:lnTo>
                        <a:pt x="1620" y="2848"/>
                      </a:lnTo>
                      <a:lnTo>
                        <a:pt x="1594" y="2934"/>
                      </a:lnTo>
                      <a:lnTo>
                        <a:pt x="1560" y="3018"/>
                      </a:lnTo>
                      <a:lnTo>
                        <a:pt x="1516" y="3096"/>
                      </a:lnTo>
                      <a:lnTo>
                        <a:pt x="1464" y="3167"/>
                      </a:lnTo>
                      <a:lnTo>
                        <a:pt x="1406" y="3233"/>
                      </a:lnTo>
                      <a:lnTo>
                        <a:pt x="1342" y="3293"/>
                      </a:lnTo>
                      <a:lnTo>
                        <a:pt x="1271" y="3345"/>
                      </a:lnTo>
                      <a:lnTo>
                        <a:pt x="1193" y="3391"/>
                      </a:lnTo>
                      <a:lnTo>
                        <a:pt x="1111" y="3427"/>
                      </a:lnTo>
                      <a:lnTo>
                        <a:pt x="1025" y="3454"/>
                      </a:lnTo>
                      <a:lnTo>
                        <a:pt x="1025" y="6145"/>
                      </a:lnTo>
                      <a:lnTo>
                        <a:pt x="2256" y="6145"/>
                      </a:lnTo>
                      <a:lnTo>
                        <a:pt x="2256" y="3454"/>
                      </a:lnTo>
                      <a:lnTo>
                        <a:pt x="2168" y="3427"/>
                      </a:lnTo>
                      <a:lnTo>
                        <a:pt x="2086" y="3391"/>
                      </a:lnTo>
                      <a:lnTo>
                        <a:pt x="2010" y="3345"/>
                      </a:lnTo>
                      <a:lnTo>
                        <a:pt x="1939" y="3293"/>
                      </a:lnTo>
                      <a:lnTo>
                        <a:pt x="1873" y="3233"/>
                      </a:lnTo>
                      <a:lnTo>
                        <a:pt x="1815" y="3167"/>
                      </a:lnTo>
                      <a:lnTo>
                        <a:pt x="1763" y="3096"/>
                      </a:lnTo>
                      <a:lnTo>
                        <a:pt x="1721" y="3018"/>
                      </a:lnTo>
                      <a:lnTo>
                        <a:pt x="1685" y="2934"/>
                      </a:lnTo>
                      <a:lnTo>
                        <a:pt x="1661" y="2848"/>
                      </a:lnTo>
                      <a:lnTo>
                        <a:pt x="1645" y="2757"/>
                      </a:lnTo>
                      <a:lnTo>
                        <a:pt x="1640" y="2663"/>
                      </a:lnTo>
                      <a:close/>
                      <a:moveTo>
                        <a:pt x="0" y="2460"/>
                      </a:moveTo>
                      <a:lnTo>
                        <a:pt x="6560" y="2460"/>
                      </a:lnTo>
                      <a:lnTo>
                        <a:pt x="6560" y="2663"/>
                      </a:lnTo>
                      <a:lnTo>
                        <a:pt x="6554" y="2757"/>
                      </a:lnTo>
                      <a:lnTo>
                        <a:pt x="6538" y="2848"/>
                      </a:lnTo>
                      <a:lnTo>
                        <a:pt x="6514" y="2934"/>
                      </a:lnTo>
                      <a:lnTo>
                        <a:pt x="6478" y="3018"/>
                      </a:lnTo>
                      <a:lnTo>
                        <a:pt x="6436" y="3096"/>
                      </a:lnTo>
                      <a:lnTo>
                        <a:pt x="6384" y="3167"/>
                      </a:lnTo>
                      <a:lnTo>
                        <a:pt x="6327" y="3233"/>
                      </a:lnTo>
                      <a:lnTo>
                        <a:pt x="6261" y="3293"/>
                      </a:lnTo>
                      <a:lnTo>
                        <a:pt x="6189" y="3345"/>
                      </a:lnTo>
                      <a:lnTo>
                        <a:pt x="6113" y="3391"/>
                      </a:lnTo>
                      <a:lnTo>
                        <a:pt x="6031" y="3427"/>
                      </a:lnTo>
                      <a:lnTo>
                        <a:pt x="5944" y="3454"/>
                      </a:lnTo>
                      <a:lnTo>
                        <a:pt x="5944" y="6145"/>
                      </a:lnTo>
                      <a:lnTo>
                        <a:pt x="6355" y="6145"/>
                      </a:lnTo>
                      <a:lnTo>
                        <a:pt x="6402" y="6151"/>
                      </a:lnTo>
                      <a:lnTo>
                        <a:pt x="6444" y="6167"/>
                      </a:lnTo>
                      <a:lnTo>
                        <a:pt x="6482" y="6191"/>
                      </a:lnTo>
                      <a:lnTo>
                        <a:pt x="6514" y="6223"/>
                      </a:lnTo>
                      <a:lnTo>
                        <a:pt x="6538" y="6261"/>
                      </a:lnTo>
                      <a:lnTo>
                        <a:pt x="6554" y="6305"/>
                      </a:lnTo>
                      <a:lnTo>
                        <a:pt x="6560" y="6351"/>
                      </a:lnTo>
                      <a:lnTo>
                        <a:pt x="6554" y="6399"/>
                      </a:lnTo>
                      <a:lnTo>
                        <a:pt x="6538" y="6440"/>
                      </a:lnTo>
                      <a:lnTo>
                        <a:pt x="6514" y="6480"/>
                      </a:lnTo>
                      <a:lnTo>
                        <a:pt x="6482" y="6510"/>
                      </a:lnTo>
                      <a:lnTo>
                        <a:pt x="6444" y="6536"/>
                      </a:lnTo>
                      <a:lnTo>
                        <a:pt x="6402" y="6550"/>
                      </a:lnTo>
                      <a:lnTo>
                        <a:pt x="6355" y="6556"/>
                      </a:lnTo>
                      <a:lnTo>
                        <a:pt x="205" y="6556"/>
                      </a:lnTo>
                      <a:lnTo>
                        <a:pt x="158" y="6550"/>
                      </a:lnTo>
                      <a:lnTo>
                        <a:pt x="116" y="6536"/>
                      </a:lnTo>
                      <a:lnTo>
                        <a:pt x="78" y="6510"/>
                      </a:lnTo>
                      <a:lnTo>
                        <a:pt x="46" y="6480"/>
                      </a:lnTo>
                      <a:lnTo>
                        <a:pt x="20" y="6440"/>
                      </a:lnTo>
                      <a:lnTo>
                        <a:pt x="6" y="6399"/>
                      </a:lnTo>
                      <a:lnTo>
                        <a:pt x="0" y="6351"/>
                      </a:lnTo>
                      <a:lnTo>
                        <a:pt x="6" y="6305"/>
                      </a:lnTo>
                      <a:lnTo>
                        <a:pt x="20" y="6261"/>
                      </a:lnTo>
                      <a:lnTo>
                        <a:pt x="46" y="6223"/>
                      </a:lnTo>
                      <a:lnTo>
                        <a:pt x="78" y="6191"/>
                      </a:lnTo>
                      <a:lnTo>
                        <a:pt x="116" y="6167"/>
                      </a:lnTo>
                      <a:lnTo>
                        <a:pt x="158" y="6151"/>
                      </a:lnTo>
                      <a:lnTo>
                        <a:pt x="205" y="6145"/>
                      </a:lnTo>
                      <a:lnTo>
                        <a:pt x="614" y="6145"/>
                      </a:lnTo>
                      <a:lnTo>
                        <a:pt x="614" y="3454"/>
                      </a:lnTo>
                      <a:lnTo>
                        <a:pt x="529" y="3427"/>
                      </a:lnTo>
                      <a:lnTo>
                        <a:pt x="447" y="3391"/>
                      </a:lnTo>
                      <a:lnTo>
                        <a:pt x="369" y="3345"/>
                      </a:lnTo>
                      <a:lnTo>
                        <a:pt x="299" y="3293"/>
                      </a:lnTo>
                      <a:lnTo>
                        <a:pt x="233" y="3233"/>
                      </a:lnTo>
                      <a:lnTo>
                        <a:pt x="176" y="3167"/>
                      </a:lnTo>
                      <a:lnTo>
                        <a:pt x="124" y="3096"/>
                      </a:lnTo>
                      <a:lnTo>
                        <a:pt x="82" y="3018"/>
                      </a:lnTo>
                      <a:lnTo>
                        <a:pt x="46" y="2934"/>
                      </a:lnTo>
                      <a:lnTo>
                        <a:pt x="22" y="2848"/>
                      </a:lnTo>
                      <a:lnTo>
                        <a:pt x="6" y="2757"/>
                      </a:lnTo>
                      <a:lnTo>
                        <a:pt x="0" y="2663"/>
                      </a:lnTo>
                      <a:lnTo>
                        <a:pt x="0" y="2460"/>
                      </a:lnTo>
                      <a:close/>
                      <a:moveTo>
                        <a:pt x="2475" y="923"/>
                      </a:moveTo>
                      <a:lnTo>
                        <a:pt x="2443" y="925"/>
                      </a:lnTo>
                      <a:lnTo>
                        <a:pt x="2413" y="935"/>
                      </a:lnTo>
                      <a:lnTo>
                        <a:pt x="2387" y="953"/>
                      </a:lnTo>
                      <a:lnTo>
                        <a:pt x="2370" y="979"/>
                      </a:lnTo>
                      <a:lnTo>
                        <a:pt x="1959" y="1798"/>
                      </a:lnTo>
                      <a:lnTo>
                        <a:pt x="1949" y="1830"/>
                      </a:lnTo>
                      <a:lnTo>
                        <a:pt x="1949" y="1862"/>
                      </a:lnTo>
                      <a:lnTo>
                        <a:pt x="1959" y="1892"/>
                      </a:lnTo>
                      <a:lnTo>
                        <a:pt x="1979" y="1918"/>
                      </a:lnTo>
                      <a:lnTo>
                        <a:pt x="2005" y="1936"/>
                      </a:lnTo>
                      <a:lnTo>
                        <a:pt x="2026" y="1943"/>
                      </a:lnTo>
                      <a:lnTo>
                        <a:pt x="2050" y="1947"/>
                      </a:lnTo>
                      <a:lnTo>
                        <a:pt x="2078" y="1943"/>
                      </a:lnTo>
                      <a:lnTo>
                        <a:pt x="2102" y="1932"/>
                      </a:lnTo>
                      <a:lnTo>
                        <a:pt x="2124" y="1914"/>
                      </a:lnTo>
                      <a:lnTo>
                        <a:pt x="2142" y="1890"/>
                      </a:lnTo>
                      <a:lnTo>
                        <a:pt x="2551" y="1070"/>
                      </a:lnTo>
                      <a:lnTo>
                        <a:pt x="2561" y="1044"/>
                      </a:lnTo>
                      <a:lnTo>
                        <a:pt x="2563" y="1019"/>
                      </a:lnTo>
                      <a:lnTo>
                        <a:pt x="2557" y="993"/>
                      </a:lnTo>
                      <a:lnTo>
                        <a:pt x="2545" y="969"/>
                      </a:lnTo>
                      <a:lnTo>
                        <a:pt x="2529" y="949"/>
                      </a:lnTo>
                      <a:lnTo>
                        <a:pt x="2505" y="933"/>
                      </a:lnTo>
                      <a:lnTo>
                        <a:pt x="2475" y="923"/>
                      </a:lnTo>
                      <a:close/>
                      <a:moveTo>
                        <a:pt x="1655" y="923"/>
                      </a:moveTo>
                      <a:lnTo>
                        <a:pt x="1624" y="925"/>
                      </a:lnTo>
                      <a:lnTo>
                        <a:pt x="1594" y="935"/>
                      </a:lnTo>
                      <a:lnTo>
                        <a:pt x="1568" y="953"/>
                      </a:lnTo>
                      <a:lnTo>
                        <a:pt x="1548" y="979"/>
                      </a:lnTo>
                      <a:lnTo>
                        <a:pt x="1139" y="1798"/>
                      </a:lnTo>
                      <a:lnTo>
                        <a:pt x="1129" y="1830"/>
                      </a:lnTo>
                      <a:lnTo>
                        <a:pt x="1129" y="1862"/>
                      </a:lnTo>
                      <a:lnTo>
                        <a:pt x="1139" y="1892"/>
                      </a:lnTo>
                      <a:lnTo>
                        <a:pt x="1157" y="1918"/>
                      </a:lnTo>
                      <a:lnTo>
                        <a:pt x="1185" y="1936"/>
                      </a:lnTo>
                      <a:lnTo>
                        <a:pt x="1207" y="1943"/>
                      </a:lnTo>
                      <a:lnTo>
                        <a:pt x="1231" y="1947"/>
                      </a:lnTo>
                      <a:lnTo>
                        <a:pt x="1259" y="1943"/>
                      </a:lnTo>
                      <a:lnTo>
                        <a:pt x="1282" y="1932"/>
                      </a:lnTo>
                      <a:lnTo>
                        <a:pt x="1304" y="1914"/>
                      </a:lnTo>
                      <a:lnTo>
                        <a:pt x="1322" y="1890"/>
                      </a:lnTo>
                      <a:lnTo>
                        <a:pt x="1731" y="1070"/>
                      </a:lnTo>
                      <a:lnTo>
                        <a:pt x="1741" y="1044"/>
                      </a:lnTo>
                      <a:lnTo>
                        <a:pt x="1743" y="1019"/>
                      </a:lnTo>
                      <a:lnTo>
                        <a:pt x="1737" y="993"/>
                      </a:lnTo>
                      <a:lnTo>
                        <a:pt x="1725" y="969"/>
                      </a:lnTo>
                      <a:lnTo>
                        <a:pt x="1709" y="949"/>
                      </a:lnTo>
                      <a:lnTo>
                        <a:pt x="1685" y="933"/>
                      </a:lnTo>
                      <a:lnTo>
                        <a:pt x="1655" y="923"/>
                      </a:lnTo>
                      <a:close/>
                      <a:moveTo>
                        <a:pt x="4926" y="923"/>
                      </a:moveTo>
                      <a:lnTo>
                        <a:pt x="4901" y="925"/>
                      </a:lnTo>
                      <a:lnTo>
                        <a:pt x="4875" y="933"/>
                      </a:lnTo>
                      <a:lnTo>
                        <a:pt x="4847" y="953"/>
                      </a:lnTo>
                      <a:lnTo>
                        <a:pt x="4829" y="979"/>
                      </a:lnTo>
                      <a:lnTo>
                        <a:pt x="4819" y="1007"/>
                      </a:lnTo>
                      <a:lnTo>
                        <a:pt x="4819" y="1039"/>
                      </a:lnTo>
                      <a:lnTo>
                        <a:pt x="4829" y="1070"/>
                      </a:lnTo>
                      <a:lnTo>
                        <a:pt x="5238" y="1890"/>
                      </a:lnTo>
                      <a:lnTo>
                        <a:pt x="5256" y="1914"/>
                      </a:lnTo>
                      <a:lnTo>
                        <a:pt x="5276" y="1932"/>
                      </a:lnTo>
                      <a:lnTo>
                        <a:pt x="5301" y="1943"/>
                      </a:lnTo>
                      <a:lnTo>
                        <a:pt x="5329" y="1947"/>
                      </a:lnTo>
                      <a:lnTo>
                        <a:pt x="5353" y="1943"/>
                      </a:lnTo>
                      <a:lnTo>
                        <a:pt x="5375" y="1936"/>
                      </a:lnTo>
                      <a:lnTo>
                        <a:pt x="5399" y="1920"/>
                      </a:lnTo>
                      <a:lnTo>
                        <a:pt x="5415" y="1900"/>
                      </a:lnTo>
                      <a:lnTo>
                        <a:pt x="5427" y="1876"/>
                      </a:lnTo>
                      <a:lnTo>
                        <a:pt x="5433" y="1852"/>
                      </a:lnTo>
                      <a:lnTo>
                        <a:pt x="5431" y="1824"/>
                      </a:lnTo>
                      <a:lnTo>
                        <a:pt x="5421" y="1798"/>
                      </a:lnTo>
                      <a:lnTo>
                        <a:pt x="5012" y="979"/>
                      </a:lnTo>
                      <a:lnTo>
                        <a:pt x="4996" y="957"/>
                      </a:lnTo>
                      <a:lnTo>
                        <a:pt x="4976" y="939"/>
                      </a:lnTo>
                      <a:lnTo>
                        <a:pt x="4952" y="927"/>
                      </a:lnTo>
                      <a:lnTo>
                        <a:pt x="4926" y="923"/>
                      </a:lnTo>
                      <a:close/>
                      <a:moveTo>
                        <a:pt x="4065" y="923"/>
                      </a:moveTo>
                      <a:lnTo>
                        <a:pt x="4037" y="925"/>
                      </a:lnTo>
                      <a:lnTo>
                        <a:pt x="4013" y="935"/>
                      </a:lnTo>
                      <a:lnTo>
                        <a:pt x="3991" y="951"/>
                      </a:lnTo>
                      <a:lnTo>
                        <a:pt x="3973" y="973"/>
                      </a:lnTo>
                      <a:lnTo>
                        <a:pt x="3963" y="997"/>
                      </a:lnTo>
                      <a:lnTo>
                        <a:pt x="3959" y="1023"/>
                      </a:lnTo>
                      <a:lnTo>
                        <a:pt x="3961" y="1048"/>
                      </a:lnTo>
                      <a:lnTo>
                        <a:pt x="3971" y="1074"/>
                      </a:lnTo>
                      <a:lnTo>
                        <a:pt x="4420" y="1894"/>
                      </a:lnTo>
                      <a:lnTo>
                        <a:pt x="4436" y="1916"/>
                      </a:lnTo>
                      <a:lnTo>
                        <a:pt x="4458" y="1934"/>
                      </a:lnTo>
                      <a:lnTo>
                        <a:pt x="4484" y="1943"/>
                      </a:lnTo>
                      <a:lnTo>
                        <a:pt x="4510" y="1947"/>
                      </a:lnTo>
                      <a:lnTo>
                        <a:pt x="4536" y="1943"/>
                      </a:lnTo>
                      <a:lnTo>
                        <a:pt x="4560" y="1934"/>
                      </a:lnTo>
                      <a:lnTo>
                        <a:pt x="4581" y="1918"/>
                      </a:lnTo>
                      <a:lnTo>
                        <a:pt x="4597" y="1898"/>
                      </a:lnTo>
                      <a:lnTo>
                        <a:pt x="4607" y="1874"/>
                      </a:lnTo>
                      <a:lnTo>
                        <a:pt x="4613" y="1848"/>
                      </a:lnTo>
                      <a:lnTo>
                        <a:pt x="4609" y="1820"/>
                      </a:lnTo>
                      <a:lnTo>
                        <a:pt x="4599" y="1794"/>
                      </a:lnTo>
                      <a:lnTo>
                        <a:pt x="4153" y="975"/>
                      </a:lnTo>
                      <a:lnTo>
                        <a:pt x="4135" y="953"/>
                      </a:lnTo>
                      <a:lnTo>
                        <a:pt x="4115" y="937"/>
                      </a:lnTo>
                      <a:lnTo>
                        <a:pt x="4091" y="927"/>
                      </a:lnTo>
                      <a:lnTo>
                        <a:pt x="4065" y="923"/>
                      </a:lnTo>
                      <a:close/>
                      <a:moveTo>
                        <a:pt x="3279" y="923"/>
                      </a:moveTo>
                      <a:lnTo>
                        <a:pt x="3247" y="927"/>
                      </a:lnTo>
                      <a:lnTo>
                        <a:pt x="3219" y="943"/>
                      </a:lnTo>
                      <a:lnTo>
                        <a:pt x="3197" y="965"/>
                      </a:lnTo>
                      <a:lnTo>
                        <a:pt x="3183" y="993"/>
                      </a:lnTo>
                      <a:lnTo>
                        <a:pt x="3177" y="1025"/>
                      </a:lnTo>
                      <a:lnTo>
                        <a:pt x="3177" y="1844"/>
                      </a:lnTo>
                      <a:lnTo>
                        <a:pt x="3183" y="1876"/>
                      </a:lnTo>
                      <a:lnTo>
                        <a:pt x="3197" y="1906"/>
                      </a:lnTo>
                      <a:lnTo>
                        <a:pt x="3219" y="1928"/>
                      </a:lnTo>
                      <a:lnTo>
                        <a:pt x="3247" y="1941"/>
                      </a:lnTo>
                      <a:lnTo>
                        <a:pt x="3279" y="1947"/>
                      </a:lnTo>
                      <a:lnTo>
                        <a:pt x="3313" y="1941"/>
                      </a:lnTo>
                      <a:lnTo>
                        <a:pt x="3341" y="1928"/>
                      </a:lnTo>
                      <a:lnTo>
                        <a:pt x="3363" y="1906"/>
                      </a:lnTo>
                      <a:lnTo>
                        <a:pt x="3377" y="1876"/>
                      </a:lnTo>
                      <a:lnTo>
                        <a:pt x="3383" y="1844"/>
                      </a:lnTo>
                      <a:lnTo>
                        <a:pt x="3383" y="1025"/>
                      </a:lnTo>
                      <a:lnTo>
                        <a:pt x="3377" y="993"/>
                      </a:lnTo>
                      <a:lnTo>
                        <a:pt x="3363" y="965"/>
                      </a:lnTo>
                      <a:lnTo>
                        <a:pt x="3341" y="943"/>
                      </a:lnTo>
                      <a:lnTo>
                        <a:pt x="3313" y="927"/>
                      </a:lnTo>
                      <a:lnTo>
                        <a:pt x="3279" y="923"/>
                      </a:lnTo>
                      <a:close/>
                      <a:moveTo>
                        <a:pt x="820" y="616"/>
                      </a:moveTo>
                      <a:lnTo>
                        <a:pt x="5740" y="616"/>
                      </a:lnTo>
                      <a:lnTo>
                        <a:pt x="6560" y="2254"/>
                      </a:lnTo>
                      <a:lnTo>
                        <a:pt x="0" y="2254"/>
                      </a:lnTo>
                      <a:lnTo>
                        <a:pt x="820" y="616"/>
                      </a:lnTo>
                      <a:close/>
                      <a:moveTo>
                        <a:pt x="1025" y="0"/>
                      </a:moveTo>
                      <a:lnTo>
                        <a:pt x="5535" y="0"/>
                      </a:lnTo>
                      <a:lnTo>
                        <a:pt x="5583" y="6"/>
                      </a:lnTo>
                      <a:lnTo>
                        <a:pt x="5625" y="22"/>
                      </a:lnTo>
                      <a:lnTo>
                        <a:pt x="5662" y="46"/>
                      </a:lnTo>
                      <a:lnTo>
                        <a:pt x="5694" y="78"/>
                      </a:lnTo>
                      <a:lnTo>
                        <a:pt x="5718" y="116"/>
                      </a:lnTo>
                      <a:lnTo>
                        <a:pt x="5734" y="157"/>
                      </a:lnTo>
                      <a:lnTo>
                        <a:pt x="5740" y="205"/>
                      </a:lnTo>
                      <a:lnTo>
                        <a:pt x="5734" y="253"/>
                      </a:lnTo>
                      <a:lnTo>
                        <a:pt x="5718" y="295"/>
                      </a:lnTo>
                      <a:lnTo>
                        <a:pt x="5694" y="333"/>
                      </a:lnTo>
                      <a:lnTo>
                        <a:pt x="5662" y="365"/>
                      </a:lnTo>
                      <a:lnTo>
                        <a:pt x="5625" y="389"/>
                      </a:lnTo>
                      <a:lnTo>
                        <a:pt x="5583" y="405"/>
                      </a:lnTo>
                      <a:lnTo>
                        <a:pt x="5535" y="411"/>
                      </a:lnTo>
                      <a:lnTo>
                        <a:pt x="1025" y="411"/>
                      </a:lnTo>
                      <a:lnTo>
                        <a:pt x="977" y="405"/>
                      </a:lnTo>
                      <a:lnTo>
                        <a:pt x="935" y="389"/>
                      </a:lnTo>
                      <a:lnTo>
                        <a:pt x="898" y="365"/>
                      </a:lnTo>
                      <a:lnTo>
                        <a:pt x="866" y="333"/>
                      </a:lnTo>
                      <a:lnTo>
                        <a:pt x="842" y="295"/>
                      </a:lnTo>
                      <a:lnTo>
                        <a:pt x="826" y="253"/>
                      </a:lnTo>
                      <a:lnTo>
                        <a:pt x="820" y="205"/>
                      </a:lnTo>
                      <a:lnTo>
                        <a:pt x="826" y="157"/>
                      </a:lnTo>
                      <a:lnTo>
                        <a:pt x="842" y="116"/>
                      </a:lnTo>
                      <a:lnTo>
                        <a:pt x="866" y="78"/>
                      </a:lnTo>
                      <a:lnTo>
                        <a:pt x="898" y="46"/>
                      </a:lnTo>
                      <a:lnTo>
                        <a:pt x="935" y="22"/>
                      </a:lnTo>
                      <a:lnTo>
                        <a:pt x="977" y="6"/>
                      </a:lnTo>
                      <a:lnTo>
                        <a:pt x="10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20" name="Group 919">
                <a:extLst>
                  <a:ext uri="{FF2B5EF4-FFF2-40B4-BE49-F238E27FC236}">
                    <a16:creationId xmlns:a16="http://schemas.microsoft.com/office/drawing/2014/main" id="{E5A9AE0C-35B3-45F3-B529-3457C0BD4D32}"/>
                  </a:ext>
                </a:extLst>
              </p:cNvPr>
              <p:cNvGrpSpPr/>
              <p:nvPr/>
            </p:nvGrpSpPr>
            <p:grpSpPr>
              <a:xfrm>
                <a:off x="4375479" y="1655998"/>
                <a:ext cx="393040" cy="415550"/>
                <a:chOff x="5837103" y="1090183"/>
                <a:chExt cx="476412" cy="503696"/>
              </a:xfrm>
            </p:grpSpPr>
            <p:grpSp>
              <p:nvGrpSpPr>
                <p:cNvPr id="593" name="Group 592">
                  <a:extLst>
                    <a:ext uri="{FF2B5EF4-FFF2-40B4-BE49-F238E27FC236}">
                      <a16:creationId xmlns:a16="http://schemas.microsoft.com/office/drawing/2014/main" id="{662D5367-F843-49D6-81C1-06C0442B68ED}"/>
                    </a:ext>
                  </a:extLst>
                </p:cNvPr>
                <p:cNvGrpSpPr/>
                <p:nvPr/>
              </p:nvGrpSpPr>
              <p:grpSpPr>
                <a:xfrm>
                  <a:off x="5837103" y="10901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594" name="Freeform: Shape 593">
                    <a:extLst>
                      <a:ext uri="{FF2B5EF4-FFF2-40B4-BE49-F238E27FC236}">
                        <a16:creationId xmlns:a16="http://schemas.microsoft.com/office/drawing/2014/main" id="{315253D1-5149-499F-A121-C4D66931D7EA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95" name="Oval 594">
                    <a:extLst>
                      <a:ext uri="{FF2B5EF4-FFF2-40B4-BE49-F238E27FC236}">
                        <a16:creationId xmlns:a16="http://schemas.microsoft.com/office/drawing/2014/main" id="{9EDEC018-45CC-442D-929A-CB4D86DCCF1C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613" name="Group 4">
                  <a:extLst>
                    <a:ext uri="{FF2B5EF4-FFF2-40B4-BE49-F238E27FC236}">
                      <a16:creationId xmlns:a16="http://schemas.microsoft.com/office/drawing/2014/main" id="{81C1F687-4BAC-4D34-AD97-604766D6B62A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5931586" y="1223534"/>
                  <a:ext cx="287446" cy="236994"/>
                  <a:chOff x="3471" y="1857"/>
                  <a:chExt cx="735" cy="606"/>
                </a:xfrm>
                <a:solidFill>
                  <a:schemeClr val="accent1"/>
                </a:solidFill>
              </p:grpSpPr>
              <p:sp>
                <p:nvSpPr>
                  <p:cNvPr id="624" name="Freeform 6">
                    <a:extLst>
                      <a:ext uri="{FF2B5EF4-FFF2-40B4-BE49-F238E27FC236}">
                        <a16:creationId xmlns:a16="http://schemas.microsoft.com/office/drawing/2014/main" id="{C092EA15-2EFF-4D65-8AE4-B4037BE8E1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71" y="1857"/>
                    <a:ext cx="647" cy="606"/>
                  </a:xfrm>
                  <a:custGeom>
                    <a:avLst/>
                    <a:gdLst>
                      <a:gd name="T0" fmla="*/ 87 w 3234"/>
                      <a:gd name="T1" fmla="*/ 20 h 3030"/>
                      <a:gd name="T2" fmla="*/ 225 w 3234"/>
                      <a:gd name="T3" fmla="*/ 308 h 3030"/>
                      <a:gd name="T4" fmla="*/ 240 w 3234"/>
                      <a:gd name="T5" fmla="*/ 319 h 3030"/>
                      <a:gd name="T6" fmla="*/ 235 w 3234"/>
                      <a:gd name="T7" fmla="*/ 337 h 3030"/>
                      <a:gd name="T8" fmla="*/ 96 w 3234"/>
                      <a:gd name="T9" fmla="*/ 627 h 3030"/>
                      <a:gd name="T10" fmla="*/ 238 w 3234"/>
                      <a:gd name="T11" fmla="*/ 634 h 3030"/>
                      <a:gd name="T12" fmla="*/ 238 w 3234"/>
                      <a:gd name="T13" fmla="*/ 652 h 3030"/>
                      <a:gd name="T14" fmla="*/ 96 w 3234"/>
                      <a:gd name="T15" fmla="*/ 659 h 3030"/>
                      <a:gd name="T16" fmla="*/ 235 w 3234"/>
                      <a:gd name="T17" fmla="*/ 949 h 3030"/>
                      <a:gd name="T18" fmla="*/ 240 w 3234"/>
                      <a:gd name="T19" fmla="*/ 967 h 3030"/>
                      <a:gd name="T20" fmla="*/ 225 w 3234"/>
                      <a:gd name="T21" fmla="*/ 978 h 3030"/>
                      <a:gd name="T22" fmla="*/ 230 w 3234"/>
                      <a:gd name="T23" fmla="*/ 1266 h 3030"/>
                      <a:gd name="T24" fmla="*/ 242 w 3234"/>
                      <a:gd name="T25" fmla="*/ 1282 h 3030"/>
                      <a:gd name="T26" fmla="*/ 230 w 3234"/>
                      <a:gd name="T27" fmla="*/ 1296 h 3030"/>
                      <a:gd name="T28" fmla="*/ 225 w 3234"/>
                      <a:gd name="T29" fmla="*/ 1584 h 3030"/>
                      <a:gd name="T30" fmla="*/ 240 w 3234"/>
                      <a:gd name="T31" fmla="*/ 1595 h 3030"/>
                      <a:gd name="T32" fmla="*/ 235 w 3234"/>
                      <a:gd name="T33" fmla="*/ 1613 h 3030"/>
                      <a:gd name="T34" fmla="*/ 96 w 3234"/>
                      <a:gd name="T35" fmla="*/ 1903 h 3030"/>
                      <a:gd name="T36" fmla="*/ 238 w 3234"/>
                      <a:gd name="T37" fmla="*/ 1910 h 3030"/>
                      <a:gd name="T38" fmla="*/ 238 w 3234"/>
                      <a:gd name="T39" fmla="*/ 1928 h 3030"/>
                      <a:gd name="T40" fmla="*/ 96 w 3234"/>
                      <a:gd name="T41" fmla="*/ 1935 h 3030"/>
                      <a:gd name="T42" fmla="*/ 235 w 3234"/>
                      <a:gd name="T43" fmla="*/ 2225 h 3030"/>
                      <a:gd name="T44" fmla="*/ 240 w 3234"/>
                      <a:gd name="T45" fmla="*/ 2243 h 3030"/>
                      <a:gd name="T46" fmla="*/ 225 w 3234"/>
                      <a:gd name="T47" fmla="*/ 2254 h 3030"/>
                      <a:gd name="T48" fmla="*/ 230 w 3234"/>
                      <a:gd name="T49" fmla="*/ 2542 h 3030"/>
                      <a:gd name="T50" fmla="*/ 242 w 3234"/>
                      <a:gd name="T51" fmla="*/ 2556 h 3030"/>
                      <a:gd name="T52" fmla="*/ 230 w 3234"/>
                      <a:gd name="T53" fmla="*/ 2572 h 3030"/>
                      <a:gd name="T54" fmla="*/ 679 w 3234"/>
                      <a:gd name="T55" fmla="*/ 2934 h 3030"/>
                      <a:gd name="T56" fmla="*/ 685 w 3234"/>
                      <a:gd name="T57" fmla="*/ 2768 h 3030"/>
                      <a:gd name="T58" fmla="*/ 704 w 3234"/>
                      <a:gd name="T59" fmla="*/ 2768 h 3030"/>
                      <a:gd name="T60" fmla="*/ 711 w 3234"/>
                      <a:gd name="T61" fmla="*/ 2934 h 3030"/>
                      <a:gd name="T62" fmla="*/ 1003 w 3234"/>
                      <a:gd name="T63" fmla="*/ 2771 h 3030"/>
                      <a:gd name="T64" fmla="*/ 1021 w 3234"/>
                      <a:gd name="T65" fmla="*/ 2765 h 3030"/>
                      <a:gd name="T66" fmla="*/ 1032 w 3234"/>
                      <a:gd name="T67" fmla="*/ 2780 h 3030"/>
                      <a:gd name="T68" fmla="*/ 1322 w 3234"/>
                      <a:gd name="T69" fmla="*/ 2775 h 3030"/>
                      <a:gd name="T70" fmla="*/ 1337 w 3234"/>
                      <a:gd name="T71" fmla="*/ 2764 h 3030"/>
                      <a:gd name="T72" fmla="*/ 1352 w 3234"/>
                      <a:gd name="T73" fmla="*/ 2775 h 3030"/>
                      <a:gd name="T74" fmla="*/ 1641 w 3234"/>
                      <a:gd name="T75" fmla="*/ 2780 h 3030"/>
                      <a:gd name="T76" fmla="*/ 1653 w 3234"/>
                      <a:gd name="T77" fmla="*/ 2765 h 3030"/>
                      <a:gd name="T78" fmla="*/ 1671 w 3234"/>
                      <a:gd name="T79" fmla="*/ 2771 h 3030"/>
                      <a:gd name="T80" fmla="*/ 1962 w 3234"/>
                      <a:gd name="T81" fmla="*/ 2934 h 3030"/>
                      <a:gd name="T82" fmla="*/ 1969 w 3234"/>
                      <a:gd name="T83" fmla="*/ 2768 h 3030"/>
                      <a:gd name="T84" fmla="*/ 1988 w 3234"/>
                      <a:gd name="T85" fmla="*/ 2768 h 3030"/>
                      <a:gd name="T86" fmla="*/ 1995 w 3234"/>
                      <a:gd name="T87" fmla="*/ 2934 h 3030"/>
                      <a:gd name="T88" fmla="*/ 2287 w 3234"/>
                      <a:gd name="T89" fmla="*/ 2771 h 3030"/>
                      <a:gd name="T90" fmla="*/ 2305 w 3234"/>
                      <a:gd name="T91" fmla="*/ 2765 h 3030"/>
                      <a:gd name="T92" fmla="*/ 2316 w 3234"/>
                      <a:gd name="T93" fmla="*/ 2780 h 3030"/>
                      <a:gd name="T94" fmla="*/ 2605 w 3234"/>
                      <a:gd name="T95" fmla="*/ 2775 h 3030"/>
                      <a:gd name="T96" fmla="*/ 2620 w 3234"/>
                      <a:gd name="T97" fmla="*/ 2764 h 3030"/>
                      <a:gd name="T98" fmla="*/ 2636 w 3234"/>
                      <a:gd name="T99" fmla="*/ 2775 h 3030"/>
                      <a:gd name="T100" fmla="*/ 2925 w 3234"/>
                      <a:gd name="T101" fmla="*/ 2780 h 3030"/>
                      <a:gd name="T102" fmla="*/ 2936 w 3234"/>
                      <a:gd name="T103" fmla="*/ 2765 h 3030"/>
                      <a:gd name="T104" fmla="*/ 2954 w 3234"/>
                      <a:gd name="T105" fmla="*/ 2771 h 3030"/>
                      <a:gd name="T106" fmla="*/ 3186 w 3234"/>
                      <a:gd name="T107" fmla="*/ 2934 h 3030"/>
                      <a:gd name="T108" fmla="*/ 3232 w 3234"/>
                      <a:gd name="T109" fmla="*/ 2967 h 3030"/>
                      <a:gd name="T110" fmla="*/ 3215 w 3234"/>
                      <a:gd name="T111" fmla="*/ 3021 h 3030"/>
                      <a:gd name="T112" fmla="*/ 32 w 3234"/>
                      <a:gd name="T113" fmla="*/ 3028 h 3030"/>
                      <a:gd name="T114" fmla="*/ 0 w 3234"/>
                      <a:gd name="T115" fmla="*/ 2982 h 3030"/>
                      <a:gd name="T116" fmla="*/ 20 w 3234"/>
                      <a:gd name="T117" fmla="*/ 9 h 30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3234" h="3030">
                        <a:moveTo>
                          <a:pt x="48" y="0"/>
                        </a:moveTo>
                        <a:lnTo>
                          <a:pt x="64" y="2"/>
                        </a:lnTo>
                        <a:lnTo>
                          <a:pt x="76" y="9"/>
                        </a:lnTo>
                        <a:lnTo>
                          <a:pt x="87" y="20"/>
                        </a:lnTo>
                        <a:lnTo>
                          <a:pt x="94" y="32"/>
                        </a:lnTo>
                        <a:lnTo>
                          <a:pt x="96" y="48"/>
                        </a:lnTo>
                        <a:lnTo>
                          <a:pt x="96" y="308"/>
                        </a:lnTo>
                        <a:lnTo>
                          <a:pt x="225" y="308"/>
                        </a:lnTo>
                        <a:lnTo>
                          <a:pt x="230" y="309"/>
                        </a:lnTo>
                        <a:lnTo>
                          <a:pt x="235" y="311"/>
                        </a:lnTo>
                        <a:lnTo>
                          <a:pt x="238" y="315"/>
                        </a:lnTo>
                        <a:lnTo>
                          <a:pt x="240" y="319"/>
                        </a:lnTo>
                        <a:lnTo>
                          <a:pt x="242" y="325"/>
                        </a:lnTo>
                        <a:lnTo>
                          <a:pt x="240" y="329"/>
                        </a:lnTo>
                        <a:lnTo>
                          <a:pt x="238" y="333"/>
                        </a:lnTo>
                        <a:lnTo>
                          <a:pt x="235" y="337"/>
                        </a:lnTo>
                        <a:lnTo>
                          <a:pt x="230" y="339"/>
                        </a:lnTo>
                        <a:lnTo>
                          <a:pt x="225" y="340"/>
                        </a:lnTo>
                        <a:lnTo>
                          <a:pt x="96" y="340"/>
                        </a:lnTo>
                        <a:lnTo>
                          <a:pt x="96" y="627"/>
                        </a:lnTo>
                        <a:lnTo>
                          <a:pt x="225" y="627"/>
                        </a:lnTo>
                        <a:lnTo>
                          <a:pt x="230" y="628"/>
                        </a:lnTo>
                        <a:lnTo>
                          <a:pt x="235" y="630"/>
                        </a:lnTo>
                        <a:lnTo>
                          <a:pt x="238" y="634"/>
                        </a:lnTo>
                        <a:lnTo>
                          <a:pt x="240" y="638"/>
                        </a:lnTo>
                        <a:lnTo>
                          <a:pt x="242" y="644"/>
                        </a:lnTo>
                        <a:lnTo>
                          <a:pt x="240" y="648"/>
                        </a:lnTo>
                        <a:lnTo>
                          <a:pt x="238" y="652"/>
                        </a:lnTo>
                        <a:lnTo>
                          <a:pt x="235" y="656"/>
                        </a:lnTo>
                        <a:lnTo>
                          <a:pt x="230" y="658"/>
                        </a:lnTo>
                        <a:lnTo>
                          <a:pt x="225" y="659"/>
                        </a:lnTo>
                        <a:lnTo>
                          <a:pt x="96" y="659"/>
                        </a:lnTo>
                        <a:lnTo>
                          <a:pt x="96" y="946"/>
                        </a:lnTo>
                        <a:lnTo>
                          <a:pt x="225" y="946"/>
                        </a:lnTo>
                        <a:lnTo>
                          <a:pt x="230" y="947"/>
                        </a:lnTo>
                        <a:lnTo>
                          <a:pt x="235" y="949"/>
                        </a:lnTo>
                        <a:lnTo>
                          <a:pt x="238" y="953"/>
                        </a:lnTo>
                        <a:lnTo>
                          <a:pt x="240" y="957"/>
                        </a:lnTo>
                        <a:lnTo>
                          <a:pt x="242" y="963"/>
                        </a:lnTo>
                        <a:lnTo>
                          <a:pt x="240" y="967"/>
                        </a:lnTo>
                        <a:lnTo>
                          <a:pt x="238" y="971"/>
                        </a:lnTo>
                        <a:lnTo>
                          <a:pt x="235" y="975"/>
                        </a:lnTo>
                        <a:lnTo>
                          <a:pt x="230" y="977"/>
                        </a:lnTo>
                        <a:lnTo>
                          <a:pt x="225" y="978"/>
                        </a:lnTo>
                        <a:lnTo>
                          <a:pt x="96" y="978"/>
                        </a:lnTo>
                        <a:lnTo>
                          <a:pt x="96" y="1265"/>
                        </a:lnTo>
                        <a:lnTo>
                          <a:pt x="225" y="1265"/>
                        </a:lnTo>
                        <a:lnTo>
                          <a:pt x="230" y="1266"/>
                        </a:lnTo>
                        <a:lnTo>
                          <a:pt x="235" y="1268"/>
                        </a:lnTo>
                        <a:lnTo>
                          <a:pt x="238" y="1272"/>
                        </a:lnTo>
                        <a:lnTo>
                          <a:pt x="240" y="1276"/>
                        </a:lnTo>
                        <a:lnTo>
                          <a:pt x="242" y="1282"/>
                        </a:lnTo>
                        <a:lnTo>
                          <a:pt x="240" y="1286"/>
                        </a:lnTo>
                        <a:lnTo>
                          <a:pt x="238" y="1290"/>
                        </a:lnTo>
                        <a:lnTo>
                          <a:pt x="235" y="1294"/>
                        </a:lnTo>
                        <a:lnTo>
                          <a:pt x="230" y="1296"/>
                        </a:lnTo>
                        <a:lnTo>
                          <a:pt x="225" y="1297"/>
                        </a:lnTo>
                        <a:lnTo>
                          <a:pt x="96" y="1297"/>
                        </a:lnTo>
                        <a:lnTo>
                          <a:pt x="96" y="1584"/>
                        </a:lnTo>
                        <a:lnTo>
                          <a:pt x="225" y="1584"/>
                        </a:lnTo>
                        <a:lnTo>
                          <a:pt x="230" y="1585"/>
                        </a:lnTo>
                        <a:lnTo>
                          <a:pt x="235" y="1587"/>
                        </a:lnTo>
                        <a:lnTo>
                          <a:pt x="238" y="1591"/>
                        </a:lnTo>
                        <a:lnTo>
                          <a:pt x="240" y="1595"/>
                        </a:lnTo>
                        <a:lnTo>
                          <a:pt x="242" y="1601"/>
                        </a:lnTo>
                        <a:lnTo>
                          <a:pt x="240" y="1605"/>
                        </a:lnTo>
                        <a:lnTo>
                          <a:pt x="238" y="1609"/>
                        </a:lnTo>
                        <a:lnTo>
                          <a:pt x="235" y="1613"/>
                        </a:lnTo>
                        <a:lnTo>
                          <a:pt x="230" y="1615"/>
                        </a:lnTo>
                        <a:lnTo>
                          <a:pt x="225" y="1616"/>
                        </a:lnTo>
                        <a:lnTo>
                          <a:pt x="96" y="1616"/>
                        </a:lnTo>
                        <a:lnTo>
                          <a:pt x="96" y="1903"/>
                        </a:lnTo>
                        <a:lnTo>
                          <a:pt x="225" y="1903"/>
                        </a:lnTo>
                        <a:lnTo>
                          <a:pt x="230" y="1904"/>
                        </a:lnTo>
                        <a:lnTo>
                          <a:pt x="235" y="1906"/>
                        </a:lnTo>
                        <a:lnTo>
                          <a:pt x="238" y="1910"/>
                        </a:lnTo>
                        <a:lnTo>
                          <a:pt x="240" y="1914"/>
                        </a:lnTo>
                        <a:lnTo>
                          <a:pt x="242" y="1918"/>
                        </a:lnTo>
                        <a:lnTo>
                          <a:pt x="240" y="1924"/>
                        </a:lnTo>
                        <a:lnTo>
                          <a:pt x="238" y="1928"/>
                        </a:lnTo>
                        <a:lnTo>
                          <a:pt x="235" y="1932"/>
                        </a:lnTo>
                        <a:lnTo>
                          <a:pt x="230" y="1934"/>
                        </a:lnTo>
                        <a:lnTo>
                          <a:pt x="225" y="1935"/>
                        </a:lnTo>
                        <a:lnTo>
                          <a:pt x="96" y="1935"/>
                        </a:lnTo>
                        <a:lnTo>
                          <a:pt x="96" y="2222"/>
                        </a:lnTo>
                        <a:lnTo>
                          <a:pt x="225" y="2222"/>
                        </a:lnTo>
                        <a:lnTo>
                          <a:pt x="230" y="2223"/>
                        </a:lnTo>
                        <a:lnTo>
                          <a:pt x="235" y="2225"/>
                        </a:lnTo>
                        <a:lnTo>
                          <a:pt x="238" y="2229"/>
                        </a:lnTo>
                        <a:lnTo>
                          <a:pt x="240" y="2233"/>
                        </a:lnTo>
                        <a:lnTo>
                          <a:pt x="242" y="2237"/>
                        </a:lnTo>
                        <a:lnTo>
                          <a:pt x="240" y="2243"/>
                        </a:lnTo>
                        <a:lnTo>
                          <a:pt x="238" y="2247"/>
                        </a:lnTo>
                        <a:lnTo>
                          <a:pt x="235" y="2251"/>
                        </a:lnTo>
                        <a:lnTo>
                          <a:pt x="230" y="2253"/>
                        </a:lnTo>
                        <a:lnTo>
                          <a:pt x="225" y="2254"/>
                        </a:lnTo>
                        <a:lnTo>
                          <a:pt x="96" y="2254"/>
                        </a:lnTo>
                        <a:lnTo>
                          <a:pt x="96" y="2541"/>
                        </a:lnTo>
                        <a:lnTo>
                          <a:pt x="225" y="2541"/>
                        </a:lnTo>
                        <a:lnTo>
                          <a:pt x="230" y="2542"/>
                        </a:lnTo>
                        <a:lnTo>
                          <a:pt x="235" y="2544"/>
                        </a:lnTo>
                        <a:lnTo>
                          <a:pt x="238" y="2548"/>
                        </a:lnTo>
                        <a:lnTo>
                          <a:pt x="240" y="2552"/>
                        </a:lnTo>
                        <a:lnTo>
                          <a:pt x="242" y="2556"/>
                        </a:lnTo>
                        <a:lnTo>
                          <a:pt x="240" y="2562"/>
                        </a:lnTo>
                        <a:lnTo>
                          <a:pt x="238" y="2566"/>
                        </a:lnTo>
                        <a:lnTo>
                          <a:pt x="235" y="2570"/>
                        </a:lnTo>
                        <a:lnTo>
                          <a:pt x="230" y="2572"/>
                        </a:lnTo>
                        <a:lnTo>
                          <a:pt x="225" y="2573"/>
                        </a:lnTo>
                        <a:lnTo>
                          <a:pt x="96" y="2573"/>
                        </a:lnTo>
                        <a:lnTo>
                          <a:pt x="96" y="2934"/>
                        </a:lnTo>
                        <a:lnTo>
                          <a:pt x="679" y="2934"/>
                        </a:lnTo>
                        <a:lnTo>
                          <a:pt x="679" y="2780"/>
                        </a:lnTo>
                        <a:lnTo>
                          <a:pt x="680" y="2775"/>
                        </a:lnTo>
                        <a:lnTo>
                          <a:pt x="682" y="2771"/>
                        </a:lnTo>
                        <a:lnTo>
                          <a:pt x="685" y="2768"/>
                        </a:lnTo>
                        <a:lnTo>
                          <a:pt x="690" y="2765"/>
                        </a:lnTo>
                        <a:lnTo>
                          <a:pt x="696" y="2764"/>
                        </a:lnTo>
                        <a:lnTo>
                          <a:pt x="700" y="2765"/>
                        </a:lnTo>
                        <a:lnTo>
                          <a:pt x="704" y="2768"/>
                        </a:lnTo>
                        <a:lnTo>
                          <a:pt x="708" y="2771"/>
                        </a:lnTo>
                        <a:lnTo>
                          <a:pt x="710" y="2775"/>
                        </a:lnTo>
                        <a:lnTo>
                          <a:pt x="711" y="2780"/>
                        </a:lnTo>
                        <a:lnTo>
                          <a:pt x="711" y="2934"/>
                        </a:lnTo>
                        <a:lnTo>
                          <a:pt x="1000" y="2934"/>
                        </a:lnTo>
                        <a:lnTo>
                          <a:pt x="1000" y="2780"/>
                        </a:lnTo>
                        <a:lnTo>
                          <a:pt x="1001" y="2775"/>
                        </a:lnTo>
                        <a:lnTo>
                          <a:pt x="1003" y="2771"/>
                        </a:lnTo>
                        <a:lnTo>
                          <a:pt x="1006" y="2768"/>
                        </a:lnTo>
                        <a:lnTo>
                          <a:pt x="1011" y="2765"/>
                        </a:lnTo>
                        <a:lnTo>
                          <a:pt x="1016" y="2764"/>
                        </a:lnTo>
                        <a:lnTo>
                          <a:pt x="1021" y="2765"/>
                        </a:lnTo>
                        <a:lnTo>
                          <a:pt x="1025" y="2768"/>
                        </a:lnTo>
                        <a:lnTo>
                          <a:pt x="1029" y="2771"/>
                        </a:lnTo>
                        <a:lnTo>
                          <a:pt x="1031" y="2775"/>
                        </a:lnTo>
                        <a:lnTo>
                          <a:pt x="1032" y="2780"/>
                        </a:lnTo>
                        <a:lnTo>
                          <a:pt x="1032" y="2934"/>
                        </a:lnTo>
                        <a:lnTo>
                          <a:pt x="1321" y="2934"/>
                        </a:lnTo>
                        <a:lnTo>
                          <a:pt x="1321" y="2780"/>
                        </a:lnTo>
                        <a:lnTo>
                          <a:pt x="1322" y="2775"/>
                        </a:lnTo>
                        <a:lnTo>
                          <a:pt x="1324" y="2771"/>
                        </a:lnTo>
                        <a:lnTo>
                          <a:pt x="1327" y="2768"/>
                        </a:lnTo>
                        <a:lnTo>
                          <a:pt x="1332" y="2765"/>
                        </a:lnTo>
                        <a:lnTo>
                          <a:pt x="1337" y="2764"/>
                        </a:lnTo>
                        <a:lnTo>
                          <a:pt x="1342" y="2765"/>
                        </a:lnTo>
                        <a:lnTo>
                          <a:pt x="1346" y="2768"/>
                        </a:lnTo>
                        <a:lnTo>
                          <a:pt x="1350" y="2771"/>
                        </a:lnTo>
                        <a:lnTo>
                          <a:pt x="1352" y="2775"/>
                        </a:lnTo>
                        <a:lnTo>
                          <a:pt x="1353" y="2780"/>
                        </a:lnTo>
                        <a:lnTo>
                          <a:pt x="1353" y="2934"/>
                        </a:lnTo>
                        <a:lnTo>
                          <a:pt x="1641" y="2934"/>
                        </a:lnTo>
                        <a:lnTo>
                          <a:pt x="1641" y="2780"/>
                        </a:lnTo>
                        <a:lnTo>
                          <a:pt x="1643" y="2775"/>
                        </a:lnTo>
                        <a:lnTo>
                          <a:pt x="1645" y="2771"/>
                        </a:lnTo>
                        <a:lnTo>
                          <a:pt x="1648" y="2768"/>
                        </a:lnTo>
                        <a:lnTo>
                          <a:pt x="1653" y="2765"/>
                        </a:lnTo>
                        <a:lnTo>
                          <a:pt x="1658" y="2764"/>
                        </a:lnTo>
                        <a:lnTo>
                          <a:pt x="1663" y="2765"/>
                        </a:lnTo>
                        <a:lnTo>
                          <a:pt x="1667" y="2768"/>
                        </a:lnTo>
                        <a:lnTo>
                          <a:pt x="1671" y="2771"/>
                        </a:lnTo>
                        <a:lnTo>
                          <a:pt x="1673" y="2775"/>
                        </a:lnTo>
                        <a:lnTo>
                          <a:pt x="1674" y="2780"/>
                        </a:lnTo>
                        <a:lnTo>
                          <a:pt x="1674" y="2934"/>
                        </a:lnTo>
                        <a:lnTo>
                          <a:pt x="1962" y="2934"/>
                        </a:lnTo>
                        <a:lnTo>
                          <a:pt x="1962" y="2780"/>
                        </a:lnTo>
                        <a:lnTo>
                          <a:pt x="1964" y="2775"/>
                        </a:lnTo>
                        <a:lnTo>
                          <a:pt x="1966" y="2771"/>
                        </a:lnTo>
                        <a:lnTo>
                          <a:pt x="1969" y="2768"/>
                        </a:lnTo>
                        <a:lnTo>
                          <a:pt x="1974" y="2765"/>
                        </a:lnTo>
                        <a:lnTo>
                          <a:pt x="1979" y="2764"/>
                        </a:lnTo>
                        <a:lnTo>
                          <a:pt x="1984" y="2765"/>
                        </a:lnTo>
                        <a:lnTo>
                          <a:pt x="1988" y="2768"/>
                        </a:lnTo>
                        <a:lnTo>
                          <a:pt x="1991" y="2771"/>
                        </a:lnTo>
                        <a:lnTo>
                          <a:pt x="1994" y="2775"/>
                        </a:lnTo>
                        <a:lnTo>
                          <a:pt x="1995" y="2780"/>
                        </a:lnTo>
                        <a:lnTo>
                          <a:pt x="1995" y="2934"/>
                        </a:lnTo>
                        <a:lnTo>
                          <a:pt x="2283" y="2934"/>
                        </a:lnTo>
                        <a:lnTo>
                          <a:pt x="2283" y="2780"/>
                        </a:lnTo>
                        <a:lnTo>
                          <a:pt x="2284" y="2775"/>
                        </a:lnTo>
                        <a:lnTo>
                          <a:pt x="2287" y="2771"/>
                        </a:lnTo>
                        <a:lnTo>
                          <a:pt x="2290" y="2768"/>
                        </a:lnTo>
                        <a:lnTo>
                          <a:pt x="2295" y="2765"/>
                        </a:lnTo>
                        <a:lnTo>
                          <a:pt x="2299" y="2764"/>
                        </a:lnTo>
                        <a:lnTo>
                          <a:pt x="2305" y="2765"/>
                        </a:lnTo>
                        <a:lnTo>
                          <a:pt x="2309" y="2768"/>
                        </a:lnTo>
                        <a:lnTo>
                          <a:pt x="2312" y="2771"/>
                        </a:lnTo>
                        <a:lnTo>
                          <a:pt x="2315" y="2775"/>
                        </a:lnTo>
                        <a:lnTo>
                          <a:pt x="2316" y="2780"/>
                        </a:lnTo>
                        <a:lnTo>
                          <a:pt x="2316" y="2934"/>
                        </a:lnTo>
                        <a:lnTo>
                          <a:pt x="2604" y="2934"/>
                        </a:lnTo>
                        <a:lnTo>
                          <a:pt x="2604" y="2780"/>
                        </a:lnTo>
                        <a:lnTo>
                          <a:pt x="2605" y="2775"/>
                        </a:lnTo>
                        <a:lnTo>
                          <a:pt x="2608" y="2771"/>
                        </a:lnTo>
                        <a:lnTo>
                          <a:pt x="2611" y="2768"/>
                        </a:lnTo>
                        <a:lnTo>
                          <a:pt x="2615" y="2765"/>
                        </a:lnTo>
                        <a:lnTo>
                          <a:pt x="2620" y="2764"/>
                        </a:lnTo>
                        <a:lnTo>
                          <a:pt x="2625" y="2765"/>
                        </a:lnTo>
                        <a:lnTo>
                          <a:pt x="2630" y="2768"/>
                        </a:lnTo>
                        <a:lnTo>
                          <a:pt x="2633" y="2771"/>
                        </a:lnTo>
                        <a:lnTo>
                          <a:pt x="2636" y="2775"/>
                        </a:lnTo>
                        <a:lnTo>
                          <a:pt x="2637" y="2780"/>
                        </a:lnTo>
                        <a:lnTo>
                          <a:pt x="2637" y="2934"/>
                        </a:lnTo>
                        <a:lnTo>
                          <a:pt x="2925" y="2934"/>
                        </a:lnTo>
                        <a:lnTo>
                          <a:pt x="2925" y="2780"/>
                        </a:lnTo>
                        <a:lnTo>
                          <a:pt x="2926" y="2775"/>
                        </a:lnTo>
                        <a:lnTo>
                          <a:pt x="2929" y="2771"/>
                        </a:lnTo>
                        <a:lnTo>
                          <a:pt x="2932" y="2768"/>
                        </a:lnTo>
                        <a:lnTo>
                          <a:pt x="2936" y="2765"/>
                        </a:lnTo>
                        <a:lnTo>
                          <a:pt x="2941" y="2764"/>
                        </a:lnTo>
                        <a:lnTo>
                          <a:pt x="2946" y="2765"/>
                        </a:lnTo>
                        <a:lnTo>
                          <a:pt x="2951" y="2768"/>
                        </a:lnTo>
                        <a:lnTo>
                          <a:pt x="2954" y="2771"/>
                        </a:lnTo>
                        <a:lnTo>
                          <a:pt x="2956" y="2775"/>
                        </a:lnTo>
                        <a:lnTo>
                          <a:pt x="2958" y="2780"/>
                        </a:lnTo>
                        <a:lnTo>
                          <a:pt x="2958" y="2934"/>
                        </a:lnTo>
                        <a:lnTo>
                          <a:pt x="3186" y="2934"/>
                        </a:lnTo>
                        <a:lnTo>
                          <a:pt x="3201" y="2937"/>
                        </a:lnTo>
                        <a:lnTo>
                          <a:pt x="3215" y="2943"/>
                        </a:lnTo>
                        <a:lnTo>
                          <a:pt x="3225" y="2954"/>
                        </a:lnTo>
                        <a:lnTo>
                          <a:pt x="3232" y="2967"/>
                        </a:lnTo>
                        <a:lnTo>
                          <a:pt x="3234" y="2982"/>
                        </a:lnTo>
                        <a:lnTo>
                          <a:pt x="3232" y="2998"/>
                        </a:lnTo>
                        <a:lnTo>
                          <a:pt x="3225" y="3010"/>
                        </a:lnTo>
                        <a:lnTo>
                          <a:pt x="3215" y="3021"/>
                        </a:lnTo>
                        <a:lnTo>
                          <a:pt x="3201" y="3028"/>
                        </a:lnTo>
                        <a:lnTo>
                          <a:pt x="3186" y="3030"/>
                        </a:lnTo>
                        <a:lnTo>
                          <a:pt x="48" y="3030"/>
                        </a:lnTo>
                        <a:lnTo>
                          <a:pt x="32" y="3028"/>
                        </a:lnTo>
                        <a:lnTo>
                          <a:pt x="20" y="3021"/>
                        </a:lnTo>
                        <a:lnTo>
                          <a:pt x="9" y="3010"/>
                        </a:lnTo>
                        <a:lnTo>
                          <a:pt x="2" y="2998"/>
                        </a:lnTo>
                        <a:lnTo>
                          <a:pt x="0" y="2982"/>
                        </a:lnTo>
                        <a:lnTo>
                          <a:pt x="0" y="48"/>
                        </a:lnTo>
                        <a:lnTo>
                          <a:pt x="2" y="32"/>
                        </a:lnTo>
                        <a:lnTo>
                          <a:pt x="9" y="20"/>
                        </a:lnTo>
                        <a:lnTo>
                          <a:pt x="20" y="9"/>
                        </a:lnTo>
                        <a:lnTo>
                          <a:pt x="32" y="2"/>
                        </a:lnTo>
                        <a:lnTo>
                          <a:pt x="4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5" name="Rectangle 7">
                    <a:extLst>
                      <a:ext uri="{FF2B5EF4-FFF2-40B4-BE49-F238E27FC236}">
                        <a16:creationId xmlns:a16="http://schemas.microsoft.com/office/drawing/2014/main" id="{6AF1AF04-7BF3-4037-BC9B-D07D40B779A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571" y="1944"/>
                    <a:ext cx="66" cy="432"/>
                  </a:xfrm>
                  <a:prstGeom prst="rect">
                    <a:avLst/>
                  </a:prstGeom>
                  <a:grpFill/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6" name="Freeform 8">
                    <a:extLst>
                      <a:ext uri="{FF2B5EF4-FFF2-40B4-BE49-F238E27FC236}">
                        <a16:creationId xmlns:a16="http://schemas.microsoft.com/office/drawing/2014/main" id="{FB3E995A-B0AF-433A-976B-D840C54FD5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11" y="2112"/>
                    <a:ext cx="66" cy="264"/>
                  </a:xfrm>
                  <a:custGeom>
                    <a:avLst/>
                    <a:gdLst>
                      <a:gd name="T0" fmla="*/ 0 w 329"/>
                      <a:gd name="T1" fmla="*/ 0 h 1324"/>
                      <a:gd name="T2" fmla="*/ 225 w 329"/>
                      <a:gd name="T3" fmla="*/ 0 h 1324"/>
                      <a:gd name="T4" fmla="*/ 254 w 329"/>
                      <a:gd name="T5" fmla="*/ 62 h 1324"/>
                      <a:gd name="T6" fmla="*/ 288 w 329"/>
                      <a:gd name="T7" fmla="*/ 121 h 1324"/>
                      <a:gd name="T8" fmla="*/ 329 w 329"/>
                      <a:gd name="T9" fmla="*/ 179 h 1324"/>
                      <a:gd name="T10" fmla="*/ 329 w 329"/>
                      <a:gd name="T11" fmla="*/ 1324 h 1324"/>
                      <a:gd name="T12" fmla="*/ 0 w 329"/>
                      <a:gd name="T13" fmla="*/ 1324 h 1324"/>
                      <a:gd name="T14" fmla="*/ 0 w 329"/>
                      <a:gd name="T15" fmla="*/ 0 h 13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29" h="1324">
                        <a:moveTo>
                          <a:pt x="0" y="0"/>
                        </a:moveTo>
                        <a:lnTo>
                          <a:pt x="225" y="0"/>
                        </a:lnTo>
                        <a:lnTo>
                          <a:pt x="254" y="62"/>
                        </a:lnTo>
                        <a:lnTo>
                          <a:pt x="288" y="121"/>
                        </a:lnTo>
                        <a:lnTo>
                          <a:pt x="329" y="179"/>
                        </a:lnTo>
                        <a:lnTo>
                          <a:pt x="329" y="1324"/>
                        </a:lnTo>
                        <a:lnTo>
                          <a:pt x="0" y="132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7" name="Freeform 9">
                    <a:extLst>
                      <a:ext uri="{FF2B5EF4-FFF2-40B4-BE49-F238E27FC236}">
                        <a16:creationId xmlns:a16="http://schemas.microsoft.com/office/drawing/2014/main" id="{99FB5D22-AA36-4153-8CE5-A2D4051065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49" y="2201"/>
                    <a:ext cx="66" cy="175"/>
                  </a:xfrm>
                  <a:custGeom>
                    <a:avLst/>
                    <a:gdLst>
                      <a:gd name="T0" fmla="*/ 0 w 328"/>
                      <a:gd name="T1" fmla="*/ 0 h 876"/>
                      <a:gd name="T2" fmla="*/ 71 w 328"/>
                      <a:gd name="T3" fmla="*/ 23 h 876"/>
                      <a:gd name="T4" fmla="*/ 144 w 328"/>
                      <a:gd name="T5" fmla="*/ 40 h 876"/>
                      <a:gd name="T6" fmla="*/ 220 w 328"/>
                      <a:gd name="T7" fmla="*/ 50 h 876"/>
                      <a:gd name="T8" fmla="*/ 297 w 328"/>
                      <a:gd name="T9" fmla="*/ 54 h 876"/>
                      <a:gd name="T10" fmla="*/ 328 w 328"/>
                      <a:gd name="T11" fmla="*/ 53 h 876"/>
                      <a:gd name="T12" fmla="*/ 328 w 328"/>
                      <a:gd name="T13" fmla="*/ 876 h 876"/>
                      <a:gd name="T14" fmla="*/ 0 w 328"/>
                      <a:gd name="T15" fmla="*/ 876 h 876"/>
                      <a:gd name="T16" fmla="*/ 0 w 328"/>
                      <a:gd name="T17" fmla="*/ 0 h 8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28" h="876">
                        <a:moveTo>
                          <a:pt x="0" y="0"/>
                        </a:moveTo>
                        <a:lnTo>
                          <a:pt x="71" y="23"/>
                        </a:lnTo>
                        <a:lnTo>
                          <a:pt x="144" y="40"/>
                        </a:lnTo>
                        <a:lnTo>
                          <a:pt x="220" y="50"/>
                        </a:lnTo>
                        <a:lnTo>
                          <a:pt x="297" y="54"/>
                        </a:lnTo>
                        <a:lnTo>
                          <a:pt x="328" y="53"/>
                        </a:lnTo>
                        <a:lnTo>
                          <a:pt x="328" y="876"/>
                        </a:lnTo>
                        <a:lnTo>
                          <a:pt x="0" y="87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8" name="Freeform 10">
                    <a:extLst>
                      <a:ext uri="{FF2B5EF4-FFF2-40B4-BE49-F238E27FC236}">
                        <a16:creationId xmlns:a16="http://schemas.microsoft.com/office/drawing/2014/main" id="{0CA4C3CD-6F8E-4C1E-9435-9A87454A31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993" y="2187"/>
                    <a:ext cx="66" cy="189"/>
                  </a:xfrm>
                  <a:custGeom>
                    <a:avLst/>
                    <a:gdLst>
                      <a:gd name="T0" fmla="*/ 12 w 329"/>
                      <a:gd name="T1" fmla="*/ 0 h 946"/>
                      <a:gd name="T2" fmla="*/ 329 w 329"/>
                      <a:gd name="T3" fmla="*/ 320 h 946"/>
                      <a:gd name="T4" fmla="*/ 329 w 329"/>
                      <a:gd name="T5" fmla="*/ 946 h 946"/>
                      <a:gd name="T6" fmla="*/ 0 w 329"/>
                      <a:gd name="T7" fmla="*/ 946 h 946"/>
                      <a:gd name="T8" fmla="*/ 0 w 329"/>
                      <a:gd name="T9" fmla="*/ 7 h 946"/>
                      <a:gd name="T10" fmla="*/ 6 w 329"/>
                      <a:gd name="T11" fmla="*/ 4 h 946"/>
                      <a:gd name="T12" fmla="*/ 12 w 329"/>
                      <a:gd name="T13" fmla="*/ 0 h 9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29" h="946">
                        <a:moveTo>
                          <a:pt x="12" y="0"/>
                        </a:moveTo>
                        <a:lnTo>
                          <a:pt x="329" y="320"/>
                        </a:lnTo>
                        <a:lnTo>
                          <a:pt x="329" y="946"/>
                        </a:lnTo>
                        <a:lnTo>
                          <a:pt x="0" y="946"/>
                        </a:lnTo>
                        <a:lnTo>
                          <a:pt x="0" y="7"/>
                        </a:lnTo>
                        <a:lnTo>
                          <a:pt x="6" y="4"/>
                        </a:lnTo>
                        <a:lnTo>
                          <a:pt x="1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9" name="Freeform 11">
                    <a:extLst>
                      <a:ext uri="{FF2B5EF4-FFF2-40B4-BE49-F238E27FC236}">
                        <a16:creationId xmlns:a16="http://schemas.microsoft.com/office/drawing/2014/main" id="{9FB13956-5C0A-4B8D-A5A6-428BB083C06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761" y="1903"/>
                    <a:ext cx="445" cy="446"/>
                  </a:xfrm>
                  <a:custGeom>
                    <a:avLst/>
                    <a:gdLst>
                      <a:gd name="T0" fmla="*/ 628 w 2227"/>
                      <a:gd name="T1" fmla="*/ 194 h 2227"/>
                      <a:gd name="T2" fmla="*/ 478 w 2227"/>
                      <a:gd name="T3" fmla="*/ 246 h 2227"/>
                      <a:gd name="T4" fmla="*/ 345 w 2227"/>
                      <a:gd name="T5" fmla="*/ 344 h 2227"/>
                      <a:gd name="T6" fmla="*/ 247 w 2227"/>
                      <a:gd name="T7" fmla="*/ 475 h 2227"/>
                      <a:gd name="T8" fmla="*/ 195 w 2227"/>
                      <a:gd name="T9" fmla="*/ 625 h 2227"/>
                      <a:gd name="T10" fmla="*/ 187 w 2227"/>
                      <a:gd name="T11" fmla="*/ 780 h 2227"/>
                      <a:gd name="T12" fmla="*/ 225 w 2227"/>
                      <a:gd name="T13" fmla="*/ 934 h 2227"/>
                      <a:gd name="T14" fmla="*/ 308 w 2227"/>
                      <a:gd name="T15" fmla="*/ 1073 h 2227"/>
                      <a:gd name="T16" fmla="*/ 431 w 2227"/>
                      <a:gd name="T17" fmla="*/ 1184 h 2227"/>
                      <a:gd name="T18" fmla="*/ 576 w 2227"/>
                      <a:gd name="T19" fmla="*/ 1251 h 2227"/>
                      <a:gd name="T20" fmla="*/ 733 w 2227"/>
                      <a:gd name="T21" fmla="*/ 1273 h 2227"/>
                      <a:gd name="T22" fmla="*/ 889 w 2227"/>
                      <a:gd name="T23" fmla="*/ 1251 h 2227"/>
                      <a:gd name="T24" fmla="*/ 1035 w 2227"/>
                      <a:gd name="T25" fmla="*/ 1184 h 2227"/>
                      <a:gd name="T26" fmla="*/ 1158 w 2227"/>
                      <a:gd name="T27" fmla="*/ 1073 h 2227"/>
                      <a:gd name="T28" fmla="*/ 1240 w 2227"/>
                      <a:gd name="T29" fmla="*/ 934 h 2227"/>
                      <a:gd name="T30" fmla="*/ 1278 w 2227"/>
                      <a:gd name="T31" fmla="*/ 780 h 2227"/>
                      <a:gd name="T32" fmla="*/ 1271 w 2227"/>
                      <a:gd name="T33" fmla="*/ 625 h 2227"/>
                      <a:gd name="T34" fmla="*/ 1218 w 2227"/>
                      <a:gd name="T35" fmla="*/ 475 h 2227"/>
                      <a:gd name="T36" fmla="*/ 1121 w 2227"/>
                      <a:gd name="T37" fmla="*/ 344 h 2227"/>
                      <a:gd name="T38" fmla="*/ 988 w 2227"/>
                      <a:gd name="T39" fmla="*/ 246 h 2227"/>
                      <a:gd name="T40" fmla="*/ 838 w 2227"/>
                      <a:gd name="T41" fmla="*/ 194 h 2227"/>
                      <a:gd name="T42" fmla="*/ 733 w 2227"/>
                      <a:gd name="T43" fmla="*/ 0 h 2227"/>
                      <a:gd name="T44" fmla="*/ 918 w 2227"/>
                      <a:gd name="T45" fmla="*/ 24 h 2227"/>
                      <a:gd name="T46" fmla="*/ 1095 w 2227"/>
                      <a:gd name="T47" fmla="*/ 95 h 2227"/>
                      <a:gd name="T48" fmla="*/ 1252 w 2227"/>
                      <a:gd name="T49" fmla="*/ 214 h 2227"/>
                      <a:gd name="T50" fmla="*/ 1368 w 2227"/>
                      <a:gd name="T51" fmla="*/ 365 h 2227"/>
                      <a:gd name="T52" fmla="*/ 1439 w 2227"/>
                      <a:gd name="T53" fmla="*/ 535 h 2227"/>
                      <a:gd name="T54" fmla="*/ 1465 w 2227"/>
                      <a:gd name="T55" fmla="*/ 716 h 2227"/>
                      <a:gd name="T56" fmla="*/ 1445 w 2227"/>
                      <a:gd name="T57" fmla="*/ 896 h 2227"/>
                      <a:gd name="T58" fmla="*/ 1380 w 2227"/>
                      <a:gd name="T59" fmla="*/ 1068 h 2227"/>
                      <a:gd name="T60" fmla="*/ 2200 w 2227"/>
                      <a:gd name="T61" fmla="*/ 2070 h 2227"/>
                      <a:gd name="T62" fmla="*/ 2227 w 2227"/>
                      <a:gd name="T63" fmla="*/ 2125 h 2227"/>
                      <a:gd name="T64" fmla="*/ 2213 w 2227"/>
                      <a:gd name="T65" fmla="*/ 2183 h 2227"/>
                      <a:gd name="T66" fmla="*/ 2165 w 2227"/>
                      <a:gd name="T67" fmla="*/ 2222 h 2227"/>
                      <a:gd name="T68" fmla="*/ 2105 w 2227"/>
                      <a:gd name="T69" fmla="*/ 2222 h 2227"/>
                      <a:gd name="T70" fmla="*/ 1181 w 2227"/>
                      <a:gd name="T71" fmla="*/ 1304 h 2227"/>
                      <a:gd name="T72" fmla="*/ 1019 w 2227"/>
                      <a:gd name="T73" fmla="*/ 1400 h 2227"/>
                      <a:gd name="T74" fmla="*/ 841 w 2227"/>
                      <a:gd name="T75" fmla="*/ 1449 h 2227"/>
                      <a:gd name="T76" fmla="*/ 659 w 2227"/>
                      <a:gd name="T77" fmla="*/ 1453 h 2227"/>
                      <a:gd name="T78" fmla="*/ 479 w 2227"/>
                      <a:gd name="T79" fmla="*/ 1412 h 2227"/>
                      <a:gd name="T80" fmla="*/ 313 w 2227"/>
                      <a:gd name="T81" fmla="*/ 1326 h 2227"/>
                      <a:gd name="T82" fmla="*/ 169 w 2227"/>
                      <a:gd name="T83" fmla="*/ 1195 h 2227"/>
                      <a:gd name="T84" fmla="*/ 66 w 2227"/>
                      <a:gd name="T85" fmla="*/ 1032 h 2227"/>
                      <a:gd name="T86" fmla="*/ 10 w 2227"/>
                      <a:gd name="T87" fmla="*/ 853 h 2227"/>
                      <a:gd name="T88" fmla="*/ 3 w 2227"/>
                      <a:gd name="T89" fmla="*/ 666 h 2227"/>
                      <a:gd name="T90" fmla="*/ 43 w 2227"/>
                      <a:gd name="T91" fmla="*/ 484 h 2227"/>
                      <a:gd name="T92" fmla="*/ 130 w 2227"/>
                      <a:gd name="T93" fmla="*/ 315 h 2227"/>
                      <a:gd name="T94" fmla="*/ 263 w 2227"/>
                      <a:gd name="T95" fmla="*/ 169 h 2227"/>
                      <a:gd name="T96" fmla="*/ 427 w 2227"/>
                      <a:gd name="T97" fmla="*/ 66 h 2227"/>
                      <a:gd name="T98" fmla="*/ 609 w 2227"/>
                      <a:gd name="T99" fmla="*/ 11 h 22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2227" h="2227">
                        <a:moveTo>
                          <a:pt x="733" y="184"/>
                        </a:moveTo>
                        <a:lnTo>
                          <a:pt x="680" y="187"/>
                        </a:lnTo>
                        <a:lnTo>
                          <a:pt x="628" y="194"/>
                        </a:lnTo>
                        <a:lnTo>
                          <a:pt x="576" y="207"/>
                        </a:lnTo>
                        <a:lnTo>
                          <a:pt x="527" y="224"/>
                        </a:lnTo>
                        <a:lnTo>
                          <a:pt x="478" y="246"/>
                        </a:lnTo>
                        <a:lnTo>
                          <a:pt x="431" y="274"/>
                        </a:lnTo>
                        <a:lnTo>
                          <a:pt x="387" y="306"/>
                        </a:lnTo>
                        <a:lnTo>
                          <a:pt x="345" y="344"/>
                        </a:lnTo>
                        <a:lnTo>
                          <a:pt x="308" y="385"/>
                        </a:lnTo>
                        <a:lnTo>
                          <a:pt x="275" y="429"/>
                        </a:lnTo>
                        <a:lnTo>
                          <a:pt x="247" y="475"/>
                        </a:lnTo>
                        <a:lnTo>
                          <a:pt x="225" y="524"/>
                        </a:lnTo>
                        <a:lnTo>
                          <a:pt x="207" y="574"/>
                        </a:lnTo>
                        <a:lnTo>
                          <a:pt x="195" y="625"/>
                        </a:lnTo>
                        <a:lnTo>
                          <a:pt x="187" y="676"/>
                        </a:lnTo>
                        <a:lnTo>
                          <a:pt x="185" y="728"/>
                        </a:lnTo>
                        <a:lnTo>
                          <a:pt x="187" y="780"/>
                        </a:lnTo>
                        <a:lnTo>
                          <a:pt x="195" y="833"/>
                        </a:lnTo>
                        <a:lnTo>
                          <a:pt x="207" y="884"/>
                        </a:lnTo>
                        <a:lnTo>
                          <a:pt x="225" y="934"/>
                        </a:lnTo>
                        <a:lnTo>
                          <a:pt x="247" y="982"/>
                        </a:lnTo>
                        <a:lnTo>
                          <a:pt x="275" y="1028"/>
                        </a:lnTo>
                        <a:lnTo>
                          <a:pt x="308" y="1073"/>
                        </a:lnTo>
                        <a:lnTo>
                          <a:pt x="345" y="1114"/>
                        </a:lnTo>
                        <a:lnTo>
                          <a:pt x="387" y="1152"/>
                        </a:lnTo>
                        <a:lnTo>
                          <a:pt x="431" y="1184"/>
                        </a:lnTo>
                        <a:lnTo>
                          <a:pt x="478" y="1211"/>
                        </a:lnTo>
                        <a:lnTo>
                          <a:pt x="527" y="1234"/>
                        </a:lnTo>
                        <a:lnTo>
                          <a:pt x="576" y="1251"/>
                        </a:lnTo>
                        <a:lnTo>
                          <a:pt x="628" y="1264"/>
                        </a:lnTo>
                        <a:lnTo>
                          <a:pt x="680" y="1271"/>
                        </a:lnTo>
                        <a:lnTo>
                          <a:pt x="733" y="1273"/>
                        </a:lnTo>
                        <a:lnTo>
                          <a:pt x="785" y="1271"/>
                        </a:lnTo>
                        <a:lnTo>
                          <a:pt x="838" y="1264"/>
                        </a:lnTo>
                        <a:lnTo>
                          <a:pt x="889" y="1251"/>
                        </a:lnTo>
                        <a:lnTo>
                          <a:pt x="940" y="1234"/>
                        </a:lnTo>
                        <a:lnTo>
                          <a:pt x="988" y="1211"/>
                        </a:lnTo>
                        <a:lnTo>
                          <a:pt x="1035" y="1184"/>
                        </a:lnTo>
                        <a:lnTo>
                          <a:pt x="1079" y="1152"/>
                        </a:lnTo>
                        <a:lnTo>
                          <a:pt x="1121" y="1114"/>
                        </a:lnTo>
                        <a:lnTo>
                          <a:pt x="1158" y="1073"/>
                        </a:lnTo>
                        <a:lnTo>
                          <a:pt x="1190" y="1028"/>
                        </a:lnTo>
                        <a:lnTo>
                          <a:pt x="1218" y="982"/>
                        </a:lnTo>
                        <a:lnTo>
                          <a:pt x="1240" y="934"/>
                        </a:lnTo>
                        <a:lnTo>
                          <a:pt x="1258" y="884"/>
                        </a:lnTo>
                        <a:lnTo>
                          <a:pt x="1271" y="833"/>
                        </a:lnTo>
                        <a:lnTo>
                          <a:pt x="1278" y="780"/>
                        </a:lnTo>
                        <a:lnTo>
                          <a:pt x="1281" y="728"/>
                        </a:lnTo>
                        <a:lnTo>
                          <a:pt x="1278" y="676"/>
                        </a:lnTo>
                        <a:lnTo>
                          <a:pt x="1271" y="625"/>
                        </a:lnTo>
                        <a:lnTo>
                          <a:pt x="1258" y="574"/>
                        </a:lnTo>
                        <a:lnTo>
                          <a:pt x="1240" y="524"/>
                        </a:lnTo>
                        <a:lnTo>
                          <a:pt x="1218" y="475"/>
                        </a:lnTo>
                        <a:lnTo>
                          <a:pt x="1190" y="429"/>
                        </a:lnTo>
                        <a:lnTo>
                          <a:pt x="1158" y="385"/>
                        </a:lnTo>
                        <a:lnTo>
                          <a:pt x="1121" y="344"/>
                        </a:lnTo>
                        <a:lnTo>
                          <a:pt x="1079" y="306"/>
                        </a:lnTo>
                        <a:lnTo>
                          <a:pt x="1035" y="274"/>
                        </a:lnTo>
                        <a:lnTo>
                          <a:pt x="988" y="246"/>
                        </a:lnTo>
                        <a:lnTo>
                          <a:pt x="940" y="224"/>
                        </a:lnTo>
                        <a:lnTo>
                          <a:pt x="889" y="207"/>
                        </a:lnTo>
                        <a:lnTo>
                          <a:pt x="838" y="194"/>
                        </a:lnTo>
                        <a:lnTo>
                          <a:pt x="785" y="187"/>
                        </a:lnTo>
                        <a:lnTo>
                          <a:pt x="733" y="184"/>
                        </a:lnTo>
                        <a:close/>
                        <a:moveTo>
                          <a:pt x="733" y="0"/>
                        </a:moveTo>
                        <a:lnTo>
                          <a:pt x="795" y="4"/>
                        </a:lnTo>
                        <a:lnTo>
                          <a:pt x="858" y="11"/>
                        </a:lnTo>
                        <a:lnTo>
                          <a:pt x="918" y="24"/>
                        </a:lnTo>
                        <a:lnTo>
                          <a:pt x="979" y="42"/>
                        </a:lnTo>
                        <a:lnTo>
                          <a:pt x="1038" y="66"/>
                        </a:lnTo>
                        <a:lnTo>
                          <a:pt x="1095" y="95"/>
                        </a:lnTo>
                        <a:lnTo>
                          <a:pt x="1150" y="129"/>
                        </a:lnTo>
                        <a:lnTo>
                          <a:pt x="1202" y="169"/>
                        </a:lnTo>
                        <a:lnTo>
                          <a:pt x="1252" y="214"/>
                        </a:lnTo>
                        <a:lnTo>
                          <a:pt x="1295" y="261"/>
                        </a:lnTo>
                        <a:lnTo>
                          <a:pt x="1334" y="311"/>
                        </a:lnTo>
                        <a:lnTo>
                          <a:pt x="1368" y="365"/>
                        </a:lnTo>
                        <a:lnTo>
                          <a:pt x="1397" y="420"/>
                        </a:lnTo>
                        <a:lnTo>
                          <a:pt x="1420" y="477"/>
                        </a:lnTo>
                        <a:lnTo>
                          <a:pt x="1439" y="535"/>
                        </a:lnTo>
                        <a:lnTo>
                          <a:pt x="1453" y="595"/>
                        </a:lnTo>
                        <a:lnTo>
                          <a:pt x="1462" y="655"/>
                        </a:lnTo>
                        <a:lnTo>
                          <a:pt x="1465" y="716"/>
                        </a:lnTo>
                        <a:lnTo>
                          <a:pt x="1464" y="776"/>
                        </a:lnTo>
                        <a:lnTo>
                          <a:pt x="1457" y="836"/>
                        </a:lnTo>
                        <a:lnTo>
                          <a:pt x="1445" y="896"/>
                        </a:lnTo>
                        <a:lnTo>
                          <a:pt x="1428" y="955"/>
                        </a:lnTo>
                        <a:lnTo>
                          <a:pt x="1407" y="1013"/>
                        </a:lnTo>
                        <a:lnTo>
                          <a:pt x="1380" y="1068"/>
                        </a:lnTo>
                        <a:lnTo>
                          <a:pt x="1349" y="1123"/>
                        </a:lnTo>
                        <a:lnTo>
                          <a:pt x="1312" y="1174"/>
                        </a:lnTo>
                        <a:lnTo>
                          <a:pt x="2200" y="2070"/>
                        </a:lnTo>
                        <a:lnTo>
                          <a:pt x="2213" y="2087"/>
                        </a:lnTo>
                        <a:lnTo>
                          <a:pt x="2222" y="2105"/>
                        </a:lnTo>
                        <a:lnTo>
                          <a:pt x="2227" y="2125"/>
                        </a:lnTo>
                        <a:lnTo>
                          <a:pt x="2227" y="2145"/>
                        </a:lnTo>
                        <a:lnTo>
                          <a:pt x="2222" y="2165"/>
                        </a:lnTo>
                        <a:lnTo>
                          <a:pt x="2213" y="2183"/>
                        </a:lnTo>
                        <a:lnTo>
                          <a:pt x="2200" y="2200"/>
                        </a:lnTo>
                        <a:lnTo>
                          <a:pt x="2183" y="2213"/>
                        </a:lnTo>
                        <a:lnTo>
                          <a:pt x="2165" y="2222"/>
                        </a:lnTo>
                        <a:lnTo>
                          <a:pt x="2145" y="2227"/>
                        </a:lnTo>
                        <a:lnTo>
                          <a:pt x="2125" y="2227"/>
                        </a:lnTo>
                        <a:lnTo>
                          <a:pt x="2105" y="2222"/>
                        </a:lnTo>
                        <a:lnTo>
                          <a:pt x="2086" y="2213"/>
                        </a:lnTo>
                        <a:lnTo>
                          <a:pt x="2069" y="2200"/>
                        </a:lnTo>
                        <a:lnTo>
                          <a:pt x="1181" y="1304"/>
                        </a:lnTo>
                        <a:lnTo>
                          <a:pt x="1130" y="1341"/>
                        </a:lnTo>
                        <a:lnTo>
                          <a:pt x="1075" y="1373"/>
                        </a:lnTo>
                        <a:lnTo>
                          <a:pt x="1019" y="1400"/>
                        </a:lnTo>
                        <a:lnTo>
                          <a:pt x="961" y="1421"/>
                        </a:lnTo>
                        <a:lnTo>
                          <a:pt x="902" y="1437"/>
                        </a:lnTo>
                        <a:lnTo>
                          <a:pt x="841" y="1449"/>
                        </a:lnTo>
                        <a:lnTo>
                          <a:pt x="781" y="1455"/>
                        </a:lnTo>
                        <a:lnTo>
                          <a:pt x="719" y="1456"/>
                        </a:lnTo>
                        <a:lnTo>
                          <a:pt x="659" y="1453"/>
                        </a:lnTo>
                        <a:lnTo>
                          <a:pt x="597" y="1444"/>
                        </a:lnTo>
                        <a:lnTo>
                          <a:pt x="538" y="1431"/>
                        </a:lnTo>
                        <a:lnTo>
                          <a:pt x="479" y="1412"/>
                        </a:lnTo>
                        <a:lnTo>
                          <a:pt x="422" y="1388"/>
                        </a:lnTo>
                        <a:lnTo>
                          <a:pt x="367" y="1360"/>
                        </a:lnTo>
                        <a:lnTo>
                          <a:pt x="313" y="1326"/>
                        </a:lnTo>
                        <a:lnTo>
                          <a:pt x="262" y="1287"/>
                        </a:lnTo>
                        <a:lnTo>
                          <a:pt x="214" y="1244"/>
                        </a:lnTo>
                        <a:lnTo>
                          <a:pt x="169" y="1195"/>
                        </a:lnTo>
                        <a:lnTo>
                          <a:pt x="130" y="1143"/>
                        </a:lnTo>
                        <a:lnTo>
                          <a:pt x="95" y="1088"/>
                        </a:lnTo>
                        <a:lnTo>
                          <a:pt x="66" y="1032"/>
                        </a:lnTo>
                        <a:lnTo>
                          <a:pt x="43" y="974"/>
                        </a:lnTo>
                        <a:lnTo>
                          <a:pt x="24" y="914"/>
                        </a:lnTo>
                        <a:lnTo>
                          <a:pt x="10" y="853"/>
                        </a:lnTo>
                        <a:lnTo>
                          <a:pt x="3" y="790"/>
                        </a:lnTo>
                        <a:lnTo>
                          <a:pt x="0" y="728"/>
                        </a:lnTo>
                        <a:lnTo>
                          <a:pt x="3" y="666"/>
                        </a:lnTo>
                        <a:lnTo>
                          <a:pt x="10" y="605"/>
                        </a:lnTo>
                        <a:lnTo>
                          <a:pt x="24" y="544"/>
                        </a:lnTo>
                        <a:lnTo>
                          <a:pt x="43" y="484"/>
                        </a:lnTo>
                        <a:lnTo>
                          <a:pt x="66" y="425"/>
                        </a:lnTo>
                        <a:lnTo>
                          <a:pt x="95" y="368"/>
                        </a:lnTo>
                        <a:lnTo>
                          <a:pt x="130" y="315"/>
                        </a:lnTo>
                        <a:lnTo>
                          <a:pt x="169" y="263"/>
                        </a:lnTo>
                        <a:lnTo>
                          <a:pt x="214" y="214"/>
                        </a:lnTo>
                        <a:lnTo>
                          <a:pt x="263" y="169"/>
                        </a:lnTo>
                        <a:lnTo>
                          <a:pt x="316" y="129"/>
                        </a:lnTo>
                        <a:lnTo>
                          <a:pt x="370" y="95"/>
                        </a:lnTo>
                        <a:lnTo>
                          <a:pt x="427" y="66"/>
                        </a:lnTo>
                        <a:lnTo>
                          <a:pt x="487" y="42"/>
                        </a:lnTo>
                        <a:lnTo>
                          <a:pt x="547" y="24"/>
                        </a:lnTo>
                        <a:lnTo>
                          <a:pt x="609" y="11"/>
                        </a:lnTo>
                        <a:lnTo>
                          <a:pt x="670" y="4"/>
                        </a:lnTo>
                        <a:lnTo>
                          <a:pt x="733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30" name="Freeform 12">
                    <a:extLst>
                      <a:ext uri="{FF2B5EF4-FFF2-40B4-BE49-F238E27FC236}">
                        <a16:creationId xmlns:a16="http://schemas.microsoft.com/office/drawing/2014/main" id="{7140E567-A41A-419C-A1F3-7998204D0F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67" y="1964"/>
                    <a:ext cx="77" cy="162"/>
                  </a:xfrm>
                  <a:custGeom>
                    <a:avLst/>
                    <a:gdLst>
                      <a:gd name="T0" fmla="*/ 233 w 388"/>
                      <a:gd name="T1" fmla="*/ 1 h 809"/>
                      <a:gd name="T2" fmla="*/ 243 w 388"/>
                      <a:gd name="T3" fmla="*/ 11 h 809"/>
                      <a:gd name="T4" fmla="*/ 275 w 388"/>
                      <a:gd name="T5" fmla="*/ 96 h 809"/>
                      <a:gd name="T6" fmla="*/ 359 w 388"/>
                      <a:gd name="T7" fmla="*/ 128 h 809"/>
                      <a:gd name="T8" fmla="*/ 366 w 388"/>
                      <a:gd name="T9" fmla="*/ 146 h 809"/>
                      <a:gd name="T10" fmla="*/ 337 w 388"/>
                      <a:gd name="T11" fmla="*/ 216 h 809"/>
                      <a:gd name="T12" fmla="*/ 323 w 388"/>
                      <a:gd name="T13" fmla="*/ 219 h 809"/>
                      <a:gd name="T14" fmla="*/ 297 w 388"/>
                      <a:gd name="T15" fmla="*/ 205 h 809"/>
                      <a:gd name="T16" fmla="*/ 235 w 388"/>
                      <a:gd name="T17" fmla="*/ 189 h 809"/>
                      <a:gd name="T18" fmla="*/ 168 w 388"/>
                      <a:gd name="T19" fmla="*/ 193 h 809"/>
                      <a:gd name="T20" fmla="*/ 133 w 388"/>
                      <a:gd name="T21" fmla="*/ 219 h 809"/>
                      <a:gd name="T22" fmla="*/ 122 w 388"/>
                      <a:gd name="T23" fmla="*/ 252 h 809"/>
                      <a:gd name="T24" fmla="*/ 134 w 388"/>
                      <a:gd name="T25" fmla="*/ 290 h 809"/>
                      <a:gd name="T26" fmla="*/ 178 w 388"/>
                      <a:gd name="T27" fmla="*/ 322 h 809"/>
                      <a:gd name="T28" fmla="*/ 269 w 388"/>
                      <a:gd name="T29" fmla="*/ 363 h 809"/>
                      <a:gd name="T30" fmla="*/ 350 w 388"/>
                      <a:gd name="T31" fmla="*/ 423 h 809"/>
                      <a:gd name="T32" fmla="*/ 386 w 388"/>
                      <a:gd name="T33" fmla="*/ 502 h 809"/>
                      <a:gd name="T34" fmla="*/ 377 w 388"/>
                      <a:gd name="T35" fmla="*/ 594 h 809"/>
                      <a:gd name="T36" fmla="*/ 324 w 388"/>
                      <a:gd name="T37" fmla="*/ 667 h 809"/>
                      <a:gd name="T38" fmla="*/ 237 w 388"/>
                      <a:gd name="T39" fmla="*/ 708 h 809"/>
                      <a:gd name="T40" fmla="*/ 234 w 388"/>
                      <a:gd name="T41" fmla="*/ 802 h 809"/>
                      <a:gd name="T42" fmla="*/ 222 w 388"/>
                      <a:gd name="T43" fmla="*/ 809 h 809"/>
                      <a:gd name="T44" fmla="*/ 152 w 388"/>
                      <a:gd name="T45" fmla="*/ 806 h 809"/>
                      <a:gd name="T46" fmla="*/ 146 w 388"/>
                      <a:gd name="T47" fmla="*/ 792 h 809"/>
                      <a:gd name="T48" fmla="*/ 84 w 388"/>
                      <a:gd name="T49" fmla="*/ 702 h 809"/>
                      <a:gd name="T50" fmla="*/ 7 w 388"/>
                      <a:gd name="T51" fmla="*/ 669 h 809"/>
                      <a:gd name="T52" fmla="*/ 1 w 388"/>
                      <a:gd name="T53" fmla="*/ 650 h 809"/>
                      <a:gd name="T54" fmla="*/ 29 w 388"/>
                      <a:gd name="T55" fmla="*/ 579 h 809"/>
                      <a:gd name="T56" fmla="*/ 44 w 388"/>
                      <a:gd name="T57" fmla="*/ 577 h 809"/>
                      <a:gd name="T58" fmla="*/ 109 w 388"/>
                      <a:gd name="T59" fmla="*/ 607 h 809"/>
                      <a:gd name="T60" fmla="*/ 199 w 388"/>
                      <a:gd name="T61" fmla="*/ 616 h 809"/>
                      <a:gd name="T62" fmla="*/ 253 w 388"/>
                      <a:gd name="T63" fmla="*/ 590 h 809"/>
                      <a:gd name="T64" fmla="*/ 273 w 388"/>
                      <a:gd name="T65" fmla="*/ 540 h 809"/>
                      <a:gd name="T66" fmla="*/ 251 w 388"/>
                      <a:gd name="T67" fmla="*/ 487 h 809"/>
                      <a:gd name="T68" fmla="*/ 176 w 388"/>
                      <a:gd name="T69" fmla="*/ 442 h 809"/>
                      <a:gd name="T70" fmla="*/ 101 w 388"/>
                      <a:gd name="T71" fmla="*/ 408 h 809"/>
                      <a:gd name="T72" fmla="*/ 43 w 388"/>
                      <a:gd name="T73" fmla="*/ 360 h 809"/>
                      <a:gd name="T74" fmla="*/ 11 w 388"/>
                      <a:gd name="T75" fmla="*/ 292 h 809"/>
                      <a:gd name="T76" fmla="*/ 19 w 388"/>
                      <a:gd name="T77" fmla="*/ 206 h 809"/>
                      <a:gd name="T78" fmla="*/ 68 w 388"/>
                      <a:gd name="T79" fmla="*/ 138 h 809"/>
                      <a:gd name="T80" fmla="*/ 152 w 388"/>
                      <a:gd name="T81" fmla="*/ 99 h 809"/>
                      <a:gd name="T82" fmla="*/ 156 w 388"/>
                      <a:gd name="T83" fmla="*/ 6 h 809"/>
                      <a:gd name="T84" fmla="*/ 168 w 388"/>
                      <a:gd name="T85" fmla="*/ 0 h 8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388" h="809">
                        <a:moveTo>
                          <a:pt x="168" y="0"/>
                        </a:moveTo>
                        <a:lnTo>
                          <a:pt x="227" y="0"/>
                        </a:lnTo>
                        <a:lnTo>
                          <a:pt x="233" y="1"/>
                        </a:lnTo>
                        <a:lnTo>
                          <a:pt x="237" y="3"/>
                        </a:lnTo>
                        <a:lnTo>
                          <a:pt x="241" y="6"/>
                        </a:lnTo>
                        <a:lnTo>
                          <a:pt x="243" y="11"/>
                        </a:lnTo>
                        <a:lnTo>
                          <a:pt x="243" y="16"/>
                        </a:lnTo>
                        <a:lnTo>
                          <a:pt x="243" y="93"/>
                        </a:lnTo>
                        <a:lnTo>
                          <a:pt x="275" y="96"/>
                        </a:lnTo>
                        <a:lnTo>
                          <a:pt x="304" y="104"/>
                        </a:lnTo>
                        <a:lnTo>
                          <a:pt x="332" y="114"/>
                        </a:lnTo>
                        <a:lnTo>
                          <a:pt x="359" y="128"/>
                        </a:lnTo>
                        <a:lnTo>
                          <a:pt x="365" y="132"/>
                        </a:lnTo>
                        <a:lnTo>
                          <a:pt x="367" y="139"/>
                        </a:lnTo>
                        <a:lnTo>
                          <a:pt x="366" y="146"/>
                        </a:lnTo>
                        <a:lnTo>
                          <a:pt x="342" y="209"/>
                        </a:lnTo>
                        <a:lnTo>
                          <a:pt x="340" y="213"/>
                        </a:lnTo>
                        <a:lnTo>
                          <a:pt x="337" y="216"/>
                        </a:lnTo>
                        <a:lnTo>
                          <a:pt x="332" y="219"/>
                        </a:lnTo>
                        <a:lnTo>
                          <a:pt x="328" y="220"/>
                        </a:lnTo>
                        <a:lnTo>
                          <a:pt x="323" y="219"/>
                        </a:lnTo>
                        <a:lnTo>
                          <a:pt x="319" y="218"/>
                        </a:lnTo>
                        <a:lnTo>
                          <a:pt x="310" y="212"/>
                        </a:lnTo>
                        <a:lnTo>
                          <a:pt x="297" y="205"/>
                        </a:lnTo>
                        <a:lnTo>
                          <a:pt x="280" y="199"/>
                        </a:lnTo>
                        <a:lnTo>
                          <a:pt x="258" y="193"/>
                        </a:lnTo>
                        <a:lnTo>
                          <a:pt x="235" y="189"/>
                        </a:lnTo>
                        <a:lnTo>
                          <a:pt x="207" y="188"/>
                        </a:lnTo>
                        <a:lnTo>
                          <a:pt x="186" y="189"/>
                        </a:lnTo>
                        <a:lnTo>
                          <a:pt x="168" y="193"/>
                        </a:lnTo>
                        <a:lnTo>
                          <a:pt x="153" y="200"/>
                        </a:lnTo>
                        <a:lnTo>
                          <a:pt x="141" y="209"/>
                        </a:lnTo>
                        <a:lnTo>
                          <a:pt x="133" y="219"/>
                        </a:lnTo>
                        <a:lnTo>
                          <a:pt x="127" y="230"/>
                        </a:lnTo>
                        <a:lnTo>
                          <a:pt x="123" y="241"/>
                        </a:lnTo>
                        <a:lnTo>
                          <a:pt x="122" y="252"/>
                        </a:lnTo>
                        <a:lnTo>
                          <a:pt x="123" y="267"/>
                        </a:lnTo>
                        <a:lnTo>
                          <a:pt x="128" y="279"/>
                        </a:lnTo>
                        <a:lnTo>
                          <a:pt x="134" y="290"/>
                        </a:lnTo>
                        <a:lnTo>
                          <a:pt x="146" y="301"/>
                        </a:lnTo>
                        <a:lnTo>
                          <a:pt x="159" y="311"/>
                        </a:lnTo>
                        <a:lnTo>
                          <a:pt x="178" y="322"/>
                        </a:lnTo>
                        <a:lnTo>
                          <a:pt x="201" y="333"/>
                        </a:lnTo>
                        <a:lnTo>
                          <a:pt x="231" y="345"/>
                        </a:lnTo>
                        <a:lnTo>
                          <a:pt x="269" y="363"/>
                        </a:lnTo>
                        <a:lnTo>
                          <a:pt x="302" y="382"/>
                        </a:lnTo>
                        <a:lnTo>
                          <a:pt x="329" y="402"/>
                        </a:lnTo>
                        <a:lnTo>
                          <a:pt x="350" y="423"/>
                        </a:lnTo>
                        <a:lnTo>
                          <a:pt x="367" y="448"/>
                        </a:lnTo>
                        <a:lnTo>
                          <a:pt x="379" y="473"/>
                        </a:lnTo>
                        <a:lnTo>
                          <a:pt x="386" y="502"/>
                        </a:lnTo>
                        <a:lnTo>
                          <a:pt x="388" y="533"/>
                        </a:lnTo>
                        <a:lnTo>
                          <a:pt x="385" y="564"/>
                        </a:lnTo>
                        <a:lnTo>
                          <a:pt x="377" y="594"/>
                        </a:lnTo>
                        <a:lnTo>
                          <a:pt x="365" y="621"/>
                        </a:lnTo>
                        <a:lnTo>
                          <a:pt x="347" y="646"/>
                        </a:lnTo>
                        <a:lnTo>
                          <a:pt x="324" y="667"/>
                        </a:lnTo>
                        <a:lnTo>
                          <a:pt x="299" y="683"/>
                        </a:lnTo>
                        <a:lnTo>
                          <a:pt x="270" y="698"/>
                        </a:lnTo>
                        <a:lnTo>
                          <a:pt x="237" y="708"/>
                        </a:lnTo>
                        <a:lnTo>
                          <a:pt x="237" y="792"/>
                        </a:lnTo>
                        <a:lnTo>
                          <a:pt x="237" y="798"/>
                        </a:lnTo>
                        <a:lnTo>
                          <a:pt x="234" y="802"/>
                        </a:lnTo>
                        <a:lnTo>
                          <a:pt x="231" y="806"/>
                        </a:lnTo>
                        <a:lnTo>
                          <a:pt x="226" y="808"/>
                        </a:lnTo>
                        <a:lnTo>
                          <a:pt x="222" y="809"/>
                        </a:lnTo>
                        <a:lnTo>
                          <a:pt x="161" y="809"/>
                        </a:lnTo>
                        <a:lnTo>
                          <a:pt x="157" y="808"/>
                        </a:lnTo>
                        <a:lnTo>
                          <a:pt x="152" y="806"/>
                        </a:lnTo>
                        <a:lnTo>
                          <a:pt x="149" y="802"/>
                        </a:lnTo>
                        <a:lnTo>
                          <a:pt x="147" y="798"/>
                        </a:lnTo>
                        <a:lnTo>
                          <a:pt x="146" y="792"/>
                        </a:lnTo>
                        <a:lnTo>
                          <a:pt x="146" y="712"/>
                        </a:lnTo>
                        <a:lnTo>
                          <a:pt x="114" y="709"/>
                        </a:lnTo>
                        <a:lnTo>
                          <a:pt x="84" y="702"/>
                        </a:lnTo>
                        <a:lnTo>
                          <a:pt x="55" y="693"/>
                        </a:lnTo>
                        <a:lnTo>
                          <a:pt x="29" y="682"/>
                        </a:lnTo>
                        <a:lnTo>
                          <a:pt x="7" y="669"/>
                        </a:lnTo>
                        <a:lnTo>
                          <a:pt x="2" y="663"/>
                        </a:lnTo>
                        <a:lnTo>
                          <a:pt x="0" y="657"/>
                        </a:lnTo>
                        <a:lnTo>
                          <a:pt x="1" y="650"/>
                        </a:lnTo>
                        <a:lnTo>
                          <a:pt x="24" y="587"/>
                        </a:lnTo>
                        <a:lnTo>
                          <a:pt x="26" y="582"/>
                        </a:lnTo>
                        <a:lnTo>
                          <a:pt x="29" y="579"/>
                        </a:lnTo>
                        <a:lnTo>
                          <a:pt x="34" y="577"/>
                        </a:lnTo>
                        <a:lnTo>
                          <a:pt x="38" y="577"/>
                        </a:lnTo>
                        <a:lnTo>
                          <a:pt x="44" y="577"/>
                        </a:lnTo>
                        <a:lnTo>
                          <a:pt x="48" y="579"/>
                        </a:lnTo>
                        <a:lnTo>
                          <a:pt x="77" y="596"/>
                        </a:lnTo>
                        <a:lnTo>
                          <a:pt x="109" y="607"/>
                        </a:lnTo>
                        <a:lnTo>
                          <a:pt x="142" y="614"/>
                        </a:lnTo>
                        <a:lnTo>
                          <a:pt x="176" y="617"/>
                        </a:lnTo>
                        <a:lnTo>
                          <a:pt x="199" y="616"/>
                        </a:lnTo>
                        <a:lnTo>
                          <a:pt x="220" y="610"/>
                        </a:lnTo>
                        <a:lnTo>
                          <a:pt x="238" y="601"/>
                        </a:lnTo>
                        <a:lnTo>
                          <a:pt x="253" y="590"/>
                        </a:lnTo>
                        <a:lnTo>
                          <a:pt x="264" y="576"/>
                        </a:lnTo>
                        <a:lnTo>
                          <a:pt x="271" y="559"/>
                        </a:lnTo>
                        <a:lnTo>
                          <a:pt x="273" y="540"/>
                        </a:lnTo>
                        <a:lnTo>
                          <a:pt x="271" y="520"/>
                        </a:lnTo>
                        <a:lnTo>
                          <a:pt x="263" y="502"/>
                        </a:lnTo>
                        <a:lnTo>
                          <a:pt x="251" y="487"/>
                        </a:lnTo>
                        <a:lnTo>
                          <a:pt x="232" y="471"/>
                        </a:lnTo>
                        <a:lnTo>
                          <a:pt x="207" y="457"/>
                        </a:lnTo>
                        <a:lnTo>
                          <a:pt x="176" y="442"/>
                        </a:lnTo>
                        <a:lnTo>
                          <a:pt x="150" y="432"/>
                        </a:lnTo>
                        <a:lnTo>
                          <a:pt x="124" y="420"/>
                        </a:lnTo>
                        <a:lnTo>
                          <a:pt x="101" y="408"/>
                        </a:lnTo>
                        <a:lnTo>
                          <a:pt x="80" y="393"/>
                        </a:lnTo>
                        <a:lnTo>
                          <a:pt x="59" y="378"/>
                        </a:lnTo>
                        <a:lnTo>
                          <a:pt x="43" y="360"/>
                        </a:lnTo>
                        <a:lnTo>
                          <a:pt x="28" y="340"/>
                        </a:lnTo>
                        <a:lnTo>
                          <a:pt x="18" y="318"/>
                        </a:lnTo>
                        <a:lnTo>
                          <a:pt x="11" y="292"/>
                        </a:lnTo>
                        <a:lnTo>
                          <a:pt x="9" y="264"/>
                        </a:lnTo>
                        <a:lnTo>
                          <a:pt x="11" y="234"/>
                        </a:lnTo>
                        <a:lnTo>
                          <a:pt x="19" y="206"/>
                        </a:lnTo>
                        <a:lnTo>
                          <a:pt x="30" y="181"/>
                        </a:lnTo>
                        <a:lnTo>
                          <a:pt x="47" y="158"/>
                        </a:lnTo>
                        <a:lnTo>
                          <a:pt x="68" y="138"/>
                        </a:lnTo>
                        <a:lnTo>
                          <a:pt x="93" y="121"/>
                        </a:lnTo>
                        <a:lnTo>
                          <a:pt x="121" y="108"/>
                        </a:lnTo>
                        <a:lnTo>
                          <a:pt x="152" y="99"/>
                        </a:lnTo>
                        <a:lnTo>
                          <a:pt x="152" y="16"/>
                        </a:lnTo>
                        <a:lnTo>
                          <a:pt x="153" y="11"/>
                        </a:lnTo>
                        <a:lnTo>
                          <a:pt x="156" y="6"/>
                        </a:lnTo>
                        <a:lnTo>
                          <a:pt x="159" y="3"/>
                        </a:lnTo>
                        <a:lnTo>
                          <a:pt x="163" y="1"/>
                        </a:lnTo>
                        <a:lnTo>
                          <a:pt x="16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25" name="Group 924">
                <a:extLst>
                  <a:ext uri="{FF2B5EF4-FFF2-40B4-BE49-F238E27FC236}">
                    <a16:creationId xmlns:a16="http://schemas.microsoft.com/office/drawing/2014/main" id="{7B5362F7-6CE1-4565-B801-8428886B181C}"/>
                  </a:ext>
                </a:extLst>
              </p:cNvPr>
              <p:cNvGrpSpPr/>
              <p:nvPr/>
            </p:nvGrpSpPr>
            <p:grpSpPr>
              <a:xfrm>
                <a:off x="5352142" y="1655998"/>
                <a:ext cx="393040" cy="415550"/>
                <a:chOff x="7139321" y="1090183"/>
                <a:chExt cx="476412" cy="503696"/>
              </a:xfrm>
            </p:grpSpPr>
            <p:grpSp>
              <p:nvGrpSpPr>
                <p:cNvPr id="636" name="Group 635">
                  <a:extLst>
                    <a:ext uri="{FF2B5EF4-FFF2-40B4-BE49-F238E27FC236}">
                      <a16:creationId xmlns:a16="http://schemas.microsoft.com/office/drawing/2014/main" id="{698BCC7A-C4D5-42F3-857E-BC016A38F2F0}"/>
                    </a:ext>
                  </a:extLst>
                </p:cNvPr>
                <p:cNvGrpSpPr/>
                <p:nvPr/>
              </p:nvGrpSpPr>
              <p:grpSpPr>
                <a:xfrm>
                  <a:off x="7139321" y="10901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652" name="Freeform: Shape 651">
                    <a:extLst>
                      <a:ext uri="{FF2B5EF4-FFF2-40B4-BE49-F238E27FC236}">
                        <a16:creationId xmlns:a16="http://schemas.microsoft.com/office/drawing/2014/main" id="{F874EBD9-4E23-4C8E-995E-EA3F8A8095B1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53" name="Oval 652">
                    <a:extLst>
                      <a:ext uri="{FF2B5EF4-FFF2-40B4-BE49-F238E27FC236}">
                        <a16:creationId xmlns:a16="http://schemas.microsoft.com/office/drawing/2014/main" id="{0BDC8CC3-941D-4C1F-B672-A0DD3A12538E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656" name="Group 4">
                  <a:extLst>
                    <a:ext uri="{FF2B5EF4-FFF2-40B4-BE49-F238E27FC236}">
                      <a16:creationId xmlns:a16="http://schemas.microsoft.com/office/drawing/2014/main" id="{AE715CA0-0555-4893-957A-1E1EF6B5C125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7251483" y="1223334"/>
                  <a:ext cx="252088" cy="237394"/>
                  <a:chOff x="2301" y="712"/>
                  <a:chExt cx="3071" cy="2892"/>
                </a:xfrm>
                <a:solidFill>
                  <a:schemeClr val="accent2"/>
                </a:solidFill>
              </p:grpSpPr>
              <p:sp>
                <p:nvSpPr>
                  <p:cNvPr id="707" name="Freeform 6">
                    <a:extLst>
                      <a:ext uri="{FF2B5EF4-FFF2-40B4-BE49-F238E27FC236}">
                        <a16:creationId xmlns:a16="http://schemas.microsoft.com/office/drawing/2014/main" id="{283B3D64-13D7-4BBA-AE1A-43590BC910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01" y="712"/>
                    <a:ext cx="3071" cy="2892"/>
                  </a:xfrm>
                  <a:custGeom>
                    <a:avLst/>
                    <a:gdLst>
                      <a:gd name="T0" fmla="*/ 5639 w 6141"/>
                      <a:gd name="T1" fmla="*/ 0 h 5784"/>
                      <a:gd name="T2" fmla="*/ 5785 w 6141"/>
                      <a:gd name="T3" fmla="*/ 21 h 5784"/>
                      <a:gd name="T4" fmla="*/ 5912 w 6141"/>
                      <a:gd name="T5" fmla="*/ 81 h 5784"/>
                      <a:gd name="T6" fmla="*/ 6018 w 6141"/>
                      <a:gd name="T7" fmla="*/ 172 h 5784"/>
                      <a:gd name="T8" fmla="*/ 6094 w 6141"/>
                      <a:gd name="T9" fmla="*/ 290 h 5784"/>
                      <a:gd name="T10" fmla="*/ 6135 w 6141"/>
                      <a:gd name="T11" fmla="*/ 428 h 5784"/>
                      <a:gd name="T12" fmla="*/ 6141 w 6141"/>
                      <a:gd name="T13" fmla="*/ 1416 h 5784"/>
                      <a:gd name="T14" fmla="*/ 5988 w 6141"/>
                      <a:gd name="T15" fmla="*/ 1333 h 5784"/>
                      <a:gd name="T16" fmla="*/ 5818 w 6141"/>
                      <a:gd name="T17" fmla="*/ 1281 h 5784"/>
                      <a:gd name="T18" fmla="*/ 5729 w 6141"/>
                      <a:gd name="T19" fmla="*/ 503 h 5784"/>
                      <a:gd name="T20" fmla="*/ 5712 w 6141"/>
                      <a:gd name="T21" fmla="*/ 449 h 5784"/>
                      <a:gd name="T22" fmla="*/ 5667 w 6141"/>
                      <a:gd name="T23" fmla="*/ 417 h 5784"/>
                      <a:gd name="T24" fmla="*/ 502 w 6141"/>
                      <a:gd name="T25" fmla="*/ 411 h 5784"/>
                      <a:gd name="T26" fmla="*/ 448 w 6141"/>
                      <a:gd name="T27" fmla="*/ 430 h 5784"/>
                      <a:gd name="T28" fmla="*/ 416 w 6141"/>
                      <a:gd name="T29" fmla="*/ 473 h 5784"/>
                      <a:gd name="T30" fmla="*/ 412 w 6141"/>
                      <a:gd name="T31" fmla="*/ 3992 h 5784"/>
                      <a:gd name="T32" fmla="*/ 429 w 6141"/>
                      <a:gd name="T33" fmla="*/ 4044 h 5784"/>
                      <a:gd name="T34" fmla="*/ 474 w 6141"/>
                      <a:gd name="T35" fmla="*/ 4078 h 5784"/>
                      <a:gd name="T36" fmla="*/ 2645 w 6141"/>
                      <a:gd name="T37" fmla="*/ 4082 h 5784"/>
                      <a:gd name="T38" fmla="*/ 2651 w 6141"/>
                      <a:gd name="T39" fmla="*/ 5345 h 5784"/>
                      <a:gd name="T40" fmla="*/ 2692 w 6141"/>
                      <a:gd name="T41" fmla="*/ 5534 h 5784"/>
                      <a:gd name="T42" fmla="*/ 2768 w 6141"/>
                      <a:gd name="T43" fmla="*/ 5706 h 5784"/>
                      <a:gd name="T44" fmla="*/ 1953 w 6141"/>
                      <a:gd name="T45" fmla="*/ 5784 h 5784"/>
                      <a:gd name="T46" fmla="*/ 1845 w 6141"/>
                      <a:gd name="T47" fmla="*/ 5766 h 5784"/>
                      <a:gd name="T48" fmla="*/ 1754 w 6141"/>
                      <a:gd name="T49" fmla="*/ 5711 h 5784"/>
                      <a:gd name="T50" fmla="*/ 1686 w 6141"/>
                      <a:gd name="T51" fmla="*/ 5631 h 5784"/>
                      <a:gd name="T52" fmla="*/ 1649 w 6141"/>
                      <a:gd name="T53" fmla="*/ 5530 h 5784"/>
                      <a:gd name="T54" fmla="*/ 1649 w 6141"/>
                      <a:gd name="T55" fmla="*/ 5420 h 5784"/>
                      <a:gd name="T56" fmla="*/ 1686 w 6141"/>
                      <a:gd name="T57" fmla="*/ 5319 h 5784"/>
                      <a:gd name="T58" fmla="*/ 1754 w 6141"/>
                      <a:gd name="T59" fmla="*/ 5239 h 5784"/>
                      <a:gd name="T60" fmla="*/ 1845 w 6141"/>
                      <a:gd name="T61" fmla="*/ 5187 h 5784"/>
                      <a:gd name="T62" fmla="*/ 1953 w 6141"/>
                      <a:gd name="T63" fmla="*/ 5166 h 5784"/>
                      <a:gd name="T64" fmla="*/ 2224 w 6141"/>
                      <a:gd name="T65" fmla="*/ 4494 h 5784"/>
                      <a:gd name="T66" fmla="*/ 427 w 6141"/>
                      <a:gd name="T67" fmla="*/ 4489 h 5784"/>
                      <a:gd name="T68" fmla="*/ 291 w 6141"/>
                      <a:gd name="T69" fmla="*/ 4447 h 5784"/>
                      <a:gd name="T70" fmla="*/ 173 w 6141"/>
                      <a:gd name="T71" fmla="*/ 4371 h 5784"/>
                      <a:gd name="T72" fmla="*/ 80 w 6141"/>
                      <a:gd name="T73" fmla="*/ 4265 h 5784"/>
                      <a:gd name="T74" fmla="*/ 21 w 6141"/>
                      <a:gd name="T75" fmla="*/ 4136 h 5784"/>
                      <a:gd name="T76" fmla="*/ 0 w 6141"/>
                      <a:gd name="T77" fmla="*/ 3992 h 5784"/>
                      <a:gd name="T78" fmla="*/ 6 w 6141"/>
                      <a:gd name="T79" fmla="*/ 428 h 5784"/>
                      <a:gd name="T80" fmla="*/ 47 w 6141"/>
                      <a:gd name="T81" fmla="*/ 290 h 5784"/>
                      <a:gd name="T82" fmla="*/ 123 w 6141"/>
                      <a:gd name="T83" fmla="*/ 172 h 5784"/>
                      <a:gd name="T84" fmla="*/ 229 w 6141"/>
                      <a:gd name="T85" fmla="*/ 81 h 5784"/>
                      <a:gd name="T86" fmla="*/ 356 w 6141"/>
                      <a:gd name="T87" fmla="*/ 21 h 5784"/>
                      <a:gd name="T88" fmla="*/ 502 w 6141"/>
                      <a:gd name="T89" fmla="*/ 0 h 57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6141" h="5784">
                        <a:moveTo>
                          <a:pt x="502" y="0"/>
                        </a:moveTo>
                        <a:lnTo>
                          <a:pt x="5639" y="0"/>
                        </a:lnTo>
                        <a:lnTo>
                          <a:pt x="5714" y="6"/>
                        </a:lnTo>
                        <a:lnTo>
                          <a:pt x="5785" y="21"/>
                        </a:lnTo>
                        <a:lnTo>
                          <a:pt x="5850" y="47"/>
                        </a:lnTo>
                        <a:lnTo>
                          <a:pt x="5912" y="81"/>
                        </a:lnTo>
                        <a:lnTo>
                          <a:pt x="5968" y="124"/>
                        </a:lnTo>
                        <a:lnTo>
                          <a:pt x="6018" y="172"/>
                        </a:lnTo>
                        <a:lnTo>
                          <a:pt x="6061" y="228"/>
                        </a:lnTo>
                        <a:lnTo>
                          <a:pt x="6094" y="290"/>
                        </a:lnTo>
                        <a:lnTo>
                          <a:pt x="6121" y="357"/>
                        </a:lnTo>
                        <a:lnTo>
                          <a:pt x="6135" y="428"/>
                        </a:lnTo>
                        <a:lnTo>
                          <a:pt x="6141" y="503"/>
                        </a:lnTo>
                        <a:lnTo>
                          <a:pt x="6141" y="1416"/>
                        </a:lnTo>
                        <a:lnTo>
                          <a:pt x="6066" y="1369"/>
                        </a:lnTo>
                        <a:lnTo>
                          <a:pt x="5988" y="1333"/>
                        </a:lnTo>
                        <a:lnTo>
                          <a:pt x="5904" y="1304"/>
                        </a:lnTo>
                        <a:lnTo>
                          <a:pt x="5818" y="1281"/>
                        </a:lnTo>
                        <a:lnTo>
                          <a:pt x="5729" y="1266"/>
                        </a:lnTo>
                        <a:lnTo>
                          <a:pt x="5729" y="503"/>
                        </a:lnTo>
                        <a:lnTo>
                          <a:pt x="5725" y="473"/>
                        </a:lnTo>
                        <a:lnTo>
                          <a:pt x="5712" y="449"/>
                        </a:lnTo>
                        <a:lnTo>
                          <a:pt x="5693" y="430"/>
                        </a:lnTo>
                        <a:lnTo>
                          <a:pt x="5667" y="417"/>
                        </a:lnTo>
                        <a:lnTo>
                          <a:pt x="5639" y="411"/>
                        </a:lnTo>
                        <a:lnTo>
                          <a:pt x="502" y="411"/>
                        </a:lnTo>
                        <a:lnTo>
                          <a:pt x="474" y="417"/>
                        </a:lnTo>
                        <a:lnTo>
                          <a:pt x="448" y="430"/>
                        </a:lnTo>
                        <a:lnTo>
                          <a:pt x="429" y="449"/>
                        </a:lnTo>
                        <a:lnTo>
                          <a:pt x="416" y="473"/>
                        </a:lnTo>
                        <a:lnTo>
                          <a:pt x="412" y="503"/>
                        </a:lnTo>
                        <a:lnTo>
                          <a:pt x="412" y="3992"/>
                        </a:lnTo>
                        <a:lnTo>
                          <a:pt x="416" y="4020"/>
                        </a:lnTo>
                        <a:lnTo>
                          <a:pt x="429" y="4044"/>
                        </a:lnTo>
                        <a:lnTo>
                          <a:pt x="448" y="4065"/>
                        </a:lnTo>
                        <a:lnTo>
                          <a:pt x="474" y="4078"/>
                        </a:lnTo>
                        <a:lnTo>
                          <a:pt x="502" y="4082"/>
                        </a:lnTo>
                        <a:lnTo>
                          <a:pt x="2645" y="4082"/>
                        </a:lnTo>
                        <a:lnTo>
                          <a:pt x="2645" y="5247"/>
                        </a:lnTo>
                        <a:lnTo>
                          <a:pt x="2651" y="5345"/>
                        </a:lnTo>
                        <a:lnTo>
                          <a:pt x="2666" y="5441"/>
                        </a:lnTo>
                        <a:lnTo>
                          <a:pt x="2692" y="5534"/>
                        </a:lnTo>
                        <a:lnTo>
                          <a:pt x="2725" y="5622"/>
                        </a:lnTo>
                        <a:lnTo>
                          <a:pt x="2768" y="5706"/>
                        </a:lnTo>
                        <a:lnTo>
                          <a:pt x="2819" y="5784"/>
                        </a:lnTo>
                        <a:lnTo>
                          <a:pt x="1953" y="5784"/>
                        </a:lnTo>
                        <a:lnTo>
                          <a:pt x="1897" y="5779"/>
                        </a:lnTo>
                        <a:lnTo>
                          <a:pt x="1845" y="5766"/>
                        </a:lnTo>
                        <a:lnTo>
                          <a:pt x="1796" y="5743"/>
                        </a:lnTo>
                        <a:lnTo>
                          <a:pt x="1754" y="5711"/>
                        </a:lnTo>
                        <a:lnTo>
                          <a:pt x="1716" y="5674"/>
                        </a:lnTo>
                        <a:lnTo>
                          <a:pt x="1686" y="5631"/>
                        </a:lnTo>
                        <a:lnTo>
                          <a:pt x="1662" y="5583"/>
                        </a:lnTo>
                        <a:lnTo>
                          <a:pt x="1649" y="5530"/>
                        </a:lnTo>
                        <a:lnTo>
                          <a:pt x="1643" y="5476"/>
                        </a:lnTo>
                        <a:lnTo>
                          <a:pt x="1649" y="5420"/>
                        </a:lnTo>
                        <a:lnTo>
                          <a:pt x="1662" y="5368"/>
                        </a:lnTo>
                        <a:lnTo>
                          <a:pt x="1686" y="5319"/>
                        </a:lnTo>
                        <a:lnTo>
                          <a:pt x="1716" y="5276"/>
                        </a:lnTo>
                        <a:lnTo>
                          <a:pt x="1754" y="5239"/>
                        </a:lnTo>
                        <a:lnTo>
                          <a:pt x="1796" y="5209"/>
                        </a:lnTo>
                        <a:lnTo>
                          <a:pt x="1845" y="5187"/>
                        </a:lnTo>
                        <a:lnTo>
                          <a:pt x="1897" y="5172"/>
                        </a:lnTo>
                        <a:lnTo>
                          <a:pt x="1953" y="5166"/>
                        </a:lnTo>
                        <a:lnTo>
                          <a:pt x="2224" y="5166"/>
                        </a:lnTo>
                        <a:lnTo>
                          <a:pt x="2224" y="4494"/>
                        </a:lnTo>
                        <a:lnTo>
                          <a:pt x="502" y="4494"/>
                        </a:lnTo>
                        <a:lnTo>
                          <a:pt x="427" y="4489"/>
                        </a:lnTo>
                        <a:lnTo>
                          <a:pt x="356" y="4472"/>
                        </a:lnTo>
                        <a:lnTo>
                          <a:pt x="291" y="4447"/>
                        </a:lnTo>
                        <a:lnTo>
                          <a:pt x="229" y="4412"/>
                        </a:lnTo>
                        <a:lnTo>
                          <a:pt x="173" y="4371"/>
                        </a:lnTo>
                        <a:lnTo>
                          <a:pt x="123" y="4321"/>
                        </a:lnTo>
                        <a:lnTo>
                          <a:pt x="80" y="4265"/>
                        </a:lnTo>
                        <a:lnTo>
                          <a:pt x="47" y="4203"/>
                        </a:lnTo>
                        <a:lnTo>
                          <a:pt x="21" y="4136"/>
                        </a:lnTo>
                        <a:lnTo>
                          <a:pt x="6" y="4065"/>
                        </a:lnTo>
                        <a:lnTo>
                          <a:pt x="0" y="3992"/>
                        </a:lnTo>
                        <a:lnTo>
                          <a:pt x="0" y="503"/>
                        </a:lnTo>
                        <a:lnTo>
                          <a:pt x="6" y="428"/>
                        </a:lnTo>
                        <a:lnTo>
                          <a:pt x="21" y="357"/>
                        </a:lnTo>
                        <a:lnTo>
                          <a:pt x="47" y="290"/>
                        </a:lnTo>
                        <a:lnTo>
                          <a:pt x="80" y="228"/>
                        </a:lnTo>
                        <a:lnTo>
                          <a:pt x="123" y="172"/>
                        </a:lnTo>
                        <a:lnTo>
                          <a:pt x="173" y="124"/>
                        </a:lnTo>
                        <a:lnTo>
                          <a:pt x="229" y="81"/>
                        </a:lnTo>
                        <a:lnTo>
                          <a:pt x="291" y="47"/>
                        </a:lnTo>
                        <a:lnTo>
                          <a:pt x="356" y="21"/>
                        </a:lnTo>
                        <a:lnTo>
                          <a:pt x="427" y="6"/>
                        </a:lnTo>
                        <a:lnTo>
                          <a:pt x="50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08" name="Freeform 7">
                    <a:extLst>
                      <a:ext uri="{FF2B5EF4-FFF2-40B4-BE49-F238E27FC236}">
                        <a16:creationId xmlns:a16="http://schemas.microsoft.com/office/drawing/2014/main" id="{B0A86B7F-69D9-40C5-A4AA-C39A5F35EC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29" y="1545"/>
                    <a:ext cx="1543" cy="2050"/>
                  </a:xfrm>
                  <a:custGeom>
                    <a:avLst/>
                    <a:gdLst>
                      <a:gd name="T0" fmla="*/ 520 w 3085"/>
                      <a:gd name="T1" fmla="*/ 0 h 4099"/>
                      <a:gd name="T2" fmla="*/ 2565 w 3085"/>
                      <a:gd name="T3" fmla="*/ 0 h 4099"/>
                      <a:gd name="T4" fmla="*/ 2641 w 3085"/>
                      <a:gd name="T5" fmla="*/ 5 h 4099"/>
                      <a:gd name="T6" fmla="*/ 2716 w 3085"/>
                      <a:gd name="T7" fmla="*/ 22 h 4099"/>
                      <a:gd name="T8" fmla="*/ 2785 w 3085"/>
                      <a:gd name="T9" fmla="*/ 48 h 4099"/>
                      <a:gd name="T10" fmla="*/ 2848 w 3085"/>
                      <a:gd name="T11" fmla="*/ 84 h 4099"/>
                      <a:gd name="T12" fmla="*/ 2906 w 3085"/>
                      <a:gd name="T13" fmla="*/ 127 h 4099"/>
                      <a:gd name="T14" fmla="*/ 2958 w 3085"/>
                      <a:gd name="T15" fmla="*/ 179 h 4099"/>
                      <a:gd name="T16" fmla="*/ 3001 w 3085"/>
                      <a:gd name="T17" fmla="*/ 237 h 4099"/>
                      <a:gd name="T18" fmla="*/ 3037 w 3085"/>
                      <a:gd name="T19" fmla="*/ 300 h 4099"/>
                      <a:gd name="T20" fmla="*/ 3063 w 3085"/>
                      <a:gd name="T21" fmla="*/ 369 h 4099"/>
                      <a:gd name="T22" fmla="*/ 3079 w 3085"/>
                      <a:gd name="T23" fmla="*/ 442 h 4099"/>
                      <a:gd name="T24" fmla="*/ 3085 w 3085"/>
                      <a:gd name="T25" fmla="*/ 519 h 4099"/>
                      <a:gd name="T26" fmla="*/ 3085 w 3085"/>
                      <a:gd name="T27" fmla="*/ 1471 h 4099"/>
                      <a:gd name="T28" fmla="*/ 3025 w 3085"/>
                      <a:gd name="T29" fmla="*/ 1441 h 4099"/>
                      <a:gd name="T30" fmla="*/ 2964 w 3085"/>
                      <a:gd name="T31" fmla="*/ 1418 h 4099"/>
                      <a:gd name="T32" fmla="*/ 2897 w 3085"/>
                      <a:gd name="T33" fmla="*/ 1404 h 4099"/>
                      <a:gd name="T34" fmla="*/ 2828 w 3085"/>
                      <a:gd name="T35" fmla="*/ 1398 h 4099"/>
                      <a:gd name="T36" fmla="*/ 2673 w 3085"/>
                      <a:gd name="T37" fmla="*/ 1398 h 4099"/>
                      <a:gd name="T38" fmla="*/ 2673 w 3085"/>
                      <a:gd name="T39" fmla="*/ 519 h 4099"/>
                      <a:gd name="T40" fmla="*/ 2667 w 3085"/>
                      <a:gd name="T41" fmla="*/ 485 h 4099"/>
                      <a:gd name="T42" fmla="*/ 2652 w 3085"/>
                      <a:gd name="T43" fmla="*/ 455 h 4099"/>
                      <a:gd name="T44" fmla="*/ 2630 w 3085"/>
                      <a:gd name="T45" fmla="*/ 433 h 4099"/>
                      <a:gd name="T46" fmla="*/ 2600 w 3085"/>
                      <a:gd name="T47" fmla="*/ 416 h 4099"/>
                      <a:gd name="T48" fmla="*/ 2565 w 3085"/>
                      <a:gd name="T49" fmla="*/ 410 h 4099"/>
                      <a:gd name="T50" fmla="*/ 520 w 3085"/>
                      <a:gd name="T51" fmla="*/ 410 h 4099"/>
                      <a:gd name="T52" fmla="*/ 486 w 3085"/>
                      <a:gd name="T53" fmla="*/ 416 h 4099"/>
                      <a:gd name="T54" fmla="*/ 457 w 3085"/>
                      <a:gd name="T55" fmla="*/ 433 h 4099"/>
                      <a:gd name="T56" fmla="*/ 432 w 3085"/>
                      <a:gd name="T57" fmla="*/ 455 h 4099"/>
                      <a:gd name="T58" fmla="*/ 417 w 3085"/>
                      <a:gd name="T59" fmla="*/ 485 h 4099"/>
                      <a:gd name="T60" fmla="*/ 412 w 3085"/>
                      <a:gd name="T61" fmla="*/ 519 h 4099"/>
                      <a:gd name="T62" fmla="*/ 412 w 3085"/>
                      <a:gd name="T63" fmla="*/ 3360 h 4099"/>
                      <a:gd name="T64" fmla="*/ 1315 w 3085"/>
                      <a:gd name="T65" fmla="*/ 3360 h 4099"/>
                      <a:gd name="T66" fmla="*/ 1315 w 3085"/>
                      <a:gd name="T67" fmla="*/ 3804 h 4099"/>
                      <a:gd name="T68" fmla="*/ 1320 w 3085"/>
                      <a:gd name="T69" fmla="*/ 3866 h 4099"/>
                      <a:gd name="T70" fmla="*/ 1332 w 3085"/>
                      <a:gd name="T71" fmla="*/ 3928 h 4099"/>
                      <a:gd name="T72" fmla="*/ 1350 w 3085"/>
                      <a:gd name="T73" fmla="*/ 3989 h 4099"/>
                      <a:gd name="T74" fmla="*/ 1376 w 3085"/>
                      <a:gd name="T75" fmla="*/ 4047 h 4099"/>
                      <a:gd name="T76" fmla="*/ 1408 w 3085"/>
                      <a:gd name="T77" fmla="*/ 4099 h 4099"/>
                      <a:gd name="T78" fmla="*/ 520 w 3085"/>
                      <a:gd name="T79" fmla="*/ 4099 h 4099"/>
                      <a:gd name="T80" fmla="*/ 444 w 3085"/>
                      <a:gd name="T81" fmla="*/ 4094 h 4099"/>
                      <a:gd name="T82" fmla="*/ 371 w 3085"/>
                      <a:gd name="T83" fmla="*/ 4077 h 4099"/>
                      <a:gd name="T84" fmla="*/ 302 w 3085"/>
                      <a:gd name="T85" fmla="*/ 4051 h 4099"/>
                      <a:gd name="T86" fmla="*/ 237 w 3085"/>
                      <a:gd name="T87" fmla="*/ 4015 h 4099"/>
                      <a:gd name="T88" fmla="*/ 179 w 3085"/>
                      <a:gd name="T89" fmla="*/ 3971 h 4099"/>
                      <a:gd name="T90" fmla="*/ 128 w 3085"/>
                      <a:gd name="T91" fmla="*/ 3920 h 4099"/>
                      <a:gd name="T92" fmla="*/ 84 w 3085"/>
                      <a:gd name="T93" fmla="*/ 3862 h 4099"/>
                      <a:gd name="T94" fmla="*/ 48 w 3085"/>
                      <a:gd name="T95" fmla="*/ 3797 h 4099"/>
                      <a:gd name="T96" fmla="*/ 22 w 3085"/>
                      <a:gd name="T97" fmla="*/ 3728 h 4099"/>
                      <a:gd name="T98" fmla="*/ 5 w 3085"/>
                      <a:gd name="T99" fmla="*/ 3655 h 4099"/>
                      <a:gd name="T100" fmla="*/ 0 w 3085"/>
                      <a:gd name="T101" fmla="*/ 3579 h 4099"/>
                      <a:gd name="T102" fmla="*/ 0 w 3085"/>
                      <a:gd name="T103" fmla="*/ 519 h 4099"/>
                      <a:gd name="T104" fmla="*/ 5 w 3085"/>
                      <a:gd name="T105" fmla="*/ 442 h 4099"/>
                      <a:gd name="T106" fmla="*/ 22 w 3085"/>
                      <a:gd name="T107" fmla="*/ 369 h 4099"/>
                      <a:gd name="T108" fmla="*/ 48 w 3085"/>
                      <a:gd name="T109" fmla="*/ 300 h 4099"/>
                      <a:gd name="T110" fmla="*/ 84 w 3085"/>
                      <a:gd name="T111" fmla="*/ 237 h 4099"/>
                      <a:gd name="T112" fmla="*/ 128 w 3085"/>
                      <a:gd name="T113" fmla="*/ 179 h 4099"/>
                      <a:gd name="T114" fmla="*/ 179 w 3085"/>
                      <a:gd name="T115" fmla="*/ 127 h 4099"/>
                      <a:gd name="T116" fmla="*/ 237 w 3085"/>
                      <a:gd name="T117" fmla="*/ 84 h 4099"/>
                      <a:gd name="T118" fmla="*/ 302 w 3085"/>
                      <a:gd name="T119" fmla="*/ 48 h 4099"/>
                      <a:gd name="T120" fmla="*/ 371 w 3085"/>
                      <a:gd name="T121" fmla="*/ 22 h 4099"/>
                      <a:gd name="T122" fmla="*/ 444 w 3085"/>
                      <a:gd name="T123" fmla="*/ 5 h 4099"/>
                      <a:gd name="T124" fmla="*/ 520 w 3085"/>
                      <a:gd name="T125" fmla="*/ 0 h 40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3085" h="4099">
                        <a:moveTo>
                          <a:pt x="520" y="0"/>
                        </a:moveTo>
                        <a:lnTo>
                          <a:pt x="2565" y="0"/>
                        </a:lnTo>
                        <a:lnTo>
                          <a:pt x="2641" y="5"/>
                        </a:lnTo>
                        <a:lnTo>
                          <a:pt x="2716" y="22"/>
                        </a:lnTo>
                        <a:lnTo>
                          <a:pt x="2785" y="48"/>
                        </a:lnTo>
                        <a:lnTo>
                          <a:pt x="2848" y="84"/>
                        </a:lnTo>
                        <a:lnTo>
                          <a:pt x="2906" y="127"/>
                        </a:lnTo>
                        <a:lnTo>
                          <a:pt x="2958" y="179"/>
                        </a:lnTo>
                        <a:lnTo>
                          <a:pt x="3001" y="237"/>
                        </a:lnTo>
                        <a:lnTo>
                          <a:pt x="3037" y="300"/>
                        </a:lnTo>
                        <a:lnTo>
                          <a:pt x="3063" y="369"/>
                        </a:lnTo>
                        <a:lnTo>
                          <a:pt x="3079" y="442"/>
                        </a:lnTo>
                        <a:lnTo>
                          <a:pt x="3085" y="519"/>
                        </a:lnTo>
                        <a:lnTo>
                          <a:pt x="3085" y="1471"/>
                        </a:lnTo>
                        <a:lnTo>
                          <a:pt x="3025" y="1441"/>
                        </a:lnTo>
                        <a:lnTo>
                          <a:pt x="2964" y="1418"/>
                        </a:lnTo>
                        <a:lnTo>
                          <a:pt x="2897" y="1404"/>
                        </a:lnTo>
                        <a:lnTo>
                          <a:pt x="2828" y="1398"/>
                        </a:lnTo>
                        <a:lnTo>
                          <a:pt x="2673" y="1398"/>
                        </a:lnTo>
                        <a:lnTo>
                          <a:pt x="2673" y="519"/>
                        </a:lnTo>
                        <a:lnTo>
                          <a:pt x="2667" y="485"/>
                        </a:lnTo>
                        <a:lnTo>
                          <a:pt x="2652" y="455"/>
                        </a:lnTo>
                        <a:lnTo>
                          <a:pt x="2630" y="433"/>
                        </a:lnTo>
                        <a:lnTo>
                          <a:pt x="2600" y="416"/>
                        </a:lnTo>
                        <a:lnTo>
                          <a:pt x="2565" y="410"/>
                        </a:lnTo>
                        <a:lnTo>
                          <a:pt x="520" y="410"/>
                        </a:lnTo>
                        <a:lnTo>
                          <a:pt x="486" y="416"/>
                        </a:lnTo>
                        <a:lnTo>
                          <a:pt x="457" y="433"/>
                        </a:lnTo>
                        <a:lnTo>
                          <a:pt x="432" y="455"/>
                        </a:lnTo>
                        <a:lnTo>
                          <a:pt x="417" y="485"/>
                        </a:lnTo>
                        <a:lnTo>
                          <a:pt x="412" y="519"/>
                        </a:lnTo>
                        <a:lnTo>
                          <a:pt x="412" y="3360"/>
                        </a:lnTo>
                        <a:lnTo>
                          <a:pt x="1315" y="3360"/>
                        </a:lnTo>
                        <a:lnTo>
                          <a:pt x="1315" y="3804"/>
                        </a:lnTo>
                        <a:lnTo>
                          <a:pt x="1320" y="3866"/>
                        </a:lnTo>
                        <a:lnTo>
                          <a:pt x="1332" y="3928"/>
                        </a:lnTo>
                        <a:lnTo>
                          <a:pt x="1350" y="3989"/>
                        </a:lnTo>
                        <a:lnTo>
                          <a:pt x="1376" y="4047"/>
                        </a:lnTo>
                        <a:lnTo>
                          <a:pt x="1408" y="4099"/>
                        </a:lnTo>
                        <a:lnTo>
                          <a:pt x="520" y="4099"/>
                        </a:lnTo>
                        <a:lnTo>
                          <a:pt x="444" y="4094"/>
                        </a:lnTo>
                        <a:lnTo>
                          <a:pt x="371" y="4077"/>
                        </a:lnTo>
                        <a:lnTo>
                          <a:pt x="302" y="4051"/>
                        </a:lnTo>
                        <a:lnTo>
                          <a:pt x="237" y="4015"/>
                        </a:lnTo>
                        <a:lnTo>
                          <a:pt x="179" y="3971"/>
                        </a:lnTo>
                        <a:lnTo>
                          <a:pt x="128" y="3920"/>
                        </a:lnTo>
                        <a:lnTo>
                          <a:pt x="84" y="3862"/>
                        </a:lnTo>
                        <a:lnTo>
                          <a:pt x="48" y="3797"/>
                        </a:lnTo>
                        <a:lnTo>
                          <a:pt x="22" y="3728"/>
                        </a:lnTo>
                        <a:lnTo>
                          <a:pt x="5" y="3655"/>
                        </a:lnTo>
                        <a:lnTo>
                          <a:pt x="0" y="3579"/>
                        </a:lnTo>
                        <a:lnTo>
                          <a:pt x="0" y="519"/>
                        </a:lnTo>
                        <a:lnTo>
                          <a:pt x="5" y="442"/>
                        </a:lnTo>
                        <a:lnTo>
                          <a:pt x="22" y="369"/>
                        </a:lnTo>
                        <a:lnTo>
                          <a:pt x="48" y="300"/>
                        </a:lnTo>
                        <a:lnTo>
                          <a:pt x="84" y="237"/>
                        </a:lnTo>
                        <a:lnTo>
                          <a:pt x="128" y="179"/>
                        </a:lnTo>
                        <a:lnTo>
                          <a:pt x="179" y="127"/>
                        </a:lnTo>
                        <a:lnTo>
                          <a:pt x="237" y="84"/>
                        </a:lnTo>
                        <a:lnTo>
                          <a:pt x="302" y="48"/>
                        </a:lnTo>
                        <a:lnTo>
                          <a:pt x="371" y="22"/>
                        </a:lnTo>
                        <a:lnTo>
                          <a:pt x="444" y="5"/>
                        </a:lnTo>
                        <a:lnTo>
                          <a:pt x="52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09" name="Freeform 8">
                    <a:extLst>
                      <a:ext uri="{FF2B5EF4-FFF2-40B4-BE49-F238E27FC236}">
                        <a16:creationId xmlns:a16="http://schemas.microsoft.com/office/drawing/2014/main" id="{0551B876-216D-494F-9C95-1473574C2A9C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615" y="2373"/>
                    <a:ext cx="757" cy="1204"/>
                  </a:xfrm>
                  <a:custGeom>
                    <a:avLst/>
                    <a:gdLst>
                      <a:gd name="T0" fmla="*/ 722 w 1513"/>
                      <a:gd name="T1" fmla="*/ 2070 h 2406"/>
                      <a:gd name="T2" fmla="*/ 670 w 1513"/>
                      <a:gd name="T3" fmla="*/ 2109 h 2406"/>
                      <a:gd name="T4" fmla="*/ 648 w 1513"/>
                      <a:gd name="T5" fmla="*/ 2173 h 2406"/>
                      <a:gd name="T6" fmla="*/ 664 w 1513"/>
                      <a:gd name="T7" fmla="*/ 2231 h 2406"/>
                      <a:gd name="T8" fmla="*/ 705 w 1513"/>
                      <a:gd name="T9" fmla="*/ 2268 h 2406"/>
                      <a:gd name="T10" fmla="*/ 758 w 1513"/>
                      <a:gd name="T11" fmla="*/ 2281 h 2406"/>
                      <a:gd name="T12" fmla="*/ 808 w 1513"/>
                      <a:gd name="T13" fmla="*/ 2268 h 2406"/>
                      <a:gd name="T14" fmla="*/ 849 w 1513"/>
                      <a:gd name="T15" fmla="*/ 2231 h 2406"/>
                      <a:gd name="T16" fmla="*/ 866 w 1513"/>
                      <a:gd name="T17" fmla="*/ 2173 h 2406"/>
                      <a:gd name="T18" fmla="*/ 845 w 1513"/>
                      <a:gd name="T19" fmla="*/ 2109 h 2406"/>
                      <a:gd name="T20" fmla="*/ 791 w 1513"/>
                      <a:gd name="T21" fmla="*/ 2070 h 2406"/>
                      <a:gd name="T22" fmla="*/ 310 w 1513"/>
                      <a:gd name="T23" fmla="*/ 310 h 2406"/>
                      <a:gd name="T24" fmla="*/ 1205 w 1513"/>
                      <a:gd name="T25" fmla="*/ 1943 h 2406"/>
                      <a:gd name="T26" fmla="*/ 310 w 1513"/>
                      <a:gd name="T27" fmla="*/ 310 h 2406"/>
                      <a:gd name="T28" fmla="*/ 1256 w 1513"/>
                      <a:gd name="T29" fmla="*/ 0 h 2406"/>
                      <a:gd name="T30" fmla="*/ 1356 w 1513"/>
                      <a:gd name="T31" fmla="*/ 20 h 2406"/>
                      <a:gd name="T32" fmla="*/ 1438 w 1513"/>
                      <a:gd name="T33" fmla="*/ 76 h 2406"/>
                      <a:gd name="T34" fmla="*/ 1493 w 1513"/>
                      <a:gd name="T35" fmla="*/ 158 h 2406"/>
                      <a:gd name="T36" fmla="*/ 1513 w 1513"/>
                      <a:gd name="T37" fmla="*/ 257 h 2406"/>
                      <a:gd name="T38" fmla="*/ 1507 w 1513"/>
                      <a:gd name="T39" fmla="*/ 2201 h 2406"/>
                      <a:gd name="T40" fmla="*/ 1468 w 1513"/>
                      <a:gd name="T41" fmla="*/ 2292 h 2406"/>
                      <a:gd name="T42" fmla="*/ 1399 w 1513"/>
                      <a:gd name="T43" fmla="*/ 2363 h 2406"/>
                      <a:gd name="T44" fmla="*/ 1308 w 1513"/>
                      <a:gd name="T45" fmla="*/ 2402 h 2406"/>
                      <a:gd name="T46" fmla="*/ 258 w 1513"/>
                      <a:gd name="T47" fmla="*/ 2406 h 2406"/>
                      <a:gd name="T48" fmla="*/ 159 w 1513"/>
                      <a:gd name="T49" fmla="*/ 2387 h 2406"/>
                      <a:gd name="T50" fmla="*/ 77 w 1513"/>
                      <a:gd name="T51" fmla="*/ 2331 h 2406"/>
                      <a:gd name="T52" fmla="*/ 21 w 1513"/>
                      <a:gd name="T53" fmla="*/ 2249 h 2406"/>
                      <a:gd name="T54" fmla="*/ 0 w 1513"/>
                      <a:gd name="T55" fmla="*/ 2148 h 2406"/>
                      <a:gd name="T56" fmla="*/ 6 w 1513"/>
                      <a:gd name="T57" fmla="*/ 207 h 2406"/>
                      <a:gd name="T58" fmla="*/ 45 w 1513"/>
                      <a:gd name="T59" fmla="*/ 113 h 2406"/>
                      <a:gd name="T60" fmla="*/ 114 w 1513"/>
                      <a:gd name="T61" fmla="*/ 44 h 2406"/>
                      <a:gd name="T62" fmla="*/ 205 w 1513"/>
                      <a:gd name="T63" fmla="*/ 5 h 24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1513" h="2406">
                        <a:moveTo>
                          <a:pt x="758" y="2064"/>
                        </a:moveTo>
                        <a:lnTo>
                          <a:pt x="722" y="2070"/>
                        </a:lnTo>
                        <a:lnTo>
                          <a:pt x="692" y="2085"/>
                        </a:lnTo>
                        <a:lnTo>
                          <a:pt x="670" y="2109"/>
                        </a:lnTo>
                        <a:lnTo>
                          <a:pt x="653" y="2139"/>
                        </a:lnTo>
                        <a:lnTo>
                          <a:pt x="648" y="2173"/>
                        </a:lnTo>
                        <a:lnTo>
                          <a:pt x="653" y="2203"/>
                        </a:lnTo>
                        <a:lnTo>
                          <a:pt x="664" y="2231"/>
                        </a:lnTo>
                        <a:lnTo>
                          <a:pt x="685" y="2253"/>
                        </a:lnTo>
                        <a:lnTo>
                          <a:pt x="705" y="2268"/>
                        </a:lnTo>
                        <a:lnTo>
                          <a:pt x="730" y="2277"/>
                        </a:lnTo>
                        <a:lnTo>
                          <a:pt x="758" y="2281"/>
                        </a:lnTo>
                        <a:lnTo>
                          <a:pt x="784" y="2277"/>
                        </a:lnTo>
                        <a:lnTo>
                          <a:pt x="808" y="2268"/>
                        </a:lnTo>
                        <a:lnTo>
                          <a:pt x="830" y="2253"/>
                        </a:lnTo>
                        <a:lnTo>
                          <a:pt x="849" y="2231"/>
                        </a:lnTo>
                        <a:lnTo>
                          <a:pt x="860" y="2203"/>
                        </a:lnTo>
                        <a:lnTo>
                          <a:pt x="866" y="2173"/>
                        </a:lnTo>
                        <a:lnTo>
                          <a:pt x="860" y="2139"/>
                        </a:lnTo>
                        <a:lnTo>
                          <a:pt x="845" y="2109"/>
                        </a:lnTo>
                        <a:lnTo>
                          <a:pt x="821" y="2085"/>
                        </a:lnTo>
                        <a:lnTo>
                          <a:pt x="791" y="2070"/>
                        </a:lnTo>
                        <a:lnTo>
                          <a:pt x="758" y="2064"/>
                        </a:lnTo>
                        <a:close/>
                        <a:moveTo>
                          <a:pt x="310" y="310"/>
                        </a:moveTo>
                        <a:lnTo>
                          <a:pt x="310" y="1943"/>
                        </a:lnTo>
                        <a:lnTo>
                          <a:pt x="1205" y="1943"/>
                        </a:lnTo>
                        <a:lnTo>
                          <a:pt x="1205" y="310"/>
                        </a:lnTo>
                        <a:lnTo>
                          <a:pt x="310" y="310"/>
                        </a:lnTo>
                        <a:close/>
                        <a:moveTo>
                          <a:pt x="258" y="0"/>
                        </a:moveTo>
                        <a:lnTo>
                          <a:pt x="1256" y="0"/>
                        </a:lnTo>
                        <a:lnTo>
                          <a:pt x="1308" y="5"/>
                        </a:lnTo>
                        <a:lnTo>
                          <a:pt x="1356" y="20"/>
                        </a:lnTo>
                        <a:lnTo>
                          <a:pt x="1399" y="44"/>
                        </a:lnTo>
                        <a:lnTo>
                          <a:pt x="1438" y="76"/>
                        </a:lnTo>
                        <a:lnTo>
                          <a:pt x="1468" y="113"/>
                        </a:lnTo>
                        <a:lnTo>
                          <a:pt x="1493" y="158"/>
                        </a:lnTo>
                        <a:lnTo>
                          <a:pt x="1507" y="207"/>
                        </a:lnTo>
                        <a:lnTo>
                          <a:pt x="1513" y="257"/>
                        </a:lnTo>
                        <a:lnTo>
                          <a:pt x="1513" y="2148"/>
                        </a:lnTo>
                        <a:lnTo>
                          <a:pt x="1507" y="2201"/>
                        </a:lnTo>
                        <a:lnTo>
                          <a:pt x="1493" y="2249"/>
                        </a:lnTo>
                        <a:lnTo>
                          <a:pt x="1468" y="2292"/>
                        </a:lnTo>
                        <a:lnTo>
                          <a:pt x="1438" y="2331"/>
                        </a:lnTo>
                        <a:lnTo>
                          <a:pt x="1399" y="2363"/>
                        </a:lnTo>
                        <a:lnTo>
                          <a:pt x="1356" y="2387"/>
                        </a:lnTo>
                        <a:lnTo>
                          <a:pt x="1308" y="2402"/>
                        </a:lnTo>
                        <a:lnTo>
                          <a:pt x="1256" y="2406"/>
                        </a:lnTo>
                        <a:lnTo>
                          <a:pt x="258" y="2406"/>
                        </a:lnTo>
                        <a:lnTo>
                          <a:pt x="205" y="2402"/>
                        </a:lnTo>
                        <a:lnTo>
                          <a:pt x="159" y="2387"/>
                        </a:lnTo>
                        <a:lnTo>
                          <a:pt x="114" y="2363"/>
                        </a:lnTo>
                        <a:lnTo>
                          <a:pt x="77" y="2331"/>
                        </a:lnTo>
                        <a:lnTo>
                          <a:pt x="45" y="2292"/>
                        </a:lnTo>
                        <a:lnTo>
                          <a:pt x="21" y="2249"/>
                        </a:lnTo>
                        <a:lnTo>
                          <a:pt x="6" y="2201"/>
                        </a:lnTo>
                        <a:lnTo>
                          <a:pt x="0" y="2148"/>
                        </a:lnTo>
                        <a:lnTo>
                          <a:pt x="0" y="257"/>
                        </a:lnTo>
                        <a:lnTo>
                          <a:pt x="6" y="207"/>
                        </a:lnTo>
                        <a:lnTo>
                          <a:pt x="21" y="158"/>
                        </a:lnTo>
                        <a:lnTo>
                          <a:pt x="45" y="113"/>
                        </a:lnTo>
                        <a:lnTo>
                          <a:pt x="77" y="76"/>
                        </a:lnTo>
                        <a:lnTo>
                          <a:pt x="114" y="44"/>
                        </a:lnTo>
                        <a:lnTo>
                          <a:pt x="159" y="20"/>
                        </a:lnTo>
                        <a:lnTo>
                          <a:pt x="205" y="5"/>
                        </a:lnTo>
                        <a:lnTo>
                          <a:pt x="25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10" name="Group 909">
                <a:extLst>
                  <a:ext uri="{FF2B5EF4-FFF2-40B4-BE49-F238E27FC236}">
                    <a16:creationId xmlns:a16="http://schemas.microsoft.com/office/drawing/2014/main" id="{F3725044-D95A-417C-BB17-C9A9F9A7B977}"/>
                  </a:ext>
                </a:extLst>
              </p:cNvPr>
              <p:cNvGrpSpPr/>
              <p:nvPr/>
            </p:nvGrpSpPr>
            <p:grpSpPr>
              <a:xfrm>
                <a:off x="6328805" y="1655998"/>
                <a:ext cx="393040" cy="415550"/>
                <a:chOff x="8441539" y="1090183"/>
                <a:chExt cx="476412" cy="503696"/>
              </a:xfrm>
            </p:grpSpPr>
            <p:grpSp>
              <p:nvGrpSpPr>
                <p:cNvPr id="710" name="Group 709">
                  <a:extLst>
                    <a:ext uri="{FF2B5EF4-FFF2-40B4-BE49-F238E27FC236}">
                      <a16:creationId xmlns:a16="http://schemas.microsoft.com/office/drawing/2014/main" id="{55FAF22B-2BCF-4349-B9A3-B75C5A345DED}"/>
                    </a:ext>
                  </a:extLst>
                </p:cNvPr>
                <p:cNvGrpSpPr/>
                <p:nvPr/>
              </p:nvGrpSpPr>
              <p:grpSpPr>
                <a:xfrm>
                  <a:off x="8441539" y="10901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711" name="Freeform: Shape 710">
                    <a:extLst>
                      <a:ext uri="{FF2B5EF4-FFF2-40B4-BE49-F238E27FC236}">
                        <a16:creationId xmlns:a16="http://schemas.microsoft.com/office/drawing/2014/main" id="{1400B9A9-447F-4D18-A82A-673C53B0DF8E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12" name="Oval 711">
                    <a:extLst>
                      <a:ext uri="{FF2B5EF4-FFF2-40B4-BE49-F238E27FC236}">
                        <a16:creationId xmlns:a16="http://schemas.microsoft.com/office/drawing/2014/main" id="{C31EB244-C563-453F-8776-60189ECC4D25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30" name="Freeform 31">
                  <a:extLst>
                    <a:ext uri="{FF2B5EF4-FFF2-40B4-BE49-F238E27FC236}">
                      <a16:creationId xmlns:a16="http://schemas.microsoft.com/office/drawing/2014/main" id="{2D764680-93E0-4963-B0A5-408F4D9F68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34586" y="1187852"/>
                  <a:ext cx="290318" cy="308358"/>
                </a:xfrm>
                <a:custGeom>
                  <a:avLst/>
                  <a:gdLst>
                    <a:gd name="T0" fmla="*/ 2731 w 3187"/>
                    <a:gd name="T1" fmla="*/ 13 h 3382"/>
                    <a:gd name="T2" fmla="*/ 2900 w 3187"/>
                    <a:gd name="T3" fmla="*/ 79 h 3382"/>
                    <a:gd name="T4" fmla="*/ 3038 w 3187"/>
                    <a:gd name="T5" fmla="*/ 190 h 3382"/>
                    <a:gd name="T6" fmla="*/ 3135 w 3187"/>
                    <a:gd name="T7" fmla="*/ 337 h 3382"/>
                    <a:gd name="T8" fmla="*/ 3183 w 3187"/>
                    <a:gd name="T9" fmla="*/ 511 h 3382"/>
                    <a:gd name="T10" fmla="*/ 3173 w 3187"/>
                    <a:gd name="T11" fmla="*/ 696 h 3382"/>
                    <a:gd name="T12" fmla="*/ 3107 w 3187"/>
                    <a:gd name="T13" fmla="*/ 862 h 3382"/>
                    <a:gd name="T14" fmla="*/ 2996 w 3187"/>
                    <a:gd name="T15" fmla="*/ 998 h 3382"/>
                    <a:gd name="T16" fmla="*/ 2846 w 3187"/>
                    <a:gd name="T17" fmla="*/ 1095 h 3382"/>
                    <a:gd name="T18" fmla="*/ 2670 w 3187"/>
                    <a:gd name="T19" fmla="*/ 1143 h 3382"/>
                    <a:gd name="T20" fmla="*/ 2487 w 3187"/>
                    <a:gd name="T21" fmla="*/ 1134 h 3382"/>
                    <a:gd name="T22" fmla="*/ 2325 w 3187"/>
                    <a:gd name="T23" fmla="*/ 1074 h 3382"/>
                    <a:gd name="T24" fmla="*/ 2189 w 3187"/>
                    <a:gd name="T25" fmla="*/ 969 h 3382"/>
                    <a:gd name="T26" fmla="*/ 1118 w 3187"/>
                    <a:gd name="T27" fmla="*/ 1477 h 3382"/>
                    <a:gd name="T28" fmla="*/ 1156 w 3187"/>
                    <a:gd name="T29" fmla="*/ 1633 h 3382"/>
                    <a:gd name="T30" fmla="*/ 1148 w 3187"/>
                    <a:gd name="T31" fmla="*/ 1798 h 3382"/>
                    <a:gd name="T32" fmla="*/ 2118 w 3187"/>
                    <a:gd name="T33" fmla="*/ 2501 h 3382"/>
                    <a:gd name="T34" fmla="*/ 2198 w 3187"/>
                    <a:gd name="T35" fmla="*/ 2403 h 3382"/>
                    <a:gd name="T36" fmla="*/ 2334 w 3187"/>
                    <a:gd name="T37" fmla="*/ 2302 h 3382"/>
                    <a:gd name="T38" fmla="*/ 2493 w 3187"/>
                    <a:gd name="T39" fmla="*/ 2246 h 3382"/>
                    <a:gd name="T40" fmla="*/ 2664 w 3187"/>
                    <a:gd name="T41" fmla="*/ 2238 h 3382"/>
                    <a:gd name="T42" fmla="*/ 2829 w 3187"/>
                    <a:gd name="T43" fmla="*/ 2279 h 3382"/>
                    <a:gd name="T44" fmla="*/ 2974 w 3187"/>
                    <a:gd name="T45" fmla="*/ 2365 h 3382"/>
                    <a:gd name="T46" fmla="*/ 3089 w 3187"/>
                    <a:gd name="T47" fmla="*/ 2490 h 3382"/>
                    <a:gd name="T48" fmla="*/ 3162 w 3187"/>
                    <a:gd name="T49" fmla="*/ 2641 h 3382"/>
                    <a:gd name="T50" fmla="*/ 3187 w 3187"/>
                    <a:gd name="T51" fmla="*/ 2808 h 3382"/>
                    <a:gd name="T52" fmla="*/ 3162 w 3187"/>
                    <a:gd name="T53" fmla="*/ 2975 h 3382"/>
                    <a:gd name="T54" fmla="*/ 3089 w 3187"/>
                    <a:gd name="T55" fmla="*/ 3126 h 3382"/>
                    <a:gd name="T56" fmla="*/ 2974 w 3187"/>
                    <a:gd name="T57" fmla="*/ 3252 h 3382"/>
                    <a:gd name="T58" fmla="*/ 2829 w 3187"/>
                    <a:gd name="T59" fmla="*/ 3338 h 3382"/>
                    <a:gd name="T60" fmla="*/ 2664 w 3187"/>
                    <a:gd name="T61" fmla="*/ 3379 h 3382"/>
                    <a:gd name="T62" fmla="*/ 2493 w 3187"/>
                    <a:gd name="T63" fmla="*/ 3370 h 3382"/>
                    <a:gd name="T64" fmla="*/ 2334 w 3187"/>
                    <a:gd name="T65" fmla="*/ 3314 h 3382"/>
                    <a:gd name="T66" fmla="*/ 2198 w 3187"/>
                    <a:gd name="T67" fmla="*/ 3214 h 3382"/>
                    <a:gd name="T68" fmla="*/ 2096 w 3187"/>
                    <a:gd name="T69" fmla="*/ 3079 h 3382"/>
                    <a:gd name="T70" fmla="*/ 2039 w 3187"/>
                    <a:gd name="T71" fmla="*/ 2921 h 3382"/>
                    <a:gd name="T72" fmla="*/ 2030 w 3187"/>
                    <a:gd name="T73" fmla="*/ 2755 h 3382"/>
                    <a:gd name="T74" fmla="*/ 2067 w 3187"/>
                    <a:gd name="T75" fmla="*/ 2604 h 3382"/>
                    <a:gd name="T76" fmla="*/ 993 w 3187"/>
                    <a:gd name="T77" fmla="*/ 2088 h 3382"/>
                    <a:gd name="T78" fmla="*/ 859 w 3187"/>
                    <a:gd name="T79" fmla="*/ 2190 h 3382"/>
                    <a:gd name="T80" fmla="*/ 698 w 3187"/>
                    <a:gd name="T81" fmla="*/ 2249 h 3382"/>
                    <a:gd name="T82" fmla="*/ 517 w 3187"/>
                    <a:gd name="T83" fmla="*/ 2259 h 3382"/>
                    <a:gd name="T84" fmla="*/ 341 w 3187"/>
                    <a:gd name="T85" fmla="*/ 2211 h 3382"/>
                    <a:gd name="T86" fmla="*/ 191 w 3187"/>
                    <a:gd name="T87" fmla="*/ 2114 h 3382"/>
                    <a:gd name="T88" fmla="*/ 79 w 3187"/>
                    <a:gd name="T89" fmla="*/ 1978 h 3382"/>
                    <a:gd name="T90" fmla="*/ 14 w 3187"/>
                    <a:gd name="T91" fmla="*/ 1811 h 3382"/>
                    <a:gd name="T92" fmla="*/ 4 w 3187"/>
                    <a:gd name="T93" fmla="*/ 1626 h 3382"/>
                    <a:gd name="T94" fmla="*/ 52 w 3187"/>
                    <a:gd name="T95" fmla="*/ 1452 h 3382"/>
                    <a:gd name="T96" fmla="*/ 149 w 3187"/>
                    <a:gd name="T97" fmla="*/ 1304 h 3382"/>
                    <a:gd name="T98" fmla="*/ 287 w 3187"/>
                    <a:gd name="T99" fmla="*/ 1194 h 3382"/>
                    <a:gd name="T100" fmla="*/ 456 w 3187"/>
                    <a:gd name="T101" fmla="*/ 1129 h 3382"/>
                    <a:gd name="T102" fmla="*/ 640 w 3187"/>
                    <a:gd name="T103" fmla="*/ 1118 h 3382"/>
                    <a:gd name="T104" fmla="*/ 807 w 3187"/>
                    <a:gd name="T105" fmla="*/ 1162 h 3382"/>
                    <a:gd name="T106" fmla="*/ 952 w 3187"/>
                    <a:gd name="T107" fmla="*/ 1250 h 3382"/>
                    <a:gd name="T108" fmla="*/ 1064 w 3187"/>
                    <a:gd name="T109" fmla="*/ 1375 h 3382"/>
                    <a:gd name="T110" fmla="*/ 2039 w 3187"/>
                    <a:gd name="T111" fmla="*/ 679 h 3382"/>
                    <a:gd name="T112" fmla="*/ 2031 w 3187"/>
                    <a:gd name="T113" fmla="*/ 511 h 3382"/>
                    <a:gd name="T114" fmla="*/ 2079 w 3187"/>
                    <a:gd name="T115" fmla="*/ 337 h 3382"/>
                    <a:gd name="T116" fmla="*/ 2177 w 3187"/>
                    <a:gd name="T117" fmla="*/ 190 h 3382"/>
                    <a:gd name="T118" fmla="*/ 2315 w 3187"/>
                    <a:gd name="T119" fmla="*/ 79 h 3382"/>
                    <a:gd name="T120" fmla="*/ 2483 w 3187"/>
                    <a:gd name="T121" fmla="*/ 13 h 33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3187" h="3382">
                      <a:moveTo>
                        <a:pt x="2607" y="0"/>
                      </a:moveTo>
                      <a:lnTo>
                        <a:pt x="2670" y="4"/>
                      </a:lnTo>
                      <a:lnTo>
                        <a:pt x="2731" y="13"/>
                      </a:lnTo>
                      <a:lnTo>
                        <a:pt x="2790" y="29"/>
                      </a:lnTo>
                      <a:lnTo>
                        <a:pt x="2846" y="51"/>
                      </a:lnTo>
                      <a:lnTo>
                        <a:pt x="2900" y="79"/>
                      </a:lnTo>
                      <a:lnTo>
                        <a:pt x="2949" y="111"/>
                      </a:lnTo>
                      <a:lnTo>
                        <a:pt x="2996" y="148"/>
                      </a:lnTo>
                      <a:lnTo>
                        <a:pt x="3038" y="190"/>
                      </a:lnTo>
                      <a:lnTo>
                        <a:pt x="3075" y="236"/>
                      </a:lnTo>
                      <a:lnTo>
                        <a:pt x="3107" y="284"/>
                      </a:lnTo>
                      <a:lnTo>
                        <a:pt x="3135" y="337"/>
                      </a:lnTo>
                      <a:lnTo>
                        <a:pt x="3157" y="393"/>
                      </a:lnTo>
                      <a:lnTo>
                        <a:pt x="3173" y="450"/>
                      </a:lnTo>
                      <a:lnTo>
                        <a:pt x="3183" y="511"/>
                      </a:lnTo>
                      <a:lnTo>
                        <a:pt x="3187" y="574"/>
                      </a:lnTo>
                      <a:lnTo>
                        <a:pt x="3183" y="635"/>
                      </a:lnTo>
                      <a:lnTo>
                        <a:pt x="3173" y="696"/>
                      </a:lnTo>
                      <a:lnTo>
                        <a:pt x="3157" y="755"/>
                      </a:lnTo>
                      <a:lnTo>
                        <a:pt x="3135" y="810"/>
                      </a:lnTo>
                      <a:lnTo>
                        <a:pt x="3107" y="862"/>
                      </a:lnTo>
                      <a:lnTo>
                        <a:pt x="3075" y="912"/>
                      </a:lnTo>
                      <a:lnTo>
                        <a:pt x="3038" y="957"/>
                      </a:lnTo>
                      <a:lnTo>
                        <a:pt x="2996" y="998"/>
                      </a:lnTo>
                      <a:lnTo>
                        <a:pt x="2949" y="1035"/>
                      </a:lnTo>
                      <a:lnTo>
                        <a:pt x="2900" y="1068"/>
                      </a:lnTo>
                      <a:lnTo>
                        <a:pt x="2846" y="1095"/>
                      </a:lnTo>
                      <a:lnTo>
                        <a:pt x="2790" y="1117"/>
                      </a:lnTo>
                      <a:lnTo>
                        <a:pt x="2731" y="1133"/>
                      </a:lnTo>
                      <a:lnTo>
                        <a:pt x="2670" y="1143"/>
                      </a:lnTo>
                      <a:lnTo>
                        <a:pt x="2607" y="1146"/>
                      </a:lnTo>
                      <a:lnTo>
                        <a:pt x="2546" y="1143"/>
                      </a:lnTo>
                      <a:lnTo>
                        <a:pt x="2487" y="1134"/>
                      </a:lnTo>
                      <a:lnTo>
                        <a:pt x="2431" y="1119"/>
                      </a:lnTo>
                      <a:lnTo>
                        <a:pt x="2376" y="1099"/>
                      </a:lnTo>
                      <a:lnTo>
                        <a:pt x="2325" y="1074"/>
                      </a:lnTo>
                      <a:lnTo>
                        <a:pt x="2276" y="1043"/>
                      </a:lnTo>
                      <a:lnTo>
                        <a:pt x="2231" y="1008"/>
                      </a:lnTo>
                      <a:lnTo>
                        <a:pt x="2189" y="969"/>
                      </a:lnTo>
                      <a:lnTo>
                        <a:pt x="2152" y="926"/>
                      </a:lnTo>
                      <a:lnTo>
                        <a:pt x="2119" y="880"/>
                      </a:lnTo>
                      <a:lnTo>
                        <a:pt x="1118" y="1477"/>
                      </a:lnTo>
                      <a:lnTo>
                        <a:pt x="1135" y="1527"/>
                      </a:lnTo>
                      <a:lnTo>
                        <a:pt x="1148" y="1579"/>
                      </a:lnTo>
                      <a:lnTo>
                        <a:pt x="1156" y="1633"/>
                      </a:lnTo>
                      <a:lnTo>
                        <a:pt x="1159" y="1688"/>
                      </a:lnTo>
                      <a:lnTo>
                        <a:pt x="1156" y="1744"/>
                      </a:lnTo>
                      <a:lnTo>
                        <a:pt x="1148" y="1798"/>
                      </a:lnTo>
                      <a:lnTo>
                        <a:pt x="1135" y="1850"/>
                      </a:lnTo>
                      <a:lnTo>
                        <a:pt x="1117" y="1900"/>
                      </a:lnTo>
                      <a:lnTo>
                        <a:pt x="2118" y="2501"/>
                      </a:lnTo>
                      <a:lnTo>
                        <a:pt x="2142" y="2467"/>
                      </a:lnTo>
                      <a:lnTo>
                        <a:pt x="2169" y="2434"/>
                      </a:lnTo>
                      <a:lnTo>
                        <a:pt x="2198" y="2403"/>
                      </a:lnTo>
                      <a:lnTo>
                        <a:pt x="2241" y="2365"/>
                      </a:lnTo>
                      <a:lnTo>
                        <a:pt x="2286" y="2331"/>
                      </a:lnTo>
                      <a:lnTo>
                        <a:pt x="2334" y="2302"/>
                      </a:lnTo>
                      <a:lnTo>
                        <a:pt x="2386" y="2279"/>
                      </a:lnTo>
                      <a:lnTo>
                        <a:pt x="2439" y="2260"/>
                      </a:lnTo>
                      <a:lnTo>
                        <a:pt x="2493" y="2246"/>
                      </a:lnTo>
                      <a:lnTo>
                        <a:pt x="2549" y="2238"/>
                      </a:lnTo>
                      <a:lnTo>
                        <a:pt x="2607" y="2235"/>
                      </a:lnTo>
                      <a:lnTo>
                        <a:pt x="2664" y="2238"/>
                      </a:lnTo>
                      <a:lnTo>
                        <a:pt x="2721" y="2246"/>
                      </a:lnTo>
                      <a:lnTo>
                        <a:pt x="2776" y="2260"/>
                      </a:lnTo>
                      <a:lnTo>
                        <a:pt x="2829" y="2279"/>
                      </a:lnTo>
                      <a:lnTo>
                        <a:pt x="2879" y="2302"/>
                      </a:lnTo>
                      <a:lnTo>
                        <a:pt x="2929" y="2331"/>
                      </a:lnTo>
                      <a:lnTo>
                        <a:pt x="2974" y="2365"/>
                      </a:lnTo>
                      <a:lnTo>
                        <a:pt x="3017" y="2403"/>
                      </a:lnTo>
                      <a:lnTo>
                        <a:pt x="3056" y="2446"/>
                      </a:lnTo>
                      <a:lnTo>
                        <a:pt x="3089" y="2490"/>
                      </a:lnTo>
                      <a:lnTo>
                        <a:pt x="3118" y="2538"/>
                      </a:lnTo>
                      <a:lnTo>
                        <a:pt x="3143" y="2589"/>
                      </a:lnTo>
                      <a:lnTo>
                        <a:pt x="3162" y="2641"/>
                      </a:lnTo>
                      <a:lnTo>
                        <a:pt x="3175" y="2696"/>
                      </a:lnTo>
                      <a:lnTo>
                        <a:pt x="3184" y="2751"/>
                      </a:lnTo>
                      <a:lnTo>
                        <a:pt x="3187" y="2808"/>
                      </a:lnTo>
                      <a:lnTo>
                        <a:pt x="3184" y="2865"/>
                      </a:lnTo>
                      <a:lnTo>
                        <a:pt x="3175" y="2921"/>
                      </a:lnTo>
                      <a:lnTo>
                        <a:pt x="3162" y="2975"/>
                      </a:lnTo>
                      <a:lnTo>
                        <a:pt x="3143" y="3028"/>
                      </a:lnTo>
                      <a:lnTo>
                        <a:pt x="3118" y="3079"/>
                      </a:lnTo>
                      <a:lnTo>
                        <a:pt x="3089" y="3126"/>
                      </a:lnTo>
                      <a:lnTo>
                        <a:pt x="3056" y="3171"/>
                      </a:lnTo>
                      <a:lnTo>
                        <a:pt x="3017" y="3214"/>
                      </a:lnTo>
                      <a:lnTo>
                        <a:pt x="2974" y="3252"/>
                      </a:lnTo>
                      <a:lnTo>
                        <a:pt x="2929" y="3285"/>
                      </a:lnTo>
                      <a:lnTo>
                        <a:pt x="2879" y="3314"/>
                      </a:lnTo>
                      <a:lnTo>
                        <a:pt x="2829" y="3338"/>
                      </a:lnTo>
                      <a:lnTo>
                        <a:pt x="2776" y="3356"/>
                      </a:lnTo>
                      <a:lnTo>
                        <a:pt x="2721" y="3370"/>
                      </a:lnTo>
                      <a:lnTo>
                        <a:pt x="2664" y="3379"/>
                      </a:lnTo>
                      <a:lnTo>
                        <a:pt x="2607" y="3382"/>
                      </a:lnTo>
                      <a:lnTo>
                        <a:pt x="2549" y="3379"/>
                      </a:lnTo>
                      <a:lnTo>
                        <a:pt x="2493" y="3370"/>
                      </a:lnTo>
                      <a:lnTo>
                        <a:pt x="2439" y="3356"/>
                      </a:lnTo>
                      <a:lnTo>
                        <a:pt x="2386" y="3338"/>
                      </a:lnTo>
                      <a:lnTo>
                        <a:pt x="2334" y="3314"/>
                      </a:lnTo>
                      <a:lnTo>
                        <a:pt x="2286" y="3285"/>
                      </a:lnTo>
                      <a:lnTo>
                        <a:pt x="2241" y="3252"/>
                      </a:lnTo>
                      <a:lnTo>
                        <a:pt x="2198" y="3214"/>
                      </a:lnTo>
                      <a:lnTo>
                        <a:pt x="2159" y="3171"/>
                      </a:lnTo>
                      <a:lnTo>
                        <a:pt x="2125" y="3126"/>
                      </a:lnTo>
                      <a:lnTo>
                        <a:pt x="2096" y="3079"/>
                      </a:lnTo>
                      <a:lnTo>
                        <a:pt x="2072" y="3028"/>
                      </a:lnTo>
                      <a:lnTo>
                        <a:pt x="2053" y="2975"/>
                      </a:lnTo>
                      <a:lnTo>
                        <a:pt x="2039" y="2921"/>
                      </a:lnTo>
                      <a:lnTo>
                        <a:pt x="2031" y="2865"/>
                      </a:lnTo>
                      <a:lnTo>
                        <a:pt x="2028" y="2808"/>
                      </a:lnTo>
                      <a:lnTo>
                        <a:pt x="2030" y="2755"/>
                      </a:lnTo>
                      <a:lnTo>
                        <a:pt x="2038" y="2703"/>
                      </a:lnTo>
                      <a:lnTo>
                        <a:pt x="2050" y="2653"/>
                      </a:lnTo>
                      <a:lnTo>
                        <a:pt x="2067" y="2604"/>
                      </a:lnTo>
                      <a:lnTo>
                        <a:pt x="1064" y="2002"/>
                      </a:lnTo>
                      <a:lnTo>
                        <a:pt x="1031" y="2047"/>
                      </a:lnTo>
                      <a:lnTo>
                        <a:pt x="993" y="2088"/>
                      </a:lnTo>
                      <a:lnTo>
                        <a:pt x="952" y="2127"/>
                      </a:lnTo>
                      <a:lnTo>
                        <a:pt x="907" y="2161"/>
                      </a:lnTo>
                      <a:lnTo>
                        <a:pt x="859" y="2190"/>
                      </a:lnTo>
                      <a:lnTo>
                        <a:pt x="807" y="2215"/>
                      </a:lnTo>
                      <a:lnTo>
                        <a:pt x="754" y="2235"/>
                      </a:lnTo>
                      <a:lnTo>
                        <a:pt x="698" y="2249"/>
                      </a:lnTo>
                      <a:lnTo>
                        <a:pt x="640" y="2259"/>
                      </a:lnTo>
                      <a:lnTo>
                        <a:pt x="579" y="2262"/>
                      </a:lnTo>
                      <a:lnTo>
                        <a:pt x="517" y="2259"/>
                      </a:lnTo>
                      <a:lnTo>
                        <a:pt x="456" y="2248"/>
                      </a:lnTo>
                      <a:lnTo>
                        <a:pt x="397" y="2232"/>
                      </a:lnTo>
                      <a:lnTo>
                        <a:pt x="341" y="2211"/>
                      </a:lnTo>
                      <a:lnTo>
                        <a:pt x="287" y="2183"/>
                      </a:lnTo>
                      <a:lnTo>
                        <a:pt x="238" y="2151"/>
                      </a:lnTo>
                      <a:lnTo>
                        <a:pt x="191" y="2114"/>
                      </a:lnTo>
                      <a:lnTo>
                        <a:pt x="149" y="2072"/>
                      </a:lnTo>
                      <a:lnTo>
                        <a:pt x="112" y="2027"/>
                      </a:lnTo>
                      <a:lnTo>
                        <a:pt x="79" y="1978"/>
                      </a:lnTo>
                      <a:lnTo>
                        <a:pt x="52" y="1925"/>
                      </a:lnTo>
                      <a:lnTo>
                        <a:pt x="30" y="1869"/>
                      </a:lnTo>
                      <a:lnTo>
                        <a:pt x="14" y="1811"/>
                      </a:lnTo>
                      <a:lnTo>
                        <a:pt x="4" y="1751"/>
                      </a:lnTo>
                      <a:lnTo>
                        <a:pt x="0" y="1688"/>
                      </a:lnTo>
                      <a:lnTo>
                        <a:pt x="4" y="1626"/>
                      </a:lnTo>
                      <a:lnTo>
                        <a:pt x="14" y="1565"/>
                      </a:lnTo>
                      <a:lnTo>
                        <a:pt x="30" y="1508"/>
                      </a:lnTo>
                      <a:lnTo>
                        <a:pt x="52" y="1452"/>
                      </a:lnTo>
                      <a:lnTo>
                        <a:pt x="79" y="1399"/>
                      </a:lnTo>
                      <a:lnTo>
                        <a:pt x="112" y="1350"/>
                      </a:lnTo>
                      <a:lnTo>
                        <a:pt x="149" y="1304"/>
                      </a:lnTo>
                      <a:lnTo>
                        <a:pt x="191" y="1263"/>
                      </a:lnTo>
                      <a:lnTo>
                        <a:pt x="238" y="1226"/>
                      </a:lnTo>
                      <a:lnTo>
                        <a:pt x="287" y="1194"/>
                      </a:lnTo>
                      <a:lnTo>
                        <a:pt x="341" y="1166"/>
                      </a:lnTo>
                      <a:lnTo>
                        <a:pt x="397" y="1145"/>
                      </a:lnTo>
                      <a:lnTo>
                        <a:pt x="456" y="1129"/>
                      </a:lnTo>
                      <a:lnTo>
                        <a:pt x="517" y="1118"/>
                      </a:lnTo>
                      <a:lnTo>
                        <a:pt x="579" y="1115"/>
                      </a:lnTo>
                      <a:lnTo>
                        <a:pt x="640" y="1118"/>
                      </a:lnTo>
                      <a:lnTo>
                        <a:pt x="698" y="1127"/>
                      </a:lnTo>
                      <a:lnTo>
                        <a:pt x="754" y="1142"/>
                      </a:lnTo>
                      <a:lnTo>
                        <a:pt x="807" y="1162"/>
                      </a:lnTo>
                      <a:lnTo>
                        <a:pt x="859" y="1186"/>
                      </a:lnTo>
                      <a:lnTo>
                        <a:pt x="907" y="1216"/>
                      </a:lnTo>
                      <a:lnTo>
                        <a:pt x="952" y="1250"/>
                      </a:lnTo>
                      <a:lnTo>
                        <a:pt x="993" y="1287"/>
                      </a:lnTo>
                      <a:lnTo>
                        <a:pt x="1031" y="1330"/>
                      </a:lnTo>
                      <a:lnTo>
                        <a:pt x="1064" y="1375"/>
                      </a:lnTo>
                      <a:lnTo>
                        <a:pt x="2067" y="777"/>
                      </a:lnTo>
                      <a:lnTo>
                        <a:pt x="2050" y="729"/>
                      </a:lnTo>
                      <a:lnTo>
                        <a:pt x="2039" y="679"/>
                      </a:lnTo>
                      <a:lnTo>
                        <a:pt x="2030" y="627"/>
                      </a:lnTo>
                      <a:lnTo>
                        <a:pt x="2028" y="574"/>
                      </a:lnTo>
                      <a:lnTo>
                        <a:pt x="2031" y="511"/>
                      </a:lnTo>
                      <a:lnTo>
                        <a:pt x="2042" y="450"/>
                      </a:lnTo>
                      <a:lnTo>
                        <a:pt x="2058" y="393"/>
                      </a:lnTo>
                      <a:lnTo>
                        <a:pt x="2079" y="337"/>
                      </a:lnTo>
                      <a:lnTo>
                        <a:pt x="2107" y="284"/>
                      </a:lnTo>
                      <a:lnTo>
                        <a:pt x="2140" y="236"/>
                      </a:lnTo>
                      <a:lnTo>
                        <a:pt x="2177" y="190"/>
                      </a:lnTo>
                      <a:lnTo>
                        <a:pt x="2219" y="148"/>
                      </a:lnTo>
                      <a:lnTo>
                        <a:pt x="2266" y="111"/>
                      </a:lnTo>
                      <a:lnTo>
                        <a:pt x="2315" y="79"/>
                      </a:lnTo>
                      <a:lnTo>
                        <a:pt x="2369" y="51"/>
                      </a:lnTo>
                      <a:lnTo>
                        <a:pt x="2425" y="29"/>
                      </a:lnTo>
                      <a:lnTo>
                        <a:pt x="2483" y="13"/>
                      </a:lnTo>
                      <a:lnTo>
                        <a:pt x="2544" y="4"/>
                      </a:lnTo>
                      <a:lnTo>
                        <a:pt x="260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01" name="Group 900">
                <a:extLst>
                  <a:ext uri="{FF2B5EF4-FFF2-40B4-BE49-F238E27FC236}">
                    <a16:creationId xmlns:a16="http://schemas.microsoft.com/office/drawing/2014/main" id="{EEB0FD7F-AE94-4948-A2E4-2AEB0E9F5E92}"/>
                  </a:ext>
                </a:extLst>
              </p:cNvPr>
              <p:cNvGrpSpPr/>
              <p:nvPr/>
            </p:nvGrpSpPr>
            <p:grpSpPr>
              <a:xfrm>
                <a:off x="7305467" y="1655998"/>
                <a:ext cx="393040" cy="415550"/>
                <a:chOff x="9743757" y="1090183"/>
                <a:chExt cx="476412" cy="503696"/>
              </a:xfrm>
            </p:grpSpPr>
            <p:grpSp>
              <p:nvGrpSpPr>
                <p:cNvPr id="746" name="Group 745">
                  <a:extLst>
                    <a:ext uri="{FF2B5EF4-FFF2-40B4-BE49-F238E27FC236}">
                      <a16:creationId xmlns:a16="http://schemas.microsoft.com/office/drawing/2014/main" id="{8CEDE5BF-D221-4CCF-B810-687F5DBBA899}"/>
                    </a:ext>
                  </a:extLst>
                </p:cNvPr>
                <p:cNvGrpSpPr/>
                <p:nvPr/>
              </p:nvGrpSpPr>
              <p:grpSpPr>
                <a:xfrm>
                  <a:off x="9743757" y="10901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762" name="Freeform: Shape 761">
                    <a:extLst>
                      <a:ext uri="{FF2B5EF4-FFF2-40B4-BE49-F238E27FC236}">
                        <a16:creationId xmlns:a16="http://schemas.microsoft.com/office/drawing/2014/main" id="{B221CA27-7463-41B5-82BA-74590358A883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63" name="Oval 762">
                    <a:extLst>
                      <a:ext uri="{FF2B5EF4-FFF2-40B4-BE49-F238E27FC236}">
                        <a16:creationId xmlns:a16="http://schemas.microsoft.com/office/drawing/2014/main" id="{1A2BFFFA-4D77-4F9B-887C-89593AF242CF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66" name="Group 765">
                  <a:extLst>
                    <a:ext uri="{FF2B5EF4-FFF2-40B4-BE49-F238E27FC236}">
                      <a16:creationId xmlns:a16="http://schemas.microsoft.com/office/drawing/2014/main" id="{7C7E7D8C-07BA-45D6-BE7A-FDAAFC18548D}"/>
                    </a:ext>
                  </a:extLst>
                </p:cNvPr>
                <p:cNvGrpSpPr/>
                <p:nvPr/>
              </p:nvGrpSpPr>
              <p:grpSpPr>
                <a:xfrm>
                  <a:off x="9843095" y="1185863"/>
                  <a:ext cx="277736" cy="312336"/>
                  <a:chOff x="8831197" y="2337650"/>
                  <a:chExt cx="1387206" cy="1560022"/>
                </a:xfrm>
                <a:solidFill>
                  <a:schemeClr val="accent2"/>
                </a:solidFill>
              </p:grpSpPr>
              <p:sp>
                <p:nvSpPr>
                  <p:cNvPr id="803" name="Freeform 223">
                    <a:extLst>
                      <a:ext uri="{FF2B5EF4-FFF2-40B4-BE49-F238E27FC236}">
                        <a16:creationId xmlns:a16="http://schemas.microsoft.com/office/drawing/2014/main" id="{D39BD4F2-6BC3-443B-B0CA-915632B5F34B}"/>
                      </a:ext>
                    </a:extLst>
                  </p:cNvPr>
                  <p:cNvSpPr/>
                  <p:nvPr/>
                </p:nvSpPr>
                <p:spPr>
                  <a:xfrm>
                    <a:off x="8831197" y="2337650"/>
                    <a:ext cx="1155972" cy="1306527"/>
                  </a:xfrm>
                  <a:custGeom>
                    <a:avLst/>
                    <a:gdLst>
                      <a:gd name="connsiteX0" fmla="*/ 1769377 w 3548208"/>
                      <a:gd name="connsiteY0" fmla="*/ 53 h 4010348"/>
                      <a:gd name="connsiteX1" fmla="*/ 2526784 w 3548208"/>
                      <a:gd name="connsiteY1" fmla="*/ 536424 h 4010348"/>
                      <a:gd name="connsiteX2" fmla="*/ 2509694 w 3548208"/>
                      <a:gd name="connsiteY2" fmla="*/ 1008112 h 4010348"/>
                      <a:gd name="connsiteX3" fmla="*/ 2443897 w 3548208"/>
                      <a:gd name="connsiteY3" fmla="*/ 1562688 h 4010348"/>
                      <a:gd name="connsiteX4" fmla="*/ 2279405 w 3548208"/>
                      <a:gd name="connsiteY4" fmla="*/ 1875225 h 4010348"/>
                      <a:gd name="connsiteX5" fmla="*/ 2457996 w 3548208"/>
                      <a:gd name="connsiteY5" fmla="*/ 2248858 h 4010348"/>
                      <a:gd name="connsiteX6" fmla="*/ 3254614 w 3548208"/>
                      <a:gd name="connsiteY6" fmla="*/ 2671840 h 4010348"/>
                      <a:gd name="connsiteX7" fmla="*/ 3548208 w 3548208"/>
                      <a:gd name="connsiteY7" fmla="*/ 3621769 h 4010348"/>
                      <a:gd name="connsiteX8" fmla="*/ 0 w 3548208"/>
                      <a:gd name="connsiteY8" fmla="*/ 3630598 h 4010348"/>
                      <a:gd name="connsiteX9" fmla="*/ 217756 w 3548208"/>
                      <a:gd name="connsiteY9" fmla="*/ 2770537 h 4010348"/>
                      <a:gd name="connsiteX10" fmla="*/ 1116204 w 3548208"/>
                      <a:gd name="connsiteY10" fmla="*/ 2230840 h 4010348"/>
                      <a:gd name="connsiteX11" fmla="*/ 1327695 w 3548208"/>
                      <a:gd name="connsiteY11" fmla="*/ 1938672 h 4010348"/>
                      <a:gd name="connsiteX12" fmla="*/ 1156152 w 3548208"/>
                      <a:gd name="connsiteY12" fmla="*/ 1590887 h 4010348"/>
                      <a:gd name="connsiteX13" fmla="*/ 1015157 w 3548208"/>
                      <a:gd name="connsiteY13" fmla="*/ 994013 h 4010348"/>
                      <a:gd name="connsiteX14" fmla="*/ 1051901 w 3548208"/>
                      <a:gd name="connsiteY14" fmla="*/ 437726 h 4010348"/>
                      <a:gd name="connsiteX15" fmla="*/ 1769377 w 3548208"/>
                      <a:gd name="connsiteY15" fmla="*/ 53 h 4010348"/>
                      <a:gd name="connsiteX16" fmla="*/ 2161912 w 3548208"/>
                      <a:gd name="connsiteY16" fmla="*/ 2065566 h 4010348"/>
                      <a:gd name="connsiteX17" fmla="*/ 1872874 w 3548208"/>
                      <a:gd name="connsiteY17" fmla="*/ 2307604 h 4010348"/>
                      <a:gd name="connsiteX18" fmla="*/ 1964522 w 3548208"/>
                      <a:gd name="connsiteY18" fmla="*/ 2432150 h 4010348"/>
                      <a:gd name="connsiteX19" fmla="*/ 1872875 w 3548208"/>
                      <a:gd name="connsiteY19" fmla="*/ 2643640 h 4010348"/>
                      <a:gd name="connsiteX20" fmla="*/ 1941021 w 3548208"/>
                      <a:gd name="connsiteY20" fmla="*/ 2911528 h 4010348"/>
                      <a:gd name="connsiteX21" fmla="*/ 2119615 w 3548208"/>
                      <a:gd name="connsiteY21" fmla="*/ 2580193 h 4010348"/>
                      <a:gd name="connsiteX22" fmla="*/ 2258258 w 3548208"/>
                      <a:gd name="connsiteY22" fmla="*/ 2737636 h 4010348"/>
                      <a:gd name="connsiteX23" fmla="*/ 2284108 w 3548208"/>
                      <a:gd name="connsiteY23" fmla="*/ 2279406 h 4010348"/>
                      <a:gd name="connsiteX24" fmla="*/ 2161912 w 3548208"/>
                      <a:gd name="connsiteY24" fmla="*/ 2065566 h 4010348"/>
                      <a:gd name="connsiteX25" fmla="*/ 1384094 w 3548208"/>
                      <a:gd name="connsiteY25" fmla="*/ 2067915 h 4010348"/>
                      <a:gd name="connsiteX26" fmla="*/ 1264248 w 3548208"/>
                      <a:gd name="connsiteY26" fmla="*/ 2279406 h 4010348"/>
                      <a:gd name="connsiteX27" fmla="*/ 1261899 w 3548208"/>
                      <a:gd name="connsiteY27" fmla="*/ 2739986 h 4010348"/>
                      <a:gd name="connsiteX28" fmla="*/ 1456940 w 3548208"/>
                      <a:gd name="connsiteY28" fmla="*/ 2570792 h 4010348"/>
                      <a:gd name="connsiteX29" fmla="*/ 1628484 w 3548208"/>
                      <a:gd name="connsiteY29" fmla="*/ 2906828 h 4010348"/>
                      <a:gd name="connsiteX30" fmla="*/ 1673131 w 3548208"/>
                      <a:gd name="connsiteY30" fmla="*/ 2631889 h 4010348"/>
                      <a:gd name="connsiteX31" fmla="*/ 1602634 w 3548208"/>
                      <a:gd name="connsiteY31" fmla="*/ 2439198 h 4010348"/>
                      <a:gd name="connsiteX32" fmla="*/ 1684881 w 3548208"/>
                      <a:gd name="connsiteY32" fmla="*/ 2321703 h 4010348"/>
                      <a:gd name="connsiteX33" fmla="*/ 1384094 w 3548208"/>
                      <a:gd name="connsiteY33" fmla="*/ 2067915 h 4010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3548208" h="4010348">
                        <a:moveTo>
                          <a:pt x="1769377" y="53"/>
                        </a:moveTo>
                        <a:cubicBezTo>
                          <a:pt x="2146697" y="-3815"/>
                          <a:pt x="2519895" y="205088"/>
                          <a:pt x="2526784" y="536424"/>
                        </a:cubicBezTo>
                        <a:cubicBezTo>
                          <a:pt x="2561819" y="750051"/>
                          <a:pt x="2535757" y="799185"/>
                          <a:pt x="2509694" y="1008112"/>
                        </a:cubicBezTo>
                        <a:cubicBezTo>
                          <a:pt x="2645989" y="1130307"/>
                          <a:pt x="2633455" y="1335531"/>
                          <a:pt x="2443897" y="1562688"/>
                        </a:cubicBezTo>
                        <a:cubicBezTo>
                          <a:pt x="2443897" y="1698198"/>
                          <a:pt x="2321702" y="1789062"/>
                          <a:pt x="2279405" y="1875225"/>
                        </a:cubicBezTo>
                        <a:cubicBezTo>
                          <a:pt x="2281754" y="1989587"/>
                          <a:pt x="2281362" y="2098856"/>
                          <a:pt x="2457996" y="2248858"/>
                        </a:cubicBezTo>
                        <a:cubicBezTo>
                          <a:pt x="2608782" y="2287239"/>
                          <a:pt x="2871864" y="2271218"/>
                          <a:pt x="3254614" y="2671840"/>
                        </a:cubicBezTo>
                        <a:cubicBezTo>
                          <a:pt x="3375456" y="2871511"/>
                          <a:pt x="3464965" y="3149511"/>
                          <a:pt x="3548208" y="3621769"/>
                        </a:cubicBezTo>
                        <a:cubicBezTo>
                          <a:pt x="2909398" y="4180608"/>
                          <a:pt x="518250" y="4094753"/>
                          <a:pt x="0" y="3630598"/>
                        </a:cubicBezTo>
                        <a:cubicBezTo>
                          <a:pt x="64373" y="3381937"/>
                          <a:pt x="82244" y="2909964"/>
                          <a:pt x="217756" y="2770537"/>
                        </a:cubicBezTo>
                        <a:cubicBezTo>
                          <a:pt x="362928" y="2551735"/>
                          <a:pt x="817505" y="2312564"/>
                          <a:pt x="1116204" y="2230840"/>
                        </a:cubicBezTo>
                        <a:cubicBezTo>
                          <a:pt x="1301195" y="2092196"/>
                          <a:pt x="1321037" y="2045331"/>
                          <a:pt x="1327695" y="1938672"/>
                        </a:cubicBezTo>
                        <a:cubicBezTo>
                          <a:pt x="1253424" y="1751108"/>
                          <a:pt x="1156152" y="1738147"/>
                          <a:pt x="1156152" y="1590887"/>
                        </a:cubicBezTo>
                        <a:cubicBezTo>
                          <a:pt x="839840" y="1390790"/>
                          <a:pt x="951069" y="1053828"/>
                          <a:pt x="1015157" y="994013"/>
                        </a:cubicBezTo>
                        <a:cubicBezTo>
                          <a:pt x="999206" y="727121"/>
                          <a:pt x="992656" y="615321"/>
                          <a:pt x="1051901" y="437726"/>
                        </a:cubicBezTo>
                        <a:cubicBezTo>
                          <a:pt x="1179944" y="134785"/>
                          <a:pt x="1475907" y="3062"/>
                          <a:pt x="1769377" y="53"/>
                        </a:cubicBezTo>
                        <a:close/>
                        <a:moveTo>
                          <a:pt x="2161912" y="2065566"/>
                        </a:moveTo>
                        <a:cubicBezTo>
                          <a:pt x="2089065" y="2139197"/>
                          <a:pt x="1936322" y="2248073"/>
                          <a:pt x="1872874" y="2307604"/>
                        </a:cubicBezTo>
                        <a:cubicBezTo>
                          <a:pt x="1917523" y="2379668"/>
                          <a:pt x="1952771" y="2395334"/>
                          <a:pt x="1964522" y="2432150"/>
                        </a:cubicBezTo>
                        <a:cubicBezTo>
                          <a:pt x="1941022" y="2487764"/>
                          <a:pt x="1896374" y="2585675"/>
                          <a:pt x="1872875" y="2643640"/>
                        </a:cubicBezTo>
                        <a:lnTo>
                          <a:pt x="1941021" y="2911528"/>
                        </a:lnTo>
                        <a:cubicBezTo>
                          <a:pt x="2016218" y="2790900"/>
                          <a:pt x="2079667" y="2656173"/>
                          <a:pt x="2119615" y="2580193"/>
                        </a:cubicBezTo>
                        <a:lnTo>
                          <a:pt x="2258258" y="2737636"/>
                        </a:lnTo>
                        <a:cubicBezTo>
                          <a:pt x="2257476" y="2584109"/>
                          <a:pt x="2287241" y="2486981"/>
                          <a:pt x="2284108" y="2279406"/>
                        </a:cubicBezTo>
                        <a:lnTo>
                          <a:pt x="2161912" y="2065566"/>
                        </a:lnTo>
                        <a:close/>
                        <a:moveTo>
                          <a:pt x="1384094" y="2067915"/>
                        </a:moveTo>
                        <a:lnTo>
                          <a:pt x="1264248" y="2279406"/>
                        </a:lnTo>
                        <a:cubicBezTo>
                          <a:pt x="1263465" y="2432933"/>
                          <a:pt x="1262682" y="2586459"/>
                          <a:pt x="1261899" y="2739986"/>
                        </a:cubicBezTo>
                        <a:lnTo>
                          <a:pt x="1456940" y="2570792"/>
                        </a:lnTo>
                        <a:cubicBezTo>
                          <a:pt x="1496888" y="2646773"/>
                          <a:pt x="1553287" y="2786200"/>
                          <a:pt x="1628484" y="2906828"/>
                        </a:cubicBezTo>
                        <a:lnTo>
                          <a:pt x="1673131" y="2631889"/>
                        </a:lnTo>
                        <a:cubicBezTo>
                          <a:pt x="1649632" y="2573925"/>
                          <a:pt x="1626133" y="2494812"/>
                          <a:pt x="1602634" y="2439198"/>
                        </a:cubicBezTo>
                        <a:cubicBezTo>
                          <a:pt x="1614384" y="2402382"/>
                          <a:pt x="1640233" y="2393767"/>
                          <a:pt x="1684881" y="2321703"/>
                        </a:cubicBezTo>
                        <a:cubicBezTo>
                          <a:pt x="1621434" y="2262173"/>
                          <a:pt x="1456941" y="2141546"/>
                          <a:pt x="1384094" y="2067915"/>
                        </a:cubicBez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4" name="Oval 803">
                    <a:extLst>
                      <a:ext uri="{FF2B5EF4-FFF2-40B4-BE49-F238E27FC236}">
                        <a16:creationId xmlns:a16="http://schemas.microsoft.com/office/drawing/2014/main" id="{4876AFDB-F368-4F2A-9A7E-F0EC9479FDE4}"/>
                      </a:ext>
                    </a:extLst>
                  </p:cNvPr>
                  <p:cNvSpPr/>
                  <p:nvPr/>
                </p:nvSpPr>
                <p:spPr>
                  <a:xfrm>
                    <a:off x="9515017" y="3194286"/>
                    <a:ext cx="703386" cy="703386"/>
                  </a:xfrm>
                  <a:prstGeom prst="ellipse">
                    <a:avLst/>
                  </a:prstGeom>
                  <a:grpFill/>
                  <a:ln w="12700" cap="flat" cmpd="sng" algn="ctr">
                    <a:solidFill>
                      <a:srgbClr val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5" name="Freeform 6">
                    <a:extLst>
                      <a:ext uri="{FF2B5EF4-FFF2-40B4-BE49-F238E27FC236}">
                        <a16:creationId xmlns:a16="http://schemas.microsoft.com/office/drawing/2014/main" id="{B62C093F-335F-42ED-AD87-2F1AF6CE5C6E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9704020" y="3416619"/>
                    <a:ext cx="413513" cy="309851"/>
                  </a:xfrm>
                  <a:custGeom>
                    <a:avLst/>
                    <a:gdLst>
                      <a:gd name="T0" fmla="*/ 3145 w 6558"/>
                      <a:gd name="T1" fmla="*/ 3022 h 4914"/>
                      <a:gd name="T2" fmla="*/ 3208 w 6558"/>
                      <a:gd name="T3" fmla="*/ 3059 h 4914"/>
                      <a:gd name="T4" fmla="*/ 3278 w 6558"/>
                      <a:gd name="T5" fmla="*/ 3071 h 4914"/>
                      <a:gd name="T6" fmla="*/ 3350 w 6558"/>
                      <a:gd name="T7" fmla="*/ 3059 h 4914"/>
                      <a:gd name="T8" fmla="*/ 3413 w 6558"/>
                      <a:gd name="T9" fmla="*/ 3022 h 4914"/>
                      <a:gd name="T10" fmla="*/ 6170 w 6558"/>
                      <a:gd name="T11" fmla="*/ 4789 h 4914"/>
                      <a:gd name="T12" fmla="*/ 6009 w 6558"/>
                      <a:gd name="T13" fmla="*/ 4868 h 4914"/>
                      <a:gd name="T14" fmla="*/ 5832 w 6558"/>
                      <a:gd name="T15" fmla="*/ 4910 h 4914"/>
                      <a:gd name="T16" fmla="*/ 820 w 6558"/>
                      <a:gd name="T17" fmla="*/ 4914 h 4914"/>
                      <a:gd name="T18" fmla="*/ 635 w 6558"/>
                      <a:gd name="T19" fmla="*/ 4894 h 4914"/>
                      <a:gd name="T20" fmla="*/ 465 w 6558"/>
                      <a:gd name="T21" fmla="*/ 4833 h 4914"/>
                      <a:gd name="T22" fmla="*/ 2484 w 6558"/>
                      <a:gd name="T23" fmla="*/ 2445 h 4914"/>
                      <a:gd name="T24" fmla="*/ 6474 w 6558"/>
                      <a:gd name="T25" fmla="*/ 463 h 4914"/>
                      <a:gd name="T26" fmla="*/ 6536 w 6558"/>
                      <a:gd name="T27" fmla="*/ 632 h 4914"/>
                      <a:gd name="T28" fmla="*/ 6558 w 6558"/>
                      <a:gd name="T29" fmla="*/ 819 h 4914"/>
                      <a:gd name="T30" fmla="*/ 6552 w 6558"/>
                      <a:gd name="T31" fmla="*/ 4181 h 4914"/>
                      <a:gd name="T32" fmla="*/ 6518 w 6558"/>
                      <a:gd name="T33" fmla="*/ 4342 h 4914"/>
                      <a:gd name="T34" fmla="*/ 6453 w 6558"/>
                      <a:gd name="T35" fmla="*/ 4491 h 4914"/>
                      <a:gd name="T36" fmla="*/ 6431 w 6558"/>
                      <a:gd name="T37" fmla="*/ 384 h 4914"/>
                      <a:gd name="T38" fmla="*/ 2176 w 6558"/>
                      <a:gd name="T39" fmla="*/ 2175 h 4914"/>
                      <a:gd name="T40" fmla="*/ 70 w 6558"/>
                      <a:gd name="T41" fmla="*/ 4417 h 4914"/>
                      <a:gd name="T42" fmla="*/ 18 w 6558"/>
                      <a:gd name="T43" fmla="*/ 4262 h 4914"/>
                      <a:gd name="T44" fmla="*/ 0 w 6558"/>
                      <a:gd name="T45" fmla="*/ 4095 h 4914"/>
                      <a:gd name="T46" fmla="*/ 6 w 6558"/>
                      <a:gd name="T47" fmla="*/ 724 h 4914"/>
                      <a:gd name="T48" fmla="*/ 48 w 6558"/>
                      <a:gd name="T49" fmla="*/ 545 h 4914"/>
                      <a:gd name="T50" fmla="*/ 127 w 6558"/>
                      <a:gd name="T51" fmla="*/ 384 h 4914"/>
                      <a:gd name="T52" fmla="*/ 5739 w 6558"/>
                      <a:gd name="T53" fmla="*/ 0 h 4914"/>
                      <a:gd name="T54" fmla="*/ 5904 w 6558"/>
                      <a:gd name="T55" fmla="*/ 18 h 4914"/>
                      <a:gd name="T56" fmla="*/ 6057 w 6558"/>
                      <a:gd name="T57" fmla="*/ 68 h 4914"/>
                      <a:gd name="T58" fmla="*/ 3278 w 6558"/>
                      <a:gd name="T59" fmla="*/ 2594 h 4914"/>
                      <a:gd name="T60" fmla="*/ 501 w 6558"/>
                      <a:gd name="T61" fmla="*/ 68 h 4914"/>
                      <a:gd name="T62" fmla="*/ 654 w 6558"/>
                      <a:gd name="T63" fmla="*/ 18 h 4914"/>
                      <a:gd name="T64" fmla="*/ 820 w 6558"/>
                      <a:gd name="T65" fmla="*/ 0 h 49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6558" h="4914">
                        <a:moveTo>
                          <a:pt x="2484" y="2445"/>
                        </a:moveTo>
                        <a:lnTo>
                          <a:pt x="3145" y="3022"/>
                        </a:lnTo>
                        <a:lnTo>
                          <a:pt x="3175" y="3043"/>
                        </a:lnTo>
                        <a:lnTo>
                          <a:pt x="3208" y="3059"/>
                        </a:lnTo>
                        <a:lnTo>
                          <a:pt x="3242" y="3069"/>
                        </a:lnTo>
                        <a:lnTo>
                          <a:pt x="3278" y="3071"/>
                        </a:lnTo>
                        <a:lnTo>
                          <a:pt x="3314" y="3069"/>
                        </a:lnTo>
                        <a:lnTo>
                          <a:pt x="3350" y="3059"/>
                        </a:lnTo>
                        <a:lnTo>
                          <a:pt x="3383" y="3043"/>
                        </a:lnTo>
                        <a:lnTo>
                          <a:pt x="3413" y="3022"/>
                        </a:lnTo>
                        <a:lnTo>
                          <a:pt x="4074" y="2445"/>
                        </a:lnTo>
                        <a:lnTo>
                          <a:pt x="6170" y="4789"/>
                        </a:lnTo>
                        <a:lnTo>
                          <a:pt x="6093" y="4833"/>
                        </a:lnTo>
                        <a:lnTo>
                          <a:pt x="6009" y="4868"/>
                        </a:lnTo>
                        <a:lnTo>
                          <a:pt x="5924" y="4894"/>
                        </a:lnTo>
                        <a:lnTo>
                          <a:pt x="5832" y="4910"/>
                        </a:lnTo>
                        <a:lnTo>
                          <a:pt x="5739" y="4914"/>
                        </a:lnTo>
                        <a:lnTo>
                          <a:pt x="820" y="4914"/>
                        </a:lnTo>
                        <a:lnTo>
                          <a:pt x="726" y="4910"/>
                        </a:lnTo>
                        <a:lnTo>
                          <a:pt x="635" y="4894"/>
                        </a:lnTo>
                        <a:lnTo>
                          <a:pt x="549" y="4868"/>
                        </a:lnTo>
                        <a:lnTo>
                          <a:pt x="465" y="4833"/>
                        </a:lnTo>
                        <a:lnTo>
                          <a:pt x="388" y="4789"/>
                        </a:lnTo>
                        <a:lnTo>
                          <a:pt x="2484" y="2445"/>
                        </a:lnTo>
                        <a:close/>
                        <a:moveTo>
                          <a:pt x="6431" y="384"/>
                        </a:moveTo>
                        <a:lnTo>
                          <a:pt x="6474" y="463"/>
                        </a:lnTo>
                        <a:lnTo>
                          <a:pt x="6508" y="545"/>
                        </a:lnTo>
                        <a:lnTo>
                          <a:pt x="6536" y="632"/>
                        </a:lnTo>
                        <a:lnTo>
                          <a:pt x="6552" y="724"/>
                        </a:lnTo>
                        <a:lnTo>
                          <a:pt x="6558" y="819"/>
                        </a:lnTo>
                        <a:lnTo>
                          <a:pt x="6558" y="4095"/>
                        </a:lnTo>
                        <a:lnTo>
                          <a:pt x="6552" y="4181"/>
                        </a:lnTo>
                        <a:lnTo>
                          <a:pt x="6540" y="4262"/>
                        </a:lnTo>
                        <a:lnTo>
                          <a:pt x="6518" y="4342"/>
                        </a:lnTo>
                        <a:lnTo>
                          <a:pt x="6488" y="4417"/>
                        </a:lnTo>
                        <a:lnTo>
                          <a:pt x="6453" y="4491"/>
                        </a:lnTo>
                        <a:lnTo>
                          <a:pt x="4382" y="2175"/>
                        </a:lnTo>
                        <a:lnTo>
                          <a:pt x="6431" y="384"/>
                        </a:lnTo>
                        <a:close/>
                        <a:moveTo>
                          <a:pt x="127" y="384"/>
                        </a:moveTo>
                        <a:lnTo>
                          <a:pt x="2176" y="2175"/>
                        </a:lnTo>
                        <a:lnTo>
                          <a:pt x="105" y="4491"/>
                        </a:lnTo>
                        <a:lnTo>
                          <a:pt x="70" y="4417"/>
                        </a:lnTo>
                        <a:lnTo>
                          <a:pt x="40" y="4342"/>
                        </a:lnTo>
                        <a:lnTo>
                          <a:pt x="18" y="4262"/>
                        </a:lnTo>
                        <a:lnTo>
                          <a:pt x="4" y="4181"/>
                        </a:lnTo>
                        <a:lnTo>
                          <a:pt x="0" y="4095"/>
                        </a:lnTo>
                        <a:lnTo>
                          <a:pt x="0" y="819"/>
                        </a:lnTo>
                        <a:lnTo>
                          <a:pt x="6" y="724"/>
                        </a:lnTo>
                        <a:lnTo>
                          <a:pt x="22" y="632"/>
                        </a:lnTo>
                        <a:lnTo>
                          <a:pt x="48" y="545"/>
                        </a:lnTo>
                        <a:lnTo>
                          <a:pt x="84" y="463"/>
                        </a:lnTo>
                        <a:lnTo>
                          <a:pt x="127" y="384"/>
                        </a:lnTo>
                        <a:close/>
                        <a:moveTo>
                          <a:pt x="820" y="0"/>
                        </a:moveTo>
                        <a:lnTo>
                          <a:pt x="5739" y="0"/>
                        </a:lnTo>
                        <a:lnTo>
                          <a:pt x="5822" y="4"/>
                        </a:lnTo>
                        <a:lnTo>
                          <a:pt x="5904" y="18"/>
                        </a:lnTo>
                        <a:lnTo>
                          <a:pt x="5981" y="40"/>
                        </a:lnTo>
                        <a:lnTo>
                          <a:pt x="6057" y="68"/>
                        </a:lnTo>
                        <a:lnTo>
                          <a:pt x="6128" y="103"/>
                        </a:lnTo>
                        <a:lnTo>
                          <a:pt x="3278" y="2594"/>
                        </a:lnTo>
                        <a:lnTo>
                          <a:pt x="430" y="103"/>
                        </a:lnTo>
                        <a:lnTo>
                          <a:pt x="501" y="68"/>
                        </a:lnTo>
                        <a:lnTo>
                          <a:pt x="577" y="40"/>
                        </a:lnTo>
                        <a:lnTo>
                          <a:pt x="654" y="18"/>
                        </a:lnTo>
                        <a:lnTo>
                          <a:pt x="736" y="4"/>
                        </a:lnTo>
                        <a:lnTo>
                          <a:pt x="820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15" name="Group 914">
                <a:extLst>
                  <a:ext uri="{FF2B5EF4-FFF2-40B4-BE49-F238E27FC236}">
                    <a16:creationId xmlns:a16="http://schemas.microsoft.com/office/drawing/2014/main" id="{E760410C-2CA7-4BAE-B387-DE684F4736DC}"/>
                  </a:ext>
                </a:extLst>
              </p:cNvPr>
              <p:cNvGrpSpPr/>
              <p:nvPr/>
            </p:nvGrpSpPr>
            <p:grpSpPr>
              <a:xfrm>
                <a:off x="8282133" y="1655998"/>
                <a:ext cx="393040" cy="415550"/>
                <a:chOff x="11045971" y="1090183"/>
                <a:chExt cx="476412" cy="503696"/>
              </a:xfrm>
            </p:grpSpPr>
            <p:grpSp>
              <p:nvGrpSpPr>
                <p:cNvPr id="808" name="Group 807">
                  <a:extLst>
                    <a:ext uri="{FF2B5EF4-FFF2-40B4-BE49-F238E27FC236}">
                      <a16:creationId xmlns:a16="http://schemas.microsoft.com/office/drawing/2014/main" id="{73A3AF2C-5965-466E-9285-18A92E31A71D}"/>
                    </a:ext>
                  </a:extLst>
                </p:cNvPr>
                <p:cNvGrpSpPr/>
                <p:nvPr/>
              </p:nvGrpSpPr>
              <p:grpSpPr>
                <a:xfrm>
                  <a:off x="11045971" y="10901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809" name="Freeform: Shape 808">
                    <a:extLst>
                      <a:ext uri="{FF2B5EF4-FFF2-40B4-BE49-F238E27FC236}">
                        <a16:creationId xmlns:a16="http://schemas.microsoft.com/office/drawing/2014/main" id="{16CA309A-30DC-4C1A-AA95-179BF855E318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0" name="Oval 809">
                    <a:extLst>
                      <a:ext uri="{FF2B5EF4-FFF2-40B4-BE49-F238E27FC236}">
                        <a16:creationId xmlns:a16="http://schemas.microsoft.com/office/drawing/2014/main" id="{ECF46039-7AB6-4A9A-BB26-6FEAA6816857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26" name="Group 825">
                  <a:extLst>
                    <a:ext uri="{FF2B5EF4-FFF2-40B4-BE49-F238E27FC236}">
                      <a16:creationId xmlns:a16="http://schemas.microsoft.com/office/drawing/2014/main" id="{782EDC27-B2C2-4BA7-911D-EC162D06A28C}"/>
                    </a:ext>
                  </a:extLst>
                </p:cNvPr>
                <p:cNvGrpSpPr/>
                <p:nvPr/>
              </p:nvGrpSpPr>
              <p:grpSpPr>
                <a:xfrm>
                  <a:off x="11118730" y="1247007"/>
                  <a:ext cx="330894" cy="190048"/>
                  <a:chOff x="5288036" y="640017"/>
                  <a:chExt cx="535498" cy="307561"/>
                </a:xfrm>
                <a:solidFill>
                  <a:schemeClr val="accent1"/>
                </a:solidFill>
              </p:grpSpPr>
              <p:sp>
                <p:nvSpPr>
                  <p:cNvPr id="827" name="Freeform 12">
                    <a:extLst>
                      <a:ext uri="{FF2B5EF4-FFF2-40B4-BE49-F238E27FC236}">
                        <a16:creationId xmlns:a16="http://schemas.microsoft.com/office/drawing/2014/main" id="{CD545B1F-0EC2-4EBC-8CFB-2445EA40C0EA}"/>
                      </a:ext>
                    </a:extLst>
                  </p:cNvPr>
                  <p:cNvSpPr/>
                  <p:nvPr/>
                </p:nvSpPr>
                <p:spPr>
                  <a:xfrm>
                    <a:off x="5288036" y="640017"/>
                    <a:ext cx="535498" cy="307561"/>
                  </a:xfrm>
                  <a:custGeom>
                    <a:avLst/>
                    <a:gdLst>
                      <a:gd name="connsiteX0" fmla="*/ 348129 w 535498"/>
                      <a:gd name="connsiteY0" fmla="*/ 766 h 307561"/>
                      <a:gd name="connsiteX1" fmla="*/ 388637 w 535498"/>
                      <a:gd name="connsiteY1" fmla="*/ 29568 h 307561"/>
                      <a:gd name="connsiteX2" fmla="*/ 481535 w 535498"/>
                      <a:gd name="connsiteY2" fmla="*/ 89201 h 307561"/>
                      <a:gd name="connsiteX3" fmla="*/ 533704 w 535498"/>
                      <a:gd name="connsiteY3" fmla="*/ 208694 h 307561"/>
                      <a:gd name="connsiteX4" fmla="*/ 397146 w 535498"/>
                      <a:gd name="connsiteY4" fmla="*/ 304479 h 307561"/>
                      <a:gd name="connsiteX5" fmla="*/ 299875 w 535498"/>
                      <a:gd name="connsiteY5" fmla="*/ 179905 h 307561"/>
                      <a:gd name="connsiteX6" fmla="*/ 300074 w 535498"/>
                      <a:gd name="connsiteY6" fmla="*/ 157816 h 307561"/>
                      <a:gd name="connsiteX7" fmla="*/ 294552 w 535498"/>
                      <a:gd name="connsiteY7" fmla="*/ 160950 h 307561"/>
                      <a:gd name="connsiteX8" fmla="*/ 257748 w 535498"/>
                      <a:gd name="connsiteY8" fmla="*/ 165490 h 307561"/>
                      <a:gd name="connsiteX9" fmla="*/ 245380 w 535498"/>
                      <a:gd name="connsiteY9" fmla="*/ 162011 h 307561"/>
                      <a:gd name="connsiteX10" fmla="*/ 234976 w 535498"/>
                      <a:gd name="connsiteY10" fmla="*/ 156665 h 307561"/>
                      <a:gd name="connsiteX11" fmla="*/ 235005 w 535498"/>
                      <a:gd name="connsiteY11" fmla="*/ 159254 h 307561"/>
                      <a:gd name="connsiteX12" fmla="*/ 51447 w 535498"/>
                      <a:gd name="connsiteY12" fmla="*/ 288124 h 307561"/>
                      <a:gd name="connsiteX13" fmla="*/ 0 w 535498"/>
                      <a:gd name="connsiteY13" fmla="*/ 186143 h 307561"/>
                      <a:gd name="connsiteX14" fmla="*/ 52387 w 535498"/>
                      <a:gd name="connsiteY14" fmla="*/ 89669 h 307561"/>
                      <a:gd name="connsiteX15" fmla="*/ 146801 w 535498"/>
                      <a:gd name="connsiteY15" fmla="*/ 29124 h 307561"/>
                      <a:gd name="connsiteX16" fmla="*/ 203218 w 535498"/>
                      <a:gd name="connsiteY16" fmla="*/ 1727 h 307561"/>
                      <a:gd name="connsiteX17" fmla="*/ 210112 w 535498"/>
                      <a:gd name="connsiteY17" fmla="*/ 3727 h 307561"/>
                      <a:gd name="connsiteX18" fmla="*/ 233838 w 535498"/>
                      <a:gd name="connsiteY18" fmla="*/ 49111 h 307561"/>
                      <a:gd name="connsiteX19" fmla="*/ 233849 w 535498"/>
                      <a:gd name="connsiteY19" fmla="*/ 50197 h 307561"/>
                      <a:gd name="connsiteX20" fmla="*/ 242872 w 535498"/>
                      <a:gd name="connsiteY20" fmla="*/ 45078 h 307561"/>
                      <a:gd name="connsiteX21" fmla="*/ 279675 w 535498"/>
                      <a:gd name="connsiteY21" fmla="*/ 40538 h 307561"/>
                      <a:gd name="connsiteX22" fmla="*/ 292044 w 535498"/>
                      <a:gd name="connsiteY22" fmla="*/ 44017 h 307561"/>
                      <a:gd name="connsiteX23" fmla="*/ 301056 w 535498"/>
                      <a:gd name="connsiteY23" fmla="*/ 48649 h 307561"/>
                      <a:gd name="connsiteX24" fmla="*/ 301070 w 535498"/>
                      <a:gd name="connsiteY24" fmla="*/ 47091 h 307561"/>
                      <a:gd name="connsiteX25" fmla="*/ 326067 w 535498"/>
                      <a:gd name="connsiteY25" fmla="*/ 2395 h 307561"/>
                      <a:gd name="connsiteX26" fmla="*/ 348129 w 535498"/>
                      <a:gd name="connsiteY26" fmla="*/ 766 h 307561"/>
                      <a:gd name="connsiteX27" fmla="*/ 273074 w 535498"/>
                      <a:gd name="connsiteY27" fmla="*/ 78155 h 307561"/>
                      <a:gd name="connsiteX28" fmla="*/ 243853 w 535498"/>
                      <a:gd name="connsiteY28" fmla="*/ 98652 h 307561"/>
                      <a:gd name="connsiteX29" fmla="*/ 264349 w 535498"/>
                      <a:gd name="connsiteY29" fmla="*/ 127873 h 307561"/>
                      <a:gd name="connsiteX30" fmla="*/ 293570 w 535498"/>
                      <a:gd name="connsiteY30" fmla="*/ 107376 h 307561"/>
                      <a:gd name="connsiteX31" fmla="*/ 273074 w 535498"/>
                      <a:gd name="connsiteY31" fmla="*/ 78155 h 307561"/>
                      <a:gd name="connsiteX32" fmla="*/ 433630 w 535498"/>
                      <a:gd name="connsiteY32" fmla="*/ 104240 h 307561"/>
                      <a:gd name="connsiteX33" fmla="*/ 333006 w 535498"/>
                      <a:gd name="connsiteY33" fmla="*/ 174820 h 307561"/>
                      <a:gd name="connsiteX34" fmla="*/ 403586 w 535498"/>
                      <a:gd name="connsiteY34" fmla="*/ 275444 h 307561"/>
                      <a:gd name="connsiteX35" fmla="*/ 504210 w 535498"/>
                      <a:gd name="connsiteY35" fmla="*/ 204864 h 307561"/>
                      <a:gd name="connsiteX36" fmla="*/ 433630 w 535498"/>
                      <a:gd name="connsiteY36" fmla="*/ 104240 h 307561"/>
                      <a:gd name="connsiteX37" fmla="*/ 131990 w 535498"/>
                      <a:gd name="connsiteY37" fmla="*/ 103761 h 307561"/>
                      <a:gd name="connsiteX38" fmla="*/ 31367 w 535498"/>
                      <a:gd name="connsiteY38" fmla="*/ 174342 h 307561"/>
                      <a:gd name="connsiteX39" fmla="*/ 101947 w 535498"/>
                      <a:gd name="connsiteY39" fmla="*/ 274966 h 307561"/>
                      <a:gd name="connsiteX40" fmla="*/ 202572 w 535498"/>
                      <a:gd name="connsiteY40" fmla="*/ 204385 h 307561"/>
                      <a:gd name="connsiteX41" fmla="*/ 131990 w 535498"/>
                      <a:gd name="connsiteY41" fmla="*/ 103761 h 307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535498" h="307561">
                        <a:moveTo>
                          <a:pt x="348129" y="766"/>
                        </a:moveTo>
                        <a:cubicBezTo>
                          <a:pt x="361247" y="3242"/>
                          <a:pt x="375404" y="11910"/>
                          <a:pt x="388637" y="29568"/>
                        </a:cubicBezTo>
                        <a:cubicBezTo>
                          <a:pt x="423335" y="24376"/>
                          <a:pt x="457428" y="62348"/>
                          <a:pt x="481535" y="89201"/>
                        </a:cubicBezTo>
                        <a:cubicBezTo>
                          <a:pt x="520136" y="114154"/>
                          <a:pt x="542149" y="160574"/>
                          <a:pt x="533704" y="208694"/>
                        </a:cubicBezTo>
                        <a:cubicBezTo>
                          <a:pt x="522446" y="272854"/>
                          <a:pt x="462974" y="313043"/>
                          <a:pt x="397146" y="304479"/>
                        </a:cubicBezTo>
                        <a:cubicBezTo>
                          <a:pt x="336587" y="296602"/>
                          <a:pt x="299707" y="239662"/>
                          <a:pt x="299875" y="179905"/>
                        </a:cubicBezTo>
                        <a:lnTo>
                          <a:pt x="300074" y="157816"/>
                        </a:lnTo>
                        <a:lnTo>
                          <a:pt x="294552" y="160950"/>
                        </a:lnTo>
                        <a:cubicBezTo>
                          <a:pt x="283398" y="165937"/>
                          <a:pt x="270687" y="167761"/>
                          <a:pt x="257748" y="165490"/>
                        </a:cubicBezTo>
                        <a:cubicBezTo>
                          <a:pt x="253435" y="164733"/>
                          <a:pt x="249301" y="163557"/>
                          <a:pt x="245380" y="162011"/>
                        </a:cubicBezTo>
                        <a:lnTo>
                          <a:pt x="234976" y="156665"/>
                        </a:lnTo>
                        <a:lnTo>
                          <a:pt x="235005" y="159254"/>
                        </a:lnTo>
                        <a:cubicBezTo>
                          <a:pt x="245402" y="279132"/>
                          <a:pt x="138487" y="341959"/>
                          <a:pt x="51447" y="288124"/>
                        </a:cubicBezTo>
                        <a:cubicBezTo>
                          <a:pt x="8107" y="255060"/>
                          <a:pt x="1726" y="223534"/>
                          <a:pt x="0" y="186143"/>
                        </a:cubicBezTo>
                        <a:cubicBezTo>
                          <a:pt x="2639" y="130687"/>
                          <a:pt x="32836" y="109677"/>
                          <a:pt x="52387" y="89669"/>
                        </a:cubicBezTo>
                        <a:cubicBezTo>
                          <a:pt x="73359" y="68840"/>
                          <a:pt x="106091" y="26404"/>
                          <a:pt x="146801" y="29124"/>
                        </a:cubicBezTo>
                        <a:cubicBezTo>
                          <a:pt x="166015" y="4935"/>
                          <a:pt x="186548" y="-1588"/>
                          <a:pt x="203218" y="1727"/>
                        </a:cubicBezTo>
                        <a:cubicBezTo>
                          <a:pt x="205601" y="2201"/>
                          <a:pt x="207903" y="2875"/>
                          <a:pt x="210112" y="3727"/>
                        </a:cubicBezTo>
                        <a:cubicBezTo>
                          <a:pt x="229936" y="13554"/>
                          <a:pt x="235786" y="29091"/>
                          <a:pt x="233838" y="49111"/>
                        </a:cubicBezTo>
                        <a:lnTo>
                          <a:pt x="233849" y="50197"/>
                        </a:lnTo>
                        <a:lnTo>
                          <a:pt x="242872" y="45078"/>
                        </a:lnTo>
                        <a:cubicBezTo>
                          <a:pt x="254025" y="40091"/>
                          <a:pt x="266736" y="38267"/>
                          <a:pt x="279675" y="40538"/>
                        </a:cubicBezTo>
                        <a:cubicBezTo>
                          <a:pt x="283989" y="41295"/>
                          <a:pt x="288122" y="42471"/>
                          <a:pt x="292044" y="44017"/>
                        </a:cubicBezTo>
                        <a:lnTo>
                          <a:pt x="301056" y="48649"/>
                        </a:lnTo>
                        <a:lnTo>
                          <a:pt x="301070" y="47091"/>
                        </a:lnTo>
                        <a:cubicBezTo>
                          <a:pt x="299687" y="27023"/>
                          <a:pt x="305974" y="11657"/>
                          <a:pt x="326067" y="2395"/>
                        </a:cubicBezTo>
                        <a:cubicBezTo>
                          <a:pt x="332763" y="25"/>
                          <a:pt x="340260" y="-718"/>
                          <a:pt x="348129" y="766"/>
                        </a:cubicBezTo>
                        <a:close/>
                        <a:moveTo>
                          <a:pt x="273074" y="78155"/>
                        </a:moveTo>
                        <a:cubicBezTo>
                          <a:pt x="259344" y="75745"/>
                          <a:pt x="246262" y="84922"/>
                          <a:pt x="243853" y="98652"/>
                        </a:cubicBezTo>
                        <a:cubicBezTo>
                          <a:pt x="241443" y="112381"/>
                          <a:pt x="250620" y="125464"/>
                          <a:pt x="264349" y="127873"/>
                        </a:cubicBezTo>
                        <a:cubicBezTo>
                          <a:pt x="278078" y="130283"/>
                          <a:pt x="291162" y="121106"/>
                          <a:pt x="293570" y="107376"/>
                        </a:cubicBezTo>
                        <a:cubicBezTo>
                          <a:pt x="295980" y="93647"/>
                          <a:pt x="286803" y="80563"/>
                          <a:pt x="273074" y="78155"/>
                        </a:cubicBezTo>
                        <a:close/>
                        <a:moveTo>
                          <a:pt x="433630" y="104240"/>
                        </a:moveTo>
                        <a:cubicBezTo>
                          <a:pt x="386353" y="95944"/>
                          <a:pt x="341302" y="127544"/>
                          <a:pt x="333006" y="174820"/>
                        </a:cubicBezTo>
                        <a:cubicBezTo>
                          <a:pt x="324710" y="222097"/>
                          <a:pt x="356310" y="267147"/>
                          <a:pt x="403586" y="275444"/>
                        </a:cubicBezTo>
                        <a:cubicBezTo>
                          <a:pt x="450863" y="283740"/>
                          <a:pt x="495914" y="252140"/>
                          <a:pt x="504210" y="204864"/>
                        </a:cubicBezTo>
                        <a:cubicBezTo>
                          <a:pt x="512506" y="157587"/>
                          <a:pt x="480906" y="112536"/>
                          <a:pt x="433630" y="104240"/>
                        </a:cubicBezTo>
                        <a:close/>
                        <a:moveTo>
                          <a:pt x="131990" y="103761"/>
                        </a:moveTo>
                        <a:cubicBezTo>
                          <a:pt x="84715" y="95465"/>
                          <a:pt x="39663" y="127065"/>
                          <a:pt x="31367" y="174342"/>
                        </a:cubicBezTo>
                        <a:cubicBezTo>
                          <a:pt x="23071" y="221618"/>
                          <a:pt x="54672" y="266669"/>
                          <a:pt x="101947" y="274966"/>
                        </a:cubicBezTo>
                        <a:cubicBezTo>
                          <a:pt x="149223" y="283261"/>
                          <a:pt x="194275" y="251661"/>
                          <a:pt x="202572" y="204385"/>
                        </a:cubicBezTo>
                        <a:cubicBezTo>
                          <a:pt x="210867" y="157109"/>
                          <a:pt x="179267" y="112057"/>
                          <a:pt x="131990" y="103761"/>
                        </a:cubicBez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28" name="Freeform 13">
                    <a:extLst>
                      <a:ext uri="{FF2B5EF4-FFF2-40B4-BE49-F238E27FC236}">
                        <a16:creationId xmlns:a16="http://schemas.microsoft.com/office/drawing/2014/main" id="{647B939C-E797-4C53-B4D2-5155E8D4E3E0}"/>
                      </a:ext>
                    </a:extLst>
                  </p:cNvPr>
                  <p:cNvSpPr/>
                  <p:nvPr/>
                </p:nvSpPr>
                <p:spPr>
                  <a:xfrm>
                    <a:off x="5651489" y="765247"/>
                    <a:ext cx="108381" cy="47018"/>
                  </a:xfrm>
                  <a:custGeom>
                    <a:avLst/>
                    <a:gdLst>
                      <a:gd name="connsiteX0" fmla="*/ 54192 w 108381"/>
                      <a:gd name="connsiteY0" fmla="*/ 11 h 47018"/>
                      <a:gd name="connsiteX1" fmla="*/ 108173 w 108381"/>
                      <a:gd name="connsiteY1" fmla="*/ 35716 h 47018"/>
                      <a:gd name="connsiteX2" fmla="*/ 100209 w 108381"/>
                      <a:gd name="connsiteY2" fmla="*/ 43734 h 47018"/>
                      <a:gd name="connsiteX3" fmla="*/ 12165 w 108381"/>
                      <a:gd name="connsiteY3" fmla="*/ 46042 h 47018"/>
                      <a:gd name="connsiteX4" fmla="*/ 7 w 108381"/>
                      <a:gd name="connsiteY4" fmla="*/ 41404 h 47018"/>
                      <a:gd name="connsiteX5" fmla="*/ 54192 w 108381"/>
                      <a:gd name="connsiteY5" fmla="*/ 11 h 47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8381" h="47018">
                        <a:moveTo>
                          <a:pt x="54192" y="11"/>
                        </a:moveTo>
                        <a:cubicBezTo>
                          <a:pt x="77943" y="-404"/>
                          <a:pt x="101660" y="12032"/>
                          <a:pt x="108173" y="35716"/>
                        </a:cubicBezTo>
                        <a:cubicBezTo>
                          <a:pt x="109240" y="39027"/>
                          <a:pt x="106161" y="44498"/>
                          <a:pt x="100209" y="43734"/>
                        </a:cubicBezTo>
                        <a:cubicBezTo>
                          <a:pt x="71265" y="32069"/>
                          <a:pt x="40702" y="32574"/>
                          <a:pt x="12165" y="46042"/>
                        </a:cubicBezTo>
                        <a:cubicBezTo>
                          <a:pt x="5702" y="48465"/>
                          <a:pt x="-221" y="46177"/>
                          <a:pt x="7" y="41404"/>
                        </a:cubicBezTo>
                        <a:cubicBezTo>
                          <a:pt x="6655" y="13689"/>
                          <a:pt x="30441" y="425"/>
                          <a:pt x="54192" y="11"/>
                        </a:cubicBez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29" name="Freeform 14">
                    <a:extLst>
                      <a:ext uri="{FF2B5EF4-FFF2-40B4-BE49-F238E27FC236}">
                        <a16:creationId xmlns:a16="http://schemas.microsoft.com/office/drawing/2014/main" id="{1C3807C5-C46C-488D-981F-3446B13E88F0}"/>
                      </a:ext>
                    </a:extLst>
                  </p:cNvPr>
                  <p:cNvSpPr/>
                  <p:nvPr/>
                </p:nvSpPr>
                <p:spPr>
                  <a:xfrm>
                    <a:off x="5349247" y="765571"/>
                    <a:ext cx="108351" cy="46872"/>
                  </a:xfrm>
                  <a:custGeom>
                    <a:avLst/>
                    <a:gdLst>
                      <a:gd name="connsiteX0" fmla="*/ 53970 w 108351"/>
                      <a:gd name="connsiteY0" fmla="*/ 17 h 46872"/>
                      <a:gd name="connsiteX1" fmla="*/ 108135 w 108351"/>
                      <a:gd name="connsiteY1" fmla="*/ 35442 h 46872"/>
                      <a:gd name="connsiteX2" fmla="*/ 100213 w 108351"/>
                      <a:gd name="connsiteY2" fmla="*/ 43501 h 46872"/>
                      <a:gd name="connsiteX3" fmla="*/ 12182 w 108351"/>
                      <a:gd name="connsiteY3" fmla="*/ 46265 h 46872"/>
                      <a:gd name="connsiteX4" fmla="*/ 0 w 108351"/>
                      <a:gd name="connsiteY4" fmla="*/ 41690 h 46872"/>
                      <a:gd name="connsiteX5" fmla="*/ 53970 w 108351"/>
                      <a:gd name="connsiteY5" fmla="*/ 17 h 468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8351" h="46872">
                        <a:moveTo>
                          <a:pt x="53970" y="17"/>
                        </a:moveTo>
                        <a:cubicBezTo>
                          <a:pt x="77718" y="-520"/>
                          <a:pt x="101500" y="11792"/>
                          <a:pt x="108135" y="35442"/>
                        </a:cubicBezTo>
                        <a:cubicBezTo>
                          <a:pt x="109219" y="38747"/>
                          <a:pt x="106169" y="44235"/>
                          <a:pt x="100213" y="43501"/>
                        </a:cubicBezTo>
                        <a:cubicBezTo>
                          <a:pt x="71209" y="31986"/>
                          <a:pt x="41075" y="33203"/>
                          <a:pt x="12182" y="46265"/>
                        </a:cubicBezTo>
                        <a:cubicBezTo>
                          <a:pt x="7210" y="47321"/>
                          <a:pt x="2731" y="47644"/>
                          <a:pt x="0" y="41690"/>
                        </a:cubicBezTo>
                        <a:cubicBezTo>
                          <a:pt x="6504" y="13942"/>
                          <a:pt x="30221" y="554"/>
                          <a:pt x="53970" y="17"/>
                        </a:cubicBez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AAD1367-BB15-4775-BC80-18E77AF12966}"/>
                </a:ext>
              </a:extLst>
            </p:cNvPr>
            <p:cNvGrpSpPr/>
            <p:nvPr/>
          </p:nvGrpSpPr>
          <p:grpSpPr>
            <a:xfrm>
              <a:off x="468828" y="2998388"/>
              <a:ext cx="8206345" cy="415550"/>
              <a:chOff x="468828" y="3031408"/>
              <a:chExt cx="8206345" cy="415550"/>
            </a:xfrm>
          </p:grpSpPr>
          <p:grpSp>
            <p:nvGrpSpPr>
              <p:cNvPr id="897" name="Group 896">
                <a:extLst>
                  <a:ext uri="{FF2B5EF4-FFF2-40B4-BE49-F238E27FC236}">
                    <a16:creationId xmlns:a16="http://schemas.microsoft.com/office/drawing/2014/main" id="{67B343E1-5ABC-483B-BF93-104ED7F5E32B}"/>
                  </a:ext>
                </a:extLst>
              </p:cNvPr>
              <p:cNvGrpSpPr/>
              <p:nvPr/>
            </p:nvGrpSpPr>
            <p:grpSpPr>
              <a:xfrm>
                <a:off x="468828" y="3031408"/>
                <a:ext cx="393040" cy="415550"/>
                <a:chOff x="628231" y="2924063"/>
                <a:chExt cx="476412" cy="503696"/>
              </a:xfrm>
            </p:grpSpPr>
            <p:grpSp>
              <p:nvGrpSpPr>
                <p:cNvPr id="340" name="Group 339">
                  <a:extLst>
                    <a:ext uri="{FF2B5EF4-FFF2-40B4-BE49-F238E27FC236}">
                      <a16:creationId xmlns:a16="http://schemas.microsoft.com/office/drawing/2014/main" id="{C03D2438-BF58-4F96-8CE5-60CFCAEF350B}"/>
                    </a:ext>
                  </a:extLst>
                </p:cNvPr>
                <p:cNvGrpSpPr/>
                <p:nvPr/>
              </p:nvGrpSpPr>
              <p:grpSpPr>
                <a:xfrm>
                  <a:off x="628231" y="292406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341" name="Freeform: Shape 340">
                    <a:extLst>
                      <a:ext uri="{FF2B5EF4-FFF2-40B4-BE49-F238E27FC236}">
                        <a16:creationId xmlns:a16="http://schemas.microsoft.com/office/drawing/2014/main" id="{03B7B17B-9E1A-4984-AB1B-B1FD1D8CB152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2" name="Oval 341">
                    <a:extLst>
                      <a:ext uri="{FF2B5EF4-FFF2-40B4-BE49-F238E27FC236}">
                        <a16:creationId xmlns:a16="http://schemas.microsoft.com/office/drawing/2014/main" id="{8D46858A-64DC-4127-B247-08EAAB1830A3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91" name="Group 22">
                  <a:extLst>
                    <a:ext uri="{FF2B5EF4-FFF2-40B4-BE49-F238E27FC236}">
                      <a16:creationId xmlns:a16="http://schemas.microsoft.com/office/drawing/2014/main" id="{72D734A1-7D1E-4C82-A073-645A347E9AC3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728646" y="3068135"/>
                  <a:ext cx="275582" cy="215552"/>
                  <a:chOff x="2708" y="1018"/>
                  <a:chExt cx="303" cy="237"/>
                </a:xfrm>
                <a:solidFill>
                  <a:schemeClr val="accent1"/>
                </a:solidFill>
              </p:grpSpPr>
              <p:sp>
                <p:nvSpPr>
                  <p:cNvPr id="392" name="Freeform 24">
                    <a:extLst>
                      <a:ext uri="{FF2B5EF4-FFF2-40B4-BE49-F238E27FC236}">
                        <a16:creationId xmlns:a16="http://schemas.microsoft.com/office/drawing/2014/main" id="{FB182B16-4B61-442F-A13C-4BD32D9CC9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60" y="1228"/>
                    <a:ext cx="199" cy="27"/>
                  </a:xfrm>
                  <a:custGeom>
                    <a:avLst/>
                    <a:gdLst>
                      <a:gd name="T0" fmla="*/ 151 w 2195"/>
                      <a:gd name="T1" fmla="*/ 0 h 299"/>
                      <a:gd name="T2" fmla="*/ 2043 w 2195"/>
                      <a:gd name="T3" fmla="*/ 0 h 299"/>
                      <a:gd name="T4" fmla="*/ 2074 w 2195"/>
                      <a:gd name="T5" fmla="*/ 3 h 299"/>
                      <a:gd name="T6" fmla="*/ 2102 w 2195"/>
                      <a:gd name="T7" fmla="*/ 12 h 299"/>
                      <a:gd name="T8" fmla="*/ 2128 w 2195"/>
                      <a:gd name="T9" fmla="*/ 26 h 299"/>
                      <a:gd name="T10" fmla="*/ 2150 w 2195"/>
                      <a:gd name="T11" fmla="*/ 44 h 299"/>
                      <a:gd name="T12" fmla="*/ 2169 w 2195"/>
                      <a:gd name="T13" fmla="*/ 66 h 299"/>
                      <a:gd name="T14" fmla="*/ 2183 w 2195"/>
                      <a:gd name="T15" fmla="*/ 91 h 299"/>
                      <a:gd name="T16" fmla="*/ 2192 w 2195"/>
                      <a:gd name="T17" fmla="*/ 120 h 299"/>
                      <a:gd name="T18" fmla="*/ 2195 w 2195"/>
                      <a:gd name="T19" fmla="*/ 150 h 299"/>
                      <a:gd name="T20" fmla="*/ 2192 w 2195"/>
                      <a:gd name="T21" fmla="*/ 180 h 299"/>
                      <a:gd name="T22" fmla="*/ 2183 w 2195"/>
                      <a:gd name="T23" fmla="*/ 208 h 299"/>
                      <a:gd name="T24" fmla="*/ 2169 w 2195"/>
                      <a:gd name="T25" fmla="*/ 233 h 299"/>
                      <a:gd name="T26" fmla="*/ 2150 w 2195"/>
                      <a:gd name="T27" fmla="*/ 255 h 299"/>
                      <a:gd name="T28" fmla="*/ 2128 w 2195"/>
                      <a:gd name="T29" fmla="*/ 273 h 299"/>
                      <a:gd name="T30" fmla="*/ 2102 w 2195"/>
                      <a:gd name="T31" fmla="*/ 287 h 299"/>
                      <a:gd name="T32" fmla="*/ 2074 w 2195"/>
                      <a:gd name="T33" fmla="*/ 296 h 299"/>
                      <a:gd name="T34" fmla="*/ 2043 w 2195"/>
                      <a:gd name="T35" fmla="*/ 299 h 299"/>
                      <a:gd name="T36" fmla="*/ 151 w 2195"/>
                      <a:gd name="T37" fmla="*/ 299 h 299"/>
                      <a:gd name="T38" fmla="*/ 121 w 2195"/>
                      <a:gd name="T39" fmla="*/ 296 h 299"/>
                      <a:gd name="T40" fmla="*/ 92 w 2195"/>
                      <a:gd name="T41" fmla="*/ 287 h 299"/>
                      <a:gd name="T42" fmla="*/ 66 w 2195"/>
                      <a:gd name="T43" fmla="*/ 273 h 299"/>
                      <a:gd name="T44" fmla="*/ 44 w 2195"/>
                      <a:gd name="T45" fmla="*/ 255 h 299"/>
                      <a:gd name="T46" fmla="*/ 26 w 2195"/>
                      <a:gd name="T47" fmla="*/ 233 h 299"/>
                      <a:gd name="T48" fmla="*/ 11 w 2195"/>
                      <a:gd name="T49" fmla="*/ 208 h 299"/>
                      <a:gd name="T50" fmla="*/ 3 w 2195"/>
                      <a:gd name="T51" fmla="*/ 180 h 299"/>
                      <a:gd name="T52" fmla="*/ 0 w 2195"/>
                      <a:gd name="T53" fmla="*/ 150 h 299"/>
                      <a:gd name="T54" fmla="*/ 3 w 2195"/>
                      <a:gd name="T55" fmla="*/ 120 h 299"/>
                      <a:gd name="T56" fmla="*/ 11 w 2195"/>
                      <a:gd name="T57" fmla="*/ 91 h 299"/>
                      <a:gd name="T58" fmla="*/ 26 w 2195"/>
                      <a:gd name="T59" fmla="*/ 66 h 299"/>
                      <a:gd name="T60" fmla="*/ 44 w 2195"/>
                      <a:gd name="T61" fmla="*/ 44 h 299"/>
                      <a:gd name="T62" fmla="*/ 66 w 2195"/>
                      <a:gd name="T63" fmla="*/ 26 h 299"/>
                      <a:gd name="T64" fmla="*/ 92 w 2195"/>
                      <a:gd name="T65" fmla="*/ 12 h 299"/>
                      <a:gd name="T66" fmla="*/ 121 w 2195"/>
                      <a:gd name="T67" fmla="*/ 3 h 299"/>
                      <a:gd name="T68" fmla="*/ 151 w 2195"/>
                      <a:gd name="T69" fmla="*/ 0 h 2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2195" h="299">
                        <a:moveTo>
                          <a:pt x="151" y="0"/>
                        </a:moveTo>
                        <a:lnTo>
                          <a:pt x="2043" y="0"/>
                        </a:lnTo>
                        <a:lnTo>
                          <a:pt x="2074" y="3"/>
                        </a:lnTo>
                        <a:lnTo>
                          <a:pt x="2102" y="12"/>
                        </a:lnTo>
                        <a:lnTo>
                          <a:pt x="2128" y="26"/>
                        </a:lnTo>
                        <a:lnTo>
                          <a:pt x="2150" y="44"/>
                        </a:lnTo>
                        <a:lnTo>
                          <a:pt x="2169" y="66"/>
                        </a:lnTo>
                        <a:lnTo>
                          <a:pt x="2183" y="91"/>
                        </a:lnTo>
                        <a:lnTo>
                          <a:pt x="2192" y="120"/>
                        </a:lnTo>
                        <a:lnTo>
                          <a:pt x="2195" y="150"/>
                        </a:lnTo>
                        <a:lnTo>
                          <a:pt x="2192" y="180"/>
                        </a:lnTo>
                        <a:lnTo>
                          <a:pt x="2183" y="208"/>
                        </a:lnTo>
                        <a:lnTo>
                          <a:pt x="2169" y="233"/>
                        </a:lnTo>
                        <a:lnTo>
                          <a:pt x="2150" y="255"/>
                        </a:lnTo>
                        <a:lnTo>
                          <a:pt x="2128" y="273"/>
                        </a:lnTo>
                        <a:lnTo>
                          <a:pt x="2102" y="287"/>
                        </a:lnTo>
                        <a:lnTo>
                          <a:pt x="2074" y="296"/>
                        </a:lnTo>
                        <a:lnTo>
                          <a:pt x="2043" y="299"/>
                        </a:lnTo>
                        <a:lnTo>
                          <a:pt x="151" y="299"/>
                        </a:lnTo>
                        <a:lnTo>
                          <a:pt x="121" y="296"/>
                        </a:lnTo>
                        <a:lnTo>
                          <a:pt x="92" y="287"/>
                        </a:lnTo>
                        <a:lnTo>
                          <a:pt x="66" y="273"/>
                        </a:lnTo>
                        <a:lnTo>
                          <a:pt x="44" y="255"/>
                        </a:lnTo>
                        <a:lnTo>
                          <a:pt x="26" y="233"/>
                        </a:lnTo>
                        <a:lnTo>
                          <a:pt x="11" y="208"/>
                        </a:lnTo>
                        <a:lnTo>
                          <a:pt x="3" y="180"/>
                        </a:lnTo>
                        <a:lnTo>
                          <a:pt x="0" y="150"/>
                        </a:lnTo>
                        <a:lnTo>
                          <a:pt x="3" y="120"/>
                        </a:lnTo>
                        <a:lnTo>
                          <a:pt x="11" y="91"/>
                        </a:lnTo>
                        <a:lnTo>
                          <a:pt x="26" y="66"/>
                        </a:lnTo>
                        <a:lnTo>
                          <a:pt x="44" y="44"/>
                        </a:lnTo>
                        <a:lnTo>
                          <a:pt x="66" y="26"/>
                        </a:lnTo>
                        <a:lnTo>
                          <a:pt x="92" y="12"/>
                        </a:lnTo>
                        <a:lnTo>
                          <a:pt x="121" y="3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93" name="Freeform 25">
                    <a:extLst>
                      <a:ext uri="{FF2B5EF4-FFF2-40B4-BE49-F238E27FC236}">
                        <a16:creationId xmlns:a16="http://schemas.microsoft.com/office/drawing/2014/main" id="{91B24106-FBB7-4954-821F-CC1D9C8BF0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6" y="1116"/>
                    <a:ext cx="21" cy="54"/>
                  </a:xfrm>
                  <a:custGeom>
                    <a:avLst/>
                    <a:gdLst>
                      <a:gd name="T0" fmla="*/ 115 w 228"/>
                      <a:gd name="T1" fmla="*/ 0 h 596"/>
                      <a:gd name="T2" fmla="*/ 140 w 228"/>
                      <a:gd name="T3" fmla="*/ 3 h 596"/>
                      <a:gd name="T4" fmla="*/ 165 w 228"/>
                      <a:gd name="T5" fmla="*/ 11 h 596"/>
                      <a:gd name="T6" fmla="*/ 186 w 228"/>
                      <a:gd name="T7" fmla="*/ 24 h 596"/>
                      <a:gd name="T8" fmla="*/ 203 w 228"/>
                      <a:gd name="T9" fmla="*/ 42 h 596"/>
                      <a:gd name="T10" fmla="*/ 217 w 228"/>
                      <a:gd name="T11" fmla="*/ 62 h 596"/>
                      <a:gd name="T12" fmla="*/ 225 w 228"/>
                      <a:gd name="T13" fmla="*/ 86 h 596"/>
                      <a:gd name="T14" fmla="*/ 228 w 228"/>
                      <a:gd name="T15" fmla="*/ 111 h 596"/>
                      <a:gd name="T16" fmla="*/ 228 w 228"/>
                      <a:gd name="T17" fmla="*/ 484 h 596"/>
                      <a:gd name="T18" fmla="*/ 225 w 228"/>
                      <a:gd name="T19" fmla="*/ 510 h 596"/>
                      <a:gd name="T20" fmla="*/ 217 w 228"/>
                      <a:gd name="T21" fmla="*/ 533 h 596"/>
                      <a:gd name="T22" fmla="*/ 203 w 228"/>
                      <a:gd name="T23" fmla="*/ 555 h 596"/>
                      <a:gd name="T24" fmla="*/ 186 w 228"/>
                      <a:gd name="T25" fmla="*/ 572 h 596"/>
                      <a:gd name="T26" fmla="*/ 165 w 228"/>
                      <a:gd name="T27" fmla="*/ 585 h 596"/>
                      <a:gd name="T28" fmla="*/ 140 w 228"/>
                      <a:gd name="T29" fmla="*/ 594 h 596"/>
                      <a:gd name="T30" fmla="*/ 115 w 228"/>
                      <a:gd name="T31" fmla="*/ 596 h 596"/>
                      <a:gd name="T32" fmla="*/ 88 w 228"/>
                      <a:gd name="T33" fmla="*/ 594 h 596"/>
                      <a:gd name="T34" fmla="*/ 65 w 228"/>
                      <a:gd name="T35" fmla="*/ 585 h 596"/>
                      <a:gd name="T36" fmla="*/ 43 w 228"/>
                      <a:gd name="T37" fmla="*/ 572 h 596"/>
                      <a:gd name="T38" fmla="*/ 26 w 228"/>
                      <a:gd name="T39" fmla="*/ 555 h 596"/>
                      <a:gd name="T40" fmla="*/ 13 w 228"/>
                      <a:gd name="T41" fmla="*/ 533 h 596"/>
                      <a:gd name="T42" fmla="*/ 3 w 228"/>
                      <a:gd name="T43" fmla="*/ 510 h 596"/>
                      <a:gd name="T44" fmla="*/ 0 w 228"/>
                      <a:gd name="T45" fmla="*/ 484 h 596"/>
                      <a:gd name="T46" fmla="*/ 0 w 228"/>
                      <a:gd name="T47" fmla="*/ 111 h 596"/>
                      <a:gd name="T48" fmla="*/ 3 w 228"/>
                      <a:gd name="T49" fmla="*/ 86 h 596"/>
                      <a:gd name="T50" fmla="*/ 13 w 228"/>
                      <a:gd name="T51" fmla="*/ 62 h 596"/>
                      <a:gd name="T52" fmla="*/ 26 w 228"/>
                      <a:gd name="T53" fmla="*/ 42 h 596"/>
                      <a:gd name="T54" fmla="*/ 43 w 228"/>
                      <a:gd name="T55" fmla="*/ 24 h 596"/>
                      <a:gd name="T56" fmla="*/ 65 w 228"/>
                      <a:gd name="T57" fmla="*/ 11 h 596"/>
                      <a:gd name="T58" fmla="*/ 88 w 228"/>
                      <a:gd name="T59" fmla="*/ 3 h 596"/>
                      <a:gd name="T60" fmla="*/ 115 w 228"/>
                      <a:gd name="T61" fmla="*/ 0 h 5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228" h="596">
                        <a:moveTo>
                          <a:pt x="115" y="0"/>
                        </a:moveTo>
                        <a:lnTo>
                          <a:pt x="140" y="3"/>
                        </a:lnTo>
                        <a:lnTo>
                          <a:pt x="165" y="11"/>
                        </a:lnTo>
                        <a:lnTo>
                          <a:pt x="186" y="24"/>
                        </a:lnTo>
                        <a:lnTo>
                          <a:pt x="203" y="42"/>
                        </a:lnTo>
                        <a:lnTo>
                          <a:pt x="217" y="62"/>
                        </a:lnTo>
                        <a:lnTo>
                          <a:pt x="225" y="86"/>
                        </a:lnTo>
                        <a:lnTo>
                          <a:pt x="228" y="111"/>
                        </a:lnTo>
                        <a:lnTo>
                          <a:pt x="228" y="484"/>
                        </a:lnTo>
                        <a:lnTo>
                          <a:pt x="225" y="510"/>
                        </a:lnTo>
                        <a:lnTo>
                          <a:pt x="217" y="533"/>
                        </a:lnTo>
                        <a:lnTo>
                          <a:pt x="203" y="555"/>
                        </a:lnTo>
                        <a:lnTo>
                          <a:pt x="186" y="572"/>
                        </a:lnTo>
                        <a:lnTo>
                          <a:pt x="165" y="585"/>
                        </a:lnTo>
                        <a:lnTo>
                          <a:pt x="140" y="594"/>
                        </a:lnTo>
                        <a:lnTo>
                          <a:pt x="115" y="596"/>
                        </a:lnTo>
                        <a:lnTo>
                          <a:pt x="88" y="594"/>
                        </a:lnTo>
                        <a:lnTo>
                          <a:pt x="65" y="585"/>
                        </a:lnTo>
                        <a:lnTo>
                          <a:pt x="43" y="572"/>
                        </a:lnTo>
                        <a:lnTo>
                          <a:pt x="26" y="555"/>
                        </a:lnTo>
                        <a:lnTo>
                          <a:pt x="13" y="533"/>
                        </a:lnTo>
                        <a:lnTo>
                          <a:pt x="3" y="510"/>
                        </a:lnTo>
                        <a:lnTo>
                          <a:pt x="0" y="484"/>
                        </a:lnTo>
                        <a:lnTo>
                          <a:pt x="0" y="111"/>
                        </a:lnTo>
                        <a:lnTo>
                          <a:pt x="3" y="86"/>
                        </a:lnTo>
                        <a:lnTo>
                          <a:pt x="13" y="62"/>
                        </a:lnTo>
                        <a:lnTo>
                          <a:pt x="26" y="42"/>
                        </a:lnTo>
                        <a:lnTo>
                          <a:pt x="43" y="24"/>
                        </a:lnTo>
                        <a:lnTo>
                          <a:pt x="65" y="11"/>
                        </a:lnTo>
                        <a:lnTo>
                          <a:pt x="88" y="3"/>
                        </a:lnTo>
                        <a:lnTo>
                          <a:pt x="11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94" name="Freeform 26">
                    <a:extLst>
                      <a:ext uri="{FF2B5EF4-FFF2-40B4-BE49-F238E27FC236}">
                        <a16:creationId xmlns:a16="http://schemas.microsoft.com/office/drawing/2014/main" id="{3F8BD5FB-212A-4180-BA0A-8152DD016C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91" y="1102"/>
                    <a:ext cx="20" cy="68"/>
                  </a:xfrm>
                  <a:custGeom>
                    <a:avLst/>
                    <a:gdLst>
                      <a:gd name="T0" fmla="*/ 114 w 227"/>
                      <a:gd name="T1" fmla="*/ 0 h 746"/>
                      <a:gd name="T2" fmla="*/ 140 w 227"/>
                      <a:gd name="T3" fmla="*/ 3 h 746"/>
                      <a:gd name="T4" fmla="*/ 164 w 227"/>
                      <a:gd name="T5" fmla="*/ 12 h 746"/>
                      <a:gd name="T6" fmla="*/ 184 w 227"/>
                      <a:gd name="T7" fmla="*/ 25 h 746"/>
                      <a:gd name="T8" fmla="*/ 203 w 227"/>
                      <a:gd name="T9" fmla="*/ 42 h 746"/>
                      <a:gd name="T10" fmla="*/ 216 w 227"/>
                      <a:gd name="T11" fmla="*/ 63 h 746"/>
                      <a:gd name="T12" fmla="*/ 224 w 227"/>
                      <a:gd name="T13" fmla="*/ 86 h 746"/>
                      <a:gd name="T14" fmla="*/ 227 w 227"/>
                      <a:gd name="T15" fmla="*/ 112 h 746"/>
                      <a:gd name="T16" fmla="*/ 227 w 227"/>
                      <a:gd name="T17" fmla="*/ 634 h 746"/>
                      <a:gd name="T18" fmla="*/ 224 w 227"/>
                      <a:gd name="T19" fmla="*/ 660 h 746"/>
                      <a:gd name="T20" fmla="*/ 216 w 227"/>
                      <a:gd name="T21" fmla="*/ 683 h 746"/>
                      <a:gd name="T22" fmla="*/ 203 w 227"/>
                      <a:gd name="T23" fmla="*/ 705 h 746"/>
                      <a:gd name="T24" fmla="*/ 184 w 227"/>
                      <a:gd name="T25" fmla="*/ 722 h 746"/>
                      <a:gd name="T26" fmla="*/ 164 w 227"/>
                      <a:gd name="T27" fmla="*/ 735 h 746"/>
                      <a:gd name="T28" fmla="*/ 140 w 227"/>
                      <a:gd name="T29" fmla="*/ 744 h 746"/>
                      <a:gd name="T30" fmla="*/ 114 w 227"/>
                      <a:gd name="T31" fmla="*/ 746 h 746"/>
                      <a:gd name="T32" fmla="*/ 88 w 227"/>
                      <a:gd name="T33" fmla="*/ 744 h 746"/>
                      <a:gd name="T34" fmla="*/ 64 w 227"/>
                      <a:gd name="T35" fmla="*/ 735 h 746"/>
                      <a:gd name="T36" fmla="*/ 43 w 227"/>
                      <a:gd name="T37" fmla="*/ 722 h 746"/>
                      <a:gd name="T38" fmla="*/ 25 w 227"/>
                      <a:gd name="T39" fmla="*/ 705 h 746"/>
                      <a:gd name="T40" fmla="*/ 12 w 227"/>
                      <a:gd name="T41" fmla="*/ 683 h 746"/>
                      <a:gd name="T42" fmla="*/ 3 w 227"/>
                      <a:gd name="T43" fmla="*/ 660 h 746"/>
                      <a:gd name="T44" fmla="*/ 0 w 227"/>
                      <a:gd name="T45" fmla="*/ 634 h 746"/>
                      <a:gd name="T46" fmla="*/ 0 w 227"/>
                      <a:gd name="T47" fmla="*/ 112 h 746"/>
                      <a:gd name="T48" fmla="*/ 3 w 227"/>
                      <a:gd name="T49" fmla="*/ 86 h 746"/>
                      <a:gd name="T50" fmla="*/ 12 w 227"/>
                      <a:gd name="T51" fmla="*/ 63 h 746"/>
                      <a:gd name="T52" fmla="*/ 25 w 227"/>
                      <a:gd name="T53" fmla="*/ 42 h 746"/>
                      <a:gd name="T54" fmla="*/ 43 w 227"/>
                      <a:gd name="T55" fmla="*/ 25 h 746"/>
                      <a:gd name="T56" fmla="*/ 64 w 227"/>
                      <a:gd name="T57" fmla="*/ 12 h 746"/>
                      <a:gd name="T58" fmla="*/ 88 w 227"/>
                      <a:gd name="T59" fmla="*/ 3 h 746"/>
                      <a:gd name="T60" fmla="*/ 114 w 227"/>
                      <a:gd name="T61" fmla="*/ 0 h 7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227" h="746">
                        <a:moveTo>
                          <a:pt x="114" y="0"/>
                        </a:moveTo>
                        <a:lnTo>
                          <a:pt x="140" y="3"/>
                        </a:lnTo>
                        <a:lnTo>
                          <a:pt x="164" y="12"/>
                        </a:lnTo>
                        <a:lnTo>
                          <a:pt x="184" y="25"/>
                        </a:lnTo>
                        <a:lnTo>
                          <a:pt x="203" y="42"/>
                        </a:lnTo>
                        <a:lnTo>
                          <a:pt x="216" y="63"/>
                        </a:lnTo>
                        <a:lnTo>
                          <a:pt x="224" y="86"/>
                        </a:lnTo>
                        <a:lnTo>
                          <a:pt x="227" y="112"/>
                        </a:lnTo>
                        <a:lnTo>
                          <a:pt x="227" y="634"/>
                        </a:lnTo>
                        <a:lnTo>
                          <a:pt x="224" y="660"/>
                        </a:lnTo>
                        <a:lnTo>
                          <a:pt x="216" y="683"/>
                        </a:lnTo>
                        <a:lnTo>
                          <a:pt x="203" y="705"/>
                        </a:lnTo>
                        <a:lnTo>
                          <a:pt x="184" y="722"/>
                        </a:lnTo>
                        <a:lnTo>
                          <a:pt x="164" y="735"/>
                        </a:lnTo>
                        <a:lnTo>
                          <a:pt x="140" y="744"/>
                        </a:lnTo>
                        <a:lnTo>
                          <a:pt x="114" y="746"/>
                        </a:lnTo>
                        <a:lnTo>
                          <a:pt x="88" y="744"/>
                        </a:lnTo>
                        <a:lnTo>
                          <a:pt x="64" y="735"/>
                        </a:lnTo>
                        <a:lnTo>
                          <a:pt x="43" y="722"/>
                        </a:lnTo>
                        <a:lnTo>
                          <a:pt x="25" y="705"/>
                        </a:lnTo>
                        <a:lnTo>
                          <a:pt x="12" y="683"/>
                        </a:lnTo>
                        <a:lnTo>
                          <a:pt x="3" y="660"/>
                        </a:lnTo>
                        <a:lnTo>
                          <a:pt x="0" y="634"/>
                        </a:lnTo>
                        <a:lnTo>
                          <a:pt x="0" y="112"/>
                        </a:lnTo>
                        <a:lnTo>
                          <a:pt x="3" y="86"/>
                        </a:lnTo>
                        <a:lnTo>
                          <a:pt x="12" y="63"/>
                        </a:lnTo>
                        <a:lnTo>
                          <a:pt x="25" y="42"/>
                        </a:lnTo>
                        <a:lnTo>
                          <a:pt x="43" y="25"/>
                        </a:lnTo>
                        <a:lnTo>
                          <a:pt x="64" y="12"/>
                        </a:lnTo>
                        <a:lnTo>
                          <a:pt x="88" y="3"/>
                        </a:lnTo>
                        <a:lnTo>
                          <a:pt x="114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95" name="Freeform 27">
                    <a:extLst>
                      <a:ext uri="{FF2B5EF4-FFF2-40B4-BE49-F238E27FC236}">
                        <a16:creationId xmlns:a16="http://schemas.microsoft.com/office/drawing/2014/main" id="{14B109BB-F63C-4F22-AEC9-8C67E82150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5" y="1089"/>
                    <a:ext cx="21" cy="81"/>
                  </a:xfrm>
                  <a:custGeom>
                    <a:avLst/>
                    <a:gdLst>
                      <a:gd name="T0" fmla="*/ 113 w 227"/>
                      <a:gd name="T1" fmla="*/ 0 h 895"/>
                      <a:gd name="T2" fmla="*/ 139 w 227"/>
                      <a:gd name="T3" fmla="*/ 3 h 895"/>
                      <a:gd name="T4" fmla="*/ 163 w 227"/>
                      <a:gd name="T5" fmla="*/ 11 h 895"/>
                      <a:gd name="T6" fmla="*/ 184 w 227"/>
                      <a:gd name="T7" fmla="*/ 24 h 895"/>
                      <a:gd name="T8" fmla="*/ 202 w 227"/>
                      <a:gd name="T9" fmla="*/ 42 h 895"/>
                      <a:gd name="T10" fmla="*/ 215 w 227"/>
                      <a:gd name="T11" fmla="*/ 62 h 895"/>
                      <a:gd name="T12" fmla="*/ 224 w 227"/>
                      <a:gd name="T13" fmla="*/ 87 h 895"/>
                      <a:gd name="T14" fmla="*/ 227 w 227"/>
                      <a:gd name="T15" fmla="*/ 112 h 895"/>
                      <a:gd name="T16" fmla="*/ 227 w 227"/>
                      <a:gd name="T17" fmla="*/ 783 h 895"/>
                      <a:gd name="T18" fmla="*/ 224 w 227"/>
                      <a:gd name="T19" fmla="*/ 809 h 895"/>
                      <a:gd name="T20" fmla="*/ 215 w 227"/>
                      <a:gd name="T21" fmla="*/ 832 h 895"/>
                      <a:gd name="T22" fmla="*/ 202 w 227"/>
                      <a:gd name="T23" fmla="*/ 854 h 895"/>
                      <a:gd name="T24" fmla="*/ 184 w 227"/>
                      <a:gd name="T25" fmla="*/ 871 h 895"/>
                      <a:gd name="T26" fmla="*/ 163 w 227"/>
                      <a:gd name="T27" fmla="*/ 884 h 895"/>
                      <a:gd name="T28" fmla="*/ 139 w 227"/>
                      <a:gd name="T29" fmla="*/ 893 h 895"/>
                      <a:gd name="T30" fmla="*/ 113 w 227"/>
                      <a:gd name="T31" fmla="*/ 895 h 895"/>
                      <a:gd name="T32" fmla="*/ 87 w 227"/>
                      <a:gd name="T33" fmla="*/ 893 h 895"/>
                      <a:gd name="T34" fmla="*/ 63 w 227"/>
                      <a:gd name="T35" fmla="*/ 884 h 895"/>
                      <a:gd name="T36" fmla="*/ 42 w 227"/>
                      <a:gd name="T37" fmla="*/ 871 h 895"/>
                      <a:gd name="T38" fmla="*/ 25 w 227"/>
                      <a:gd name="T39" fmla="*/ 854 h 895"/>
                      <a:gd name="T40" fmla="*/ 11 w 227"/>
                      <a:gd name="T41" fmla="*/ 832 h 895"/>
                      <a:gd name="T42" fmla="*/ 3 w 227"/>
                      <a:gd name="T43" fmla="*/ 809 h 895"/>
                      <a:gd name="T44" fmla="*/ 0 w 227"/>
                      <a:gd name="T45" fmla="*/ 783 h 895"/>
                      <a:gd name="T46" fmla="*/ 0 w 227"/>
                      <a:gd name="T47" fmla="*/ 112 h 895"/>
                      <a:gd name="T48" fmla="*/ 3 w 227"/>
                      <a:gd name="T49" fmla="*/ 87 h 895"/>
                      <a:gd name="T50" fmla="*/ 11 w 227"/>
                      <a:gd name="T51" fmla="*/ 62 h 895"/>
                      <a:gd name="T52" fmla="*/ 25 w 227"/>
                      <a:gd name="T53" fmla="*/ 42 h 895"/>
                      <a:gd name="T54" fmla="*/ 42 w 227"/>
                      <a:gd name="T55" fmla="*/ 24 h 895"/>
                      <a:gd name="T56" fmla="*/ 63 w 227"/>
                      <a:gd name="T57" fmla="*/ 11 h 895"/>
                      <a:gd name="T58" fmla="*/ 87 w 227"/>
                      <a:gd name="T59" fmla="*/ 3 h 895"/>
                      <a:gd name="T60" fmla="*/ 113 w 227"/>
                      <a:gd name="T61" fmla="*/ 0 h 8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227" h="895">
                        <a:moveTo>
                          <a:pt x="113" y="0"/>
                        </a:moveTo>
                        <a:lnTo>
                          <a:pt x="139" y="3"/>
                        </a:lnTo>
                        <a:lnTo>
                          <a:pt x="163" y="11"/>
                        </a:lnTo>
                        <a:lnTo>
                          <a:pt x="184" y="24"/>
                        </a:lnTo>
                        <a:lnTo>
                          <a:pt x="202" y="42"/>
                        </a:lnTo>
                        <a:lnTo>
                          <a:pt x="215" y="62"/>
                        </a:lnTo>
                        <a:lnTo>
                          <a:pt x="224" y="87"/>
                        </a:lnTo>
                        <a:lnTo>
                          <a:pt x="227" y="112"/>
                        </a:lnTo>
                        <a:lnTo>
                          <a:pt x="227" y="783"/>
                        </a:lnTo>
                        <a:lnTo>
                          <a:pt x="224" y="809"/>
                        </a:lnTo>
                        <a:lnTo>
                          <a:pt x="215" y="832"/>
                        </a:lnTo>
                        <a:lnTo>
                          <a:pt x="202" y="854"/>
                        </a:lnTo>
                        <a:lnTo>
                          <a:pt x="184" y="871"/>
                        </a:lnTo>
                        <a:lnTo>
                          <a:pt x="163" y="884"/>
                        </a:lnTo>
                        <a:lnTo>
                          <a:pt x="139" y="893"/>
                        </a:lnTo>
                        <a:lnTo>
                          <a:pt x="113" y="895"/>
                        </a:lnTo>
                        <a:lnTo>
                          <a:pt x="87" y="893"/>
                        </a:lnTo>
                        <a:lnTo>
                          <a:pt x="63" y="884"/>
                        </a:lnTo>
                        <a:lnTo>
                          <a:pt x="42" y="871"/>
                        </a:lnTo>
                        <a:lnTo>
                          <a:pt x="25" y="854"/>
                        </a:lnTo>
                        <a:lnTo>
                          <a:pt x="11" y="832"/>
                        </a:lnTo>
                        <a:lnTo>
                          <a:pt x="3" y="809"/>
                        </a:lnTo>
                        <a:lnTo>
                          <a:pt x="0" y="783"/>
                        </a:lnTo>
                        <a:lnTo>
                          <a:pt x="0" y="112"/>
                        </a:lnTo>
                        <a:lnTo>
                          <a:pt x="3" y="87"/>
                        </a:lnTo>
                        <a:lnTo>
                          <a:pt x="11" y="62"/>
                        </a:lnTo>
                        <a:lnTo>
                          <a:pt x="25" y="42"/>
                        </a:lnTo>
                        <a:lnTo>
                          <a:pt x="42" y="24"/>
                        </a:lnTo>
                        <a:lnTo>
                          <a:pt x="63" y="11"/>
                        </a:lnTo>
                        <a:lnTo>
                          <a:pt x="87" y="3"/>
                        </a:lnTo>
                        <a:lnTo>
                          <a:pt x="113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96" name="Freeform 28">
                    <a:extLst>
                      <a:ext uri="{FF2B5EF4-FFF2-40B4-BE49-F238E27FC236}">
                        <a16:creationId xmlns:a16="http://schemas.microsoft.com/office/drawing/2014/main" id="{B279B7B1-AC61-4993-B171-F3F294EF44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8" y="1018"/>
                    <a:ext cx="303" cy="196"/>
                  </a:xfrm>
                  <a:custGeom>
                    <a:avLst/>
                    <a:gdLst>
                      <a:gd name="T0" fmla="*/ 3179 w 3330"/>
                      <a:gd name="T1" fmla="*/ 0 h 2163"/>
                      <a:gd name="T2" fmla="*/ 3239 w 3330"/>
                      <a:gd name="T3" fmla="*/ 11 h 2163"/>
                      <a:gd name="T4" fmla="*/ 3286 w 3330"/>
                      <a:gd name="T5" fmla="*/ 43 h 2163"/>
                      <a:gd name="T6" fmla="*/ 3319 w 3330"/>
                      <a:gd name="T7" fmla="*/ 91 h 2163"/>
                      <a:gd name="T8" fmla="*/ 3330 w 3330"/>
                      <a:gd name="T9" fmla="*/ 149 h 2163"/>
                      <a:gd name="T10" fmla="*/ 3127 w 3330"/>
                      <a:gd name="T11" fmla="*/ 1640 h 2163"/>
                      <a:gd name="T12" fmla="*/ 3184 w 3330"/>
                      <a:gd name="T13" fmla="*/ 1516 h 2163"/>
                      <a:gd name="T14" fmla="*/ 3220 w 3330"/>
                      <a:gd name="T15" fmla="*/ 1384 h 2163"/>
                      <a:gd name="T16" fmla="*/ 3232 w 3330"/>
                      <a:gd name="T17" fmla="*/ 1249 h 2163"/>
                      <a:gd name="T18" fmla="*/ 3221 w 3330"/>
                      <a:gd name="T19" fmla="*/ 1119 h 2163"/>
                      <a:gd name="T20" fmla="*/ 3191 w 3330"/>
                      <a:gd name="T21" fmla="*/ 994 h 2163"/>
                      <a:gd name="T22" fmla="*/ 3140 w 3330"/>
                      <a:gd name="T23" fmla="*/ 878 h 2163"/>
                      <a:gd name="T24" fmla="*/ 3069 w 3330"/>
                      <a:gd name="T25" fmla="*/ 769 h 2163"/>
                      <a:gd name="T26" fmla="*/ 3027 w 3330"/>
                      <a:gd name="T27" fmla="*/ 299 h 2163"/>
                      <a:gd name="T28" fmla="*/ 303 w 3330"/>
                      <a:gd name="T29" fmla="*/ 1865 h 2163"/>
                      <a:gd name="T30" fmla="*/ 1952 w 3330"/>
                      <a:gd name="T31" fmla="*/ 1903 h 2163"/>
                      <a:gd name="T32" fmla="*/ 2058 w 3330"/>
                      <a:gd name="T33" fmla="*/ 1965 h 2163"/>
                      <a:gd name="T34" fmla="*/ 2173 w 3330"/>
                      <a:gd name="T35" fmla="*/ 2011 h 2163"/>
                      <a:gd name="T36" fmla="*/ 2294 w 3330"/>
                      <a:gd name="T37" fmla="*/ 2040 h 2163"/>
                      <a:gd name="T38" fmla="*/ 2419 w 3330"/>
                      <a:gd name="T39" fmla="*/ 2049 h 2163"/>
                      <a:gd name="T40" fmla="*/ 2558 w 3330"/>
                      <a:gd name="T41" fmla="*/ 2037 h 2163"/>
                      <a:gd name="T42" fmla="*/ 2692 w 3330"/>
                      <a:gd name="T43" fmla="*/ 2002 h 2163"/>
                      <a:gd name="T44" fmla="*/ 2817 w 3330"/>
                      <a:gd name="T45" fmla="*/ 1945 h 2163"/>
                      <a:gd name="T46" fmla="*/ 3031 w 3330"/>
                      <a:gd name="T47" fmla="*/ 2156 h 2163"/>
                      <a:gd name="T48" fmla="*/ 3041 w 3330"/>
                      <a:gd name="T49" fmla="*/ 2163 h 2163"/>
                      <a:gd name="T50" fmla="*/ 121 w 3330"/>
                      <a:gd name="T51" fmla="*/ 2160 h 2163"/>
                      <a:gd name="T52" fmla="*/ 67 w 3330"/>
                      <a:gd name="T53" fmla="*/ 2138 h 2163"/>
                      <a:gd name="T54" fmla="*/ 26 w 3330"/>
                      <a:gd name="T55" fmla="*/ 2097 h 2163"/>
                      <a:gd name="T56" fmla="*/ 3 w 3330"/>
                      <a:gd name="T57" fmla="*/ 2044 h 2163"/>
                      <a:gd name="T58" fmla="*/ 0 w 3330"/>
                      <a:gd name="T59" fmla="*/ 149 h 2163"/>
                      <a:gd name="T60" fmla="*/ 12 w 3330"/>
                      <a:gd name="T61" fmla="*/ 92 h 2163"/>
                      <a:gd name="T62" fmla="*/ 45 w 3330"/>
                      <a:gd name="T63" fmla="*/ 43 h 2163"/>
                      <a:gd name="T64" fmla="*/ 93 w 3330"/>
                      <a:gd name="T65" fmla="*/ 11 h 2163"/>
                      <a:gd name="T66" fmla="*/ 152 w 3330"/>
                      <a:gd name="T67" fmla="*/ 0 h 21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3330" h="2163">
                        <a:moveTo>
                          <a:pt x="152" y="0"/>
                        </a:moveTo>
                        <a:lnTo>
                          <a:pt x="3179" y="0"/>
                        </a:lnTo>
                        <a:lnTo>
                          <a:pt x="3210" y="3"/>
                        </a:lnTo>
                        <a:lnTo>
                          <a:pt x="3239" y="11"/>
                        </a:lnTo>
                        <a:lnTo>
                          <a:pt x="3264" y="25"/>
                        </a:lnTo>
                        <a:lnTo>
                          <a:pt x="3286" y="43"/>
                        </a:lnTo>
                        <a:lnTo>
                          <a:pt x="3305" y="65"/>
                        </a:lnTo>
                        <a:lnTo>
                          <a:pt x="3319" y="91"/>
                        </a:lnTo>
                        <a:lnTo>
                          <a:pt x="3327" y="119"/>
                        </a:lnTo>
                        <a:lnTo>
                          <a:pt x="3330" y="149"/>
                        </a:lnTo>
                        <a:lnTo>
                          <a:pt x="3330" y="1841"/>
                        </a:lnTo>
                        <a:lnTo>
                          <a:pt x="3127" y="1640"/>
                        </a:lnTo>
                        <a:lnTo>
                          <a:pt x="3159" y="1579"/>
                        </a:lnTo>
                        <a:lnTo>
                          <a:pt x="3184" y="1516"/>
                        </a:lnTo>
                        <a:lnTo>
                          <a:pt x="3205" y="1452"/>
                        </a:lnTo>
                        <a:lnTo>
                          <a:pt x="3220" y="1384"/>
                        </a:lnTo>
                        <a:lnTo>
                          <a:pt x="3229" y="1317"/>
                        </a:lnTo>
                        <a:lnTo>
                          <a:pt x="3232" y="1249"/>
                        </a:lnTo>
                        <a:lnTo>
                          <a:pt x="3229" y="1183"/>
                        </a:lnTo>
                        <a:lnTo>
                          <a:pt x="3221" y="1119"/>
                        </a:lnTo>
                        <a:lnTo>
                          <a:pt x="3208" y="1056"/>
                        </a:lnTo>
                        <a:lnTo>
                          <a:pt x="3191" y="994"/>
                        </a:lnTo>
                        <a:lnTo>
                          <a:pt x="3167" y="935"/>
                        </a:lnTo>
                        <a:lnTo>
                          <a:pt x="3140" y="878"/>
                        </a:lnTo>
                        <a:lnTo>
                          <a:pt x="3107" y="821"/>
                        </a:lnTo>
                        <a:lnTo>
                          <a:pt x="3069" y="769"/>
                        </a:lnTo>
                        <a:lnTo>
                          <a:pt x="3027" y="719"/>
                        </a:lnTo>
                        <a:lnTo>
                          <a:pt x="3027" y="299"/>
                        </a:lnTo>
                        <a:lnTo>
                          <a:pt x="303" y="299"/>
                        </a:lnTo>
                        <a:lnTo>
                          <a:pt x="303" y="1865"/>
                        </a:lnTo>
                        <a:lnTo>
                          <a:pt x="1902" y="1865"/>
                        </a:lnTo>
                        <a:lnTo>
                          <a:pt x="1952" y="1903"/>
                        </a:lnTo>
                        <a:lnTo>
                          <a:pt x="2004" y="1936"/>
                        </a:lnTo>
                        <a:lnTo>
                          <a:pt x="2058" y="1965"/>
                        </a:lnTo>
                        <a:lnTo>
                          <a:pt x="2114" y="1990"/>
                        </a:lnTo>
                        <a:lnTo>
                          <a:pt x="2173" y="2011"/>
                        </a:lnTo>
                        <a:lnTo>
                          <a:pt x="2233" y="2028"/>
                        </a:lnTo>
                        <a:lnTo>
                          <a:pt x="2294" y="2040"/>
                        </a:lnTo>
                        <a:lnTo>
                          <a:pt x="2356" y="2047"/>
                        </a:lnTo>
                        <a:lnTo>
                          <a:pt x="2419" y="2049"/>
                        </a:lnTo>
                        <a:lnTo>
                          <a:pt x="2490" y="2046"/>
                        </a:lnTo>
                        <a:lnTo>
                          <a:pt x="2558" y="2037"/>
                        </a:lnTo>
                        <a:lnTo>
                          <a:pt x="2625" y="2023"/>
                        </a:lnTo>
                        <a:lnTo>
                          <a:pt x="2692" y="2002"/>
                        </a:lnTo>
                        <a:lnTo>
                          <a:pt x="2756" y="1976"/>
                        </a:lnTo>
                        <a:lnTo>
                          <a:pt x="2817" y="1945"/>
                        </a:lnTo>
                        <a:lnTo>
                          <a:pt x="3027" y="2152"/>
                        </a:lnTo>
                        <a:lnTo>
                          <a:pt x="3031" y="2156"/>
                        </a:lnTo>
                        <a:lnTo>
                          <a:pt x="3037" y="2159"/>
                        </a:lnTo>
                        <a:lnTo>
                          <a:pt x="3041" y="2163"/>
                        </a:lnTo>
                        <a:lnTo>
                          <a:pt x="152" y="2163"/>
                        </a:lnTo>
                        <a:lnTo>
                          <a:pt x="121" y="2160"/>
                        </a:lnTo>
                        <a:lnTo>
                          <a:pt x="93" y="2151"/>
                        </a:lnTo>
                        <a:lnTo>
                          <a:pt x="67" y="2138"/>
                        </a:lnTo>
                        <a:lnTo>
                          <a:pt x="45" y="2119"/>
                        </a:lnTo>
                        <a:lnTo>
                          <a:pt x="26" y="2097"/>
                        </a:lnTo>
                        <a:lnTo>
                          <a:pt x="12" y="2072"/>
                        </a:lnTo>
                        <a:lnTo>
                          <a:pt x="3" y="2044"/>
                        </a:lnTo>
                        <a:lnTo>
                          <a:pt x="0" y="2014"/>
                        </a:lnTo>
                        <a:lnTo>
                          <a:pt x="0" y="149"/>
                        </a:lnTo>
                        <a:lnTo>
                          <a:pt x="3" y="119"/>
                        </a:lnTo>
                        <a:lnTo>
                          <a:pt x="12" y="92"/>
                        </a:lnTo>
                        <a:lnTo>
                          <a:pt x="26" y="65"/>
                        </a:lnTo>
                        <a:lnTo>
                          <a:pt x="45" y="43"/>
                        </a:lnTo>
                        <a:lnTo>
                          <a:pt x="67" y="25"/>
                        </a:lnTo>
                        <a:lnTo>
                          <a:pt x="93" y="11"/>
                        </a:lnTo>
                        <a:lnTo>
                          <a:pt x="121" y="3"/>
                        </a:lnTo>
                        <a:lnTo>
                          <a:pt x="15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97" name="Freeform 29">
                    <a:extLst>
                      <a:ext uri="{FF2B5EF4-FFF2-40B4-BE49-F238E27FC236}">
                        <a16:creationId xmlns:a16="http://schemas.microsoft.com/office/drawing/2014/main" id="{45487965-3348-4027-ACB3-B872E5F523CB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2868" y="1072"/>
                    <a:ext cx="135" cy="134"/>
                  </a:xfrm>
                  <a:custGeom>
                    <a:avLst/>
                    <a:gdLst>
                      <a:gd name="T0" fmla="*/ 558 w 1492"/>
                      <a:gd name="T1" fmla="*/ 144 h 1469"/>
                      <a:gd name="T2" fmla="*/ 415 w 1492"/>
                      <a:gd name="T3" fmla="*/ 194 h 1469"/>
                      <a:gd name="T4" fmla="*/ 290 w 1492"/>
                      <a:gd name="T5" fmla="*/ 286 h 1469"/>
                      <a:gd name="T6" fmla="*/ 198 w 1492"/>
                      <a:gd name="T7" fmla="*/ 407 h 1469"/>
                      <a:gd name="T8" fmla="*/ 146 w 1492"/>
                      <a:gd name="T9" fmla="*/ 550 h 1469"/>
                      <a:gd name="T10" fmla="*/ 139 w 1492"/>
                      <a:gd name="T11" fmla="*/ 703 h 1469"/>
                      <a:gd name="T12" fmla="*/ 176 w 1492"/>
                      <a:gd name="T13" fmla="*/ 850 h 1469"/>
                      <a:gd name="T14" fmla="*/ 255 w 1492"/>
                      <a:gd name="T15" fmla="*/ 979 h 1469"/>
                      <a:gd name="T16" fmla="*/ 371 w 1492"/>
                      <a:gd name="T17" fmla="*/ 1082 h 1469"/>
                      <a:gd name="T18" fmla="*/ 508 w 1492"/>
                      <a:gd name="T19" fmla="*/ 1147 h 1469"/>
                      <a:gd name="T20" fmla="*/ 661 w 1492"/>
                      <a:gd name="T21" fmla="*/ 1169 h 1469"/>
                      <a:gd name="T22" fmla="*/ 814 w 1492"/>
                      <a:gd name="T23" fmla="*/ 1147 h 1469"/>
                      <a:gd name="T24" fmla="*/ 953 w 1492"/>
                      <a:gd name="T25" fmla="*/ 1082 h 1469"/>
                      <a:gd name="T26" fmla="*/ 1068 w 1492"/>
                      <a:gd name="T27" fmla="*/ 979 h 1469"/>
                      <a:gd name="T28" fmla="*/ 1147 w 1492"/>
                      <a:gd name="T29" fmla="*/ 850 h 1469"/>
                      <a:gd name="T30" fmla="*/ 1185 w 1492"/>
                      <a:gd name="T31" fmla="*/ 703 h 1469"/>
                      <a:gd name="T32" fmla="*/ 1177 w 1492"/>
                      <a:gd name="T33" fmla="*/ 550 h 1469"/>
                      <a:gd name="T34" fmla="*/ 1126 w 1492"/>
                      <a:gd name="T35" fmla="*/ 407 h 1469"/>
                      <a:gd name="T36" fmla="*/ 1034 w 1492"/>
                      <a:gd name="T37" fmla="*/ 286 h 1469"/>
                      <a:gd name="T38" fmla="*/ 909 w 1492"/>
                      <a:gd name="T39" fmla="*/ 194 h 1469"/>
                      <a:gd name="T40" fmla="*/ 765 w 1492"/>
                      <a:gd name="T41" fmla="*/ 144 h 1469"/>
                      <a:gd name="T42" fmla="*/ 661 w 1492"/>
                      <a:gd name="T43" fmla="*/ 0 h 1469"/>
                      <a:gd name="T44" fmla="*/ 834 w 1492"/>
                      <a:gd name="T45" fmla="*/ 22 h 1469"/>
                      <a:gd name="T46" fmla="*/ 992 w 1492"/>
                      <a:gd name="T47" fmla="*/ 87 h 1469"/>
                      <a:gd name="T48" fmla="*/ 1130 w 1492"/>
                      <a:gd name="T49" fmla="*/ 191 h 1469"/>
                      <a:gd name="T50" fmla="*/ 1235 w 1492"/>
                      <a:gd name="T51" fmla="*/ 326 h 1469"/>
                      <a:gd name="T52" fmla="*/ 1300 w 1492"/>
                      <a:gd name="T53" fmla="*/ 482 h 1469"/>
                      <a:gd name="T54" fmla="*/ 1322 w 1492"/>
                      <a:gd name="T55" fmla="*/ 652 h 1469"/>
                      <a:gd name="T56" fmla="*/ 1298 w 1492"/>
                      <a:gd name="T57" fmla="*/ 826 h 1469"/>
                      <a:gd name="T58" fmla="*/ 1229 w 1492"/>
                      <a:gd name="T59" fmla="*/ 986 h 1469"/>
                      <a:gd name="T60" fmla="*/ 1189 w 1492"/>
                      <a:gd name="T61" fmla="*/ 1112 h 1469"/>
                      <a:gd name="T62" fmla="*/ 1233 w 1492"/>
                      <a:gd name="T63" fmla="*/ 1122 h 1469"/>
                      <a:gd name="T64" fmla="*/ 1484 w 1492"/>
                      <a:gd name="T65" fmla="*/ 1370 h 1469"/>
                      <a:gd name="T66" fmla="*/ 1490 w 1492"/>
                      <a:gd name="T67" fmla="*/ 1419 h 1469"/>
                      <a:gd name="T68" fmla="*/ 1458 w 1492"/>
                      <a:gd name="T69" fmla="*/ 1461 h 1469"/>
                      <a:gd name="T70" fmla="*/ 1407 w 1492"/>
                      <a:gd name="T71" fmla="*/ 1467 h 1469"/>
                      <a:gd name="T72" fmla="*/ 1149 w 1492"/>
                      <a:gd name="T73" fmla="*/ 1225 h 1469"/>
                      <a:gd name="T74" fmla="*/ 1130 w 1492"/>
                      <a:gd name="T75" fmla="*/ 1186 h 1469"/>
                      <a:gd name="T76" fmla="*/ 1051 w 1492"/>
                      <a:gd name="T77" fmla="*/ 1177 h 1469"/>
                      <a:gd name="T78" fmla="*/ 895 w 1492"/>
                      <a:gd name="T79" fmla="*/ 1261 h 1469"/>
                      <a:gd name="T80" fmla="*/ 722 w 1492"/>
                      <a:gd name="T81" fmla="*/ 1300 h 1469"/>
                      <a:gd name="T82" fmla="*/ 546 w 1492"/>
                      <a:gd name="T83" fmla="*/ 1293 h 1469"/>
                      <a:gd name="T84" fmla="*/ 383 w 1492"/>
                      <a:gd name="T85" fmla="*/ 1242 h 1469"/>
                      <a:gd name="T86" fmla="*/ 238 w 1492"/>
                      <a:gd name="T87" fmla="*/ 1151 h 1469"/>
                      <a:gd name="T88" fmla="*/ 120 w 1492"/>
                      <a:gd name="T89" fmla="*/ 1024 h 1469"/>
                      <a:gd name="T90" fmla="*/ 40 w 1492"/>
                      <a:gd name="T91" fmla="*/ 875 h 1469"/>
                      <a:gd name="T92" fmla="*/ 4 w 1492"/>
                      <a:gd name="T93" fmla="*/ 709 h 1469"/>
                      <a:gd name="T94" fmla="*/ 11 w 1492"/>
                      <a:gd name="T95" fmla="*/ 537 h 1469"/>
                      <a:gd name="T96" fmla="*/ 63 w 1492"/>
                      <a:gd name="T97" fmla="*/ 376 h 1469"/>
                      <a:gd name="T98" fmla="*/ 155 w 1492"/>
                      <a:gd name="T99" fmla="*/ 233 h 1469"/>
                      <a:gd name="T100" fmla="*/ 283 w 1492"/>
                      <a:gd name="T101" fmla="*/ 117 h 1469"/>
                      <a:gd name="T102" fmla="*/ 435 w 1492"/>
                      <a:gd name="T103" fmla="*/ 39 h 1469"/>
                      <a:gd name="T104" fmla="*/ 603 w 1492"/>
                      <a:gd name="T105" fmla="*/ 2 h 14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1492" h="1469">
                        <a:moveTo>
                          <a:pt x="661" y="134"/>
                        </a:moveTo>
                        <a:lnTo>
                          <a:pt x="609" y="136"/>
                        </a:lnTo>
                        <a:lnTo>
                          <a:pt x="558" y="144"/>
                        </a:lnTo>
                        <a:lnTo>
                          <a:pt x="508" y="156"/>
                        </a:lnTo>
                        <a:lnTo>
                          <a:pt x="461" y="173"/>
                        </a:lnTo>
                        <a:lnTo>
                          <a:pt x="415" y="194"/>
                        </a:lnTo>
                        <a:lnTo>
                          <a:pt x="371" y="220"/>
                        </a:lnTo>
                        <a:lnTo>
                          <a:pt x="329" y="250"/>
                        </a:lnTo>
                        <a:lnTo>
                          <a:pt x="290" y="286"/>
                        </a:lnTo>
                        <a:lnTo>
                          <a:pt x="255" y="324"/>
                        </a:lnTo>
                        <a:lnTo>
                          <a:pt x="225" y="364"/>
                        </a:lnTo>
                        <a:lnTo>
                          <a:pt x="198" y="407"/>
                        </a:lnTo>
                        <a:lnTo>
                          <a:pt x="176" y="453"/>
                        </a:lnTo>
                        <a:lnTo>
                          <a:pt x="159" y="501"/>
                        </a:lnTo>
                        <a:lnTo>
                          <a:pt x="146" y="550"/>
                        </a:lnTo>
                        <a:lnTo>
                          <a:pt x="139" y="600"/>
                        </a:lnTo>
                        <a:lnTo>
                          <a:pt x="136" y="652"/>
                        </a:lnTo>
                        <a:lnTo>
                          <a:pt x="139" y="703"/>
                        </a:lnTo>
                        <a:lnTo>
                          <a:pt x="146" y="753"/>
                        </a:lnTo>
                        <a:lnTo>
                          <a:pt x="159" y="802"/>
                        </a:lnTo>
                        <a:lnTo>
                          <a:pt x="176" y="850"/>
                        </a:lnTo>
                        <a:lnTo>
                          <a:pt x="198" y="895"/>
                        </a:lnTo>
                        <a:lnTo>
                          <a:pt x="225" y="938"/>
                        </a:lnTo>
                        <a:lnTo>
                          <a:pt x="255" y="979"/>
                        </a:lnTo>
                        <a:lnTo>
                          <a:pt x="290" y="1017"/>
                        </a:lnTo>
                        <a:lnTo>
                          <a:pt x="329" y="1052"/>
                        </a:lnTo>
                        <a:lnTo>
                          <a:pt x="371" y="1082"/>
                        </a:lnTo>
                        <a:lnTo>
                          <a:pt x="415" y="1108"/>
                        </a:lnTo>
                        <a:lnTo>
                          <a:pt x="461" y="1130"/>
                        </a:lnTo>
                        <a:lnTo>
                          <a:pt x="508" y="1147"/>
                        </a:lnTo>
                        <a:lnTo>
                          <a:pt x="558" y="1159"/>
                        </a:lnTo>
                        <a:lnTo>
                          <a:pt x="609" y="1166"/>
                        </a:lnTo>
                        <a:lnTo>
                          <a:pt x="661" y="1169"/>
                        </a:lnTo>
                        <a:lnTo>
                          <a:pt x="713" y="1166"/>
                        </a:lnTo>
                        <a:lnTo>
                          <a:pt x="765" y="1159"/>
                        </a:lnTo>
                        <a:lnTo>
                          <a:pt x="814" y="1147"/>
                        </a:lnTo>
                        <a:lnTo>
                          <a:pt x="863" y="1130"/>
                        </a:lnTo>
                        <a:lnTo>
                          <a:pt x="909" y="1108"/>
                        </a:lnTo>
                        <a:lnTo>
                          <a:pt x="953" y="1082"/>
                        </a:lnTo>
                        <a:lnTo>
                          <a:pt x="995" y="1052"/>
                        </a:lnTo>
                        <a:lnTo>
                          <a:pt x="1034" y="1017"/>
                        </a:lnTo>
                        <a:lnTo>
                          <a:pt x="1068" y="979"/>
                        </a:lnTo>
                        <a:lnTo>
                          <a:pt x="1099" y="938"/>
                        </a:lnTo>
                        <a:lnTo>
                          <a:pt x="1126" y="895"/>
                        </a:lnTo>
                        <a:lnTo>
                          <a:pt x="1147" y="850"/>
                        </a:lnTo>
                        <a:lnTo>
                          <a:pt x="1164" y="802"/>
                        </a:lnTo>
                        <a:lnTo>
                          <a:pt x="1177" y="753"/>
                        </a:lnTo>
                        <a:lnTo>
                          <a:pt x="1185" y="703"/>
                        </a:lnTo>
                        <a:lnTo>
                          <a:pt x="1187" y="652"/>
                        </a:lnTo>
                        <a:lnTo>
                          <a:pt x="1185" y="600"/>
                        </a:lnTo>
                        <a:lnTo>
                          <a:pt x="1177" y="550"/>
                        </a:lnTo>
                        <a:lnTo>
                          <a:pt x="1164" y="501"/>
                        </a:lnTo>
                        <a:lnTo>
                          <a:pt x="1147" y="453"/>
                        </a:lnTo>
                        <a:lnTo>
                          <a:pt x="1126" y="407"/>
                        </a:lnTo>
                        <a:lnTo>
                          <a:pt x="1099" y="364"/>
                        </a:lnTo>
                        <a:lnTo>
                          <a:pt x="1068" y="324"/>
                        </a:lnTo>
                        <a:lnTo>
                          <a:pt x="1034" y="286"/>
                        </a:lnTo>
                        <a:lnTo>
                          <a:pt x="995" y="250"/>
                        </a:lnTo>
                        <a:lnTo>
                          <a:pt x="953" y="220"/>
                        </a:lnTo>
                        <a:lnTo>
                          <a:pt x="909" y="194"/>
                        </a:lnTo>
                        <a:lnTo>
                          <a:pt x="863" y="173"/>
                        </a:lnTo>
                        <a:lnTo>
                          <a:pt x="814" y="156"/>
                        </a:lnTo>
                        <a:lnTo>
                          <a:pt x="765" y="144"/>
                        </a:lnTo>
                        <a:lnTo>
                          <a:pt x="713" y="136"/>
                        </a:lnTo>
                        <a:lnTo>
                          <a:pt x="661" y="134"/>
                        </a:lnTo>
                        <a:close/>
                        <a:moveTo>
                          <a:pt x="661" y="0"/>
                        </a:moveTo>
                        <a:lnTo>
                          <a:pt x="721" y="2"/>
                        </a:lnTo>
                        <a:lnTo>
                          <a:pt x="778" y="10"/>
                        </a:lnTo>
                        <a:lnTo>
                          <a:pt x="834" y="22"/>
                        </a:lnTo>
                        <a:lnTo>
                          <a:pt x="888" y="39"/>
                        </a:lnTo>
                        <a:lnTo>
                          <a:pt x="941" y="60"/>
                        </a:lnTo>
                        <a:lnTo>
                          <a:pt x="992" y="87"/>
                        </a:lnTo>
                        <a:lnTo>
                          <a:pt x="1040" y="117"/>
                        </a:lnTo>
                        <a:lnTo>
                          <a:pt x="1086" y="152"/>
                        </a:lnTo>
                        <a:lnTo>
                          <a:pt x="1130" y="191"/>
                        </a:lnTo>
                        <a:lnTo>
                          <a:pt x="1168" y="233"/>
                        </a:lnTo>
                        <a:lnTo>
                          <a:pt x="1204" y="279"/>
                        </a:lnTo>
                        <a:lnTo>
                          <a:pt x="1235" y="326"/>
                        </a:lnTo>
                        <a:lnTo>
                          <a:pt x="1261" y="376"/>
                        </a:lnTo>
                        <a:lnTo>
                          <a:pt x="1283" y="428"/>
                        </a:lnTo>
                        <a:lnTo>
                          <a:pt x="1300" y="482"/>
                        </a:lnTo>
                        <a:lnTo>
                          <a:pt x="1312" y="537"/>
                        </a:lnTo>
                        <a:lnTo>
                          <a:pt x="1320" y="593"/>
                        </a:lnTo>
                        <a:lnTo>
                          <a:pt x="1322" y="652"/>
                        </a:lnTo>
                        <a:lnTo>
                          <a:pt x="1319" y="711"/>
                        </a:lnTo>
                        <a:lnTo>
                          <a:pt x="1312" y="769"/>
                        </a:lnTo>
                        <a:lnTo>
                          <a:pt x="1298" y="826"/>
                        </a:lnTo>
                        <a:lnTo>
                          <a:pt x="1280" y="882"/>
                        </a:lnTo>
                        <a:lnTo>
                          <a:pt x="1256" y="935"/>
                        </a:lnTo>
                        <a:lnTo>
                          <a:pt x="1229" y="986"/>
                        </a:lnTo>
                        <a:lnTo>
                          <a:pt x="1195" y="1034"/>
                        </a:lnTo>
                        <a:lnTo>
                          <a:pt x="1157" y="1081"/>
                        </a:lnTo>
                        <a:lnTo>
                          <a:pt x="1189" y="1112"/>
                        </a:lnTo>
                        <a:lnTo>
                          <a:pt x="1204" y="1112"/>
                        </a:lnTo>
                        <a:lnTo>
                          <a:pt x="1218" y="1115"/>
                        </a:lnTo>
                        <a:lnTo>
                          <a:pt x="1233" y="1122"/>
                        </a:lnTo>
                        <a:lnTo>
                          <a:pt x="1245" y="1131"/>
                        </a:lnTo>
                        <a:lnTo>
                          <a:pt x="1472" y="1356"/>
                        </a:lnTo>
                        <a:lnTo>
                          <a:pt x="1484" y="1370"/>
                        </a:lnTo>
                        <a:lnTo>
                          <a:pt x="1490" y="1386"/>
                        </a:lnTo>
                        <a:lnTo>
                          <a:pt x="1492" y="1402"/>
                        </a:lnTo>
                        <a:lnTo>
                          <a:pt x="1490" y="1419"/>
                        </a:lnTo>
                        <a:lnTo>
                          <a:pt x="1484" y="1436"/>
                        </a:lnTo>
                        <a:lnTo>
                          <a:pt x="1472" y="1450"/>
                        </a:lnTo>
                        <a:lnTo>
                          <a:pt x="1458" y="1461"/>
                        </a:lnTo>
                        <a:lnTo>
                          <a:pt x="1442" y="1467"/>
                        </a:lnTo>
                        <a:lnTo>
                          <a:pt x="1424" y="1469"/>
                        </a:lnTo>
                        <a:lnTo>
                          <a:pt x="1407" y="1467"/>
                        </a:lnTo>
                        <a:lnTo>
                          <a:pt x="1391" y="1461"/>
                        </a:lnTo>
                        <a:lnTo>
                          <a:pt x="1376" y="1450"/>
                        </a:lnTo>
                        <a:lnTo>
                          <a:pt x="1149" y="1225"/>
                        </a:lnTo>
                        <a:lnTo>
                          <a:pt x="1139" y="1213"/>
                        </a:lnTo>
                        <a:lnTo>
                          <a:pt x="1133" y="1200"/>
                        </a:lnTo>
                        <a:lnTo>
                          <a:pt x="1130" y="1186"/>
                        </a:lnTo>
                        <a:lnTo>
                          <a:pt x="1130" y="1171"/>
                        </a:lnTo>
                        <a:lnTo>
                          <a:pt x="1098" y="1140"/>
                        </a:lnTo>
                        <a:lnTo>
                          <a:pt x="1051" y="1177"/>
                        </a:lnTo>
                        <a:lnTo>
                          <a:pt x="1001" y="1209"/>
                        </a:lnTo>
                        <a:lnTo>
                          <a:pt x="949" y="1238"/>
                        </a:lnTo>
                        <a:lnTo>
                          <a:pt x="895" y="1261"/>
                        </a:lnTo>
                        <a:lnTo>
                          <a:pt x="839" y="1279"/>
                        </a:lnTo>
                        <a:lnTo>
                          <a:pt x="782" y="1292"/>
                        </a:lnTo>
                        <a:lnTo>
                          <a:pt x="722" y="1300"/>
                        </a:lnTo>
                        <a:lnTo>
                          <a:pt x="661" y="1303"/>
                        </a:lnTo>
                        <a:lnTo>
                          <a:pt x="603" y="1300"/>
                        </a:lnTo>
                        <a:lnTo>
                          <a:pt x="546" y="1293"/>
                        </a:lnTo>
                        <a:lnTo>
                          <a:pt x="490" y="1281"/>
                        </a:lnTo>
                        <a:lnTo>
                          <a:pt x="435" y="1264"/>
                        </a:lnTo>
                        <a:lnTo>
                          <a:pt x="383" y="1242"/>
                        </a:lnTo>
                        <a:lnTo>
                          <a:pt x="332" y="1216"/>
                        </a:lnTo>
                        <a:lnTo>
                          <a:pt x="283" y="1185"/>
                        </a:lnTo>
                        <a:lnTo>
                          <a:pt x="238" y="1151"/>
                        </a:lnTo>
                        <a:lnTo>
                          <a:pt x="194" y="1112"/>
                        </a:lnTo>
                        <a:lnTo>
                          <a:pt x="155" y="1070"/>
                        </a:lnTo>
                        <a:lnTo>
                          <a:pt x="120" y="1024"/>
                        </a:lnTo>
                        <a:lnTo>
                          <a:pt x="89" y="976"/>
                        </a:lnTo>
                        <a:lnTo>
                          <a:pt x="63" y="926"/>
                        </a:lnTo>
                        <a:lnTo>
                          <a:pt x="40" y="875"/>
                        </a:lnTo>
                        <a:lnTo>
                          <a:pt x="23" y="820"/>
                        </a:lnTo>
                        <a:lnTo>
                          <a:pt x="11" y="765"/>
                        </a:lnTo>
                        <a:lnTo>
                          <a:pt x="4" y="709"/>
                        </a:lnTo>
                        <a:lnTo>
                          <a:pt x="0" y="652"/>
                        </a:lnTo>
                        <a:lnTo>
                          <a:pt x="4" y="593"/>
                        </a:lnTo>
                        <a:lnTo>
                          <a:pt x="11" y="537"/>
                        </a:lnTo>
                        <a:lnTo>
                          <a:pt x="23" y="482"/>
                        </a:lnTo>
                        <a:lnTo>
                          <a:pt x="40" y="428"/>
                        </a:lnTo>
                        <a:lnTo>
                          <a:pt x="63" y="376"/>
                        </a:lnTo>
                        <a:lnTo>
                          <a:pt x="89" y="326"/>
                        </a:lnTo>
                        <a:lnTo>
                          <a:pt x="120" y="279"/>
                        </a:lnTo>
                        <a:lnTo>
                          <a:pt x="155" y="233"/>
                        </a:lnTo>
                        <a:lnTo>
                          <a:pt x="194" y="191"/>
                        </a:lnTo>
                        <a:lnTo>
                          <a:pt x="238" y="152"/>
                        </a:lnTo>
                        <a:lnTo>
                          <a:pt x="283" y="117"/>
                        </a:lnTo>
                        <a:lnTo>
                          <a:pt x="332" y="87"/>
                        </a:lnTo>
                        <a:lnTo>
                          <a:pt x="383" y="60"/>
                        </a:lnTo>
                        <a:lnTo>
                          <a:pt x="435" y="39"/>
                        </a:lnTo>
                        <a:lnTo>
                          <a:pt x="490" y="22"/>
                        </a:lnTo>
                        <a:lnTo>
                          <a:pt x="546" y="10"/>
                        </a:lnTo>
                        <a:lnTo>
                          <a:pt x="603" y="2"/>
                        </a:lnTo>
                        <a:lnTo>
                          <a:pt x="66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82" name="Group 881">
                <a:extLst>
                  <a:ext uri="{FF2B5EF4-FFF2-40B4-BE49-F238E27FC236}">
                    <a16:creationId xmlns:a16="http://schemas.microsoft.com/office/drawing/2014/main" id="{4362E9F1-A0CA-47AE-84E6-01FBBFDD1EE8}"/>
                  </a:ext>
                </a:extLst>
              </p:cNvPr>
              <p:cNvGrpSpPr/>
              <p:nvPr/>
            </p:nvGrpSpPr>
            <p:grpSpPr>
              <a:xfrm>
                <a:off x="1445491" y="3031408"/>
                <a:ext cx="393040" cy="415550"/>
                <a:chOff x="1930449" y="2924063"/>
                <a:chExt cx="476412" cy="503696"/>
              </a:xfrm>
            </p:grpSpPr>
            <p:grpSp>
              <p:nvGrpSpPr>
                <p:cNvPr id="404" name="Group 403">
                  <a:extLst>
                    <a:ext uri="{FF2B5EF4-FFF2-40B4-BE49-F238E27FC236}">
                      <a16:creationId xmlns:a16="http://schemas.microsoft.com/office/drawing/2014/main" id="{1643959E-E55C-40EA-B805-E66D5B15E566}"/>
                    </a:ext>
                  </a:extLst>
                </p:cNvPr>
                <p:cNvGrpSpPr/>
                <p:nvPr/>
              </p:nvGrpSpPr>
              <p:grpSpPr>
                <a:xfrm>
                  <a:off x="1930449" y="292406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405" name="Freeform: Shape 404">
                    <a:extLst>
                      <a:ext uri="{FF2B5EF4-FFF2-40B4-BE49-F238E27FC236}">
                        <a16:creationId xmlns:a16="http://schemas.microsoft.com/office/drawing/2014/main" id="{BFD39400-AEF7-4D2D-921A-CE96E3D0C824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06" name="Oval 405">
                    <a:extLst>
                      <a:ext uri="{FF2B5EF4-FFF2-40B4-BE49-F238E27FC236}">
                        <a16:creationId xmlns:a16="http://schemas.microsoft.com/office/drawing/2014/main" id="{DB93B5F6-998F-43D1-9009-5ADD6917CF59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22" name="Group 421">
                  <a:extLst>
                    <a:ext uri="{FF2B5EF4-FFF2-40B4-BE49-F238E27FC236}">
                      <a16:creationId xmlns:a16="http://schemas.microsoft.com/office/drawing/2014/main" id="{239DEF91-631B-434A-89AC-1F906EED6781}"/>
                    </a:ext>
                  </a:extLst>
                </p:cNvPr>
                <p:cNvGrpSpPr/>
                <p:nvPr/>
              </p:nvGrpSpPr>
              <p:grpSpPr>
                <a:xfrm>
                  <a:off x="2019497" y="3028038"/>
                  <a:ext cx="298316" cy="295746"/>
                  <a:chOff x="-4230750" y="-388596"/>
                  <a:chExt cx="2568406" cy="2546296"/>
                </a:xfrm>
                <a:solidFill>
                  <a:schemeClr val="accent2"/>
                </a:solidFill>
              </p:grpSpPr>
              <p:grpSp>
                <p:nvGrpSpPr>
                  <p:cNvPr id="423" name="Group 422">
                    <a:extLst>
                      <a:ext uri="{FF2B5EF4-FFF2-40B4-BE49-F238E27FC236}">
                        <a16:creationId xmlns:a16="http://schemas.microsoft.com/office/drawing/2014/main" id="{A383B9FA-DD90-4E12-9139-3618537FD336}"/>
                      </a:ext>
                    </a:extLst>
                  </p:cNvPr>
                  <p:cNvGrpSpPr/>
                  <p:nvPr/>
                </p:nvGrpSpPr>
                <p:grpSpPr>
                  <a:xfrm>
                    <a:off x="-4179340" y="-388596"/>
                    <a:ext cx="2448186" cy="2546296"/>
                    <a:chOff x="-4179340" y="-388596"/>
                    <a:chExt cx="2448186" cy="2546296"/>
                  </a:xfrm>
                  <a:grpFill/>
                </p:grpSpPr>
                <p:sp>
                  <p:nvSpPr>
                    <p:cNvPr id="428" name="Freeform 17">
                      <a:extLst>
                        <a:ext uri="{FF2B5EF4-FFF2-40B4-BE49-F238E27FC236}">
                          <a16:creationId xmlns:a16="http://schemas.microsoft.com/office/drawing/2014/main" id="{9DD6EE65-A49C-49FB-AB2D-B3DCF603BE87}"/>
                        </a:ext>
                      </a:extLst>
                    </p:cNvPr>
                    <p:cNvSpPr/>
                    <p:nvPr/>
                  </p:nvSpPr>
                  <p:spPr>
                    <a:xfrm rot="1439">
                      <a:off x="-4178924" y="-388596"/>
                      <a:ext cx="2447770" cy="922686"/>
                    </a:xfrm>
                    <a:custGeom>
                      <a:avLst/>
                      <a:gdLst>
                        <a:gd name="connsiteX0" fmla="*/ 1224019 w 2447770"/>
                        <a:gd name="connsiteY0" fmla="*/ 0 h 922686"/>
                        <a:gd name="connsiteX1" fmla="*/ 2440795 w 2447770"/>
                        <a:gd name="connsiteY1" fmla="*/ 894553 h 922686"/>
                        <a:gd name="connsiteX2" fmla="*/ 2447770 w 2447770"/>
                        <a:gd name="connsiteY2" fmla="*/ 921662 h 922686"/>
                        <a:gd name="connsiteX3" fmla="*/ 2315309 w 2447770"/>
                        <a:gd name="connsiteY3" fmla="*/ 921717 h 922686"/>
                        <a:gd name="connsiteX4" fmla="*/ 2280653 w 2447770"/>
                        <a:gd name="connsiteY4" fmla="*/ 827099 h 922686"/>
                        <a:gd name="connsiteX5" fmla="*/ 1224017 w 2447770"/>
                        <a:gd name="connsiteY5" fmla="*/ 127212 h 922686"/>
                        <a:gd name="connsiteX6" fmla="*/ 167381 w 2447770"/>
                        <a:gd name="connsiteY6" fmla="*/ 827098 h 922686"/>
                        <a:gd name="connsiteX7" fmla="*/ 132391 w 2447770"/>
                        <a:gd name="connsiteY7" fmla="*/ 922631 h 922686"/>
                        <a:gd name="connsiteX8" fmla="*/ 0 w 2447770"/>
                        <a:gd name="connsiteY8" fmla="*/ 922686 h 922686"/>
                        <a:gd name="connsiteX9" fmla="*/ 7239 w 2447770"/>
                        <a:gd name="connsiteY9" fmla="*/ 894552 h 922686"/>
                        <a:gd name="connsiteX10" fmla="*/ 1224019 w 2447770"/>
                        <a:gd name="connsiteY10" fmla="*/ 0 h 9226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47770" h="922686">
                          <a:moveTo>
                            <a:pt x="1224019" y="0"/>
                          </a:moveTo>
                          <a:cubicBezTo>
                            <a:pt x="1795728" y="0"/>
                            <a:pt x="2279485" y="376295"/>
                            <a:pt x="2440795" y="894553"/>
                          </a:cubicBezTo>
                          <a:lnTo>
                            <a:pt x="2447770" y="921662"/>
                          </a:lnTo>
                          <a:lnTo>
                            <a:pt x="2315309" y="921717"/>
                          </a:lnTo>
                          <a:lnTo>
                            <a:pt x="2280653" y="827099"/>
                          </a:lnTo>
                          <a:cubicBezTo>
                            <a:pt x="2106566" y="415805"/>
                            <a:pt x="1699018" y="127212"/>
                            <a:pt x="1224017" y="127212"/>
                          </a:cubicBezTo>
                          <a:cubicBezTo>
                            <a:pt x="749017" y="127212"/>
                            <a:pt x="341468" y="415805"/>
                            <a:pt x="167381" y="827098"/>
                          </a:cubicBezTo>
                          <a:lnTo>
                            <a:pt x="132391" y="922631"/>
                          </a:lnTo>
                          <a:lnTo>
                            <a:pt x="0" y="922686"/>
                          </a:lnTo>
                          <a:lnTo>
                            <a:pt x="7239" y="894552"/>
                          </a:lnTo>
                          <a:cubicBezTo>
                            <a:pt x="168550" y="376294"/>
                            <a:pt x="652310" y="0"/>
                            <a:pt x="1224019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29" name="Freeform 18">
                      <a:extLst>
                        <a:ext uri="{FF2B5EF4-FFF2-40B4-BE49-F238E27FC236}">
                          <a16:creationId xmlns:a16="http://schemas.microsoft.com/office/drawing/2014/main" id="{D493B139-DDF7-4DCE-A51F-64DC16C0640C}"/>
                        </a:ext>
                      </a:extLst>
                    </p:cNvPr>
                    <p:cNvSpPr/>
                    <p:nvPr/>
                  </p:nvSpPr>
                  <p:spPr>
                    <a:xfrm rot="1439">
                      <a:off x="-4179340" y="1235014"/>
                      <a:ext cx="2447770" cy="922686"/>
                    </a:xfrm>
                    <a:custGeom>
                      <a:avLst/>
                      <a:gdLst>
                        <a:gd name="connsiteX0" fmla="*/ 0 w 2447770"/>
                        <a:gd name="connsiteY0" fmla="*/ 1024 h 922686"/>
                        <a:gd name="connsiteX1" fmla="*/ 132462 w 2447770"/>
                        <a:gd name="connsiteY1" fmla="*/ 969 h 922686"/>
                        <a:gd name="connsiteX2" fmla="*/ 167118 w 2447770"/>
                        <a:gd name="connsiteY2" fmla="*/ 95587 h 922686"/>
                        <a:gd name="connsiteX3" fmla="*/ 1223753 w 2447770"/>
                        <a:gd name="connsiteY3" fmla="*/ 795474 h 922686"/>
                        <a:gd name="connsiteX4" fmla="*/ 2280389 w 2447770"/>
                        <a:gd name="connsiteY4" fmla="*/ 95588 h 922686"/>
                        <a:gd name="connsiteX5" fmla="*/ 2315379 w 2447770"/>
                        <a:gd name="connsiteY5" fmla="*/ 55 h 922686"/>
                        <a:gd name="connsiteX6" fmla="*/ 2447770 w 2447770"/>
                        <a:gd name="connsiteY6" fmla="*/ 0 h 922686"/>
                        <a:gd name="connsiteX7" fmla="*/ 2440531 w 2447770"/>
                        <a:gd name="connsiteY7" fmla="*/ 28134 h 922686"/>
                        <a:gd name="connsiteX8" fmla="*/ 1223753 w 2447770"/>
                        <a:gd name="connsiteY8" fmla="*/ 922686 h 922686"/>
                        <a:gd name="connsiteX9" fmla="*/ 6975 w 2447770"/>
                        <a:gd name="connsiteY9" fmla="*/ 28133 h 922686"/>
                        <a:gd name="connsiteX10" fmla="*/ 0 w 2447770"/>
                        <a:gd name="connsiteY10" fmla="*/ 1024 h 9226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47770" h="922686">
                          <a:moveTo>
                            <a:pt x="0" y="1024"/>
                          </a:moveTo>
                          <a:lnTo>
                            <a:pt x="132462" y="969"/>
                          </a:lnTo>
                          <a:lnTo>
                            <a:pt x="167118" y="95587"/>
                          </a:lnTo>
                          <a:cubicBezTo>
                            <a:pt x="341204" y="506881"/>
                            <a:pt x="748752" y="795474"/>
                            <a:pt x="1223753" y="795474"/>
                          </a:cubicBezTo>
                          <a:cubicBezTo>
                            <a:pt x="1698753" y="795474"/>
                            <a:pt x="2106302" y="506881"/>
                            <a:pt x="2280389" y="95588"/>
                          </a:cubicBezTo>
                          <a:lnTo>
                            <a:pt x="2315379" y="55"/>
                          </a:lnTo>
                          <a:lnTo>
                            <a:pt x="2447770" y="0"/>
                          </a:lnTo>
                          <a:lnTo>
                            <a:pt x="2440531" y="28134"/>
                          </a:lnTo>
                          <a:cubicBezTo>
                            <a:pt x="2279221" y="546392"/>
                            <a:pt x="1795461" y="922686"/>
                            <a:pt x="1223753" y="922686"/>
                          </a:cubicBezTo>
                          <a:cubicBezTo>
                            <a:pt x="652045" y="922686"/>
                            <a:pt x="168286" y="546392"/>
                            <a:pt x="6975" y="28133"/>
                          </a:cubicBezTo>
                          <a:lnTo>
                            <a:pt x="0" y="1024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30" name="Freeform 19">
                      <a:extLst>
                        <a:ext uri="{FF2B5EF4-FFF2-40B4-BE49-F238E27FC236}">
                          <a16:creationId xmlns:a16="http://schemas.microsoft.com/office/drawing/2014/main" id="{0CCEF0E0-81C7-4ADB-9C6E-CAB23BA06F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897189" y="133664"/>
                      <a:ext cx="1885234" cy="312143"/>
                    </a:xfrm>
                    <a:custGeom>
                      <a:avLst/>
                      <a:gdLst>
                        <a:gd name="connsiteX0" fmla="*/ 38188 w 1075946"/>
                        <a:gd name="connsiteY0" fmla="*/ 0 h 178275"/>
                        <a:gd name="connsiteX1" fmla="*/ 73667 w 1075946"/>
                        <a:gd name="connsiteY1" fmla="*/ 21208 h 178275"/>
                        <a:gd name="connsiteX2" fmla="*/ 538531 w 1075946"/>
                        <a:gd name="connsiteY2" fmla="*/ 101401 h 178275"/>
                        <a:gd name="connsiteX3" fmla="*/ 1003394 w 1075946"/>
                        <a:gd name="connsiteY3" fmla="*/ 21208 h 178275"/>
                        <a:gd name="connsiteX4" fmla="*/ 1036682 w 1075946"/>
                        <a:gd name="connsiteY4" fmla="*/ 1310 h 178275"/>
                        <a:gd name="connsiteX5" fmla="*/ 1075946 w 1075946"/>
                        <a:gd name="connsiteY5" fmla="*/ 54440 h 178275"/>
                        <a:gd name="connsiteX6" fmla="*/ 1063012 w 1075946"/>
                        <a:gd name="connsiteY6" fmla="*/ 64189 h 178275"/>
                        <a:gd name="connsiteX7" fmla="*/ 538531 w 1075946"/>
                        <a:gd name="connsiteY7" fmla="*/ 178275 h 178275"/>
                        <a:gd name="connsiteX8" fmla="*/ 14049 w 1075946"/>
                        <a:gd name="connsiteY8" fmla="*/ 64189 h 178275"/>
                        <a:gd name="connsiteX9" fmla="*/ 0 w 1075946"/>
                        <a:gd name="connsiteY9" fmla="*/ 53600 h 178275"/>
                        <a:gd name="connsiteX10" fmla="*/ 38188 w 1075946"/>
                        <a:gd name="connsiteY10" fmla="*/ 0 h 178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75946" h="178275">
                          <a:moveTo>
                            <a:pt x="38188" y="0"/>
                          </a:moveTo>
                          <a:lnTo>
                            <a:pt x="73667" y="21208"/>
                          </a:lnTo>
                          <a:cubicBezTo>
                            <a:pt x="174412" y="69591"/>
                            <a:pt x="345022" y="101401"/>
                            <a:pt x="538531" y="101401"/>
                          </a:cubicBezTo>
                          <a:cubicBezTo>
                            <a:pt x="732040" y="101401"/>
                            <a:pt x="902649" y="69591"/>
                            <a:pt x="1003394" y="21208"/>
                          </a:cubicBezTo>
                          <a:lnTo>
                            <a:pt x="1036682" y="1310"/>
                          </a:lnTo>
                          <a:lnTo>
                            <a:pt x="1075946" y="54440"/>
                          </a:lnTo>
                          <a:lnTo>
                            <a:pt x="1063012" y="64189"/>
                          </a:lnTo>
                          <a:cubicBezTo>
                            <a:pt x="949346" y="133020"/>
                            <a:pt x="756856" y="178275"/>
                            <a:pt x="538531" y="178275"/>
                          </a:cubicBezTo>
                          <a:cubicBezTo>
                            <a:pt x="320205" y="178275"/>
                            <a:pt x="127715" y="133020"/>
                            <a:pt x="14049" y="64189"/>
                          </a:cubicBezTo>
                          <a:lnTo>
                            <a:pt x="0" y="53600"/>
                          </a:lnTo>
                          <a:lnTo>
                            <a:pt x="38188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31" name="Freeform 20">
                      <a:extLst>
                        <a:ext uri="{FF2B5EF4-FFF2-40B4-BE49-F238E27FC236}">
                          <a16:creationId xmlns:a16="http://schemas.microsoft.com/office/drawing/2014/main" id="{F4AD2993-624E-4BD5-A757-3CB374435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604334" y="-364538"/>
                      <a:ext cx="591138" cy="898116"/>
                    </a:xfrm>
                    <a:custGeom>
                      <a:avLst/>
                      <a:gdLst>
                        <a:gd name="connsiteX0" fmla="*/ 591138 w 591138"/>
                        <a:gd name="connsiteY0" fmla="*/ 0 h 898116"/>
                        <a:gd name="connsiteX1" fmla="*/ 591138 w 591138"/>
                        <a:gd name="connsiteY1" fmla="*/ 138975 h 898116"/>
                        <a:gd name="connsiteX2" fmla="*/ 539176 w 591138"/>
                        <a:gd name="connsiteY2" fmla="*/ 149751 h 898116"/>
                        <a:gd name="connsiteX3" fmla="*/ 135108 w 591138"/>
                        <a:gd name="connsiteY3" fmla="*/ 866241 h 898116"/>
                        <a:gd name="connsiteX4" fmla="*/ 130923 w 591138"/>
                        <a:gd name="connsiteY4" fmla="*/ 898116 h 898116"/>
                        <a:gd name="connsiteX5" fmla="*/ 0 w 591138"/>
                        <a:gd name="connsiteY5" fmla="*/ 898116 h 898116"/>
                        <a:gd name="connsiteX6" fmla="*/ 16634 w 591138"/>
                        <a:gd name="connsiteY6" fmla="*/ 791985 h 898116"/>
                        <a:gd name="connsiteX7" fmla="*/ 580017 w 591138"/>
                        <a:gd name="connsiteY7" fmla="*/ 1040 h 898116"/>
                        <a:gd name="connsiteX8" fmla="*/ 591138 w 591138"/>
                        <a:gd name="connsiteY8" fmla="*/ 0 h 8981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91138" h="898116">
                          <a:moveTo>
                            <a:pt x="591138" y="0"/>
                          </a:moveTo>
                          <a:lnTo>
                            <a:pt x="591138" y="138975"/>
                          </a:lnTo>
                          <a:lnTo>
                            <a:pt x="539176" y="149751"/>
                          </a:lnTo>
                          <a:cubicBezTo>
                            <a:pt x="352001" y="228555"/>
                            <a:pt x="199607" y="503812"/>
                            <a:pt x="135108" y="866241"/>
                          </a:cubicBezTo>
                          <a:lnTo>
                            <a:pt x="130923" y="898116"/>
                          </a:lnTo>
                          <a:lnTo>
                            <a:pt x="0" y="898116"/>
                          </a:lnTo>
                          <a:lnTo>
                            <a:pt x="16634" y="791985"/>
                          </a:lnTo>
                          <a:cubicBezTo>
                            <a:pt x="107977" y="363114"/>
                            <a:pt x="322812" y="49401"/>
                            <a:pt x="580017" y="1040"/>
                          </a:cubicBezTo>
                          <a:lnTo>
                            <a:pt x="591138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32" name="Freeform 21">
                      <a:extLst>
                        <a:ext uri="{FF2B5EF4-FFF2-40B4-BE49-F238E27FC236}">
                          <a16:creationId xmlns:a16="http://schemas.microsoft.com/office/drawing/2014/main" id="{0ACF8601-4E57-42D0-ACFD-44E9EF9302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2918621" y="-361926"/>
                      <a:ext cx="575011" cy="895504"/>
                    </a:xfrm>
                    <a:custGeom>
                      <a:avLst/>
                      <a:gdLst>
                        <a:gd name="connsiteX0" fmla="*/ 0 w 575011"/>
                        <a:gd name="connsiteY0" fmla="*/ 0 h 895504"/>
                        <a:gd name="connsiteX1" fmla="*/ 61962 w 575011"/>
                        <a:gd name="connsiteY1" fmla="*/ 17507 h 895504"/>
                        <a:gd name="connsiteX2" fmla="*/ 563722 w 575011"/>
                        <a:gd name="connsiteY2" fmla="*/ 818133 h 895504"/>
                        <a:gd name="connsiteX3" fmla="*/ 575011 w 575011"/>
                        <a:gd name="connsiteY3" fmla="*/ 895504 h 895504"/>
                        <a:gd name="connsiteX4" fmla="*/ 443528 w 575011"/>
                        <a:gd name="connsiteY4" fmla="*/ 895504 h 895504"/>
                        <a:gd name="connsiteX5" fmla="*/ 439343 w 575011"/>
                        <a:gd name="connsiteY5" fmla="*/ 863629 h 895504"/>
                        <a:gd name="connsiteX6" fmla="*/ 35274 w 575011"/>
                        <a:gd name="connsiteY6" fmla="*/ 147139 h 895504"/>
                        <a:gd name="connsiteX7" fmla="*/ 0 w 575011"/>
                        <a:gd name="connsiteY7" fmla="*/ 139824 h 895504"/>
                        <a:gd name="connsiteX8" fmla="*/ 0 w 575011"/>
                        <a:gd name="connsiteY8" fmla="*/ 0 h 895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5011" h="895504">
                          <a:moveTo>
                            <a:pt x="0" y="0"/>
                          </a:moveTo>
                          <a:lnTo>
                            <a:pt x="61962" y="17507"/>
                          </a:lnTo>
                          <a:cubicBezTo>
                            <a:pt x="294391" y="105565"/>
                            <a:pt x="483630" y="413145"/>
                            <a:pt x="563722" y="818133"/>
                          </a:cubicBezTo>
                          <a:lnTo>
                            <a:pt x="575011" y="895504"/>
                          </a:lnTo>
                          <a:lnTo>
                            <a:pt x="443528" y="895504"/>
                          </a:lnTo>
                          <a:lnTo>
                            <a:pt x="439343" y="863629"/>
                          </a:lnTo>
                          <a:cubicBezTo>
                            <a:pt x="374844" y="501200"/>
                            <a:pt x="222450" y="225943"/>
                            <a:pt x="35274" y="147139"/>
                          </a:cubicBezTo>
                          <a:lnTo>
                            <a:pt x="0" y="139824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33" name="Freeform 22">
                      <a:extLst>
                        <a:ext uri="{FF2B5EF4-FFF2-40B4-BE49-F238E27FC236}">
                          <a16:creationId xmlns:a16="http://schemas.microsoft.com/office/drawing/2014/main" id="{0A16C2D2-43F8-41C0-98A9-E6F3D76BF6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605773" y="1235526"/>
                      <a:ext cx="592577" cy="907298"/>
                    </a:xfrm>
                    <a:custGeom>
                      <a:avLst/>
                      <a:gdLst>
                        <a:gd name="connsiteX0" fmla="*/ 0 w 592577"/>
                        <a:gd name="connsiteY0" fmla="*/ 0 h 907298"/>
                        <a:gd name="connsiteX1" fmla="*/ 131157 w 592577"/>
                        <a:gd name="connsiteY1" fmla="*/ 0 h 907298"/>
                        <a:gd name="connsiteX2" fmla="*/ 136547 w 592577"/>
                        <a:gd name="connsiteY2" fmla="*/ 41057 h 907298"/>
                        <a:gd name="connsiteX3" fmla="*/ 540615 w 592577"/>
                        <a:gd name="connsiteY3" fmla="*/ 757547 h 907298"/>
                        <a:gd name="connsiteX4" fmla="*/ 592577 w 592577"/>
                        <a:gd name="connsiteY4" fmla="*/ 768325 h 907298"/>
                        <a:gd name="connsiteX5" fmla="*/ 592577 w 592577"/>
                        <a:gd name="connsiteY5" fmla="*/ 907298 h 907298"/>
                        <a:gd name="connsiteX6" fmla="*/ 581456 w 592577"/>
                        <a:gd name="connsiteY6" fmla="*/ 906258 h 907298"/>
                        <a:gd name="connsiteX7" fmla="*/ 18073 w 592577"/>
                        <a:gd name="connsiteY7" fmla="*/ 115313 h 907298"/>
                        <a:gd name="connsiteX8" fmla="*/ 0 w 592577"/>
                        <a:gd name="connsiteY8" fmla="*/ 0 h 9072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92577" h="907298">
                          <a:moveTo>
                            <a:pt x="0" y="0"/>
                          </a:moveTo>
                          <a:lnTo>
                            <a:pt x="131157" y="0"/>
                          </a:lnTo>
                          <a:lnTo>
                            <a:pt x="136547" y="41057"/>
                          </a:lnTo>
                          <a:cubicBezTo>
                            <a:pt x="201046" y="403487"/>
                            <a:pt x="353440" y="678743"/>
                            <a:pt x="540615" y="757547"/>
                          </a:cubicBezTo>
                          <a:lnTo>
                            <a:pt x="592577" y="768325"/>
                          </a:lnTo>
                          <a:lnTo>
                            <a:pt x="592577" y="907298"/>
                          </a:lnTo>
                          <a:lnTo>
                            <a:pt x="581456" y="906258"/>
                          </a:lnTo>
                          <a:cubicBezTo>
                            <a:pt x="324251" y="857898"/>
                            <a:pt x="109416" y="544185"/>
                            <a:pt x="18073" y="115313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34" name="Freeform 23">
                      <a:extLst>
                        <a:ext uri="{FF2B5EF4-FFF2-40B4-BE49-F238E27FC236}">
                          <a16:creationId xmlns:a16="http://schemas.microsoft.com/office/drawing/2014/main" id="{E7A9766C-CA8C-47AE-AD6E-01EAD52532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2918621" y="1235526"/>
                      <a:ext cx="576350" cy="904686"/>
                    </a:xfrm>
                    <a:custGeom>
                      <a:avLst/>
                      <a:gdLst>
                        <a:gd name="connsiteX0" fmla="*/ 444733 w 576350"/>
                        <a:gd name="connsiteY0" fmla="*/ 0 h 904686"/>
                        <a:gd name="connsiteX1" fmla="*/ 576350 w 576350"/>
                        <a:gd name="connsiteY1" fmla="*/ 0 h 904686"/>
                        <a:gd name="connsiteX2" fmla="*/ 563722 w 576350"/>
                        <a:gd name="connsiteY2" fmla="*/ 86553 h 904686"/>
                        <a:gd name="connsiteX3" fmla="*/ 61962 w 576350"/>
                        <a:gd name="connsiteY3" fmla="*/ 887179 h 904686"/>
                        <a:gd name="connsiteX4" fmla="*/ 0 w 576350"/>
                        <a:gd name="connsiteY4" fmla="*/ 904686 h 904686"/>
                        <a:gd name="connsiteX5" fmla="*/ 0 w 576350"/>
                        <a:gd name="connsiteY5" fmla="*/ 764864 h 904686"/>
                        <a:gd name="connsiteX6" fmla="*/ 35274 w 576350"/>
                        <a:gd name="connsiteY6" fmla="*/ 757547 h 904686"/>
                        <a:gd name="connsiteX7" fmla="*/ 439343 w 576350"/>
                        <a:gd name="connsiteY7" fmla="*/ 41057 h 904686"/>
                        <a:gd name="connsiteX8" fmla="*/ 444733 w 576350"/>
                        <a:gd name="connsiteY8" fmla="*/ 0 h 9046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76350" h="904686">
                          <a:moveTo>
                            <a:pt x="444733" y="0"/>
                          </a:moveTo>
                          <a:lnTo>
                            <a:pt x="576350" y="0"/>
                          </a:lnTo>
                          <a:lnTo>
                            <a:pt x="563722" y="86553"/>
                          </a:lnTo>
                          <a:cubicBezTo>
                            <a:pt x="483630" y="491541"/>
                            <a:pt x="294391" y="799121"/>
                            <a:pt x="61962" y="887179"/>
                          </a:cubicBezTo>
                          <a:lnTo>
                            <a:pt x="0" y="904686"/>
                          </a:lnTo>
                          <a:lnTo>
                            <a:pt x="0" y="764864"/>
                          </a:lnTo>
                          <a:lnTo>
                            <a:pt x="35274" y="757547"/>
                          </a:lnTo>
                          <a:cubicBezTo>
                            <a:pt x="222450" y="678743"/>
                            <a:pt x="374844" y="403487"/>
                            <a:pt x="439343" y="41057"/>
                          </a:cubicBezTo>
                          <a:lnTo>
                            <a:pt x="444733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35" name="Freeform 24">
                      <a:extLst>
                        <a:ext uri="{FF2B5EF4-FFF2-40B4-BE49-F238E27FC236}">
                          <a16:creationId xmlns:a16="http://schemas.microsoft.com/office/drawing/2014/main" id="{2C8EB4EC-AEAB-4FA6-808E-B2143EAD96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37358" y="-269931"/>
                      <a:ext cx="129821" cy="803509"/>
                    </a:xfrm>
                    <a:custGeom>
                      <a:avLst/>
                      <a:gdLst>
                        <a:gd name="connsiteX0" fmla="*/ 0 w 129821"/>
                        <a:gd name="connsiteY0" fmla="*/ 0 h 803509"/>
                        <a:gd name="connsiteX1" fmla="*/ 129821 w 129821"/>
                        <a:gd name="connsiteY1" fmla="*/ 0 h 803509"/>
                        <a:gd name="connsiteX2" fmla="*/ 129821 w 129821"/>
                        <a:gd name="connsiteY2" fmla="*/ 803509 h 803509"/>
                        <a:gd name="connsiteX3" fmla="*/ 0 w 129821"/>
                        <a:gd name="connsiteY3" fmla="*/ 803509 h 803509"/>
                        <a:gd name="connsiteX4" fmla="*/ 0 w 129821"/>
                        <a:gd name="connsiteY4" fmla="*/ 0 h 8035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821" h="803509">
                          <a:moveTo>
                            <a:pt x="0" y="0"/>
                          </a:moveTo>
                          <a:lnTo>
                            <a:pt x="129821" y="0"/>
                          </a:lnTo>
                          <a:lnTo>
                            <a:pt x="129821" y="803509"/>
                          </a:lnTo>
                          <a:lnTo>
                            <a:pt x="0" y="803509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36" name="Freeform 25">
                      <a:extLst>
                        <a:ext uri="{FF2B5EF4-FFF2-40B4-BE49-F238E27FC236}">
                          <a16:creationId xmlns:a16="http://schemas.microsoft.com/office/drawing/2014/main" id="{7540C9C3-ACED-4411-BA24-B9AF9A24F3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37358" y="1235526"/>
                      <a:ext cx="129821" cy="816868"/>
                    </a:xfrm>
                    <a:custGeom>
                      <a:avLst/>
                      <a:gdLst>
                        <a:gd name="connsiteX0" fmla="*/ 0 w 129821"/>
                        <a:gd name="connsiteY0" fmla="*/ 0 h 816868"/>
                        <a:gd name="connsiteX1" fmla="*/ 129821 w 129821"/>
                        <a:gd name="connsiteY1" fmla="*/ 0 h 816868"/>
                        <a:gd name="connsiteX2" fmla="*/ 129821 w 129821"/>
                        <a:gd name="connsiteY2" fmla="*/ 816868 h 816868"/>
                        <a:gd name="connsiteX3" fmla="*/ 0 w 129821"/>
                        <a:gd name="connsiteY3" fmla="*/ 816868 h 816868"/>
                        <a:gd name="connsiteX4" fmla="*/ 0 w 129821"/>
                        <a:gd name="connsiteY4" fmla="*/ 0 h 816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821" h="816868">
                          <a:moveTo>
                            <a:pt x="0" y="0"/>
                          </a:moveTo>
                          <a:lnTo>
                            <a:pt x="129821" y="0"/>
                          </a:lnTo>
                          <a:lnTo>
                            <a:pt x="129821" y="816868"/>
                          </a:lnTo>
                          <a:lnTo>
                            <a:pt x="0" y="81686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37" name="Freeform 26">
                      <a:extLst>
                        <a:ext uri="{FF2B5EF4-FFF2-40B4-BE49-F238E27FC236}">
                          <a16:creationId xmlns:a16="http://schemas.microsoft.com/office/drawing/2014/main" id="{6EA210BD-4FB8-4BAE-87AF-0113D76AE93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-3897189" y="1484161"/>
                      <a:ext cx="1885234" cy="312143"/>
                    </a:xfrm>
                    <a:custGeom>
                      <a:avLst/>
                      <a:gdLst>
                        <a:gd name="connsiteX0" fmla="*/ 38188 w 1075946"/>
                        <a:gd name="connsiteY0" fmla="*/ 0 h 178275"/>
                        <a:gd name="connsiteX1" fmla="*/ 73667 w 1075946"/>
                        <a:gd name="connsiteY1" fmla="*/ 21208 h 178275"/>
                        <a:gd name="connsiteX2" fmla="*/ 538531 w 1075946"/>
                        <a:gd name="connsiteY2" fmla="*/ 101401 h 178275"/>
                        <a:gd name="connsiteX3" fmla="*/ 1003394 w 1075946"/>
                        <a:gd name="connsiteY3" fmla="*/ 21208 h 178275"/>
                        <a:gd name="connsiteX4" fmla="*/ 1036682 w 1075946"/>
                        <a:gd name="connsiteY4" fmla="*/ 1310 h 178275"/>
                        <a:gd name="connsiteX5" fmla="*/ 1075946 w 1075946"/>
                        <a:gd name="connsiteY5" fmla="*/ 54440 h 178275"/>
                        <a:gd name="connsiteX6" fmla="*/ 1063012 w 1075946"/>
                        <a:gd name="connsiteY6" fmla="*/ 64189 h 178275"/>
                        <a:gd name="connsiteX7" fmla="*/ 538531 w 1075946"/>
                        <a:gd name="connsiteY7" fmla="*/ 178275 h 178275"/>
                        <a:gd name="connsiteX8" fmla="*/ 14049 w 1075946"/>
                        <a:gd name="connsiteY8" fmla="*/ 64189 h 178275"/>
                        <a:gd name="connsiteX9" fmla="*/ 0 w 1075946"/>
                        <a:gd name="connsiteY9" fmla="*/ 53600 h 178275"/>
                        <a:gd name="connsiteX10" fmla="*/ 38188 w 1075946"/>
                        <a:gd name="connsiteY10" fmla="*/ 0 h 178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75946" h="178275">
                          <a:moveTo>
                            <a:pt x="38188" y="0"/>
                          </a:moveTo>
                          <a:lnTo>
                            <a:pt x="73667" y="21208"/>
                          </a:lnTo>
                          <a:cubicBezTo>
                            <a:pt x="174412" y="69591"/>
                            <a:pt x="345022" y="101401"/>
                            <a:pt x="538531" y="101401"/>
                          </a:cubicBezTo>
                          <a:cubicBezTo>
                            <a:pt x="732040" y="101401"/>
                            <a:pt x="902649" y="69591"/>
                            <a:pt x="1003394" y="21208"/>
                          </a:cubicBezTo>
                          <a:lnTo>
                            <a:pt x="1036682" y="1310"/>
                          </a:lnTo>
                          <a:lnTo>
                            <a:pt x="1075946" y="54440"/>
                          </a:lnTo>
                          <a:lnTo>
                            <a:pt x="1063012" y="64189"/>
                          </a:lnTo>
                          <a:cubicBezTo>
                            <a:pt x="949346" y="133020"/>
                            <a:pt x="756856" y="178275"/>
                            <a:pt x="538531" y="178275"/>
                          </a:cubicBezTo>
                          <a:cubicBezTo>
                            <a:pt x="320205" y="178275"/>
                            <a:pt x="127715" y="133020"/>
                            <a:pt x="14049" y="64189"/>
                          </a:cubicBezTo>
                          <a:lnTo>
                            <a:pt x="0" y="53600"/>
                          </a:lnTo>
                          <a:lnTo>
                            <a:pt x="38188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424" name="Group 423">
                    <a:extLst>
                      <a:ext uri="{FF2B5EF4-FFF2-40B4-BE49-F238E27FC236}">
                        <a16:creationId xmlns:a16="http://schemas.microsoft.com/office/drawing/2014/main" id="{32F702B6-2AE5-4F91-BDB4-71570C93B9FF}"/>
                      </a:ext>
                    </a:extLst>
                  </p:cNvPr>
                  <p:cNvGrpSpPr/>
                  <p:nvPr/>
                </p:nvGrpSpPr>
                <p:grpSpPr>
                  <a:xfrm>
                    <a:off x="-4230750" y="683346"/>
                    <a:ext cx="2568406" cy="507653"/>
                    <a:chOff x="-4230750" y="683346"/>
                    <a:chExt cx="2568406" cy="507653"/>
                  </a:xfrm>
                  <a:grpFill/>
                </p:grpSpPr>
                <p:sp>
                  <p:nvSpPr>
                    <p:cNvPr id="425" name="Freeform 14">
                      <a:extLst>
                        <a:ext uri="{FF2B5EF4-FFF2-40B4-BE49-F238E27FC236}">
                          <a16:creationId xmlns:a16="http://schemas.microsoft.com/office/drawing/2014/main" id="{ADC6CA58-918E-4679-9A47-6C82E9B439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282030" y="683346"/>
                      <a:ext cx="619163" cy="5076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9163" h="507653">
                          <a:moveTo>
                            <a:pt x="46546" y="0"/>
                          </a:moveTo>
                          <a:cubicBezTo>
                            <a:pt x="64629" y="0"/>
                            <a:pt x="76796" y="5804"/>
                            <a:pt x="83047" y="17413"/>
                          </a:cubicBezTo>
                          <a:cubicBezTo>
                            <a:pt x="89297" y="29021"/>
                            <a:pt x="94767" y="45876"/>
                            <a:pt x="99455" y="67977"/>
                          </a:cubicBezTo>
                          <a:lnTo>
                            <a:pt x="163749" y="354620"/>
                          </a:lnTo>
                          <a:lnTo>
                            <a:pt x="235744" y="86395"/>
                          </a:lnTo>
                          <a:cubicBezTo>
                            <a:pt x="241102" y="65857"/>
                            <a:pt x="245902" y="50230"/>
                            <a:pt x="250143" y="39514"/>
                          </a:cubicBezTo>
                          <a:cubicBezTo>
                            <a:pt x="254385" y="28798"/>
                            <a:pt x="261305" y="19534"/>
                            <a:pt x="270905" y="11720"/>
                          </a:cubicBezTo>
                          <a:cubicBezTo>
                            <a:pt x="280504" y="3907"/>
                            <a:pt x="293564" y="0"/>
                            <a:pt x="310084" y="0"/>
                          </a:cubicBezTo>
                          <a:cubicBezTo>
                            <a:pt x="326827" y="0"/>
                            <a:pt x="339831" y="4074"/>
                            <a:pt x="349095" y="12222"/>
                          </a:cubicBezTo>
                          <a:cubicBezTo>
                            <a:pt x="358360" y="20371"/>
                            <a:pt x="364778" y="29245"/>
                            <a:pt x="368350" y="38844"/>
                          </a:cubicBezTo>
                          <a:cubicBezTo>
                            <a:pt x="371922" y="48444"/>
                            <a:pt x="376722" y="64294"/>
                            <a:pt x="382749" y="86395"/>
                          </a:cubicBezTo>
                          <a:lnTo>
                            <a:pt x="455414" y="354620"/>
                          </a:lnTo>
                          <a:lnTo>
                            <a:pt x="519708" y="67977"/>
                          </a:lnTo>
                          <a:cubicBezTo>
                            <a:pt x="522834" y="53020"/>
                            <a:pt x="525792" y="41300"/>
                            <a:pt x="528582" y="32817"/>
                          </a:cubicBezTo>
                          <a:cubicBezTo>
                            <a:pt x="531373" y="24333"/>
                            <a:pt x="536172" y="16743"/>
                            <a:pt x="542981" y="10046"/>
                          </a:cubicBezTo>
                          <a:cubicBezTo>
                            <a:pt x="549790" y="3349"/>
                            <a:pt x="559669" y="0"/>
                            <a:pt x="572617" y="0"/>
                          </a:cubicBezTo>
                          <a:cubicBezTo>
                            <a:pt x="585565" y="0"/>
                            <a:pt x="596559" y="4297"/>
                            <a:pt x="605601" y="12892"/>
                          </a:cubicBezTo>
                          <a:cubicBezTo>
                            <a:pt x="614642" y="21487"/>
                            <a:pt x="619163" y="32259"/>
                            <a:pt x="619163" y="45207"/>
                          </a:cubicBezTo>
                          <a:cubicBezTo>
                            <a:pt x="619163" y="54360"/>
                            <a:pt x="616707" y="68982"/>
                            <a:pt x="611796" y="89074"/>
                          </a:cubicBezTo>
                          <a:lnTo>
                            <a:pt x="530089" y="419584"/>
                          </a:lnTo>
                          <a:cubicBezTo>
                            <a:pt x="524508" y="441908"/>
                            <a:pt x="519876" y="458260"/>
                            <a:pt x="516192" y="468641"/>
                          </a:cubicBezTo>
                          <a:cubicBezTo>
                            <a:pt x="512509" y="479022"/>
                            <a:pt x="506258" y="488119"/>
                            <a:pt x="497440" y="495933"/>
                          </a:cubicBezTo>
                          <a:cubicBezTo>
                            <a:pt x="488622" y="503746"/>
                            <a:pt x="476176" y="507653"/>
                            <a:pt x="460103" y="507653"/>
                          </a:cubicBezTo>
                          <a:cubicBezTo>
                            <a:pt x="444922" y="507653"/>
                            <a:pt x="432755" y="503858"/>
                            <a:pt x="423602" y="496267"/>
                          </a:cubicBezTo>
                          <a:cubicBezTo>
                            <a:pt x="414450" y="488677"/>
                            <a:pt x="408087" y="480138"/>
                            <a:pt x="404515" y="470650"/>
                          </a:cubicBezTo>
                          <a:cubicBezTo>
                            <a:pt x="400943" y="461163"/>
                            <a:pt x="395920" y="444922"/>
                            <a:pt x="389446" y="421928"/>
                          </a:cubicBezTo>
                          <a:lnTo>
                            <a:pt x="310084" y="127583"/>
                          </a:lnTo>
                          <a:lnTo>
                            <a:pt x="229717" y="421928"/>
                          </a:lnTo>
                          <a:cubicBezTo>
                            <a:pt x="223466" y="444252"/>
                            <a:pt x="218499" y="460270"/>
                            <a:pt x="214815" y="469981"/>
                          </a:cubicBezTo>
                          <a:cubicBezTo>
                            <a:pt x="211132" y="479692"/>
                            <a:pt x="204714" y="488398"/>
                            <a:pt x="195561" y="496100"/>
                          </a:cubicBezTo>
                          <a:cubicBezTo>
                            <a:pt x="186408" y="503802"/>
                            <a:pt x="174241" y="507653"/>
                            <a:pt x="159061" y="507653"/>
                          </a:cubicBezTo>
                          <a:cubicBezTo>
                            <a:pt x="146782" y="507653"/>
                            <a:pt x="136681" y="505365"/>
                            <a:pt x="128755" y="500788"/>
                          </a:cubicBezTo>
                          <a:cubicBezTo>
                            <a:pt x="120830" y="496212"/>
                            <a:pt x="114412" y="489738"/>
                            <a:pt x="109501" y="481366"/>
                          </a:cubicBezTo>
                          <a:cubicBezTo>
                            <a:pt x="104589" y="472994"/>
                            <a:pt x="100571" y="463060"/>
                            <a:pt x="97446" y="451563"/>
                          </a:cubicBezTo>
                          <a:cubicBezTo>
                            <a:pt x="94320" y="440066"/>
                            <a:pt x="91530" y="429406"/>
                            <a:pt x="89074" y="419584"/>
                          </a:cubicBezTo>
                          <a:lnTo>
                            <a:pt x="7367" y="89074"/>
                          </a:lnTo>
                          <a:cubicBezTo>
                            <a:pt x="2456" y="69875"/>
                            <a:pt x="0" y="55253"/>
                            <a:pt x="0" y="45207"/>
                          </a:cubicBezTo>
                          <a:cubicBezTo>
                            <a:pt x="0" y="32482"/>
                            <a:pt x="4465" y="21766"/>
                            <a:pt x="13395" y="13060"/>
                          </a:cubicBezTo>
                          <a:cubicBezTo>
                            <a:pt x="22325" y="4353"/>
                            <a:pt x="33375" y="0"/>
                            <a:pt x="46546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426" name="Freeform 15">
                      <a:extLst>
                        <a:ext uri="{FF2B5EF4-FFF2-40B4-BE49-F238E27FC236}">
                          <a16:creationId xmlns:a16="http://schemas.microsoft.com/office/drawing/2014/main" id="{8CA7B9EB-1945-4333-A19C-B975F7B534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2281507" y="683346"/>
                      <a:ext cx="619163" cy="5076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9163" h="507653">
                          <a:moveTo>
                            <a:pt x="46546" y="0"/>
                          </a:moveTo>
                          <a:cubicBezTo>
                            <a:pt x="64629" y="0"/>
                            <a:pt x="76796" y="5804"/>
                            <a:pt x="83047" y="17413"/>
                          </a:cubicBezTo>
                          <a:cubicBezTo>
                            <a:pt x="89297" y="29021"/>
                            <a:pt x="94767" y="45876"/>
                            <a:pt x="99455" y="67977"/>
                          </a:cubicBezTo>
                          <a:lnTo>
                            <a:pt x="163749" y="354620"/>
                          </a:lnTo>
                          <a:lnTo>
                            <a:pt x="235744" y="86395"/>
                          </a:lnTo>
                          <a:cubicBezTo>
                            <a:pt x="241102" y="65857"/>
                            <a:pt x="245902" y="50230"/>
                            <a:pt x="250143" y="39514"/>
                          </a:cubicBezTo>
                          <a:cubicBezTo>
                            <a:pt x="254385" y="28798"/>
                            <a:pt x="261305" y="19534"/>
                            <a:pt x="270905" y="11720"/>
                          </a:cubicBezTo>
                          <a:cubicBezTo>
                            <a:pt x="280504" y="3907"/>
                            <a:pt x="293564" y="0"/>
                            <a:pt x="310084" y="0"/>
                          </a:cubicBezTo>
                          <a:cubicBezTo>
                            <a:pt x="326827" y="0"/>
                            <a:pt x="339831" y="4074"/>
                            <a:pt x="349095" y="12222"/>
                          </a:cubicBezTo>
                          <a:cubicBezTo>
                            <a:pt x="358360" y="20371"/>
                            <a:pt x="364778" y="29245"/>
                            <a:pt x="368350" y="38844"/>
                          </a:cubicBezTo>
                          <a:cubicBezTo>
                            <a:pt x="371922" y="48444"/>
                            <a:pt x="376722" y="64294"/>
                            <a:pt x="382749" y="86395"/>
                          </a:cubicBezTo>
                          <a:lnTo>
                            <a:pt x="455414" y="354620"/>
                          </a:lnTo>
                          <a:lnTo>
                            <a:pt x="519708" y="67977"/>
                          </a:lnTo>
                          <a:cubicBezTo>
                            <a:pt x="522834" y="53020"/>
                            <a:pt x="525792" y="41300"/>
                            <a:pt x="528582" y="32817"/>
                          </a:cubicBezTo>
                          <a:cubicBezTo>
                            <a:pt x="531373" y="24333"/>
                            <a:pt x="536172" y="16743"/>
                            <a:pt x="542981" y="10046"/>
                          </a:cubicBezTo>
                          <a:cubicBezTo>
                            <a:pt x="549790" y="3349"/>
                            <a:pt x="559669" y="0"/>
                            <a:pt x="572617" y="0"/>
                          </a:cubicBezTo>
                          <a:cubicBezTo>
                            <a:pt x="585565" y="0"/>
                            <a:pt x="596559" y="4297"/>
                            <a:pt x="605601" y="12892"/>
                          </a:cubicBezTo>
                          <a:cubicBezTo>
                            <a:pt x="614642" y="21487"/>
                            <a:pt x="619163" y="32259"/>
                            <a:pt x="619163" y="45207"/>
                          </a:cubicBezTo>
                          <a:cubicBezTo>
                            <a:pt x="619163" y="54360"/>
                            <a:pt x="616707" y="68982"/>
                            <a:pt x="611796" y="89074"/>
                          </a:cubicBezTo>
                          <a:lnTo>
                            <a:pt x="530089" y="419584"/>
                          </a:lnTo>
                          <a:cubicBezTo>
                            <a:pt x="524508" y="441908"/>
                            <a:pt x="519876" y="458260"/>
                            <a:pt x="516192" y="468641"/>
                          </a:cubicBezTo>
                          <a:cubicBezTo>
                            <a:pt x="512509" y="479022"/>
                            <a:pt x="506258" y="488119"/>
                            <a:pt x="497440" y="495933"/>
                          </a:cubicBezTo>
                          <a:cubicBezTo>
                            <a:pt x="488622" y="503746"/>
                            <a:pt x="476176" y="507653"/>
                            <a:pt x="460103" y="507653"/>
                          </a:cubicBezTo>
                          <a:cubicBezTo>
                            <a:pt x="444922" y="507653"/>
                            <a:pt x="432755" y="503858"/>
                            <a:pt x="423602" y="496267"/>
                          </a:cubicBezTo>
                          <a:cubicBezTo>
                            <a:pt x="414450" y="488677"/>
                            <a:pt x="408087" y="480138"/>
                            <a:pt x="404515" y="470650"/>
                          </a:cubicBezTo>
                          <a:cubicBezTo>
                            <a:pt x="400943" y="461163"/>
                            <a:pt x="395920" y="444922"/>
                            <a:pt x="389446" y="421928"/>
                          </a:cubicBezTo>
                          <a:lnTo>
                            <a:pt x="310084" y="127583"/>
                          </a:lnTo>
                          <a:lnTo>
                            <a:pt x="229717" y="421928"/>
                          </a:lnTo>
                          <a:cubicBezTo>
                            <a:pt x="223466" y="444252"/>
                            <a:pt x="218499" y="460270"/>
                            <a:pt x="214815" y="469981"/>
                          </a:cubicBezTo>
                          <a:cubicBezTo>
                            <a:pt x="211132" y="479692"/>
                            <a:pt x="204714" y="488398"/>
                            <a:pt x="195561" y="496100"/>
                          </a:cubicBezTo>
                          <a:cubicBezTo>
                            <a:pt x="186408" y="503802"/>
                            <a:pt x="174241" y="507653"/>
                            <a:pt x="159061" y="507653"/>
                          </a:cubicBezTo>
                          <a:cubicBezTo>
                            <a:pt x="146782" y="507653"/>
                            <a:pt x="136681" y="505365"/>
                            <a:pt x="128755" y="500788"/>
                          </a:cubicBezTo>
                          <a:cubicBezTo>
                            <a:pt x="120830" y="496212"/>
                            <a:pt x="114412" y="489738"/>
                            <a:pt x="109501" y="481366"/>
                          </a:cubicBezTo>
                          <a:cubicBezTo>
                            <a:pt x="104589" y="472994"/>
                            <a:pt x="100571" y="463060"/>
                            <a:pt x="97446" y="451563"/>
                          </a:cubicBezTo>
                          <a:cubicBezTo>
                            <a:pt x="94320" y="440066"/>
                            <a:pt x="91530" y="429406"/>
                            <a:pt x="89074" y="419584"/>
                          </a:cubicBezTo>
                          <a:lnTo>
                            <a:pt x="7367" y="89074"/>
                          </a:lnTo>
                          <a:cubicBezTo>
                            <a:pt x="2456" y="69875"/>
                            <a:pt x="0" y="55253"/>
                            <a:pt x="0" y="45207"/>
                          </a:cubicBezTo>
                          <a:cubicBezTo>
                            <a:pt x="0" y="32482"/>
                            <a:pt x="4465" y="21766"/>
                            <a:pt x="13395" y="13060"/>
                          </a:cubicBezTo>
                          <a:cubicBezTo>
                            <a:pt x="22325" y="4353"/>
                            <a:pt x="33375" y="0"/>
                            <a:pt x="46546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427" name="Freeform 16">
                      <a:extLst>
                        <a:ext uri="{FF2B5EF4-FFF2-40B4-BE49-F238E27FC236}">
                          <a16:creationId xmlns:a16="http://schemas.microsoft.com/office/drawing/2014/main" id="{A6376ED8-DBAF-42C6-81F5-CE1DCB0361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4230750" y="683346"/>
                      <a:ext cx="619163" cy="5076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9163" h="507653">
                          <a:moveTo>
                            <a:pt x="46546" y="0"/>
                          </a:moveTo>
                          <a:cubicBezTo>
                            <a:pt x="64629" y="0"/>
                            <a:pt x="76796" y="5804"/>
                            <a:pt x="83047" y="17413"/>
                          </a:cubicBezTo>
                          <a:cubicBezTo>
                            <a:pt x="89297" y="29021"/>
                            <a:pt x="94767" y="45876"/>
                            <a:pt x="99455" y="67977"/>
                          </a:cubicBezTo>
                          <a:lnTo>
                            <a:pt x="163749" y="354620"/>
                          </a:lnTo>
                          <a:lnTo>
                            <a:pt x="235744" y="86395"/>
                          </a:lnTo>
                          <a:cubicBezTo>
                            <a:pt x="241102" y="65857"/>
                            <a:pt x="245902" y="50230"/>
                            <a:pt x="250143" y="39514"/>
                          </a:cubicBezTo>
                          <a:cubicBezTo>
                            <a:pt x="254385" y="28798"/>
                            <a:pt x="261305" y="19534"/>
                            <a:pt x="270905" y="11720"/>
                          </a:cubicBezTo>
                          <a:cubicBezTo>
                            <a:pt x="280504" y="3907"/>
                            <a:pt x="293564" y="0"/>
                            <a:pt x="310084" y="0"/>
                          </a:cubicBezTo>
                          <a:cubicBezTo>
                            <a:pt x="326827" y="0"/>
                            <a:pt x="339831" y="4074"/>
                            <a:pt x="349095" y="12222"/>
                          </a:cubicBezTo>
                          <a:cubicBezTo>
                            <a:pt x="358360" y="20371"/>
                            <a:pt x="364778" y="29245"/>
                            <a:pt x="368350" y="38844"/>
                          </a:cubicBezTo>
                          <a:cubicBezTo>
                            <a:pt x="371922" y="48444"/>
                            <a:pt x="376722" y="64294"/>
                            <a:pt x="382749" y="86395"/>
                          </a:cubicBezTo>
                          <a:lnTo>
                            <a:pt x="455414" y="354620"/>
                          </a:lnTo>
                          <a:lnTo>
                            <a:pt x="519708" y="67977"/>
                          </a:lnTo>
                          <a:cubicBezTo>
                            <a:pt x="522834" y="53020"/>
                            <a:pt x="525792" y="41300"/>
                            <a:pt x="528582" y="32817"/>
                          </a:cubicBezTo>
                          <a:cubicBezTo>
                            <a:pt x="531373" y="24333"/>
                            <a:pt x="536172" y="16743"/>
                            <a:pt x="542981" y="10046"/>
                          </a:cubicBezTo>
                          <a:cubicBezTo>
                            <a:pt x="549790" y="3349"/>
                            <a:pt x="559669" y="0"/>
                            <a:pt x="572617" y="0"/>
                          </a:cubicBezTo>
                          <a:cubicBezTo>
                            <a:pt x="585565" y="0"/>
                            <a:pt x="596559" y="4297"/>
                            <a:pt x="605601" y="12892"/>
                          </a:cubicBezTo>
                          <a:cubicBezTo>
                            <a:pt x="614642" y="21487"/>
                            <a:pt x="619163" y="32259"/>
                            <a:pt x="619163" y="45207"/>
                          </a:cubicBezTo>
                          <a:cubicBezTo>
                            <a:pt x="619163" y="54360"/>
                            <a:pt x="616707" y="68982"/>
                            <a:pt x="611796" y="89074"/>
                          </a:cubicBezTo>
                          <a:lnTo>
                            <a:pt x="530089" y="419584"/>
                          </a:lnTo>
                          <a:cubicBezTo>
                            <a:pt x="524508" y="441908"/>
                            <a:pt x="519876" y="458260"/>
                            <a:pt x="516192" y="468641"/>
                          </a:cubicBezTo>
                          <a:cubicBezTo>
                            <a:pt x="512509" y="479022"/>
                            <a:pt x="506258" y="488119"/>
                            <a:pt x="497440" y="495933"/>
                          </a:cubicBezTo>
                          <a:cubicBezTo>
                            <a:pt x="488622" y="503746"/>
                            <a:pt x="476176" y="507653"/>
                            <a:pt x="460103" y="507653"/>
                          </a:cubicBezTo>
                          <a:cubicBezTo>
                            <a:pt x="444922" y="507653"/>
                            <a:pt x="432755" y="503858"/>
                            <a:pt x="423602" y="496267"/>
                          </a:cubicBezTo>
                          <a:cubicBezTo>
                            <a:pt x="414450" y="488677"/>
                            <a:pt x="408087" y="480138"/>
                            <a:pt x="404515" y="470650"/>
                          </a:cubicBezTo>
                          <a:cubicBezTo>
                            <a:pt x="400943" y="461163"/>
                            <a:pt x="395920" y="444922"/>
                            <a:pt x="389446" y="421928"/>
                          </a:cubicBezTo>
                          <a:lnTo>
                            <a:pt x="310084" y="127583"/>
                          </a:lnTo>
                          <a:lnTo>
                            <a:pt x="229717" y="421928"/>
                          </a:lnTo>
                          <a:cubicBezTo>
                            <a:pt x="223466" y="444252"/>
                            <a:pt x="218499" y="460270"/>
                            <a:pt x="214815" y="469981"/>
                          </a:cubicBezTo>
                          <a:cubicBezTo>
                            <a:pt x="211132" y="479692"/>
                            <a:pt x="204714" y="488398"/>
                            <a:pt x="195561" y="496100"/>
                          </a:cubicBezTo>
                          <a:cubicBezTo>
                            <a:pt x="186408" y="503802"/>
                            <a:pt x="174241" y="507653"/>
                            <a:pt x="159061" y="507653"/>
                          </a:cubicBezTo>
                          <a:cubicBezTo>
                            <a:pt x="146782" y="507653"/>
                            <a:pt x="136681" y="505365"/>
                            <a:pt x="128755" y="500788"/>
                          </a:cubicBezTo>
                          <a:cubicBezTo>
                            <a:pt x="120830" y="496212"/>
                            <a:pt x="114412" y="489738"/>
                            <a:pt x="109501" y="481366"/>
                          </a:cubicBezTo>
                          <a:cubicBezTo>
                            <a:pt x="104589" y="472994"/>
                            <a:pt x="100571" y="463060"/>
                            <a:pt x="97446" y="451563"/>
                          </a:cubicBezTo>
                          <a:cubicBezTo>
                            <a:pt x="94320" y="440066"/>
                            <a:pt x="91530" y="429406"/>
                            <a:pt x="89074" y="419584"/>
                          </a:cubicBezTo>
                          <a:lnTo>
                            <a:pt x="7367" y="89074"/>
                          </a:lnTo>
                          <a:cubicBezTo>
                            <a:pt x="2456" y="69875"/>
                            <a:pt x="0" y="55253"/>
                            <a:pt x="0" y="45207"/>
                          </a:cubicBezTo>
                          <a:cubicBezTo>
                            <a:pt x="0" y="32482"/>
                            <a:pt x="4465" y="21766"/>
                            <a:pt x="13395" y="13060"/>
                          </a:cubicBezTo>
                          <a:cubicBezTo>
                            <a:pt x="22325" y="4353"/>
                            <a:pt x="33375" y="0"/>
                            <a:pt x="46546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grpSp>
            <p:nvGrpSpPr>
              <p:cNvPr id="893" name="Group 892">
                <a:extLst>
                  <a:ext uri="{FF2B5EF4-FFF2-40B4-BE49-F238E27FC236}">
                    <a16:creationId xmlns:a16="http://schemas.microsoft.com/office/drawing/2014/main" id="{4EDE8CB9-6964-4D02-9BF9-C3FE55E1777D}"/>
                  </a:ext>
                </a:extLst>
              </p:cNvPr>
              <p:cNvGrpSpPr/>
              <p:nvPr/>
            </p:nvGrpSpPr>
            <p:grpSpPr>
              <a:xfrm>
                <a:off x="2422154" y="3031408"/>
                <a:ext cx="393040" cy="415550"/>
                <a:chOff x="3232667" y="2924063"/>
                <a:chExt cx="476412" cy="503696"/>
              </a:xfrm>
            </p:grpSpPr>
            <p:grpSp>
              <p:nvGrpSpPr>
                <p:cNvPr id="458" name="Group 457">
                  <a:extLst>
                    <a:ext uri="{FF2B5EF4-FFF2-40B4-BE49-F238E27FC236}">
                      <a16:creationId xmlns:a16="http://schemas.microsoft.com/office/drawing/2014/main" id="{BF72377D-8B30-4B64-8621-FEF545848334}"/>
                    </a:ext>
                  </a:extLst>
                </p:cNvPr>
                <p:cNvGrpSpPr/>
                <p:nvPr/>
              </p:nvGrpSpPr>
              <p:grpSpPr>
                <a:xfrm>
                  <a:off x="3232667" y="292406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459" name="Freeform: Shape 458">
                    <a:extLst>
                      <a:ext uri="{FF2B5EF4-FFF2-40B4-BE49-F238E27FC236}">
                        <a16:creationId xmlns:a16="http://schemas.microsoft.com/office/drawing/2014/main" id="{EEBECADE-B32F-4784-9FAE-FED6E6DC22F0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0" name="Oval 459">
                    <a:extLst>
                      <a:ext uri="{FF2B5EF4-FFF2-40B4-BE49-F238E27FC236}">
                        <a16:creationId xmlns:a16="http://schemas.microsoft.com/office/drawing/2014/main" id="{8489EC0E-F52F-4EFC-8BC1-C8CFAD212319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76" name="Group 475">
                  <a:extLst>
                    <a:ext uri="{FF2B5EF4-FFF2-40B4-BE49-F238E27FC236}">
                      <a16:creationId xmlns:a16="http://schemas.microsoft.com/office/drawing/2014/main" id="{7C743C0C-83DC-496D-BBF7-013BA1A6BFD5}"/>
                    </a:ext>
                  </a:extLst>
                </p:cNvPr>
                <p:cNvGrpSpPr/>
                <p:nvPr/>
              </p:nvGrpSpPr>
              <p:grpSpPr>
                <a:xfrm>
                  <a:off x="3340126" y="3038839"/>
                  <a:ext cx="261494" cy="274144"/>
                  <a:chOff x="1922976" y="-99620"/>
                  <a:chExt cx="4828020" cy="5061582"/>
                </a:xfrm>
                <a:solidFill>
                  <a:schemeClr val="accent1"/>
                </a:solidFill>
              </p:grpSpPr>
              <p:grpSp>
                <p:nvGrpSpPr>
                  <p:cNvPr id="477" name="Group 476">
                    <a:extLst>
                      <a:ext uri="{FF2B5EF4-FFF2-40B4-BE49-F238E27FC236}">
                        <a16:creationId xmlns:a16="http://schemas.microsoft.com/office/drawing/2014/main" id="{99247A0E-EB9D-4124-8295-1B738ECB7D3B}"/>
                      </a:ext>
                    </a:extLst>
                  </p:cNvPr>
                  <p:cNvGrpSpPr/>
                  <p:nvPr/>
                </p:nvGrpSpPr>
                <p:grpSpPr>
                  <a:xfrm>
                    <a:off x="2570313" y="-99620"/>
                    <a:ext cx="2119838" cy="4306017"/>
                    <a:chOff x="2570313" y="-99620"/>
                    <a:chExt cx="2119838" cy="4306017"/>
                  </a:xfrm>
                  <a:grpFill/>
                </p:grpSpPr>
                <p:sp>
                  <p:nvSpPr>
                    <p:cNvPr id="496" name="Oval 495">
                      <a:extLst>
                        <a:ext uri="{FF2B5EF4-FFF2-40B4-BE49-F238E27FC236}">
                          <a16:creationId xmlns:a16="http://schemas.microsoft.com/office/drawing/2014/main" id="{CA04B4F4-5C69-48F6-8AD0-31920B332A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70313" y="-99620"/>
                      <a:ext cx="2119838" cy="992635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97" name="Freeform 51">
                      <a:extLst>
                        <a:ext uri="{FF2B5EF4-FFF2-40B4-BE49-F238E27FC236}">
                          <a16:creationId xmlns:a16="http://schemas.microsoft.com/office/drawing/2014/main" id="{6C38BE7A-6CC3-4458-95F9-78809537BE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70313" y="556183"/>
                      <a:ext cx="2119838" cy="670718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98" name="Freeform 52">
                      <a:extLst>
                        <a:ext uri="{FF2B5EF4-FFF2-40B4-BE49-F238E27FC236}">
                          <a16:creationId xmlns:a16="http://schemas.microsoft.com/office/drawing/2014/main" id="{64E3067D-DEBF-4FE3-827D-634926AF66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70313" y="900488"/>
                      <a:ext cx="2119838" cy="670718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99" name="Freeform 53">
                      <a:extLst>
                        <a:ext uri="{FF2B5EF4-FFF2-40B4-BE49-F238E27FC236}">
                          <a16:creationId xmlns:a16="http://schemas.microsoft.com/office/drawing/2014/main" id="{A0DA9E59-19A8-44AC-887F-A42E46A478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70313" y="1260704"/>
                      <a:ext cx="2092237" cy="654806"/>
                    </a:xfrm>
                    <a:custGeom>
                      <a:avLst/>
                      <a:gdLst>
                        <a:gd name="connsiteX0" fmla="*/ 342169 w 346190"/>
                        <a:gd name="connsiteY0" fmla="*/ 0 h 110399"/>
                        <a:gd name="connsiteX1" fmla="*/ 345378 w 346190"/>
                        <a:gd name="connsiteY1" fmla="*/ 6204 h 110399"/>
                        <a:gd name="connsiteX2" fmla="*/ 346190 w 346190"/>
                        <a:gd name="connsiteY2" fmla="*/ 10211 h 110399"/>
                        <a:gd name="connsiteX3" fmla="*/ 335716 w 346190"/>
                        <a:gd name="connsiteY3" fmla="*/ 17559 h 110399"/>
                        <a:gd name="connsiteX4" fmla="*/ 322006 w 346190"/>
                        <a:gd name="connsiteY4" fmla="*/ 49675 h 110399"/>
                        <a:gd name="connsiteX5" fmla="*/ 327687 w 346190"/>
                        <a:gd name="connsiteY5" fmla="*/ 62983 h 110399"/>
                        <a:gd name="connsiteX6" fmla="*/ 297824 w 346190"/>
                        <a:gd name="connsiteY6" fmla="*/ 85000 h 110399"/>
                        <a:gd name="connsiteX7" fmla="*/ 174461 w 346190"/>
                        <a:gd name="connsiteY7" fmla="*/ 110399 h 110399"/>
                        <a:gd name="connsiteX8" fmla="*/ 0 w 346190"/>
                        <a:gd name="connsiteY8" fmla="*/ 23681 h 110399"/>
                        <a:gd name="connsiteX9" fmla="*/ 3545 w 346190"/>
                        <a:gd name="connsiteY9" fmla="*/ 6204 h 110399"/>
                        <a:gd name="connsiteX10" fmla="*/ 5399 w 346190"/>
                        <a:gd name="connsiteY10" fmla="*/ 2619 h 110399"/>
                        <a:gd name="connsiteX11" fmla="*/ 6489 w 346190"/>
                        <a:gd name="connsiteY11" fmla="*/ 4726 h 110399"/>
                        <a:gd name="connsiteX12" fmla="*/ 173106 w 346190"/>
                        <a:gd name="connsiteY12" fmla="*/ 65657 h 110399"/>
                        <a:gd name="connsiteX13" fmla="*/ 339724 w 346190"/>
                        <a:gd name="connsiteY13" fmla="*/ 4726 h 110399"/>
                        <a:gd name="connsiteX0" fmla="*/ 342169 w 346190"/>
                        <a:gd name="connsiteY0" fmla="*/ 0 h 110399"/>
                        <a:gd name="connsiteX1" fmla="*/ 345378 w 346190"/>
                        <a:gd name="connsiteY1" fmla="*/ 6204 h 110399"/>
                        <a:gd name="connsiteX2" fmla="*/ 346190 w 346190"/>
                        <a:gd name="connsiteY2" fmla="*/ 10211 h 110399"/>
                        <a:gd name="connsiteX3" fmla="*/ 335716 w 346190"/>
                        <a:gd name="connsiteY3" fmla="*/ 17559 h 110399"/>
                        <a:gd name="connsiteX4" fmla="*/ 322006 w 346190"/>
                        <a:gd name="connsiteY4" fmla="*/ 49675 h 110399"/>
                        <a:gd name="connsiteX5" fmla="*/ 327687 w 346190"/>
                        <a:gd name="connsiteY5" fmla="*/ 62983 h 110399"/>
                        <a:gd name="connsiteX6" fmla="*/ 297824 w 346190"/>
                        <a:gd name="connsiteY6" fmla="*/ 85000 h 110399"/>
                        <a:gd name="connsiteX7" fmla="*/ 174461 w 346190"/>
                        <a:gd name="connsiteY7" fmla="*/ 110399 h 110399"/>
                        <a:gd name="connsiteX8" fmla="*/ 0 w 346190"/>
                        <a:gd name="connsiteY8" fmla="*/ 23681 h 110399"/>
                        <a:gd name="connsiteX9" fmla="*/ 3545 w 346190"/>
                        <a:gd name="connsiteY9" fmla="*/ 6204 h 110399"/>
                        <a:gd name="connsiteX10" fmla="*/ 5399 w 346190"/>
                        <a:gd name="connsiteY10" fmla="*/ 2619 h 110399"/>
                        <a:gd name="connsiteX11" fmla="*/ 6489 w 346190"/>
                        <a:gd name="connsiteY11" fmla="*/ 4726 h 110399"/>
                        <a:gd name="connsiteX12" fmla="*/ 173106 w 346190"/>
                        <a:gd name="connsiteY12" fmla="*/ 65657 h 110399"/>
                        <a:gd name="connsiteX13" fmla="*/ 339724 w 346190"/>
                        <a:gd name="connsiteY13" fmla="*/ 4726 h 110399"/>
                        <a:gd name="connsiteX14" fmla="*/ 342169 w 346190"/>
                        <a:gd name="connsiteY14" fmla="*/ 0 h 110399"/>
                        <a:gd name="connsiteX0" fmla="*/ 342169 w 346190"/>
                        <a:gd name="connsiteY0" fmla="*/ 0 h 110399"/>
                        <a:gd name="connsiteX1" fmla="*/ 345378 w 346190"/>
                        <a:gd name="connsiteY1" fmla="*/ 6204 h 110399"/>
                        <a:gd name="connsiteX2" fmla="*/ 346190 w 346190"/>
                        <a:gd name="connsiteY2" fmla="*/ 10211 h 110399"/>
                        <a:gd name="connsiteX3" fmla="*/ 335716 w 346190"/>
                        <a:gd name="connsiteY3" fmla="*/ 17559 h 110399"/>
                        <a:gd name="connsiteX4" fmla="*/ 327687 w 346190"/>
                        <a:gd name="connsiteY4" fmla="*/ 62983 h 110399"/>
                        <a:gd name="connsiteX5" fmla="*/ 297824 w 346190"/>
                        <a:gd name="connsiteY5" fmla="*/ 85000 h 110399"/>
                        <a:gd name="connsiteX6" fmla="*/ 174461 w 346190"/>
                        <a:gd name="connsiteY6" fmla="*/ 110399 h 110399"/>
                        <a:gd name="connsiteX7" fmla="*/ 0 w 346190"/>
                        <a:gd name="connsiteY7" fmla="*/ 23681 h 110399"/>
                        <a:gd name="connsiteX8" fmla="*/ 3545 w 346190"/>
                        <a:gd name="connsiteY8" fmla="*/ 6204 h 110399"/>
                        <a:gd name="connsiteX9" fmla="*/ 5399 w 346190"/>
                        <a:gd name="connsiteY9" fmla="*/ 2619 h 110399"/>
                        <a:gd name="connsiteX10" fmla="*/ 6489 w 346190"/>
                        <a:gd name="connsiteY10" fmla="*/ 4726 h 110399"/>
                        <a:gd name="connsiteX11" fmla="*/ 173106 w 346190"/>
                        <a:gd name="connsiteY11" fmla="*/ 65657 h 110399"/>
                        <a:gd name="connsiteX12" fmla="*/ 339724 w 346190"/>
                        <a:gd name="connsiteY12" fmla="*/ 4726 h 110399"/>
                        <a:gd name="connsiteX13" fmla="*/ 342169 w 346190"/>
                        <a:gd name="connsiteY13" fmla="*/ 0 h 110399"/>
                        <a:gd name="connsiteX0" fmla="*/ 342169 w 346190"/>
                        <a:gd name="connsiteY0" fmla="*/ 0 h 110399"/>
                        <a:gd name="connsiteX1" fmla="*/ 345378 w 346190"/>
                        <a:gd name="connsiteY1" fmla="*/ 6204 h 110399"/>
                        <a:gd name="connsiteX2" fmla="*/ 346190 w 346190"/>
                        <a:gd name="connsiteY2" fmla="*/ 10211 h 110399"/>
                        <a:gd name="connsiteX3" fmla="*/ 327687 w 346190"/>
                        <a:gd name="connsiteY3" fmla="*/ 62983 h 110399"/>
                        <a:gd name="connsiteX4" fmla="*/ 297824 w 346190"/>
                        <a:gd name="connsiteY4" fmla="*/ 85000 h 110399"/>
                        <a:gd name="connsiteX5" fmla="*/ 174461 w 346190"/>
                        <a:gd name="connsiteY5" fmla="*/ 110399 h 110399"/>
                        <a:gd name="connsiteX6" fmla="*/ 0 w 346190"/>
                        <a:gd name="connsiteY6" fmla="*/ 23681 h 110399"/>
                        <a:gd name="connsiteX7" fmla="*/ 3545 w 346190"/>
                        <a:gd name="connsiteY7" fmla="*/ 6204 h 110399"/>
                        <a:gd name="connsiteX8" fmla="*/ 5399 w 346190"/>
                        <a:gd name="connsiteY8" fmla="*/ 2619 h 110399"/>
                        <a:gd name="connsiteX9" fmla="*/ 6489 w 346190"/>
                        <a:gd name="connsiteY9" fmla="*/ 4726 h 110399"/>
                        <a:gd name="connsiteX10" fmla="*/ 173106 w 346190"/>
                        <a:gd name="connsiteY10" fmla="*/ 65657 h 110399"/>
                        <a:gd name="connsiteX11" fmla="*/ 339724 w 346190"/>
                        <a:gd name="connsiteY11" fmla="*/ 4726 h 110399"/>
                        <a:gd name="connsiteX12" fmla="*/ 342169 w 346190"/>
                        <a:gd name="connsiteY12" fmla="*/ 0 h 110399"/>
                        <a:gd name="connsiteX0" fmla="*/ 342169 w 345378"/>
                        <a:gd name="connsiteY0" fmla="*/ 0 h 110399"/>
                        <a:gd name="connsiteX1" fmla="*/ 345378 w 345378"/>
                        <a:gd name="connsiteY1" fmla="*/ 6204 h 110399"/>
                        <a:gd name="connsiteX2" fmla="*/ 327687 w 345378"/>
                        <a:gd name="connsiteY2" fmla="*/ 62983 h 110399"/>
                        <a:gd name="connsiteX3" fmla="*/ 297824 w 345378"/>
                        <a:gd name="connsiteY3" fmla="*/ 85000 h 110399"/>
                        <a:gd name="connsiteX4" fmla="*/ 174461 w 345378"/>
                        <a:gd name="connsiteY4" fmla="*/ 110399 h 110399"/>
                        <a:gd name="connsiteX5" fmla="*/ 0 w 345378"/>
                        <a:gd name="connsiteY5" fmla="*/ 23681 h 110399"/>
                        <a:gd name="connsiteX6" fmla="*/ 3545 w 345378"/>
                        <a:gd name="connsiteY6" fmla="*/ 6204 h 110399"/>
                        <a:gd name="connsiteX7" fmla="*/ 5399 w 345378"/>
                        <a:gd name="connsiteY7" fmla="*/ 2619 h 110399"/>
                        <a:gd name="connsiteX8" fmla="*/ 6489 w 345378"/>
                        <a:gd name="connsiteY8" fmla="*/ 4726 h 110399"/>
                        <a:gd name="connsiteX9" fmla="*/ 173106 w 345378"/>
                        <a:gd name="connsiteY9" fmla="*/ 65657 h 110399"/>
                        <a:gd name="connsiteX10" fmla="*/ 339724 w 345378"/>
                        <a:gd name="connsiteY10" fmla="*/ 4726 h 110399"/>
                        <a:gd name="connsiteX11" fmla="*/ 342169 w 345378"/>
                        <a:gd name="connsiteY11" fmla="*/ 0 h 110399"/>
                        <a:gd name="connsiteX0" fmla="*/ 342169 w 342169"/>
                        <a:gd name="connsiteY0" fmla="*/ 0 h 110399"/>
                        <a:gd name="connsiteX1" fmla="*/ 327687 w 342169"/>
                        <a:gd name="connsiteY1" fmla="*/ 62983 h 110399"/>
                        <a:gd name="connsiteX2" fmla="*/ 297824 w 342169"/>
                        <a:gd name="connsiteY2" fmla="*/ 85000 h 110399"/>
                        <a:gd name="connsiteX3" fmla="*/ 174461 w 342169"/>
                        <a:gd name="connsiteY3" fmla="*/ 110399 h 110399"/>
                        <a:gd name="connsiteX4" fmla="*/ 0 w 342169"/>
                        <a:gd name="connsiteY4" fmla="*/ 23681 h 110399"/>
                        <a:gd name="connsiteX5" fmla="*/ 3545 w 342169"/>
                        <a:gd name="connsiteY5" fmla="*/ 6204 h 110399"/>
                        <a:gd name="connsiteX6" fmla="*/ 5399 w 342169"/>
                        <a:gd name="connsiteY6" fmla="*/ 2619 h 110399"/>
                        <a:gd name="connsiteX7" fmla="*/ 6489 w 342169"/>
                        <a:gd name="connsiteY7" fmla="*/ 4726 h 110399"/>
                        <a:gd name="connsiteX8" fmla="*/ 173106 w 342169"/>
                        <a:gd name="connsiteY8" fmla="*/ 65657 h 110399"/>
                        <a:gd name="connsiteX9" fmla="*/ 339724 w 342169"/>
                        <a:gd name="connsiteY9" fmla="*/ 4726 h 110399"/>
                        <a:gd name="connsiteX10" fmla="*/ 342169 w 342169"/>
                        <a:gd name="connsiteY10" fmla="*/ 0 h 110399"/>
                        <a:gd name="connsiteX0" fmla="*/ 339724 w 339724"/>
                        <a:gd name="connsiteY0" fmla="*/ 2107 h 107780"/>
                        <a:gd name="connsiteX1" fmla="*/ 327687 w 339724"/>
                        <a:gd name="connsiteY1" fmla="*/ 60364 h 107780"/>
                        <a:gd name="connsiteX2" fmla="*/ 297824 w 339724"/>
                        <a:gd name="connsiteY2" fmla="*/ 82381 h 107780"/>
                        <a:gd name="connsiteX3" fmla="*/ 174461 w 339724"/>
                        <a:gd name="connsiteY3" fmla="*/ 107780 h 107780"/>
                        <a:gd name="connsiteX4" fmla="*/ 0 w 339724"/>
                        <a:gd name="connsiteY4" fmla="*/ 21062 h 107780"/>
                        <a:gd name="connsiteX5" fmla="*/ 3545 w 339724"/>
                        <a:gd name="connsiteY5" fmla="*/ 3585 h 107780"/>
                        <a:gd name="connsiteX6" fmla="*/ 5399 w 339724"/>
                        <a:gd name="connsiteY6" fmla="*/ 0 h 107780"/>
                        <a:gd name="connsiteX7" fmla="*/ 6489 w 339724"/>
                        <a:gd name="connsiteY7" fmla="*/ 2107 h 107780"/>
                        <a:gd name="connsiteX8" fmla="*/ 173106 w 339724"/>
                        <a:gd name="connsiteY8" fmla="*/ 63038 h 107780"/>
                        <a:gd name="connsiteX9" fmla="*/ 339724 w 339724"/>
                        <a:gd name="connsiteY9" fmla="*/ 2107 h 107780"/>
                        <a:gd name="connsiteX0" fmla="*/ 339724 w 339724"/>
                        <a:gd name="connsiteY0" fmla="*/ 2107 h 107780"/>
                        <a:gd name="connsiteX1" fmla="*/ 327687 w 339724"/>
                        <a:gd name="connsiteY1" fmla="*/ 60364 h 107780"/>
                        <a:gd name="connsiteX2" fmla="*/ 297824 w 339724"/>
                        <a:gd name="connsiteY2" fmla="*/ 82381 h 107780"/>
                        <a:gd name="connsiteX3" fmla="*/ 174461 w 339724"/>
                        <a:gd name="connsiteY3" fmla="*/ 107780 h 107780"/>
                        <a:gd name="connsiteX4" fmla="*/ 0 w 339724"/>
                        <a:gd name="connsiteY4" fmla="*/ 21062 h 107780"/>
                        <a:gd name="connsiteX5" fmla="*/ 3545 w 339724"/>
                        <a:gd name="connsiteY5" fmla="*/ 3585 h 107780"/>
                        <a:gd name="connsiteX6" fmla="*/ 5399 w 339724"/>
                        <a:gd name="connsiteY6" fmla="*/ 0 h 107780"/>
                        <a:gd name="connsiteX7" fmla="*/ 6489 w 339724"/>
                        <a:gd name="connsiteY7" fmla="*/ 2107 h 107780"/>
                        <a:gd name="connsiteX8" fmla="*/ 173106 w 339724"/>
                        <a:gd name="connsiteY8" fmla="*/ 63038 h 107780"/>
                        <a:gd name="connsiteX9" fmla="*/ 339724 w 339724"/>
                        <a:gd name="connsiteY9" fmla="*/ 2107 h 107780"/>
                        <a:gd name="connsiteX0" fmla="*/ 339724 w 339724"/>
                        <a:gd name="connsiteY0" fmla="*/ 2107 h 107780"/>
                        <a:gd name="connsiteX1" fmla="*/ 327687 w 339724"/>
                        <a:gd name="connsiteY1" fmla="*/ 60364 h 107780"/>
                        <a:gd name="connsiteX2" fmla="*/ 297824 w 339724"/>
                        <a:gd name="connsiteY2" fmla="*/ 82381 h 107780"/>
                        <a:gd name="connsiteX3" fmla="*/ 174461 w 339724"/>
                        <a:gd name="connsiteY3" fmla="*/ 107780 h 107780"/>
                        <a:gd name="connsiteX4" fmla="*/ 0 w 339724"/>
                        <a:gd name="connsiteY4" fmla="*/ 21062 h 107780"/>
                        <a:gd name="connsiteX5" fmla="*/ 3545 w 339724"/>
                        <a:gd name="connsiteY5" fmla="*/ 3585 h 107780"/>
                        <a:gd name="connsiteX6" fmla="*/ 5399 w 339724"/>
                        <a:gd name="connsiteY6" fmla="*/ 0 h 107780"/>
                        <a:gd name="connsiteX7" fmla="*/ 6489 w 339724"/>
                        <a:gd name="connsiteY7" fmla="*/ 2107 h 107780"/>
                        <a:gd name="connsiteX8" fmla="*/ 173106 w 339724"/>
                        <a:gd name="connsiteY8" fmla="*/ 63038 h 107780"/>
                        <a:gd name="connsiteX9" fmla="*/ 339724 w 339724"/>
                        <a:gd name="connsiteY9" fmla="*/ 2107 h 107780"/>
                        <a:gd name="connsiteX0" fmla="*/ 344379 w 344379"/>
                        <a:gd name="connsiteY0" fmla="*/ 2107 h 107780"/>
                        <a:gd name="connsiteX1" fmla="*/ 327687 w 344379"/>
                        <a:gd name="connsiteY1" fmla="*/ 60364 h 107780"/>
                        <a:gd name="connsiteX2" fmla="*/ 297824 w 344379"/>
                        <a:gd name="connsiteY2" fmla="*/ 82381 h 107780"/>
                        <a:gd name="connsiteX3" fmla="*/ 174461 w 344379"/>
                        <a:gd name="connsiteY3" fmla="*/ 107780 h 107780"/>
                        <a:gd name="connsiteX4" fmla="*/ 0 w 344379"/>
                        <a:gd name="connsiteY4" fmla="*/ 21062 h 107780"/>
                        <a:gd name="connsiteX5" fmla="*/ 3545 w 344379"/>
                        <a:gd name="connsiteY5" fmla="*/ 3585 h 107780"/>
                        <a:gd name="connsiteX6" fmla="*/ 5399 w 344379"/>
                        <a:gd name="connsiteY6" fmla="*/ 0 h 107780"/>
                        <a:gd name="connsiteX7" fmla="*/ 6489 w 344379"/>
                        <a:gd name="connsiteY7" fmla="*/ 2107 h 107780"/>
                        <a:gd name="connsiteX8" fmla="*/ 173106 w 344379"/>
                        <a:gd name="connsiteY8" fmla="*/ 63038 h 107780"/>
                        <a:gd name="connsiteX9" fmla="*/ 344379 w 344379"/>
                        <a:gd name="connsiteY9" fmla="*/ 2107 h 107780"/>
                        <a:gd name="connsiteX0" fmla="*/ 344379 w 344379"/>
                        <a:gd name="connsiteY0" fmla="*/ 2107 h 107780"/>
                        <a:gd name="connsiteX1" fmla="*/ 327687 w 344379"/>
                        <a:gd name="connsiteY1" fmla="*/ 60364 h 107780"/>
                        <a:gd name="connsiteX2" fmla="*/ 297824 w 344379"/>
                        <a:gd name="connsiteY2" fmla="*/ 82381 h 107780"/>
                        <a:gd name="connsiteX3" fmla="*/ 174461 w 344379"/>
                        <a:gd name="connsiteY3" fmla="*/ 107780 h 107780"/>
                        <a:gd name="connsiteX4" fmla="*/ 0 w 344379"/>
                        <a:gd name="connsiteY4" fmla="*/ 21062 h 107780"/>
                        <a:gd name="connsiteX5" fmla="*/ 3545 w 344379"/>
                        <a:gd name="connsiteY5" fmla="*/ 3585 h 107780"/>
                        <a:gd name="connsiteX6" fmla="*/ 5399 w 344379"/>
                        <a:gd name="connsiteY6" fmla="*/ 0 h 107780"/>
                        <a:gd name="connsiteX7" fmla="*/ 6489 w 344379"/>
                        <a:gd name="connsiteY7" fmla="*/ 2107 h 107780"/>
                        <a:gd name="connsiteX8" fmla="*/ 173106 w 344379"/>
                        <a:gd name="connsiteY8" fmla="*/ 63038 h 107780"/>
                        <a:gd name="connsiteX9" fmla="*/ 344379 w 344379"/>
                        <a:gd name="connsiteY9" fmla="*/ 2107 h 1077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44379" h="107780">
                          <a:moveTo>
                            <a:pt x="344379" y="2107"/>
                          </a:moveTo>
                          <a:cubicBezTo>
                            <a:pt x="324075" y="37042"/>
                            <a:pt x="326268" y="47152"/>
                            <a:pt x="327687" y="60364"/>
                          </a:cubicBezTo>
                          <a:cubicBezTo>
                            <a:pt x="317733" y="71582"/>
                            <a:pt x="307778" y="75042"/>
                            <a:pt x="297824" y="82381"/>
                          </a:cubicBezTo>
                          <a:cubicBezTo>
                            <a:pt x="266253" y="98074"/>
                            <a:pt x="222637" y="107780"/>
                            <a:pt x="174461" y="107780"/>
                          </a:cubicBezTo>
                          <a:cubicBezTo>
                            <a:pt x="78109" y="107780"/>
                            <a:pt x="0" y="68955"/>
                            <a:pt x="0" y="21062"/>
                          </a:cubicBezTo>
                          <a:cubicBezTo>
                            <a:pt x="0" y="15075"/>
                            <a:pt x="1221" y="9230"/>
                            <a:pt x="3545" y="3585"/>
                          </a:cubicBezTo>
                          <a:lnTo>
                            <a:pt x="5399" y="0"/>
                          </a:lnTo>
                          <a:lnTo>
                            <a:pt x="6489" y="2107"/>
                          </a:lnTo>
                          <a:cubicBezTo>
                            <a:pt x="28578" y="37407"/>
                            <a:pt x="116791" y="63038"/>
                            <a:pt x="173106" y="63038"/>
                          </a:cubicBezTo>
                          <a:cubicBezTo>
                            <a:pt x="229421" y="63038"/>
                            <a:pt x="324617" y="42062"/>
                            <a:pt x="344379" y="2107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00" name="Freeform 54">
                      <a:extLst>
                        <a:ext uri="{FF2B5EF4-FFF2-40B4-BE49-F238E27FC236}">
                          <a16:creationId xmlns:a16="http://schemas.microsoft.com/office/drawing/2014/main" id="{63DC85BB-3EAF-48F2-916F-273328AE2D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70319" y="1605003"/>
                      <a:ext cx="2022637" cy="654806"/>
                    </a:xfrm>
                    <a:custGeom>
                      <a:avLst/>
                      <a:gdLst>
                        <a:gd name="connsiteX0" fmla="*/ 5399 w 332923"/>
                        <a:gd name="connsiteY0" fmla="*/ 0 h 107780"/>
                        <a:gd name="connsiteX1" fmla="*/ 6489 w 332923"/>
                        <a:gd name="connsiteY1" fmla="*/ 2107 h 107780"/>
                        <a:gd name="connsiteX2" fmla="*/ 173106 w 332923"/>
                        <a:gd name="connsiteY2" fmla="*/ 63038 h 107780"/>
                        <a:gd name="connsiteX3" fmla="*/ 315381 w 332923"/>
                        <a:gd name="connsiteY3" fmla="*/ 26520 h 107780"/>
                        <a:gd name="connsiteX4" fmla="*/ 332923 w 332923"/>
                        <a:gd name="connsiteY4" fmla="*/ 8927 h 107780"/>
                        <a:gd name="connsiteX5" fmla="*/ 332923 w 332923"/>
                        <a:gd name="connsiteY5" fmla="*/ 24472 h 107780"/>
                        <a:gd name="connsiteX6" fmla="*/ 328495 w 332923"/>
                        <a:gd name="connsiteY6" fmla="*/ 21362 h 107780"/>
                        <a:gd name="connsiteX7" fmla="*/ 327405 w 332923"/>
                        <a:gd name="connsiteY7" fmla="*/ 19255 h 107780"/>
                        <a:gd name="connsiteX8" fmla="*/ 325551 w 332923"/>
                        <a:gd name="connsiteY8" fmla="*/ 22840 h 107780"/>
                        <a:gd name="connsiteX9" fmla="*/ 322006 w 332923"/>
                        <a:gd name="connsiteY9" fmla="*/ 40317 h 107780"/>
                        <a:gd name="connsiteX10" fmla="*/ 329582 w 332923"/>
                        <a:gd name="connsiteY10" fmla="*/ 58968 h 107780"/>
                        <a:gd name="connsiteX11" fmla="*/ 297824 w 332923"/>
                        <a:gd name="connsiteY11" fmla="*/ 82381 h 107780"/>
                        <a:gd name="connsiteX12" fmla="*/ 174461 w 332923"/>
                        <a:gd name="connsiteY12" fmla="*/ 107780 h 107780"/>
                        <a:gd name="connsiteX13" fmla="*/ 0 w 332923"/>
                        <a:gd name="connsiteY13" fmla="*/ 21062 h 107780"/>
                        <a:gd name="connsiteX14" fmla="*/ 3545 w 332923"/>
                        <a:gd name="connsiteY14" fmla="*/ 3585 h 107780"/>
                        <a:gd name="connsiteX0" fmla="*/ 5399 w 332923"/>
                        <a:gd name="connsiteY0" fmla="*/ 0 h 107780"/>
                        <a:gd name="connsiteX1" fmla="*/ 6489 w 332923"/>
                        <a:gd name="connsiteY1" fmla="*/ 2107 h 107780"/>
                        <a:gd name="connsiteX2" fmla="*/ 173106 w 332923"/>
                        <a:gd name="connsiteY2" fmla="*/ 63038 h 107780"/>
                        <a:gd name="connsiteX3" fmla="*/ 315381 w 332923"/>
                        <a:gd name="connsiteY3" fmla="*/ 26520 h 107780"/>
                        <a:gd name="connsiteX4" fmla="*/ 332923 w 332923"/>
                        <a:gd name="connsiteY4" fmla="*/ 8927 h 107780"/>
                        <a:gd name="connsiteX5" fmla="*/ 332923 w 332923"/>
                        <a:gd name="connsiteY5" fmla="*/ 24472 h 107780"/>
                        <a:gd name="connsiteX6" fmla="*/ 328495 w 332923"/>
                        <a:gd name="connsiteY6" fmla="*/ 21362 h 107780"/>
                        <a:gd name="connsiteX7" fmla="*/ 327405 w 332923"/>
                        <a:gd name="connsiteY7" fmla="*/ 19255 h 107780"/>
                        <a:gd name="connsiteX8" fmla="*/ 322006 w 332923"/>
                        <a:gd name="connsiteY8" fmla="*/ 40317 h 107780"/>
                        <a:gd name="connsiteX9" fmla="*/ 329582 w 332923"/>
                        <a:gd name="connsiteY9" fmla="*/ 58968 h 107780"/>
                        <a:gd name="connsiteX10" fmla="*/ 297824 w 332923"/>
                        <a:gd name="connsiteY10" fmla="*/ 82381 h 107780"/>
                        <a:gd name="connsiteX11" fmla="*/ 174461 w 332923"/>
                        <a:gd name="connsiteY11" fmla="*/ 107780 h 107780"/>
                        <a:gd name="connsiteX12" fmla="*/ 0 w 332923"/>
                        <a:gd name="connsiteY12" fmla="*/ 21062 h 107780"/>
                        <a:gd name="connsiteX13" fmla="*/ 3545 w 332923"/>
                        <a:gd name="connsiteY13" fmla="*/ 3585 h 107780"/>
                        <a:gd name="connsiteX14" fmla="*/ 5399 w 332923"/>
                        <a:gd name="connsiteY14" fmla="*/ 0 h 107780"/>
                        <a:gd name="connsiteX0" fmla="*/ 5399 w 332923"/>
                        <a:gd name="connsiteY0" fmla="*/ 0 h 107780"/>
                        <a:gd name="connsiteX1" fmla="*/ 6489 w 332923"/>
                        <a:gd name="connsiteY1" fmla="*/ 2107 h 107780"/>
                        <a:gd name="connsiteX2" fmla="*/ 173106 w 332923"/>
                        <a:gd name="connsiteY2" fmla="*/ 63038 h 107780"/>
                        <a:gd name="connsiteX3" fmla="*/ 315381 w 332923"/>
                        <a:gd name="connsiteY3" fmla="*/ 26520 h 107780"/>
                        <a:gd name="connsiteX4" fmla="*/ 332923 w 332923"/>
                        <a:gd name="connsiteY4" fmla="*/ 8927 h 107780"/>
                        <a:gd name="connsiteX5" fmla="*/ 332923 w 332923"/>
                        <a:gd name="connsiteY5" fmla="*/ 24472 h 107780"/>
                        <a:gd name="connsiteX6" fmla="*/ 328495 w 332923"/>
                        <a:gd name="connsiteY6" fmla="*/ 21362 h 107780"/>
                        <a:gd name="connsiteX7" fmla="*/ 322006 w 332923"/>
                        <a:gd name="connsiteY7" fmla="*/ 40317 h 107780"/>
                        <a:gd name="connsiteX8" fmla="*/ 329582 w 332923"/>
                        <a:gd name="connsiteY8" fmla="*/ 58968 h 107780"/>
                        <a:gd name="connsiteX9" fmla="*/ 297824 w 332923"/>
                        <a:gd name="connsiteY9" fmla="*/ 82381 h 107780"/>
                        <a:gd name="connsiteX10" fmla="*/ 174461 w 332923"/>
                        <a:gd name="connsiteY10" fmla="*/ 107780 h 107780"/>
                        <a:gd name="connsiteX11" fmla="*/ 0 w 332923"/>
                        <a:gd name="connsiteY11" fmla="*/ 21062 h 107780"/>
                        <a:gd name="connsiteX12" fmla="*/ 3545 w 332923"/>
                        <a:gd name="connsiteY12" fmla="*/ 3585 h 107780"/>
                        <a:gd name="connsiteX13" fmla="*/ 5399 w 332923"/>
                        <a:gd name="connsiteY13" fmla="*/ 0 h 107780"/>
                        <a:gd name="connsiteX0" fmla="*/ 5399 w 332923"/>
                        <a:gd name="connsiteY0" fmla="*/ 0 h 107780"/>
                        <a:gd name="connsiteX1" fmla="*/ 6489 w 332923"/>
                        <a:gd name="connsiteY1" fmla="*/ 2107 h 107780"/>
                        <a:gd name="connsiteX2" fmla="*/ 173106 w 332923"/>
                        <a:gd name="connsiteY2" fmla="*/ 63038 h 107780"/>
                        <a:gd name="connsiteX3" fmla="*/ 315381 w 332923"/>
                        <a:gd name="connsiteY3" fmla="*/ 26520 h 107780"/>
                        <a:gd name="connsiteX4" fmla="*/ 332923 w 332923"/>
                        <a:gd name="connsiteY4" fmla="*/ 8927 h 107780"/>
                        <a:gd name="connsiteX5" fmla="*/ 332923 w 332923"/>
                        <a:gd name="connsiteY5" fmla="*/ 24472 h 107780"/>
                        <a:gd name="connsiteX6" fmla="*/ 322006 w 332923"/>
                        <a:gd name="connsiteY6" fmla="*/ 40317 h 107780"/>
                        <a:gd name="connsiteX7" fmla="*/ 329582 w 332923"/>
                        <a:gd name="connsiteY7" fmla="*/ 58968 h 107780"/>
                        <a:gd name="connsiteX8" fmla="*/ 297824 w 332923"/>
                        <a:gd name="connsiteY8" fmla="*/ 82381 h 107780"/>
                        <a:gd name="connsiteX9" fmla="*/ 174461 w 332923"/>
                        <a:gd name="connsiteY9" fmla="*/ 107780 h 107780"/>
                        <a:gd name="connsiteX10" fmla="*/ 0 w 332923"/>
                        <a:gd name="connsiteY10" fmla="*/ 21062 h 107780"/>
                        <a:gd name="connsiteX11" fmla="*/ 3545 w 332923"/>
                        <a:gd name="connsiteY11" fmla="*/ 3585 h 107780"/>
                        <a:gd name="connsiteX12" fmla="*/ 5399 w 332923"/>
                        <a:gd name="connsiteY12" fmla="*/ 0 h 107780"/>
                        <a:gd name="connsiteX0" fmla="*/ 5399 w 332923"/>
                        <a:gd name="connsiteY0" fmla="*/ 0 h 107780"/>
                        <a:gd name="connsiteX1" fmla="*/ 6489 w 332923"/>
                        <a:gd name="connsiteY1" fmla="*/ 2107 h 107780"/>
                        <a:gd name="connsiteX2" fmla="*/ 173106 w 332923"/>
                        <a:gd name="connsiteY2" fmla="*/ 63038 h 107780"/>
                        <a:gd name="connsiteX3" fmla="*/ 315381 w 332923"/>
                        <a:gd name="connsiteY3" fmla="*/ 26520 h 107780"/>
                        <a:gd name="connsiteX4" fmla="*/ 332923 w 332923"/>
                        <a:gd name="connsiteY4" fmla="*/ 8927 h 107780"/>
                        <a:gd name="connsiteX5" fmla="*/ 332923 w 332923"/>
                        <a:gd name="connsiteY5" fmla="*/ 24472 h 107780"/>
                        <a:gd name="connsiteX6" fmla="*/ 329582 w 332923"/>
                        <a:gd name="connsiteY6" fmla="*/ 58968 h 107780"/>
                        <a:gd name="connsiteX7" fmla="*/ 297824 w 332923"/>
                        <a:gd name="connsiteY7" fmla="*/ 82381 h 107780"/>
                        <a:gd name="connsiteX8" fmla="*/ 174461 w 332923"/>
                        <a:gd name="connsiteY8" fmla="*/ 107780 h 107780"/>
                        <a:gd name="connsiteX9" fmla="*/ 0 w 332923"/>
                        <a:gd name="connsiteY9" fmla="*/ 21062 h 107780"/>
                        <a:gd name="connsiteX10" fmla="*/ 3545 w 332923"/>
                        <a:gd name="connsiteY10" fmla="*/ 3585 h 107780"/>
                        <a:gd name="connsiteX11" fmla="*/ 5399 w 332923"/>
                        <a:gd name="connsiteY11" fmla="*/ 0 h 107780"/>
                        <a:gd name="connsiteX0" fmla="*/ 5399 w 332923"/>
                        <a:gd name="connsiteY0" fmla="*/ 0 h 107780"/>
                        <a:gd name="connsiteX1" fmla="*/ 6489 w 332923"/>
                        <a:gd name="connsiteY1" fmla="*/ 2107 h 107780"/>
                        <a:gd name="connsiteX2" fmla="*/ 173106 w 332923"/>
                        <a:gd name="connsiteY2" fmla="*/ 63038 h 107780"/>
                        <a:gd name="connsiteX3" fmla="*/ 315381 w 332923"/>
                        <a:gd name="connsiteY3" fmla="*/ 26520 h 107780"/>
                        <a:gd name="connsiteX4" fmla="*/ 332923 w 332923"/>
                        <a:gd name="connsiteY4" fmla="*/ 8927 h 107780"/>
                        <a:gd name="connsiteX5" fmla="*/ 332923 w 332923"/>
                        <a:gd name="connsiteY5" fmla="*/ 24472 h 107780"/>
                        <a:gd name="connsiteX6" fmla="*/ 329582 w 332923"/>
                        <a:gd name="connsiteY6" fmla="*/ 58968 h 107780"/>
                        <a:gd name="connsiteX7" fmla="*/ 297824 w 332923"/>
                        <a:gd name="connsiteY7" fmla="*/ 82381 h 107780"/>
                        <a:gd name="connsiteX8" fmla="*/ 174461 w 332923"/>
                        <a:gd name="connsiteY8" fmla="*/ 107780 h 107780"/>
                        <a:gd name="connsiteX9" fmla="*/ 0 w 332923"/>
                        <a:gd name="connsiteY9" fmla="*/ 21062 h 107780"/>
                        <a:gd name="connsiteX10" fmla="*/ 3545 w 332923"/>
                        <a:gd name="connsiteY10" fmla="*/ 3585 h 107780"/>
                        <a:gd name="connsiteX11" fmla="*/ 5399 w 332923"/>
                        <a:gd name="connsiteY11" fmla="*/ 0 h 107780"/>
                        <a:gd name="connsiteX0" fmla="*/ 5399 w 332923"/>
                        <a:gd name="connsiteY0" fmla="*/ 0 h 107780"/>
                        <a:gd name="connsiteX1" fmla="*/ 6489 w 332923"/>
                        <a:gd name="connsiteY1" fmla="*/ 2107 h 107780"/>
                        <a:gd name="connsiteX2" fmla="*/ 173106 w 332923"/>
                        <a:gd name="connsiteY2" fmla="*/ 63038 h 107780"/>
                        <a:gd name="connsiteX3" fmla="*/ 315381 w 332923"/>
                        <a:gd name="connsiteY3" fmla="*/ 26520 h 107780"/>
                        <a:gd name="connsiteX4" fmla="*/ 332923 w 332923"/>
                        <a:gd name="connsiteY4" fmla="*/ 8927 h 107780"/>
                        <a:gd name="connsiteX5" fmla="*/ 332923 w 332923"/>
                        <a:gd name="connsiteY5" fmla="*/ 24472 h 107780"/>
                        <a:gd name="connsiteX6" fmla="*/ 329582 w 332923"/>
                        <a:gd name="connsiteY6" fmla="*/ 58968 h 107780"/>
                        <a:gd name="connsiteX7" fmla="*/ 297824 w 332923"/>
                        <a:gd name="connsiteY7" fmla="*/ 82381 h 107780"/>
                        <a:gd name="connsiteX8" fmla="*/ 174461 w 332923"/>
                        <a:gd name="connsiteY8" fmla="*/ 107780 h 107780"/>
                        <a:gd name="connsiteX9" fmla="*/ 0 w 332923"/>
                        <a:gd name="connsiteY9" fmla="*/ 21062 h 107780"/>
                        <a:gd name="connsiteX10" fmla="*/ 3545 w 332923"/>
                        <a:gd name="connsiteY10" fmla="*/ 3585 h 107780"/>
                        <a:gd name="connsiteX11" fmla="*/ 5399 w 332923"/>
                        <a:gd name="connsiteY11" fmla="*/ 0 h 107780"/>
                        <a:gd name="connsiteX0" fmla="*/ 5399 w 332923"/>
                        <a:gd name="connsiteY0" fmla="*/ 0 h 107780"/>
                        <a:gd name="connsiteX1" fmla="*/ 6489 w 332923"/>
                        <a:gd name="connsiteY1" fmla="*/ 2107 h 107780"/>
                        <a:gd name="connsiteX2" fmla="*/ 173106 w 332923"/>
                        <a:gd name="connsiteY2" fmla="*/ 63038 h 107780"/>
                        <a:gd name="connsiteX3" fmla="*/ 315381 w 332923"/>
                        <a:gd name="connsiteY3" fmla="*/ 26520 h 107780"/>
                        <a:gd name="connsiteX4" fmla="*/ 332923 w 332923"/>
                        <a:gd name="connsiteY4" fmla="*/ 8927 h 107780"/>
                        <a:gd name="connsiteX5" fmla="*/ 332923 w 332923"/>
                        <a:gd name="connsiteY5" fmla="*/ 24472 h 107780"/>
                        <a:gd name="connsiteX6" fmla="*/ 329582 w 332923"/>
                        <a:gd name="connsiteY6" fmla="*/ 58968 h 107780"/>
                        <a:gd name="connsiteX7" fmla="*/ 297824 w 332923"/>
                        <a:gd name="connsiteY7" fmla="*/ 82381 h 107780"/>
                        <a:gd name="connsiteX8" fmla="*/ 174461 w 332923"/>
                        <a:gd name="connsiteY8" fmla="*/ 107780 h 107780"/>
                        <a:gd name="connsiteX9" fmla="*/ 0 w 332923"/>
                        <a:gd name="connsiteY9" fmla="*/ 21062 h 107780"/>
                        <a:gd name="connsiteX10" fmla="*/ 3545 w 332923"/>
                        <a:gd name="connsiteY10" fmla="*/ 3585 h 107780"/>
                        <a:gd name="connsiteX11" fmla="*/ 5399 w 332923"/>
                        <a:gd name="connsiteY11" fmla="*/ 0 h 107780"/>
                        <a:gd name="connsiteX0" fmla="*/ 5399 w 332923"/>
                        <a:gd name="connsiteY0" fmla="*/ 0 h 107780"/>
                        <a:gd name="connsiteX1" fmla="*/ 6489 w 332923"/>
                        <a:gd name="connsiteY1" fmla="*/ 2107 h 107780"/>
                        <a:gd name="connsiteX2" fmla="*/ 173106 w 332923"/>
                        <a:gd name="connsiteY2" fmla="*/ 63038 h 107780"/>
                        <a:gd name="connsiteX3" fmla="*/ 315381 w 332923"/>
                        <a:gd name="connsiteY3" fmla="*/ 26520 h 107780"/>
                        <a:gd name="connsiteX4" fmla="*/ 332923 w 332923"/>
                        <a:gd name="connsiteY4" fmla="*/ 8927 h 107780"/>
                        <a:gd name="connsiteX5" fmla="*/ 332923 w 332923"/>
                        <a:gd name="connsiteY5" fmla="*/ 24472 h 107780"/>
                        <a:gd name="connsiteX6" fmla="*/ 329582 w 332923"/>
                        <a:gd name="connsiteY6" fmla="*/ 58968 h 107780"/>
                        <a:gd name="connsiteX7" fmla="*/ 297824 w 332923"/>
                        <a:gd name="connsiteY7" fmla="*/ 82381 h 107780"/>
                        <a:gd name="connsiteX8" fmla="*/ 174461 w 332923"/>
                        <a:gd name="connsiteY8" fmla="*/ 107780 h 107780"/>
                        <a:gd name="connsiteX9" fmla="*/ 0 w 332923"/>
                        <a:gd name="connsiteY9" fmla="*/ 21062 h 107780"/>
                        <a:gd name="connsiteX10" fmla="*/ 3545 w 332923"/>
                        <a:gd name="connsiteY10" fmla="*/ 3585 h 107780"/>
                        <a:gd name="connsiteX11" fmla="*/ 5399 w 332923"/>
                        <a:gd name="connsiteY11" fmla="*/ 0 h 1077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332923" h="107780">
                          <a:moveTo>
                            <a:pt x="5399" y="0"/>
                          </a:moveTo>
                          <a:lnTo>
                            <a:pt x="6489" y="2107"/>
                          </a:lnTo>
                          <a:cubicBezTo>
                            <a:pt x="28578" y="37407"/>
                            <a:pt x="94820" y="63038"/>
                            <a:pt x="173106" y="63038"/>
                          </a:cubicBezTo>
                          <a:cubicBezTo>
                            <a:pt x="231822" y="63038"/>
                            <a:pt x="283761" y="48621"/>
                            <a:pt x="315381" y="26520"/>
                          </a:cubicBezTo>
                          <a:lnTo>
                            <a:pt x="332923" y="8927"/>
                          </a:lnTo>
                          <a:lnTo>
                            <a:pt x="332923" y="24472"/>
                          </a:lnTo>
                          <a:cubicBezTo>
                            <a:pt x="324051" y="41402"/>
                            <a:pt x="327593" y="49796"/>
                            <a:pt x="329582" y="58968"/>
                          </a:cubicBezTo>
                          <a:cubicBezTo>
                            <a:pt x="319772" y="68324"/>
                            <a:pt x="309962" y="74577"/>
                            <a:pt x="297824" y="82381"/>
                          </a:cubicBezTo>
                          <a:cubicBezTo>
                            <a:pt x="266253" y="98074"/>
                            <a:pt x="222637" y="107780"/>
                            <a:pt x="174461" y="107780"/>
                          </a:cubicBezTo>
                          <a:cubicBezTo>
                            <a:pt x="78109" y="107780"/>
                            <a:pt x="0" y="68955"/>
                            <a:pt x="0" y="21062"/>
                          </a:cubicBezTo>
                          <a:cubicBezTo>
                            <a:pt x="0" y="15075"/>
                            <a:pt x="1221" y="9230"/>
                            <a:pt x="3545" y="3585"/>
                          </a:cubicBezTo>
                          <a:lnTo>
                            <a:pt x="5399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01" name="Freeform 55">
                      <a:extLst>
                        <a:ext uri="{FF2B5EF4-FFF2-40B4-BE49-F238E27FC236}">
                          <a16:creationId xmlns:a16="http://schemas.microsoft.com/office/drawing/2014/main" id="{F91D2EFD-887A-4C54-ADBE-613288E715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70319" y="1934375"/>
                      <a:ext cx="2022637" cy="602868"/>
                    </a:xfrm>
                    <a:custGeom>
                      <a:avLst/>
                      <a:gdLst>
                        <a:gd name="connsiteX0" fmla="*/ 2022637 w 2022637"/>
                        <a:gd name="connsiteY0" fmla="*/ 54235 h 602868"/>
                        <a:gd name="connsiteX1" fmla="*/ 1997667 w 2022637"/>
                        <a:gd name="connsiteY1" fmla="*/ 361693 h 602868"/>
                        <a:gd name="connsiteX2" fmla="*/ 1535044 w 2022637"/>
                        <a:gd name="connsiteY2" fmla="*/ 576117 h 602868"/>
                        <a:gd name="connsiteX3" fmla="*/ 1430673 w 2022637"/>
                        <a:gd name="connsiteY3" fmla="*/ 602868 h 602868"/>
                        <a:gd name="connsiteX4" fmla="*/ 1413264 w 2022637"/>
                        <a:gd name="connsiteY4" fmla="*/ 576079 h 602868"/>
                        <a:gd name="connsiteX5" fmla="*/ 1186115 w 2022637"/>
                        <a:gd name="connsiteY5" fmla="*/ 415147 h 602868"/>
                        <a:gd name="connsiteX6" fmla="*/ 1100696 w 2022637"/>
                        <a:gd name="connsiteY6" fmla="*/ 381483 h 602868"/>
                        <a:gd name="connsiteX7" fmla="*/ 1183367 w 2022637"/>
                        <a:gd name="connsiteY7" fmla="*/ 378955 h 602868"/>
                        <a:gd name="connsiteX8" fmla="*/ 1916063 w 2022637"/>
                        <a:gd name="connsiteY8" fmla="*/ 161120 h 602868"/>
                        <a:gd name="connsiteX9" fmla="*/ 2022637 w 2022637"/>
                        <a:gd name="connsiteY9" fmla="*/ 54235 h 602868"/>
                        <a:gd name="connsiteX10" fmla="*/ 32801 w 2022637"/>
                        <a:gd name="connsiteY10" fmla="*/ 0 h 602868"/>
                        <a:gd name="connsiteX11" fmla="*/ 39423 w 2022637"/>
                        <a:gd name="connsiteY11" fmla="*/ 12801 h 602868"/>
                        <a:gd name="connsiteX12" fmla="*/ 293277 w 2022637"/>
                        <a:gd name="connsiteY12" fmla="*/ 224174 h 602868"/>
                        <a:gd name="connsiteX13" fmla="*/ 395749 w 2022637"/>
                        <a:gd name="connsiteY13" fmla="*/ 268826 h 602868"/>
                        <a:gd name="connsiteX14" fmla="*/ 223029 w 2022637"/>
                        <a:gd name="connsiteY14" fmla="*/ 277143 h 602868"/>
                        <a:gd name="connsiteX15" fmla="*/ 63192 w 2022637"/>
                        <a:gd name="connsiteY15" fmla="*/ 300844 h 602868"/>
                        <a:gd name="connsiteX16" fmla="*/ 21534 w 2022637"/>
                        <a:gd name="connsiteY16" fmla="*/ 234138 h 602868"/>
                        <a:gd name="connsiteX17" fmla="*/ 0 w 2022637"/>
                        <a:gd name="connsiteY17" fmla="*/ 127960 h 602868"/>
                        <a:gd name="connsiteX18" fmla="*/ 21537 w 2022637"/>
                        <a:gd name="connsiteY18" fmla="*/ 21780 h 6028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022637" h="602868">
                          <a:moveTo>
                            <a:pt x="2022637" y="54235"/>
                          </a:moveTo>
                          <a:cubicBezTo>
                            <a:pt x="1967181" y="185002"/>
                            <a:pt x="1963572" y="292202"/>
                            <a:pt x="1997667" y="361693"/>
                          </a:cubicBezTo>
                          <a:cubicBezTo>
                            <a:pt x="1847329" y="461742"/>
                            <a:pt x="1692229" y="530241"/>
                            <a:pt x="1535044" y="576117"/>
                          </a:cubicBezTo>
                          <a:lnTo>
                            <a:pt x="1430673" y="602868"/>
                          </a:lnTo>
                          <a:lnTo>
                            <a:pt x="1413264" y="576079"/>
                          </a:lnTo>
                          <a:cubicBezTo>
                            <a:pt x="1359630" y="515507"/>
                            <a:pt x="1282019" y="460958"/>
                            <a:pt x="1186115" y="415147"/>
                          </a:cubicBezTo>
                          <a:lnTo>
                            <a:pt x="1100696" y="381483"/>
                          </a:lnTo>
                          <a:lnTo>
                            <a:pt x="1183367" y="378955"/>
                          </a:lnTo>
                          <a:cubicBezTo>
                            <a:pt x="1485368" y="360354"/>
                            <a:pt x="1747972" y="278608"/>
                            <a:pt x="1916063" y="161120"/>
                          </a:cubicBezTo>
                          <a:cubicBezTo>
                            <a:pt x="1965723" y="120779"/>
                            <a:pt x="1987114" y="89861"/>
                            <a:pt x="2022637" y="54235"/>
                          </a:cubicBezTo>
                          <a:close/>
                          <a:moveTo>
                            <a:pt x="32801" y="0"/>
                          </a:moveTo>
                          <a:lnTo>
                            <a:pt x="39423" y="12801"/>
                          </a:lnTo>
                          <a:cubicBezTo>
                            <a:pt x="89748" y="93224"/>
                            <a:pt x="177795" y="165386"/>
                            <a:pt x="293277" y="224174"/>
                          </a:cubicBezTo>
                          <a:lnTo>
                            <a:pt x="395749" y="268826"/>
                          </a:lnTo>
                          <a:lnTo>
                            <a:pt x="223029" y="277143"/>
                          </a:lnTo>
                          <a:lnTo>
                            <a:pt x="63192" y="300844"/>
                          </a:lnTo>
                          <a:lnTo>
                            <a:pt x="21534" y="234138"/>
                          </a:lnTo>
                          <a:cubicBezTo>
                            <a:pt x="7415" y="199842"/>
                            <a:pt x="0" y="164331"/>
                            <a:pt x="0" y="127960"/>
                          </a:cubicBezTo>
                          <a:cubicBezTo>
                            <a:pt x="0" y="91587"/>
                            <a:pt x="7418" y="56076"/>
                            <a:pt x="21537" y="2178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02" name="Rectangle 4">
                      <a:extLst>
                        <a:ext uri="{FF2B5EF4-FFF2-40B4-BE49-F238E27FC236}">
                          <a16:creationId xmlns:a16="http://schemas.microsoft.com/office/drawing/2014/main" id="{2C8EC2F4-EB76-4084-B25D-90F01F1A56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3484" y="33279"/>
                      <a:ext cx="978059" cy="663045"/>
                    </a:xfrm>
                    <a:custGeom>
                      <a:avLst/>
                      <a:gdLst>
                        <a:gd name="connsiteX0" fmla="*/ 0 w 1784350"/>
                        <a:gd name="connsiteY0" fmla="*/ 0 h 1333500"/>
                        <a:gd name="connsiteX1" fmla="*/ 1784350 w 1784350"/>
                        <a:gd name="connsiteY1" fmla="*/ 0 h 1333500"/>
                        <a:gd name="connsiteX2" fmla="*/ 1784350 w 1784350"/>
                        <a:gd name="connsiteY2" fmla="*/ 1333500 h 1333500"/>
                        <a:gd name="connsiteX3" fmla="*/ 0 w 1784350"/>
                        <a:gd name="connsiteY3" fmla="*/ 1333500 h 1333500"/>
                        <a:gd name="connsiteX4" fmla="*/ 0 w 1784350"/>
                        <a:gd name="connsiteY4" fmla="*/ 0 h 1333500"/>
                        <a:gd name="connsiteX0" fmla="*/ 0 w 1784350"/>
                        <a:gd name="connsiteY0" fmla="*/ 0 h 1333500"/>
                        <a:gd name="connsiteX1" fmla="*/ 1784350 w 1784350"/>
                        <a:gd name="connsiteY1" fmla="*/ 0 h 1333500"/>
                        <a:gd name="connsiteX2" fmla="*/ 1784350 w 1784350"/>
                        <a:gd name="connsiteY2" fmla="*/ 1333500 h 1333500"/>
                        <a:gd name="connsiteX3" fmla="*/ 736033 w 1784350"/>
                        <a:gd name="connsiteY3" fmla="*/ 1331210 h 1333500"/>
                        <a:gd name="connsiteX4" fmla="*/ 0 w 1784350"/>
                        <a:gd name="connsiteY4" fmla="*/ 1333500 h 1333500"/>
                        <a:gd name="connsiteX5" fmla="*/ 0 w 1784350"/>
                        <a:gd name="connsiteY5" fmla="*/ 0 h 1333500"/>
                        <a:gd name="connsiteX0" fmla="*/ 0 w 1784350"/>
                        <a:gd name="connsiteY0" fmla="*/ 1298 h 1334798"/>
                        <a:gd name="connsiteX1" fmla="*/ 722436 w 1784350"/>
                        <a:gd name="connsiteY1" fmla="*/ 0 h 1334798"/>
                        <a:gd name="connsiteX2" fmla="*/ 1784350 w 1784350"/>
                        <a:gd name="connsiteY2" fmla="*/ 1298 h 1334798"/>
                        <a:gd name="connsiteX3" fmla="*/ 1784350 w 1784350"/>
                        <a:gd name="connsiteY3" fmla="*/ 1334798 h 1334798"/>
                        <a:gd name="connsiteX4" fmla="*/ 736033 w 1784350"/>
                        <a:gd name="connsiteY4" fmla="*/ 1332508 h 1334798"/>
                        <a:gd name="connsiteX5" fmla="*/ 0 w 1784350"/>
                        <a:gd name="connsiteY5" fmla="*/ 1334798 h 1334798"/>
                        <a:gd name="connsiteX6" fmla="*/ 0 w 1784350"/>
                        <a:gd name="connsiteY6" fmla="*/ 1298 h 1334798"/>
                        <a:gd name="connsiteX0" fmla="*/ 0 w 1784350"/>
                        <a:gd name="connsiteY0" fmla="*/ 1298 h 1334798"/>
                        <a:gd name="connsiteX1" fmla="*/ 722436 w 1784350"/>
                        <a:gd name="connsiteY1" fmla="*/ 0 h 1334798"/>
                        <a:gd name="connsiteX2" fmla="*/ 1784350 w 1784350"/>
                        <a:gd name="connsiteY2" fmla="*/ 1298 h 1334798"/>
                        <a:gd name="connsiteX3" fmla="*/ 1784350 w 1784350"/>
                        <a:gd name="connsiteY3" fmla="*/ 1334798 h 1334798"/>
                        <a:gd name="connsiteX4" fmla="*/ 1062362 w 1784350"/>
                        <a:gd name="connsiteY4" fmla="*/ 1332508 h 1334798"/>
                        <a:gd name="connsiteX5" fmla="*/ 736033 w 1784350"/>
                        <a:gd name="connsiteY5" fmla="*/ 1332508 h 1334798"/>
                        <a:gd name="connsiteX6" fmla="*/ 0 w 1784350"/>
                        <a:gd name="connsiteY6" fmla="*/ 1334798 h 1334798"/>
                        <a:gd name="connsiteX7" fmla="*/ 0 w 1784350"/>
                        <a:gd name="connsiteY7" fmla="*/ 1298 h 1334798"/>
                        <a:gd name="connsiteX0" fmla="*/ 0 w 1784350"/>
                        <a:gd name="connsiteY0" fmla="*/ 1298 h 1334798"/>
                        <a:gd name="connsiteX1" fmla="*/ 722436 w 1784350"/>
                        <a:gd name="connsiteY1" fmla="*/ 0 h 1334798"/>
                        <a:gd name="connsiteX2" fmla="*/ 1038567 w 1784350"/>
                        <a:gd name="connsiteY2" fmla="*/ 0 h 1334798"/>
                        <a:gd name="connsiteX3" fmla="*/ 1784350 w 1784350"/>
                        <a:gd name="connsiteY3" fmla="*/ 1298 h 1334798"/>
                        <a:gd name="connsiteX4" fmla="*/ 1784350 w 1784350"/>
                        <a:gd name="connsiteY4" fmla="*/ 1334798 h 1334798"/>
                        <a:gd name="connsiteX5" fmla="*/ 1062362 w 1784350"/>
                        <a:gd name="connsiteY5" fmla="*/ 1332508 h 1334798"/>
                        <a:gd name="connsiteX6" fmla="*/ 736033 w 1784350"/>
                        <a:gd name="connsiteY6" fmla="*/ 1332508 h 1334798"/>
                        <a:gd name="connsiteX7" fmla="*/ 0 w 1784350"/>
                        <a:gd name="connsiteY7" fmla="*/ 1334798 h 1334798"/>
                        <a:gd name="connsiteX8" fmla="*/ 0 w 1784350"/>
                        <a:gd name="connsiteY8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9354 w 1789354"/>
                        <a:gd name="connsiteY4" fmla="*/ 1334798 h 1334798"/>
                        <a:gd name="connsiteX5" fmla="*/ 1067366 w 1789354"/>
                        <a:gd name="connsiteY5" fmla="*/ 1332508 h 1334798"/>
                        <a:gd name="connsiteX6" fmla="*/ 741037 w 1789354"/>
                        <a:gd name="connsiteY6" fmla="*/ 1332508 h 1334798"/>
                        <a:gd name="connsiteX7" fmla="*/ 5004 w 1789354"/>
                        <a:gd name="connsiteY7" fmla="*/ 1334798 h 1334798"/>
                        <a:gd name="connsiteX8" fmla="*/ 0 w 1789354"/>
                        <a:gd name="connsiteY8" fmla="*/ 900803 h 1334798"/>
                        <a:gd name="connsiteX9" fmla="*/ 5004 w 1789354"/>
                        <a:gd name="connsiteY9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789354 w 1789354"/>
                        <a:gd name="connsiteY5" fmla="*/ 1334798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55115 w 1789354"/>
                        <a:gd name="connsiteY5" fmla="*/ 1181831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55115 w 1789354"/>
                        <a:gd name="connsiteY5" fmla="*/ 1181831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58514 w 1789354"/>
                        <a:gd name="connsiteY5" fmla="*/ 1154637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65312 w 1789354"/>
                        <a:gd name="connsiteY5" fmla="*/ 1168234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65312 w 1789354"/>
                        <a:gd name="connsiteY5" fmla="*/ 1168234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65312 w 1789354"/>
                        <a:gd name="connsiteY5" fmla="*/ 1168234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843211"/>
                        <a:gd name="connsiteY0" fmla="*/ 1298 h 1334798"/>
                        <a:gd name="connsiteX1" fmla="*/ 727440 w 1843211"/>
                        <a:gd name="connsiteY1" fmla="*/ 0 h 1334798"/>
                        <a:gd name="connsiteX2" fmla="*/ 1043571 w 1843211"/>
                        <a:gd name="connsiteY2" fmla="*/ 0 h 1334798"/>
                        <a:gd name="connsiteX3" fmla="*/ 1789354 w 1843211"/>
                        <a:gd name="connsiteY3" fmla="*/ 1298 h 1334798"/>
                        <a:gd name="connsiteX4" fmla="*/ 1784609 w 1843211"/>
                        <a:gd name="connsiteY4" fmla="*/ 649258 h 1334798"/>
                        <a:gd name="connsiteX5" fmla="*/ 1784609 w 1843211"/>
                        <a:gd name="connsiteY5" fmla="*/ 924597 h 1334798"/>
                        <a:gd name="connsiteX6" fmla="*/ 1065312 w 1843211"/>
                        <a:gd name="connsiteY6" fmla="*/ 1168234 h 1334798"/>
                        <a:gd name="connsiteX7" fmla="*/ 1067366 w 1843211"/>
                        <a:gd name="connsiteY7" fmla="*/ 1332508 h 1334798"/>
                        <a:gd name="connsiteX8" fmla="*/ 741037 w 1843211"/>
                        <a:gd name="connsiteY8" fmla="*/ 1332508 h 1334798"/>
                        <a:gd name="connsiteX9" fmla="*/ 5004 w 1843211"/>
                        <a:gd name="connsiteY9" fmla="*/ 1334798 h 1334798"/>
                        <a:gd name="connsiteX10" fmla="*/ 0 w 1843211"/>
                        <a:gd name="connsiteY10" fmla="*/ 900803 h 1334798"/>
                        <a:gd name="connsiteX11" fmla="*/ 5004 w 184321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23726"/>
                        <a:gd name="connsiteY0" fmla="*/ 1298 h 1334798"/>
                        <a:gd name="connsiteX1" fmla="*/ 727440 w 1823726"/>
                        <a:gd name="connsiteY1" fmla="*/ 0 h 1334798"/>
                        <a:gd name="connsiteX2" fmla="*/ 1043571 w 1823726"/>
                        <a:gd name="connsiteY2" fmla="*/ 0 h 1334798"/>
                        <a:gd name="connsiteX3" fmla="*/ 1789354 w 1823726"/>
                        <a:gd name="connsiteY3" fmla="*/ 1298 h 1334798"/>
                        <a:gd name="connsiteX4" fmla="*/ 1451482 w 1823726"/>
                        <a:gd name="connsiteY4" fmla="*/ 625463 h 1334798"/>
                        <a:gd name="connsiteX5" fmla="*/ 1784609 w 1823726"/>
                        <a:gd name="connsiteY5" fmla="*/ 924597 h 1334798"/>
                        <a:gd name="connsiteX6" fmla="*/ 1065312 w 1823726"/>
                        <a:gd name="connsiteY6" fmla="*/ 1168234 h 1334798"/>
                        <a:gd name="connsiteX7" fmla="*/ 1067366 w 1823726"/>
                        <a:gd name="connsiteY7" fmla="*/ 1332508 h 1334798"/>
                        <a:gd name="connsiteX8" fmla="*/ 741037 w 1823726"/>
                        <a:gd name="connsiteY8" fmla="*/ 1332508 h 1334798"/>
                        <a:gd name="connsiteX9" fmla="*/ 5004 w 1823726"/>
                        <a:gd name="connsiteY9" fmla="*/ 1334798 h 1334798"/>
                        <a:gd name="connsiteX10" fmla="*/ 0 w 1823726"/>
                        <a:gd name="connsiteY10" fmla="*/ 900803 h 1334798"/>
                        <a:gd name="connsiteX11" fmla="*/ 5004 w 1823726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805005 w 1810391"/>
                        <a:gd name="connsiteY5" fmla="*/ 914399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805005 w 1810391"/>
                        <a:gd name="connsiteY5" fmla="*/ 914399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536463 w 1808798"/>
                        <a:gd name="connsiteY4" fmla="*/ 452101 h 1334798"/>
                        <a:gd name="connsiteX5" fmla="*/ 1451482 w 1808798"/>
                        <a:gd name="connsiteY5" fmla="*/ 625463 h 1334798"/>
                        <a:gd name="connsiteX6" fmla="*/ 1805005 w 1808798"/>
                        <a:gd name="connsiteY6" fmla="*/ 914399 h 1334798"/>
                        <a:gd name="connsiteX7" fmla="*/ 1065312 w 1808798"/>
                        <a:gd name="connsiteY7" fmla="*/ 1168234 h 1334798"/>
                        <a:gd name="connsiteX8" fmla="*/ 1067366 w 1808798"/>
                        <a:gd name="connsiteY8" fmla="*/ 1332508 h 1334798"/>
                        <a:gd name="connsiteX9" fmla="*/ 741037 w 1808798"/>
                        <a:gd name="connsiteY9" fmla="*/ 1332508 h 1334798"/>
                        <a:gd name="connsiteX10" fmla="*/ 5004 w 1808798"/>
                        <a:gd name="connsiteY10" fmla="*/ 1334798 h 1334798"/>
                        <a:gd name="connsiteX11" fmla="*/ 0 w 1808798"/>
                        <a:gd name="connsiteY11" fmla="*/ 900803 h 1334798"/>
                        <a:gd name="connsiteX12" fmla="*/ 5004 w 1808798"/>
                        <a:gd name="connsiteY12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618663 w 1808798"/>
                        <a:gd name="connsiteY4" fmla="*/ 390914 h 1334798"/>
                        <a:gd name="connsiteX5" fmla="*/ 1451482 w 1808798"/>
                        <a:gd name="connsiteY5" fmla="*/ 625463 h 1334798"/>
                        <a:gd name="connsiteX6" fmla="*/ 1805005 w 1808798"/>
                        <a:gd name="connsiteY6" fmla="*/ 914399 h 1334798"/>
                        <a:gd name="connsiteX7" fmla="*/ 1065312 w 1808798"/>
                        <a:gd name="connsiteY7" fmla="*/ 1168234 h 1334798"/>
                        <a:gd name="connsiteX8" fmla="*/ 1067366 w 1808798"/>
                        <a:gd name="connsiteY8" fmla="*/ 1332508 h 1334798"/>
                        <a:gd name="connsiteX9" fmla="*/ 741037 w 1808798"/>
                        <a:gd name="connsiteY9" fmla="*/ 1332508 h 1334798"/>
                        <a:gd name="connsiteX10" fmla="*/ 5004 w 1808798"/>
                        <a:gd name="connsiteY10" fmla="*/ 1334798 h 1334798"/>
                        <a:gd name="connsiteX11" fmla="*/ 0 w 1808798"/>
                        <a:gd name="connsiteY11" fmla="*/ 900803 h 1334798"/>
                        <a:gd name="connsiteX12" fmla="*/ 5004 w 1808798"/>
                        <a:gd name="connsiteY12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618663 w 1808798"/>
                        <a:gd name="connsiteY4" fmla="*/ 390914 h 1334798"/>
                        <a:gd name="connsiteX5" fmla="*/ 1451482 w 1808798"/>
                        <a:gd name="connsiteY5" fmla="*/ 625463 h 1334798"/>
                        <a:gd name="connsiteX6" fmla="*/ 1805005 w 1808798"/>
                        <a:gd name="connsiteY6" fmla="*/ 914399 h 1334798"/>
                        <a:gd name="connsiteX7" fmla="*/ 1065312 w 1808798"/>
                        <a:gd name="connsiteY7" fmla="*/ 1168234 h 1334798"/>
                        <a:gd name="connsiteX8" fmla="*/ 1067366 w 1808798"/>
                        <a:gd name="connsiteY8" fmla="*/ 1332508 h 1334798"/>
                        <a:gd name="connsiteX9" fmla="*/ 741037 w 1808798"/>
                        <a:gd name="connsiteY9" fmla="*/ 1332508 h 1334798"/>
                        <a:gd name="connsiteX10" fmla="*/ 5004 w 1808798"/>
                        <a:gd name="connsiteY10" fmla="*/ 1334798 h 1334798"/>
                        <a:gd name="connsiteX11" fmla="*/ 0 w 1808798"/>
                        <a:gd name="connsiteY11" fmla="*/ 900803 h 1334798"/>
                        <a:gd name="connsiteX12" fmla="*/ 5004 w 1808798"/>
                        <a:gd name="connsiteY12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145549 w 1808798"/>
                        <a:gd name="connsiteY4" fmla="*/ 183560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288318 w 1808798"/>
                        <a:gd name="connsiteY4" fmla="*/ 421507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288318 w 1808798"/>
                        <a:gd name="connsiteY4" fmla="*/ 421507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17970 w 1808798"/>
                        <a:gd name="connsiteY3" fmla="*/ 351422 h 1334798"/>
                        <a:gd name="connsiteX4" fmla="*/ 1288318 w 1808798"/>
                        <a:gd name="connsiteY4" fmla="*/ 421507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17970 w 1808798"/>
                        <a:gd name="connsiteY3" fmla="*/ 351422 h 1334798"/>
                        <a:gd name="connsiteX4" fmla="*/ 1288318 w 1808798"/>
                        <a:gd name="connsiteY4" fmla="*/ 431705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17970 w 1808798"/>
                        <a:gd name="connsiteY3" fmla="*/ 351422 h 1334798"/>
                        <a:gd name="connsiteX4" fmla="*/ 1288318 w 1808798"/>
                        <a:gd name="connsiteY4" fmla="*/ 431705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169344 w 1808798"/>
                        <a:gd name="connsiteY3" fmla="*/ 61186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65019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9112"/>
                        <a:gd name="connsiteY0" fmla="*/ 1298 h 1334798"/>
                        <a:gd name="connsiteX1" fmla="*/ 727440 w 1809112"/>
                        <a:gd name="connsiteY1" fmla="*/ 0 h 1334798"/>
                        <a:gd name="connsiteX2" fmla="*/ 1043571 w 1809112"/>
                        <a:gd name="connsiteY2" fmla="*/ 0 h 1334798"/>
                        <a:gd name="connsiteX3" fmla="*/ 1050370 w 1809112"/>
                        <a:gd name="connsiteY3" fmla="*/ 135970 h 1334798"/>
                        <a:gd name="connsiteX4" fmla="*/ 1717970 w 1809112"/>
                        <a:gd name="connsiteY4" fmla="*/ 365019 h 1334798"/>
                        <a:gd name="connsiteX5" fmla="*/ 1288318 w 1809112"/>
                        <a:gd name="connsiteY5" fmla="*/ 431705 h 1334798"/>
                        <a:gd name="connsiteX6" fmla="*/ 618663 w 1809112"/>
                        <a:gd name="connsiteY6" fmla="*/ 390914 h 1334798"/>
                        <a:gd name="connsiteX7" fmla="*/ 1461680 w 1809112"/>
                        <a:gd name="connsiteY7" fmla="*/ 615265 h 1334798"/>
                        <a:gd name="connsiteX8" fmla="*/ 1805005 w 1809112"/>
                        <a:gd name="connsiteY8" fmla="*/ 914399 h 1334798"/>
                        <a:gd name="connsiteX9" fmla="*/ 1065312 w 1809112"/>
                        <a:gd name="connsiteY9" fmla="*/ 1168234 h 1334798"/>
                        <a:gd name="connsiteX10" fmla="*/ 1067366 w 1809112"/>
                        <a:gd name="connsiteY10" fmla="*/ 1332508 h 1334798"/>
                        <a:gd name="connsiteX11" fmla="*/ 741037 w 1809112"/>
                        <a:gd name="connsiteY11" fmla="*/ 1332508 h 1334798"/>
                        <a:gd name="connsiteX12" fmla="*/ 5004 w 1809112"/>
                        <a:gd name="connsiteY12" fmla="*/ 1334798 h 1334798"/>
                        <a:gd name="connsiteX13" fmla="*/ 0 w 1809112"/>
                        <a:gd name="connsiteY13" fmla="*/ 900803 h 1334798"/>
                        <a:gd name="connsiteX14" fmla="*/ 5004 w 1809112"/>
                        <a:gd name="connsiteY14" fmla="*/ 1298 h 1334798"/>
                        <a:gd name="connsiteX0" fmla="*/ 5004 w 1808234"/>
                        <a:gd name="connsiteY0" fmla="*/ 1298 h 1334798"/>
                        <a:gd name="connsiteX1" fmla="*/ 727440 w 1808234"/>
                        <a:gd name="connsiteY1" fmla="*/ 0 h 1334798"/>
                        <a:gd name="connsiteX2" fmla="*/ 1043571 w 1808234"/>
                        <a:gd name="connsiteY2" fmla="*/ 0 h 1334798"/>
                        <a:gd name="connsiteX3" fmla="*/ 1050370 w 1808234"/>
                        <a:gd name="connsiteY3" fmla="*/ 135970 h 1334798"/>
                        <a:gd name="connsiteX4" fmla="*/ 1717970 w 1808234"/>
                        <a:gd name="connsiteY4" fmla="*/ 365019 h 1334798"/>
                        <a:gd name="connsiteX5" fmla="*/ 1288318 w 1808234"/>
                        <a:gd name="connsiteY5" fmla="*/ 431705 h 1334798"/>
                        <a:gd name="connsiteX6" fmla="*/ 618663 w 1808234"/>
                        <a:gd name="connsiteY6" fmla="*/ 390914 h 1334798"/>
                        <a:gd name="connsiteX7" fmla="*/ 1461680 w 1808234"/>
                        <a:gd name="connsiteY7" fmla="*/ 615265 h 1334798"/>
                        <a:gd name="connsiteX8" fmla="*/ 1805005 w 1808234"/>
                        <a:gd name="connsiteY8" fmla="*/ 914399 h 1334798"/>
                        <a:gd name="connsiteX9" fmla="*/ 1065312 w 1808234"/>
                        <a:gd name="connsiteY9" fmla="*/ 1168234 h 1334798"/>
                        <a:gd name="connsiteX10" fmla="*/ 1067366 w 1808234"/>
                        <a:gd name="connsiteY10" fmla="*/ 1332508 h 1334798"/>
                        <a:gd name="connsiteX11" fmla="*/ 741037 w 1808234"/>
                        <a:gd name="connsiteY11" fmla="*/ 1332508 h 1334798"/>
                        <a:gd name="connsiteX12" fmla="*/ 5004 w 1808234"/>
                        <a:gd name="connsiteY12" fmla="*/ 1334798 h 1334798"/>
                        <a:gd name="connsiteX13" fmla="*/ 0 w 1808234"/>
                        <a:gd name="connsiteY13" fmla="*/ 900803 h 1334798"/>
                        <a:gd name="connsiteX14" fmla="*/ 5004 w 1808234"/>
                        <a:gd name="connsiteY14" fmla="*/ 1298 h 1334798"/>
                        <a:gd name="connsiteX0" fmla="*/ 5004 w 1808234"/>
                        <a:gd name="connsiteY0" fmla="*/ 1298 h 1334798"/>
                        <a:gd name="connsiteX1" fmla="*/ 727440 w 1808234"/>
                        <a:gd name="connsiteY1" fmla="*/ 0 h 1334798"/>
                        <a:gd name="connsiteX2" fmla="*/ 1043571 w 1808234"/>
                        <a:gd name="connsiteY2" fmla="*/ 0 h 1334798"/>
                        <a:gd name="connsiteX3" fmla="*/ 1050370 w 1808234"/>
                        <a:gd name="connsiteY3" fmla="*/ 135970 h 1334798"/>
                        <a:gd name="connsiteX4" fmla="*/ 1717970 w 1808234"/>
                        <a:gd name="connsiteY4" fmla="*/ 365019 h 1334798"/>
                        <a:gd name="connsiteX5" fmla="*/ 1288318 w 1808234"/>
                        <a:gd name="connsiteY5" fmla="*/ 431705 h 1334798"/>
                        <a:gd name="connsiteX6" fmla="*/ 618663 w 1808234"/>
                        <a:gd name="connsiteY6" fmla="*/ 390914 h 1334798"/>
                        <a:gd name="connsiteX7" fmla="*/ 1461680 w 1808234"/>
                        <a:gd name="connsiteY7" fmla="*/ 615265 h 1334798"/>
                        <a:gd name="connsiteX8" fmla="*/ 1805005 w 1808234"/>
                        <a:gd name="connsiteY8" fmla="*/ 914399 h 1334798"/>
                        <a:gd name="connsiteX9" fmla="*/ 1065312 w 1808234"/>
                        <a:gd name="connsiteY9" fmla="*/ 1168234 h 1334798"/>
                        <a:gd name="connsiteX10" fmla="*/ 1067366 w 1808234"/>
                        <a:gd name="connsiteY10" fmla="*/ 1332508 h 1334798"/>
                        <a:gd name="connsiteX11" fmla="*/ 741037 w 1808234"/>
                        <a:gd name="connsiteY11" fmla="*/ 1332508 h 1334798"/>
                        <a:gd name="connsiteX12" fmla="*/ 5004 w 1808234"/>
                        <a:gd name="connsiteY12" fmla="*/ 1334798 h 1334798"/>
                        <a:gd name="connsiteX13" fmla="*/ 0 w 1808234"/>
                        <a:gd name="connsiteY13" fmla="*/ 900803 h 1334798"/>
                        <a:gd name="connsiteX14" fmla="*/ 5004 w 1808234"/>
                        <a:gd name="connsiteY14" fmla="*/ 1298 h 1334798"/>
                        <a:gd name="connsiteX0" fmla="*/ 5004 w 1808736"/>
                        <a:gd name="connsiteY0" fmla="*/ 1298 h 1334798"/>
                        <a:gd name="connsiteX1" fmla="*/ 727440 w 1808736"/>
                        <a:gd name="connsiteY1" fmla="*/ 0 h 1334798"/>
                        <a:gd name="connsiteX2" fmla="*/ 1043571 w 1808736"/>
                        <a:gd name="connsiteY2" fmla="*/ 0 h 1334798"/>
                        <a:gd name="connsiteX3" fmla="*/ 1050370 w 1808736"/>
                        <a:gd name="connsiteY3" fmla="*/ 135970 h 1334798"/>
                        <a:gd name="connsiteX4" fmla="*/ 1717970 w 1808736"/>
                        <a:gd name="connsiteY4" fmla="*/ 365019 h 1334798"/>
                        <a:gd name="connsiteX5" fmla="*/ 1288318 w 1808736"/>
                        <a:gd name="connsiteY5" fmla="*/ 431705 h 1334798"/>
                        <a:gd name="connsiteX6" fmla="*/ 618663 w 1808736"/>
                        <a:gd name="connsiteY6" fmla="*/ 390914 h 1334798"/>
                        <a:gd name="connsiteX7" fmla="*/ 1482075 w 1808736"/>
                        <a:gd name="connsiteY7" fmla="*/ 608466 h 1334798"/>
                        <a:gd name="connsiteX8" fmla="*/ 1805005 w 1808736"/>
                        <a:gd name="connsiteY8" fmla="*/ 914399 h 1334798"/>
                        <a:gd name="connsiteX9" fmla="*/ 1065312 w 1808736"/>
                        <a:gd name="connsiteY9" fmla="*/ 1168234 h 1334798"/>
                        <a:gd name="connsiteX10" fmla="*/ 1067366 w 1808736"/>
                        <a:gd name="connsiteY10" fmla="*/ 1332508 h 1334798"/>
                        <a:gd name="connsiteX11" fmla="*/ 741037 w 1808736"/>
                        <a:gd name="connsiteY11" fmla="*/ 1332508 h 1334798"/>
                        <a:gd name="connsiteX12" fmla="*/ 5004 w 1808736"/>
                        <a:gd name="connsiteY12" fmla="*/ 1334798 h 1334798"/>
                        <a:gd name="connsiteX13" fmla="*/ 0 w 1808736"/>
                        <a:gd name="connsiteY13" fmla="*/ 900803 h 1334798"/>
                        <a:gd name="connsiteX14" fmla="*/ 5004 w 1808736"/>
                        <a:gd name="connsiteY14" fmla="*/ 1298 h 1334798"/>
                        <a:gd name="connsiteX0" fmla="*/ 5004 w 1808397"/>
                        <a:gd name="connsiteY0" fmla="*/ 1298 h 1334798"/>
                        <a:gd name="connsiteX1" fmla="*/ 727440 w 1808397"/>
                        <a:gd name="connsiteY1" fmla="*/ 0 h 1334798"/>
                        <a:gd name="connsiteX2" fmla="*/ 1043571 w 1808397"/>
                        <a:gd name="connsiteY2" fmla="*/ 0 h 1334798"/>
                        <a:gd name="connsiteX3" fmla="*/ 1050370 w 1808397"/>
                        <a:gd name="connsiteY3" fmla="*/ 135970 h 1334798"/>
                        <a:gd name="connsiteX4" fmla="*/ 1717970 w 1808397"/>
                        <a:gd name="connsiteY4" fmla="*/ 365019 h 1334798"/>
                        <a:gd name="connsiteX5" fmla="*/ 1288318 w 1808397"/>
                        <a:gd name="connsiteY5" fmla="*/ 431705 h 1334798"/>
                        <a:gd name="connsiteX6" fmla="*/ 618663 w 1808397"/>
                        <a:gd name="connsiteY6" fmla="*/ 390914 h 1334798"/>
                        <a:gd name="connsiteX7" fmla="*/ 1482075 w 1808397"/>
                        <a:gd name="connsiteY7" fmla="*/ 608466 h 1334798"/>
                        <a:gd name="connsiteX8" fmla="*/ 1805005 w 1808397"/>
                        <a:gd name="connsiteY8" fmla="*/ 914399 h 1334798"/>
                        <a:gd name="connsiteX9" fmla="*/ 1065312 w 1808397"/>
                        <a:gd name="connsiteY9" fmla="*/ 1168234 h 1334798"/>
                        <a:gd name="connsiteX10" fmla="*/ 1067366 w 1808397"/>
                        <a:gd name="connsiteY10" fmla="*/ 1332508 h 1334798"/>
                        <a:gd name="connsiteX11" fmla="*/ 741037 w 1808397"/>
                        <a:gd name="connsiteY11" fmla="*/ 1332508 h 1334798"/>
                        <a:gd name="connsiteX12" fmla="*/ 5004 w 1808397"/>
                        <a:gd name="connsiteY12" fmla="*/ 1334798 h 1334798"/>
                        <a:gd name="connsiteX13" fmla="*/ 0 w 1808397"/>
                        <a:gd name="connsiteY13" fmla="*/ 900803 h 1334798"/>
                        <a:gd name="connsiteX14" fmla="*/ 5004 w 180839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591471 w 1801767"/>
                        <a:gd name="connsiteY1" fmla="*/ 0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5004 w 1801767"/>
                        <a:gd name="connsiteY15" fmla="*/ 1298 h 1334798"/>
                        <a:gd name="connsiteX0" fmla="*/ 5004 w 1801767"/>
                        <a:gd name="connsiteY0" fmla="*/ 1298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5004 w 1801767"/>
                        <a:gd name="connsiteY15" fmla="*/ 1298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79788 w 1801767"/>
                        <a:gd name="connsiteY15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79788 w 1801767"/>
                        <a:gd name="connsiteY15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79788 w 1801767"/>
                        <a:gd name="connsiteY15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27195 w 1801767"/>
                        <a:gd name="connsiteY15" fmla="*/ 724041 h 1334798"/>
                        <a:gd name="connsiteX16" fmla="*/ 79788 w 1801767"/>
                        <a:gd name="connsiteY16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79788 w 1801767"/>
                        <a:gd name="connsiteY16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394314 w 1801767"/>
                        <a:gd name="connsiteY16" fmla="*/ 754635 h 1334798"/>
                        <a:gd name="connsiteX17" fmla="*/ 79788 w 1801767"/>
                        <a:gd name="connsiteY17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79788 w 1801767"/>
                        <a:gd name="connsiteY17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598270 w 1801767"/>
                        <a:gd name="connsiteY17" fmla="*/ 635661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22696 w 1801767"/>
                        <a:gd name="connsiteY12" fmla="*/ 132988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59506 w 1801767"/>
                        <a:gd name="connsiteY11" fmla="*/ 1332508 h 1332508"/>
                        <a:gd name="connsiteX12" fmla="*/ 722696 w 1801767"/>
                        <a:gd name="connsiteY12" fmla="*/ 132988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3571 w 1801767"/>
                        <a:gd name="connsiteY3" fmla="*/ 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269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3571 w 1801767"/>
                        <a:gd name="connsiteY3" fmla="*/ 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51432 w 1801767"/>
                        <a:gd name="connsiteY3" fmla="*/ 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1928 w 1801767"/>
                        <a:gd name="connsiteY0" fmla="*/ 389806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1928 w 1801767"/>
                        <a:gd name="connsiteY18" fmla="*/ 389806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3512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7871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3512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7871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3512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10800"/>
                        <a:gd name="connsiteY0" fmla="*/ 405527 h 1335128"/>
                        <a:gd name="connsiteX1" fmla="*/ 735301 w 1810800"/>
                        <a:gd name="connsiteY1" fmla="*/ 132571 h 1335128"/>
                        <a:gd name="connsiteX2" fmla="*/ 735300 w 1810800"/>
                        <a:gd name="connsiteY2" fmla="*/ 0 h 1335128"/>
                        <a:gd name="connsiteX3" fmla="*/ 1056672 w 1810800"/>
                        <a:gd name="connsiteY3" fmla="*/ 2620 h 1335128"/>
                        <a:gd name="connsiteX4" fmla="*/ 1058230 w 1810800"/>
                        <a:gd name="connsiteY4" fmla="*/ 135970 h 1335128"/>
                        <a:gd name="connsiteX5" fmla="*/ 1725830 w 1810800"/>
                        <a:gd name="connsiteY5" fmla="*/ 365019 h 1335128"/>
                        <a:gd name="connsiteX6" fmla="*/ 1296178 w 1810800"/>
                        <a:gd name="connsiteY6" fmla="*/ 431705 h 1335128"/>
                        <a:gd name="connsiteX7" fmla="*/ 640120 w 1810800"/>
                        <a:gd name="connsiteY7" fmla="*/ 390914 h 1335128"/>
                        <a:gd name="connsiteX8" fmla="*/ 1489935 w 1810800"/>
                        <a:gd name="connsiteY8" fmla="*/ 608466 h 1335128"/>
                        <a:gd name="connsiteX9" fmla="*/ 1806067 w 1810800"/>
                        <a:gd name="connsiteY9" fmla="*/ 890605 h 1335128"/>
                        <a:gd name="connsiteX10" fmla="*/ 1073172 w 1810800"/>
                        <a:gd name="connsiteY10" fmla="*/ 1178714 h 1335128"/>
                        <a:gd name="connsiteX11" fmla="*/ 1072606 w 1810800"/>
                        <a:gd name="connsiteY11" fmla="*/ 1335128 h 1335128"/>
                        <a:gd name="connsiteX12" fmla="*/ 733176 w 1810800"/>
                        <a:gd name="connsiteY12" fmla="*/ 1335128 h 1335128"/>
                        <a:gd name="connsiteX13" fmla="*/ 733506 w 1810800"/>
                        <a:gd name="connsiteY13" fmla="*/ 1181831 h 1335128"/>
                        <a:gd name="connsiteX14" fmla="*/ 0 w 1810800"/>
                        <a:gd name="connsiteY14" fmla="*/ 872265 h 1335128"/>
                        <a:gd name="connsiteX15" fmla="*/ 476958 w 1810800"/>
                        <a:gd name="connsiteY15" fmla="*/ 832818 h 1335128"/>
                        <a:gd name="connsiteX16" fmla="*/ 1245190 w 1810800"/>
                        <a:gd name="connsiteY16" fmla="*/ 894004 h 1335128"/>
                        <a:gd name="connsiteX17" fmla="*/ 402174 w 1810800"/>
                        <a:gd name="connsiteY17" fmla="*/ 683250 h 1335128"/>
                        <a:gd name="connsiteX18" fmla="*/ 74548 w 1810800"/>
                        <a:gd name="connsiteY18" fmla="*/ 405527 h 13351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810800" h="1335128">
                          <a:moveTo>
                            <a:pt x="74548" y="405527"/>
                          </a:moveTo>
                          <a:cubicBezTo>
                            <a:pt x="128972" y="171183"/>
                            <a:pt x="454831" y="142068"/>
                            <a:pt x="735301" y="132571"/>
                          </a:cubicBezTo>
                          <a:cubicBezTo>
                            <a:pt x="735301" y="88381"/>
                            <a:pt x="735300" y="44190"/>
                            <a:pt x="735300" y="0"/>
                          </a:cubicBezTo>
                          <a:lnTo>
                            <a:pt x="1056672" y="2620"/>
                          </a:lnTo>
                          <a:cubicBezTo>
                            <a:pt x="1057191" y="47070"/>
                            <a:pt x="1057711" y="91520"/>
                            <a:pt x="1058230" y="135970"/>
                          </a:cubicBezTo>
                          <a:cubicBezTo>
                            <a:pt x="1362345" y="119406"/>
                            <a:pt x="1608751" y="222246"/>
                            <a:pt x="1725830" y="365019"/>
                          </a:cubicBezTo>
                          <a:cubicBezTo>
                            <a:pt x="1678241" y="378616"/>
                            <a:pt x="1504890" y="410959"/>
                            <a:pt x="1296178" y="431705"/>
                          </a:cubicBezTo>
                          <a:cubicBezTo>
                            <a:pt x="1067071" y="238297"/>
                            <a:pt x="646919" y="283271"/>
                            <a:pt x="640120" y="390914"/>
                          </a:cubicBezTo>
                          <a:cubicBezTo>
                            <a:pt x="655192" y="542532"/>
                            <a:pt x="1295611" y="534816"/>
                            <a:pt x="1489935" y="608466"/>
                          </a:cubicBezTo>
                          <a:cubicBezTo>
                            <a:pt x="1727093" y="680767"/>
                            <a:pt x="1835533" y="771133"/>
                            <a:pt x="1806067" y="890605"/>
                          </a:cubicBezTo>
                          <a:cubicBezTo>
                            <a:pt x="1739664" y="1057932"/>
                            <a:pt x="1497627" y="1207978"/>
                            <a:pt x="1073172" y="1178714"/>
                          </a:cubicBezTo>
                          <a:cubicBezTo>
                            <a:pt x="1073857" y="1233472"/>
                            <a:pt x="1071921" y="1280370"/>
                            <a:pt x="1072606" y="1335128"/>
                          </a:cubicBezTo>
                          <a:lnTo>
                            <a:pt x="733176" y="1335128"/>
                          </a:lnTo>
                          <a:cubicBezTo>
                            <a:pt x="734159" y="1285776"/>
                            <a:pt x="732523" y="1231183"/>
                            <a:pt x="733506" y="1181831"/>
                          </a:cubicBezTo>
                          <a:cubicBezTo>
                            <a:pt x="433836" y="1203729"/>
                            <a:pt x="24329" y="1046811"/>
                            <a:pt x="0" y="872265"/>
                          </a:cubicBezTo>
                          <a:lnTo>
                            <a:pt x="476958" y="832818"/>
                          </a:lnTo>
                          <a:cubicBezTo>
                            <a:pt x="593870" y="1035283"/>
                            <a:pt x="1190731" y="1040106"/>
                            <a:pt x="1245190" y="894004"/>
                          </a:cubicBezTo>
                          <a:cubicBezTo>
                            <a:pt x="1283715" y="776164"/>
                            <a:pt x="683179" y="753501"/>
                            <a:pt x="402174" y="683250"/>
                          </a:cubicBezTo>
                          <a:cubicBezTo>
                            <a:pt x="287134" y="658755"/>
                            <a:pt x="55244" y="575478"/>
                            <a:pt x="74548" y="405527"/>
                          </a:cubicBez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03" name="Freeform 57">
                      <a:extLst>
                        <a:ext uri="{FF2B5EF4-FFF2-40B4-BE49-F238E27FC236}">
                          <a16:creationId xmlns:a16="http://schemas.microsoft.com/office/drawing/2014/main" id="{4AC3056D-4D24-4FB1-9CC5-078CD9C91B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0922" y="2331256"/>
                      <a:ext cx="542034" cy="556043"/>
                    </a:xfrm>
                    <a:custGeom>
                      <a:avLst/>
                      <a:gdLst>
                        <a:gd name="connsiteX0" fmla="*/ 525620 w 525620"/>
                        <a:gd name="connsiteY0" fmla="*/ 0 h 546518"/>
                        <a:gd name="connsiteX1" fmla="*/ 500134 w 525620"/>
                        <a:gd name="connsiteY1" fmla="*/ 307840 h 546518"/>
                        <a:gd name="connsiteX2" fmla="*/ 312380 w 525620"/>
                        <a:gd name="connsiteY2" fmla="*/ 446262 h 546518"/>
                        <a:gd name="connsiteX3" fmla="*/ 167446 w 525620"/>
                        <a:gd name="connsiteY3" fmla="*/ 500653 h 546518"/>
                        <a:gd name="connsiteX4" fmla="*/ 0 w 525620"/>
                        <a:gd name="connsiteY4" fmla="*/ 546518 h 546518"/>
                        <a:gd name="connsiteX5" fmla="*/ 31400 w 525620"/>
                        <a:gd name="connsiteY5" fmla="*/ 498200 h 546518"/>
                        <a:gd name="connsiteX6" fmla="*/ 52934 w 525620"/>
                        <a:gd name="connsiteY6" fmla="*/ 396164 h 546518"/>
                        <a:gd name="connsiteX7" fmla="*/ 31400 w 525620"/>
                        <a:gd name="connsiteY7" fmla="*/ 294128 h 546518"/>
                        <a:gd name="connsiteX8" fmla="*/ 14542 w 525620"/>
                        <a:gd name="connsiteY8" fmla="*/ 268187 h 546518"/>
                        <a:gd name="connsiteX9" fmla="*/ 108541 w 525620"/>
                        <a:gd name="connsiteY9" fmla="*/ 242506 h 546518"/>
                        <a:gd name="connsiteX10" fmla="*/ 525620 w 525620"/>
                        <a:gd name="connsiteY10" fmla="*/ 0 h 546518"/>
                        <a:gd name="connsiteX0" fmla="*/ 525620 w 525620"/>
                        <a:gd name="connsiteY0" fmla="*/ 0 h 546518"/>
                        <a:gd name="connsiteX1" fmla="*/ 500134 w 525620"/>
                        <a:gd name="connsiteY1" fmla="*/ 307840 h 546518"/>
                        <a:gd name="connsiteX2" fmla="*/ 312380 w 525620"/>
                        <a:gd name="connsiteY2" fmla="*/ 446262 h 546518"/>
                        <a:gd name="connsiteX3" fmla="*/ 0 w 525620"/>
                        <a:gd name="connsiteY3" fmla="*/ 546518 h 546518"/>
                        <a:gd name="connsiteX4" fmla="*/ 31400 w 525620"/>
                        <a:gd name="connsiteY4" fmla="*/ 498200 h 546518"/>
                        <a:gd name="connsiteX5" fmla="*/ 52934 w 525620"/>
                        <a:gd name="connsiteY5" fmla="*/ 396164 h 546518"/>
                        <a:gd name="connsiteX6" fmla="*/ 31400 w 525620"/>
                        <a:gd name="connsiteY6" fmla="*/ 294128 h 546518"/>
                        <a:gd name="connsiteX7" fmla="*/ 14542 w 525620"/>
                        <a:gd name="connsiteY7" fmla="*/ 268187 h 546518"/>
                        <a:gd name="connsiteX8" fmla="*/ 108541 w 525620"/>
                        <a:gd name="connsiteY8" fmla="*/ 242506 h 546518"/>
                        <a:gd name="connsiteX9" fmla="*/ 525620 w 525620"/>
                        <a:gd name="connsiteY9" fmla="*/ 0 h 546518"/>
                        <a:gd name="connsiteX0" fmla="*/ 525620 w 525620"/>
                        <a:gd name="connsiteY0" fmla="*/ 0 h 546518"/>
                        <a:gd name="connsiteX1" fmla="*/ 500134 w 525620"/>
                        <a:gd name="connsiteY1" fmla="*/ 307840 h 546518"/>
                        <a:gd name="connsiteX2" fmla="*/ 0 w 525620"/>
                        <a:gd name="connsiteY2" fmla="*/ 546518 h 546518"/>
                        <a:gd name="connsiteX3" fmla="*/ 31400 w 525620"/>
                        <a:gd name="connsiteY3" fmla="*/ 498200 h 546518"/>
                        <a:gd name="connsiteX4" fmla="*/ 52934 w 525620"/>
                        <a:gd name="connsiteY4" fmla="*/ 396164 h 546518"/>
                        <a:gd name="connsiteX5" fmla="*/ 31400 w 525620"/>
                        <a:gd name="connsiteY5" fmla="*/ 294128 h 546518"/>
                        <a:gd name="connsiteX6" fmla="*/ 14542 w 525620"/>
                        <a:gd name="connsiteY6" fmla="*/ 268187 h 546518"/>
                        <a:gd name="connsiteX7" fmla="*/ 108541 w 525620"/>
                        <a:gd name="connsiteY7" fmla="*/ 242506 h 546518"/>
                        <a:gd name="connsiteX8" fmla="*/ 525620 w 525620"/>
                        <a:gd name="connsiteY8" fmla="*/ 0 h 546518"/>
                        <a:gd name="connsiteX0" fmla="*/ 523239 w 523239"/>
                        <a:gd name="connsiteY0" fmla="*/ 0 h 556043"/>
                        <a:gd name="connsiteX1" fmla="*/ 497753 w 523239"/>
                        <a:gd name="connsiteY1" fmla="*/ 307840 h 556043"/>
                        <a:gd name="connsiteX2" fmla="*/ 0 w 523239"/>
                        <a:gd name="connsiteY2" fmla="*/ 556043 h 556043"/>
                        <a:gd name="connsiteX3" fmla="*/ 29019 w 523239"/>
                        <a:gd name="connsiteY3" fmla="*/ 498200 h 556043"/>
                        <a:gd name="connsiteX4" fmla="*/ 50553 w 523239"/>
                        <a:gd name="connsiteY4" fmla="*/ 396164 h 556043"/>
                        <a:gd name="connsiteX5" fmla="*/ 29019 w 523239"/>
                        <a:gd name="connsiteY5" fmla="*/ 294128 h 556043"/>
                        <a:gd name="connsiteX6" fmla="*/ 12161 w 523239"/>
                        <a:gd name="connsiteY6" fmla="*/ 268187 h 556043"/>
                        <a:gd name="connsiteX7" fmla="*/ 106160 w 523239"/>
                        <a:gd name="connsiteY7" fmla="*/ 242506 h 556043"/>
                        <a:gd name="connsiteX8" fmla="*/ 523239 w 523239"/>
                        <a:gd name="connsiteY8" fmla="*/ 0 h 556043"/>
                        <a:gd name="connsiteX0" fmla="*/ 523239 w 523239"/>
                        <a:gd name="connsiteY0" fmla="*/ 0 h 556043"/>
                        <a:gd name="connsiteX1" fmla="*/ 497753 w 523239"/>
                        <a:gd name="connsiteY1" fmla="*/ 307840 h 556043"/>
                        <a:gd name="connsiteX2" fmla="*/ 0 w 523239"/>
                        <a:gd name="connsiteY2" fmla="*/ 556043 h 556043"/>
                        <a:gd name="connsiteX3" fmla="*/ 29019 w 523239"/>
                        <a:gd name="connsiteY3" fmla="*/ 498200 h 556043"/>
                        <a:gd name="connsiteX4" fmla="*/ 50553 w 523239"/>
                        <a:gd name="connsiteY4" fmla="*/ 396164 h 556043"/>
                        <a:gd name="connsiteX5" fmla="*/ 29019 w 523239"/>
                        <a:gd name="connsiteY5" fmla="*/ 294128 h 556043"/>
                        <a:gd name="connsiteX6" fmla="*/ 12161 w 523239"/>
                        <a:gd name="connsiteY6" fmla="*/ 268187 h 556043"/>
                        <a:gd name="connsiteX7" fmla="*/ 106160 w 523239"/>
                        <a:gd name="connsiteY7" fmla="*/ 242506 h 556043"/>
                        <a:gd name="connsiteX8" fmla="*/ 523239 w 523239"/>
                        <a:gd name="connsiteY8" fmla="*/ 0 h 556043"/>
                        <a:gd name="connsiteX0" fmla="*/ 523239 w 523239"/>
                        <a:gd name="connsiteY0" fmla="*/ 0 h 556043"/>
                        <a:gd name="connsiteX1" fmla="*/ 497753 w 523239"/>
                        <a:gd name="connsiteY1" fmla="*/ 307840 h 556043"/>
                        <a:gd name="connsiteX2" fmla="*/ 0 w 523239"/>
                        <a:gd name="connsiteY2" fmla="*/ 556043 h 556043"/>
                        <a:gd name="connsiteX3" fmla="*/ 29019 w 523239"/>
                        <a:gd name="connsiteY3" fmla="*/ 498200 h 556043"/>
                        <a:gd name="connsiteX4" fmla="*/ 50553 w 523239"/>
                        <a:gd name="connsiteY4" fmla="*/ 396164 h 556043"/>
                        <a:gd name="connsiteX5" fmla="*/ 29019 w 523239"/>
                        <a:gd name="connsiteY5" fmla="*/ 294128 h 556043"/>
                        <a:gd name="connsiteX6" fmla="*/ 12161 w 523239"/>
                        <a:gd name="connsiteY6" fmla="*/ 268187 h 556043"/>
                        <a:gd name="connsiteX7" fmla="*/ 106160 w 523239"/>
                        <a:gd name="connsiteY7" fmla="*/ 242506 h 556043"/>
                        <a:gd name="connsiteX8" fmla="*/ 523239 w 523239"/>
                        <a:gd name="connsiteY8" fmla="*/ 0 h 556043"/>
                        <a:gd name="connsiteX0" fmla="*/ 523239 w 523239"/>
                        <a:gd name="connsiteY0" fmla="*/ 0 h 556043"/>
                        <a:gd name="connsiteX1" fmla="*/ 497753 w 523239"/>
                        <a:gd name="connsiteY1" fmla="*/ 307840 h 556043"/>
                        <a:gd name="connsiteX2" fmla="*/ 0 w 523239"/>
                        <a:gd name="connsiteY2" fmla="*/ 556043 h 556043"/>
                        <a:gd name="connsiteX3" fmla="*/ 50553 w 523239"/>
                        <a:gd name="connsiteY3" fmla="*/ 396164 h 556043"/>
                        <a:gd name="connsiteX4" fmla="*/ 29019 w 523239"/>
                        <a:gd name="connsiteY4" fmla="*/ 294128 h 556043"/>
                        <a:gd name="connsiteX5" fmla="*/ 12161 w 523239"/>
                        <a:gd name="connsiteY5" fmla="*/ 268187 h 556043"/>
                        <a:gd name="connsiteX6" fmla="*/ 106160 w 523239"/>
                        <a:gd name="connsiteY6" fmla="*/ 242506 h 556043"/>
                        <a:gd name="connsiteX7" fmla="*/ 523239 w 523239"/>
                        <a:gd name="connsiteY7" fmla="*/ 0 h 556043"/>
                        <a:gd name="connsiteX0" fmla="*/ 523239 w 523239"/>
                        <a:gd name="connsiteY0" fmla="*/ 0 h 556043"/>
                        <a:gd name="connsiteX1" fmla="*/ 497753 w 523239"/>
                        <a:gd name="connsiteY1" fmla="*/ 307840 h 556043"/>
                        <a:gd name="connsiteX2" fmla="*/ 0 w 523239"/>
                        <a:gd name="connsiteY2" fmla="*/ 556043 h 556043"/>
                        <a:gd name="connsiteX3" fmla="*/ 29019 w 523239"/>
                        <a:gd name="connsiteY3" fmla="*/ 294128 h 556043"/>
                        <a:gd name="connsiteX4" fmla="*/ 12161 w 523239"/>
                        <a:gd name="connsiteY4" fmla="*/ 268187 h 556043"/>
                        <a:gd name="connsiteX5" fmla="*/ 106160 w 523239"/>
                        <a:gd name="connsiteY5" fmla="*/ 242506 h 556043"/>
                        <a:gd name="connsiteX6" fmla="*/ 523239 w 523239"/>
                        <a:gd name="connsiteY6" fmla="*/ 0 h 556043"/>
                        <a:gd name="connsiteX0" fmla="*/ 523239 w 523239"/>
                        <a:gd name="connsiteY0" fmla="*/ 0 h 556043"/>
                        <a:gd name="connsiteX1" fmla="*/ 497753 w 523239"/>
                        <a:gd name="connsiteY1" fmla="*/ 307840 h 556043"/>
                        <a:gd name="connsiteX2" fmla="*/ 0 w 523239"/>
                        <a:gd name="connsiteY2" fmla="*/ 556043 h 556043"/>
                        <a:gd name="connsiteX3" fmla="*/ 12161 w 523239"/>
                        <a:gd name="connsiteY3" fmla="*/ 268187 h 556043"/>
                        <a:gd name="connsiteX4" fmla="*/ 106160 w 523239"/>
                        <a:gd name="connsiteY4" fmla="*/ 242506 h 556043"/>
                        <a:gd name="connsiteX5" fmla="*/ 523239 w 523239"/>
                        <a:gd name="connsiteY5" fmla="*/ 0 h 556043"/>
                        <a:gd name="connsiteX0" fmla="*/ 534890 w 534890"/>
                        <a:gd name="connsiteY0" fmla="*/ 0 h 556043"/>
                        <a:gd name="connsiteX1" fmla="*/ 509404 w 534890"/>
                        <a:gd name="connsiteY1" fmla="*/ 307840 h 556043"/>
                        <a:gd name="connsiteX2" fmla="*/ 11651 w 534890"/>
                        <a:gd name="connsiteY2" fmla="*/ 556043 h 556043"/>
                        <a:gd name="connsiteX3" fmla="*/ 0 w 534890"/>
                        <a:gd name="connsiteY3" fmla="*/ 270568 h 556043"/>
                        <a:gd name="connsiteX4" fmla="*/ 117811 w 534890"/>
                        <a:gd name="connsiteY4" fmla="*/ 242506 h 556043"/>
                        <a:gd name="connsiteX5" fmla="*/ 534890 w 534890"/>
                        <a:gd name="connsiteY5" fmla="*/ 0 h 556043"/>
                        <a:gd name="connsiteX0" fmla="*/ 534890 w 534890"/>
                        <a:gd name="connsiteY0" fmla="*/ 0 h 556043"/>
                        <a:gd name="connsiteX1" fmla="*/ 509404 w 534890"/>
                        <a:gd name="connsiteY1" fmla="*/ 307840 h 556043"/>
                        <a:gd name="connsiteX2" fmla="*/ 11651 w 534890"/>
                        <a:gd name="connsiteY2" fmla="*/ 556043 h 556043"/>
                        <a:gd name="connsiteX3" fmla="*/ 0 w 534890"/>
                        <a:gd name="connsiteY3" fmla="*/ 270568 h 556043"/>
                        <a:gd name="connsiteX4" fmla="*/ 117811 w 534890"/>
                        <a:gd name="connsiteY4" fmla="*/ 242506 h 556043"/>
                        <a:gd name="connsiteX5" fmla="*/ 534890 w 534890"/>
                        <a:gd name="connsiteY5" fmla="*/ 0 h 556043"/>
                        <a:gd name="connsiteX0" fmla="*/ 534890 w 534890"/>
                        <a:gd name="connsiteY0" fmla="*/ 0 h 556043"/>
                        <a:gd name="connsiteX1" fmla="*/ 509404 w 534890"/>
                        <a:gd name="connsiteY1" fmla="*/ 307840 h 556043"/>
                        <a:gd name="connsiteX2" fmla="*/ 11651 w 534890"/>
                        <a:gd name="connsiteY2" fmla="*/ 556043 h 556043"/>
                        <a:gd name="connsiteX3" fmla="*/ 0 w 534890"/>
                        <a:gd name="connsiteY3" fmla="*/ 270568 h 556043"/>
                        <a:gd name="connsiteX4" fmla="*/ 117811 w 534890"/>
                        <a:gd name="connsiteY4" fmla="*/ 242506 h 556043"/>
                        <a:gd name="connsiteX5" fmla="*/ 534890 w 534890"/>
                        <a:gd name="connsiteY5" fmla="*/ 0 h 556043"/>
                        <a:gd name="connsiteX0" fmla="*/ 534890 w 534890"/>
                        <a:gd name="connsiteY0" fmla="*/ 0 h 556043"/>
                        <a:gd name="connsiteX1" fmla="*/ 509404 w 534890"/>
                        <a:gd name="connsiteY1" fmla="*/ 307840 h 556043"/>
                        <a:gd name="connsiteX2" fmla="*/ 11651 w 534890"/>
                        <a:gd name="connsiteY2" fmla="*/ 556043 h 556043"/>
                        <a:gd name="connsiteX3" fmla="*/ 0 w 534890"/>
                        <a:gd name="connsiteY3" fmla="*/ 270568 h 556043"/>
                        <a:gd name="connsiteX4" fmla="*/ 117811 w 534890"/>
                        <a:gd name="connsiteY4" fmla="*/ 242506 h 556043"/>
                        <a:gd name="connsiteX5" fmla="*/ 534890 w 534890"/>
                        <a:gd name="connsiteY5" fmla="*/ 0 h 556043"/>
                        <a:gd name="connsiteX0" fmla="*/ 534890 w 534890"/>
                        <a:gd name="connsiteY0" fmla="*/ 0 h 556043"/>
                        <a:gd name="connsiteX1" fmla="*/ 509404 w 534890"/>
                        <a:gd name="connsiteY1" fmla="*/ 307840 h 556043"/>
                        <a:gd name="connsiteX2" fmla="*/ 11651 w 534890"/>
                        <a:gd name="connsiteY2" fmla="*/ 556043 h 556043"/>
                        <a:gd name="connsiteX3" fmla="*/ 0 w 534890"/>
                        <a:gd name="connsiteY3" fmla="*/ 270568 h 556043"/>
                        <a:gd name="connsiteX4" fmla="*/ 534890 w 534890"/>
                        <a:gd name="connsiteY4" fmla="*/ 0 h 556043"/>
                        <a:gd name="connsiteX0" fmla="*/ 534890 w 534890"/>
                        <a:gd name="connsiteY0" fmla="*/ 0 h 556043"/>
                        <a:gd name="connsiteX1" fmla="*/ 509404 w 534890"/>
                        <a:gd name="connsiteY1" fmla="*/ 307840 h 556043"/>
                        <a:gd name="connsiteX2" fmla="*/ 11651 w 534890"/>
                        <a:gd name="connsiteY2" fmla="*/ 556043 h 556043"/>
                        <a:gd name="connsiteX3" fmla="*/ 0 w 534890"/>
                        <a:gd name="connsiteY3" fmla="*/ 270568 h 556043"/>
                        <a:gd name="connsiteX4" fmla="*/ 534890 w 534890"/>
                        <a:gd name="connsiteY4" fmla="*/ 0 h 556043"/>
                        <a:gd name="connsiteX0" fmla="*/ 534890 w 534890"/>
                        <a:gd name="connsiteY0" fmla="*/ 0 h 556043"/>
                        <a:gd name="connsiteX1" fmla="*/ 509404 w 534890"/>
                        <a:gd name="connsiteY1" fmla="*/ 307840 h 556043"/>
                        <a:gd name="connsiteX2" fmla="*/ 11651 w 534890"/>
                        <a:gd name="connsiteY2" fmla="*/ 556043 h 556043"/>
                        <a:gd name="connsiteX3" fmla="*/ 0 w 534890"/>
                        <a:gd name="connsiteY3" fmla="*/ 270568 h 556043"/>
                        <a:gd name="connsiteX4" fmla="*/ 534890 w 534890"/>
                        <a:gd name="connsiteY4" fmla="*/ 0 h 556043"/>
                        <a:gd name="connsiteX0" fmla="*/ 542034 w 542034"/>
                        <a:gd name="connsiteY0" fmla="*/ 0 h 556043"/>
                        <a:gd name="connsiteX1" fmla="*/ 516548 w 542034"/>
                        <a:gd name="connsiteY1" fmla="*/ 307840 h 556043"/>
                        <a:gd name="connsiteX2" fmla="*/ 18795 w 542034"/>
                        <a:gd name="connsiteY2" fmla="*/ 556043 h 556043"/>
                        <a:gd name="connsiteX3" fmla="*/ 0 w 542034"/>
                        <a:gd name="connsiteY3" fmla="*/ 256281 h 556043"/>
                        <a:gd name="connsiteX4" fmla="*/ 542034 w 542034"/>
                        <a:gd name="connsiteY4" fmla="*/ 0 h 556043"/>
                        <a:gd name="connsiteX0" fmla="*/ 542034 w 542034"/>
                        <a:gd name="connsiteY0" fmla="*/ 0 h 556043"/>
                        <a:gd name="connsiteX1" fmla="*/ 516548 w 542034"/>
                        <a:gd name="connsiteY1" fmla="*/ 307840 h 556043"/>
                        <a:gd name="connsiteX2" fmla="*/ 18795 w 542034"/>
                        <a:gd name="connsiteY2" fmla="*/ 556043 h 556043"/>
                        <a:gd name="connsiteX3" fmla="*/ 0 w 542034"/>
                        <a:gd name="connsiteY3" fmla="*/ 256281 h 556043"/>
                        <a:gd name="connsiteX4" fmla="*/ 542034 w 542034"/>
                        <a:gd name="connsiteY4" fmla="*/ 0 h 5560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2034" h="556043">
                          <a:moveTo>
                            <a:pt x="542034" y="0"/>
                          </a:moveTo>
                          <a:cubicBezTo>
                            <a:pt x="486408" y="121466"/>
                            <a:pt x="487337" y="219371"/>
                            <a:pt x="516548" y="307840"/>
                          </a:cubicBezTo>
                          <a:cubicBezTo>
                            <a:pt x="433707" y="429882"/>
                            <a:pt x="106442" y="538604"/>
                            <a:pt x="18795" y="556043"/>
                          </a:cubicBezTo>
                          <a:cubicBezTo>
                            <a:pt x="48248" y="491841"/>
                            <a:pt x="53890" y="372870"/>
                            <a:pt x="0" y="256281"/>
                          </a:cubicBezTo>
                          <a:cubicBezTo>
                            <a:pt x="228303" y="204192"/>
                            <a:pt x="385168" y="128289"/>
                            <a:pt x="542034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04" name="Freeform 58">
                      <a:extLst>
                        <a:ext uri="{FF2B5EF4-FFF2-40B4-BE49-F238E27FC236}">
                          <a16:creationId xmlns:a16="http://schemas.microsoft.com/office/drawing/2014/main" id="{F94ACEA1-4044-4F66-BA48-A331AC6F51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9066" y="2684195"/>
                      <a:ext cx="524462" cy="538360"/>
                    </a:xfrm>
                    <a:custGeom>
                      <a:avLst/>
                      <a:gdLst>
                        <a:gd name="connsiteX0" fmla="*/ 2013208 w 2013208"/>
                        <a:gd name="connsiteY0" fmla="*/ 77802 h 647390"/>
                        <a:gd name="connsiteX1" fmla="*/ 1987819 w 2013208"/>
                        <a:gd name="connsiteY1" fmla="*/ 368959 h 647390"/>
                        <a:gd name="connsiteX2" fmla="*/ 1809397 w 2013208"/>
                        <a:gd name="connsiteY2" fmla="*/ 500497 h 647390"/>
                        <a:gd name="connsiteX3" fmla="*/ 1652532 w 2013208"/>
                        <a:gd name="connsiteY3" fmla="*/ 564830 h 647390"/>
                        <a:gd name="connsiteX4" fmla="*/ 1488746 w 2013208"/>
                        <a:gd name="connsiteY4" fmla="*/ 609018 h 647390"/>
                        <a:gd name="connsiteX5" fmla="*/ 1528417 w 2013208"/>
                        <a:gd name="connsiteY5" fmla="*/ 545493 h 647390"/>
                        <a:gd name="connsiteX6" fmla="*/ 1549951 w 2013208"/>
                        <a:gd name="connsiteY6" fmla="*/ 439315 h 647390"/>
                        <a:gd name="connsiteX7" fmla="*/ 1528417 w 2013208"/>
                        <a:gd name="connsiteY7" fmla="*/ 333137 h 647390"/>
                        <a:gd name="connsiteX8" fmla="*/ 1521774 w 2013208"/>
                        <a:gd name="connsiteY8" fmla="*/ 320294 h 647390"/>
                        <a:gd name="connsiteX9" fmla="*/ 1613208 w 2013208"/>
                        <a:gd name="connsiteY9" fmla="*/ 293659 h 647390"/>
                        <a:gd name="connsiteX10" fmla="*/ 2013208 w 2013208"/>
                        <a:gd name="connsiteY10" fmla="*/ 77802 h 647390"/>
                        <a:gd name="connsiteX11" fmla="*/ 32801 w 2013208"/>
                        <a:gd name="connsiteY11" fmla="*/ 0 h 647390"/>
                        <a:gd name="connsiteX12" fmla="*/ 39423 w 2013208"/>
                        <a:gd name="connsiteY12" fmla="*/ 12801 h 647390"/>
                        <a:gd name="connsiteX13" fmla="*/ 1051687 w 2013208"/>
                        <a:gd name="connsiteY13" fmla="*/ 382981 h 647390"/>
                        <a:gd name="connsiteX14" fmla="*/ 1478813 w 2013208"/>
                        <a:gd name="connsiteY14" fmla="*/ 332809 h 647390"/>
                        <a:gd name="connsiteX15" fmla="*/ 1489628 w 2013208"/>
                        <a:gd name="connsiteY15" fmla="*/ 329659 h 647390"/>
                        <a:gd name="connsiteX16" fmla="*/ 1431550 w 2013208"/>
                        <a:gd name="connsiteY16" fmla="*/ 401636 h 647390"/>
                        <a:gd name="connsiteX17" fmla="*/ 975716 w 2013208"/>
                        <a:gd name="connsiteY17" fmla="*/ 633756 h 647390"/>
                        <a:gd name="connsiteX18" fmla="*/ 911908 w 2013208"/>
                        <a:gd name="connsiteY18" fmla="*/ 647390 h 647390"/>
                        <a:gd name="connsiteX19" fmla="*/ 846308 w 2013208"/>
                        <a:gd name="connsiteY19" fmla="*/ 644102 h 647390"/>
                        <a:gd name="connsiteX20" fmla="*/ 0 w 2013208"/>
                        <a:gd name="connsiteY20" fmla="*/ 127960 h 647390"/>
                        <a:gd name="connsiteX21" fmla="*/ 21537 w 2013208"/>
                        <a:gd name="connsiteY21" fmla="*/ 21780 h 647390"/>
                        <a:gd name="connsiteX0" fmla="*/ 2013208 w 2013208"/>
                        <a:gd name="connsiteY0" fmla="*/ 77802 h 647390"/>
                        <a:gd name="connsiteX1" fmla="*/ 1987819 w 2013208"/>
                        <a:gd name="connsiteY1" fmla="*/ 368959 h 647390"/>
                        <a:gd name="connsiteX2" fmla="*/ 1809397 w 2013208"/>
                        <a:gd name="connsiteY2" fmla="*/ 500497 h 647390"/>
                        <a:gd name="connsiteX3" fmla="*/ 1652532 w 2013208"/>
                        <a:gd name="connsiteY3" fmla="*/ 564830 h 647390"/>
                        <a:gd name="connsiteX4" fmla="*/ 1488746 w 2013208"/>
                        <a:gd name="connsiteY4" fmla="*/ 609018 h 647390"/>
                        <a:gd name="connsiteX5" fmla="*/ 1528417 w 2013208"/>
                        <a:gd name="connsiteY5" fmla="*/ 545493 h 647390"/>
                        <a:gd name="connsiteX6" fmla="*/ 1549951 w 2013208"/>
                        <a:gd name="connsiteY6" fmla="*/ 439315 h 647390"/>
                        <a:gd name="connsiteX7" fmla="*/ 1528417 w 2013208"/>
                        <a:gd name="connsiteY7" fmla="*/ 333137 h 647390"/>
                        <a:gd name="connsiteX8" fmla="*/ 1521774 w 2013208"/>
                        <a:gd name="connsiteY8" fmla="*/ 320294 h 647390"/>
                        <a:gd name="connsiteX9" fmla="*/ 1613208 w 2013208"/>
                        <a:gd name="connsiteY9" fmla="*/ 293659 h 647390"/>
                        <a:gd name="connsiteX10" fmla="*/ 2013208 w 2013208"/>
                        <a:gd name="connsiteY10" fmla="*/ 77802 h 647390"/>
                        <a:gd name="connsiteX11" fmla="*/ 32801 w 2013208"/>
                        <a:gd name="connsiteY11" fmla="*/ 0 h 647390"/>
                        <a:gd name="connsiteX12" fmla="*/ 39423 w 2013208"/>
                        <a:gd name="connsiteY12" fmla="*/ 12801 h 647390"/>
                        <a:gd name="connsiteX13" fmla="*/ 1051687 w 2013208"/>
                        <a:gd name="connsiteY13" fmla="*/ 382981 h 647390"/>
                        <a:gd name="connsiteX14" fmla="*/ 1478813 w 2013208"/>
                        <a:gd name="connsiteY14" fmla="*/ 332809 h 647390"/>
                        <a:gd name="connsiteX15" fmla="*/ 1431550 w 2013208"/>
                        <a:gd name="connsiteY15" fmla="*/ 401636 h 647390"/>
                        <a:gd name="connsiteX16" fmla="*/ 975716 w 2013208"/>
                        <a:gd name="connsiteY16" fmla="*/ 633756 h 647390"/>
                        <a:gd name="connsiteX17" fmla="*/ 911908 w 2013208"/>
                        <a:gd name="connsiteY17" fmla="*/ 647390 h 647390"/>
                        <a:gd name="connsiteX18" fmla="*/ 846308 w 2013208"/>
                        <a:gd name="connsiteY18" fmla="*/ 644102 h 647390"/>
                        <a:gd name="connsiteX19" fmla="*/ 0 w 2013208"/>
                        <a:gd name="connsiteY19" fmla="*/ 127960 h 647390"/>
                        <a:gd name="connsiteX20" fmla="*/ 21537 w 2013208"/>
                        <a:gd name="connsiteY20" fmla="*/ 21780 h 647390"/>
                        <a:gd name="connsiteX21" fmla="*/ 32801 w 2013208"/>
                        <a:gd name="connsiteY21" fmla="*/ 0 h 647390"/>
                        <a:gd name="connsiteX0" fmla="*/ 2013208 w 2013208"/>
                        <a:gd name="connsiteY0" fmla="*/ 77802 h 647390"/>
                        <a:gd name="connsiteX1" fmla="*/ 1987819 w 2013208"/>
                        <a:gd name="connsiteY1" fmla="*/ 368959 h 647390"/>
                        <a:gd name="connsiteX2" fmla="*/ 1809397 w 2013208"/>
                        <a:gd name="connsiteY2" fmla="*/ 500497 h 647390"/>
                        <a:gd name="connsiteX3" fmla="*/ 1652532 w 2013208"/>
                        <a:gd name="connsiteY3" fmla="*/ 564830 h 647390"/>
                        <a:gd name="connsiteX4" fmla="*/ 1488746 w 2013208"/>
                        <a:gd name="connsiteY4" fmla="*/ 609018 h 647390"/>
                        <a:gd name="connsiteX5" fmla="*/ 1528417 w 2013208"/>
                        <a:gd name="connsiteY5" fmla="*/ 545493 h 647390"/>
                        <a:gd name="connsiteX6" fmla="*/ 1549951 w 2013208"/>
                        <a:gd name="connsiteY6" fmla="*/ 439315 h 647390"/>
                        <a:gd name="connsiteX7" fmla="*/ 1528417 w 2013208"/>
                        <a:gd name="connsiteY7" fmla="*/ 333137 h 647390"/>
                        <a:gd name="connsiteX8" fmla="*/ 1521774 w 2013208"/>
                        <a:gd name="connsiteY8" fmla="*/ 320294 h 647390"/>
                        <a:gd name="connsiteX9" fmla="*/ 1613208 w 2013208"/>
                        <a:gd name="connsiteY9" fmla="*/ 293659 h 647390"/>
                        <a:gd name="connsiteX10" fmla="*/ 2013208 w 2013208"/>
                        <a:gd name="connsiteY10" fmla="*/ 77802 h 647390"/>
                        <a:gd name="connsiteX11" fmla="*/ 32801 w 2013208"/>
                        <a:gd name="connsiteY11" fmla="*/ 0 h 647390"/>
                        <a:gd name="connsiteX12" fmla="*/ 39423 w 2013208"/>
                        <a:gd name="connsiteY12" fmla="*/ 12801 h 647390"/>
                        <a:gd name="connsiteX13" fmla="*/ 1051687 w 2013208"/>
                        <a:gd name="connsiteY13" fmla="*/ 382981 h 647390"/>
                        <a:gd name="connsiteX14" fmla="*/ 1431550 w 2013208"/>
                        <a:gd name="connsiteY14" fmla="*/ 401636 h 647390"/>
                        <a:gd name="connsiteX15" fmla="*/ 975716 w 2013208"/>
                        <a:gd name="connsiteY15" fmla="*/ 633756 h 647390"/>
                        <a:gd name="connsiteX16" fmla="*/ 911908 w 2013208"/>
                        <a:gd name="connsiteY16" fmla="*/ 647390 h 647390"/>
                        <a:gd name="connsiteX17" fmla="*/ 846308 w 2013208"/>
                        <a:gd name="connsiteY17" fmla="*/ 644102 h 647390"/>
                        <a:gd name="connsiteX18" fmla="*/ 0 w 2013208"/>
                        <a:gd name="connsiteY18" fmla="*/ 127960 h 647390"/>
                        <a:gd name="connsiteX19" fmla="*/ 21537 w 2013208"/>
                        <a:gd name="connsiteY19" fmla="*/ 21780 h 647390"/>
                        <a:gd name="connsiteX20" fmla="*/ 32801 w 2013208"/>
                        <a:gd name="connsiteY20" fmla="*/ 0 h 647390"/>
                        <a:gd name="connsiteX0" fmla="*/ 2013208 w 2013208"/>
                        <a:gd name="connsiteY0" fmla="*/ 77802 h 647390"/>
                        <a:gd name="connsiteX1" fmla="*/ 1987819 w 2013208"/>
                        <a:gd name="connsiteY1" fmla="*/ 368959 h 647390"/>
                        <a:gd name="connsiteX2" fmla="*/ 1809397 w 2013208"/>
                        <a:gd name="connsiteY2" fmla="*/ 500497 h 647390"/>
                        <a:gd name="connsiteX3" fmla="*/ 1652532 w 2013208"/>
                        <a:gd name="connsiteY3" fmla="*/ 564830 h 647390"/>
                        <a:gd name="connsiteX4" fmla="*/ 1488746 w 2013208"/>
                        <a:gd name="connsiteY4" fmla="*/ 609018 h 647390"/>
                        <a:gd name="connsiteX5" fmla="*/ 1528417 w 2013208"/>
                        <a:gd name="connsiteY5" fmla="*/ 545493 h 647390"/>
                        <a:gd name="connsiteX6" fmla="*/ 1549951 w 2013208"/>
                        <a:gd name="connsiteY6" fmla="*/ 439315 h 647390"/>
                        <a:gd name="connsiteX7" fmla="*/ 1528417 w 2013208"/>
                        <a:gd name="connsiteY7" fmla="*/ 333137 h 647390"/>
                        <a:gd name="connsiteX8" fmla="*/ 1521774 w 2013208"/>
                        <a:gd name="connsiteY8" fmla="*/ 320294 h 647390"/>
                        <a:gd name="connsiteX9" fmla="*/ 1613208 w 2013208"/>
                        <a:gd name="connsiteY9" fmla="*/ 293659 h 647390"/>
                        <a:gd name="connsiteX10" fmla="*/ 2013208 w 2013208"/>
                        <a:gd name="connsiteY10" fmla="*/ 77802 h 647390"/>
                        <a:gd name="connsiteX11" fmla="*/ 32801 w 2013208"/>
                        <a:gd name="connsiteY11" fmla="*/ 0 h 647390"/>
                        <a:gd name="connsiteX12" fmla="*/ 39423 w 2013208"/>
                        <a:gd name="connsiteY12" fmla="*/ 12801 h 647390"/>
                        <a:gd name="connsiteX13" fmla="*/ 1051687 w 2013208"/>
                        <a:gd name="connsiteY13" fmla="*/ 382981 h 647390"/>
                        <a:gd name="connsiteX14" fmla="*/ 975716 w 2013208"/>
                        <a:gd name="connsiteY14" fmla="*/ 633756 h 647390"/>
                        <a:gd name="connsiteX15" fmla="*/ 911908 w 2013208"/>
                        <a:gd name="connsiteY15" fmla="*/ 647390 h 647390"/>
                        <a:gd name="connsiteX16" fmla="*/ 846308 w 2013208"/>
                        <a:gd name="connsiteY16" fmla="*/ 644102 h 647390"/>
                        <a:gd name="connsiteX17" fmla="*/ 0 w 2013208"/>
                        <a:gd name="connsiteY17" fmla="*/ 127960 h 647390"/>
                        <a:gd name="connsiteX18" fmla="*/ 21537 w 2013208"/>
                        <a:gd name="connsiteY18" fmla="*/ 21780 h 647390"/>
                        <a:gd name="connsiteX19" fmla="*/ 32801 w 2013208"/>
                        <a:gd name="connsiteY19" fmla="*/ 0 h 647390"/>
                        <a:gd name="connsiteX0" fmla="*/ 2013208 w 2013208"/>
                        <a:gd name="connsiteY0" fmla="*/ 77802 h 647390"/>
                        <a:gd name="connsiteX1" fmla="*/ 1987819 w 2013208"/>
                        <a:gd name="connsiteY1" fmla="*/ 368959 h 647390"/>
                        <a:gd name="connsiteX2" fmla="*/ 1809397 w 2013208"/>
                        <a:gd name="connsiteY2" fmla="*/ 500497 h 647390"/>
                        <a:gd name="connsiteX3" fmla="*/ 1652532 w 2013208"/>
                        <a:gd name="connsiteY3" fmla="*/ 564830 h 647390"/>
                        <a:gd name="connsiteX4" fmla="*/ 1488746 w 2013208"/>
                        <a:gd name="connsiteY4" fmla="*/ 609018 h 647390"/>
                        <a:gd name="connsiteX5" fmla="*/ 1528417 w 2013208"/>
                        <a:gd name="connsiteY5" fmla="*/ 545493 h 647390"/>
                        <a:gd name="connsiteX6" fmla="*/ 1549951 w 2013208"/>
                        <a:gd name="connsiteY6" fmla="*/ 439315 h 647390"/>
                        <a:gd name="connsiteX7" fmla="*/ 1528417 w 2013208"/>
                        <a:gd name="connsiteY7" fmla="*/ 333137 h 647390"/>
                        <a:gd name="connsiteX8" fmla="*/ 1521774 w 2013208"/>
                        <a:gd name="connsiteY8" fmla="*/ 320294 h 647390"/>
                        <a:gd name="connsiteX9" fmla="*/ 1613208 w 2013208"/>
                        <a:gd name="connsiteY9" fmla="*/ 293659 h 647390"/>
                        <a:gd name="connsiteX10" fmla="*/ 2013208 w 2013208"/>
                        <a:gd name="connsiteY10" fmla="*/ 77802 h 647390"/>
                        <a:gd name="connsiteX11" fmla="*/ 32801 w 2013208"/>
                        <a:gd name="connsiteY11" fmla="*/ 0 h 647390"/>
                        <a:gd name="connsiteX12" fmla="*/ 39423 w 2013208"/>
                        <a:gd name="connsiteY12" fmla="*/ 12801 h 647390"/>
                        <a:gd name="connsiteX13" fmla="*/ 975716 w 2013208"/>
                        <a:gd name="connsiteY13" fmla="*/ 633756 h 647390"/>
                        <a:gd name="connsiteX14" fmla="*/ 911908 w 2013208"/>
                        <a:gd name="connsiteY14" fmla="*/ 647390 h 647390"/>
                        <a:gd name="connsiteX15" fmla="*/ 846308 w 2013208"/>
                        <a:gd name="connsiteY15" fmla="*/ 644102 h 647390"/>
                        <a:gd name="connsiteX16" fmla="*/ 0 w 2013208"/>
                        <a:gd name="connsiteY16" fmla="*/ 127960 h 647390"/>
                        <a:gd name="connsiteX17" fmla="*/ 21537 w 2013208"/>
                        <a:gd name="connsiteY17" fmla="*/ 21780 h 647390"/>
                        <a:gd name="connsiteX18" fmla="*/ 32801 w 2013208"/>
                        <a:gd name="connsiteY18" fmla="*/ 0 h 647390"/>
                        <a:gd name="connsiteX0" fmla="*/ 2013208 w 2013208"/>
                        <a:gd name="connsiteY0" fmla="*/ 77802 h 647390"/>
                        <a:gd name="connsiteX1" fmla="*/ 1987819 w 2013208"/>
                        <a:gd name="connsiteY1" fmla="*/ 368959 h 647390"/>
                        <a:gd name="connsiteX2" fmla="*/ 1809397 w 2013208"/>
                        <a:gd name="connsiteY2" fmla="*/ 500497 h 647390"/>
                        <a:gd name="connsiteX3" fmla="*/ 1652532 w 2013208"/>
                        <a:gd name="connsiteY3" fmla="*/ 564830 h 647390"/>
                        <a:gd name="connsiteX4" fmla="*/ 1488746 w 2013208"/>
                        <a:gd name="connsiteY4" fmla="*/ 609018 h 647390"/>
                        <a:gd name="connsiteX5" fmla="*/ 1528417 w 2013208"/>
                        <a:gd name="connsiteY5" fmla="*/ 545493 h 647390"/>
                        <a:gd name="connsiteX6" fmla="*/ 1549951 w 2013208"/>
                        <a:gd name="connsiteY6" fmla="*/ 439315 h 647390"/>
                        <a:gd name="connsiteX7" fmla="*/ 1528417 w 2013208"/>
                        <a:gd name="connsiteY7" fmla="*/ 333137 h 647390"/>
                        <a:gd name="connsiteX8" fmla="*/ 1521774 w 2013208"/>
                        <a:gd name="connsiteY8" fmla="*/ 320294 h 647390"/>
                        <a:gd name="connsiteX9" fmla="*/ 1613208 w 2013208"/>
                        <a:gd name="connsiteY9" fmla="*/ 293659 h 647390"/>
                        <a:gd name="connsiteX10" fmla="*/ 2013208 w 2013208"/>
                        <a:gd name="connsiteY10" fmla="*/ 77802 h 647390"/>
                        <a:gd name="connsiteX11" fmla="*/ 32801 w 2013208"/>
                        <a:gd name="connsiteY11" fmla="*/ 0 h 647390"/>
                        <a:gd name="connsiteX12" fmla="*/ 39423 w 2013208"/>
                        <a:gd name="connsiteY12" fmla="*/ 12801 h 647390"/>
                        <a:gd name="connsiteX13" fmla="*/ 911908 w 2013208"/>
                        <a:gd name="connsiteY13" fmla="*/ 647390 h 647390"/>
                        <a:gd name="connsiteX14" fmla="*/ 846308 w 2013208"/>
                        <a:gd name="connsiteY14" fmla="*/ 644102 h 647390"/>
                        <a:gd name="connsiteX15" fmla="*/ 0 w 2013208"/>
                        <a:gd name="connsiteY15" fmla="*/ 127960 h 647390"/>
                        <a:gd name="connsiteX16" fmla="*/ 21537 w 2013208"/>
                        <a:gd name="connsiteY16" fmla="*/ 21780 h 647390"/>
                        <a:gd name="connsiteX17" fmla="*/ 32801 w 2013208"/>
                        <a:gd name="connsiteY17" fmla="*/ 0 h 647390"/>
                        <a:gd name="connsiteX0" fmla="*/ 2013208 w 2013208"/>
                        <a:gd name="connsiteY0" fmla="*/ 77802 h 644102"/>
                        <a:gd name="connsiteX1" fmla="*/ 1987819 w 2013208"/>
                        <a:gd name="connsiteY1" fmla="*/ 368959 h 644102"/>
                        <a:gd name="connsiteX2" fmla="*/ 1809397 w 2013208"/>
                        <a:gd name="connsiteY2" fmla="*/ 500497 h 644102"/>
                        <a:gd name="connsiteX3" fmla="*/ 1652532 w 2013208"/>
                        <a:gd name="connsiteY3" fmla="*/ 564830 h 644102"/>
                        <a:gd name="connsiteX4" fmla="*/ 1488746 w 2013208"/>
                        <a:gd name="connsiteY4" fmla="*/ 609018 h 644102"/>
                        <a:gd name="connsiteX5" fmla="*/ 1528417 w 2013208"/>
                        <a:gd name="connsiteY5" fmla="*/ 545493 h 644102"/>
                        <a:gd name="connsiteX6" fmla="*/ 1549951 w 2013208"/>
                        <a:gd name="connsiteY6" fmla="*/ 439315 h 644102"/>
                        <a:gd name="connsiteX7" fmla="*/ 1528417 w 2013208"/>
                        <a:gd name="connsiteY7" fmla="*/ 333137 h 644102"/>
                        <a:gd name="connsiteX8" fmla="*/ 1521774 w 2013208"/>
                        <a:gd name="connsiteY8" fmla="*/ 320294 h 644102"/>
                        <a:gd name="connsiteX9" fmla="*/ 1613208 w 2013208"/>
                        <a:gd name="connsiteY9" fmla="*/ 293659 h 644102"/>
                        <a:gd name="connsiteX10" fmla="*/ 2013208 w 2013208"/>
                        <a:gd name="connsiteY10" fmla="*/ 77802 h 644102"/>
                        <a:gd name="connsiteX11" fmla="*/ 32801 w 2013208"/>
                        <a:gd name="connsiteY11" fmla="*/ 0 h 644102"/>
                        <a:gd name="connsiteX12" fmla="*/ 39423 w 2013208"/>
                        <a:gd name="connsiteY12" fmla="*/ 12801 h 644102"/>
                        <a:gd name="connsiteX13" fmla="*/ 846308 w 2013208"/>
                        <a:gd name="connsiteY13" fmla="*/ 644102 h 644102"/>
                        <a:gd name="connsiteX14" fmla="*/ 0 w 2013208"/>
                        <a:gd name="connsiteY14" fmla="*/ 127960 h 644102"/>
                        <a:gd name="connsiteX15" fmla="*/ 21537 w 2013208"/>
                        <a:gd name="connsiteY15" fmla="*/ 21780 h 644102"/>
                        <a:gd name="connsiteX16" fmla="*/ 32801 w 2013208"/>
                        <a:gd name="connsiteY16" fmla="*/ 0 h 644102"/>
                        <a:gd name="connsiteX0" fmla="*/ 2013208 w 2013208"/>
                        <a:gd name="connsiteY0" fmla="*/ 77802 h 609018"/>
                        <a:gd name="connsiteX1" fmla="*/ 1987819 w 2013208"/>
                        <a:gd name="connsiteY1" fmla="*/ 368959 h 609018"/>
                        <a:gd name="connsiteX2" fmla="*/ 1809397 w 2013208"/>
                        <a:gd name="connsiteY2" fmla="*/ 500497 h 609018"/>
                        <a:gd name="connsiteX3" fmla="*/ 1652532 w 2013208"/>
                        <a:gd name="connsiteY3" fmla="*/ 564830 h 609018"/>
                        <a:gd name="connsiteX4" fmla="*/ 1488746 w 2013208"/>
                        <a:gd name="connsiteY4" fmla="*/ 609018 h 609018"/>
                        <a:gd name="connsiteX5" fmla="*/ 1528417 w 2013208"/>
                        <a:gd name="connsiteY5" fmla="*/ 545493 h 609018"/>
                        <a:gd name="connsiteX6" fmla="*/ 1549951 w 2013208"/>
                        <a:gd name="connsiteY6" fmla="*/ 439315 h 609018"/>
                        <a:gd name="connsiteX7" fmla="*/ 1528417 w 2013208"/>
                        <a:gd name="connsiteY7" fmla="*/ 333137 h 609018"/>
                        <a:gd name="connsiteX8" fmla="*/ 1521774 w 2013208"/>
                        <a:gd name="connsiteY8" fmla="*/ 320294 h 609018"/>
                        <a:gd name="connsiteX9" fmla="*/ 1613208 w 2013208"/>
                        <a:gd name="connsiteY9" fmla="*/ 293659 h 609018"/>
                        <a:gd name="connsiteX10" fmla="*/ 2013208 w 2013208"/>
                        <a:gd name="connsiteY10" fmla="*/ 77802 h 609018"/>
                        <a:gd name="connsiteX11" fmla="*/ 32801 w 2013208"/>
                        <a:gd name="connsiteY11" fmla="*/ 0 h 609018"/>
                        <a:gd name="connsiteX12" fmla="*/ 39423 w 2013208"/>
                        <a:gd name="connsiteY12" fmla="*/ 12801 h 609018"/>
                        <a:gd name="connsiteX13" fmla="*/ 0 w 2013208"/>
                        <a:gd name="connsiteY13" fmla="*/ 127960 h 609018"/>
                        <a:gd name="connsiteX14" fmla="*/ 21537 w 2013208"/>
                        <a:gd name="connsiteY14" fmla="*/ 21780 h 609018"/>
                        <a:gd name="connsiteX15" fmla="*/ 32801 w 2013208"/>
                        <a:gd name="connsiteY15" fmla="*/ 0 h 609018"/>
                        <a:gd name="connsiteX0" fmla="*/ 1991671 w 1991671"/>
                        <a:gd name="connsiteY0" fmla="*/ 77802 h 609018"/>
                        <a:gd name="connsiteX1" fmla="*/ 1966282 w 1991671"/>
                        <a:gd name="connsiteY1" fmla="*/ 368959 h 609018"/>
                        <a:gd name="connsiteX2" fmla="*/ 1787860 w 1991671"/>
                        <a:gd name="connsiteY2" fmla="*/ 500497 h 609018"/>
                        <a:gd name="connsiteX3" fmla="*/ 1630995 w 1991671"/>
                        <a:gd name="connsiteY3" fmla="*/ 564830 h 609018"/>
                        <a:gd name="connsiteX4" fmla="*/ 1467209 w 1991671"/>
                        <a:gd name="connsiteY4" fmla="*/ 609018 h 609018"/>
                        <a:gd name="connsiteX5" fmla="*/ 1506880 w 1991671"/>
                        <a:gd name="connsiteY5" fmla="*/ 545493 h 609018"/>
                        <a:gd name="connsiteX6" fmla="*/ 1528414 w 1991671"/>
                        <a:gd name="connsiteY6" fmla="*/ 439315 h 609018"/>
                        <a:gd name="connsiteX7" fmla="*/ 1506880 w 1991671"/>
                        <a:gd name="connsiteY7" fmla="*/ 333137 h 609018"/>
                        <a:gd name="connsiteX8" fmla="*/ 1500237 w 1991671"/>
                        <a:gd name="connsiteY8" fmla="*/ 320294 h 609018"/>
                        <a:gd name="connsiteX9" fmla="*/ 1591671 w 1991671"/>
                        <a:gd name="connsiteY9" fmla="*/ 293659 h 609018"/>
                        <a:gd name="connsiteX10" fmla="*/ 1991671 w 1991671"/>
                        <a:gd name="connsiteY10" fmla="*/ 77802 h 609018"/>
                        <a:gd name="connsiteX11" fmla="*/ 11264 w 1991671"/>
                        <a:gd name="connsiteY11" fmla="*/ 0 h 609018"/>
                        <a:gd name="connsiteX12" fmla="*/ 17886 w 1991671"/>
                        <a:gd name="connsiteY12" fmla="*/ 12801 h 609018"/>
                        <a:gd name="connsiteX13" fmla="*/ 0 w 1991671"/>
                        <a:gd name="connsiteY13" fmla="*/ 21780 h 609018"/>
                        <a:gd name="connsiteX14" fmla="*/ 11264 w 1991671"/>
                        <a:gd name="connsiteY14" fmla="*/ 0 h 609018"/>
                        <a:gd name="connsiteX0" fmla="*/ 1980407 w 1980407"/>
                        <a:gd name="connsiteY0" fmla="*/ 77802 h 609018"/>
                        <a:gd name="connsiteX1" fmla="*/ 1955018 w 1980407"/>
                        <a:gd name="connsiteY1" fmla="*/ 368959 h 609018"/>
                        <a:gd name="connsiteX2" fmla="*/ 1776596 w 1980407"/>
                        <a:gd name="connsiteY2" fmla="*/ 500497 h 609018"/>
                        <a:gd name="connsiteX3" fmla="*/ 1619731 w 1980407"/>
                        <a:gd name="connsiteY3" fmla="*/ 564830 h 609018"/>
                        <a:gd name="connsiteX4" fmla="*/ 1455945 w 1980407"/>
                        <a:gd name="connsiteY4" fmla="*/ 609018 h 609018"/>
                        <a:gd name="connsiteX5" fmla="*/ 1495616 w 1980407"/>
                        <a:gd name="connsiteY5" fmla="*/ 545493 h 609018"/>
                        <a:gd name="connsiteX6" fmla="*/ 1517150 w 1980407"/>
                        <a:gd name="connsiteY6" fmla="*/ 439315 h 609018"/>
                        <a:gd name="connsiteX7" fmla="*/ 1495616 w 1980407"/>
                        <a:gd name="connsiteY7" fmla="*/ 333137 h 609018"/>
                        <a:gd name="connsiteX8" fmla="*/ 1488973 w 1980407"/>
                        <a:gd name="connsiteY8" fmla="*/ 320294 h 609018"/>
                        <a:gd name="connsiteX9" fmla="*/ 1580407 w 1980407"/>
                        <a:gd name="connsiteY9" fmla="*/ 293659 h 609018"/>
                        <a:gd name="connsiteX10" fmla="*/ 1980407 w 1980407"/>
                        <a:gd name="connsiteY10" fmla="*/ 77802 h 609018"/>
                        <a:gd name="connsiteX11" fmla="*/ 0 w 1980407"/>
                        <a:gd name="connsiteY11" fmla="*/ 0 h 609018"/>
                        <a:gd name="connsiteX12" fmla="*/ 6622 w 1980407"/>
                        <a:gd name="connsiteY12" fmla="*/ 12801 h 609018"/>
                        <a:gd name="connsiteX13" fmla="*/ 0 w 1980407"/>
                        <a:gd name="connsiteY13" fmla="*/ 0 h 609018"/>
                        <a:gd name="connsiteX0" fmla="*/ 524462 w 524462"/>
                        <a:gd name="connsiteY0" fmla="*/ 0 h 531216"/>
                        <a:gd name="connsiteX1" fmla="*/ 499073 w 524462"/>
                        <a:gd name="connsiteY1" fmla="*/ 291157 h 531216"/>
                        <a:gd name="connsiteX2" fmla="*/ 320651 w 524462"/>
                        <a:gd name="connsiteY2" fmla="*/ 422695 h 531216"/>
                        <a:gd name="connsiteX3" fmla="*/ 163786 w 524462"/>
                        <a:gd name="connsiteY3" fmla="*/ 487028 h 531216"/>
                        <a:gd name="connsiteX4" fmla="*/ 0 w 524462"/>
                        <a:gd name="connsiteY4" fmla="*/ 531216 h 531216"/>
                        <a:gd name="connsiteX5" fmla="*/ 39671 w 524462"/>
                        <a:gd name="connsiteY5" fmla="*/ 467691 h 531216"/>
                        <a:gd name="connsiteX6" fmla="*/ 61205 w 524462"/>
                        <a:gd name="connsiteY6" fmla="*/ 361513 h 531216"/>
                        <a:gd name="connsiteX7" fmla="*/ 39671 w 524462"/>
                        <a:gd name="connsiteY7" fmla="*/ 255335 h 531216"/>
                        <a:gd name="connsiteX8" fmla="*/ 33028 w 524462"/>
                        <a:gd name="connsiteY8" fmla="*/ 242492 h 531216"/>
                        <a:gd name="connsiteX9" fmla="*/ 124462 w 524462"/>
                        <a:gd name="connsiteY9" fmla="*/ 215857 h 531216"/>
                        <a:gd name="connsiteX10" fmla="*/ 524462 w 524462"/>
                        <a:gd name="connsiteY10" fmla="*/ 0 h 531216"/>
                        <a:gd name="connsiteX0" fmla="*/ 524462 w 524462"/>
                        <a:gd name="connsiteY0" fmla="*/ 0 h 531216"/>
                        <a:gd name="connsiteX1" fmla="*/ 499073 w 524462"/>
                        <a:gd name="connsiteY1" fmla="*/ 291157 h 531216"/>
                        <a:gd name="connsiteX2" fmla="*/ 320651 w 524462"/>
                        <a:gd name="connsiteY2" fmla="*/ 422695 h 531216"/>
                        <a:gd name="connsiteX3" fmla="*/ 0 w 524462"/>
                        <a:gd name="connsiteY3" fmla="*/ 531216 h 531216"/>
                        <a:gd name="connsiteX4" fmla="*/ 39671 w 524462"/>
                        <a:gd name="connsiteY4" fmla="*/ 467691 h 531216"/>
                        <a:gd name="connsiteX5" fmla="*/ 61205 w 524462"/>
                        <a:gd name="connsiteY5" fmla="*/ 361513 h 531216"/>
                        <a:gd name="connsiteX6" fmla="*/ 39671 w 524462"/>
                        <a:gd name="connsiteY6" fmla="*/ 255335 h 531216"/>
                        <a:gd name="connsiteX7" fmla="*/ 33028 w 524462"/>
                        <a:gd name="connsiteY7" fmla="*/ 242492 h 531216"/>
                        <a:gd name="connsiteX8" fmla="*/ 124462 w 524462"/>
                        <a:gd name="connsiteY8" fmla="*/ 215857 h 531216"/>
                        <a:gd name="connsiteX9" fmla="*/ 524462 w 524462"/>
                        <a:gd name="connsiteY9" fmla="*/ 0 h 531216"/>
                        <a:gd name="connsiteX0" fmla="*/ 524462 w 524462"/>
                        <a:gd name="connsiteY0" fmla="*/ 0 h 531216"/>
                        <a:gd name="connsiteX1" fmla="*/ 499073 w 524462"/>
                        <a:gd name="connsiteY1" fmla="*/ 291157 h 531216"/>
                        <a:gd name="connsiteX2" fmla="*/ 0 w 524462"/>
                        <a:gd name="connsiteY2" fmla="*/ 531216 h 531216"/>
                        <a:gd name="connsiteX3" fmla="*/ 39671 w 524462"/>
                        <a:gd name="connsiteY3" fmla="*/ 467691 h 531216"/>
                        <a:gd name="connsiteX4" fmla="*/ 61205 w 524462"/>
                        <a:gd name="connsiteY4" fmla="*/ 361513 h 531216"/>
                        <a:gd name="connsiteX5" fmla="*/ 39671 w 524462"/>
                        <a:gd name="connsiteY5" fmla="*/ 255335 h 531216"/>
                        <a:gd name="connsiteX6" fmla="*/ 33028 w 524462"/>
                        <a:gd name="connsiteY6" fmla="*/ 242492 h 531216"/>
                        <a:gd name="connsiteX7" fmla="*/ 124462 w 524462"/>
                        <a:gd name="connsiteY7" fmla="*/ 215857 h 531216"/>
                        <a:gd name="connsiteX8" fmla="*/ 524462 w 524462"/>
                        <a:gd name="connsiteY8" fmla="*/ 0 h 531216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9671 w 524462"/>
                        <a:gd name="connsiteY3" fmla="*/ 467691 h 538360"/>
                        <a:gd name="connsiteX4" fmla="*/ 61205 w 524462"/>
                        <a:gd name="connsiteY4" fmla="*/ 361513 h 538360"/>
                        <a:gd name="connsiteX5" fmla="*/ 39671 w 524462"/>
                        <a:gd name="connsiteY5" fmla="*/ 255335 h 538360"/>
                        <a:gd name="connsiteX6" fmla="*/ 33028 w 524462"/>
                        <a:gd name="connsiteY6" fmla="*/ 242492 h 538360"/>
                        <a:gd name="connsiteX7" fmla="*/ 124462 w 524462"/>
                        <a:gd name="connsiteY7" fmla="*/ 215857 h 538360"/>
                        <a:gd name="connsiteX8" fmla="*/ 524462 w 524462"/>
                        <a:gd name="connsiteY8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9671 w 524462"/>
                        <a:gd name="connsiteY3" fmla="*/ 467691 h 538360"/>
                        <a:gd name="connsiteX4" fmla="*/ 61205 w 524462"/>
                        <a:gd name="connsiteY4" fmla="*/ 361513 h 538360"/>
                        <a:gd name="connsiteX5" fmla="*/ 39671 w 524462"/>
                        <a:gd name="connsiteY5" fmla="*/ 255335 h 538360"/>
                        <a:gd name="connsiteX6" fmla="*/ 33028 w 524462"/>
                        <a:gd name="connsiteY6" fmla="*/ 242492 h 538360"/>
                        <a:gd name="connsiteX7" fmla="*/ 124462 w 524462"/>
                        <a:gd name="connsiteY7" fmla="*/ 215857 h 538360"/>
                        <a:gd name="connsiteX8" fmla="*/ 524462 w 524462"/>
                        <a:gd name="connsiteY8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9671 w 524462"/>
                        <a:gd name="connsiteY3" fmla="*/ 467691 h 538360"/>
                        <a:gd name="connsiteX4" fmla="*/ 61205 w 524462"/>
                        <a:gd name="connsiteY4" fmla="*/ 361513 h 538360"/>
                        <a:gd name="connsiteX5" fmla="*/ 39671 w 524462"/>
                        <a:gd name="connsiteY5" fmla="*/ 255335 h 538360"/>
                        <a:gd name="connsiteX6" fmla="*/ 33028 w 524462"/>
                        <a:gd name="connsiteY6" fmla="*/ 242492 h 538360"/>
                        <a:gd name="connsiteX7" fmla="*/ 124462 w 524462"/>
                        <a:gd name="connsiteY7" fmla="*/ 215857 h 538360"/>
                        <a:gd name="connsiteX8" fmla="*/ 524462 w 524462"/>
                        <a:gd name="connsiteY8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9671 w 524462"/>
                        <a:gd name="connsiteY3" fmla="*/ 467691 h 538360"/>
                        <a:gd name="connsiteX4" fmla="*/ 61205 w 524462"/>
                        <a:gd name="connsiteY4" fmla="*/ 361513 h 538360"/>
                        <a:gd name="connsiteX5" fmla="*/ 39671 w 524462"/>
                        <a:gd name="connsiteY5" fmla="*/ 255335 h 538360"/>
                        <a:gd name="connsiteX6" fmla="*/ 33028 w 524462"/>
                        <a:gd name="connsiteY6" fmla="*/ 242492 h 538360"/>
                        <a:gd name="connsiteX7" fmla="*/ 124462 w 524462"/>
                        <a:gd name="connsiteY7" fmla="*/ 215857 h 538360"/>
                        <a:gd name="connsiteX8" fmla="*/ 524462 w 524462"/>
                        <a:gd name="connsiteY8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9671 w 524462"/>
                        <a:gd name="connsiteY3" fmla="*/ 467691 h 538360"/>
                        <a:gd name="connsiteX4" fmla="*/ 61205 w 524462"/>
                        <a:gd name="connsiteY4" fmla="*/ 361513 h 538360"/>
                        <a:gd name="connsiteX5" fmla="*/ 39671 w 524462"/>
                        <a:gd name="connsiteY5" fmla="*/ 255335 h 538360"/>
                        <a:gd name="connsiteX6" fmla="*/ 33028 w 524462"/>
                        <a:gd name="connsiteY6" fmla="*/ 242492 h 538360"/>
                        <a:gd name="connsiteX7" fmla="*/ 524462 w 524462"/>
                        <a:gd name="connsiteY7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9671 w 524462"/>
                        <a:gd name="connsiteY3" fmla="*/ 467691 h 538360"/>
                        <a:gd name="connsiteX4" fmla="*/ 61205 w 524462"/>
                        <a:gd name="connsiteY4" fmla="*/ 361513 h 538360"/>
                        <a:gd name="connsiteX5" fmla="*/ 39671 w 524462"/>
                        <a:gd name="connsiteY5" fmla="*/ 255335 h 538360"/>
                        <a:gd name="connsiteX6" fmla="*/ 33028 w 524462"/>
                        <a:gd name="connsiteY6" fmla="*/ 242492 h 538360"/>
                        <a:gd name="connsiteX7" fmla="*/ 524462 w 524462"/>
                        <a:gd name="connsiteY7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9671 w 524462"/>
                        <a:gd name="connsiteY3" fmla="*/ 467691 h 538360"/>
                        <a:gd name="connsiteX4" fmla="*/ 61205 w 524462"/>
                        <a:gd name="connsiteY4" fmla="*/ 361513 h 538360"/>
                        <a:gd name="connsiteX5" fmla="*/ 39671 w 524462"/>
                        <a:gd name="connsiteY5" fmla="*/ 255335 h 538360"/>
                        <a:gd name="connsiteX6" fmla="*/ 33028 w 524462"/>
                        <a:gd name="connsiteY6" fmla="*/ 242492 h 538360"/>
                        <a:gd name="connsiteX7" fmla="*/ 524462 w 524462"/>
                        <a:gd name="connsiteY7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9671 w 524462"/>
                        <a:gd name="connsiteY3" fmla="*/ 467691 h 538360"/>
                        <a:gd name="connsiteX4" fmla="*/ 39671 w 524462"/>
                        <a:gd name="connsiteY4" fmla="*/ 255335 h 538360"/>
                        <a:gd name="connsiteX5" fmla="*/ 33028 w 524462"/>
                        <a:gd name="connsiteY5" fmla="*/ 242492 h 538360"/>
                        <a:gd name="connsiteX6" fmla="*/ 524462 w 524462"/>
                        <a:gd name="connsiteY6" fmla="*/ 0 h 538360"/>
                        <a:gd name="connsiteX0" fmla="*/ 524599 w 524599"/>
                        <a:gd name="connsiteY0" fmla="*/ 0 h 538360"/>
                        <a:gd name="connsiteX1" fmla="*/ 499210 w 524599"/>
                        <a:gd name="connsiteY1" fmla="*/ 291157 h 538360"/>
                        <a:gd name="connsiteX2" fmla="*/ 137 w 524599"/>
                        <a:gd name="connsiteY2" fmla="*/ 538360 h 538360"/>
                        <a:gd name="connsiteX3" fmla="*/ 39808 w 524599"/>
                        <a:gd name="connsiteY3" fmla="*/ 467691 h 538360"/>
                        <a:gd name="connsiteX4" fmla="*/ 33165 w 524599"/>
                        <a:gd name="connsiteY4" fmla="*/ 242492 h 538360"/>
                        <a:gd name="connsiteX5" fmla="*/ 524599 w 524599"/>
                        <a:gd name="connsiteY5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3028 w 524462"/>
                        <a:gd name="connsiteY3" fmla="*/ 242492 h 538360"/>
                        <a:gd name="connsiteX4" fmla="*/ 524462 w 524462"/>
                        <a:gd name="connsiteY4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3028 w 524462"/>
                        <a:gd name="connsiteY3" fmla="*/ 242492 h 538360"/>
                        <a:gd name="connsiteX4" fmla="*/ 524462 w 524462"/>
                        <a:gd name="connsiteY4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3028 w 524462"/>
                        <a:gd name="connsiteY3" fmla="*/ 242492 h 538360"/>
                        <a:gd name="connsiteX4" fmla="*/ 524462 w 524462"/>
                        <a:gd name="connsiteY4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3028 w 524462"/>
                        <a:gd name="connsiteY3" fmla="*/ 242492 h 538360"/>
                        <a:gd name="connsiteX4" fmla="*/ 524462 w 524462"/>
                        <a:gd name="connsiteY4" fmla="*/ 0 h 538360"/>
                        <a:gd name="connsiteX0" fmla="*/ 524462 w 524462"/>
                        <a:gd name="connsiteY0" fmla="*/ 0 h 538360"/>
                        <a:gd name="connsiteX1" fmla="*/ 499073 w 524462"/>
                        <a:gd name="connsiteY1" fmla="*/ 291157 h 538360"/>
                        <a:gd name="connsiteX2" fmla="*/ 0 w 524462"/>
                        <a:gd name="connsiteY2" fmla="*/ 538360 h 538360"/>
                        <a:gd name="connsiteX3" fmla="*/ 33028 w 524462"/>
                        <a:gd name="connsiteY3" fmla="*/ 242492 h 538360"/>
                        <a:gd name="connsiteX4" fmla="*/ 524462 w 524462"/>
                        <a:gd name="connsiteY4" fmla="*/ 0 h 5383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4462" h="538360">
                          <a:moveTo>
                            <a:pt x="524462" y="0"/>
                          </a:moveTo>
                          <a:cubicBezTo>
                            <a:pt x="461011" y="137905"/>
                            <a:pt x="482402" y="228665"/>
                            <a:pt x="499073" y="291157"/>
                          </a:cubicBezTo>
                          <a:cubicBezTo>
                            <a:pt x="428332" y="396361"/>
                            <a:pt x="107523" y="527988"/>
                            <a:pt x="0" y="538360"/>
                          </a:cubicBezTo>
                          <a:cubicBezTo>
                            <a:pt x="37203" y="463549"/>
                            <a:pt x="60118" y="357783"/>
                            <a:pt x="33028" y="242492"/>
                          </a:cubicBezTo>
                          <a:cubicBezTo>
                            <a:pt x="208745" y="197379"/>
                            <a:pt x="379701" y="118931"/>
                            <a:pt x="524462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05" name="Freeform 59">
                      <a:extLst>
                        <a:ext uri="{FF2B5EF4-FFF2-40B4-BE49-F238E27FC236}">
                          <a16:creationId xmlns:a16="http://schemas.microsoft.com/office/drawing/2014/main" id="{77760EF7-26BC-40F8-AE1F-1D2CBBC471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0308" y="3004271"/>
                      <a:ext cx="530256" cy="562982"/>
                    </a:xfrm>
                    <a:custGeom>
                      <a:avLst/>
                      <a:gdLst>
                        <a:gd name="connsiteX0" fmla="*/ 2016818 w 2020250"/>
                        <a:gd name="connsiteY0" fmla="*/ 55225 h 647704"/>
                        <a:gd name="connsiteX1" fmla="*/ 2020250 w 2020250"/>
                        <a:gd name="connsiteY1" fmla="*/ 361182 h 647704"/>
                        <a:gd name="connsiteX2" fmla="*/ 1809398 w 2020250"/>
                        <a:gd name="connsiteY2" fmla="*/ 500497 h 647704"/>
                        <a:gd name="connsiteX3" fmla="*/ 1652533 w 2020250"/>
                        <a:gd name="connsiteY3" fmla="*/ 564830 h 647704"/>
                        <a:gd name="connsiteX4" fmla="*/ 1489994 w 2020250"/>
                        <a:gd name="connsiteY4" fmla="*/ 608682 h 647704"/>
                        <a:gd name="connsiteX5" fmla="*/ 1528423 w 2020250"/>
                        <a:gd name="connsiteY5" fmla="*/ 547146 h 647704"/>
                        <a:gd name="connsiteX6" fmla="*/ 1549957 w 2020250"/>
                        <a:gd name="connsiteY6" fmla="*/ 440968 h 647704"/>
                        <a:gd name="connsiteX7" fmla="*/ 1528423 w 2020250"/>
                        <a:gd name="connsiteY7" fmla="*/ 334790 h 647704"/>
                        <a:gd name="connsiteX8" fmla="*/ 1519137 w 2020250"/>
                        <a:gd name="connsiteY8" fmla="*/ 316837 h 647704"/>
                        <a:gd name="connsiteX9" fmla="*/ 1589840 w 2020250"/>
                        <a:gd name="connsiteY9" fmla="*/ 296877 h 647704"/>
                        <a:gd name="connsiteX10" fmla="*/ 2016818 w 2020250"/>
                        <a:gd name="connsiteY10" fmla="*/ 55225 h 647704"/>
                        <a:gd name="connsiteX11" fmla="*/ 32801 w 2020250"/>
                        <a:gd name="connsiteY11" fmla="*/ 0 h 647704"/>
                        <a:gd name="connsiteX12" fmla="*/ 39423 w 2020250"/>
                        <a:gd name="connsiteY12" fmla="*/ 12801 h 647704"/>
                        <a:gd name="connsiteX13" fmla="*/ 1051687 w 2020250"/>
                        <a:gd name="connsiteY13" fmla="*/ 382981 h 647704"/>
                        <a:gd name="connsiteX14" fmla="*/ 1454077 w 2020250"/>
                        <a:gd name="connsiteY14" fmla="*/ 335205 h 647704"/>
                        <a:gd name="connsiteX15" fmla="*/ 1495223 w 2020250"/>
                        <a:gd name="connsiteY15" fmla="*/ 323588 h 647704"/>
                        <a:gd name="connsiteX16" fmla="*/ 1494074 w 2020250"/>
                        <a:gd name="connsiteY16" fmla="*/ 325809 h 647704"/>
                        <a:gd name="connsiteX17" fmla="*/ 975722 w 2020250"/>
                        <a:gd name="connsiteY17" fmla="*/ 635409 h 647704"/>
                        <a:gd name="connsiteX18" fmla="*/ 918180 w 2020250"/>
                        <a:gd name="connsiteY18" fmla="*/ 647704 h 647704"/>
                        <a:gd name="connsiteX19" fmla="*/ 846309 w 2020250"/>
                        <a:gd name="connsiteY19" fmla="*/ 644102 h 647704"/>
                        <a:gd name="connsiteX20" fmla="*/ 0 w 2020250"/>
                        <a:gd name="connsiteY20" fmla="*/ 127960 h 647704"/>
                        <a:gd name="connsiteX21" fmla="*/ 21537 w 2020250"/>
                        <a:gd name="connsiteY21" fmla="*/ 21780 h 647704"/>
                        <a:gd name="connsiteX0" fmla="*/ 2016818 w 2020250"/>
                        <a:gd name="connsiteY0" fmla="*/ 55225 h 647704"/>
                        <a:gd name="connsiteX1" fmla="*/ 2020250 w 2020250"/>
                        <a:gd name="connsiteY1" fmla="*/ 361182 h 647704"/>
                        <a:gd name="connsiteX2" fmla="*/ 1809398 w 2020250"/>
                        <a:gd name="connsiteY2" fmla="*/ 500497 h 647704"/>
                        <a:gd name="connsiteX3" fmla="*/ 1652533 w 2020250"/>
                        <a:gd name="connsiteY3" fmla="*/ 564830 h 647704"/>
                        <a:gd name="connsiteX4" fmla="*/ 1489994 w 2020250"/>
                        <a:gd name="connsiteY4" fmla="*/ 608682 h 647704"/>
                        <a:gd name="connsiteX5" fmla="*/ 1528423 w 2020250"/>
                        <a:gd name="connsiteY5" fmla="*/ 547146 h 647704"/>
                        <a:gd name="connsiteX6" fmla="*/ 1549957 w 2020250"/>
                        <a:gd name="connsiteY6" fmla="*/ 440968 h 647704"/>
                        <a:gd name="connsiteX7" fmla="*/ 1528423 w 2020250"/>
                        <a:gd name="connsiteY7" fmla="*/ 334790 h 647704"/>
                        <a:gd name="connsiteX8" fmla="*/ 1519137 w 2020250"/>
                        <a:gd name="connsiteY8" fmla="*/ 316837 h 647704"/>
                        <a:gd name="connsiteX9" fmla="*/ 1589840 w 2020250"/>
                        <a:gd name="connsiteY9" fmla="*/ 296877 h 647704"/>
                        <a:gd name="connsiteX10" fmla="*/ 2016818 w 2020250"/>
                        <a:gd name="connsiteY10" fmla="*/ 55225 h 647704"/>
                        <a:gd name="connsiteX11" fmla="*/ 32801 w 2020250"/>
                        <a:gd name="connsiteY11" fmla="*/ 0 h 647704"/>
                        <a:gd name="connsiteX12" fmla="*/ 39423 w 2020250"/>
                        <a:gd name="connsiteY12" fmla="*/ 12801 h 647704"/>
                        <a:gd name="connsiteX13" fmla="*/ 1051687 w 2020250"/>
                        <a:gd name="connsiteY13" fmla="*/ 382981 h 647704"/>
                        <a:gd name="connsiteX14" fmla="*/ 1454077 w 2020250"/>
                        <a:gd name="connsiteY14" fmla="*/ 335205 h 647704"/>
                        <a:gd name="connsiteX15" fmla="*/ 1495223 w 2020250"/>
                        <a:gd name="connsiteY15" fmla="*/ 323588 h 647704"/>
                        <a:gd name="connsiteX16" fmla="*/ 975722 w 2020250"/>
                        <a:gd name="connsiteY16" fmla="*/ 635409 h 647704"/>
                        <a:gd name="connsiteX17" fmla="*/ 918180 w 2020250"/>
                        <a:gd name="connsiteY17" fmla="*/ 647704 h 647704"/>
                        <a:gd name="connsiteX18" fmla="*/ 846309 w 2020250"/>
                        <a:gd name="connsiteY18" fmla="*/ 644102 h 647704"/>
                        <a:gd name="connsiteX19" fmla="*/ 0 w 2020250"/>
                        <a:gd name="connsiteY19" fmla="*/ 127960 h 647704"/>
                        <a:gd name="connsiteX20" fmla="*/ 21537 w 2020250"/>
                        <a:gd name="connsiteY20" fmla="*/ 21780 h 647704"/>
                        <a:gd name="connsiteX21" fmla="*/ 32801 w 2020250"/>
                        <a:gd name="connsiteY21" fmla="*/ 0 h 647704"/>
                        <a:gd name="connsiteX0" fmla="*/ 2016818 w 2020250"/>
                        <a:gd name="connsiteY0" fmla="*/ 55225 h 647704"/>
                        <a:gd name="connsiteX1" fmla="*/ 2020250 w 2020250"/>
                        <a:gd name="connsiteY1" fmla="*/ 361182 h 647704"/>
                        <a:gd name="connsiteX2" fmla="*/ 1809398 w 2020250"/>
                        <a:gd name="connsiteY2" fmla="*/ 500497 h 647704"/>
                        <a:gd name="connsiteX3" fmla="*/ 1652533 w 2020250"/>
                        <a:gd name="connsiteY3" fmla="*/ 564830 h 647704"/>
                        <a:gd name="connsiteX4" fmla="*/ 1489994 w 2020250"/>
                        <a:gd name="connsiteY4" fmla="*/ 608682 h 647704"/>
                        <a:gd name="connsiteX5" fmla="*/ 1528423 w 2020250"/>
                        <a:gd name="connsiteY5" fmla="*/ 547146 h 647704"/>
                        <a:gd name="connsiteX6" fmla="*/ 1549957 w 2020250"/>
                        <a:gd name="connsiteY6" fmla="*/ 440968 h 647704"/>
                        <a:gd name="connsiteX7" fmla="*/ 1528423 w 2020250"/>
                        <a:gd name="connsiteY7" fmla="*/ 334790 h 647704"/>
                        <a:gd name="connsiteX8" fmla="*/ 1519137 w 2020250"/>
                        <a:gd name="connsiteY8" fmla="*/ 316837 h 647704"/>
                        <a:gd name="connsiteX9" fmla="*/ 1589840 w 2020250"/>
                        <a:gd name="connsiteY9" fmla="*/ 296877 h 647704"/>
                        <a:gd name="connsiteX10" fmla="*/ 2016818 w 2020250"/>
                        <a:gd name="connsiteY10" fmla="*/ 55225 h 647704"/>
                        <a:gd name="connsiteX11" fmla="*/ 32801 w 2020250"/>
                        <a:gd name="connsiteY11" fmla="*/ 0 h 647704"/>
                        <a:gd name="connsiteX12" fmla="*/ 39423 w 2020250"/>
                        <a:gd name="connsiteY12" fmla="*/ 12801 h 647704"/>
                        <a:gd name="connsiteX13" fmla="*/ 1051687 w 2020250"/>
                        <a:gd name="connsiteY13" fmla="*/ 382981 h 647704"/>
                        <a:gd name="connsiteX14" fmla="*/ 1495223 w 2020250"/>
                        <a:gd name="connsiteY14" fmla="*/ 323588 h 647704"/>
                        <a:gd name="connsiteX15" fmla="*/ 975722 w 2020250"/>
                        <a:gd name="connsiteY15" fmla="*/ 635409 h 647704"/>
                        <a:gd name="connsiteX16" fmla="*/ 918180 w 2020250"/>
                        <a:gd name="connsiteY16" fmla="*/ 647704 h 647704"/>
                        <a:gd name="connsiteX17" fmla="*/ 846309 w 2020250"/>
                        <a:gd name="connsiteY17" fmla="*/ 644102 h 647704"/>
                        <a:gd name="connsiteX18" fmla="*/ 0 w 2020250"/>
                        <a:gd name="connsiteY18" fmla="*/ 127960 h 647704"/>
                        <a:gd name="connsiteX19" fmla="*/ 21537 w 2020250"/>
                        <a:gd name="connsiteY19" fmla="*/ 21780 h 647704"/>
                        <a:gd name="connsiteX20" fmla="*/ 32801 w 2020250"/>
                        <a:gd name="connsiteY20" fmla="*/ 0 h 647704"/>
                        <a:gd name="connsiteX0" fmla="*/ 2016818 w 2020250"/>
                        <a:gd name="connsiteY0" fmla="*/ 55225 h 647704"/>
                        <a:gd name="connsiteX1" fmla="*/ 2020250 w 2020250"/>
                        <a:gd name="connsiteY1" fmla="*/ 361182 h 647704"/>
                        <a:gd name="connsiteX2" fmla="*/ 1809398 w 2020250"/>
                        <a:gd name="connsiteY2" fmla="*/ 500497 h 647704"/>
                        <a:gd name="connsiteX3" fmla="*/ 1652533 w 2020250"/>
                        <a:gd name="connsiteY3" fmla="*/ 564830 h 647704"/>
                        <a:gd name="connsiteX4" fmla="*/ 1489994 w 2020250"/>
                        <a:gd name="connsiteY4" fmla="*/ 608682 h 647704"/>
                        <a:gd name="connsiteX5" fmla="*/ 1528423 w 2020250"/>
                        <a:gd name="connsiteY5" fmla="*/ 547146 h 647704"/>
                        <a:gd name="connsiteX6" fmla="*/ 1549957 w 2020250"/>
                        <a:gd name="connsiteY6" fmla="*/ 440968 h 647704"/>
                        <a:gd name="connsiteX7" fmla="*/ 1528423 w 2020250"/>
                        <a:gd name="connsiteY7" fmla="*/ 334790 h 647704"/>
                        <a:gd name="connsiteX8" fmla="*/ 1519137 w 2020250"/>
                        <a:gd name="connsiteY8" fmla="*/ 316837 h 647704"/>
                        <a:gd name="connsiteX9" fmla="*/ 1589840 w 2020250"/>
                        <a:gd name="connsiteY9" fmla="*/ 296877 h 647704"/>
                        <a:gd name="connsiteX10" fmla="*/ 2016818 w 2020250"/>
                        <a:gd name="connsiteY10" fmla="*/ 55225 h 647704"/>
                        <a:gd name="connsiteX11" fmla="*/ 32801 w 2020250"/>
                        <a:gd name="connsiteY11" fmla="*/ 0 h 647704"/>
                        <a:gd name="connsiteX12" fmla="*/ 39423 w 2020250"/>
                        <a:gd name="connsiteY12" fmla="*/ 12801 h 647704"/>
                        <a:gd name="connsiteX13" fmla="*/ 1051687 w 2020250"/>
                        <a:gd name="connsiteY13" fmla="*/ 382981 h 647704"/>
                        <a:gd name="connsiteX14" fmla="*/ 1422833 w 2020250"/>
                        <a:gd name="connsiteY14" fmla="*/ 369308 h 647704"/>
                        <a:gd name="connsiteX15" fmla="*/ 975722 w 2020250"/>
                        <a:gd name="connsiteY15" fmla="*/ 635409 h 647704"/>
                        <a:gd name="connsiteX16" fmla="*/ 918180 w 2020250"/>
                        <a:gd name="connsiteY16" fmla="*/ 647704 h 647704"/>
                        <a:gd name="connsiteX17" fmla="*/ 846309 w 2020250"/>
                        <a:gd name="connsiteY17" fmla="*/ 644102 h 647704"/>
                        <a:gd name="connsiteX18" fmla="*/ 0 w 2020250"/>
                        <a:gd name="connsiteY18" fmla="*/ 127960 h 647704"/>
                        <a:gd name="connsiteX19" fmla="*/ 21537 w 2020250"/>
                        <a:gd name="connsiteY19" fmla="*/ 21780 h 647704"/>
                        <a:gd name="connsiteX20" fmla="*/ 32801 w 2020250"/>
                        <a:gd name="connsiteY20" fmla="*/ 0 h 647704"/>
                        <a:gd name="connsiteX0" fmla="*/ 2016818 w 2020250"/>
                        <a:gd name="connsiteY0" fmla="*/ 55225 h 647704"/>
                        <a:gd name="connsiteX1" fmla="*/ 2020250 w 2020250"/>
                        <a:gd name="connsiteY1" fmla="*/ 361182 h 647704"/>
                        <a:gd name="connsiteX2" fmla="*/ 1809398 w 2020250"/>
                        <a:gd name="connsiteY2" fmla="*/ 500497 h 647704"/>
                        <a:gd name="connsiteX3" fmla="*/ 1652533 w 2020250"/>
                        <a:gd name="connsiteY3" fmla="*/ 564830 h 647704"/>
                        <a:gd name="connsiteX4" fmla="*/ 1489994 w 2020250"/>
                        <a:gd name="connsiteY4" fmla="*/ 608682 h 647704"/>
                        <a:gd name="connsiteX5" fmla="*/ 1528423 w 2020250"/>
                        <a:gd name="connsiteY5" fmla="*/ 547146 h 647704"/>
                        <a:gd name="connsiteX6" fmla="*/ 1549957 w 2020250"/>
                        <a:gd name="connsiteY6" fmla="*/ 440968 h 647704"/>
                        <a:gd name="connsiteX7" fmla="*/ 1528423 w 2020250"/>
                        <a:gd name="connsiteY7" fmla="*/ 334790 h 647704"/>
                        <a:gd name="connsiteX8" fmla="*/ 1519137 w 2020250"/>
                        <a:gd name="connsiteY8" fmla="*/ 316837 h 647704"/>
                        <a:gd name="connsiteX9" fmla="*/ 1589840 w 2020250"/>
                        <a:gd name="connsiteY9" fmla="*/ 296877 h 647704"/>
                        <a:gd name="connsiteX10" fmla="*/ 2016818 w 2020250"/>
                        <a:gd name="connsiteY10" fmla="*/ 55225 h 647704"/>
                        <a:gd name="connsiteX11" fmla="*/ 32801 w 2020250"/>
                        <a:gd name="connsiteY11" fmla="*/ 0 h 647704"/>
                        <a:gd name="connsiteX12" fmla="*/ 39423 w 2020250"/>
                        <a:gd name="connsiteY12" fmla="*/ 12801 h 647704"/>
                        <a:gd name="connsiteX13" fmla="*/ 1051687 w 2020250"/>
                        <a:gd name="connsiteY13" fmla="*/ 382981 h 647704"/>
                        <a:gd name="connsiteX14" fmla="*/ 1422833 w 2020250"/>
                        <a:gd name="connsiteY14" fmla="*/ 369308 h 647704"/>
                        <a:gd name="connsiteX15" fmla="*/ 1380657 w 2020250"/>
                        <a:gd name="connsiteY15" fmla="*/ 392325 h 647704"/>
                        <a:gd name="connsiteX16" fmla="*/ 975722 w 2020250"/>
                        <a:gd name="connsiteY16" fmla="*/ 635409 h 647704"/>
                        <a:gd name="connsiteX17" fmla="*/ 918180 w 2020250"/>
                        <a:gd name="connsiteY17" fmla="*/ 647704 h 647704"/>
                        <a:gd name="connsiteX18" fmla="*/ 846309 w 2020250"/>
                        <a:gd name="connsiteY18" fmla="*/ 644102 h 647704"/>
                        <a:gd name="connsiteX19" fmla="*/ 0 w 2020250"/>
                        <a:gd name="connsiteY19" fmla="*/ 127960 h 647704"/>
                        <a:gd name="connsiteX20" fmla="*/ 21537 w 2020250"/>
                        <a:gd name="connsiteY20" fmla="*/ 21780 h 647704"/>
                        <a:gd name="connsiteX21" fmla="*/ 32801 w 2020250"/>
                        <a:gd name="connsiteY21" fmla="*/ 0 h 647704"/>
                        <a:gd name="connsiteX0" fmla="*/ 2016818 w 2020250"/>
                        <a:gd name="connsiteY0" fmla="*/ 55225 h 647704"/>
                        <a:gd name="connsiteX1" fmla="*/ 2020250 w 2020250"/>
                        <a:gd name="connsiteY1" fmla="*/ 361182 h 647704"/>
                        <a:gd name="connsiteX2" fmla="*/ 1809398 w 2020250"/>
                        <a:gd name="connsiteY2" fmla="*/ 500497 h 647704"/>
                        <a:gd name="connsiteX3" fmla="*/ 1652533 w 2020250"/>
                        <a:gd name="connsiteY3" fmla="*/ 564830 h 647704"/>
                        <a:gd name="connsiteX4" fmla="*/ 1489994 w 2020250"/>
                        <a:gd name="connsiteY4" fmla="*/ 608682 h 647704"/>
                        <a:gd name="connsiteX5" fmla="*/ 1528423 w 2020250"/>
                        <a:gd name="connsiteY5" fmla="*/ 547146 h 647704"/>
                        <a:gd name="connsiteX6" fmla="*/ 1549957 w 2020250"/>
                        <a:gd name="connsiteY6" fmla="*/ 440968 h 647704"/>
                        <a:gd name="connsiteX7" fmla="*/ 1528423 w 2020250"/>
                        <a:gd name="connsiteY7" fmla="*/ 334790 h 647704"/>
                        <a:gd name="connsiteX8" fmla="*/ 1519137 w 2020250"/>
                        <a:gd name="connsiteY8" fmla="*/ 316837 h 647704"/>
                        <a:gd name="connsiteX9" fmla="*/ 1589840 w 2020250"/>
                        <a:gd name="connsiteY9" fmla="*/ 296877 h 647704"/>
                        <a:gd name="connsiteX10" fmla="*/ 2016818 w 2020250"/>
                        <a:gd name="connsiteY10" fmla="*/ 55225 h 647704"/>
                        <a:gd name="connsiteX11" fmla="*/ 32801 w 2020250"/>
                        <a:gd name="connsiteY11" fmla="*/ 0 h 647704"/>
                        <a:gd name="connsiteX12" fmla="*/ 39423 w 2020250"/>
                        <a:gd name="connsiteY12" fmla="*/ 12801 h 647704"/>
                        <a:gd name="connsiteX13" fmla="*/ 1051687 w 2020250"/>
                        <a:gd name="connsiteY13" fmla="*/ 382981 h 647704"/>
                        <a:gd name="connsiteX14" fmla="*/ 1422833 w 2020250"/>
                        <a:gd name="connsiteY14" fmla="*/ 369308 h 647704"/>
                        <a:gd name="connsiteX15" fmla="*/ 975722 w 2020250"/>
                        <a:gd name="connsiteY15" fmla="*/ 635409 h 647704"/>
                        <a:gd name="connsiteX16" fmla="*/ 918180 w 2020250"/>
                        <a:gd name="connsiteY16" fmla="*/ 647704 h 647704"/>
                        <a:gd name="connsiteX17" fmla="*/ 846309 w 2020250"/>
                        <a:gd name="connsiteY17" fmla="*/ 644102 h 647704"/>
                        <a:gd name="connsiteX18" fmla="*/ 0 w 2020250"/>
                        <a:gd name="connsiteY18" fmla="*/ 127960 h 647704"/>
                        <a:gd name="connsiteX19" fmla="*/ 21537 w 2020250"/>
                        <a:gd name="connsiteY19" fmla="*/ 21780 h 647704"/>
                        <a:gd name="connsiteX20" fmla="*/ 32801 w 2020250"/>
                        <a:gd name="connsiteY20" fmla="*/ 0 h 647704"/>
                        <a:gd name="connsiteX0" fmla="*/ 2016818 w 2020250"/>
                        <a:gd name="connsiteY0" fmla="*/ 55225 h 647704"/>
                        <a:gd name="connsiteX1" fmla="*/ 2020250 w 2020250"/>
                        <a:gd name="connsiteY1" fmla="*/ 361182 h 647704"/>
                        <a:gd name="connsiteX2" fmla="*/ 1809398 w 2020250"/>
                        <a:gd name="connsiteY2" fmla="*/ 500497 h 647704"/>
                        <a:gd name="connsiteX3" fmla="*/ 1652533 w 2020250"/>
                        <a:gd name="connsiteY3" fmla="*/ 564830 h 647704"/>
                        <a:gd name="connsiteX4" fmla="*/ 1489994 w 2020250"/>
                        <a:gd name="connsiteY4" fmla="*/ 608682 h 647704"/>
                        <a:gd name="connsiteX5" fmla="*/ 1528423 w 2020250"/>
                        <a:gd name="connsiteY5" fmla="*/ 547146 h 647704"/>
                        <a:gd name="connsiteX6" fmla="*/ 1549957 w 2020250"/>
                        <a:gd name="connsiteY6" fmla="*/ 440968 h 647704"/>
                        <a:gd name="connsiteX7" fmla="*/ 1528423 w 2020250"/>
                        <a:gd name="connsiteY7" fmla="*/ 334790 h 647704"/>
                        <a:gd name="connsiteX8" fmla="*/ 1519137 w 2020250"/>
                        <a:gd name="connsiteY8" fmla="*/ 316837 h 647704"/>
                        <a:gd name="connsiteX9" fmla="*/ 1589840 w 2020250"/>
                        <a:gd name="connsiteY9" fmla="*/ 296877 h 647704"/>
                        <a:gd name="connsiteX10" fmla="*/ 2016818 w 2020250"/>
                        <a:gd name="connsiteY10" fmla="*/ 55225 h 647704"/>
                        <a:gd name="connsiteX11" fmla="*/ 32801 w 2020250"/>
                        <a:gd name="connsiteY11" fmla="*/ 0 h 647704"/>
                        <a:gd name="connsiteX12" fmla="*/ 39423 w 2020250"/>
                        <a:gd name="connsiteY12" fmla="*/ 12801 h 647704"/>
                        <a:gd name="connsiteX13" fmla="*/ 1051687 w 2020250"/>
                        <a:gd name="connsiteY13" fmla="*/ 382981 h 647704"/>
                        <a:gd name="connsiteX14" fmla="*/ 975722 w 2020250"/>
                        <a:gd name="connsiteY14" fmla="*/ 635409 h 647704"/>
                        <a:gd name="connsiteX15" fmla="*/ 918180 w 2020250"/>
                        <a:gd name="connsiteY15" fmla="*/ 647704 h 647704"/>
                        <a:gd name="connsiteX16" fmla="*/ 846309 w 2020250"/>
                        <a:gd name="connsiteY16" fmla="*/ 644102 h 647704"/>
                        <a:gd name="connsiteX17" fmla="*/ 0 w 2020250"/>
                        <a:gd name="connsiteY17" fmla="*/ 127960 h 647704"/>
                        <a:gd name="connsiteX18" fmla="*/ 21537 w 2020250"/>
                        <a:gd name="connsiteY18" fmla="*/ 21780 h 647704"/>
                        <a:gd name="connsiteX19" fmla="*/ 32801 w 2020250"/>
                        <a:gd name="connsiteY19" fmla="*/ 0 h 647704"/>
                        <a:gd name="connsiteX0" fmla="*/ 2016818 w 2020250"/>
                        <a:gd name="connsiteY0" fmla="*/ 55225 h 647704"/>
                        <a:gd name="connsiteX1" fmla="*/ 2020250 w 2020250"/>
                        <a:gd name="connsiteY1" fmla="*/ 361182 h 647704"/>
                        <a:gd name="connsiteX2" fmla="*/ 1809398 w 2020250"/>
                        <a:gd name="connsiteY2" fmla="*/ 500497 h 647704"/>
                        <a:gd name="connsiteX3" fmla="*/ 1652533 w 2020250"/>
                        <a:gd name="connsiteY3" fmla="*/ 564830 h 647704"/>
                        <a:gd name="connsiteX4" fmla="*/ 1489994 w 2020250"/>
                        <a:gd name="connsiteY4" fmla="*/ 608682 h 647704"/>
                        <a:gd name="connsiteX5" fmla="*/ 1528423 w 2020250"/>
                        <a:gd name="connsiteY5" fmla="*/ 547146 h 647704"/>
                        <a:gd name="connsiteX6" fmla="*/ 1549957 w 2020250"/>
                        <a:gd name="connsiteY6" fmla="*/ 440968 h 647704"/>
                        <a:gd name="connsiteX7" fmla="*/ 1528423 w 2020250"/>
                        <a:gd name="connsiteY7" fmla="*/ 334790 h 647704"/>
                        <a:gd name="connsiteX8" fmla="*/ 1519137 w 2020250"/>
                        <a:gd name="connsiteY8" fmla="*/ 316837 h 647704"/>
                        <a:gd name="connsiteX9" fmla="*/ 1589840 w 2020250"/>
                        <a:gd name="connsiteY9" fmla="*/ 296877 h 647704"/>
                        <a:gd name="connsiteX10" fmla="*/ 2016818 w 2020250"/>
                        <a:gd name="connsiteY10" fmla="*/ 55225 h 647704"/>
                        <a:gd name="connsiteX11" fmla="*/ 32801 w 2020250"/>
                        <a:gd name="connsiteY11" fmla="*/ 0 h 647704"/>
                        <a:gd name="connsiteX12" fmla="*/ 39423 w 2020250"/>
                        <a:gd name="connsiteY12" fmla="*/ 12801 h 647704"/>
                        <a:gd name="connsiteX13" fmla="*/ 975722 w 2020250"/>
                        <a:gd name="connsiteY13" fmla="*/ 635409 h 647704"/>
                        <a:gd name="connsiteX14" fmla="*/ 918180 w 2020250"/>
                        <a:gd name="connsiteY14" fmla="*/ 647704 h 647704"/>
                        <a:gd name="connsiteX15" fmla="*/ 846309 w 2020250"/>
                        <a:gd name="connsiteY15" fmla="*/ 644102 h 647704"/>
                        <a:gd name="connsiteX16" fmla="*/ 0 w 2020250"/>
                        <a:gd name="connsiteY16" fmla="*/ 127960 h 647704"/>
                        <a:gd name="connsiteX17" fmla="*/ 21537 w 2020250"/>
                        <a:gd name="connsiteY17" fmla="*/ 21780 h 647704"/>
                        <a:gd name="connsiteX18" fmla="*/ 32801 w 2020250"/>
                        <a:gd name="connsiteY18" fmla="*/ 0 h 647704"/>
                        <a:gd name="connsiteX0" fmla="*/ 2016818 w 2020250"/>
                        <a:gd name="connsiteY0" fmla="*/ 55225 h 647704"/>
                        <a:gd name="connsiteX1" fmla="*/ 2020250 w 2020250"/>
                        <a:gd name="connsiteY1" fmla="*/ 361182 h 647704"/>
                        <a:gd name="connsiteX2" fmla="*/ 1809398 w 2020250"/>
                        <a:gd name="connsiteY2" fmla="*/ 500497 h 647704"/>
                        <a:gd name="connsiteX3" fmla="*/ 1652533 w 2020250"/>
                        <a:gd name="connsiteY3" fmla="*/ 564830 h 647704"/>
                        <a:gd name="connsiteX4" fmla="*/ 1489994 w 2020250"/>
                        <a:gd name="connsiteY4" fmla="*/ 608682 h 647704"/>
                        <a:gd name="connsiteX5" fmla="*/ 1528423 w 2020250"/>
                        <a:gd name="connsiteY5" fmla="*/ 547146 h 647704"/>
                        <a:gd name="connsiteX6" fmla="*/ 1549957 w 2020250"/>
                        <a:gd name="connsiteY6" fmla="*/ 440968 h 647704"/>
                        <a:gd name="connsiteX7" fmla="*/ 1528423 w 2020250"/>
                        <a:gd name="connsiteY7" fmla="*/ 334790 h 647704"/>
                        <a:gd name="connsiteX8" fmla="*/ 1519137 w 2020250"/>
                        <a:gd name="connsiteY8" fmla="*/ 316837 h 647704"/>
                        <a:gd name="connsiteX9" fmla="*/ 1589840 w 2020250"/>
                        <a:gd name="connsiteY9" fmla="*/ 296877 h 647704"/>
                        <a:gd name="connsiteX10" fmla="*/ 2016818 w 2020250"/>
                        <a:gd name="connsiteY10" fmla="*/ 55225 h 647704"/>
                        <a:gd name="connsiteX11" fmla="*/ 32801 w 2020250"/>
                        <a:gd name="connsiteY11" fmla="*/ 0 h 647704"/>
                        <a:gd name="connsiteX12" fmla="*/ 39423 w 2020250"/>
                        <a:gd name="connsiteY12" fmla="*/ 12801 h 647704"/>
                        <a:gd name="connsiteX13" fmla="*/ 918180 w 2020250"/>
                        <a:gd name="connsiteY13" fmla="*/ 647704 h 647704"/>
                        <a:gd name="connsiteX14" fmla="*/ 846309 w 2020250"/>
                        <a:gd name="connsiteY14" fmla="*/ 644102 h 647704"/>
                        <a:gd name="connsiteX15" fmla="*/ 0 w 2020250"/>
                        <a:gd name="connsiteY15" fmla="*/ 127960 h 647704"/>
                        <a:gd name="connsiteX16" fmla="*/ 21537 w 2020250"/>
                        <a:gd name="connsiteY16" fmla="*/ 21780 h 647704"/>
                        <a:gd name="connsiteX17" fmla="*/ 32801 w 2020250"/>
                        <a:gd name="connsiteY17" fmla="*/ 0 h 647704"/>
                        <a:gd name="connsiteX0" fmla="*/ 2016818 w 2020250"/>
                        <a:gd name="connsiteY0" fmla="*/ 55225 h 644102"/>
                        <a:gd name="connsiteX1" fmla="*/ 2020250 w 2020250"/>
                        <a:gd name="connsiteY1" fmla="*/ 361182 h 644102"/>
                        <a:gd name="connsiteX2" fmla="*/ 1809398 w 2020250"/>
                        <a:gd name="connsiteY2" fmla="*/ 500497 h 644102"/>
                        <a:gd name="connsiteX3" fmla="*/ 1652533 w 2020250"/>
                        <a:gd name="connsiteY3" fmla="*/ 564830 h 644102"/>
                        <a:gd name="connsiteX4" fmla="*/ 1489994 w 2020250"/>
                        <a:gd name="connsiteY4" fmla="*/ 608682 h 644102"/>
                        <a:gd name="connsiteX5" fmla="*/ 1528423 w 2020250"/>
                        <a:gd name="connsiteY5" fmla="*/ 547146 h 644102"/>
                        <a:gd name="connsiteX6" fmla="*/ 1549957 w 2020250"/>
                        <a:gd name="connsiteY6" fmla="*/ 440968 h 644102"/>
                        <a:gd name="connsiteX7" fmla="*/ 1528423 w 2020250"/>
                        <a:gd name="connsiteY7" fmla="*/ 334790 h 644102"/>
                        <a:gd name="connsiteX8" fmla="*/ 1519137 w 2020250"/>
                        <a:gd name="connsiteY8" fmla="*/ 316837 h 644102"/>
                        <a:gd name="connsiteX9" fmla="*/ 1589840 w 2020250"/>
                        <a:gd name="connsiteY9" fmla="*/ 296877 h 644102"/>
                        <a:gd name="connsiteX10" fmla="*/ 2016818 w 2020250"/>
                        <a:gd name="connsiteY10" fmla="*/ 55225 h 644102"/>
                        <a:gd name="connsiteX11" fmla="*/ 32801 w 2020250"/>
                        <a:gd name="connsiteY11" fmla="*/ 0 h 644102"/>
                        <a:gd name="connsiteX12" fmla="*/ 39423 w 2020250"/>
                        <a:gd name="connsiteY12" fmla="*/ 12801 h 644102"/>
                        <a:gd name="connsiteX13" fmla="*/ 846309 w 2020250"/>
                        <a:gd name="connsiteY13" fmla="*/ 644102 h 644102"/>
                        <a:gd name="connsiteX14" fmla="*/ 0 w 2020250"/>
                        <a:gd name="connsiteY14" fmla="*/ 127960 h 644102"/>
                        <a:gd name="connsiteX15" fmla="*/ 21537 w 2020250"/>
                        <a:gd name="connsiteY15" fmla="*/ 21780 h 644102"/>
                        <a:gd name="connsiteX16" fmla="*/ 32801 w 2020250"/>
                        <a:gd name="connsiteY16" fmla="*/ 0 h 644102"/>
                        <a:gd name="connsiteX0" fmla="*/ 2016818 w 2020250"/>
                        <a:gd name="connsiteY0" fmla="*/ 55225 h 608682"/>
                        <a:gd name="connsiteX1" fmla="*/ 2020250 w 2020250"/>
                        <a:gd name="connsiteY1" fmla="*/ 361182 h 608682"/>
                        <a:gd name="connsiteX2" fmla="*/ 1809398 w 2020250"/>
                        <a:gd name="connsiteY2" fmla="*/ 500497 h 608682"/>
                        <a:gd name="connsiteX3" fmla="*/ 1652533 w 2020250"/>
                        <a:gd name="connsiteY3" fmla="*/ 564830 h 608682"/>
                        <a:gd name="connsiteX4" fmla="*/ 1489994 w 2020250"/>
                        <a:gd name="connsiteY4" fmla="*/ 608682 h 608682"/>
                        <a:gd name="connsiteX5" fmla="*/ 1528423 w 2020250"/>
                        <a:gd name="connsiteY5" fmla="*/ 547146 h 608682"/>
                        <a:gd name="connsiteX6" fmla="*/ 1549957 w 2020250"/>
                        <a:gd name="connsiteY6" fmla="*/ 440968 h 608682"/>
                        <a:gd name="connsiteX7" fmla="*/ 1528423 w 2020250"/>
                        <a:gd name="connsiteY7" fmla="*/ 334790 h 608682"/>
                        <a:gd name="connsiteX8" fmla="*/ 1519137 w 2020250"/>
                        <a:gd name="connsiteY8" fmla="*/ 316837 h 608682"/>
                        <a:gd name="connsiteX9" fmla="*/ 1589840 w 2020250"/>
                        <a:gd name="connsiteY9" fmla="*/ 296877 h 608682"/>
                        <a:gd name="connsiteX10" fmla="*/ 2016818 w 2020250"/>
                        <a:gd name="connsiteY10" fmla="*/ 55225 h 608682"/>
                        <a:gd name="connsiteX11" fmla="*/ 32801 w 2020250"/>
                        <a:gd name="connsiteY11" fmla="*/ 0 h 608682"/>
                        <a:gd name="connsiteX12" fmla="*/ 39423 w 2020250"/>
                        <a:gd name="connsiteY12" fmla="*/ 12801 h 608682"/>
                        <a:gd name="connsiteX13" fmla="*/ 0 w 2020250"/>
                        <a:gd name="connsiteY13" fmla="*/ 127960 h 608682"/>
                        <a:gd name="connsiteX14" fmla="*/ 21537 w 2020250"/>
                        <a:gd name="connsiteY14" fmla="*/ 21780 h 608682"/>
                        <a:gd name="connsiteX15" fmla="*/ 32801 w 2020250"/>
                        <a:gd name="connsiteY15" fmla="*/ 0 h 608682"/>
                        <a:gd name="connsiteX0" fmla="*/ 1995281 w 1998713"/>
                        <a:gd name="connsiteY0" fmla="*/ 55225 h 608682"/>
                        <a:gd name="connsiteX1" fmla="*/ 1998713 w 1998713"/>
                        <a:gd name="connsiteY1" fmla="*/ 361182 h 608682"/>
                        <a:gd name="connsiteX2" fmla="*/ 1787861 w 1998713"/>
                        <a:gd name="connsiteY2" fmla="*/ 500497 h 608682"/>
                        <a:gd name="connsiteX3" fmla="*/ 1630996 w 1998713"/>
                        <a:gd name="connsiteY3" fmla="*/ 564830 h 608682"/>
                        <a:gd name="connsiteX4" fmla="*/ 1468457 w 1998713"/>
                        <a:gd name="connsiteY4" fmla="*/ 608682 h 608682"/>
                        <a:gd name="connsiteX5" fmla="*/ 1506886 w 1998713"/>
                        <a:gd name="connsiteY5" fmla="*/ 547146 h 608682"/>
                        <a:gd name="connsiteX6" fmla="*/ 1528420 w 1998713"/>
                        <a:gd name="connsiteY6" fmla="*/ 440968 h 608682"/>
                        <a:gd name="connsiteX7" fmla="*/ 1506886 w 1998713"/>
                        <a:gd name="connsiteY7" fmla="*/ 334790 h 608682"/>
                        <a:gd name="connsiteX8" fmla="*/ 1497600 w 1998713"/>
                        <a:gd name="connsiteY8" fmla="*/ 316837 h 608682"/>
                        <a:gd name="connsiteX9" fmla="*/ 1568303 w 1998713"/>
                        <a:gd name="connsiteY9" fmla="*/ 296877 h 608682"/>
                        <a:gd name="connsiteX10" fmla="*/ 1995281 w 1998713"/>
                        <a:gd name="connsiteY10" fmla="*/ 55225 h 608682"/>
                        <a:gd name="connsiteX11" fmla="*/ 11264 w 1998713"/>
                        <a:gd name="connsiteY11" fmla="*/ 0 h 608682"/>
                        <a:gd name="connsiteX12" fmla="*/ 17886 w 1998713"/>
                        <a:gd name="connsiteY12" fmla="*/ 12801 h 608682"/>
                        <a:gd name="connsiteX13" fmla="*/ 0 w 1998713"/>
                        <a:gd name="connsiteY13" fmla="*/ 21780 h 608682"/>
                        <a:gd name="connsiteX14" fmla="*/ 11264 w 1998713"/>
                        <a:gd name="connsiteY14" fmla="*/ 0 h 608682"/>
                        <a:gd name="connsiteX0" fmla="*/ 1984017 w 1987449"/>
                        <a:gd name="connsiteY0" fmla="*/ 55225 h 608682"/>
                        <a:gd name="connsiteX1" fmla="*/ 1987449 w 1987449"/>
                        <a:gd name="connsiteY1" fmla="*/ 361182 h 608682"/>
                        <a:gd name="connsiteX2" fmla="*/ 1776597 w 1987449"/>
                        <a:gd name="connsiteY2" fmla="*/ 500497 h 608682"/>
                        <a:gd name="connsiteX3" fmla="*/ 1619732 w 1987449"/>
                        <a:gd name="connsiteY3" fmla="*/ 564830 h 608682"/>
                        <a:gd name="connsiteX4" fmla="*/ 1457193 w 1987449"/>
                        <a:gd name="connsiteY4" fmla="*/ 608682 h 608682"/>
                        <a:gd name="connsiteX5" fmla="*/ 1495622 w 1987449"/>
                        <a:gd name="connsiteY5" fmla="*/ 547146 h 608682"/>
                        <a:gd name="connsiteX6" fmla="*/ 1517156 w 1987449"/>
                        <a:gd name="connsiteY6" fmla="*/ 440968 h 608682"/>
                        <a:gd name="connsiteX7" fmla="*/ 1495622 w 1987449"/>
                        <a:gd name="connsiteY7" fmla="*/ 334790 h 608682"/>
                        <a:gd name="connsiteX8" fmla="*/ 1486336 w 1987449"/>
                        <a:gd name="connsiteY8" fmla="*/ 316837 h 608682"/>
                        <a:gd name="connsiteX9" fmla="*/ 1557039 w 1987449"/>
                        <a:gd name="connsiteY9" fmla="*/ 296877 h 608682"/>
                        <a:gd name="connsiteX10" fmla="*/ 1984017 w 1987449"/>
                        <a:gd name="connsiteY10" fmla="*/ 55225 h 608682"/>
                        <a:gd name="connsiteX11" fmla="*/ 0 w 1987449"/>
                        <a:gd name="connsiteY11" fmla="*/ 0 h 608682"/>
                        <a:gd name="connsiteX12" fmla="*/ 6622 w 1987449"/>
                        <a:gd name="connsiteY12" fmla="*/ 12801 h 608682"/>
                        <a:gd name="connsiteX13" fmla="*/ 0 w 1987449"/>
                        <a:gd name="connsiteY13" fmla="*/ 0 h 608682"/>
                        <a:gd name="connsiteX0" fmla="*/ 526824 w 530256"/>
                        <a:gd name="connsiteY0" fmla="*/ 0 h 553457"/>
                        <a:gd name="connsiteX1" fmla="*/ 530256 w 530256"/>
                        <a:gd name="connsiteY1" fmla="*/ 305957 h 553457"/>
                        <a:gd name="connsiteX2" fmla="*/ 319404 w 530256"/>
                        <a:gd name="connsiteY2" fmla="*/ 445272 h 553457"/>
                        <a:gd name="connsiteX3" fmla="*/ 162539 w 530256"/>
                        <a:gd name="connsiteY3" fmla="*/ 509605 h 553457"/>
                        <a:gd name="connsiteX4" fmla="*/ 0 w 530256"/>
                        <a:gd name="connsiteY4" fmla="*/ 553457 h 553457"/>
                        <a:gd name="connsiteX5" fmla="*/ 38429 w 530256"/>
                        <a:gd name="connsiteY5" fmla="*/ 491921 h 553457"/>
                        <a:gd name="connsiteX6" fmla="*/ 59963 w 530256"/>
                        <a:gd name="connsiteY6" fmla="*/ 385743 h 553457"/>
                        <a:gd name="connsiteX7" fmla="*/ 38429 w 530256"/>
                        <a:gd name="connsiteY7" fmla="*/ 279565 h 553457"/>
                        <a:gd name="connsiteX8" fmla="*/ 29143 w 530256"/>
                        <a:gd name="connsiteY8" fmla="*/ 261612 h 553457"/>
                        <a:gd name="connsiteX9" fmla="*/ 99846 w 530256"/>
                        <a:gd name="connsiteY9" fmla="*/ 241652 h 553457"/>
                        <a:gd name="connsiteX10" fmla="*/ 526824 w 530256"/>
                        <a:gd name="connsiteY10" fmla="*/ 0 h 553457"/>
                        <a:gd name="connsiteX0" fmla="*/ 526824 w 530256"/>
                        <a:gd name="connsiteY0" fmla="*/ 0 h 553457"/>
                        <a:gd name="connsiteX1" fmla="*/ 530256 w 530256"/>
                        <a:gd name="connsiteY1" fmla="*/ 305957 h 553457"/>
                        <a:gd name="connsiteX2" fmla="*/ 319404 w 530256"/>
                        <a:gd name="connsiteY2" fmla="*/ 445272 h 553457"/>
                        <a:gd name="connsiteX3" fmla="*/ 0 w 530256"/>
                        <a:gd name="connsiteY3" fmla="*/ 553457 h 553457"/>
                        <a:gd name="connsiteX4" fmla="*/ 38429 w 530256"/>
                        <a:gd name="connsiteY4" fmla="*/ 491921 h 553457"/>
                        <a:gd name="connsiteX5" fmla="*/ 59963 w 530256"/>
                        <a:gd name="connsiteY5" fmla="*/ 385743 h 553457"/>
                        <a:gd name="connsiteX6" fmla="*/ 38429 w 530256"/>
                        <a:gd name="connsiteY6" fmla="*/ 279565 h 553457"/>
                        <a:gd name="connsiteX7" fmla="*/ 29143 w 530256"/>
                        <a:gd name="connsiteY7" fmla="*/ 261612 h 553457"/>
                        <a:gd name="connsiteX8" fmla="*/ 99846 w 530256"/>
                        <a:gd name="connsiteY8" fmla="*/ 241652 h 553457"/>
                        <a:gd name="connsiteX9" fmla="*/ 526824 w 530256"/>
                        <a:gd name="connsiteY9" fmla="*/ 0 h 553457"/>
                        <a:gd name="connsiteX0" fmla="*/ 526824 w 530256"/>
                        <a:gd name="connsiteY0" fmla="*/ 0 h 553457"/>
                        <a:gd name="connsiteX1" fmla="*/ 530256 w 530256"/>
                        <a:gd name="connsiteY1" fmla="*/ 305957 h 553457"/>
                        <a:gd name="connsiteX2" fmla="*/ 0 w 530256"/>
                        <a:gd name="connsiteY2" fmla="*/ 553457 h 553457"/>
                        <a:gd name="connsiteX3" fmla="*/ 38429 w 530256"/>
                        <a:gd name="connsiteY3" fmla="*/ 491921 h 553457"/>
                        <a:gd name="connsiteX4" fmla="*/ 59963 w 530256"/>
                        <a:gd name="connsiteY4" fmla="*/ 385743 h 553457"/>
                        <a:gd name="connsiteX5" fmla="*/ 38429 w 530256"/>
                        <a:gd name="connsiteY5" fmla="*/ 279565 h 553457"/>
                        <a:gd name="connsiteX6" fmla="*/ 29143 w 530256"/>
                        <a:gd name="connsiteY6" fmla="*/ 261612 h 553457"/>
                        <a:gd name="connsiteX7" fmla="*/ 99846 w 530256"/>
                        <a:gd name="connsiteY7" fmla="*/ 241652 h 553457"/>
                        <a:gd name="connsiteX8" fmla="*/ 526824 w 530256"/>
                        <a:gd name="connsiteY8" fmla="*/ 0 h 553457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38429 w 530256"/>
                        <a:gd name="connsiteY3" fmla="*/ 491921 h 562982"/>
                        <a:gd name="connsiteX4" fmla="*/ 59963 w 530256"/>
                        <a:gd name="connsiteY4" fmla="*/ 385743 h 562982"/>
                        <a:gd name="connsiteX5" fmla="*/ 38429 w 530256"/>
                        <a:gd name="connsiteY5" fmla="*/ 279565 h 562982"/>
                        <a:gd name="connsiteX6" fmla="*/ 29143 w 530256"/>
                        <a:gd name="connsiteY6" fmla="*/ 261612 h 562982"/>
                        <a:gd name="connsiteX7" fmla="*/ 99846 w 530256"/>
                        <a:gd name="connsiteY7" fmla="*/ 241652 h 562982"/>
                        <a:gd name="connsiteX8" fmla="*/ 526824 w 530256"/>
                        <a:gd name="connsiteY8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38429 w 530256"/>
                        <a:gd name="connsiteY3" fmla="*/ 491921 h 562982"/>
                        <a:gd name="connsiteX4" fmla="*/ 59963 w 530256"/>
                        <a:gd name="connsiteY4" fmla="*/ 385743 h 562982"/>
                        <a:gd name="connsiteX5" fmla="*/ 38429 w 530256"/>
                        <a:gd name="connsiteY5" fmla="*/ 279565 h 562982"/>
                        <a:gd name="connsiteX6" fmla="*/ 29143 w 530256"/>
                        <a:gd name="connsiteY6" fmla="*/ 261612 h 562982"/>
                        <a:gd name="connsiteX7" fmla="*/ 99846 w 530256"/>
                        <a:gd name="connsiteY7" fmla="*/ 241652 h 562982"/>
                        <a:gd name="connsiteX8" fmla="*/ 526824 w 530256"/>
                        <a:gd name="connsiteY8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38429 w 530256"/>
                        <a:gd name="connsiteY3" fmla="*/ 491921 h 562982"/>
                        <a:gd name="connsiteX4" fmla="*/ 59963 w 530256"/>
                        <a:gd name="connsiteY4" fmla="*/ 385743 h 562982"/>
                        <a:gd name="connsiteX5" fmla="*/ 38429 w 530256"/>
                        <a:gd name="connsiteY5" fmla="*/ 279565 h 562982"/>
                        <a:gd name="connsiteX6" fmla="*/ 29143 w 530256"/>
                        <a:gd name="connsiteY6" fmla="*/ 261612 h 562982"/>
                        <a:gd name="connsiteX7" fmla="*/ 99846 w 530256"/>
                        <a:gd name="connsiteY7" fmla="*/ 241652 h 562982"/>
                        <a:gd name="connsiteX8" fmla="*/ 526824 w 530256"/>
                        <a:gd name="connsiteY8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38429 w 530256"/>
                        <a:gd name="connsiteY3" fmla="*/ 491921 h 562982"/>
                        <a:gd name="connsiteX4" fmla="*/ 59963 w 530256"/>
                        <a:gd name="connsiteY4" fmla="*/ 385743 h 562982"/>
                        <a:gd name="connsiteX5" fmla="*/ 38429 w 530256"/>
                        <a:gd name="connsiteY5" fmla="*/ 279565 h 562982"/>
                        <a:gd name="connsiteX6" fmla="*/ 29143 w 530256"/>
                        <a:gd name="connsiteY6" fmla="*/ 261612 h 562982"/>
                        <a:gd name="connsiteX7" fmla="*/ 99846 w 530256"/>
                        <a:gd name="connsiteY7" fmla="*/ 241652 h 562982"/>
                        <a:gd name="connsiteX8" fmla="*/ 526824 w 530256"/>
                        <a:gd name="connsiteY8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38429 w 530256"/>
                        <a:gd name="connsiteY3" fmla="*/ 491921 h 562982"/>
                        <a:gd name="connsiteX4" fmla="*/ 59963 w 530256"/>
                        <a:gd name="connsiteY4" fmla="*/ 385743 h 562982"/>
                        <a:gd name="connsiteX5" fmla="*/ 38429 w 530256"/>
                        <a:gd name="connsiteY5" fmla="*/ 279565 h 562982"/>
                        <a:gd name="connsiteX6" fmla="*/ 29143 w 530256"/>
                        <a:gd name="connsiteY6" fmla="*/ 261612 h 562982"/>
                        <a:gd name="connsiteX7" fmla="*/ 526824 w 530256"/>
                        <a:gd name="connsiteY7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38429 w 530256"/>
                        <a:gd name="connsiteY3" fmla="*/ 491921 h 562982"/>
                        <a:gd name="connsiteX4" fmla="*/ 38429 w 530256"/>
                        <a:gd name="connsiteY4" fmla="*/ 279565 h 562982"/>
                        <a:gd name="connsiteX5" fmla="*/ 29143 w 530256"/>
                        <a:gd name="connsiteY5" fmla="*/ 261612 h 562982"/>
                        <a:gd name="connsiteX6" fmla="*/ 526824 w 530256"/>
                        <a:gd name="connsiteY6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38429 w 530256"/>
                        <a:gd name="connsiteY3" fmla="*/ 279565 h 562982"/>
                        <a:gd name="connsiteX4" fmla="*/ 29143 w 530256"/>
                        <a:gd name="connsiteY4" fmla="*/ 261612 h 562982"/>
                        <a:gd name="connsiteX5" fmla="*/ 526824 w 530256"/>
                        <a:gd name="connsiteY5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29143 w 530256"/>
                        <a:gd name="connsiteY3" fmla="*/ 261612 h 562982"/>
                        <a:gd name="connsiteX4" fmla="*/ 526824 w 530256"/>
                        <a:gd name="connsiteY4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29143 w 530256"/>
                        <a:gd name="connsiteY3" fmla="*/ 261612 h 562982"/>
                        <a:gd name="connsiteX4" fmla="*/ 526824 w 530256"/>
                        <a:gd name="connsiteY4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29143 w 530256"/>
                        <a:gd name="connsiteY3" fmla="*/ 261612 h 562982"/>
                        <a:gd name="connsiteX4" fmla="*/ 526824 w 530256"/>
                        <a:gd name="connsiteY4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29143 w 530256"/>
                        <a:gd name="connsiteY3" fmla="*/ 261612 h 562982"/>
                        <a:gd name="connsiteX4" fmla="*/ 526824 w 530256"/>
                        <a:gd name="connsiteY4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29143 w 530256"/>
                        <a:gd name="connsiteY3" fmla="*/ 261612 h 562982"/>
                        <a:gd name="connsiteX4" fmla="*/ 526824 w 530256"/>
                        <a:gd name="connsiteY4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29143 w 530256"/>
                        <a:gd name="connsiteY3" fmla="*/ 261612 h 562982"/>
                        <a:gd name="connsiteX4" fmla="*/ 526824 w 530256"/>
                        <a:gd name="connsiteY4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29143 w 530256"/>
                        <a:gd name="connsiteY3" fmla="*/ 261612 h 562982"/>
                        <a:gd name="connsiteX4" fmla="*/ 526824 w 530256"/>
                        <a:gd name="connsiteY4" fmla="*/ 0 h 562982"/>
                        <a:gd name="connsiteX0" fmla="*/ 526824 w 530256"/>
                        <a:gd name="connsiteY0" fmla="*/ 0 h 562982"/>
                        <a:gd name="connsiteX1" fmla="*/ 530256 w 530256"/>
                        <a:gd name="connsiteY1" fmla="*/ 305957 h 562982"/>
                        <a:gd name="connsiteX2" fmla="*/ 0 w 530256"/>
                        <a:gd name="connsiteY2" fmla="*/ 562982 h 562982"/>
                        <a:gd name="connsiteX3" fmla="*/ 21999 w 530256"/>
                        <a:gd name="connsiteY3" fmla="*/ 254469 h 562982"/>
                        <a:gd name="connsiteX4" fmla="*/ 526824 w 530256"/>
                        <a:gd name="connsiteY4" fmla="*/ 0 h 5629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0256" h="562982">
                          <a:moveTo>
                            <a:pt x="526824" y="0"/>
                          </a:moveTo>
                          <a:cubicBezTo>
                            <a:pt x="465122" y="169546"/>
                            <a:pt x="488269" y="235398"/>
                            <a:pt x="530256" y="305957"/>
                          </a:cubicBezTo>
                          <a:cubicBezTo>
                            <a:pt x="430546" y="429156"/>
                            <a:pt x="96259" y="553420"/>
                            <a:pt x="0" y="562982"/>
                          </a:cubicBezTo>
                          <a:cubicBezTo>
                            <a:pt x="45432" y="483956"/>
                            <a:pt x="52766" y="359689"/>
                            <a:pt x="21999" y="254469"/>
                          </a:cubicBezTo>
                          <a:cubicBezTo>
                            <a:pt x="187893" y="212508"/>
                            <a:pt x="391887" y="137211"/>
                            <a:pt x="526824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06" name="Freeform 60">
                      <a:extLst>
                        <a:ext uri="{FF2B5EF4-FFF2-40B4-BE49-F238E27FC236}">
                          <a16:creationId xmlns:a16="http://schemas.microsoft.com/office/drawing/2014/main" id="{D75AB1CC-612E-496B-BA0C-F41144B9C5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1524" y="3332652"/>
                      <a:ext cx="521434" cy="563330"/>
                    </a:xfrm>
                    <a:custGeom>
                      <a:avLst/>
                      <a:gdLst>
                        <a:gd name="connsiteX0" fmla="*/ 2022637 w 2022637"/>
                        <a:gd name="connsiteY0" fmla="*/ 54235 h 650540"/>
                        <a:gd name="connsiteX1" fmla="*/ 2016100 w 2022637"/>
                        <a:gd name="connsiteY1" fmla="*/ 354815 h 650540"/>
                        <a:gd name="connsiteX2" fmla="*/ 1809397 w 2022637"/>
                        <a:gd name="connsiteY2" fmla="*/ 500497 h 650540"/>
                        <a:gd name="connsiteX3" fmla="*/ 1652532 w 2022637"/>
                        <a:gd name="connsiteY3" fmla="*/ 564830 h 650540"/>
                        <a:gd name="connsiteX4" fmla="*/ 1501203 w 2022637"/>
                        <a:gd name="connsiteY4" fmla="*/ 605658 h 650540"/>
                        <a:gd name="connsiteX5" fmla="*/ 1528417 w 2022637"/>
                        <a:gd name="connsiteY5" fmla="*/ 562079 h 650540"/>
                        <a:gd name="connsiteX6" fmla="*/ 1549951 w 2022637"/>
                        <a:gd name="connsiteY6" fmla="*/ 455901 h 650540"/>
                        <a:gd name="connsiteX7" fmla="*/ 1528417 w 2022637"/>
                        <a:gd name="connsiteY7" fmla="*/ 349723 h 650540"/>
                        <a:gd name="connsiteX8" fmla="*/ 1517050 w 2022637"/>
                        <a:gd name="connsiteY8" fmla="*/ 327749 h 650540"/>
                        <a:gd name="connsiteX9" fmla="*/ 1536759 w 2022637"/>
                        <a:gd name="connsiteY9" fmla="*/ 323627 h 650540"/>
                        <a:gd name="connsiteX10" fmla="*/ 2022637 w 2022637"/>
                        <a:gd name="connsiteY10" fmla="*/ 54235 h 650540"/>
                        <a:gd name="connsiteX11" fmla="*/ 32801 w 2022637"/>
                        <a:gd name="connsiteY11" fmla="*/ 0 h 650540"/>
                        <a:gd name="connsiteX12" fmla="*/ 39423 w 2022637"/>
                        <a:gd name="connsiteY12" fmla="*/ 12801 h 650540"/>
                        <a:gd name="connsiteX13" fmla="*/ 1051687 w 2022637"/>
                        <a:gd name="connsiteY13" fmla="*/ 382981 h 650540"/>
                        <a:gd name="connsiteX14" fmla="*/ 1391163 w 2022637"/>
                        <a:gd name="connsiteY14" fmla="*/ 354078 h 650540"/>
                        <a:gd name="connsiteX15" fmla="*/ 1498817 w 2022637"/>
                        <a:gd name="connsiteY15" fmla="*/ 331562 h 650540"/>
                        <a:gd name="connsiteX16" fmla="*/ 1494068 w 2022637"/>
                        <a:gd name="connsiteY16" fmla="*/ 340742 h 650540"/>
                        <a:gd name="connsiteX17" fmla="*/ 975716 w 2022637"/>
                        <a:gd name="connsiteY17" fmla="*/ 650342 h 650540"/>
                        <a:gd name="connsiteX18" fmla="*/ 974788 w 2022637"/>
                        <a:gd name="connsiteY18" fmla="*/ 650540 h 650540"/>
                        <a:gd name="connsiteX19" fmla="*/ 846308 w 2022637"/>
                        <a:gd name="connsiteY19" fmla="*/ 644102 h 650540"/>
                        <a:gd name="connsiteX20" fmla="*/ 0 w 2022637"/>
                        <a:gd name="connsiteY20" fmla="*/ 127960 h 650540"/>
                        <a:gd name="connsiteX21" fmla="*/ 21537 w 2022637"/>
                        <a:gd name="connsiteY21" fmla="*/ 21780 h 650540"/>
                        <a:gd name="connsiteX0" fmla="*/ 2022637 w 2022637"/>
                        <a:gd name="connsiteY0" fmla="*/ 54235 h 650342"/>
                        <a:gd name="connsiteX1" fmla="*/ 2016100 w 2022637"/>
                        <a:gd name="connsiteY1" fmla="*/ 354815 h 650342"/>
                        <a:gd name="connsiteX2" fmla="*/ 1809397 w 2022637"/>
                        <a:gd name="connsiteY2" fmla="*/ 500497 h 650342"/>
                        <a:gd name="connsiteX3" fmla="*/ 1652532 w 2022637"/>
                        <a:gd name="connsiteY3" fmla="*/ 564830 h 650342"/>
                        <a:gd name="connsiteX4" fmla="*/ 1501203 w 2022637"/>
                        <a:gd name="connsiteY4" fmla="*/ 605658 h 650342"/>
                        <a:gd name="connsiteX5" fmla="*/ 1528417 w 2022637"/>
                        <a:gd name="connsiteY5" fmla="*/ 562079 h 650342"/>
                        <a:gd name="connsiteX6" fmla="*/ 1549951 w 2022637"/>
                        <a:gd name="connsiteY6" fmla="*/ 455901 h 650342"/>
                        <a:gd name="connsiteX7" fmla="*/ 1528417 w 2022637"/>
                        <a:gd name="connsiteY7" fmla="*/ 349723 h 650342"/>
                        <a:gd name="connsiteX8" fmla="*/ 1517050 w 2022637"/>
                        <a:gd name="connsiteY8" fmla="*/ 327749 h 650342"/>
                        <a:gd name="connsiteX9" fmla="*/ 1536759 w 2022637"/>
                        <a:gd name="connsiteY9" fmla="*/ 323627 h 650342"/>
                        <a:gd name="connsiteX10" fmla="*/ 2022637 w 2022637"/>
                        <a:gd name="connsiteY10" fmla="*/ 54235 h 650342"/>
                        <a:gd name="connsiteX11" fmla="*/ 32801 w 2022637"/>
                        <a:gd name="connsiteY11" fmla="*/ 0 h 650342"/>
                        <a:gd name="connsiteX12" fmla="*/ 39423 w 2022637"/>
                        <a:gd name="connsiteY12" fmla="*/ 12801 h 650342"/>
                        <a:gd name="connsiteX13" fmla="*/ 1051687 w 2022637"/>
                        <a:gd name="connsiteY13" fmla="*/ 382981 h 650342"/>
                        <a:gd name="connsiteX14" fmla="*/ 1391163 w 2022637"/>
                        <a:gd name="connsiteY14" fmla="*/ 354078 h 650342"/>
                        <a:gd name="connsiteX15" fmla="*/ 1498817 w 2022637"/>
                        <a:gd name="connsiteY15" fmla="*/ 331562 h 650342"/>
                        <a:gd name="connsiteX16" fmla="*/ 1494068 w 2022637"/>
                        <a:gd name="connsiteY16" fmla="*/ 340742 h 650342"/>
                        <a:gd name="connsiteX17" fmla="*/ 975716 w 2022637"/>
                        <a:gd name="connsiteY17" fmla="*/ 650342 h 650342"/>
                        <a:gd name="connsiteX18" fmla="*/ 846308 w 2022637"/>
                        <a:gd name="connsiteY18" fmla="*/ 644102 h 650342"/>
                        <a:gd name="connsiteX19" fmla="*/ 0 w 2022637"/>
                        <a:gd name="connsiteY19" fmla="*/ 127960 h 650342"/>
                        <a:gd name="connsiteX20" fmla="*/ 21537 w 2022637"/>
                        <a:gd name="connsiteY20" fmla="*/ 21780 h 650342"/>
                        <a:gd name="connsiteX21" fmla="*/ 32801 w 2022637"/>
                        <a:gd name="connsiteY21" fmla="*/ 0 h 650342"/>
                        <a:gd name="connsiteX0" fmla="*/ 2022637 w 2022637"/>
                        <a:gd name="connsiteY0" fmla="*/ 54235 h 647129"/>
                        <a:gd name="connsiteX1" fmla="*/ 2016100 w 2022637"/>
                        <a:gd name="connsiteY1" fmla="*/ 354815 h 647129"/>
                        <a:gd name="connsiteX2" fmla="*/ 1809397 w 2022637"/>
                        <a:gd name="connsiteY2" fmla="*/ 500497 h 647129"/>
                        <a:gd name="connsiteX3" fmla="*/ 1652532 w 2022637"/>
                        <a:gd name="connsiteY3" fmla="*/ 564830 h 647129"/>
                        <a:gd name="connsiteX4" fmla="*/ 1501203 w 2022637"/>
                        <a:gd name="connsiteY4" fmla="*/ 605658 h 647129"/>
                        <a:gd name="connsiteX5" fmla="*/ 1528417 w 2022637"/>
                        <a:gd name="connsiteY5" fmla="*/ 562079 h 647129"/>
                        <a:gd name="connsiteX6" fmla="*/ 1549951 w 2022637"/>
                        <a:gd name="connsiteY6" fmla="*/ 455901 h 647129"/>
                        <a:gd name="connsiteX7" fmla="*/ 1528417 w 2022637"/>
                        <a:gd name="connsiteY7" fmla="*/ 349723 h 647129"/>
                        <a:gd name="connsiteX8" fmla="*/ 1517050 w 2022637"/>
                        <a:gd name="connsiteY8" fmla="*/ 327749 h 647129"/>
                        <a:gd name="connsiteX9" fmla="*/ 1536759 w 2022637"/>
                        <a:gd name="connsiteY9" fmla="*/ 323627 h 647129"/>
                        <a:gd name="connsiteX10" fmla="*/ 2022637 w 2022637"/>
                        <a:gd name="connsiteY10" fmla="*/ 54235 h 647129"/>
                        <a:gd name="connsiteX11" fmla="*/ 32801 w 2022637"/>
                        <a:gd name="connsiteY11" fmla="*/ 0 h 647129"/>
                        <a:gd name="connsiteX12" fmla="*/ 39423 w 2022637"/>
                        <a:gd name="connsiteY12" fmla="*/ 12801 h 647129"/>
                        <a:gd name="connsiteX13" fmla="*/ 1051687 w 2022637"/>
                        <a:gd name="connsiteY13" fmla="*/ 382981 h 647129"/>
                        <a:gd name="connsiteX14" fmla="*/ 1391163 w 2022637"/>
                        <a:gd name="connsiteY14" fmla="*/ 354078 h 647129"/>
                        <a:gd name="connsiteX15" fmla="*/ 1498817 w 2022637"/>
                        <a:gd name="connsiteY15" fmla="*/ 331562 h 647129"/>
                        <a:gd name="connsiteX16" fmla="*/ 1494068 w 2022637"/>
                        <a:gd name="connsiteY16" fmla="*/ 340742 h 647129"/>
                        <a:gd name="connsiteX17" fmla="*/ 846308 w 2022637"/>
                        <a:gd name="connsiteY17" fmla="*/ 644102 h 647129"/>
                        <a:gd name="connsiteX18" fmla="*/ 0 w 2022637"/>
                        <a:gd name="connsiteY18" fmla="*/ 127960 h 647129"/>
                        <a:gd name="connsiteX19" fmla="*/ 21537 w 2022637"/>
                        <a:gd name="connsiteY19" fmla="*/ 21780 h 647129"/>
                        <a:gd name="connsiteX20" fmla="*/ 32801 w 2022637"/>
                        <a:gd name="connsiteY20" fmla="*/ 0 h 647129"/>
                        <a:gd name="connsiteX0" fmla="*/ 2022637 w 2022637"/>
                        <a:gd name="connsiteY0" fmla="*/ 54235 h 605658"/>
                        <a:gd name="connsiteX1" fmla="*/ 2016100 w 2022637"/>
                        <a:gd name="connsiteY1" fmla="*/ 354815 h 605658"/>
                        <a:gd name="connsiteX2" fmla="*/ 1809397 w 2022637"/>
                        <a:gd name="connsiteY2" fmla="*/ 500497 h 605658"/>
                        <a:gd name="connsiteX3" fmla="*/ 1652532 w 2022637"/>
                        <a:gd name="connsiteY3" fmla="*/ 564830 h 605658"/>
                        <a:gd name="connsiteX4" fmla="*/ 1501203 w 2022637"/>
                        <a:gd name="connsiteY4" fmla="*/ 605658 h 605658"/>
                        <a:gd name="connsiteX5" fmla="*/ 1528417 w 2022637"/>
                        <a:gd name="connsiteY5" fmla="*/ 562079 h 605658"/>
                        <a:gd name="connsiteX6" fmla="*/ 1549951 w 2022637"/>
                        <a:gd name="connsiteY6" fmla="*/ 455901 h 605658"/>
                        <a:gd name="connsiteX7" fmla="*/ 1528417 w 2022637"/>
                        <a:gd name="connsiteY7" fmla="*/ 349723 h 605658"/>
                        <a:gd name="connsiteX8" fmla="*/ 1517050 w 2022637"/>
                        <a:gd name="connsiteY8" fmla="*/ 327749 h 605658"/>
                        <a:gd name="connsiteX9" fmla="*/ 1536759 w 2022637"/>
                        <a:gd name="connsiteY9" fmla="*/ 323627 h 605658"/>
                        <a:gd name="connsiteX10" fmla="*/ 2022637 w 2022637"/>
                        <a:gd name="connsiteY10" fmla="*/ 54235 h 605658"/>
                        <a:gd name="connsiteX11" fmla="*/ 32801 w 2022637"/>
                        <a:gd name="connsiteY11" fmla="*/ 0 h 605658"/>
                        <a:gd name="connsiteX12" fmla="*/ 39423 w 2022637"/>
                        <a:gd name="connsiteY12" fmla="*/ 12801 h 605658"/>
                        <a:gd name="connsiteX13" fmla="*/ 1051687 w 2022637"/>
                        <a:gd name="connsiteY13" fmla="*/ 382981 h 605658"/>
                        <a:gd name="connsiteX14" fmla="*/ 1391163 w 2022637"/>
                        <a:gd name="connsiteY14" fmla="*/ 354078 h 605658"/>
                        <a:gd name="connsiteX15" fmla="*/ 1498817 w 2022637"/>
                        <a:gd name="connsiteY15" fmla="*/ 331562 h 605658"/>
                        <a:gd name="connsiteX16" fmla="*/ 1494068 w 2022637"/>
                        <a:gd name="connsiteY16" fmla="*/ 340742 h 605658"/>
                        <a:gd name="connsiteX17" fmla="*/ 0 w 2022637"/>
                        <a:gd name="connsiteY17" fmla="*/ 127960 h 605658"/>
                        <a:gd name="connsiteX18" fmla="*/ 21537 w 2022637"/>
                        <a:gd name="connsiteY18" fmla="*/ 21780 h 605658"/>
                        <a:gd name="connsiteX19" fmla="*/ 32801 w 2022637"/>
                        <a:gd name="connsiteY19" fmla="*/ 0 h 605658"/>
                        <a:gd name="connsiteX0" fmla="*/ 2001100 w 2001100"/>
                        <a:gd name="connsiteY0" fmla="*/ 54235 h 605658"/>
                        <a:gd name="connsiteX1" fmla="*/ 1994563 w 2001100"/>
                        <a:gd name="connsiteY1" fmla="*/ 354815 h 605658"/>
                        <a:gd name="connsiteX2" fmla="*/ 1787860 w 2001100"/>
                        <a:gd name="connsiteY2" fmla="*/ 500497 h 605658"/>
                        <a:gd name="connsiteX3" fmla="*/ 1630995 w 2001100"/>
                        <a:gd name="connsiteY3" fmla="*/ 564830 h 605658"/>
                        <a:gd name="connsiteX4" fmla="*/ 1479666 w 2001100"/>
                        <a:gd name="connsiteY4" fmla="*/ 605658 h 605658"/>
                        <a:gd name="connsiteX5" fmla="*/ 1506880 w 2001100"/>
                        <a:gd name="connsiteY5" fmla="*/ 562079 h 605658"/>
                        <a:gd name="connsiteX6" fmla="*/ 1528414 w 2001100"/>
                        <a:gd name="connsiteY6" fmla="*/ 455901 h 605658"/>
                        <a:gd name="connsiteX7" fmla="*/ 1506880 w 2001100"/>
                        <a:gd name="connsiteY7" fmla="*/ 349723 h 605658"/>
                        <a:gd name="connsiteX8" fmla="*/ 1495513 w 2001100"/>
                        <a:gd name="connsiteY8" fmla="*/ 327749 h 605658"/>
                        <a:gd name="connsiteX9" fmla="*/ 1515222 w 2001100"/>
                        <a:gd name="connsiteY9" fmla="*/ 323627 h 605658"/>
                        <a:gd name="connsiteX10" fmla="*/ 2001100 w 2001100"/>
                        <a:gd name="connsiteY10" fmla="*/ 54235 h 605658"/>
                        <a:gd name="connsiteX11" fmla="*/ 11264 w 2001100"/>
                        <a:gd name="connsiteY11" fmla="*/ 0 h 605658"/>
                        <a:gd name="connsiteX12" fmla="*/ 17886 w 2001100"/>
                        <a:gd name="connsiteY12" fmla="*/ 12801 h 605658"/>
                        <a:gd name="connsiteX13" fmla="*/ 1030150 w 2001100"/>
                        <a:gd name="connsiteY13" fmla="*/ 382981 h 605658"/>
                        <a:gd name="connsiteX14" fmla="*/ 1369626 w 2001100"/>
                        <a:gd name="connsiteY14" fmla="*/ 354078 h 605658"/>
                        <a:gd name="connsiteX15" fmla="*/ 1477280 w 2001100"/>
                        <a:gd name="connsiteY15" fmla="*/ 331562 h 605658"/>
                        <a:gd name="connsiteX16" fmla="*/ 1472531 w 2001100"/>
                        <a:gd name="connsiteY16" fmla="*/ 340742 h 605658"/>
                        <a:gd name="connsiteX17" fmla="*/ 0 w 2001100"/>
                        <a:gd name="connsiteY17" fmla="*/ 21780 h 605658"/>
                        <a:gd name="connsiteX18" fmla="*/ 11264 w 2001100"/>
                        <a:gd name="connsiteY18" fmla="*/ 0 h 605658"/>
                        <a:gd name="connsiteX0" fmla="*/ 1989836 w 1989836"/>
                        <a:gd name="connsiteY0" fmla="*/ 54235 h 605658"/>
                        <a:gd name="connsiteX1" fmla="*/ 1983299 w 1989836"/>
                        <a:gd name="connsiteY1" fmla="*/ 354815 h 605658"/>
                        <a:gd name="connsiteX2" fmla="*/ 1776596 w 1989836"/>
                        <a:gd name="connsiteY2" fmla="*/ 500497 h 605658"/>
                        <a:gd name="connsiteX3" fmla="*/ 1619731 w 1989836"/>
                        <a:gd name="connsiteY3" fmla="*/ 564830 h 605658"/>
                        <a:gd name="connsiteX4" fmla="*/ 1468402 w 1989836"/>
                        <a:gd name="connsiteY4" fmla="*/ 605658 h 605658"/>
                        <a:gd name="connsiteX5" fmla="*/ 1495616 w 1989836"/>
                        <a:gd name="connsiteY5" fmla="*/ 562079 h 605658"/>
                        <a:gd name="connsiteX6" fmla="*/ 1517150 w 1989836"/>
                        <a:gd name="connsiteY6" fmla="*/ 455901 h 605658"/>
                        <a:gd name="connsiteX7" fmla="*/ 1495616 w 1989836"/>
                        <a:gd name="connsiteY7" fmla="*/ 349723 h 605658"/>
                        <a:gd name="connsiteX8" fmla="*/ 1484249 w 1989836"/>
                        <a:gd name="connsiteY8" fmla="*/ 327749 h 605658"/>
                        <a:gd name="connsiteX9" fmla="*/ 1503958 w 1989836"/>
                        <a:gd name="connsiteY9" fmla="*/ 323627 h 605658"/>
                        <a:gd name="connsiteX10" fmla="*/ 1989836 w 1989836"/>
                        <a:gd name="connsiteY10" fmla="*/ 54235 h 605658"/>
                        <a:gd name="connsiteX11" fmla="*/ 0 w 1989836"/>
                        <a:gd name="connsiteY11" fmla="*/ 0 h 605658"/>
                        <a:gd name="connsiteX12" fmla="*/ 6622 w 1989836"/>
                        <a:gd name="connsiteY12" fmla="*/ 12801 h 605658"/>
                        <a:gd name="connsiteX13" fmla="*/ 1018886 w 1989836"/>
                        <a:gd name="connsiteY13" fmla="*/ 382981 h 605658"/>
                        <a:gd name="connsiteX14" fmla="*/ 1358362 w 1989836"/>
                        <a:gd name="connsiteY14" fmla="*/ 354078 h 605658"/>
                        <a:gd name="connsiteX15" fmla="*/ 1466016 w 1989836"/>
                        <a:gd name="connsiteY15" fmla="*/ 331562 h 605658"/>
                        <a:gd name="connsiteX16" fmla="*/ 1461267 w 1989836"/>
                        <a:gd name="connsiteY16" fmla="*/ 340742 h 605658"/>
                        <a:gd name="connsiteX17" fmla="*/ 0 w 1989836"/>
                        <a:gd name="connsiteY17" fmla="*/ 0 h 605658"/>
                        <a:gd name="connsiteX0" fmla="*/ 1983214 w 1983214"/>
                        <a:gd name="connsiteY0" fmla="*/ 41434 h 592857"/>
                        <a:gd name="connsiteX1" fmla="*/ 1976677 w 1983214"/>
                        <a:gd name="connsiteY1" fmla="*/ 342014 h 592857"/>
                        <a:gd name="connsiteX2" fmla="*/ 1769974 w 1983214"/>
                        <a:gd name="connsiteY2" fmla="*/ 487696 h 592857"/>
                        <a:gd name="connsiteX3" fmla="*/ 1613109 w 1983214"/>
                        <a:gd name="connsiteY3" fmla="*/ 552029 h 592857"/>
                        <a:gd name="connsiteX4" fmla="*/ 1461780 w 1983214"/>
                        <a:gd name="connsiteY4" fmla="*/ 592857 h 592857"/>
                        <a:gd name="connsiteX5" fmla="*/ 1488994 w 1983214"/>
                        <a:gd name="connsiteY5" fmla="*/ 549278 h 592857"/>
                        <a:gd name="connsiteX6" fmla="*/ 1510528 w 1983214"/>
                        <a:gd name="connsiteY6" fmla="*/ 443100 h 592857"/>
                        <a:gd name="connsiteX7" fmla="*/ 1488994 w 1983214"/>
                        <a:gd name="connsiteY7" fmla="*/ 336922 h 592857"/>
                        <a:gd name="connsiteX8" fmla="*/ 1477627 w 1983214"/>
                        <a:gd name="connsiteY8" fmla="*/ 314948 h 592857"/>
                        <a:gd name="connsiteX9" fmla="*/ 1497336 w 1983214"/>
                        <a:gd name="connsiteY9" fmla="*/ 310826 h 592857"/>
                        <a:gd name="connsiteX10" fmla="*/ 1983214 w 1983214"/>
                        <a:gd name="connsiteY10" fmla="*/ 41434 h 592857"/>
                        <a:gd name="connsiteX11" fmla="*/ 1454645 w 1983214"/>
                        <a:gd name="connsiteY11" fmla="*/ 327941 h 592857"/>
                        <a:gd name="connsiteX12" fmla="*/ 0 w 1983214"/>
                        <a:gd name="connsiteY12" fmla="*/ 0 h 592857"/>
                        <a:gd name="connsiteX13" fmla="*/ 1012264 w 1983214"/>
                        <a:gd name="connsiteY13" fmla="*/ 370180 h 592857"/>
                        <a:gd name="connsiteX14" fmla="*/ 1351740 w 1983214"/>
                        <a:gd name="connsiteY14" fmla="*/ 341277 h 592857"/>
                        <a:gd name="connsiteX15" fmla="*/ 1459394 w 1983214"/>
                        <a:gd name="connsiteY15" fmla="*/ 318761 h 592857"/>
                        <a:gd name="connsiteX16" fmla="*/ 1454645 w 1983214"/>
                        <a:gd name="connsiteY16" fmla="*/ 327941 h 592857"/>
                        <a:gd name="connsiteX0" fmla="*/ 1971784 w 1971784"/>
                        <a:gd name="connsiteY0" fmla="*/ 33814 h 585237"/>
                        <a:gd name="connsiteX1" fmla="*/ 1965247 w 1971784"/>
                        <a:gd name="connsiteY1" fmla="*/ 334394 h 585237"/>
                        <a:gd name="connsiteX2" fmla="*/ 1758544 w 1971784"/>
                        <a:gd name="connsiteY2" fmla="*/ 480076 h 585237"/>
                        <a:gd name="connsiteX3" fmla="*/ 1601679 w 1971784"/>
                        <a:gd name="connsiteY3" fmla="*/ 544409 h 585237"/>
                        <a:gd name="connsiteX4" fmla="*/ 1450350 w 1971784"/>
                        <a:gd name="connsiteY4" fmla="*/ 585237 h 585237"/>
                        <a:gd name="connsiteX5" fmla="*/ 1477564 w 1971784"/>
                        <a:gd name="connsiteY5" fmla="*/ 541658 h 585237"/>
                        <a:gd name="connsiteX6" fmla="*/ 1499098 w 1971784"/>
                        <a:gd name="connsiteY6" fmla="*/ 435480 h 585237"/>
                        <a:gd name="connsiteX7" fmla="*/ 1477564 w 1971784"/>
                        <a:gd name="connsiteY7" fmla="*/ 329302 h 585237"/>
                        <a:gd name="connsiteX8" fmla="*/ 1466197 w 1971784"/>
                        <a:gd name="connsiteY8" fmla="*/ 307328 h 585237"/>
                        <a:gd name="connsiteX9" fmla="*/ 1485906 w 1971784"/>
                        <a:gd name="connsiteY9" fmla="*/ 303206 h 585237"/>
                        <a:gd name="connsiteX10" fmla="*/ 1971784 w 1971784"/>
                        <a:gd name="connsiteY10" fmla="*/ 33814 h 585237"/>
                        <a:gd name="connsiteX11" fmla="*/ 1443215 w 1971784"/>
                        <a:gd name="connsiteY11" fmla="*/ 320321 h 585237"/>
                        <a:gd name="connsiteX12" fmla="*/ 0 w 1971784"/>
                        <a:gd name="connsiteY12" fmla="*/ 0 h 585237"/>
                        <a:gd name="connsiteX13" fmla="*/ 1000834 w 1971784"/>
                        <a:gd name="connsiteY13" fmla="*/ 362560 h 585237"/>
                        <a:gd name="connsiteX14" fmla="*/ 1340310 w 1971784"/>
                        <a:gd name="connsiteY14" fmla="*/ 333657 h 585237"/>
                        <a:gd name="connsiteX15" fmla="*/ 1447964 w 1971784"/>
                        <a:gd name="connsiteY15" fmla="*/ 311141 h 585237"/>
                        <a:gd name="connsiteX16" fmla="*/ 1443215 w 1971784"/>
                        <a:gd name="connsiteY16" fmla="*/ 320321 h 585237"/>
                        <a:gd name="connsiteX0" fmla="*/ 970950 w 970950"/>
                        <a:gd name="connsiteY0" fmla="*/ 0 h 551423"/>
                        <a:gd name="connsiteX1" fmla="*/ 964413 w 970950"/>
                        <a:gd name="connsiteY1" fmla="*/ 300580 h 551423"/>
                        <a:gd name="connsiteX2" fmla="*/ 757710 w 970950"/>
                        <a:gd name="connsiteY2" fmla="*/ 446262 h 551423"/>
                        <a:gd name="connsiteX3" fmla="*/ 600845 w 970950"/>
                        <a:gd name="connsiteY3" fmla="*/ 510595 h 551423"/>
                        <a:gd name="connsiteX4" fmla="*/ 449516 w 970950"/>
                        <a:gd name="connsiteY4" fmla="*/ 551423 h 551423"/>
                        <a:gd name="connsiteX5" fmla="*/ 476730 w 970950"/>
                        <a:gd name="connsiteY5" fmla="*/ 507844 h 551423"/>
                        <a:gd name="connsiteX6" fmla="*/ 498264 w 970950"/>
                        <a:gd name="connsiteY6" fmla="*/ 401666 h 551423"/>
                        <a:gd name="connsiteX7" fmla="*/ 476730 w 970950"/>
                        <a:gd name="connsiteY7" fmla="*/ 295488 h 551423"/>
                        <a:gd name="connsiteX8" fmla="*/ 465363 w 970950"/>
                        <a:gd name="connsiteY8" fmla="*/ 273514 h 551423"/>
                        <a:gd name="connsiteX9" fmla="*/ 485072 w 970950"/>
                        <a:gd name="connsiteY9" fmla="*/ 269392 h 551423"/>
                        <a:gd name="connsiteX10" fmla="*/ 970950 w 970950"/>
                        <a:gd name="connsiteY10" fmla="*/ 0 h 551423"/>
                        <a:gd name="connsiteX11" fmla="*/ 442381 w 970950"/>
                        <a:gd name="connsiteY11" fmla="*/ 286507 h 551423"/>
                        <a:gd name="connsiteX12" fmla="*/ 0 w 970950"/>
                        <a:gd name="connsiteY12" fmla="*/ 328746 h 551423"/>
                        <a:gd name="connsiteX13" fmla="*/ 339476 w 970950"/>
                        <a:gd name="connsiteY13" fmla="*/ 299843 h 551423"/>
                        <a:gd name="connsiteX14" fmla="*/ 447130 w 970950"/>
                        <a:gd name="connsiteY14" fmla="*/ 277327 h 551423"/>
                        <a:gd name="connsiteX15" fmla="*/ 442381 w 970950"/>
                        <a:gd name="connsiteY15" fmla="*/ 286507 h 551423"/>
                        <a:gd name="connsiteX0" fmla="*/ 631474 w 631474"/>
                        <a:gd name="connsiteY0" fmla="*/ 0 h 551423"/>
                        <a:gd name="connsiteX1" fmla="*/ 624937 w 631474"/>
                        <a:gd name="connsiteY1" fmla="*/ 300580 h 551423"/>
                        <a:gd name="connsiteX2" fmla="*/ 418234 w 631474"/>
                        <a:gd name="connsiteY2" fmla="*/ 446262 h 551423"/>
                        <a:gd name="connsiteX3" fmla="*/ 261369 w 631474"/>
                        <a:gd name="connsiteY3" fmla="*/ 510595 h 551423"/>
                        <a:gd name="connsiteX4" fmla="*/ 110040 w 631474"/>
                        <a:gd name="connsiteY4" fmla="*/ 551423 h 551423"/>
                        <a:gd name="connsiteX5" fmla="*/ 137254 w 631474"/>
                        <a:gd name="connsiteY5" fmla="*/ 507844 h 551423"/>
                        <a:gd name="connsiteX6" fmla="*/ 158788 w 631474"/>
                        <a:gd name="connsiteY6" fmla="*/ 401666 h 551423"/>
                        <a:gd name="connsiteX7" fmla="*/ 137254 w 631474"/>
                        <a:gd name="connsiteY7" fmla="*/ 295488 h 551423"/>
                        <a:gd name="connsiteX8" fmla="*/ 125887 w 631474"/>
                        <a:gd name="connsiteY8" fmla="*/ 273514 h 551423"/>
                        <a:gd name="connsiteX9" fmla="*/ 145596 w 631474"/>
                        <a:gd name="connsiteY9" fmla="*/ 269392 h 551423"/>
                        <a:gd name="connsiteX10" fmla="*/ 631474 w 631474"/>
                        <a:gd name="connsiteY10" fmla="*/ 0 h 551423"/>
                        <a:gd name="connsiteX11" fmla="*/ 102905 w 631474"/>
                        <a:gd name="connsiteY11" fmla="*/ 286507 h 551423"/>
                        <a:gd name="connsiteX12" fmla="*/ 0 w 631474"/>
                        <a:gd name="connsiteY12" fmla="*/ 299843 h 551423"/>
                        <a:gd name="connsiteX13" fmla="*/ 107654 w 631474"/>
                        <a:gd name="connsiteY13" fmla="*/ 277327 h 551423"/>
                        <a:gd name="connsiteX14" fmla="*/ 102905 w 631474"/>
                        <a:gd name="connsiteY14" fmla="*/ 286507 h 551423"/>
                        <a:gd name="connsiteX0" fmla="*/ 528569 w 528569"/>
                        <a:gd name="connsiteY0" fmla="*/ 0 h 551423"/>
                        <a:gd name="connsiteX1" fmla="*/ 522032 w 528569"/>
                        <a:gd name="connsiteY1" fmla="*/ 300580 h 551423"/>
                        <a:gd name="connsiteX2" fmla="*/ 315329 w 528569"/>
                        <a:gd name="connsiteY2" fmla="*/ 446262 h 551423"/>
                        <a:gd name="connsiteX3" fmla="*/ 158464 w 528569"/>
                        <a:gd name="connsiteY3" fmla="*/ 510595 h 551423"/>
                        <a:gd name="connsiteX4" fmla="*/ 7135 w 528569"/>
                        <a:gd name="connsiteY4" fmla="*/ 551423 h 551423"/>
                        <a:gd name="connsiteX5" fmla="*/ 34349 w 528569"/>
                        <a:gd name="connsiteY5" fmla="*/ 507844 h 551423"/>
                        <a:gd name="connsiteX6" fmla="*/ 55883 w 528569"/>
                        <a:gd name="connsiteY6" fmla="*/ 401666 h 551423"/>
                        <a:gd name="connsiteX7" fmla="*/ 34349 w 528569"/>
                        <a:gd name="connsiteY7" fmla="*/ 295488 h 551423"/>
                        <a:gd name="connsiteX8" fmla="*/ 22982 w 528569"/>
                        <a:gd name="connsiteY8" fmla="*/ 273514 h 551423"/>
                        <a:gd name="connsiteX9" fmla="*/ 42691 w 528569"/>
                        <a:gd name="connsiteY9" fmla="*/ 269392 h 551423"/>
                        <a:gd name="connsiteX10" fmla="*/ 528569 w 528569"/>
                        <a:gd name="connsiteY10" fmla="*/ 0 h 551423"/>
                        <a:gd name="connsiteX11" fmla="*/ 0 w 528569"/>
                        <a:gd name="connsiteY11" fmla="*/ 286507 h 551423"/>
                        <a:gd name="connsiteX12" fmla="*/ 4749 w 528569"/>
                        <a:gd name="connsiteY12" fmla="*/ 277327 h 551423"/>
                        <a:gd name="connsiteX13" fmla="*/ 0 w 528569"/>
                        <a:gd name="connsiteY13" fmla="*/ 286507 h 551423"/>
                        <a:gd name="connsiteX0" fmla="*/ 521434 w 521434"/>
                        <a:gd name="connsiteY0" fmla="*/ 0 h 551423"/>
                        <a:gd name="connsiteX1" fmla="*/ 514897 w 521434"/>
                        <a:gd name="connsiteY1" fmla="*/ 300580 h 551423"/>
                        <a:gd name="connsiteX2" fmla="*/ 308194 w 521434"/>
                        <a:gd name="connsiteY2" fmla="*/ 446262 h 551423"/>
                        <a:gd name="connsiteX3" fmla="*/ 151329 w 521434"/>
                        <a:gd name="connsiteY3" fmla="*/ 510595 h 551423"/>
                        <a:gd name="connsiteX4" fmla="*/ 0 w 521434"/>
                        <a:gd name="connsiteY4" fmla="*/ 551423 h 551423"/>
                        <a:gd name="connsiteX5" fmla="*/ 27214 w 521434"/>
                        <a:gd name="connsiteY5" fmla="*/ 507844 h 551423"/>
                        <a:gd name="connsiteX6" fmla="*/ 48748 w 521434"/>
                        <a:gd name="connsiteY6" fmla="*/ 401666 h 551423"/>
                        <a:gd name="connsiteX7" fmla="*/ 27214 w 521434"/>
                        <a:gd name="connsiteY7" fmla="*/ 295488 h 551423"/>
                        <a:gd name="connsiteX8" fmla="*/ 15847 w 521434"/>
                        <a:gd name="connsiteY8" fmla="*/ 273514 h 551423"/>
                        <a:gd name="connsiteX9" fmla="*/ 35556 w 521434"/>
                        <a:gd name="connsiteY9" fmla="*/ 269392 h 551423"/>
                        <a:gd name="connsiteX10" fmla="*/ 521434 w 521434"/>
                        <a:gd name="connsiteY10" fmla="*/ 0 h 551423"/>
                        <a:gd name="connsiteX0" fmla="*/ 521434 w 521434"/>
                        <a:gd name="connsiteY0" fmla="*/ 0 h 551423"/>
                        <a:gd name="connsiteX1" fmla="*/ 514897 w 521434"/>
                        <a:gd name="connsiteY1" fmla="*/ 300580 h 551423"/>
                        <a:gd name="connsiteX2" fmla="*/ 308194 w 521434"/>
                        <a:gd name="connsiteY2" fmla="*/ 446262 h 551423"/>
                        <a:gd name="connsiteX3" fmla="*/ 0 w 521434"/>
                        <a:gd name="connsiteY3" fmla="*/ 551423 h 551423"/>
                        <a:gd name="connsiteX4" fmla="*/ 27214 w 521434"/>
                        <a:gd name="connsiteY4" fmla="*/ 507844 h 551423"/>
                        <a:gd name="connsiteX5" fmla="*/ 48748 w 521434"/>
                        <a:gd name="connsiteY5" fmla="*/ 401666 h 551423"/>
                        <a:gd name="connsiteX6" fmla="*/ 27214 w 521434"/>
                        <a:gd name="connsiteY6" fmla="*/ 295488 h 551423"/>
                        <a:gd name="connsiteX7" fmla="*/ 15847 w 521434"/>
                        <a:gd name="connsiteY7" fmla="*/ 273514 h 551423"/>
                        <a:gd name="connsiteX8" fmla="*/ 35556 w 521434"/>
                        <a:gd name="connsiteY8" fmla="*/ 269392 h 551423"/>
                        <a:gd name="connsiteX9" fmla="*/ 521434 w 521434"/>
                        <a:gd name="connsiteY9" fmla="*/ 0 h 551423"/>
                        <a:gd name="connsiteX0" fmla="*/ 521434 w 521434"/>
                        <a:gd name="connsiteY0" fmla="*/ 0 h 551423"/>
                        <a:gd name="connsiteX1" fmla="*/ 514897 w 521434"/>
                        <a:gd name="connsiteY1" fmla="*/ 300580 h 551423"/>
                        <a:gd name="connsiteX2" fmla="*/ 0 w 521434"/>
                        <a:gd name="connsiteY2" fmla="*/ 551423 h 551423"/>
                        <a:gd name="connsiteX3" fmla="*/ 27214 w 521434"/>
                        <a:gd name="connsiteY3" fmla="*/ 507844 h 551423"/>
                        <a:gd name="connsiteX4" fmla="*/ 48748 w 521434"/>
                        <a:gd name="connsiteY4" fmla="*/ 401666 h 551423"/>
                        <a:gd name="connsiteX5" fmla="*/ 27214 w 521434"/>
                        <a:gd name="connsiteY5" fmla="*/ 295488 h 551423"/>
                        <a:gd name="connsiteX6" fmla="*/ 15847 w 521434"/>
                        <a:gd name="connsiteY6" fmla="*/ 273514 h 551423"/>
                        <a:gd name="connsiteX7" fmla="*/ 35556 w 521434"/>
                        <a:gd name="connsiteY7" fmla="*/ 269392 h 551423"/>
                        <a:gd name="connsiteX8" fmla="*/ 521434 w 521434"/>
                        <a:gd name="connsiteY8" fmla="*/ 0 h 551423"/>
                        <a:gd name="connsiteX0" fmla="*/ 521434 w 521434"/>
                        <a:gd name="connsiteY0" fmla="*/ 0 h 551423"/>
                        <a:gd name="connsiteX1" fmla="*/ 514897 w 521434"/>
                        <a:gd name="connsiteY1" fmla="*/ 300580 h 551423"/>
                        <a:gd name="connsiteX2" fmla="*/ 0 w 521434"/>
                        <a:gd name="connsiteY2" fmla="*/ 551423 h 551423"/>
                        <a:gd name="connsiteX3" fmla="*/ 27214 w 521434"/>
                        <a:gd name="connsiteY3" fmla="*/ 507844 h 551423"/>
                        <a:gd name="connsiteX4" fmla="*/ 48748 w 521434"/>
                        <a:gd name="connsiteY4" fmla="*/ 401666 h 551423"/>
                        <a:gd name="connsiteX5" fmla="*/ 27214 w 521434"/>
                        <a:gd name="connsiteY5" fmla="*/ 295488 h 551423"/>
                        <a:gd name="connsiteX6" fmla="*/ 15847 w 521434"/>
                        <a:gd name="connsiteY6" fmla="*/ 273514 h 551423"/>
                        <a:gd name="connsiteX7" fmla="*/ 35556 w 521434"/>
                        <a:gd name="connsiteY7" fmla="*/ 269392 h 551423"/>
                        <a:gd name="connsiteX8" fmla="*/ 521434 w 521434"/>
                        <a:gd name="connsiteY8" fmla="*/ 0 h 551423"/>
                        <a:gd name="connsiteX0" fmla="*/ 521434 w 521434"/>
                        <a:gd name="connsiteY0" fmla="*/ 0 h 563330"/>
                        <a:gd name="connsiteX1" fmla="*/ 514897 w 521434"/>
                        <a:gd name="connsiteY1" fmla="*/ 300580 h 563330"/>
                        <a:gd name="connsiteX2" fmla="*/ 0 w 521434"/>
                        <a:gd name="connsiteY2" fmla="*/ 563330 h 563330"/>
                        <a:gd name="connsiteX3" fmla="*/ 27214 w 521434"/>
                        <a:gd name="connsiteY3" fmla="*/ 507844 h 563330"/>
                        <a:gd name="connsiteX4" fmla="*/ 48748 w 521434"/>
                        <a:gd name="connsiteY4" fmla="*/ 401666 h 563330"/>
                        <a:gd name="connsiteX5" fmla="*/ 27214 w 521434"/>
                        <a:gd name="connsiteY5" fmla="*/ 295488 h 563330"/>
                        <a:gd name="connsiteX6" fmla="*/ 15847 w 521434"/>
                        <a:gd name="connsiteY6" fmla="*/ 273514 h 563330"/>
                        <a:gd name="connsiteX7" fmla="*/ 35556 w 521434"/>
                        <a:gd name="connsiteY7" fmla="*/ 269392 h 563330"/>
                        <a:gd name="connsiteX8" fmla="*/ 521434 w 521434"/>
                        <a:gd name="connsiteY8" fmla="*/ 0 h 563330"/>
                        <a:gd name="connsiteX0" fmla="*/ 521434 w 521434"/>
                        <a:gd name="connsiteY0" fmla="*/ 0 h 563330"/>
                        <a:gd name="connsiteX1" fmla="*/ 514897 w 521434"/>
                        <a:gd name="connsiteY1" fmla="*/ 300580 h 563330"/>
                        <a:gd name="connsiteX2" fmla="*/ 0 w 521434"/>
                        <a:gd name="connsiteY2" fmla="*/ 563330 h 563330"/>
                        <a:gd name="connsiteX3" fmla="*/ 27214 w 521434"/>
                        <a:gd name="connsiteY3" fmla="*/ 507844 h 563330"/>
                        <a:gd name="connsiteX4" fmla="*/ 48748 w 521434"/>
                        <a:gd name="connsiteY4" fmla="*/ 401666 h 563330"/>
                        <a:gd name="connsiteX5" fmla="*/ 27214 w 521434"/>
                        <a:gd name="connsiteY5" fmla="*/ 295488 h 563330"/>
                        <a:gd name="connsiteX6" fmla="*/ 15847 w 521434"/>
                        <a:gd name="connsiteY6" fmla="*/ 273514 h 563330"/>
                        <a:gd name="connsiteX7" fmla="*/ 35556 w 521434"/>
                        <a:gd name="connsiteY7" fmla="*/ 269392 h 563330"/>
                        <a:gd name="connsiteX8" fmla="*/ 521434 w 521434"/>
                        <a:gd name="connsiteY8" fmla="*/ 0 h 5633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21434" h="563330">
                          <a:moveTo>
                            <a:pt x="521434" y="0"/>
                          </a:moveTo>
                          <a:cubicBezTo>
                            <a:pt x="472120" y="128470"/>
                            <a:pt x="488791" y="233386"/>
                            <a:pt x="514897" y="300580"/>
                          </a:cubicBezTo>
                          <a:cubicBezTo>
                            <a:pt x="447041" y="397247"/>
                            <a:pt x="90805" y="562123"/>
                            <a:pt x="0" y="563330"/>
                          </a:cubicBezTo>
                          <a:lnTo>
                            <a:pt x="27214" y="507844"/>
                          </a:lnTo>
                          <a:cubicBezTo>
                            <a:pt x="41333" y="473548"/>
                            <a:pt x="48748" y="438037"/>
                            <a:pt x="48748" y="401666"/>
                          </a:cubicBezTo>
                          <a:cubicBezTo>
                            <a:pt x="48748" y="365295"/>
                            <a:pt x="41333" y="329785"/>
                            <a:pt x="27214" y="295488"/>
                          </a:cubicBezTo>
                          <a:lnTo>
                            <a:pt x="15847" y="273514"/>
                          </a:lnTo>
                          <a:lnTo>
                            <a:pt x="35556" y="269392"/>
                          </a:lnTo>
                          <a:cubicBezTo>
                            <a:pt x="264789" y="210644"/>
                            <a:pt x="426867" y="113405"/>
                            <a:pt x="521434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07" name="Freeform 61">
                      <a:extLst>
                        <a:ext uri="{FF2B5EF4-FFF2-40B4-BE49-F238E27FC236}">
                          <a16:creationId xmlns:a16="http://schemas.microsoft.com/office/drawing/2014/main" id="{F3BEE0F2-9735-4CD2-9007-364D41255B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9240" y="3661193"/>
                      <a:ext cx="513717" cy="545204"/>
                    </a:xfrm>
                    <a:custGeom>
                      <a:avLst/>
                      <a:gdLst>
                        <a:gd name="connsiteX0" fmla="*/ 32801 w 2022637"/>
                        <a:gd name="connsiteY0" fmla="*/ 0 h 654773"/>
                        <a:gd name="connsiteX1" fmla="*/ 39423 w 2022637"/>
                        <a:gd name="connsiteY1" fmla="*/ 12801 h 654773"/>
                        <a:gd name="connsiteX2" fmla="*/ 1051687 w 2022637"/>
                        <a:gd name="connsiteY2" fmla="*/ 382981 h 654773"/>
                        <a:gd name="connsiteX3" fmla="*/ 1916063 w 2022637"/>
                        <a:gd name="connsiteY3" fmla="*/ 161120 h 654773"/>
                        <a:gd name="connsiteX4" fmla="*/ 2022637 w 2022637"/>
                        <a:gd name="connsiteY4" fmla="*/ 54235 h 654773"/>
                        <a:gd name="connsiteX5" fmla="*/ 2001695 w 2022637"/>
                        <a:gd name="connsiteY5" fmla="*/ 369147 h 654773"/>
                        <a:gd name="connsiteX6" fmla="*/ 1809397 w 2022637"/>
                        <a:gd name="connsiteY6" fmla="*/ 500497 h 654773"/>
                        <a:gd name="connsiteX7" fmla="*/ 1652532 w 2022637"/>
                        <a:gd name="connsiteY7" fmla="*/ 564830 h 654773"/>
                        <a:gd name="connsiteX8" fmla="*/ 1524254 w 2022637"/>
                        <a:gd name="connsiteY8" fmla="*/ 599439 h 654773"/>
                        <a:gd name="connsiteX9" fmla="*/ 1528417 w 2022637"/>
                        <a:gd name="connsiteY9" fmla="*/ 592772 h 654773"/>
                        <a:gd name="connsiteX10" fmla="*/ 1549951 w 2022637"/>
                        <a:gd name="connsiteY10" fmla="*/ 486594 h 654773"/>
                        <a:gd name="connsiteX11" fmla="*/ 1528417 w 2022637"/>
                        <a:gd name="connsiteY11" fmla="*/ 380416 h 654773"/>
                        <a:gd name="connsiteX12" fmla="*/ 1508920 w 2022637"/>
                        <a:gd name="connsiteY12" fmla="*/ 342724 h 654773"/>
                        <a:gd name="connsiteX13" fmla="*/ 1494068 w 2022637"/>
                        <a:gd name="connsiteY13" fmla="*/ 371435 h 654773"/>
                        <a:gd name="connsiteX14" fmla="*/ 1115967 w 2022637"/>
                        <a:gd name="connsiteY14" fmla="*/ 636948 h 654773"/>
                        <a:gd name="connsiteX15" fmla="*/ 1059262 w 2022637"/>
                        <a:gd name="connsiteY15" fmla="*/ 654773 h 654773"/>
                        <a:gd name="connsiteX16" fmla="*/ 846308 w 2022637"/>
                        <a:gd name="connsiteY16" fmla="*/ 644103 h 654773"/>
                        <a:gd name="connsiteX17" fmla="*/ 0 w 2022637"/>
                        <a:gd name="connsiteY17" fmla="*/ 127960 h 654773"/>
                        <a:gd name="connsiteX18" fmla="*/ 21537 w 2022637"/>
                        <a:gd name="connsiteY18" fmla="*/ 21780 h 654773"/>
                        <a:gd name="connsiteX0" fmla="*/ 32801 w 2022637"/>
                        <a:gd name="connsiteY0" fmla="*/ 0 h 654773"/>
                        <a:gd name="connsiteX1" fmla="*/ 39423 w 2022637"/>
                        <a:gd name="connsiteY1" fmla="*/ 12801 h 654773"/>
                        <a:gd name="connsiteX2" fmla="*/ 1051687 w 2022637"/>
                        <a:gd name="connsiteY2" fmla="*/ 382981 h 654773"/>
                        <a:gd name="connsiteX3" fmla="*/ 1916063 w 2022637"/>
                        <a:gd name="connsiteY3" fmla="*/ 161120 h 654773"/>
                        <a:gd name="connsiteX4" fmla="*/ 2022637 w 2022637"/>
                        <a:gd name="connsiteY4" fmla="*/ 54235 h 654773"/>
                        <a:gd name="connsiteX5" fmla="*/ 2001695 w 2022637"/>
                        <a:gd name="connsiteY5" fmla="*/ 369147 h 654773"/>
                        <a:gd name="connsiteX6" fmla="*/ 1809397 w 2022637"/>
                        <a:gd name="connsiteY6" fmla="*/ 500497 h 654773"/>
                        <a:gd name="connsiteX7" fmla="*/ 1652532 w 2022637"/>
                        <a:gd name="connsiteY7" fmla="*/ 564830 h 654773"/>
                        <a:gd name="connsiteX8" fmla="*/ 1524254 w 2022637"/>
                        <a:gd name="connsiteY8" fmla="*/ 599439 h 654773"/>
                        <a:gd name="connsiteX9" fmla="*/ 1528417 w 2022637"/>
                        <a:gd name="connsiteY9" fmla="*/ 592772 h 654773"/>
                        <a:gd name="connsiteX10" fmla="*/ 1549951 w 2022637"/>
                        <a:gd name="connsiteY10" fmla="*/ 486594 h 654773"/>
                        <a:gd name="connsiteX11" fmla="*/ 1528417 w 2022637"/>
                        <a:gd name="connsiteY11" fmla="*/ 380416 h 654773"/>
                        <a:gd name="connsiteX12" fmla="*/ 1508920 w 2022637"/>
                        <a:gd name="connsiteY12" fmla="*/ 342724 h 654773"/>
                        <a:gd name="connsiteX13" fmla="*/ 1115967 w 2022637"/>
                        <a:gd name="connsiteY13" fmla="*/ 636948 h 654773"/>
                        <a:gd name="connsiteX14" fmla="*/ 1059262 w 2022637"/>
                        <a:gd name="connsiteY14" fmla="*/ 654773 h 654773"/>
                        <a:gd name="connsiteX15" fmla="*/ 846308 w 2022637"/>
                        <a:gd name="connsiteY15" fmla="*/ 644103 h 654773"/>
                        <a:gd name="connsiteX16" fmla="*/ 0 w 2022637"/>
                        <a:gd name="connsiteY16" fmla="*/ 127960 h 654773"/>
                        <a:gd name="connsiteX17" fmla="*/ 21537 w 2022637"/>
                        <a:gd name="connsiteY17" fmla="*/ 21780 h 654773"/>
                        <a:gd name="connsiteX18" fmla="*/ 32801 w 2022637"/>
                        <a:gd name="connsiteY18" fmla="*/ 0 h 654773"/>
                        <a:gd name="connsiteX0" fmla="*/ 32801 w 2022637"/>
                        <a:gd name="connsiteY0" fmla="*/ 0 h 654773"/>
                        <a:gd name="connsiteX1" fmla="*/ 39423 w 2022637"/>
                        <a:gd name="connsiteY1" fmla="*/ 12801 h 654773"/>
                        <a:gd name="connsiteX2" fmla="*/ 1051687 w 2022637"/>
                        <a:gd name="connsiteY2" fmla="*/ 382981 h 654773"/>
                        <a:gd name="connsiteX3" fmla="*/ 1916063 w 2022637"/>
                        <a:gd name="connsiteY3" fmla="*/ 161120 h 654773"/>
                        <a:gd name="connsiteX4" fmla="*/ 2022637 w 2022637"/>
                        <a:gd name="connsiteY4" fmla="*/ 54235 h 654773"/>
                        <a:gd name="connsiteX5" fmla="*/ 2001695 w 2022637"/>
                        <a:gd name="connsiteY5" fmla="*/ 369147 h 654773"/>
                        <a:gd name="connsiteX6" fmla="*/ 1809397 w 2022637"/>
                        <a:gd name="connsiteY6" fmla="*/ 500497 h 654773"/>
                        <a:gd name="connsiteX7" fmla="*/ 1652532 w 2022637"/>
                        <a:gd name="connsiteY7" fmla="*/ 564830 h 654773"/>
                        <a:gd name="connsiteX8" fmla="*/ 1524254 w 2022637"/>
                        <a:gd name="connsiteY8" fmla="*/ 599439 h 654773"/>
                        <a:gd name="connsiteX9" fmla="*/ 1528417 w 2022637"/>
                        <a:gd name="connsiteY9" fmla="*/ 592772 h 654773"/>
                        <a:gd name="connsiteX10" fmla="*/ 1549951 w 2022637"/>
                        <a:gd name="connsiteY10" fmla="*/ 486594 h 654773"/>
                        <a:gd name="connsiteX11" fmla="*/ 1528417 w 2022637"/>
                        <a:gd name="connsiteY11" fmla="*/ 380416 h 654773"/>
                        <a:gd name="connsiteX12" fmla="*/ 1508920 w 2022637"/>
                        <a:gd name="connsiteY12" fmla="*/ 342724 h 654773"/>
                        <a:gd name="connsiteX13" fmla="*/ 1059262 w 2022637"/>
                        <a:gd name="connsiteY13" fmla="*/ 654773 h 654773"/>
                        <a:gd name="connsiteX14" fmla="*/ 846308 w 2022637"/>
                        <a:gd name="connsiteY14" fmla="*/ 644103 h 654773"/>
                        <a:gd name="connsiteX15" fmla="*/ 0 w 2022637"/>
                        <a:gd name="connsiteY15" fmla="*/ 127960 h 654773"/>
                        <a:gd name="connsiteX16" fmla="*/ 21537 w 2022637"/>
                        <a:gd name="connsiteY16" fmla="*/ 21780 h 654773"/>
                        <a:gd name="connsiteX17" fmla="*/ 32801 w 2022637"/>
                        <a:gd name="connsiteY17" fmla="*/ 0 h 654773"/>
                        <a:gd name="connsiteX0" fmla="*/ 32801 w 2022637"/>
                        <a:gd name="connsiteY0" fmla="*/ 0 h 644103"/>
                        <a:gd name="connsiteX1" fmla="*/ 39423 w 2022637"/>
                        <a:gd name="connsiteY1" fmla="*/ 12801 h 644103"/>
                        <a:gd name="connsiteX2" fmla="*/ 1051687 w 2022637"/>
                        <a:gd name="connsiteY2" fmla="*/ 382981 h 644103"/>
                        <a:gd name="connsiteX3" fmla="*/ 1916063 w 2022637"/>
                        <a:gd name="connsiteY3" fmla="*/ 161120 h 644103"/>
                        <a:gd name="connsiteX4" fmla="*/ 2022637 w 2022637"/>
                        <a:gd name="connsiteY4" fmla="*/ 54235 h 644103"/>
                        <a:gd name="connsiteX5" fmla="*/ 2001695 w 2022637"/>
                        <a:gd name="connsiteY5" fmla="*/ 369147 h 644103"/>
                        <a:gd name="connsiteX6" fmla="*/ 1809397 w 2022637"/>
                        <a:gd name="connsiteY6" fmla="*/ 500497 h 644103"/>
                        <a:gd name="connsiteX7" fmla="*/ 1652532 w 2022637"/>
                        <a:gd name="connsiteY7" fmla="*/ 564830 h 644103"/>
                        <a:gd name="connsiteX8" fmla="*/ 1524254 w 2022637"/>
                        <a:gd name="connsiteY8" fmla="*/ 599439 h 644103"/>
                        <a:gd name="connsiteX9" fmla="*/ 1528417 w 2022637"/>
                        <a:gd name="connsiteY9" fmla="*/ 592772 h 644103"/>
                        <a:gd name="connsiteX10" fmla="*/ 1549951 w 2022637"/>
                        <a:gd name="connsiteY10" fmla="*/ 486594 h 644103"/>
                        <a:gd name="connsiteX11" fmla="*/ 1528417 w 2022637"/>
                        <a:gd name="connsiteY11" fmla="*/ 380416 h 644103"/>
                        <a:gd name="connsiteX12" fmla="*/ 1508920 w 2022637"/>
                        <a:gd name="connsiteY12" fmla="*/ 342724 h 644103"/>
                        <a:gd name="connsiteX13" fmla="*/ 846308 w 2022637"/>
                        <a:gd name="connsiteY13" fmla="*/ 644103 h 644103"/>
                        <a:gd name="connsiteX14" fmla="*/ 0 w 2022637"/>
                        <a:gd name="connsiteY14" fmla="*/ 127960 h 644103"/>
                        <a:gd name="connsiteX15" fmla="*/ 21537 w 2022637"/>
                        <a:gd name="connsiteY15" fmla="*/ 21780 h 644103"/>
                        <a:gd name="connsiteX16" fmla="*/ 32801 w 2022637"/>
                        <a:gd name="connsiteY16" fmla="*/ 0 h 644103"/>
                        <a:gd name="connsiteX0" fmla="*/ 32801 w 2022637"/>
                        <a:gd name="connsiteY0" fmla="*/ 0 h 599439"/>
                        <a:gd name="connsiteX1" fmla="*/ 39423 w 2022637"/>
                        <a:gd name="connsiteY1" fmla="*/ 12801 h 599439"/>
                        <a:gd name="connsiteX2" fmla="*/ 1051687 w 2022637"/>
                        <a:gd name="connsiteY2" fmla="*/ 382981 h 599439"/>
                        <a:gd name="connsiteX3" fmla="*/ 1916063 w 2022637"/>
                        <a:gd name="connsiteY3" fmla="*/ 161120 h 599439"/>
                        <a:gd name="connsiteX4" fmla="*/ 2022637 w 2022637"/>
                        <a:gd name="connsiteY4" fmla="*/ 54235 h 599439"/>
                        <a:gd name="connsiteX5" fmla="*/ 2001695 w 2022637"/>
                        <a:gd name="connsiteY5" fmla="*/ 369147 h 599439"/>
                        <a:gd name="connsiteX6" fmla="*/ 1809397 w 2022637"/>
                        <a:gd name="connsiteY6" fmla="*/ 500497 h 599439"/>
                        <a:gd name="connsiteX7" fmla="*/ 1652532 w 2022637"/>
                        <a:gd name="connsiteY7" fmla="*/ 564830 h 599439"/>
                        <a:gd name="connsiteX8" fmla="*/ 1524254 w 2022637"/>
                        <a:gd name="connsiteY8" fmla="*/ 599439 h 599439"/>
                        <a:gd name="connsiteX9" fmla="*/ 1528417 w 2022637"/>
                        <a:gd name="connsiteY9" fmla="*/ 592772 h 599439"/>
                        <a:gd name="connsiteX10" fmla="*/ 1549951 w 2022637"/>
                        <a:gd name="connsiteY10" fmla="*/ 486594 h 599439"/>
                        <a:gd name="connsiteX11" fmla="*/ 1528417 w 2022637"/>
                        <a:gd name="connsiteY11" fmla="*/ 380416 h 599439"/>
                        <a:gd name="connsiteX12" fmla="*/ 1508920 w 2022637"/>
                        <a:gd name="connsiteY12" fmla="*/ 342724 h 599439"/>
                        <a:gd name="connsiteX13" fmla="*/ 0 w 2022637"/>
                        <a:gd name="connsiteY13" fmla="*/ 127960 h 599439"/>
                        <a:gd name="connsiteX14" fmla="*/ 21537 w 2022637"/>
                        <a:gd name="connsiteY14" fmla="*/ 21780 h 599439"/>
                        <a:gd name="connsiteX15" fmla="*/ 32801 w 2022637"/>
                        <a:gd name="connsiteY15" fmla="*/ 0 h 599439"/>
                        <a:gd name="connsiteX0" fmla="*/ 11264 w 2001100"/>
                        <a:gd name="connsiteY0" fmla="*/ 0 h 599439"/>
                        <a:gd name="connsiteX1" fmla="*/ 17886 w 2001100"/>
                        <a:gd name="connsiteY1" fmla="*/ 12801 h 599439"/>
                        <a:gd name="connsiteX2" fmla="*/ 1030150 w 2001100"/>
                        <a:gd name="connsiteY2" fmla="*/ 382981 h 599439"/>
                        <a:gd name="connsiteX3" fmla="*/ 1894526 w 2001100"/>
                        <a:gd name="connsiteY3" fmla="*/ 161120 h 599439"/>
                        <a:gd name="connsiteX4" fmla="*/ 2001100 w 2001100"/>
                        <a:gd name="connsiteY4" fmla="*/ 54235 h 599439"/>
                        <a:gd name="connsiteX5" fmla="*/ 1980158 w 2001100"/>
                        <a:gd name="connsiteY5" fmla="*/ 369147 h 599439"/>
                        <a:gd name="connsiteX6" fmla="*/ 1787860 w 2001100"/>
                        <a:gd name="connsiteY6" fmla="*/ 500497 h 599439"/>
                        <a:gd name="connsiteX7" fmla="*/ 1630995 w 2001100"/>
                        <a:gd name="connsiteY7" fmla="*/ 564830 h 599439"/>
                        <a:gd name="connsiteX8" fmla="*/ 1502717 w 2001100"/>
                        <a:gd name="connsiteY8" fmla="*/ 599439 h 599439"/>
                        <a:gd name="connsiteX9" fmla="*/ 1506880 w 2001100"/>
                        <a:gd name="connsiteY9" fmla="*/ 592772 h 599439"/>
                        <a:gd name="connsiteX10" fmla="*/ 1528414 w 2001100"/>
                        <a:gd name="connsiteY10" fmla="*/ 486594 h 599439"/>
                        <a:gd name="connsiteX11" fmla="*/ 1506880 w 2001100"/>
                        <a:gd name="connsiteY11" fmla="*/ 380416 h 599439"/>
                        <a:gd name="connsiteX12" fmla="*/ 1487383 w 2001100"/>
                        <a:gd name="connsiteY12" fmla="*/ 342724 h 599439"/>
                        <a:gd name="connsiteX13" fmla="*/ 0 w 2001100"/>
                        <a:gd name="connsiteY13" fmla="*/ 21780 h 599439"/>
                        <a:gd name="connsiteX14" fmla="*/ 11264 w 2001100"/>
                        <a:gd name="connsiteY14" fmla="*/ 0 h 599439"/>
                        <a:gd name="connsiteX0" fmla="*/ 0 w 1989836"/>
                        <a:gd name="connsiteY0" fmla="*/ 0 h 599439"/>
                        <a:gd name="connsiteX1" fmla="*/ 6622 w 1989836"/>
                        <a:gd name="connsiteY1" fmla="*/ 12801 h 599439"/>
                        <a:gd name="connsiteX2" fmla="*/ 1018886 w 1989836"/>
                        <a:gd name="connsiteY2" fmla="*/ 382981 h 599439"/>
                        <a:gd name="connsiteX3" fmla="*/ 1883262 w 1989836"/>
                        <a:gd name="connsiteY3" fmla="*/ 161120 h 599439"/>
                        <a:gd name="connsiteX4" fmla="*/ 1989836 w 1989836"/>
                        <a:gd name="connsiteY4" fmla="*/ 54235 h 599439"/>
                        <a:gd name="connsiteX5" fmla="*/ 1968894 w 1989836"/>
                        <a:gd name="connsiteY5" fmla="*/ 369147 h 599439"/>
                        <a:gd name="connsiteX6" fmla="*/ 1776596 w 1989836"/>
                        <a:gd name="connsiteY6" fmla="*/ 500497 h 599439"/>
                        <a:gd name="connsiteX7" fmla="*/ 1619731 w 1989836"/>
                        <a:gd name="connsiteY7" fmla="*/ 564830 h 599439"/>
                        <a:gd name="connsiteX8" fmla="*/ 1491453 w 1989836"/>
                        <a:gd name="connsiteY8" fmla="*/ 599439 h 599439"/>
                        <a:gd name="connsiteX9" fmla="*/ 1495616 w 1989836"/>
                        <a:gd name="connsiteY9" fmla="*/ 592772 h 599439"/>
                        <a:gd name="connsiteX10" fmla="*/ 1517150 w 1989836"/>
                        <a:gd name="connsiteY10" fmla="*/ 486594 h 599439"/>
                        <a:gd name="connsiteX11" fmla="*/ 1495616 w 1989836"/>
                        <a:gd name="connsiteY11" fmla="*/ 380416 h 599439"/>
                        <a:gd name="connsiteX12" fmla="*/ 1476119 w 1989836"/>
                        <a:gd name="connsiteY12" fmla="*/ 342724 h 599439"/>
                        <a:gd name="connsiteX13" fmla="*/ 0 w 1989836"/>
                        <a:gd name="connsiteY13" fmla="*/ 0 h 599439"/>
                        <a:gd name="connsiteX0" fmla="*/ 0 w 1989836"/>
                        <a:gd name="connsiteY0" fmla="*/ 0 h 599439"/>
                        <a:gd name="connsiteX1" fmla="*/ 1018886 w 1989836"/>
                        <a:gd name="connsiteY1" fmla="*/ 382981 h 599439"/>
                        <a:gd name="connsiteX2" fmla="*/ 1883262 w 1989836"/>
                        <a:gd name="connsiteY2" fmla="*/ 161120 h 599439"/>
                        <a:gd name="connsiteX3" fmla="*/ 1989836 w 1989836"/>
                        <a:gd name="connsiteY3" fmla="*/ 54235 h 599439"/>
                        <a:gd name="connsiteX4" fmla="*/ 1968894 w 1989836"/>
                        <a:gd name="connsiteY4" fmla="*/ 369147 h 599439"/>
                        <a:gd name="connsiteX5" fmla="*/ 1776596 w 1989836"/>
                        <a:gd name="connsiteY5" fmla="*/ 500497 h 599439"/>
                        <a:gd name="connsiteX6" fmla="*/ 1619731 w 1989836"/>
                        <a:gd name="connsiteY6" fmla="*/ 564830 h 599439"/>
                        <a:gd name="connsiteX7" fmla="*/ 1491453 w 1989836"/>
                        <a:gd name="connsiteY7" fmla="*/ 599439 h 599439"/>
                        <a:gd name="connsiteX8" fmla="*/ 1495616 w 1989836"/>
                        <a:gd name="connsiteY8" fmla="*/ 592772 h 599439"/>
                        <a:gd name="connsiteX9" fmla="*/ 1517150 w 1989836"/>
                        <a:gd name="connsiteY9" fmla="*/ 486594 h 599439"/>
                        <a:gd name="connsiteX10" fmla="*/ 1495616 w 1989836"/>
                        <a:gd name="connsiteY10" fmla="*/ 380416 h 599439"/>
                        <a:gd name="connsiteX11" fmla="*/ 1476119 w 1989836"/>
                        <a:gd name="connsiteY11" fmla="*/ 342724 h 599439"/>
                        <a:gd name="connsiteX12" fmla="*/ 0 w 1989836"/>
                        <a:gd name="connsiteY12" fmla="*/ 0 h 599439"/>
                        <a:gd name="connsiteX0" fmla="*/ 457233 w 970950"/>
                        <a:gd name="connsiteY0" fmla="*/ 288489 h 545204"/>
                        <a:gd name="connsiteX1" fmla="*/ 0 w 970950"/>
                        <a:gd name="connsiteY1" fmla="*/ 328746 h 545204"/>
                        <a:gd name="connsiteX2" fmla="*/ 864376 w 970950"/>
                        <a:gd name="connsiteY2" fmla="*/ 106885 h 545204"/>
                        <a:gd name="connsiteX3" fmla="*/ 970950 w 970950"/>
                        <a:gd name="connsiteY3" fmla="*/ 0 h 545204"/>
                        <a:gd name="connsiteX4" fmla="*/ 950008 w 970950"/>
                        <a:gd name="connsiteY4" fmla="*/ 314912 h 545204"/>
                        <a:gd name="connsiteX5" fmla="*/ 757710 w 970950"/>
                        <a:gd name="connsiteY5" fmla="*/ 446262 h 545204"/>
                        <a:gd name="connsiteX6" fmla="*/ 600845 w 970950"/>
                        <a:gd name="connsiteY6" fmla="*/ 510595 h 545204"/>
                        <a:gd name="connsiteX7" fmla="*/ 472567 w 970950"/>
                        <a:gd name="connsiteY7" fmla="*/ 545204 h 545204"/>
                        <a:gd name="connsiteX8" fmla="*/ 476730 w 970950"/>
                        <a:gd name="connsiteY8" fmla="*/ 538537 h 545204"/>
                        <a:gd name="connsiteX9" fmla="*/ 498264 w 970950"/>
                        <a:gd name="connsiteY9" fmla="*/ 432359 h 545204"/>
                        <a:gd name="connsiteX10" fmla="*/ 476730 w 970950"/>
                        <a:gd name="connsiteY10" fmla="*/ 326181 h 545204"/>
                        <a:gd name="connsiteX11" fmla="*/ 457233 w 970950"/>
                        <a:gd name="connsiteY11" fmla="*/ 288489 h 545204"/>
                        <a:gd name="connsiteX0" fmla="*/ 0 w 513717"/>
                        <a:gd name="connsiteY0" fmla="*/ 288489 h 545204"/>
                        <a:gd name="connsiteX1" fmla="*/ 407143 w 513717"/>
                        <a:gd name="connsiteY1" fmla="*/ 106885 h 545204"/>
                        <a:gd name="connsiteX2" fmla="*/ 513717 w 513717"/>
                        <a:gd name="connsiteY2" fmla="*/ 0 h 545204"/>
                        <a:gd name="connsiteX3" fmla="*/ 492775 w 513717"/>
                        <a:gd name="connsiteY3" fmla="*/ 314912 h 545204"/>
                        <a:gd name="connsiteX4" fmla="*/ 300477 w 513717"/>
                        <a:gd name="connsiteY4" fmla="*/ 446262 h 545204"/>
                        <a:gd name="connsiteX5" fmla="*/ 143612 w 513717"/>
                        <a:gd name="connsiteY5" fmla="*/ 510595 h 545204"/>
                        <a:gd name="connsiteX6" fmla="*/ 15334 w 513717"/>
                        <a:gd name="connsiteY6" fmla="*/ 545204 h 545204"/>
                        <a:gd name="connsiteX7" fmla="*/ 19497 w 513717"/>
                        <a:gd name="connsiteY7" fmla="*/ 538537 h 545204"/>
                        <a:gd name="connsiteX8" fmla="*/ 41031 w 513717"/>
                        <a:gd name="connsiteY8" fmla="*/ 432359 h 545204"/>
                        <a:gd name="connsiteX9" fmla="*/ 19497 w 513717"/>
                        <a:gd name="connsiteY9" fmla="*/ 326181 h 545204"/>
                        <a:gd name="connsiteX10" fmla="*/ 0 w 513717"/>
                        <a:gd name="connsiteY10" fmla="*/ 288489 h 545204"/>
                        <a:gd name="connsiteX0" fmla="*/ 0 w 513717"/>
                        <a:gd name="connsiteY0" fmla="*/ 288489 h 545204"/>
                        <a:gd name="connsiteX1" fmla="*/ 513717 w 513717"/>
                        <a:gd name="connsiteY1" fmla="*/ 0 h 545204"/>
                        <a:gd name="connsiteX2" fmla="*/ 492775 w 513717"/>
                        <a:gd name="connsiteY2" fmla="*/ 314912 h 545204"/>
                        <a:gd name="connsiteX3" fmla="*/ 300477 w 513717"/>
                        <a:gd name="connsiteY3" fmla="*/ 446262 h 545204"/>
                        <a:gd name="connsiteX4" fmla="*/ 143612 w 513717"/>
                        <a:gd name="connsiteY4" fmla="*/ 510595 h 545204"/>
                        <a:gd name="connsiteX5" fmla="*/ 15334 w 513717"/>
                        <a:gd name="connsiteY5" fmla="*/ 545204 h 545204"/>
                        <a:gd name="connsiteX6" fmla="*/ 19497 w 513717"/>
                        <a:gd name="connsiteY6" fmla="*/ 538537 h 545204"/>
                        <a:gd name="connsiteX7" fmla="*/ 41031 w 513717"/>
                        <a:gd name="connsiteY7" fmla="*/ 432359 h 545204"/>
                        <a:gd name="connsiteX8" fmla="*/ 19497 w 513717"/>
                        <a:gd name="connsiteY8" fmla="*/ 326181 h 545204"/>
                        <a:gd name="connsiteX9" fmla="*/ 0 w 513717"/>
                        <a:gd name="connsiteY9" fmla="*/ 288489 h 545204"/>
                        <a:gd name="connsiteX0" fmla="*/ 0 w 513717"/>
                        <a:gd name="connsiteY0" fmla="*/ 288489 h 545204"/>
                        <a:gd name="connsiteX1" fmla="*/ 513717 w 513717"/>
                        <a:gd name="connsiteY1" fmla="*/ 0 h 545204"/>
                        <a:gd name="connsiteX2" fmla="*/ 492775 w 513717"/>
                        <a:gd name="connsiteY2" fmla="*/ 314912 h 545204"/>
                        <a:gd name="connsiteX3" fmla="*/ 300477 w 513717"/>
                        <a:gd name="connsiteY3" fmla="*/ 446262 h 545204"/>
                        <a:gd name="connsiteX4" fmla="*/ 143612 w 513717"/>
                        <a:gd name="connsiteY4" fmla="*/ 510595 h 545204"/>
                        <a:gd name="connsiteX5" fmla="*/ 15334 w 513717"/>
                        <a:gd name="connsiteY5" fmla="*/ 545204 h 545204"/>
                        <a:gd name="connsiteX6" fmla="*/ 19497 w 513717"/>
                        <a:gd name="connsiteY6" fmla="*/ 538537 h 545204"/>
                        <a:gd name="connsiteX7" fmla="*/ 41031 w 513717"/>
                        <a:gd name="connsiteY7" fmla="*/ 432359 h 545204"/>
                        <a:gd name="connsiteX8" fmla="*/ 19497 w 513717"/>
                        <a:gd name="connsiteY8" fmla="*/ 326181 h 545204"/>
                        <a:gd name="connsiteX9" fmla="*/ 0 w 513717"/>
                        <a:gd name="connsiteY9" fmla="*/ 288489 h 545204"/>
                        <a:gd name="connsiteX0" fmla="*/ 0 w 513717"/>
                        <a:gd name="connsiteY0" fmla="*/ 288489 h 545204"/>
                        <a:gd name="connsiteX1" fmla="*/ 513717 w 513717"/>
                        <a:gd name="connsiteY1" fmla="*/ 0 h 545204"/>
                        <a:gd name="connsiteX2" fmla="*/ 492775 w 513717"/>
                        <a:gd name="connsiteY2" fmla="*/ 314912 h 545204"/>
                        <a:gd name="connsiteX3" fmla="*/ 300477 w 513717"/>
                        <a:gd name="connsiteY3" fmla="*/ 446262 h 545204"/>
                        <a:gd name="connsiteX4" fmla="*/ 143612 w 513717"/>
                        <a:gd name="connsiteY4" fmla="*/ 510595 h 545204"/>
                        <a:gd name="connsiteX5" fmla="*/ 15334 w 513717"/>
                        <a:gd name="connsiteY5" fmla="*/ 545204 h 545204"/>
                        <a:gd name="connsiteX6" fmla="*/ 19497 w 513717"/>
                        <a:gd name="connsiteY6" fmla="*/ 538537 h 545204"/>
                        <a:gd name="connsiteX7" fmla="*/ 41031 w 513717"/>
                        <a:gd name="connsiteY7" fmla="*/ 432359 h 545204"/>
                        <a:gd name="connsiteX8" fmla="*/ 19497 w 513717"/>
                        <a:gd name="connsiteY8" fmla="*/ 326181 h 545204"/>
                        <a:gd name="connsiteX9" fmla="*/ 0 w 513717"/>
                        <a:gd name="connsiteY9" fmla="*/ 288489 h 545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13717" h="545204">
                          <a:moveTo>
                            <a:pt x="0" y="288489"/>
                          </a:moveTo>
                          <a:cubicBezTo>
                            <a:pt x="173620" y="225664"/>
                            <a:pt x="349622" y="162838"/>
                            <a:pt x="513717" y="0"/>
                          </a:cubicBezTo>
                          <a:cubicBezTo>
                            <a:pt x="459604" y="161533"/>
                            <a:pt x="466767" y="233508"/>
                            <a:pt x="492775" y="314912"/>
                          </a:cubicBezTo>
                          <a:cubicBezTo>
                            <a:pt x="433388" y="382264"/>
                            <a:pt x="369293" y="411906"/>
                            <a:pt x="300477" y="446262"/>
                          </a:cubicBezTo>
                          <a:cubicBezTo>
                            <a:pt x="252526" y="470097"/>
                            <a:pt x="200000" y="491659"/>
                            <a:pt x="143612" y="510595"/>
                          </a:cubicBezTo>
                          <a:lnTo>
                            <a:pt x="15334" y="545204"/>
                          </a:lnTo>
                          <a:lnTo>
                            <a:pt x="19497" y="538537"/>
                          </a:lnTo>
                          <a:cubicBezTo>
                            <a:pt x="33616" y="504241"/>
                            <a:pt x="41031" y="468730"/>
                            <a:pt x="41031" y="432359"/>
                          </a:cubicBezTo>
                          <a:cubicBezTo>
                            <a:pt x="41031" y="395988"/>
                            <a:pt x="33616" y="360478"/>
                            <a:pt x="19497" y="326181"/>
                          </a:cubicBezTo>
                          <a:lnTo>
                            <a:pt x="0" y="288489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478" name="Group 477">
                    <a:extLst>
                      <a:ext uri="{FF2B5EF4-FFF2-40B4-BE49-F238E27FC236}">
                        <a16:creationId xmlns:a16="http://schemas.microsoft.com/office/drawing/2014/main" id="{4150D3AA-56CF-4FC7-B431-FB7DB025E795}"/>
                      </a:ext>
                    </a:extLst>
                  </p:cNvPr>
                  <p:cNvGrpSpPr/>
                  <p:nvPr/>
                </p:nvGrpSpPr>
                <p:grpSpPr>
                  <a:xfrm>
                    <a:off x="1922976" y="2233318"/>
                    <a:ext cx="2119838" cy="2728644"/>
                    <a:chOff x="6410084" y="2799066"/>
                    <a:chExt cx="348922" cy="449130"/>
                  </a:xfrm>
                  <a:grpFill/>
                </p:grpSpPr>
                <p:sp>
                  <p:nvSpPr>
                    <p:cNvPr id="489" name="Oval 488">
                      <a:extLst>
                        <a:ext uri="{FF2B5EF4-FFF2-40B4-BE49-F238E27FC236}">
                          <a16:creationId xmlns:a16="http://schemas.microsoft.com/office/drawing/2014/main" id="{EF80C6A6-C984-4D7F-87AB-80F5FE2BAC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10084" y="2799066"/>
                      <a:ext cx="348922" cy="16667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90" name="Freeform 44">
                      <a:extLst>
                        <a:ext uri="{FF2B5EF4-FFF2-40B4-BE49-F238E27FC236}">
                          <a16:creationId xmlns:a16="http://schemas.microsoft.com/office/drawing/2014/main" id="{B68625C2-4BCE-42BE-B1CB-4F1E85D41D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10084" y="2911110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91" name="Freeform 45">
                      <a:extLst>
                        <a:ext uri="{FF2B5EF4-FFF2-40B4-BE49-F238E27FC236}">
                          <a16:creationId xmlns:a16="http://schemas.microsoft.com/office/drawing/2014/main" id="{A839B47B-C7B7-4397-9EB7-28EB9F763E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10084" y="2967782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92" name="Freeform 46">
                      <a:extLst>
                        <a:ext uri="{FF2B5EF4-FFF2-40B4-BE49-F238E27FC236}">
                          <a16:creationId xmlns:a16="http://schemas.microsoft.com/office/drawing/2014/main" id="{92BE6EFA-3F2F-464A-B17F-13785E1EEB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10084" y="3024454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93" name="Freeform 47">
                      <a:extLst>
                        <a:ext uri="{FF2B5EF4-FFF2-40B4-BE49-F238E27FC236}">
                          <a16:creationId xmlns:a16="http://schemas.microsoft.com/office/drawing/2014/main" id="{1336CF93-4C81-41FA-BE97-C83891FC70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10084" y="3083583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94" name="Freeform 48">
                      <a:extLst>
                        <a:ext uri="{FF2B5EF4-FFF2-40B4-BE49-F238E27FC236}">
                          <a16:creationId xmlns:a16="http://schemas.microsoft.com/office/drawing/2014/main" id="{170C670A-EA74-4D64-AA8B-D8F9D3F7AD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10084" y="3137797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95" name="Rectangle 4">
                      <a:extLst>
                        <a:ext uri="{FF2B5EF4-FFF2-40B4-BE49-F238E27FC236}">
                          <a16:creationId xmlns:a16="http://schemas.microsoft.com/office/drawing/2014/main" id="{14D11CA6-30A6-4CB1-8289-63F1BA9B17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8116" y="2823945"/>
                      <a:ext cx="160987" cy="111329"/>
                    </a:xfrm>
                    <a:custGeom>
                      <a:avLst/>
                      <a:gdLst>
                        <a:gd name="connsiteX0" fmla="*/ 0 w 1784350"/>
                        <a:gd name="connsiteY0" fmla="*/ 0 h 1333500"/>
                        <a:gd name="connsiteX1" fmla="*/ 1784350 w 1784350"/>
                        <a:gd name="connsiteY1" fmla="*/ 0 h 1333500"/>
                        <a:gd name="connsiteX2" fmla="*/ 1784350 w 1784350"/>
                        <a:gd name="connsiteY2" fmla="*/ 1333500 h 1333500"/>
                        <a:gd name="connsiteX3" fmla="*/ 0 w 1784350"/>
                        <a:gd name="connsiteY3" fmla="*/ 1333500 h 1333500"/>
                        <a:gd name="connsiteX4" fmla="*/ 0 w 1784350"/>
                        <a:gd name="connsiteY4" fmla="*/ 0 h 1333500"/>
                        <a:gd name="connsiteX0" fmla="*/ 0 w 1784350"/>
                        <a:gd name="connsiteY0" fmla="*/ 0 h 1333500"/>
                        <a:gd name="connsiteX1" fmla="*/ 1784350 w 1784350"/>
                        <a:gd name="connsiteY1" fmla="*/ 0 h 1333500"/>
                        <a:gd name="connsiteX2" fmla="*/ 1784350 w 1784350"/>
                        <a:gd name="connsiteY2" fmla="*/ 1333500 h 1333500"/>
                        <a:gd name="connsiteX3" fmla="*/ 736033 w 1784350"/>
                        <a:gd name="connsiteY3" fmla="*/ 1331210 h 1333500"/>
                        <a:gd name="connsiteX4" fmla="*/ 0 w 1784350"/>
                        <a:gd name="connsiteY4" fmla="*/ 1333500 h 1333500"/>
                        <a:gd name="connsiteX5" fmla="*/ 0 w 1784350"/>
                        <a:gd name="connsiteY5" fmla="*/ 0 h 1333500"/>
                        <a:gd name="connsiteX0" fmla="*/ 0 w 1784350"/>
                        <a:gd name="connsiteY0" fmla="*/ 1298 h 1334798"/>
                        <a:gd name="connsiteX1" fmla="*/ 722436 w 1784350"/>
                        <a:gd name="connsiteY1" fmla="*/ 0 h 1334798"/>
                        <a:gd name="connsiteX2" fmla="*/ 1784350 w 1784350"/>
                        <a:gd name="connsiteY2" fmla="*/ 1298 h 1334798"/>
                        <a:gd name="connsiteX3" fmla="*/ 1784350 w 1784350"/>
                        <a:gd name="connsiteY3" fmla="*/ 1334798 h 1334798"/>
                        <a:gd name="connsiteX4" fmla="*/ 736033 w 1784350"/>
                        <a:gd name="connsiteY4" fmla="*/ 1332508 h 1334798"/>
                        <a:gd name="connsiteX5" fmla="*/ 0 w 1784350"/>
                        <a:gd name="connsiteY5" fmla="*/ 1334798 h 1334798"/>
                        <a:gd name="connsiteX6" fmla="*/ 0 w 1784350"/>
                        <a:gd name="connsiteY6" fmla="*/ 1298 h 1334798"/>
                        <a:gd name="connsiteX0" fmla="*/ 0 w 1784350"/>
                        <a:gd name="connsiteY0" fmla="*/ 1298 h 1334798"/>
                        <a:gd name="connsiteX1" fmla="*/ 722436 w 1784350"/>
                        <a:gd name="connsiteY1" fmla="*/ 0 h 1334798"/>
                        <a:gd name="connsiteX2" fmla="*/ 1784350 w 1784350"/>
                        <a:gd name="connsiteY2" fmla="*/ 1298 h 1334798"/>
                        <a:gd name="connsiteX3" fmla="*/ 1784350 w 1784350"/>
                        <a:gd name="connsiteY3" fmla="*/ 1334798 h 1334798"/>
                        <a:gd name="connsiteX4" fmla="*/ 1062362 w 1784350"/>
                        <a:gd name="connsiteY4" fmla="*/ 1332508 h 1334798"/>
                        <a:gd name="connsiteX5" fmla="*/ 736033 w 1784350"/>
                        <a:gd name="connsiteY5" fmla="*/ 1332508 h 1334798"/>
                        <a:gd name="connsiteX6" fmla="*/ 0 w 1784350"/>
                        <a:gd name="connsiteY6" fmla="*/ 1334798 h 1334798"/>
                        <a:gd name="connsiteX7" fmla="*/ 0 w 1784350"/>
                        <a:gd name="connsiteY7" fmla="*/ 1298 h 1334798"/>
                        <a:gd name="connsiteX0" fmla="*/ 0 w 1784350"/>
                        <a:gd name="connsiteY0" fmla="*/ 1298 h 1334798"/>
                        <a:gd name="connsiteX1" fmla="*/ 722436 w 1784350"/>
                        <a:gd name="connsiteY1" fmla="*/ 0 h 1334798"/>
                        <a:gd name="connsiteX2" fmla="*/ 1038567 w 1784350"/>
                        <a:gd name="connsiteY2" fmla="*/ 0 h 1334798"/>
                        <a:gd name="connsiteX3" fmla="*/ 1784350 w 1784350"/>
                        <a:gd name="connsiteY3" fmla="*/ 1298 h 1334798"/>
                        <a:gd name="connsiteX4" fmla="*/ 1784350 w 1784350"/>
                        <a:gd name="connsiteY4" fmla="*/ 1334798 h 1334798"/>
                        <a:gd name="connsiteX5" fmla="*/ 1062362 w 1784350"/>
                        <a:gd name="connsiteY5" fmla="*/ 1332508 h 1334798"/>
                        <a:gd name="connsiteX6" fmla="*/ 736033 w 1784350"/>
                        <a:gd name="connsiteY6" fmla="*/ 1332508 h 1334798"/>
                        <a:gd name="connsiteX7" fmla="*/ 0 w 1784350"/>
                        <a:gd name="connsiteY7" fmla="*/ 1334798 h 1334798"/>
                        <a:gd name="connsiteX8" fmla="*/ 0 w 1784350"/>
                        <a:gd name="connsiteY8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9354 w 1789354"/>
                        <a:gd name="connsiteY4" fmla="*/ 1334798 h 1334798"/>
                        <a:gd name="connsiteX5" fmla="*/ 1067366 w 1789354"/>
                        <a:gd name="connsiteY5" fmla="*/ 1332508 h 1334798"/>
                        <a:gd name="connsiteX6" fmla="*/ 741037 w 1789354"/>
                        <a:gd name="connsiteY6" fmla="*/ 1332508 h 1334798"/>
                        <a:gd name="connsiteX7" fmla="*/ 5004 w 1789354"/>
                        <a:gd name="connsiteY7" fmla="*/ 1334798 h 1334798"/>
                        <a:gd name="connsiteX8" fmla="*/ 0 w 1789354"/>
                        <a:gd name="connsiteY8" fmla="*/ 900803 h 1334798"/>
                        <a:gd name="connsiteX9" fmla="*/ 5004 w 1789354"/>
                        <a:gd name="connsiteY9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789354 w 1789354"/>
                        <a:gd name="connsiteY5" fmla="*/ 1334798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55115 w 1789354"/>
                        <a:gd name="connsiteY5" fmla="*/ 1181831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55115 w 1789354"/>
                        <a:gd name="connsiteY5" fmla="*/ 1181831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58514 w 1789354"/>
                        <a:gd name="connsiteY5" fmla="*/ 1154637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65312 w 1789354"/>
                        <a:gd name="connsiteY5" fmla="*/ 1168234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65312 w 1789354"/>
                        <a:gd name="connsiteY5" fmla="*/ 1168234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65312 w 1789354"/>
                        <a:gd name="connsiteY5" fmla="*/ 1168234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843211"/>
                        <a:gd name="connsiteY0" fmla="*/ 1298 h 1334798"/>
                        <a:gd name="connsiteX1" fmla="*/ 727440 w 1843211"/>
                        <a:gd name="connsiteY1" fmla="*/ 0 h 1334798"/>
                        <a:gd name="connsiteX2" fmla="*/ 1043571 w 1843211"/>
                        <a:gd name="connsiteY2" fmla="*/ 0 h 1334798"/>
                        <a:gd name="connsiteX3" fmla="*/ 1789354 w 1843211"/>
                        <a:gd name="connsiteY3" fmla="*/ 1298 h 1334798"/>
                        <a:gd name="connsiteX4" fmla="*/ 1784609 w 1843211"/>
                        <a:gd name="connsiteY4" fmla="*/ 649258 h 1334798"/>
                        <a:gd name="connsiteX5" fmla="*/ 1784609 w 1843211"/>
                        <a:gd name="connsiteY5" fmla="*/ 924597 h 1334798"/>
                        <a:gd name="connsiteX6" fmla="*/ 1065312 w 1843211"/>
                        <a:gd name="connsiteY6" fmla="*/ 1168234 h 1334798"/>
                        <a:gd name="connsiteX7" fmla="*/ 1067366 w 1843211"/>
                        <a:gd name="connsiteY7" fmla="*/ 1332508 h 1334798"/>
                        <a:gd name="connsiteX8" fmla="*/ 741037 w 1843211"/>
                        <a:gd name="connsiteY8" fmla="*/ 1332508 h 1334798"/>
                        <a:gd name="connsiteX9" fmla="*/ 5004 w 1843211"/>
                        <a:gd name="connsiteY9" fmla="*/ 1334798 h 1334798"/>
                        <a:gd name="connsiteX10" fmla="*/ 0 w 1843211"/>
                        <a:gd name="connsiteY10" fmla="*/ 900803 h 1334798"/>
                        <a:gd name="connsiteX11" fmla="*/ 5004 w 184321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23726"/>
                        <a:gd name="connsiteY0" fmla="*/ 1298 h 1334798"/>
                        <a:gd name="connsiteX1" fmla="*/ 727440 w 1823726"/>
                        <a:gd name="connsiteY1" fmla="*/ 0 h 1334798"/>
                        <a:gd name="connsiteX2" fmla="*/ 1043571 w 1823726"/>
                        <a:gd name="connsiteY2" fmla="*/ 0 h 1334798"/>
                        <a:gd name="connsiteX3" fmla="*/ 1789354 w 1823726"/>
                        <a:gd name="connsiteY3" fmla="*/ 1298 h 1334798"/>
                        <a:gd name="connsiteX4" fmla="*/ 1451482 w 1823726"/>
                        <a:gd name="connsiteY4" fmla="*/ 625463 h 1334798"/>
                        <a:gd name="connsiteX5" fmla="*/ 1784609 w 1823726"/>
                        <a:gd name="connsiteY5" fmla="*/ 924597 h 1334798"/>
                        <a:gd name="connsiteX6" fmla="*/ 1065312 w 1823726"/>
                        <a:gd name="connsiteY6" fmla="*/ 1168234 h 1334798"/>
                        <a:gd name="connsiteX7" fmla="*/ 1067366 w 1823726"/>
                        <a:gd name="connsiteY7" fmla="*/ 1332508 h 1334798"/>
                        <a:gd name="connsiteX8" fmla="*/ 741037 w 1823726"/>
                        <a:gd name="connsiteY8" fmla="*/ 1332508 h 1334798"/>
                        <a:gd name="connsiteX9" fmla="*/ 5004 w 1823726"/>
                        <a:gd name="connsiteY9" fmla="*/ 1334798 h 1334798"/>
                        <a:gd name="connsiteX10" fmla="*/ 0 w 1823726"/>
                        <a:gd name="connsiteY10" fmla="*/ 900803 h 1334798"/>
                        <a:gd name="connsiteX11" fmla="*/ 5004 w 1823726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805005 w 1810391"/>
                        <a:gd name="connsiteY5" fmla="*/ 914399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805005 w 1810391"/>
                        <a:gd name="connsiteY5" fmla="*/ 914399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536463 w 1808798"/>
                        <a:gd name="connsiteY4" fmla="*/ 452101 h 1334798"/>
                        <a:gd name="connsiteX5" fmla="*/ 1451482 w 1808798"/>
                        <a:gd name="connsiteY5" fmla="*/ 625463 h 1334798"/>
                        <a:gd name="connsiteX6" fmla="*/ 1805005 w 1808798"/>
                        <a:gd name="connsiteY6" fmla="*/ 914399 h 1334798"/>
                        <a:gd name="connsiteX7" fmla="*/ 1065312 w 1808798"/>
                        <a:gd name="connsiteY7" fmla="*/ 1168234 h 1334798"/>
                        <a:gd name="connsiteX8" fmla="*/ 1067366 w 1808798"/>
                        <a:gd name="connsiteY8" fmla="*/ 1332508 h 1334798"/>
                        <a:gd name="connsiteX9" fmla="*/ 741037 w 1808798"/>
                        <a:gd name="connsiteY9" fmla="*/ 1332508 h 1334798"/>
                        <a:gd name="connsiteX10" fmla="*/ 5004 w 1808798"/>
                        <a:gd name="connsiteY10" fmla="*/ 1334798 h 1334798"/>
                        <a:gd name="connsiteX11" fmla="*/ 0 w 1808798"/>
                        <a:gd name="connsiteY11" fmla="*/ 900803 h 1334798"/>
                        <a:gd name="connsiteX12" fmla="*/ 5004 w 1808798"/>
                        <a:gd name="connsiteY12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618663 w 1808798"/>
                        <a:gd name="connsiteY4" fmla="*/ 390914 h 1334798"/>
                        <a:gd name="connsiteX5" fmla="*/ 1451482 w 1808798"/>
                        <a:gd name="connsiteY5" fmla="*/ 625463 h 1334798"/>
                        <a:gd name="connsiteX6" fmla="*/ 1805005 w 1808798"/>
                        <a:gd name="connsiteY6" fmla="*/ 914399 h 1334798"/>
                        <a:gd name="connsiteX7" fmla="*/ 1065312 w 1808798"/>
                        <a:gd name="connsiteY7" fmla="*/ 1168234 h 1334798"/>
                        <a:gd name="connsiteX8" fmla="*/ 1067366 w 1808798"/>
                        <a:gd name="connsiteY8" fmla="*/ 1332508 h 1334798"/>
                        <a:gd name="connsiteX9" fmla="*/ 741037 w 1808798"/>
                        <a:gd name="connsiteY9" fmla="*/ 1332508 h 1334798"/>
                        <a:gd name="connsiteX10" fmla="*/ 5004 w 1808798"/>
                        <a:gd name="connsiteY10" fmla="*/ 1334798 h 1334798"/>
                        <a:gd name="connsiteX11" fmla="*/ 0 w 1808798"/>
                        <a:gd name="connsiteY11" fmla="*/ 900803 h 1334798"/>
                        <a:gd name="connsiteX12" fmla="*/ 5004 w 1808798"/>
                        <a:gd name="connsiteY12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618663 w 1808798"/>
                        <a:gd name="connsiteY4" fmla="*/ 390914 h 1334798"/>
                        <a:gd name="connsiteX5" fmla="*/ 1451482 w 1808798"/>
                        <a:gd name="connsiteY5" fmla="*/ 625463 h 1334798"/>
                        <a:gd name="connsiteX6" fmla="*/ 1805005 w 1808798"/>
                        <a:gd name="connsiteY6" fmla="*/ 914399 h 1334798"/>
                        <a:gd name="connsiteX7" fmla="*/ 1065312 w 1808798"/>
                        <a:gd name="connsiteY7" fmla="*/ 1168234 h 1334798"/>
                        <a:gd name="connsiteX8" fmla="*/ 1067366 w 1808798"/>
                        <a:gd name="connsiteY8" fmla="*/ 1332508 h 1334798"/>
                        <a:gd name="connsiteX9" fmla="*/ 741037 w 1808798"/>
                        <a:gd name="connsiteY9" fmla="*/ 1332508 h 1334798"/>
                        <a:gd name="connsiteX10" fmla="*/ 5004 w 1808798"/>
                        <a:gd name="connsiteY10" fmla="*/ 1334798 h 1334798"/>
                        <a:gd name="connsiteX11" fmla="*/ 0 w 1808798"/>
                        <a:gd name="connsiteY11" fmla="*/ 900803 h 1334798"/>
                        <a:gd name="connsiteX12" fmla="*/ 5004 w 1808798"/>
                        <a:gd name="connsiteY12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145549 w 1808798"/>
                        <a:gd name="connsiteY4" fmla="*/ 183560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288318 w 1808798"/>
                        <a:gd name="connsiteY4" fmla="*/ 421507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288318 w 1808798"/>
                        <a:gd name="connsiteY4" fmla="*/ 421507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17970 w 1808798"/>
                        <a:gd name="connsiteY3" fmla="*/ 351422 h 1334798"/>
                        <a:gd name="connsiteX4" fmla="*/ 1288318 w 1808798"/>
                        <a:gd name="connsiteY4" fmla="*/ 421507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17970 w 1808798"/>
                        <a:gd name="connsiteY3" fmla="*/ 351422 h 1334798"/>
                        <a:gd name="connsiteX4" fmla="*/ 1288318 w 1808798"/>
                        <a:gd name="connsiteY4" fmla="*/ 431705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17970 w 1808798"/>
                        <a:gd name="connsiteY3" fmla="*/ 351422 h 1334798"/>
                        <a:gd name="connsiteX4" fmla="*/ 1288318 w 1808798"/>
                        <a:gd name="connsiteY4" fmla="*/ 431705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169344 w 1808798"/>
                        <a:gd name="connsiteY3" fmla="*/ 61186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65019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9112"/>
                        <a:gd name="connsiteY0" fmla="*/ 1298 h 1334798"/>
                        <a:gd name="connsiteX1" fmla="*/ 727440 w 1809112"/>
                        <a:gd name="connsiteY1" fmla="*/ 0 h 1334798"/>
                        <a:gd name="connsiteX2" fmla="*/ 1043571 w 1809112"/>
                        <a:gd name="connsiteY2" fmla="*/ 0 h 1334798"/>
                        <a:gd name="connsiteX3" fmla="*/ 1050370 w 1809112"/>
                        <a:gd name="connsiteY3" fmla="*/ 135970 h 1334798"/>
                        <a:gd name="connsiteX4" fmla="*/ 1717970 w 1809112"/>
                        <a:gd name="connsiteY4" fmla="*/ 365019 h 1334798"/>
                        <a:gd name="connsiteX5" fmla="*/ 1288318 w 1809112"/>
                        <a:gd name="connsiteY5" fmla="*/ 431705 h 1334798"/>
                        <a:gd name="connsiteX6" fmla="*/ 618663 w 1809112"/>
                        <a:gd name="connsiteY6" fmla="*/ 390914 h 1334798"/>
                        <a:gd name="connsiteX7" fmla="*/ 1461680 w 1809112"/>
                        <a:gd name="connsiteY7" fmla="*/ 615265 h 1334798"/>
                        <a:gd name="connsiteX8" fmla="*/ 1805005 w 1809112"/>
                        <a:gd name="connsiteY8" fmla="*/ 914399 h 1334798"/>
                        <a:gd name="connsiteX9" fmla="*/ 1065312 w 1809112"/>
                        <a:gd name="connsiteY9" fmla="*/ 1168234 h 1334798"/>
                        <a:gd name="connsiteX10" fmla="*/ 1067366 w 1809112"/>
                        <a:gd name="connsiteY10" fmla="*/ 1332508 h 1334798"/>
                        <a:gd name="connsiteX11" fmla="*/ 741037 w 1809112"/>
                        <a:gd name="connsiteY11" fmla="*/ 1332508 h 1334798"/>
                        <a:gd name="connsiteX12" fmla="*/ 5004 w 1809112"/>
                        <a:gd name="connsiteY12" fmla="*/ 1334798 h 1334798"/>
                        <a:gd name="connsiteX13" fmla="*/ 0 w 1809112"/>
                        <a:gd name="connsiteY13" fmla="*/ 900803 h 1334798"/>
                        <a:gd name="connsiteX14" fmla="*/ 5004 w 1809112"/>
                        <a:gd name="connsiteY14" fmla="*/ 1298 h 1334798"/>
                        <a:gd name="connsiteX0" fmla="*/ 5004 w 1808234"/>
                        <a:gd name="connsiteY0" fmla="*/ 1298 h 1334798"/>
                        <a:gd name="connsiteX1" fmla="*/ 727440 w 1808234"/>
                        <a:gd name="connsiteY1" fmla="*/ 0 h 1334798"/>
                        <a:gd name="connsiteX2" fmla="*/ 1043571 w 1808234"/>
                        <a:gd name="connsiteY2" fmla="*/ 0 h 1334798"/>
                        <a:gd name="connsiteX3" fmla="*/ 1050370 w 1808234"/>
                        <a:gd name="connsiteY3" fmla="*/ 135970 h 1334798"/>
                        <a:gd name="connsiteX4" fmla="*/ 1717970 w 1808234"/>
                        <a:gd name="connsiteY4" fmla="*/ 365019 h 1334798"/>
                        <a:gd name="connsiteX5" fmla="*/ 1288318 w 1808234"/>
                        <a:gd name="connsiteY5" fmla="*/ 431705 h 1334798"/>
                        <a:gd name="connsiteX6" fmla="*/ 618663 w 1808234"/>
                        <a:gd name="connsiteY6" fmla="*/ 390914 h 1334798"/>
                        <a:gd name="connsiteX7" fmla="*/ 1461680 w 1808234"/>
                        <a:gd name="connsiteY7" fmla="*/ 615265 h 1334798"/>
                        <a:gd name="connsiteX8" fmla="*/ 1805005 w 1808234"/>
                        <a:gd name="connsiteY8" fmla="*/ 914399 h 1334798"/>
                        <a:gd name="connsiteX9" fmla="*/ 1065312 w 1808234"/>
                        <a:gd name="connsiteY9" fmla="*/ 1168234 h 1334798"/>
                        <a:gd name="connsiteX10" fmla="*/ 1067366 w 1808234"/>
                        <a:gd name="connsiteY10" fmla="*/ 1332508 h 1334798"/>
                        <a:gd name="connsiteX11" fmla="*/ 741037 w 1808234"/>
                        <a:gd name="connsiteY11" fmla="*/ 1332508 h 1334798"/>
                        <a:gd name="connsiteX12" fmla="*/ 5004 w 1808234"/>
                        <a:gd name="connsiteY12" fmla="*/ 1334798 h 1334798"/>
                        <a:gd name="connsiteX13" fmla="*/ 0 w 1808234"/>
                        <a:gd name="connsiteY13" fmla="*/ 900803 h 1334798"/>
                        <a:gd name="connsiteX14" fmla="*/ 5004 w 1808234"/>
                        <a:gd name="connsiteY14" fmla="*/ 1298 h 1334798"/>
                        <a:gd name="connsiteX0" fmla="*/ 5004 w 1808234"/>
                        <a:gd name="connsiteY0" fmla="*/ 1298 h 1334798"/>
                        <a:gd name="connsiteX1" fmla="*/ 727440 w 1808234"/>
                        <a:gd name="connsiteY1" fmla="*/ 0 h 1334798"/>
                        <a:gd name="connsiteX2" fmla="*/ 1043571 w 1808234"/>
                        <a:gd name="connsiteY2" fmla="*/ 0 h 1334798"/>
                        <a:gd name="connsiteX3" fmla="*/ 1050370 w 1808234"/>
                        <a:gd name="connsiteY3" fmla="*/ 135970 h 1334798"/>
                        <a:gd name="connsiteX4" fmla="*/ 1717970 w 1808234"/>
                        <a:gd name="connsiteY4" fmla="*/ 365019 h 1334798"/>
                        <a:gd name="connsiteX5" fmla="*/ 1288318 w 1808234"/>
                        <a:gd name="connsiteY5" fmla="*/ 431705 h 1334798"/>
                        <a:gd name="connsiteX6" fmla="*/ 618663 w 1808234"/>
                        <a:gd name="connsiteY6" fmla="*/ 390914 h 1334798"/>
                        <a:gd name="connsiteX7" fmla="*/ 1461680 w 1808234"/>
                        <a:gd name="connsiteY7" fmla="*/ 615265 h 1334798"/>
                        <a:gd name="connsiteX8" fmla="*/ 1805005 w 1808234"/>
                        <a:gd name="connsiteY8" fmla="*/ 914399 h 1334798"/>
                        <a:gd name="connsiteX9" fmla="*/ 1065312 w 1808234"/>
                        <a:gd name="connsiteY9" fmla="*/ 1168234 h 1334798"/>
                        <a:gd name="connsiteX10" fmla="*/ 1067366 w 1808234"/>
                        <a:gd name="connsiteY10" fmla="*/ 1332508 h 1334798"/>
                        <a:gd name="connsiteX11" fmla="*/ 741037 w 1808234"/>
                        <a:gd name="connsiteY11" fmla="*/ 1332508 h 1334798"/>
                        <a:gd name="connsiteX12" fmla="*/ 5004 w 1808234"/>
                        <a:gd name="connsiteY12" fmla="*/ 1334798 h 1334798"/>
                        <a:gd name="connsiteX13" fmla="*/ 0 w 1808234"/>
                        <a:gd name="connsiteY13" fmla="*/ 900803 h 1334798"/>
                        <a:gd name="connsiteX14" fmla="*/ 5004 w 1808234"/>
                        <a:gd name="connsiteY14" fmla="*/ 1298 h 1334798"/>
                        <a:gd name="connsiteX0" fmla="*/ 5004 w 1808736"/>
                        <a:gd name="connsiteY0" fmla="*/ 1298 h 1334798"/>
                        <a:gd name="connsiteX1" fmla="*/ 727440 w 1808736"/>
                        <a:gd name="connsiteY1" fmla="*/ 0 h 1334798"/>
                        <a:gd name="connsiteX2" fmla="*/ 1043571 w 1808736"/>
                        <a:gd name="connsiteY2" fmla="*/ 0 h 1334798"/>
                        <a:gd name="connsiteX3" fmla="*/ 1050370 w 1808736"/>
                        <a:gd name="connsiteY3" fmla="*/ 135970 h 1334798"/>
                        <a:gd name="connsiteX4" fmla="*/ 1717970 w 1808736"/>
                        <a:gd name="connsiteY4" fmla="*/ 365019 h 1334798"/>
                        <a:gd name="connsiteX5" fmla="*/ 1288318 w 1808736"/>
                        <a:gd name="connsiteY5" fmla="*/ 431705 h 1334798"/>
                        <a:gd name="connsiteX6" fmla="*/ 618663 w 1808736"/>
                        <a:gd name="connsiteY6" fmla="*/ 390914 h 1334798"/>
                        <a:gd name="connsiteX7" fmla="*/ 1482075 w 1808736"/>
                        <a:gd name="connsiteY7" fmla="*/ 608466 h 1334798"/>
                        <a:gd name="connsiteX8" fmla="*/ 1805005 w 1808736"/>
                        <a:gd name="connsiteY8" fmla="*/ 914399 h 1334798"/>
                        <a:gd name="connsiteX9" fmla="*/ 1065312 w 1808736"/>
                        <a:gd name="connsiteY9" fmla="*/ 1168234 h 1334798"/>
                        <a:gd name="connsiteX10" fmla="*/ 1067366 w 1808736"/>
                        <a:gd name="connsiteY10" fmla="*/ 1332508 h 1334798"/>
                        <a:gd name="connsiteX11" fmla="*/ 741037 w 1808736"/>
                        <a:gd name="connsiteY11" fmla="*/ 1332508 h 1334798"/>
                        <a:gd name="connsiteX12" fmla="*/ 5004 w 1808736"/>
                        <a:gd name="connsiteY12" fmla="*/ 1334798 h 1334798"/>
                        <a:gd name="connsiteX13" fmla="*/ 0 w 1808736"/>
                        <a:gd name="connsiteY13" fmla="*/ 900803 h 1334798"/>
                        <a:gd name="connsiteX14" fmla="*/ 5004 w 1808736"/>
                        <a:gd name="connsiteY14" fmla="*/ 1298 h 1334798"/>
                        <a:gd name="connsiteX0" fmla="*/ 5004 w 1808397"/>
                        <a:gd name="connsiteY0" fmla="*/ 1298 h 1334798"/>
                        <a:gd name="connsiteX1" fmla="*/ 727440 w 1808397"/>
                        <a:gd name="connsiteY1" fmla="*/ 0 h 1334798"/>
                        <a:gd name="connsiteX2" fmla="*/ 1043571 w 1808397"/>
                        <a:gd name="connsiteY2" fmla="*/ 0 h 1334798"/>
                        <a:gd name="connsiteX3" fmla="*/ 1050370 w 1808397"/>
                        <a:gd name="connsiteY3" fmla="*/ 135970 h 1334798"/>
                        <a:gd name="connsiteX4" fmla="*/ 1717970 w 1808397"/>
                        <a:gd name="connsiteY4" fmla="*/ 365019 h 1334798"/>
                        <a:gd name="connsiteX5" fmla="*/ 1288318 w 1808397"/>
                        <a:gd name="connsiteY5" fmla="*/ 431705 h 1334798"/>
                        <a:gd name="connsiteX6" fmla="*/ 618663 w 1808397"/>
                        <a:gd name="connsiteY6" fmla="*/ 390914 h 1334798"/>
                        <a:gd name="connsiteX7" fmla="*/ 1482075 w 1808397"/>
                        <a:gd name="connsiteY7" fmla="*/ 608466 h 1334798"/>
                        <a:gd name="connsiteX8" fmla="*/ 1805005 w 1808397"/>
                        <a:gd name="connsiteY8" fmla="*/ 914399 h 1334798"/>
                        <a:gd name="connsiteX9" fmla="*/ 1065312 w 1808397"/>
                        <a:gd name="connsiteY9" fmla="*/ 1168234 h 1334798"/>
                        <a:gd name="connsiteX10" fmla="*/ 1067366 w 1808397"/>
                        <a:gd name="connsiteY10" fmla="*/ 1332508 h 1334798"/>
                        <a:gd name="connsiteX11" fmla="*/ 741037 w 1808397"/>
                        <a:gd name="connsiteY11" fmla="*/ 1332508 h 1334798"/>
                        <a:gd name="connsiteX12" fmla="*/ 5004 w 1808397"/>
                        <a:gd name="connsiteY12" fmla="*/ 1334798 h 1334798"/>
                        <a:gd name="connsiteX13" fmla="*/ 0 w 1808397"/>
                        <a:gd name="connsiteY13" fmla="*/ 900803 h 1334798"/>
                        <a:gd name="connsiteX14" fmla="*/ 5004 w 180839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591471 w 1801767"/>
                        <a:gd name="connsiteY1" fmla="*/ 0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5004 w 1801767"/>
                        <a:gd name="connsiteY15" fmla="*/ 1298 h 1334798"/>
                        <a:gd name="connsiteX0" fmla="*/ 5004 w 1801767"/>
                        <a:gd name="connsiteY0" fmla="*/ 1298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5004 w 1801767"/>
                        <a:gd name="connsiteY15" fmla="*/ 1298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79788 w 1801767"/>
                        <a:gd name="connsiteY15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79788 w 1801767"/>
                        <a:gd name="connsiteY15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79788 w 1801767"/>
                        <a:gd name="connsiteY15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27195 w 1801767"/>
                        <a:gd name="connsiteY15" fmla="*/ 724041 h 1334798"/>
                        <a:gd name="connsiteX16" fmla="*/ 79788 w 1801767"/>
                        <a:gd name="connsiteY16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79788 w 1801767"/>
                        <a:gd name="connsiteY16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394314 w 1801767"/>
                        <a:gd name="connsiteY16" fmla="*/ 754635 h 1334798"/>
                        <a:gd name="connsiteX17" fmla="*/ 79788 w 1801767"/>
                        <a:gd name="connsiteY17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79788 w 1801767"/>
                        <a:gd name="connsiteY17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598270 w 1801767"/>
                        <a:gd name="connsiteY17" fmla="*/ 635661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22696 w 1801767"/>
                        <a:gd name="connsiteY12" fmla="*/ 132988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59506 w 1801767"/>
                        <a:gd name="connsiteY11" fmla="*/ 1332508 h 1332508"/>
                        <a:gd name="connsiteX12" fmla="*/ 722696 w 1801767"/>
                        <a:gd name="connsiteY12" fmla="*/ 132988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3571 w 1801767"/>
                        <a:gd name="connsiteY3" fmla="*/ 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269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3571 w 1801767"/>
                        <a:gd name="connsiteY3" fmla="*/ 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51432 w 1801767"/>
                        <a:gd name="connsiteY3" fmla="*/ 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1928 w 1801767"/>
                        <a:gd name="connsiteY0" fmla="*/ 389806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1928 w 1801767"/>
                        <a:gd name="connsiteY18" fmla="*/ 389806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3512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7871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3512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7871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3512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10800"/>
                        <a:gd name="connsiteY0" fmla="*/ 405527 h 1335128"/>
                        <a:gd name="connsiteX1" fmla="*/ 735301 w 1810800"/>
                        <a:gd name="connsiteY1" fmla="*/ 132571 h 1335128"/>
                        <a:gd name="connsiteX2" fmla="*/ 735300 w 1810800"/>
                        <a:gd name="connsiteY2" fmla="*/ 0 h 1335128"/>
                        <a:gd name="connsiteX3" fmla="*/ 1056672 w 1810800"/>
                        <a:gd name="connsiteY3" fmla="*/ 2620 h 1335128"/>
                        <a:gd name="connsiteX4" fmla="*/ 1058230 w 1810800"/>
                        <a:gd name="connsiteY4" fmla="*/ 135970 h 1335128"/>
                        <a:gd name="connsiteX5" fmla="*/ 1725830 w 1810800"/>
                        <a:gd name="connsiteY5" fmla="*/ 365019 h 1335128"/>
                        <a:gd name="connsiteX6" fmla="*/ 1296178 w 1810800"/>
                        <a:gd name="connsiteY6" fmla="*/ 431705 h 1335128"/>
                        <a:gd name="connsiteX7" fmla="*/ 640120 w 1810800"/>
                        <a:gd name="connsiteY7" fmla="*/ 390914 h 1335128"/>
                        <a:gd name="connsiteX8" fmla="*/ 1489935 w 1810800"/>
                        <a:gd name="connsiteY8" fmla="*/ 608466 h 1335128"/>
                        <a:gd name="connsiteX9" fmla="*/ 1806067 w 1810800"/>
                        <a:gd name="connsiteY9" fmla="*/ 890605 h 1335128"/>
                        <a:gd name="connsiteX10" fmla="*/ 1073172 w 1810800"/>
                        <a:gd name="connsiteY10" fmla="*/ 1178714 h 1335128"/>
                        <a:gd name="connsiteX11" fmla="*/ 1072606 w 1810800"/>
                        <a:gd name="connsiteY11" fmla="*/ 1335128 h 1335128"/>
                        <a:gd name="connsiteX12" fmla="*/ 733176 w 1810800"/>
                        <a:gd name="connsiteY12" fmla="*/ 1335128 h 1335128"/>
                        <a:gd name="connsiteX13" fmla="*/ 733506 w 1810800"/>
                        <a:gd name="connsiteY13" fmla="*/ 1181831 h 1335128"/>
                        <a:gd name="connsiteX14" fmla="*/ 0 w 1810800"/>
                        <a:gd name="connsiteY14" fmla="*/ 872265 h 1335128"/>
                        <a:gd name="connsiteX15" fmla="*/ 476958 w 1810800"/>
                        <a:gd name="connsiteY15" fmla="*/ 832818 h 1335128"/>
                        <a:gd name="connsiteX16" fmla="*/ 1245190 w 1810800"/>
                        <a:gd name="connsiteY16" fmla="*/ 894004 h 1335128"/>
                        <a:gd name="connsiteX17" fmla="*/ 402174 w 1810800"/>
                        <a:gd name="connsiteY17" fmla="*/ 683250 h 1335128"/>
                        <a:gd name="connsiteX18" fmla="*/ 74548 w 1810800"/>
                        <a:gd name="connsiteY18" fmla="*/ 405527 h 13351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810800" h="1335128">
                          <a:moveTo>
                            <a:pt x="74548" y="405527"/>
                          </a:moveTo>
                          <a:cubicBezTo>
                            <a:pt x="128972" y="171183"/>
                            <a:pt x="454831" y="142068"/>
                            <a:pt x="735301" y="132571"/>
                          </a:cubicBezTo>
                          <a:cubicBezTo>
                            <a:pt x="735301" y="88381"/>
                            <a:pt x="735300" y="44190"/>
                            <a:pt x="735300" y="0"/>
                          </a:cubicBezTo>
                          <a:lnTo>
                            <a:pt x="1056672" y="2620"/>
                          </a:lnTo>
                          <a:cubicBezTo>
                            <a:pt x="1057191" y="47070"/>
                            <a:pt x="1057711" y="91520"/>
                            <a:pt x="1058230" y="135970"/>
                          </a:cubicBezTo>
                          <a:cubicBezTo>
                            <a:pt x="1362345" y="119406"/>
                            <a:pt x="1608751" y="222246"/>
                            <a:pt x="1725830" y="365019"/>
                          </a:cubicBezTo>
                          <a:cubicBezTo>
                            <a:pt x="1678241" y="378616"/>
                            <a:pt x="1504890" y="410959"/>
                            <a:pt x="1296178" y="431705"/>
                          </a:cubicBezTo>
                          <a:cubicBezTo>
                            <a:pt x="1067071" y="238297"/>
                            <a:pt x="646919" y="283271"/>
                            <a:pt x="640120" y="390914"/>
                          </a:cubicBezTo>
                          <a:cubicBezTo>
                            <a:pt x="655192" y="542532"/>
                            <a:pt x="1295611" y="534816"/>
                            <a:pt x="1489935" y="608466"/>
                          </a:cubicBezTo>
                          <a:cubicBezTo>
                            <a:pt x="1727093" y="680767"/>
                            <a:pt x="1835533" y="771133"/>
                            <a:pt x="1806067" y="890605"/>
                          </a:cubicBezTo>
                          <a:cubicBezTo>
                            <a:pt x="1739664" y="1057932"/>
                            <a:pt x="1497627" y="1207978"/>
                            <a:pt x="1073172" y="1178714"/>
                          </a:cubicBezTo>
                          <a:cubicBezTo>
                            <a:pt x="1073857" y="1233472"/>
                            <a:pt x="1071921" y="1280370"/>
                            <a:pt x="1072606" y="1335128"/>
                          </a:cubicBezTo>
                          <a:lnTo>
                            <a:pt x="733176" y="1335128"/>
                          </a:lnTo>
                          <a:cubicBezTo>
                            <a:pt x="734159" y="1285776"/>
                            <a:pt x="732523" y="1231183"/>
                            <a:pt x="733506" y="1181831"/>
                          </a:cubicBezTo>
                          <a:cubicBezTo>
                            <a:pt x="433836" y="1203729"/>
                            <a:pt x="24329" y="1046811"/>
                            <a:pt x="0" y="872265"/>
                          </a:cubicBezTo>
                          <a:lnTo>
                            <a:pt x="476958" y="832818"/>
                          </a:lnTo>
                          <a:cubicBezTo>
                            <a:pt x="593870" y="1035283"/>
                            <a:pt x="1190731" y="1040106"/>
                            <a:pt x="1245190" y="894004"/>
                          </a:cubicBezTo>
                          <a:cubicBezTo>
                            <a:pt x="1283715" y="776164"/>
                            <a:pt x="683179" y="753501"/>
                            <a:pt x="402174" y="683250"/>
                          </a:cubicBezTo>
                          <a:cubicBezTo>
                            <a:pt x="287134" y="658755"/>
                            <a:pt x="55244" y="575478"/>
                            <a:pt x="74548" y="405527"/>
                          </a:cubicBez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479" name="Group 478">
                    <a:extLst>
                      <a:ext uri="{FF2B5EF4-FFF2-40B4-BE49-F238E27FC236}">
                        <a16:creationId xmlns:a16="http://schemas.microsoft.com/office/drawing/2014/main" id="{BD53240C-5EDA-43A3-B2C8-111FF114F950}"/>
                      </a:ext>
                    </a:extLst>
                  </p:cNvPr>
                  <p:cNvGrpSpPr/>
                  <p:nvPr/>
                </p:nvGrpSpPr>
                <p:grpSpPr>
                  <a:xfrm>
                    <a:off x="4631158" y="1045307"/>
                    <a:ext cx="2119838" cy="3380716"/>
                    <a:chOff x="6025397" y="2507382"/>
                    <a:chExt cx="348922" cy="556460"/>
                  </a:xfrm>
                  <a:grpFill/>
                </p:grpSpPr>
                <p:sp>
                  <p:nvSpPr>
                    <p:cNvPr id="480" name="Oval 479">
                      <a:extLst>
                        <a:ext uri="{FF2B5EF4-FFF2-40B4-BE49-F238E27FC236}">
                          <a16:creationId xmlns:a16="http://schemas.microsoft.com/office/drawing/2014/main" id="{C36CFFB9-5885-4637-98EC-6E0C5A085D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397" y="2507382"/>
                      <a:ext cx="348922" cy="1650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1" name="Freeform 35">
                      <a:extLst>
                        <a:ext uri="{FF2B5EF4-FFF2-40B4-BE49-F238E27FC236}">
                          <a16:creationId xmlns:a16="http://schemas.microsoft.com/office/drawing/2014/main" id="{E79983A7-E117-4492-AE8A-62C0558912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397" y="2616143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2" name="Freeform 36">
                      <a:extLst>
                        <a:ext uri="{FF2B5EF4-FFF2-40B4-BE49-F238E27FC236}">
                          <a16:creationId xmlns:a16="http://schemas.microsoft.com/office/drawing/2014/main" id="{308E4238-14FC-4880-8B14-6C4367113E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397" y="2672815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3" name="Freeform 37">
                      <a:extLst>
                        <a:ext uri="{FF2B5EF4-FFF2-40B4-BE49-F238E27FC236}">
                          <a16:creationId xmlns:a16="http://schemas.microsoft.com/office/drawing/2014/main" id="{447B83D1-CD03-42C2-B677-A83440F67C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397" y="2729487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4" name="Freeform 38">
                      <a:extLst>
                        <a:ext uri="{FF2B5EF4-FFF2-40B4-BE49-F238E27FC236}">
                          <a16:creationId xmlns:a16="http://schemas.microsoft.com/office/drawing/2014/main" id="{C4BB8D62-EC5B-4D3C-AB76-0066695692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397" y="2788616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5" name="Freeform 39">
                      <a:extLst>
                        <a:ext uri="{FF2B5EF4-FFF2-40B4-BE49-F238E27FC236}">
                          <a16:creationId xmlns:a16="http://schemas.microsoft.com/office/drawing/2014/main" id="{90031F68-7CBD-449C-95E6-62B128B579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397" y="2842830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6" name="Rectangle 4">
                      <a:extLst>
                        <a:ext uri="{FF2B5EF4-FFF2-40B4-BE49-F238E27FC236}">
                          <a16:creationId xmlns:a16="http://schemas.microsoft.com/office/drawing/2014/main" id="{F328DDCA-A676-4107-B9E0-54A5B6AF61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2200" y="2528421"/>
                      <a:ext cx="160987" cy="112442"/>
                    </a:xfrm>
                    <a:custGeom>
                      <a:avLst/>
                      <a:gdLst>
                        <a:gd name="connsiteX0" fmla="*/ 0 w 1784350"/>
                        <a:gd name="connsiteY0" fmla="*/ 0 h 1333500"/>
                        <a:gd name="connsiteX1" fmla="*/ 1784350 w 1784350"/>
                        <a:gd name="connsiteY1" fmla="*/ 0 h 1333500"/>
                        <a:gd name="connsiteX2" fmla="*/ 1784350 w 1784350"/>
                        <a:gd name="connsiteY2" fmla="*/ 1333500 h 1333500"/>
                        <a:gd name="connsiteX3" fmla="*/ 0 w 1784350"/>
                        <a:gd name="connsiteY3" fmla="*/ 1333500 h 1333500"/>
                        <a:gd name="connsiteX4" fmla="*/ 0 w 1784350"/>
                        <a:gd name="connsiteY4" fmla="*/ 0 h 1333500"/>
                        <a:gd name="connsiteX0" fmla="*/ 0 w 1784350"/>
                        <a:gd name="connsiteY0" fmla="*/ 0 h 1333500"/>
                        <a:gd name="connsiteX1" fmla="*/ 1784350 w 1784350"/>
                        <a:gd name="connsiteY1" fmla="*/ 0 h 1333500"/>
                        <a:gd name="connsiteX2" fmla="*/ 1784350 w 1784350"/>
                        <a:gd name="connsiteY2" fmla="*/ 1333500 h 1333500"/>
                        <a:gd name="connsiteX3" fmla="*/ 736033 w 1784350"/>
                        <a:gd name="connsiteY3" fmla="*/ 1331210 h 1333500"/>
                        <a:gd name="connsiteX4" fmla="*/ 0 w 1784350"/>
                        <a:gd name="connsiteY4" fmla="*/ 1333500 h 1333500"/>
                        <a:gd name="connsiteX5" fmla="*/ 0 w 1784350"/>
                        <a:gd name="connsiteY5" fmla="*/ 0 h 1333500"/>
                        <a:gd name="connsiteX0" fmla="*/ 0 w 1784350"/>
                        <a:gd name="connsiteY0" fmla="*/ 1298 h 1334798"/>
                        <a:gd name="connsiteX1" fmla="*/ 722436 w 1784350"/>
                        <a:gd name="connsiteY1" fmla="*/ 0 h 1334798"/>
                        <a:gd name="connsiteX2" fmla="*/ 1784350 w 1784350"/>
                        <a:gd name="connsiteY2" fmla="*/ 1298 h 1334798"/>
                        <a:gd name="connsiteX3" fmla="*/ 1784350 w 1784350"/>
                        <a:gd name="connsiteY3" fmla="*/ 1334798 h 1334798"/>
                        <a:gd name="connsiteX4" fmla="*/ 736033 w 1784350"/>
                        <a:gd name="connsiteY4" fmla="*/ 1332508 h 1334798"/>
                        <a:gd name="connsiteX5" fmla="*/ 0 w 1784350"/>
                        <a:gd name="connsiteY5" fmla="*/ 1334798 h 1334798"/>
                        <a:gd name="connsiteX6" fmla="*/ 0 w 1784350"/>
                        <a:gd name="connsiteY6" fmla="*/ 1298 h 1334798"/>
                        <a:gd name="connsiteX0" fmla="*/ 0 w 1784350"/>
                        <a:gd name="connsiteY0" fmla="*/ 1298 h 1334798"/>
                        <a:gd name="connsiteX1" fmla="*/ 722436 w 1784350"/>
                        <a:gd name="connsiteY1" fmla="*/ 0 h 1334798"/>
                        <a:gd name="connsiteX2" fmla="*/ 1784350 w 1784350"/>
                        <a:gd name="connsiteY2" fmla="*/ 1298 h 1334798"/>
                        <a:gd name="connsiteX3" fmla="*/ 1784350 w 1784350"/>
                        <a:gd name="connsiteY3" fmla="*/ 1334798 h 1334798"/>
                        <a:gd name="connsiteX4" fmla="*/ 1062362 w 1784350"/>
                        <a:gd name="connsiteY4" fmla="*/ 1332508 h 1334798"/>
                        <a:gd name="connsiteX5" fmla="*/ 736033 w 1784350"/>
                        <a:gd name="connsiteY5" fmla="*/ 1332508 h 1334798"/>
                        <a:gd name="connsiteX6" fmla="*/ 0 w 1784350"/>
                        <a:gd name="connsiteY6" fmla="*/ 1334798 h 1334798"/>
                        <a:gd name="connsiteX7" fmla="*/ 0 w 1784350"/>
                        <a:gd name="connsiteY7" fmla="*/ 1298 h 1334798"/>
                        <a:gd name="connsiteX0" fmla="*/ 0 w 1784350"/>
                        <a:gd name="connsiteY0" fmla="*/ 1298 h 1334798"/>
                        <a:gd name="connsiteX1" fmla="*/ 722436 w 1784350"/>
                        <a:gd name="connsiteY1" fmla="*/ 0 h 1334798"/>
                        <a:gd name="connsiteX2" fmla="*/ 1038567 w 1784350"/>
                        <a:gd name="connsiteY2" fmla="*/ 0 h 1334798"/>
                        <a:gd name="connsiteX3" fmla="*/ 1784350 w 1784350"/>
                        <a:gd name="connsiteY3" fmla="*/ 1298 h 1334798"/>
                        <a:gd name="connsiteX4" fmla="*/ 1784350 w 1784350"/>
                        <a:gd name="connsiteY4" fmla="*/ 1334798 h 1334798"/>
                        <a:gd name="connsiteX5" fmla="*/ 1062362 w 1784350"/>
                        <a:gd name="connsiteY5" fmla="*/ 1332508 h 1334798"/>
                        <a:gd name="connsiteX6" fmla="*/ 736033 w 1784350"/>
                        <a:gd name="connsiteY6" fmla="*/ 1332508 h 1334798"/>
                        <a:gd name="connsiteX7" fmla="*/ 0 w 1784350"/>
                        <a:gd name="connsiteY7" fmla="*/ 1334798 h 1334798"/>
                        <a:gd name="connsiteX8" fmla="*/ 0 w 1784350"/>
                        <a:gd name="connsiteY8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9354 w 1789354"/>
                        <a:gd name="connsiteY4" fmla="*/ 1334798 h 1334798"/>
                        <a:gd name="connsiteX5" fmla="*/ 1067366 w 1789354"/>
                        <a:gd name="connsiteY5" fmla="*/ 1332508 h 1334798"/>
                        <a:gd name="connsiteX6" fmla="*/ 741037 w 1789354"/>
                        <a:gd name="connsiteY6" fmla="*/ 1332508 h 1334798"/>
                        <a:gd name="connsiteX7" fmla="*/ 5004 w 1789354"/>
                        <a:gd name="connsiteY7" fmla="*/ 1334798 h 1334798"/>
                        <a:gd name="connsiteX8" fmla="*/ 0 w 1789354"/>
                        <a:gd name="connsiteY8" fmla="*/ 900803 h 1334798"/>
                        <a:gd name="connsiteX9" fmla="*/ 5004 w 1789354"/>
                        <a:gd name="connsiteY9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789354 w 1789354"/>
                        <a:gd name="connsiteY5" fmla="*/ 1334798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55115 w 1789354"/>
                        <a:gd name="connsiteY5" fmla="*/ 1181831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55115 w 1789354"/>
                        <a:gd name="connsiteY5" fmla="*/ 1181831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58514 w 1789354"/>
                        <a:gd name="connsiteY5" fmla="*/ 1154637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65312 w 1789354"/>
                        <a:gd name="connsiteY5" fmla="*/ 1168234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65312 w 1789354"/>
                        <a:gd name="connsiteY5" fmla="*/ 1168234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789354"/>
                        <a:gd name="connsiteY0" fmla="*/ 1298 h 1334798"/>
                        <a:gd name="connsiteX1" fmla="*/ 727440 w 1789354"/>
                        <a:gd name="connsiteY1" fmla="*/ 0 h 1334798"/>
                        <a:gd name="connsiteX2" fmla="*/ 1043571 w 1789354"/>
                        <a:gd name="connsiteY2" fmla="*/ 0 h 1334798"/>
                        <a:gd name="connsiteX3" fmla="*/ 1789354 w 1789354"/>
                        <a:gd name="connsiteY3" fmla="*/ 1298 h 1334798"/>
                        <a:gd name="connsiteX4" fmla="*/ 1784609 w 1789354"/>
                        <a:gd name="connsiteY4" fmla="*/ 924597 h 1334798"/>
                        <a:gd name="connsiteX5" fmla="*/ 1065312 w 1789354"/>
                        <a:gd name="connsiteY5" fmla="*/ 1168234 h 1334798"/>
                        <a:gd name="connsiteX6" fmla="*/ 1067366 w 1789354"/>
                        <a:gd name="connsiteY6" fmla="*/ 1332508 h 1334798"/>
                        <a:gd name="connsiteX7" fmla="*/ 741037 w 1789354"/>
                        <a:gd name="connsiteY7" fmla="*/ 1332508 h 1334798"/>
                        <a:gd name="connsiteX8" fmla="*/ 5004 w 1789354"/>
                        <a:gd name="connsiteY8" fmla="*/ 1334798 h 1334798"/>
                        <a:gd name="connsiteX9" fmla="*/ 0 w 1789354"/>
                        <a:gd name="connsiteY9" fmla="*/ 900803 h 1334798"/>
                        <a:gd name="connsiteX10" fmla="*/ 5004 w 1789354"/>
                        <a:gd name="connsiteY10" fmla="*/ 1298 h 1334798"/>
                        <a:gd name="connsiteX0" fmla="*/ 5004 w 1843211"/>
                        <a:gd name="connsiteY0" fmla="*/ 1298 h 1334798"/>
                        <a:gd name="connsiteX1" fmla="*/ 727440 w 1843211"/>
                        <a:gd name="connsiteY1" fmla="*/ 0 h 1334798"/>
                        <a:gd name="connsiteX2" fmla="*/ 1043571 w 1843211"/>
                        <a:gd name="connsiteY2" fmla="*/ 0 h 1334798"/>
                        <a:gd name="connsiteX3" fmla="*/ 1789354 w 1843211"/>
                        <a:gd name="connsiteY3" fmla="*/ 1298 h 1334798"/>
                        <a:gd name="connsiteX4" fmla="*/ 1784609 w 1843211"/>
                        <a:gd name="connsiteY4" fmla="*/ 649258 h 1334798"/>
                        <a:gd name="connsiteX5" fmla="*/ 1784609 w 1843211"/>
                        <a:gd name="connsiteY5" fmla="*/ 924597 h 1334798"/>
                        <a:gd name="connsiteX6" fmla="*/ 1065312 w 1843211"/>
                        <a:gd name="connsiteY6" fmla="*/ 1168234 h 1334798"/>
                        <a:gd name="connsiteX7" fmla="*/ 1067366 w 1843211"/>
                        <a:gd name="connsiteY7" fmla="*/ 1332508 h 1334798"/>
                        <a:gd name="connsiteX8" fmla="*/ 741037 w 1843211"/>
                        <a:gd name="connsiteY8" fmla="*/ 1332508 h 1334798"/>
                        <a:gd name="connsiteX9" fmla="*/ 5004 w 1843211"/>
                        <a:gd name="connsiteY9" fmla="*/ 1334798 h 1334798"/>
                        <a:gd name="connsiteX10" fmla="*/ 0 w 1843211"/>
                        <a:gd name="connsiteY10" fmla="*/ 900803 h 1334798"/>
                        <a:gd name="connsiteX11" fmla="*/ 5004 w 184321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23726"/>
                        <a:gd name="connsiteY0" fmla="*/ 1298 h 1334798"/>
                        <a:gd name="connsiteX1" fmla="*/ 727440 w 1823726"/>
                        <a:gd name="connsiteY1" fmla="*/ 0 h 1334798"/>
                        <a:gd name="connsiteX2" fmla="*/ 1043571 w 1823726"/>
                        <a:gd name="connsiteY2" fmla="*/ 0 h 1334798"/>
                        <a:gd name="connsiteX3" fmla="*/ 1789354 w 1823726"/>
                        <a:gd name="connsiteY3" fmla="*/ 1298 h 1334798"/>
                        <a:gd name="connsiteX4" fmla="*/ 1451482 w 1823726"/>
                        <a:gd name="connsiteY4" fmla="*/ 625463 h 1334798"/>
                        <a:gd name="connsiteX5" fmla="*/ 1784609 w 1823726"/>
                        <a:gd name="connsiteY5" fmla="*/ 924597 h 1334798"/>
                        <a:gd name="connsiteX6" fmla="*/ 1065312 w 1823726"/>
                        <a:gd name="connsiteY6" fmla="*/ 1168234 h 1334798"/>
                        <a:gd name="connsiteX7" fmla="*/ 1067366 w 1823726"/>
                        <a:gd name="connsiteY7" fmla="*/ 1332508 h 1334798"/>
                        <a:gd name="connsiteX8" fmla="*/ 741037 w 1823726"/>
                        <a:gd name="connsiteY8" fmla="*/ 1332508 h 1334798"/>
                        <a:gd name="connsiteX9" fmla="*/ 5004 w 1823726"/>
                        <a:gd name="connsiteY9" fmla="*/ 1334798 h 1334798"/>
                        <a:gd name="connsiteX10" fmla="*/ 0 w 1823726"/>
                        <a:gd name="connsiteY10" fmla="*/ 900803 h 1334798"/>
                        <a:gd name="connsiteX11" fmla="*/ 5004 w 1823726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784609 w 1810391"/>
                        <a:gd name="connsiteY5" fmla="*/ 924597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805005 w 1810391"/>
                        <a:gd name="connsiteY5" fmla="*/ 914399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10391"/>
                        <a:gd name="connsiteY0" fmla="*/ 1298 h 1334798"/>
                        <a:gd name="connsiteX1" fmla="*/ 727440 w 1810391"/>
                        <a:gd name="connsiteY1" fmla="*/ 0 h 1334798"/>
                        <a:gd name="connsiteX2" fmla="*/ 1043571 w 1810391"/>
                        <a:gd name="connsiteY2" fmla="*/ 0 h 1334798"/>
                        <a:gd name="connsiteX3" fmla="*/ 1789354 w 1810391"/>
                        <a:gd name="connsiteY3" fmla="*/ 1298 h 1334798"/>
                        <a:gd name="connsiteX4" fmla="*/ 1451482 w 1810391"/>
                        <a:gd name="connsiteY4" fmla="*/ 625463 h 1334798"/>
                        <a:gd name="connsiteX5" fmla="*/ 1805005 w 1810391"/>
                        <a:gd name="connsiteY5" fmla="*/ 914399 h 1334798"/>
                        <a:gd name="connsiteX6" fmla="*/ 1065312 w 1810391"/>
                        <a:gd name="connsiteY6" fmla="*/ 1168234 h 1334798"/>
                        <a:gd name="connsiteX7" fmla="*/ 1067366 w 1810391"/>
                        <a:gd name="connsiteY7" fmla="*/ 1332508 h 1334798"/>
                        <a:gd name="connsiteX8" fmla="*/ 741037 w 1810391"/>
                        <a:gd name="connsiteY8" fmla="*/ 1332508 h 1334798"/>
                        <a:gd name="connsiteX9" fmla="*/ 5004 w 1810391"/>
                        <a:gd name="connsiteY9" fmla="*/ 1334798 h 1334798"/>
                        <a:gd name="connsiteX10" fmla="*/ 0 w 1810391"/>
                        <a:gd name="connsiteY10" fmla="*/ 900803 h 1334798"/>
                        <a:gd name="connsiteX11" fmla="*/ 5004 w 1810391"/>
                        <a:gd name="connsiteY11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536463 w 1808798"/>
                        <a:gd name="connsiteY4" fmla="*/ 452101 h 1334798"/>
                        <a:gd name="connsiteX5" fmla="*/ 1451482 w 1808798"/>
                        <a:gd name="connsiteY5" fmla="*/ 625463 h 1334798"/>
                        <a:gd name="connsiteX6" fmla="*/ 1805005 w 1808798"/>
                        <a:gd name="connsiteY6" fmla="*/ 914399 h 1334798"/>
                        <a:gd name="connsiteX7" fmla="*/ 1065312 w 1808798"/>
                        <a:gd name="connsiteY7" fmla="*/ 1168234 h 1334798"/>
                        <a:gd name="connsiteX8" fmla="*/ 1067366 w 1808798"/>
                        <a:gd name="connsiteY8" fmla="*/ 1332508 h 1334798"/>
                        <a:gd name="connsiteX9" fmla="*/ 741037 w 1808798"/>
                        <a:gd name="connsiteY9" fmla="*/ 1332508 h 1334798"/>
                        <a:gd name="connsiteX10" fmla="*/ 5004 w 1808798"/>
                        <a:gd name="connsiteY10" fmla="*/ 1334798 h 1334798"/>
                        <a:gd name="connsiteX11" fmla="*/ 0 w 1808798"/>
                        <a:gd name="connsiteY11" fmla="*/ 900803 h 1334798"/>
                        <a:gd name="connsiteX12" fmla="*/ 5004 w 1808798"/>
                        <a:gd name="connsiteY12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618663 w 1808798"/>
                        <a:gd name="connsiteY4" fmla="*/ 390914 h 1334798"/>
                        <a:gd name="connsiteX5" fmla="*/ 1451482 w 1808798"/>
                        <a:gd name="connsiteY5" fmla="*/ 625463 h 1334798"/>
                        <a:gd name="connsiteX6" fmla="*/ 1805005 w 1808798"/>
                        <a:gd name="connsiteY6" fmla="*/ 914399 h 1334798"/>
                        <a:gd name="connsiteX7" fmla="*/ 1065312 w 1808798"/>
                        <a:gd name="connsiteY7" fmla="*/ 1168234 h 1334798"/>
                        <a:gd name="connsiteX8" fmla="*/ 1067366 w 1808798"/>
                        <a:gd name="connsiteY8" fmla="*/ 1332508 h 1334798"/>
                        <a:gd name="connsiteX9" fmla="*/ 741037 w 1808798"/>
                        <a:gd name="connsiteY9" fmla="*/ 1332508 h 1334798"/>
                        <a:gd name="connsiteX10" fmla="*/ 5004 w 1808798"/>
                        <a:gd name="connsiteY10" fmla="*/ 1334798 h 1334798"/>
                        <a:gd name="connsiteX11" fmla="*/ 0 w 1808798"/>
                        <a:gd name="connsiteY11" fmla="*/ 900803 h 1334798"/>
                        <a:gd name="connsiteX12" fmla="*/ 5004 w 1808798"/>
                        <a:gd name="connsiteY12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618663 w 1808798"/>
                        <a:gd name="connsiteY4" fmla="*/ 390914 h 1334798"/>
                        <a:gd name="connsiteX5" fmla="*/ 1451482 w 1808798"/>
                        <a:gd name="connsiteY5" fmla="*/ 625463 h 1334798"/>
                        <a:gd name="connsiteX6" fmla="*/ 1805005 w 1808798"/>
                        <a:gd name="connsiteY6" fmla="*/ 914399 h 1334798"/>
                        <a:gd name="connsiteX7" fmla="*/ 1065312 w 1808798"/>
                        <a:gd name="connsiteY7" fmla="*/ 1168234 h 1334798"/>
                        <a:gd name="connsiteX8" fmla="*/ 1067366 w 1808798"/>
                        <a:gd name="connsiteY8" fmla="*/ 1332508 h 1334798"/>
                        <a:gd name="connsiteX9" fmla="*/ 741037 w 1808798"/>
                        <a:gd name="connsiteY9" fmla="*/ 1332508 h 1334798"/>
                        <a:gd name="connsiteX10" fmla="*/ 5004 w 1808798"/>
                        <a:gd name="connsiteY10" fmla="*/ 1334798 h 1334798"/>
                        <a:gd name="connsiteX11" fmla="*/ 0 w 1808798"/>
                        <a:gd name="connsiteY11" fmla="*/ 900803 h 1334798"/>
                        <a:gd name="connsiteX12" fmla="*/ 5004 w 1808798"/>
                        <a:gd name="connsiteY12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145549 w 1808798"/>
                        <a:gd name="connsiteY4" fmla="*/ 183560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288318 w 1808798"/>
                        <a:gd name="connsiteY4" fmla="*/ 421507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89354 w 1808798"/>
                        <a:gd name="connsiteY3" fmla="*/ 1298 h 1334798"/>
                        <a:gd name="connsiteX4" fmla="*/ 1288318 w 1808798"/>
                        <a:gd name="connsiteY4" fmla="*/ 421507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17970 w 1808798"/>
                        <a:gd name="connsiteY3" fmla="*/ 351422 h 1334798"/>
                        <a:gd name="connsiteX4" fmla="*/ 1288318 w 1808798"/>
                        <a:gd name="connsiteY4" fmla="*/ 421507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17970 w 1808798"/>
                        <a:gd name="connsiteY3" fmla="*/ 351422 h 1334798"/>
                        <a:gd name="connsiteX4" fmla="*/ 1288318 w 1808798"/>
                        <a:gd name="connsiteY4" fmla="*/ 431705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717970 w 1808798"/>
                        <a:gd name="connsiteY3" fmla="*/ 351422 h 1334798"/>
                        <a:gd name="connsiteX4" fmla="*/ 1288318 w 1808798"/>
                        <a:gd name="connsiteY4" fmla="*/ 431705 h 1334798"/>
                        <a:gd name="connsiteX5" fmla="*/ 618663 w 1808798"/>
                        <a:gd name="connsiteY5" fmla="*/ 390914 h 1334798"/>
                        <a:gd name="connsiteX6" fmla="*/ 1451482 w 1808798"/>
                        <a:gd name="connsiteY6" fmla="*/ 625463 h 1334798"/>
                        <a:gd name="connsiteX7" fmla="*/ 1805005 w 1808798"/>
                        <a:gd name="connsiteY7" fmla="*/ 914399 h 1334798"/>
                        <a:gd name="connsiteX8" fmla="*/ 1065312 w 1808798"/>
                        <a:gd name="connsiteY8" fmla="*/ 1168234 h 1334798"/>
                        <a:gd name="connsiteX9" fmla="*/ 1067366 w 1808798"/>
                        <a:gd name="connsiteY9" fmla="*/ 1332508 h 1334798"/>
                        <a:gd name="connsiteX10" fmla="*/ 741037 w 1808798"/>
                        <a:gd name="connsiteY10" fmla="*/ 1332508 h 1334798"/>
                        <a:gd name="connsiteX11" fmla="*/ 5004 w 1808798"/>
                        <a:gd name="connsiteY11" fmla="*/ 1334798 h 1334798"/>
                        <a:gd name="connsiteX12" fmla="*/ 0 w 1808798"/>
                        <a:gd name="connsiteY12" fmla="*/ 900803 h 1334798"/>
                        <a:gd name="connsiteX13" fmla="*/ 5004 w 1808798"/>
                        <a:gd name="connsiteY13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169344 w 1808798"/>
                        <a:gd name="connsiteY3" fmla="*/ 61186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51422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8798"/>
                        <a:gd name="connsiteY0" fmla="*/ 1298 h 1334798"/>
                        <a:gd name="connsiteX1" fmla="*/ 727440 w 1808798"/>
                        <a:gd name="connsiteY1" fmla="*/ 0 h 1334798"/>
                        <a:gd name="connsiteX2" fmla="*/ 1043571 w 1808798"/>
                        <a:gd name="connsiteY2" fmla="*/ 0 h 1334798"/>
                        <a:gd name="connsiteX3" fmla="*/ 1050370 w 1808798"/>
                        <a:gd name="connsiteY3" fmla="*/ 135970 h 1334798"/>
                        <a:gd name="connsiteX4" fmla="*/ 1717970 w 1808798"/>
                        <a:gd name="connsiteY4" fmla="*/ 365019 h 1334798"/>
                        <a:gd name="connsiteX5" fmla="*/ 1288318 w 1808798"/>
                        <a:gd name="connsiteY5" fmla="*/ 431705 h 1334798"/>
                        <a:gd name="connsiteX6" fmla="*/ 618663 w 1808798"/>
                        <a:gd name="connsiteY6" fmla="*/ 390914 h 1334798"/>
                        <a:gd name="connsiteX7" fmla="*/ 1451482 w 1808798"/>
                        <a:gd name="connsiteY7" fmla="*/ 625463 h 1334798"/>
                        <a:gd name="connsiteX8" fmla="*/ 1805005 w 1808798"/>
                        <a:gd name="connsiteY8" fmla="*/ 914399 h 1334798"/>
                        <a:gd name="connsiteX9" fmla="*/ 1065312 w 1808798"/>
                        <a:gd name="connsiteY9" fmla="*/ 1168234 h 1334798"/>
                        <a:gd name="connsiteX10" fmla="*/ 1067366 w 1808798"/>
                        <a:gd name="connsiteY10" fmla="*/ 1332508 h 1334798"/>
                        <a:gd name="connsiteX11" fmla="*/ 741037 w 1808798"/>
                        <a:gd name="connsiteY11" fmla="*/ 1332508 h 1334798"/>
                        <a:gd name="connsiteX12" fmla="*/ 5004 w 1808798"/>
                        <a:gd name="connsiteY12" fmla="*/ 1334798 h 1334798"/>
                        <a:gd name="connsiteX13" fmla="*/ 0 w 1808798"/>
                        <a:gd name="connsiteY13" fmla="*/ 900803 h 1334798"/>
                        <a:gd name="connsiteX14" fmla="*/ 5004 w 1808798"/>
                        <a:gd name="connsiteY14" fmla="*/ 1298 h 1334798"/>
                        <a:gd name="connsiteX0" fmla="*/ 5004 w 1809112"/>
                        <a:gd name="connsiteY0" fmla="*/ 1298 h 1334798"/>
                        <a:gd name="connsiteX1" fmla="*/ 727440 w 1809112"/>
                        <a:gd name="connsiteY1" fmla="*/ 0 h 1334798"/>
                        <a:gd name="connsiteX2" fmla="*/ 1043571 w 1809112"/>
                        <a:gd name="connsiteY2" fmla="*/ 0 h 1334798"/>
                        <a:gd name="connsiteX3" fmla="*/ 1050370 w 1809112"/>
                        <a:gd name="connsiteY3" fmla="*/ 135970 h 1334798"/>
                        <a:gd name="connsiteX4" fmla="*/ 1717970 w 1809112"/>
                        <a:gd name="connsiteY4" fmla="*/ 365019 h 1334798"/>
                        <a:gd name="connsiteX5" fmla="*/ 1288318 w 1809112"/>
                        <a:gd name="connsiteY5" fmla="*/ 431705 h 1334798"/>
                        <a:gd name="connsiteX6" fmla="*/ 618663 w 1809112"/>
                        <a:gd name="connsiteY6" fmla="*/ 390914 h 1334798"/>
                        <a:gd name="connsiteX7" fmla="*/ 1461680 w 1809112"/>
                        <a:gd name="connsiteY7" fmla="*/ 615265 h 1334798"/>
                        <a:gd name="connsiteX8" fmla="*/ 1805005 w 1809112"/>
                        <a:gd name="connsiteY8" fmla="*/ 914399 h 1334798"/>
                        <a:gd name="connsiteX9" fmla="*/ 1065312 w 1809112"/>
                        <a:gd name="connsiteY9" fmla="*/ 1168234 h 1334798"/>
                        <a:gd name="connsiteX10" fmla="*/ 1067366 w 1809112"/>
                        <a:gd name="connsiteY10" fmla="*/ 1332508 h 1334798"/>
                        <a:gd name="connsiteX11" fmla="*/ 741037 w 1809112"/>
                        <a:gd name="connsiteY11" fmla="*/ 1332508 h 1334798"/>
                        <a:gd name="connsiteX12" fmla="*/ 5004 w 1809112"/>
                        <a:gd name="connsiteY12" fmla="*/ 1334798 h 1334798"/>
                        <a:gd name="connsiteX13" fmla="*/ 0 w 1809112"/>
                        <a:gd name="connsiteY13" fmla="*/ 900803 h 1334798"/>
                        <a:gd name="connsiteX14" fmla="*/ 5004 w 1809112"/>
                        <a:gd name="connsiteY14" fmla="*/ 1298 h 1334798"/>
                        <a:gd name="connsiteX0" fmla="*/ 5004 w 1808234"/>
                        <a:gd name="connsiteY0" fmla="*/ 1298 h 1334798"/>
                        <a:gd name="connsiteX1" fmla="*/ 727440 w 1808234"/>
                        <a:gd name="connsiteY1" fmla="*/ 0 h 1334798"/>
                        <a:gd name="connsiteX2" fmla="*/ 1043571 w 1808234"/>
                        <a:gd name="connsiteY2" fmla="*/ 0 h 1334798"/>
                        <a:gd name="connsiteX3" fmla="*/ 1050370 w 1808234"/>
                        <a:gd name="connsiteY3" fmla="*/ 135970 h 1334798"/>
                        <a:gd name="connsiteX4" fmla="*/ 1717970 w 1808234"/>
                        <a:gd name="connsiteY4" fmla="*/ 365019 h 1334798"/>
                        <a:gd name="connsiteX5" fmla="*/ 1288318 w 1808234"/>
                        <a:gd name="connsiteY5" fmla="*/ 431705 h 1334798"/>
                        <a:gd name="connsiteX6" fmla="*/ 618663 w 1808234"/>
                        <a:gd name="connsiteY6" fmla="*/ 390914 h 1334798"/>
                        <a:gd name="connsiteX7" fmla="*/ 1461680 w 1808234"/>
                        <a:gd name="connsiteY7" fmla="*/ 615265 h 1334798"/>
                        <a:gd name="connsiteX8" fmla="*/ 1805005 w 1808234"/>
                        <a:gd name="connsiteY8" fmla="*/ 914399 h 1334798"/>
                        <a:gd name="connsiteX9" fmla="*/ 1065312 w 1808234"/>
                        <a:gd name="connsiteY9" fmla="*/ 1168234 h 1334798"/>
                        <a:gd name="connsiteX10" fmla="*/ 1067366 w 1808234"/>
                        <a:gd name="connsiteY10" fmla="*/ 1332508 h 1334798"/>
                        <a:gd name="connsiteX11" fmla="*/ 741037 w 1808234"/>
                        <a:gd name="connsiteY11" fmla="*/ 1332508 h 1334798"/>
                        <a:gd name="connsiteX12" fmla="*/ 5004 w 1808234"/>
                        <a:gd name="connsiteY12" fmla="*/ 1334798 h 1334798"/>
                        <a:gd name="connsiteX13" fmla="*/ 0 w 1808234"/>
                        <a:gd name="connsiteY13" fmla="*/ 900803 h 1334798"/>
                        <a:gd name="connsiteX14" fmla="*/ 5004 w 1808234"/>
                        <a:gd name="connsiteY14" fmla="*/ 1298 h 1334798"/>
                        <a:gd name="connsiteX0" fmla="*/ 5004 w 1808234"/>
                        <a:gd name="connsiteY0" fmla="*/ 1298 h 1334798"/>
                        <a:gd name="connsiteX1" fmla="*/ 727440 w 1808234"/>
                        <a:gd name="connsiteY1" fmla="*/ 0 h 1334798"/>
                        <a:gd name="connsiteX2" fmla="*/ 1043571 w 1808234"/>
                        <a:gd name="connsiteY2" fmla="*/ 0 h 1334798"/>
                        <a:gd name="connsiteX3" fmla="*/ 1050370 w 1808234"/>
                        <a:gd name="connsiteY3" fmla="*/ 135970 h 1334798"/>
                        <a:gd name="connsiteX4" fmla="*/ 1717970 w 1808234"/>
                        <a:gd name="connsiteY4" fmla="*/ 365019 h 1334798"/>
                        <a:gd name="connsiteX5" fmla="*/ 1288318 w 1808234"/>
                        <a:gd name="connsiteY5" fmla="*/ 431705 h 1334798"/>
                        <a:gd name="connsiteX6" fmla="*/ 618663 w 1808234"/>
                        <a:gd name="connsiteY6" fmla="*/ 390914 h 1334798"/>
                        <a:gd name="connsiteX7" fmla="*/ 1461680 w 1808234"/>
                        <a:gd name="connsiteY7" fmla="*/ 615265 h 1334798"/>
                        <a:gd name="connsiteX8" fmla="*/ 1805005 w 1808234"/>
                        <a:gd name="connsiteY8" fmla="*/ 914399 h 1334798"/>
                        <a:gd name="connsiteX9" fmla="*/ 1065312 w 1808234"/>
                        <a:gd name="connsiteY9" fmla="*/ 1168234 h 1334798"/>
                        <a:gd name="connsiteX10" fmla="*/ 1067366 w 1808234"/>
                        <a:gd name="connsiteY10" fmla="*/ 1332508 h 1334798"/>
                        <a:gd name="connsiteX11" fmla="*/ 741037 w 1808234"/>
                        <a:gd name="connsiteY11" fmla="*/ 1332508 h 1334798"/>
                        <a:gd name="connsiteX12" fmla="*/ 5004 w 1808234"/>
                        <a:gd name="connsiteY12" fmla="*/ 1334798 h 1334798"/>
                        <a:gd name="connsiteX13" fmla="*/ 0 w 1808234"/>
                        <a:gd name="connsiteY13" fmla="*/ 900803 h 1334798"/>
                        <a:gd name="connsiteX14" fmla="*/ 5004 w 1808234"/>
                        <a:gd name="connsiteY14" fmla="*/ 1298 h 1334798"/>
                        <a:gd name="connsiteX0" fmla="*/ 5004 w 1808736"/>
                        <a:gd name="connsiteY0" fmla="*/ 1298 h 1334798"/>
                        <a:gd name="connsiteX1" fmla="*/ 727440 w 1808736"/>
                        <a:gd name="connsiteY1" fmla="*/ 0 h 1334798"/>
                        <a:gd name="connsiteX2" fmla="*/ 1043571 w 1808736"/>
                        <a:gd name="connsiteY2" fmla="*/ 0 h 1334798"/>
                        <a:gd name="connsiteX3" fmla="*/ 1050370 w 1808736"/>
                        <a:gd name="connsiteY3" fmla="*/ 135970 h 1334798"/>
                        <a:gd name="connsiteX4" fmla="*/ 1717970 w 1808736"/>
                        <a:gd name="connsiteY4" fmla="*/ 365019 h 1334798"/>
                        <a:gd name="connsiteX5" fmla="*/ 1288318 w 1808736"/>
                        <a:gd name="connsiteY5" fmla="*/ 431705 h 1334798"/>
                        <a:gd name="connsiteX6" fmla="*/ 618663 w 1808736"/>
                        <a:gd name="connsiteY6" fmla="*/ 390914 h 1334798"/>
                        <a:gd name="connsiteX7" fmla="*/ 1482075 w 1808736"/>
                        <a:gd name="connsiteY7" fmla="*/ 608466 h 1334798"/>
                        <a:gd name="connsiteX8" fmla="*/ 1805005 w 1808736"/>
                        <a:gd name="connsiteY8" fmla="*/ 914399 h 1334798"/>
                        <a:gd name="connsiteX9" fmla="*/ 1065312 w 1808736"/>
                        <a:gd name="connsiteY9" fmla="*/ 1168234 h 1334798"/>
                        <a:gd name="connsiteX10" fmla="*/ 1067366 w 1808736"/>
                        <a:gd name="connsiteY10" fmla="*/ 1332508 h 1334798"/>
                        <a:gd name="connsiteX11" fmla="*/ 741037 w 1808736"/>
                        <a:gd name="connsiteY11" fmla="*/ 1332508 h 1334798"/>
                        <a:gd name="connsiteX12" fmla="*/ 5004 w 1808736"/>
                        <a:gd name="connsiteY12" fmla="*/ 1334798 h 1334798"/>
                        <a:gd name="connsiteX13" fmla="*/ 0 w 1808736"/>
                        <a:gd name="connsiteY13" fmla="*/ 900803 h 1334798"/>
                        <a:gd name="connsiteX14" fmla="*/ 5004 w 1808736"/>
                        <a:gd name="connsiteY14" fmla="*/ 1298 h 1334798"/>
                        <a:gd name="connsiteX0" fmla="*/ 5004 w 1808397"/>
                        <a:gd name="connsiteY0" fmla="*/ 1298 h 1334798"/>
                        <a:gd name="connsiteX1" fmla="*/ 727440 w 1808397"/>
                        <a:gd name="connsiteY1" fmla="*/ 0 h 1334798"/>
                        <a:gd name="connsiteX2" fmla="*/ 1043571 w 1808397"/>
                        <a:gd name="connsiteY2" fmla="*/ 0 h 1334798"/>
                        <a:gd name="connsiteX3" fmla="*/ 1050370 w 1808397"/>
                        <a:gd name="connsiteY3" fmla="*/ 135970 h 1334798"/>
                        <a:gd name="connsiteX4" fmla="*/ 1717970 w 1808397"/>
                        <a:gd name="connsiteY4" fmla="*/ 365019 h 1334798"/>
                        <a:gd name="connsiteX5" fmla="*/ 1288318 w 1808397"/>
                        <a:gd name="connsiteY5" fmla="*/ 431705 h 1334798"/>
                        <a:gd name="connsiteX6" fmla="*/ 618663 w 1808397"/>
                        <a:gd name="connsiteY6" fmla="*/ 390914 h 1334798"/>
                        <a:gd name="connsiteX7" fmla="*/ 1482075 w 1808397"/>
                        <a:gd name="connsiteY7" fmla="*/ 608466 h 1334798"/>
                        <a:gd name="connsiteX8" fmla="*/ 1805005 w 1808397"/>
                        <a:gd name="connsiteY8" fmla="*/ 914399 h 1334798"/>
                        <a:gd name="connsiteX9" fmla="*/ 1065312 w 1808397"/>
                        <a:gd name="connsiteY9" fmla="*/ 1168234 h 1334798"/>
                        <a:gd name="connsiteX10" fmla="*/ 1067366 w 1808397"/>
                        <a:gd name="connsiteY10" fmla="*/ 1332508 h 1334798"/>
                        <a:gd name="connsiteX11" fmla="*/ 741037 w 1808397"/>
                        <a:gd name="connsiteY11" fmla="*/ 1332508 h 1334798"/>
                        <a:gd name="connsiteX12" fmla="*/ 5004 w 1808397"/>
                        <a:gd name="connsiteY12" fmla="*/ 1334798 h 1334798"/>
                        <a:gd name="connsiteX13" fmla="*/ 0 w 1808397"/>
                        <a:gd name="connsiteY13" fmla="*/ 900803 h 1334798"/>
                        <a:gd name="connsiteX14" fmla="*/ 5004 w 180839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727440 w 1801767"/>
                        <a:gd name="connsiteY1" fmla="*/ 0 h 1334798"/>
                        <a:gd name="connsiteX2" fmla="*/ 1043571 w 1801767"/>
                        <a:gd name="connsiteY2" fmla="*/ 0 h 1334798"/>
                        <a:gd name="connsiteX3" fmla="*/ 1050370 w 1801767"/>
                        <a:gd name="connsiteY3" fmla="*/ 135970 h 1334798"/>
                        <a:gd name="connsiteX4" fmla="*/ 1717970 w 1801767"/>
                        <a:gd name="connsiteY4" fmla="*/ 365019 h 1334798"/>
                        <a:gd name="connsiteX5" fmla="*/ 1288318 w 1801767"/>
                        <a:gd name="connsiteY5" fmla="*/ 431705 h 1334798"/>
                        <a:gd name="connsiteX6" fmla="*/ 618663 w 1801767"/>
                        <a:gd name="connsiteY6" fmla="*/ 390914 h 1334798"/>
                        <a:gd name="connsiteX7" fmla="*/ 1482075 w 1801767"/>
                        <a:gd name="connsiteY7" fmla="*/ 608466 h 1334798"/>
                        <a:gd name="connsiteX8" fmla="*/ 1798207 w 1801767"/>
                        <a:gd name="connsiteY8" fmla="*/ 890605 h 1334798"/>
                        <a:gd name="connsiteX9" fmla="*/ 1065312 w 1801767"/>
                        <a:gd name="connsiteY9" fmla="*/ 1168234 h 1334798"/>
                        <a:gd name="connsiteX10" fmla="*/ 1067366 w 1801767"/>
                        <a:gd name="connsiteY10" fmla="*/ 1332508 h 1334798"/>
                        <a:gd name="connsiteX11" fmla="*/ 741037 w 1801767"/>
                        <a:gd name="connsiteY11" fmla="*/ 1332508 h 1334798"/>
                        <a:gd name="connsiteX12" fmla="*/ 5004 w 1801767"/>
                        <a:gd name="connsiteY12" fmla="*/ 1334798 h 1334798"/>
                        <a:gd name="connsiteX13" fmla="*/ 0 w 1801767"/>
                        <a:gd name="connsiteY13" fmla="*/ 900803 h 1334798"/>
                        <a:gd name="connsiteX14" fmla="*/ 5004 w 1801767"/>
                        <a:gd name="connsiteY14" fmla="*/ 1298 h 1334798"/>
                        <a:gd name="connsiteX0" fmla="*/ 5004 w 1801767"/>
                        <a:gd name="connsiteY0" fmla="*/ 1298 h 1334798"/>
                        <a:gd name="connsiteX1" fmla="*/ 591471 w 1801767"/>
                        <a:gd name="connsiteY1" fmla="*/ 0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5004 w 1801767"/>
                        <a:gd name="connsiteY15" fmla="*/ 1298 h 1334798"/>
                        <a:gd name="connsiteX0" fmla="*/ 5004 w 1801767"/>
                        <a:gd name="connsiteY0" fmla="*/ 1298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5004 w 1801767"/>
                        <a:gd name="connsiteY15" fmla="*/ 1298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79788 w 1801767"/>
                        <a:gd name="connsiteY15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79788 w 1801767"/>
                        <a:gd name="connsiteY15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79788 w 1801767"/>
                        <a:gd name="connsiteY15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27195 w 1801767"/>
                        <a:gd name="connsiteY15" fmla="*/ 724041 h 1334798"/>
                        <a:gd name="connsiteX16" fmla="*/ 79788 w 1801767"/>
                        <a:gd name="connsiteY16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79788 w 1801767"/>
                        <a:gd name="connsiteY16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394314 w 1801767"/>
                        <a:gd name="connsiteY16" fmla="*/ 754635 h 1334798"/>
                        <a:gd name="connsiteX17" fmla="*/ 79788 w 1801767"/>
                        <a:gd name="connsiteY17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79788 w 1801767"/>
                        <a:gd name="connsiteY17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598270 w 1801767"/>
                        <a:gd name="connsiteY17" fmla="*/ 635661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4798"/>
                        <a:gd name="connsiteX1" fmla="*/ 727441 w 1801767"/>
                        <a:gd name="connsiteY1" fmla="*/ 132571 h 1334798"/>
                        <a:gd name="connsiteX2" fmla="*/ 727440 w 1801767"/>
                        <a:gd name="connsiteY2" fmla="*/ 0 h 1334798"/>
                        <a:gd name="connsiteX3" fmla="*/ 1043571 w 1801767"/>
                        <a:gd name="connsiteY3" fmla="*/ 0 h 1334798"/>
                        <a:gd name="connsiteX4" fmla="*/ 1050370 w 1801767"/>
                        <a:gd name="connsiteY4" fmla="*/ 135970 h 1334798"/>
                        <a:gd name="connsiteX5" fmla="*/ 1717970 w 1801767"/>
                        <a:gd name="connsiteY5" fmla="*/ 365019 h 1334798"/>
                        <a:gd name="connsiteX6" fmla="*/ 1288318 w 1801767"/>
                        <a:gd name="connsiteY6" fmla="*/ 431705 h 1334798"/>
                        <a:gd name="connsiteX7" fmla="*/ 618663 w 1801767"/>
                        <a:gd name="connsiteY7" fmla="*/ 390914 h 1334798"/>
                        <a:gd name="connsiteX8" fmla="*/ 1482075 w 1801767"/>
                        <a:gd name="connsiteY8" fmla="*/ 608466 h 1334798"/>
                        <a:gd name="connsiteX9" fmla="*/ 1798207 w 1801767"/>
                        <a:gd name="connsiteY9" fmla="*/ 890605 h 1334798"/>
                        <a:gd name="connsiteX10" fmla="*/ 1065312 w 1801767"/>
                        <a:gd name="connsiteY10" fmla="*/ 1168234 h 1334798"/>
                        <a:gd name="connsiteX11" fmla="*/ 1067366 w 1801767"/>
                        <a:gd name="connsiteY11" fmla="*/ 1332508 h 1334798"/>
                        <a:gd name="connsiteX12" fmla="*/ 741037 w 1801767"/>
                        <a:gd name="connsiteY12" fmla="*/ 1332508 h 1334798"/>
                        <a:gd name="connsiteX13" fmla="*/ 5004 w 1801767"/>
                        <a:gd name="connsiteY13" fmla="*/ 1334798 h 1334798"/>
                        <a:gd name="connsiteX14" fmla="*/ 0 w 1801767"/>
                        <a:gd name="connsiteY14" fmla="*/ 900803 h 1334798"/>
                        <a:gd name="connsiteX15" fmla="*/ 469098 w 1801767"/>
                        <a:gd name="connsiteY15" fmla="*/ 832818 h 1334798"/>
                        <a:gd name="connsiteX16" fmla="*/ 1237330 w 1801767"/>
                        <a:gd name="connsiteY16" fmla="*/ 894004 h 1334798"/>
                        <a:gd name="connsiteX17" fmla="*/ 394314 w 1801767"/>
                        <a:gd name="connsiteY17" fmla="*/ 683250 h 1334798"/>
                        <a:gd name="connsiteX18" fmla="*/ 79788 w 1801767"/>
                        <a:gd name="connsiteY18" fmla="*/ 416007 h 133479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900803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18663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41037 w 1801767"/>
                        <a:gd name="connsiteY12" fmla="*/ 133250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67366 w 1801767"/>
                        <a:gd name="connsiteY11" fmla="*/ 1332508 h 1332508"/>
                        <a:gd name="connsiteX12" fmla="*/ 722696 w 1801767"/>
                        <a:gd name="connsiteY12" fmla="*/ 132988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2508"/>
                        <a:gd name="connsiteX1" fmla="*/ 727441 w 1801767"/>
                        <a:gd name="connsiteY1" fmla="*/ 132571 h 1332508"/>
                        <a:gd name="connsiteX2" fmla="*/ 727440 w 1801767"/>
                        <a:gd name="connsiteY2" fmla="*/ 0 h 1332508"/>
                        <a:gd name="connsiteX3" fmla="*/ 1043571 w 1801767"/>
                        <a:gd name="connsiteY3" fmla="*/ 0 h 1332508"/>
                        <a:gd name="connsiteX4" fmla="*/ 1050370 w 1801767"/>
                        <a:gd name="connsiteY4" fmla="*/ 135970 h 1332508"/>
                        <a:gd name="connsiteX5" fmla="*/ 1717970 w 1801767"/>
                        <a:gd name="connsiteY5" fmla="*/ 365019 h 1332508"/>
                        <a:gd name="connsiteX6" fmla="*/ 1288318 w 1801767"/>
                        <a:gd name="connsiteY6" fmla="*/ 431705 h 1332508"/>
                        <a:gd name="connsiteX7" fmla="*/ 632260 w 1801767"/>
                        <a:gd name="connsiteY7" fmla="*/ 390914 h 1332508"/>
                        <a:gd name="connsiteX8" fmla="*/ 1482075 w 1801767"/>
                        <a:gd name="connsiteY8" fmla="*/ 608466 h 1332508"/>
                        <a:gd name="connsiteX9" fmla="*/ 1798207 w 1801767"/>
                        <a:gd name="connsiteY9" fmla="*/ 890605 h 1332508"/>
                        <a:gd name="connsiteX10" fmla="*/ 1065312 w 1801767"/>
                        <a:gd name="connsiteY10" fmla="*/ 1168234 h 1332508"/>
                        <a:gd name="connsiteX11" fmla="*/ 1059506 w 1801767"/>
                        <a:gd name="connsiteY11" fmla="*/ 1332508 h 1332508"/>
                        <a:gd name="connsiteX12" fmla="*/ 722696 w 1801767"/>
                        <a:gd name="connsiteY12" fmla="*/ 1329888 h 1332508"/>
                        <a:gd name="connsiteX13" fmla="*/ 725646 w 1801767"/>
                        <a:gd name="connsiteY13" fmla="*/ 1181831 h 1332508"/>
                        <a:gd name="connsiteX14" fmla="*/ 0 w 1801767"/>
                        <a:gd name="connsiteY14" fmla="*/ 890605 h 1332508"/>
                        <a:gd name="connsiteX15" fmla="*/ 469098 w 1801767"/>
                        <a:gd name="connsiteY15" fmla="*/ 832818 h 1332508"/>
                        <a:gd name="connsiteX16" fmla="*/ 1237330 w 1801767"/>
                        <a:gd name="connsiteY16" fmla="*/ 894004 h 1332508"/>
                        <a:gd name="connsiteX17" fmla="*/ 394314 w 1801767"/>
                        <a:gd name="connsiteY17" fmla="*/ 683250 h 1332508"/>
                        <a:gd name="connsiteX18" fmla="*/ 79788 w 1801767"/>
                        <a:gd name="connsiteY18" fmla="*/ 416007 h 133250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3571 w 1801767"/>
                        <a:gd name="connsiteY3" fmla="*/ 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269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3571 w 1801767"/>
                        <a:gd name="connsiteY3" fmla="*/ 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51432 w 1801767"/>
                        <a:gd name="connsiteY3" fmla="*/ 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9788 w 1801767"/>
                        <a:gd name="connsiteY0" fmla="*/ 41600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9788 w 1801767"/>
                        <a:gd name="connsiteY18" fmla="*/ 416007 h 1335128"/>
                        <a:gd name="connsiteX0" fmla="*/ 71928 w 1801767"/>
                        <a:gd name="connsiteY0" fmla="*/ 389806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71928 w 1801767"/>
                        <a:gd name="connsiteY18" fmla="*/ 389806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2988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6823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3512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7871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3512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66688 w 1801767"/>
                        <a:gd name="connsiteY0" fmla="*/ 405527 h 1335128"/>
                        <a:gd name="connsiteX1" fmla="*/ 727441 w 1801767"/>
                        <a:gd name="connsiteY1" fmla="*/ 132571 h 1335128"/>
                        <a:gd name="connsiteX2" fmla="*/ 727440 w 1801767"/>
                        <a:gd name="connsiteY2" fmla="*/ 0 h 1335128"/>
                        <a:gd name="connsiteX3" fmla="*/ 1048812 w 1801767"/>
                        <a:gd name="connsiteY3" fmla="*/ 2620 h 1335128"/>
                        <a:gd name="connsiteX4" fmla="*/ 1050370 w 1801767"/>
                        <a:gd name="connsiteY4" fmla="*/ 135970 h 1335128"/>
                        <a:gd name="connsiteX5" fmla="*/ 1717970 w 1801767"/>
                        <a:gd name="connsiteY5" fmla="*/ 365019 h 1335128"/>
                        <a:gd name="connsiteX6" fmla="*/ 1288318 w 1801767"/>
                        <a:gd name="connsiteY6" fmla="*/ 431705 h 1335128"/>
                        <a:gd name="connsiteX7" fmla="*/ 632260 w 1801767"/>
                        <a:gd name="connsiteY7" fmla="*/ 390914 h 1335128"/>
                        <a:gd name="connsiteX8" fmla="*/ 1482075 w 1801767"/>
                        <a:gd name="connsiteY8" fmla="*/ 608466 h 1335128"/>
                        <a:gd name="connsiteX9" fmla="*/ 1798207 w 1801767"/>
                        <a:gd name="connsiteY9" fmla="*/ 890605 h 1335128"/>
                        <a:gd name="connsiteX10" fmla="*/ 1065312 w 1801767"/>
                        <a:gd name="connsiteY10" fmla="*/ 1178714 h 1335128"/>
                        <a:gd name="connsiteX11" fmla="*/ 1064746 w 1801767"/>
                        <a:gd name="connsiteY11" fmla="*/ 1335128 h 1335128"/>
                        <a:gd name="connsiteX12" fmla="*/ 725316 w 1801767"/>
                        <a:gd name="connsiteY12" fmla="*/ 1335128 h 1335128"/>
                        <a:gd name="connsiteX13" fmla="*/ 725646 w 1801767"/>
                        <a:gd name="connsiteY13" fmla="*/ 1181831 h 1335128"/>
                        <a:gd name="connsiteX14" fmla="*/ 0 w 1801767"/>
                        <a:gd name="connsiteY14" fmla="*/ 890605 h 1335128"/>
                        <a:gd name="connsiteX15" fmla="*/ 469098 w 1801767"/>
                        <a:gd name="connsiteY15" fmla="*/ 832818 h 1335128"/>
                        <a:gd name="connsiteX16" fmla="*/ 1237330 w 1801767"/>
                        <a:gd name="connsiteY16" fmla="*/ 894004 h 1335128"/>
                        <a:gd name="connsiteX17" fmla="*/ 394314 w 1801767"/>
                        <a:gd name="connsiteY17" fmla="*/ 683250 h 1335128"/>
                        <a:gd name="connsiteX18" fmla="*/ 66688 w 180176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09627"/>
                        <a:gd name="connsiteY0" fmla="*/ 405527 h 1335128"/>
                        <a:gd name="connsiteX1" fmla="*/ 735301 w 1809627"/>
                        <a:gd name="connsiteY1" fmla="*/ 132571 h 1335128"/>
                        <a:gd name="connsiteX2" fmla="*/ 735300 w 1809627"/>
                        <a:gd name="connsiteY2" fmla="*/ 0 h 1335128"/>
                        <a:gd name="connsiteX3" fmla="*/ 1056672 w 1809627"/>
                        <a:gd name="connsiteY3" fmla="*/ 2620 h 1335128"/>
                        <a:gd name="connsiteX4" fmla="*/ 1058230 w 1809627"/>
                        <a:gd name="connsiteY4" fmla="*/ 135970 h 1335128"/>
                        <a:gd name="connsiteX5" fmla="*/ 1725830 w 1809627"/>
                        <a:gd name="connsiteY5" fmla="*/ 365019 h 1335128"/>
                        <a:gd name="connsiteX6" fmla="*/ 1296178 w 1809627"/>
                        <a:gd name="connsiteY6" fmla="*/ 431705 h 1335128"/>
                        <a:gd name="connsiteX7" fmla="*/ 640120 w 1809627"/>
                        <a:gd name="connsiteY7" fmla="*/ 390914 h 1335128"/>
                        <a:gd name="connsiteX8" fmla="*/ 1489935 w 1809627"/>
                        <a:gd name="connsiteY8" fmla="*/ 608466 h 1335128"/>
                        <a:gd name="connsiteX9" fmla="*/ 1806067 w 1809627"/>
                        <a:gd name="connsiteY9" fmla="*/ 890605 h 1335128"/>
                        <a:gd name="connsiteX10" fmla="*/ 1073172 w 1809627"/>
                        <a:gd name="connsiteY10" fmla="*/ 1178714 h 1335128"/>
                        <a:gd name="connsiteX11" fmla="*/ 1072606 w 1809627"/>
                        <a:gd name="connsiteY11" fmla="*/ 1335128 h 1335128"/>
                        <a:gd name="connsiteX12" fmla="*/ 733176 w 1809627"/>
                        <a:gd name="connsiteY12" fmla="*/ 1335128 h 1335128"/>
                        <a:gd name="connsiteX13" fmla="*/ 733506 w 1809627"/>
                        <a:gd name="connsiteY13" fmla="*/ 1181831 h 1335128"/>
                        <a:gd name="connsiteX14" fmla="*/ 0 w 1809627"/>
                        <a:gd name="connsiteY14" fmla="*/ 872265 h 1335128"/>
                        <a:gd name="connsiteX15" fmla="*/ 476958 w 1809627"/>
                        <a:gd name="connsiteY15" fmla="*/ 832818 h 1335128"/>
                        <a:gd name="connsiteX16" fmla="*/ 1245190 w 1809627"/>
                        <a:gd name="connsiteY16" fmla="*/ 894004 h 1335128"/>
                        <a:gd name="connsiteX17" fmla="*/ 402174 w 1809627"/>
                        <a:gd name="connsiteY17" fmla="*/ 683250 h 1335128"/>
                        <a:gd name="connsiteX18" fmla="*/ 74548 w 1809627"/>
                        <a:gd name="connsiteY18" fmla="*/ 405527 h 1335128"/>
                        <a:gd name="connsiteX0" fmla="*/ 74548 w 1810800"/>
                        <a:gd name="connsiteY0" fmla="*/ 405527 h 1335128"/>
                        <a:gd name="connsiteX1" fmla="*/ 735301 w 1810800"/>
                        <a:gd name="connsiteY1" fmla="*/ 132571 h 1335128"/>
                        <a:gd name="connsiteX2" fmla="*/ 735300 w 1810800"/>
                        <a:gd name="connsiteY2" fmla="*/ 0 h 1335128"/>
                        <a:gd name="connsiteX3" fmla="*/ 1056672 w 1810800"/>
                        <a:gd name="connsiteY3" fmla="*/ 2620 h 1335128"/>
                        <a:gd name="connsiteX4" fmla="*/ 1058230 w 1810800"/>
                        <a:gd name="connsiteY4" fmla="*/ 135970 h 1335128"/>
                        <a:gd name="connsiteX5" fmla="*/ 1725830 w 1810800"/>
                        <a:gd name="connsiteY5" fmla="*/ 365019 h 1335128"/>
                        <a:gd name="connsiteX6" fmla="*/ 1296178 w 1810800"/>
                        <a:gd name="connsiteY6" fmla="*/ 431705 h 1335128"/>
                        <a:gd name="connsiteX7" fmla="*/ 640120 w 1810800"/>
                        <a:gd name="connsiteY7" fmla="*/ 390914 h 1335128"/>
                        <a:gd name="connsiteX8" fmla="*/ 1489935 w 1810800"/>
                        <a:gd name="connsiteY8" fmla="*/ 608466 h 1335128"/>
                        <a:gd name="connsiteX9" fmla="*/ 1806067 w 1810800"/>
                        <a:gd name="connsiteY9" fmla="*/ 890605 h 1335128"/>
                        <a:gd name="connsiteX10" fmla="*/ 1073172 w 1810800"/>
                        <a:gd name="connsiteY10" fmla="*/ 1178714 h 1335128"/>
                        <a:gd name="connsiteX11" fmla="*/ 1072606 w 1810800"/>
                        <a:gd name="connsiteY11" fmla="*/ 1335128 h 1335128"/>
                        <a:gd name="connsiteX12" fmla="*/ 733176 w 1810800"/>
                        <a:gd name="connsiteY12" fmla="*/ 1335128 h 1335128"/>
                        <a:gd name="connsiteX13" fmla="*/ 733506 w 1810800"/>
                        <a:gd name="connsiteY13" fmla="*/ 1181831 h 1335128"/>
                        <a:gd name="connsiteX14" fmla="*/ 0 w 1810800"/>
                        <a:gd name="connsiteY14" fmla="*/ 872265 h 1335128"/>
                        <a:gd name="connsiteX15" fmla="*/ 476958 w 1810800"/>
                        <a:gd name="connsiteY15" fmla="*/ 832818 h 1335128"/>
                        <a:gd name="connsiteX16" fmla="*/ 1245190 w 1810800"/>
                        <a:gd name="connsiteY16" fmla="*/ 894004 h 1335128"/>
                        <a:gd name="connsiteX17" fmla="*/ 402174 w 1810800"/>
                        <a:gd name="connsiteY17" fmla="*/ 683250 h 1335128"/>
                        <a:gd name="connsiteX18" fmla="*/ 74548 w 1810800"/>
                        <a:gd name="connsiteY18" fmla="*/ 405527 h 13351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810800" h="1335128">
                          <a:moveTo>
                            <a:pt x="74548" y="405527"/>
                          </a:moveTo>
                          <a:cubicBezTo>
                            <a:pt x="128972" y="171183"/>
                            <a:pt x="454831" y="142068"/>
                            <a:pt x="735301" y="132571"/>
                          </a:cubicBezTo>
                          <a:cubicBezTo>
                            <a:pt x="735301" y="88381"/>
                            <a:pt x="735300" y="44190"/>
                            <a:pt x="735300" y="0"/>
                          </a:cubicBezTo>
                          <a:lnTo>
                            <a:pt x="1056672" y="2620"/>
                          </a:lnTo>
                          <a:cubicBezTo>
                            <a:pt x="1057191" y="47070"/>
                            <a:pt x="1057711" y="91520"/>
                            <a:pt x="1058230" y="135970"/>
                          </a:cubicBezTo>
                          <a:cubicBezTo>
                            <a:pt x="1362345" y="119406"/>
                            <a:pt x="1608751" y="222246"/>
                            <a:pt x="1725830" y="365019"/>
                          </a:cubicBezTo>
                          <a:cubicBezTo>
                            <a:pt x="1678241" y="378616"/>
                            <a:pt x="1504890" y="410959"/>
                            <a:pt x="1296178" y="431705"/>
                          </a:cubicBezTo>
                          <a:cubicBezTo>
                            <a:pt x="1067071" y="238297"/>
                            <a:pt x="646919" y="283271"/>
                            <a:pt x="640120" y="390914"/>
                          </a:cubicBezTo>
                          <a:cubicBezTo>
                            <a:pt x="655192" y="542532"/>
                            <a:pt x="1295611" y="534816"/>
                            <a:pt x="1489935" y="608466"/>
                          </a:cubicBezTo>
                          <a:cubicBezTo>
                            <a:pt x="1727093" y="680767"/>
                            <a:pt x="1835533" y="771133"/>
                            <a:pt x="1806067" y="890605"/>
                          </a:cubicBezTo>
                          <a:cubicBezTo>
                            <a:pt x="1739664" y="1057932"/>
                            <a:pt x="1497627" y="1207978"/>
                            <a:pt x="1073172" y="1178714"/>
                          </a:cubicBezTo>
                          <a:cubicBezTo>
                            <a:pt x="1073857" y="1233472"/>
                            <a:pt x="1071921" y="1280370"/>
                            <a:pt x="1072606" y="1335128"/>
                          </a:cubicBezTo>
                          <a:lnTo>
                            <a:pt x="733176" y="1335128"/>
                          </a:lnTo>
                          <a:cubicBezTo>
                            <a:pt x="734159" y="1285776"/>
                            <a:pt x="732523" y="1231183"/>
                            <a:pt x="733506" y="1181831"/>
                          </a:cubicBezTo>
                          <a:cubicBezTo>
                            <a:pt x="433836" y="1203729"/>
                            <a:pt x="24329" y="1046811"/>
                            <a:pt x="0" y="872265"/>
                          </a:cubicBezTo>
                          <a:lnTo>
                            <a:pt x="476958" y="832818"/>
                          </a:lnTo>
                          <a:cubicBezTo>
                            <a:pt x="593870" y="1035283"/>
                            <a:pt x="1190731" y="1040106"/>
                            <a:pt x="1245190" y="894004"/>
                          </a:cubicBezTo>
                          <a:cubicBezTo>
                            <a:pt x="1283715" y="776164"/>
                            <a:pt x="683179" y="753501"/>
                            <a:pt x="402174" y="683250"/>
                          </a:cubicBezTo>
                          <a:cubicBezTo>
                            <a:pt x="287134" y="658755"/>
                            <a:pt x="55244" y="575478"/>
                            <a:pt x="74548" y="405527"/>
                          </a:cubicBez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7" name="Freeform 41">
                      <a:extLst>
                        <a:ext uri="{FF2B5EF4-FFF2-40B4-BE49-F238E27FC236}">
                          <a16:creationId xmlns:a16="http://schemas.microsoft.com/office/drawing/2014/main" id="{BD2E9D70-A001-4F74-8A9E-983A8FC4AE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397" y="2899229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8" name="Freeform 42">
                      <a:extLst>
                        <a:ext uri="{FF2B5EF4-FFF2-40B4-BE49-F238E27FC236}">
                          <a16:creationId xmlns:a16="http://schemas.microsoft.com/office/drawing/2014/main" id="{DB2516BB-744E-4A32-BFCB-AAB6CC4979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397" y="2953443"/>
                      <a:ext cx="348922" cy="110399"/>
                    </a:xfrm>
                    <a:custGeom>
                      <a:avLst/>
                      <a:gdLst>
                        <a:gd name="connsiteX0" fmla="*/ 3848740 w 3924706"/>
                        <a:gd name="connsiteY0" fmla="*/ 0 h 1259725"/>
                        <a:gd name="connsiteX1" fmla="*/ 3884838 w 3924706"/>
                        <a:gd name="connsiteY1" fmla="*/ 70792 h 1259725"/>
                        <a:gd name="connsiteX2" fmla="*/ 3924706 w 3924706"/>
                        <a:gd name="connsiteY2" fmla="*/ 270213 h 1259725"/>
                        <a:gd name="connsiteX3" fmla="*/ 1962353 w 3924706"/>
                        <a:gd name="connsiteY3" fmla="*/ 1259725 h 1259725"/>
                        <a:gd name="connsiteX4" fmla="*/ 0 w 3924706"/>
                        <a:gd name="connsiteY4" fmla="*/ 270213 h 1259725"/>
                        <a:gd name="connsiteX5" fmla="*/ 39868 w 3924706"/>
                        <a:gd name="connsiteY5" fmla="*/ 70792 h 1259725"/>
                        <a:gd name="connsiteX6" fmla="*/ 60727 w 3924706"/>
                        <a:gd name="connsiteY6" fmla="*/ 29887 h 1259725"/>
                        <a:gd name="connsiteX7" fmla="*/ 72984 w 3924706"/>
                        <a:gd name="connsiteY7" fmla="*/ 53924 h 1259725"/>
                        <a:gd name="connsiteX8" fmla="*/ 1947113 w 3924706"/>
                        <a:gd name="connsiteY8" fmla="*/ 749185 h 1259725"/>
                        <a:gd name="connsiteX9" fmla="*/ 3821243 w 3924706"/>
                        <a:gd name="connsiteY9" fmla="*/ 53924 h 1259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924706" h="1259725">
                          <a:moveTo>
                            <a:pt x="3848740" y="0"/>
                          </a:moveTo>
                          <a:lnTo>
                            <a:pt x="3884838" y="70792"/>
                          </a:lnTo>
                          <a:cubicBezTo>
                            <a:pt x="3910978" y="135207"/>
                            <a:pt x="3924706" y="201902"/>
                            <a:pt x="3924706" y="270213"/>
                          </a:cubicBezTo>
                          <a:cubicBezTo>
                            <a:pt x="3924706" y="816705"/>
                            <a:pt x="3046131" y="1259725"/>
                            <a:pt x="1962353" y="1259725"/>
                          </a:cubicBezTo>
                          <a:cubicBezTo>
                            <a:pt x="878575" y="1259725"/>
                            <a:pt x="0" y="816705"/>
                            <a:pt x="0" y="270213"/>
                          </a:cubicBezTo>
                          <a:cubicBezTo>
                            <a:pt x="0" y="201902"/>
                            <a:pt x="13728" y="135207"/>
                            <a:pt x="39868" y="70792"/>
                          </a:cubicBezTo>
                          <a:lnTo>
                            <a:pt x="60727" y="29887"/>
                          </a:lnTo>
                          <a:lnTo>
                            <a:pt x="72984" y="53924"/>
                          </a:lnTo>
                          <a:cubicBezTo>
                            <a:pt x="321440" y="456723"/>
                            <a:pt x="1066544" y="749185"/>
                            <a:pt x="1947113" y="749185"/>
                          </a:cubicBezTo>
                          <a:cubicBezTo>
                            <a:pt x="2827683" y="749185"/>
                            <a:pt x="3572786" y="456723"/>
                            <a:pt x="3821243" y="53924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13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884" name="Group 883">
                <a:extLst>
                  <a:ext uri="{FF2B5EF4-FFF2-40B4-BE49-F238E27FC236}">
                    <a16:creationId xmlns:a16="http://schemas.microsoft.com/office/drawing/2014/main" id="{12CC2D3E-6A66-412E-8820-E55F75DDFEF1}"/>
                  </a:ext>
                </a:extLst>
              </p:cNvPr>
              <p:cNvGrpSpPr/>
              <p:nvPr/>
            </p:nvGrpSpPr>
            <p:grpSpPr>
              <a:xfrm>
                <a:off x="3398816" y="3031408"/>
                <a:ext cx="393040" cy="415550"/>
                <a:chOff x="4534885" y="2924063"/>
                <a:chExt cx="476412" cy="503696"/>
              </a:xfrm>
            </p:grpSpPr>
            <p:grpSp>
              <p:nvGrpSpPr>
                <p:cNvPr id="558" name="Group 557">
                  <a:extLst>
                    <a:ext uri="{FF2B5EF4-FFF2-40B4-BE49-F238E27FC236}">
                      <a16:creationId xmlns:a16="http://schemas.microsoft.com/office/drawing/2014/main" id="{5CB48C21-0F67-41E1-9FB1-3138D2BDB96B}"/>
                    </a:ext>
                  </a:extLst>
                </p:cNvPr>
                <p:cNvGrpSpPr/>
                <p:nvPr/>
              </p:nvGrpSpPr>
              <p:grpSpPr>
                <a:xfrm>
                  <a:off x="4534885" y="292406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559" name="Freeform: Shape 558">
                    <a:extLst>
                      <a:ext uri="{FF2B5EF4-FFF2-40B4-BE49-F238E27FC236}">
                        <a16:creationId xmlns:a16="http://schemas.microsoft.com/office/drawing/2014/main" id="{70E7052D-6691-4C3F-8350-A4ECF06236E6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60" name="Oval 559">
                    <a:extLst>
                      <a:ext uri="{FF2B5EF4-FFF2-40B4-BE49-F238E27FC236}">
                        <a16:creationId xmlns:a16="http://schemas.microsoft.com/office/drawing/2014/main" id="{6FAE6591-E397-4F7D-9CA2-7B08E1E1AFD4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576" name="Group 575">
                  <a:extLst>
                    <a:ext uri="{FF2B5EF4-FFF2-40B4-BE49-F238E27FC236}">
                      <a16:creationId xmlns:a16="http://schemas.microsoft.com/office/drawing/2014/main" id="{CC82A67F-36A0-495B-9A93-E83254A1DEB1}"/>
                    </a:ext>
                  </a:extLst>
                </p:cNvPr>
                <p:cNvGrpSpPr/>
                <p:nvPr/>
              </p:nvGrpSpPr>
              <p:grpSpPr>
                <a:xfrm>
                  <a:off x="4678323" y="3063128"/>
                  <a:ext cx="189536" cy="225566"/>
                  <a:chOff x="5192109" y="1271260"/>
                  <a:chExt cx="196348" cy="233675"/>
                </a:xfrm>
                <a:solidFill>
                  <a:schemeClr val="accent2"/>
                </a:solidFill>
              </p:grpSpPr>
              <p:sp>
                <p:nvSpPr>
                  <p:cNvPr id="577" name="Freeform 31">
                    <a:extLst>
                      <a:ext uri="{FF2B5EF4-FFF2-40B4-BE49-F238E27FC236}">
                        <a16:creationId xmlns:a16="http://schemas.microsoft.com/office/drawing/2014/main" id="{2A5647DB-800D-4F22-BFF9-53E0E651D6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37343" y="1271260"/>
                    <a:ext cx="105880" cy="105979"/>
                  </a:xfrm>
                  <a:custGeom>
                    <a:avLst/>
                    <a:gdLst>
                      <a:gd name="T0" fmla="*/ 528 w 1058"/>
                      <a:gd name="T1" fmla="*/ 0 h 1059"/>
                      <a:gd name="T2" fmla="*/ 591 w 1058"/>
                      <a:gd name="T3" fmla="*/ 4 h 1059"/>
                      <a:gd name="T4" fmla="*/ 651 w 1058"/>
                      <a:gd name="T5" fmla="*/ 14 h 1059"/>
                      <a:gd name="T6" fmla="*/ 708 w 1058"/>
                      <a:gd name="T7" fmla="*/ 31 h 1059"/>
                      <a:gd name="T8" fmla="*/ 761 w 1058"/>
                      <a:gd name="T9" fmla="*/ 54 h 1059"/>
                      <a:gd name="T10" fmla="*/ 812 w 1058"/>
                      <a:gd name="T11" fmla="*/ 82 h 1059"/>
                      <a:gd name="T12" fmla="*/ 859 w 1058"/>
                      <a:gd name="T13" fmla="*/ 116 h 1059"/>
                      <a:gd name="T14" fmla="*/ 903 w 1058"/>
                      <a:gd name="T15" fmla="*/ 156 h 1059"/>
                      <a:gd name="T16" fmla="*/ 943 w 1058"/>
                      <a:gd name="T17" fmla="*/ 199 h 1059"/>
                      <a:gd name="T18" fmla="*/ 976 w 1058"/>
                      <a:gd name="T19" fmla="*/ 246 h 1059"/>
                      <a:gd name="T20" fmla="*/ 1005 w 1058"/>
                      <a:gd name="T21" fmla="*/ 297 h 1059"/>
                      <a:gd name="T22" fmla="*/ 1027 w 1058"/>
                      <a:gd name="T23" fmla="*/ 351 h 1059"/>
                      <a:gd name="T24" fmla="*/ 1044 w 1058"/>
                      <a:gd name="T25" fmla="*/ 408 h 1059"/>
                      <a:gd name="T26" fmla="*/ 1054 w 1058"/>
                      <a:gd name="T27" fmla="*/ 467 h 1059"/>
                      <a:gd name="T28" fmla="*/ 1058 w 1058"/>
                      <a:gd name="T29" fmla="*/ 529 h 1059"/>
                      <a:gd name="T30" fmla="*/ 1054 w 1058"/>
                      <a:gd name="T31" fmla="*/ 592 h 1059"/>
                      <a:gd name="T32" fmla="*/ 1044 w 1058"/>
                      <a:gd name="T33" fmla="*/ 651 h 1059"/>
                      <a:gd name="T34" fmla="*/ 1027 w 1058"/>
                      <a:gd name="T35" fmla="*/ 708 h 1059"/>
                      <a:gd name="T36" fmla="*/ 1005 w 1058"/>
                      <a:gd name="T37" fmla="*/ 762 h 1059"/>
                      <a:gd name="T38" fmla="*/ 976 w 1058"/>
                      <a:gd name="T39" fmla="*/ 813 h 1059"/>
                      <a:gd name="T40" fmla="*/ 943 w 1058"/>
                      <a:gd name="T41" fmla="*/ 860 h 1059"/>
                      <a:gd name="T42" fmla="*/ 903 w 1058"/>
                      <a:gd name="T43" fmla="*/ 903 h 1059"/>
                      <a:gd name="T44" fmla="*/ 859 w 1058"/>
                      <a:gd name="T45" fmla="*/ 943 h 1059"/>
                      <a:gd name="T46" fmla="*/ 812 w 1058"/>
                      <a:gd name="T47" fmla="*/ 977 h 1059"/>
                      <a:gd name="T48" fmla="*/ 761 w 1058"/>
                      <a:gd name="T49" fmla="*/ 1005 h 1059"/>
                      <a:gd name="T50" fmla="*/ 708 w 1058"/>
                      <a:gd name="T51" fmla="*/ 1028 h 1059"/>
                      <a:gd name="T52" fmla="*/ 651 w 1058"/>
                      <a:gd name="T53" fmla="*/ 1045 h 1059"/>
                      <a:gd name="T54" fmla="*/ 591 w 1058"/>
                      <a:gd name="T55" fmla="*/ 1055 h 1059"/>
                      <a:gd name="T56" fmla="*/ 528 w 1058"/>
                      <a:gd name="T57" fmla="*/ 1059 h 1059"/>
                      <a:gd name="T58" fmla="*/ 467 w 1058"/>
                      <a:gd name="T59" fmla="*/ 1055 h 1059"/>
                      <a:gd name="T60" fmla="*/ 407 w 1058"/>
                      <a:gd name="T61" fmla="*/ 1045 h 1059"/>
                      <a:gd name="T62" fmla="*/ 350 w 1058"/>
                      <a:gd name="T63" fmla="*/ 1028 h 1059"/>
                      <a:gd name="T64" fmla="*/ 297 w 1058"/>
                      <a:gd name="T65" fmla="*/ 1005 h 1059"/>
                      <a:gd name="T66" fmla="*/ 246 w 1058"/>
                      <a:gd name="T67" fmla="*/ 977 h 1059"/>
                      <a:gd name="T68" fmla="*/ 197 w 1058"/>
                      <a:gd name="T69" fmla="*/ 943 h 1059"/>
                      <a:gd name="T70" fmla="*/ 155 w 1058"/>
                      <a:gd name="T71" fmla="*/ 903 h 1059"/>
                      <a:gd name="T72" fmla="*/ 115 w 1058"/>
                      <a:gd name="T73" fmla="*/ 860 h 1059"/>
                      <a:gd name="T74" fmla="*/ 82 w 1058"/>
                      <a:gd name="T75" fmla="*/ 813 h 1059"/>
                      <a:gd name="T76" fmla="*/ 53 w 1058"/>
                      <a:gd name="T77" fmla="*/ 762 h 1059"/>
                      <a:gd name="T78" fmla="*/ 31 w 1058"/>
                      <a:gd name="T79" fmla="*/ 708 h 1059"/>
                      <a:gd name="T80" fmla="*/ 14 w 1058"/>
                      <a:gd name="T81" fmla="*/ 651 h 1059"/>
                      <a:gd name="T82" fmla="*/ 4 w 1058"/>
                      <a:gd name="T83" fmla="*/ 592 h 1059"/>
                      <a:gd name="T84" fmla="*/ 0 w 1058"/>
                      <a:gd name="T85" fmla="*/ 529 h 1059"/>
                      <a:gd name="T86" fmla="*/ 4 w 1058"/>
                      <a:gd name="T87" fmla="*/ 467 h 1059"/>
                      <a:gd name="T88" fmla="*/ 14 w 1058"/>
                      <a:gd name="T89" fmla="*/ 408 h 1059"/>
                      <a:gd name="T90" fmla="*/ 31 w 1058"/>
                      <a:gd name="T91" fmla="*/ 351 h 1059"/>
                      <a:gd name="T92" fmla="*/ 53 w 1058"/>
                      <a:gd name="T93" fmla="*/ 297 h 1059"/>
                      <a:gd name="T94" fmla="*/ 82 w 1058"/>
                      <a:gd name="T95" fmla="*/ 246 h 1059"/>
                      <a:gd name="T96" fmla="*/ 115 w 1058"/>
                      <a:gd name="T97" fmla="*/ 199 h 1059"/>
                      <a:gd name="T98" fmla="*/ 155 w 1058"/>
                      <a:gd name="T99" fmla="*/ 156 h 1059"/>
                      <a:gd name="T100" fmla="*/ 197 w 1058"/>
                      <a:gd name="T101" fmla="*/ 116 h 1059"/>
                      <a:gd name="T102" fmla="*/ 246 w 1058"/>
                      <a:gd name="T103" fmla="*/ 82 h 1059"/>
                      <a:gd name="T104" fmla="*/ 297 w 1058"/>
                      <a:gd name="T105" fmla="*/ 54 h 1059"/>
                      <a:gd name="T106" fmla="*/ 350 w 1058"/>
                      <a:gd name="T107" fmla="*/ 31 h 1059"/>
                      <a:gd name="T108" fmla="*/ 407 w 1058"/>
                      <a:gd name="T109" fmla="*/ 14 h 1059"/>
                      <a:gd name="T110" fmla="*/ 467 w 1058"/>
                      <a:gd name="T111" fmla="*/ 4 h 1059"/>
                      <a:gd name="T112" fmla="*/ 528 w 1058"/>
                      <a:gd name="T113" fmla="*/ 0 h 10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1058" h="1059">
                        <a:moveTo>
                          <a:pt x="528" y="0"/>
                        </a:moveTo>
                        <a:lnTo>
                          <a:pt x="591" y="4"/>
                        </a:lnTo>
                        <a:lnTo>
                          <a:pt x="651" y="14"/>
                        </a:lnTo>
                        <a:lnTo>
                          <a:pt x="708" y="31"/>
                        </a:lnTo>
                        <a:lnTo>
                          <a:pt x="761" y="54"/>
                        </a:lnTo>
                        <a:lnTo>
                          <a:pt x="812" y="82"/>
                        </a:lnTo>
                        <a:lnTo>
                          <a:pt x="859" y="116"/>
                        </a:lnTo>
                        <a:lnTo>
                          <a:pt x="903" y="156"/>
                        </a:lnTo>
                        <a:lnTo>
                          <a:pt x="943" y="199"/>
                        </a:lnTo>
                        <a:lnTo>
                          <a:pt x="976" y="246"/>
                        </a:lnTo>
                        <a:lnTo>
                          <a:pt x="1005" y="297"/>
                        </a:lnTo>
                        <a:lnTo>
                          <a:pt x="1027" y="351"/>
                        </a:lnTo>
                        <a:lnTo>
                          <a:pt x="1044" y="408"/>
                        </a:lnTo>
                        <a:lnTo>
                          <a:pt x="1054" y="467"/>
                        </a:lnTo>
                        <a:lnTo>
                          <a:pt x="1058" y="529"/>
                        </a:lnTo>
                        <a:lnTo>
                          <a:pt x="1054" y="592"/>
                        </a:lnTo>
                        <a:lnTo>
                          <a:pt x="1044" y="651"/>
                        </a:lnTo>
                        <a:lnTo>
                          <a:pt x="1027" y="708"/>
                        </a:lnTo>
                        <a:lnTo>
                          <a:pt x="1005" y="762"/>
                        </a:lnTo>
                        <a:lnTo>
                          <a:pt x="976" y="813"/>
                        </a:lnTo>
                        <a:lnTo>
                          <a:pt x="943" y="860"/>
                        </a:lnTo>
                        <a:lnTo>
                          <a:pt x="903" y="903"/>
                        </a:lnTo>
                        <a:lnTo>
                          <a:pt x="859" y="943"/>
                        </a:lnTo>
                        <a:lnTo>
                          <a:pt x="812" y="977"/>
                        </a:lnTo>
                        <a:lnTo>
                          <a:pt x="761" y="1005"/>
                        </a:lnTo>
                        <a:lnTo>
                          <a:pt x="708" y="1028"/>
                        </a:lnTo>
                        <a:lnTo>
                          <a:pt x="651" y="1045"/>
                        </a:lnTo>
                        <a:lnTo>
                          <a:pt x="591" y="1055"/>
                        </a:lnTo>
                        <a:lnTo>
                          <a:pt x="528" y="1059"/>
                        </a:lnTo>
                        <a:lnTo>
                          <a:pt x="467" y="1055"/>
                        </a:lnTo>
                        <a:lnTo>
                          <a:pt x="407" y="1045"/>
                        </a:lnTo>
                        <a:lnTo>
                          <a:pt x="350" y="1028"/>
                        </a:lnTo>
                        <a:lnTo>
                          <a:pt x="297" y="1005"/>
                        </a:lnTo>
                        <a:lnTo>
                          <a:pt x="246" y="977"/>
                        </a:lnTo>
                        <a:lnTo>
                          <a:pt x="197" y="943"/>
                        </a:lnTo>
                        <a:lnTo>
                          <a:pt x="155" y="903"/>
                        </a:lnTo>
                        <a:lnTo>
                          <a:pt x="115" y="860"/>
                        </a:lnTo>
                        <a:lnTo>
                          <a:pt x="82" y="813"/>
                        </a:lnTo>
                        <a:lnTo>
                          <a:pt x="53" y="762"/>
                        </a:lnTo>
                        <a:lnTo>
                          <a:pt x="31" y="708"/>
                        </a:lnTo>
                        <a:lnTo>
                          <a:pt x="14" y="651"/>
                        </a:lnTo>
                        <a:lnTo>
                          <a:pt x="4" y="592"/>
                        </a:lnTo>
                        <a:lnTo>
                          <a:pt x="0" y="529"/>
                        </a:lnTo>
                        <a:lnTo>
                          <a:pt x="4" y="467"/>
                        </a:lnTo>
                        <a:lnTo>
                          <a:pt x="14" y="408"/>
                        </a:lnTo>
                        <a:lnTo>
                          <a:pt x="31" y="351"/>
                        </a:lnTo>
                        <a:lnTo>
                          <a:pt x="53" y="297"/>
                        </a:lnTo>
                        <a:lnTo>
                          <a:pt x="82" y="246"/>
                        </a:lnTo>
                        <a:lnTo>
                          <a:pt x="115" y="199"/>
                        </a:lnTo>
                        <a:lnTo>
                          <a:pt x="155" y="156"/>
                        </a:lnTo>
                        <a:lnTo>
                          <a:pt x="197" y="116"/>
                        </a:lnTo>
                        <a:lnTo>
                          <a:pt x="246" y="82"/>
                        </a:lnTo>
                        <a:lnTo>
                          <a:pt x="297" y="54"/>
                        </a:lnTo>
                        <a:lnTo>
                          <a:pt x="350" y="31"/>
                        </a:lnTo>
                        <a:lnTo>
                          <a:pt x="407" y="14"/>
                        </a:lnTo>
                        <a:lnTo>
                          <a:pt x="467" y="4"/>
                        </a:lnTo>
                        <a:lnTo>
                          <a:pt x="52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78" name="Freeform 32">
                    <a:extLst>
                      <a:ext uri="{FF2B5EF4-FFF2-40B4-BE49-F238E27FC236}">
                        <a16:creationId xmlns:a16="http://schemas.microsoft.com/office/drawing/2014/main" id="{CF35C628-2A7A-4EEC-A92F-8474984A56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192109" y="1393852"/>
                    <a:ext cx="196348" cy="111083"/>
                  </a:xfrm>
                  <a:custGeom>
                    <a:avLst/>
                    <a:gdLst>
                      <a:gd name="T0" fmla="*/ 980 w 1962"/>
                      <a:gd name="T1" fmla="*/ 0 h 1110"/>
                      <a:gd name="T2" fmla="*/ 1065 w 1962"/>
                      <a:gd name="T3" fmla="*/ 4 h 1110"/>
                      <a:gd name="T4" fmla="*/ 1149 w 1962"/>
                      <a:gd name="T5" fmla="*/ 14 h 1110"/>
                      <a:gd name="T6" fmla="*/ 1228 w 1962"/>
                      <a:gd name="T7" fmla="*/ 31 h 1110"/>
                      <a:gd name="T8" fmla="*/ 1306 w 1962"/>
                      <a:gd name="T9" fmla="*/ 55 h 1110"/>
                      <a:gd name="T10" fmla="*/ 1381 w 1962"/>
                      <a:gd name="T11" fmla="*/ 86 h 1110"/>
                      <a:gd name="T12" fmla="*/ 1453 w 1962"/>
                      <a:gd name="T13" fmla="*/ 121 h 1110"/>
                      <a:gd name="T14" fmla="*/ 1521 w 1962"/>
                      <a:gd name="T15" fmla="*/ 163 h 1110"/>
                      <a:gd name="T16" fmla="*/ 1586 w 1962"/>
                      <a:gd name="T17" fmla="*/ 209 h 1110"/>
                      <a:gd name="T18" fmla="*/ 1647 w 1962"/>
                      <a:gd name="T19" fmla="*/ 260 h 1110"/>
                      <a:gd name="T20" fmla="*/ 1702 w 1962"/>
                      <a:gd name="T21" fmla="*/ 317 h 1110"/>
                      <a:gd name="T22" fmla="*/ 1753 w 1962"/>
                      <a:gd name="T23" fmla="*/ 377 h 1110"/>
                      <a:gd name="T24" fmla="*/ 1801 w 1962"/>
                      <a:gd name="T25" fmla="*/ 441 h 1110"/>
                      <a:gd name="T26" fmla="*/ 1842 w 1962"/>
                      <a:gd name="T27" fmla="*/ 509 h 1110"/>
                      <a:gd name="T28" fmla="*/ 1878 w 1962"/>
                      <a:gd name="T29" fmla="*/ 582 h 1110"/>
                      <a:gd name="T30" fmla="*/ 1907 w 1962"/>
                      <a:gd name="T31" fmla="*/ 656 h 1110"/>
                      <a:gd name="T32" fmla="*/ 1931 w 1962"/>
                      <a:gd name="T33" fmla="*/ 734 h 1110"/>
                      <a:gd name="T34" fmla="*/ 1948 w 1962"/>
                      <a:gd name="T35" fmla="*/ 815 h 1110"/>
                      <a:gd name="T36" fmla="*/ 1960 w 1962"/>
                      <a:gd name="T37" fmla="*/ 897 h 1110"/>
                      <a:gd name="T38" fmla="*/ 1962 w 1962"/>
                      <a:gd name="T39" fmla="*/ 982 h 1110"/>
                      <a:gd name="T40" fmla="*/ 1960 w 1962"/>
                      <a:gd name="T41" fmla="*/ 1011 h 1110"/>
                      <a:gd name="T42" fmla="*/ 1950 w 1962"/>
                      <a:gd name="T43" fmla="*/ 1039 h 1110"/>
                      <a:gd name="T44" fmla="*/ 1935 w 1962"/>
                      <a:gd name="T45" fmla="*/ 1062 h 1110"/>
                      <a:gd name="T46" fmla="*/ 1915 w 1962"/>
                      <a:gd name="T47" fmla="*/ 1082 h 1110"/>
                      <a:gd name="T48" fmla="*/ 1891 w 1962"/>
                      <a:gd name="T49" fmla="*/ 1097 h 1110"/>
                      <a:gd name="T50" fmla="*/ 1864 w 1962"/>
                      <a:gd name="T51" fmla="*/ 1106 h 1110"/>
                      <a:gd name="T52" fmla="*/ 1835 w 1962"/>
                      <a:gd name="T53" fmla="*/ 1110 h 1110"/>
                      <a:gd name="T54" fmla="*/ 127 w 1962"/>
                      <a:gd name="T55" fmla="*/ 1110 h 1110"/>
                      <a:gd name="T56" fmla="*/ 98 w 1962"/>
                      <a:gd name="T57" fmla="*/ 1106 h 1110"/>
                      <a:gd name="T58" fmla="*/ 71 w 1962"/>
                      <a:gd name="T59" fmla="*/ 1097 h 1110"/>
                      <a:gd name="T60" fmla="*/ 47 w 1962"/>
                      <a:gd name="T61" fmla="*/ 1082 h 1110"/>
                      <a:gd name="T62" fmla="*/ 27 w 1962"/>
                      <a:gd name="T63" fmla="*/ 1062 h 1110"/>
                      <a:gd name="T64" fmla="*/ 12 w 1962"/>
                      <a:gd name="T65" fmla="*/ 1039 h 1110"/>
                      <a:gd name="T66" fmla="*/ 2 w 1962"/>
                      <a:gd name="T67" fmla="*/ 1011 h 1110"/>
                      <a:gd name="T68" fmla="*/ 0 w 1962"/>
                      <a:gd name="T69" fmla="*/ 982 h 1110"/>
                      <a:gd name="T70" fmla="*/ 2 w 1962"/>
                      <a:gd name="T71" fmla="*/ 897 h 1110"/>
                      <a:gd name="T72" fmla="*/ 14 w 1962"/>
                      <a:gd name="T73" fmla="*/ 815 h 1110"/>
                      <a:gd name="T74" fmla="*/ 31 w 1962"/>
                      <a:gd name="T75" fmla="*/ 734 h 1110"/>
                      <a:gd name="T76" fmla="*/ 55 w 1962"/>
                      <a:gd name="T77" fmla="*/ 656 h 1110"/>
                      <a:gd name="T78" fmla="*/ 84 w 1962"/>
                      <a:gd name="T79" fmla="*/ 582 h 1110"/>
                      <a:gd name="T80" fmla="*/ 120 w 1962"/>
                      <a:gd name="T81" fmla="*/ 509 h 1110"/>
                      <a:gd name="T82" fmla="*/ 161 w 1962"/>
                      <a:gd name="T83" fmla="*/ 441 h 1110"/>
                      <a:gd name="T84" fmla="*/ 209 w 1962"/>
                      <a:gd name="T85" fmla="*/ 377 h 1110"/>
                      <a:gd name="T86" fmla="*/ 260 w 1962"/>
                      <a:gd name="T87" fmla="*/ 317 h 1110"/>
                      <a:gd name="T88" fmla="*/ 315 w 1962"/>
                      <a:gd name="T89" fmla="*/ 260 h 1110"/>
                      <a:gd name="T90" fmla="*/ 376 w 1962"/>
                      <a:gd name="T91" fmla="*/ 209 h 1110"/>
                      <a:gd name="T92" fmla="*/ 441 w 1962"/>
                      <a:gd name="T93" fmla="*/ 163 h 1110"/>
                      <a:gd name="T94" fmla="*/ 509 w 1962"/>
                      <a:gd name="T95" fmla="*/ 121 h 1110"/>
                      <a:gd name="T96" fmla="*/ 581 w 1962"/>
                      <a:gd name="T97" fmla="*/ 86 h 1110"/>
                      <a:gd name="T98" fmla="*/ 656 w 1962"/>
                      <a:gd name="T99" fmla="*/ 55 h 1110"/>
                      <a:gd name="T100" fmla="*/ 734 w 1962"/>
                      <a:gd name="T101" fmla="*/ 31 h 1110"/>
                      <a:gd name="T102" fmla="*/ 813 w 1962"/>
                      <a:gd name="T103" fmla="*/ 14 h 1110"/>
                      <a:gd name="T104" fmla="*/ 897 w 1962"/>
                      <a:gd name="T105" fmla="*/ 4 h 1110"/>
                      <a:gd name="T106" fmla="*/ 980 w 1962"/>
                      <a:gd name="T107" fmla="*/ 0 h 1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</a:cxnLst>
                    <a:rect l="0" t="0" r="r" b="b"/>
                    <a:pathLst>
                      <a:path w="1962" h="1110">
                        <a:moveTo>
                          <a:pt x="980" y="0"/>
                        </a:moveTo>
                        <a:lnTo>
                          <a:pt x="1065" y="4"/>
                        </a:lnTo>
                        <a:lnTo>
                          <a:pt x="1149" y="14"/>
                        </a:lnTo>
                        <a:lnTo>
                          <a:pt x="1228" y="31"/>
                        </a:lnTo>
                        <a:lnTo>
                          <a:pt x="1306" y="55"/>
                        </a:lnTo>
                        <a:lnTo>
                          <a:pt x="1381" y="86"/>
                        </a:lnTo>
                        <a:lnTo>
                          <a:pt x="1453" y="121"/>
                        </a:lnTo>
                        <a:lnTo>
                          <a:pt x="1521" y="163"/>
                        </a:lnTo>
                        <a:lnTo>
                          <a:pt x="1586" y="209"/>
                        </a:lnTo>
                        <a:lnTo>
                          <a:pt x="1647" y="260"/>
                        </a:lnTo>
                        <a:lnTo>
                          <a:pt x="1702" y="317"/>
                        </a:lnTo>
                        <a:lnTo>
                          <a:pt x="1753" y="377"/>
                        </a:lnTo>
                        <a:lnTo>
                          <a:pt x="1801" y="441"/>
                        </a:lnTo>
                        <a:lnTo>
                          <a:pt x="1842" y="509"/>
                        </a:lnTo>
                        <a:lnTo>
                          <a:pt x="1878" y="582"/>
                        </a:lnTo>
                        <a:lnTo>
                          <a:pt x="1907" y="656"/>
                        </a:lnTo>
                        <a:lnTo>
                          <a:pt x="1931" y="734"/>
                        </a:lnTo>
                        <a:lnTo>
                          <a:pt x="1948" y="815"/>
                        </a:lnTo>
                        <a:lnTo>
                          <a:pt x="1960" y="897"/>
                        </a:lnTo>
                        <a:lnTo>
                          <a:pt x="1962" y="982"/>
                        </a:lnTo>
                        <a:lnTo>
                          <a:pt x="1960" y="1011"/>
                        </a:lnTo>
                        <a:lnTo>
                          <a:pt x="1950" y="1039"/>
                        </a:lnTo>
                        <a:lnTo>
                          <a:pt x="1935" y="1062"/>
                        </a:lnTo>
                        <a:lnTo>
                          <a:pt x="1915" y="1082"/>
                        </a:lnTo>
                        <a:lnTo>
                          <a:pt x="1891" y="1097"/>
                        </a:lnTo>
                        <a:lnTo>
                          <a:pt x="1864" y="1106"/>
                        </a:lnTo>
                        <a:lnTo>
                          <a:pt x="1835" y="1110"/>
                        </a:lnTo>
                        <a:lnTo>
                          <a:pt x="127" y="1110"/>
                        </a:lnTo>
                        <a:lnTo>
                          <a:pt x="98" y="1106"/>
                        </a:lnTo>
                        <a:lnTo>
                          <a:pt x="71" y="1097"/>
                        </a:lnTo>
                        <a:lnTo>
                          <a:pt x="47" y="1082"/>
                        </a:lnTo>
                        <a:lnTo>
                          <a:pt x="27" y="1062"/>
                        </a:lnTo>
                        <a:lnTo>
                          <a:pt x="12" y="1039"/>
                        </a:lnTo>
                        <a:lnTo>
                          <a:pt x="2" y="1011"/>
                        </a:lnTo>
                        <a:lnTo>
                          <a:pt x="0" y="982"/>
                        </a:lnTo>
                        <a:lnTo>
                          <a:pt x="2" y="897"/>
                        </a:lnTo>
                        <a:lnTo>
                          <a:pt x="14" y="815"/>
                        </a:lnTo>
                        <a:lnTo>
                          <a:pt x="31" y="734"/>
                        </a:lnTo>
                        <a:lnTo>
                          <a:pt x="55" y="656"/>
                        </a:lnTo>
                        <a:lnTo>
                          <a:pt x="84" y="582"/>
                        </a:lnTo>
                        <a:lnTo>
                          <a:pt x="120" y="509"/>
                        </a:lnTo>
                        <a:lnTo>
                          <a:pt x="161" y="441"/>
                        </a:lnTo>
                        <a:lnTo>
                          <a:pt x="209" y="377"/>
                        </a:lnTo>
                        <a:lnTo>
                          <a:pt x="260" y="317"/>
                        </a:lnTo>
                        <a:lnTo>
                          <a:pt x="315" y="260"/>
                        </a:lnTo>
                        <a:lnTo>
                          <a:pt x="376" y="209"/>
                        </a:lnTo>
                        <a:lnTo>
                          <a:pt x="441" y="163"/>
                        </a:lnTo>
                        <a:lnTo>
                          <a:pt x="509" y="121"/>
                        </a:lnTo>
                        <a:lnTo>
                          <a:pt x="581" y="86"/>
                        </a:lnTo>
                        <a:lnTo>
                          <a:pt x="656" y="55"/>
                        </a:lnTo>
                        <a:lnTo>
                          <a:pt x="734" y="31"/>
                        </a:lnTo>
                        <a:lnTo>
                          <a:pt x="813" y="14"/>
                        </a:lnTo>
                        <a:lnTo>
                          <a:pt x="897" y="4"/>
                        </a:lnTo>
                        <a:lnTo>
                          <a:pt x="98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85" name="Group 884">
                <a:extLst>
                  <a:ext uri="{FF2B5EF4-FFF2-40B4-BE49-F238E27FC236}">
                    <a16:creationId xmlns:a16="http://schemas.microsoft.com/office/drawing/2014/main" id="{328F8CAE-3181-4136-91F7-B50032B0AABC}"/>
                  </a:ext>
                </a:extLst>
              </p:cNvPr>
              <p:cNvGrpSpPr/>
              <p:nvPr/>
            </p:nvGrpSpPr>
            <p:grpSpPr>
              <a:xfrm>
                <a:off x="4375479" y="3031408"/>
                <a:ext cx="393040" cy="415550"/>
                <a:chOff x="5837103" y="2924063"/>
                <a:chExt cx="476412" cy="503696"/>
              </a:xfrm>
            </p:grpSpPr>
            <p:grpSp>
              <p:nvGrpSpPr>
                <p:cNvPr id="599" name="Group 598">
                  <a:extLst>
                    <a:ext uri="{FF2B5EF4-FFF2-40B4-BE49-F238E27FC236}">
                      <a16:creationId xmlns:a16="http://schemas.microsoft.com/office/drawing/2014/main" id="{104B0FFE-72FF-4706-B814-4B65FA8A18EC}"/>
                    </a:ext>
                  </a:extLst>
                </p:cNvPr>
                <p:cNvGrpSpPr/>
                <p:nvPr/>
              </p:nvGrpSpPr>
              <p:grpSpPr>
                <a:xfrm>
                  <a:off x="5837103" y="292406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600" name="Freeform: Shape 599">
                    <a:extLst>
                      <a:ext uri="{FF2B5EF4-FFF2-40B4-BE49-F238E27FC236}">
                        <a16:creationId xmlns:a16="http://schemas.microsoft.com/office/drawing/2014/main" id="{ADB0A683-269A-4308-83F1-F94BD5864A39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1" name="Oval 600">
                    <a:extLst>
                      <a:ext uri="{FF2B5EF4-FFF2-40B4-BE49-F238E27FC236}">
                        <a16:creationId xmlns:a16="http://schemas.microsoft.com/office/drawing/2014/main" id="{197BBD2B-AA06-4443-B12D-89E65FA7C009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617" name="Group 53">
                  <a:extLst>
                    <a:ext uri="{FF2B5EF4-FFF2-40B4-BE49-F238E27FC236}">
                      <a16:creationId xmlns:a16="http://schemas.microsoft.com/office/drawing/2014/main" id="{94CC0EBA-8CD9-4EFF-8E51-1F74308F9FA2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5966082" y="3043878"/>
                  <a:ext cx="218454" cy="264067"/>
                  <a:chOff x="3453" y="1691"/>
                  <a:chExt cx="771" cy="932"/>
                </a:xfrm>
                <a:solidFill>
                  <a:schemeClr val="accent1"/>
                </a:solidFill>
              </p:grpSpPr>
              <p:sp>
                <p:nvSpPr>
                  <p:cNvPr id="618" name="Freeform 55">
                    <a:extLst>
                      <a:ext uri="{FF2B5EF4-FFF2-40B4-BE49-F238E27FC236}">
                        <a16:creationId xmlns:a16="http://schemas.microsoft.com/office/drawing/2014/main" id="{C12A49C1-1159-47C1-B863-56237F0782A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453" y="2086"/>
                    <a:ext cx="771" cy="537"/>
                  </a:xfrm>
                  <a:custGeom>
                    <a:avLst/>
                    <a:gdLst>
                      <a:gd name="T0" fmla="*/ 917 w 3083"/>
                      <a:gd name="T1" fmla="*/ 1649 h 2148"/>
                      <a:gd name="T2" fmla="*/ 989 w 3083"/>
                      <a:gd name="T3" fmla="*/ 1746 h 2148"/>
                      <a:gd name="T4" fmla="*/ 1147 w 3083"/>
                      <a:gd name="T5" fmla="*/ 1723 h 2148"/>
                      <a:gd name="T6" fmla="*/ 1442 w 3083"/>
                      <a:gd name="T7" fmla="*/ 1740 h 2148"/>
                      <a:gd name="T8" fmla="*/ 1208 w 3083"/>
                      <a:gd name="T9" fmla="*/ 1554 h 2148"/>
                      <a:gd name="T10" fmla="*/ 1113 w 3083"/>
                      <a:gd name="T11" fmla="*/ 1579 h 2148"/>
                      <a:gd name="T12" fmla="*/ 1093 w 3083"/>
                      <a:gd name="T13" fmla="*/ 1521 h 2148"/>
                      <a:gd name="T14" fmla="*/ 2575 w 3083"/>
                      <a:gd name="T15" fmla="*/ 699 h 2148"/>
                      <a:gd name="T16" fmla="*/ 2404 w 3083"/>
                      <a:gd name="T17" fmla="*/ 754 h 2148"/>
                      <a:gd name="T18" fmla="*/ 2309 w 3083"/>
                      <a:gd name="T19" fmla="*/ 905 h 2148"/>
                      <a:gd name="T20" fmla="*/ 2297 w 3083"/>
                      <a:gd name="T21" fmla="*/ 1460 h 2148"/>
                      <a:gd name="T22" fmla="*/ 2355 w 3083"/>
                      <a:gd name="T23" fmla="*/ 1649 h 2148"/>
                      <a:gd name="T24" fmla="*/ 2504 w 3083"/>
                      <a:gd name="T25" fmla="*/ 1746 h 2148"/>
                      <a:gd name="T26" fmla="*/ 2694 w 3083"/>
                      <a:gd name="T27" fmla="*/ 1735 h 2148"/>
                      <a:gd name="T28" fmla="*/ 2827 w 3083"/>
                      <a:gd name="T29" fmla="*/ 1607 h 2148"/>
                      <a:gd name="T30" fmla="*/ 2852 w 3083"/>
                      <a:gd name="T31" fmla="*/ 1480 h 2148"/>
                      <a:gd name="T32" fmla="*/ 2663 w 3083"/>
                      <a:gd name="T33" fmla="*/ 1423 h 2148"/>
                      <a:gd name="T34" fmla="*/ 2653 w 3083"/>
                      <a:gd name="T35" fmla="*/ 1534 h 2148"/>
                      <a:gd name="T36" fmla="*/ 2575 w 3083"/>
                      <a:gd name="T37" fmla="*/ 1586 h 2148"/>
                      <a:gd name="T38" fmla="*/ 2493 w 3083"/>
                      <a:gd name="T39" fmla="*/ 1530 h 2148"/>
                      <a:gd name="T40" fmla="*/ 2853 w 3083"/>
                      <a:gd name="T41" fmla="*/ 1262 h 2148"/>
                      <a:gd name="T42" fmla="*/ 2828 w 3083"/>
                      <a:gd name="T43" fmla="*/ 867 h 2148"/>
                      <a:gd name="T44" fmla="*/ 2716 w 3083"/>
                      <a:gd name="T45" fmla="*/ 734 h 2148"/>
                      <a:gd name="T46" fmla="*/ 1604 w 3083"/>
                      <a:gd name="T47" fmla="*/ 360 h 2148"/>
                      <a:gd name="T48" fmla="*/ 1853 w 3083"/>
                      <a:gd name="T49" fmla="*/ 1704 h 2148"/>
                      <a:gd name="T50" fmla="*/ 2014 w 3083"/>
                      <a:gd name="T51" fmla="*/ 1752 h 2148"/>
                      <a:gd name="T52" fmla="*/ 2119 w 3083"/>
                      <a:gd name="T53" fmla="*/ 1671 h 2148"/>
                      <a:gd name="T54" fmla="*/ 2147 w 3083"/>
                      <a:gd name="T55" fmla="*/ 1522 h 2148"/>
                      <a:gd name="T56" fmla="*/ 2147 w 3083"/>
                      <a:gd name="T57" fmla="*/ 932 h 2148"/>
                      <a:gd name="T58" fmla="*/ 2119 w 3083"/>
                      <a:gd name="T59" fmla="*/ 785 h 2148"/>
                      <a:gd name="T60" fmla="*/ 2014 w 3083"/>
                      <a:gd name="T61" fmla="*/ 701 h 2148"/>
                      <a:gd name="T62" fmla="*/ 1851 w 3083"/>
                      <a:gd name="T63" fmla="*/ 749 h 2148"/>
                      <a:gd name="T64" fmla="*/ 231 w 3083"/>
                      <a:gd name="T65" fmla="*/ 360 h 2148"/>
                      <a:gd name="T66" fmla="*/ 658 w 3083"/>
                      <a:gd name="T67" fmla="*/ 556 h 2148"/>
                      <a:gd name="T68" fmla="*/ 1692 w 3083"/>
                      <a:gd name="T69" fmla="*/ 0 h 2148"/>
                      <a:gd name="T70" fmla="*/ 2328 w 3083"/>
                      <a:gd name="T71" fmla="*/ 15 h 2148"/>
                      <a:gd name="T72" fmla="*/ 2743 w 3083"/>
                      <a:gd name="T73" fmla="*/ 51 h 2148"/>
                      <a:gd name="T74" fmla="*/ 2944 w 3083"/>
                      <a:gd name="T75" fmla="*/ 175 h 2148"/>
                      <a:gd name="T76" fmla="*/ 3041 w 3083"/>
                      <a:gd name="T77" fmla="*/ 401 h 2148"/>
                      <a:gd name="T78" fmla="*/ 3078 w 3083"/>
                      <a:gd name="T79" fmla="*/ 773 h 2148"/>
                      <a:gd name="T80" fmla="*/ 3081 w 3083"/>
                      <a:gd name="T81" fmla="*/ 1278 h 2148"/>
                      <a:gd name="T82" fmla="*/ 3050 w 3083"/>
                      <a:gd name="T83" fmla="*/ 1683 h 2148"/>
                      <a:gd name="T84" fmla="*/ 2972 w 3083"/>
                      <a:gd name="T85" fmla="*/ 1936 h 2148"/>
                      <a:gd name="T86" fmla="*/ 2788 w 3083"/>
                      <a:gd name="T87" fmla="*/ 2083 h 2148"/>
                      <a:gd name="T88" fmla="*/ 2432 w 3083"/>
                      <a:gd name="T89" fmla="*/ 2126 h 2148"/>
                      <a:gd name="T90" fmla="*/ 1835 w 3083"/>
                      <a:gd name="T91" fmla="*/ 2147 h 2148"/>
                      <a:gd name="T92" fmla="*/ 1113 w 3083"/>
                      <a:gd name="T93" fmla="*/ 2145 h 2148"/>
                      <a:gd name="T94" fmla="*/ 556 w 3083"/>
                      <a:gd name="T95" fmla="*/ 2121 h 2148"/>
                      <a:gd name="T96" fmla="*/ 252 w 3083"/>
                      <a:gd name="T97" fmla="*/ 2064 h 2148"/>
                      <a:gd name="T98" fmla="*/ 86 w 3083"/>
                      <a:gd name="T99" fmla="*/ 1895 h 2148"/>
                      <a:gd name="T100" fmla="*/ 24 w 3083"/>
                      <a:gd name="T101" fmla="*/ 1618 h 2148"/>
                      <a:gd name="T102" fmla="*/ 0 w 3083"/>
                      <a:gd name="T103" fmla="*/ 1181 h 2148"/>
                      <a:gd name="T104" fmla="*/ 10 w 3083"/>
                      <a:gd name="T105" fmla="*/ 690 h 2148"/>
                      <a:gd name="T106" fmla="*/ 54 w 3083"/>
                      <a:gd name="T107" fmla="*/ 345 h 2148"/>
                      <a:gd name="T108" fmla="*/ 175 w 3083"/>
                      <a:gd name="T109" fmla="*/ 140 h 2148"/>
                      <a:gd name="T110" fmla="*/ 388 w 3083"/>
                      <a:gd name="T111" fmla="*/ 41 h 2148"/>
                      <a:gd name="T112" fmla="*/ 868 w 3083"/>
                      <a:gd name="T113" fmla="*/ 11 h 2148"/>
                      <a:gd name="T114" fmla="*/ 1541 w 3083"/>
                      <a:gd name="T115" fmla="*/ 0 h 21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3083" h="2148">
                        <a:moveTo>
                          <a:pt x="906" y="712"/>
                        </a:moveTo>
                        <a:lnTo>
                          <a:pt x="906" y="1526"/>
                        </a:lnTo>
                        <a:lnTo>
                          <a:pt x="908" y="1574"/>
                        </a:lnTo>
                        <a:lnTo>
                          <a:pt x="911" y="1615"/>
                        </a:lnTo>
                        <a:lnTo>
                          <a:pt x="917" y="1649"/>
                        </a:lnTo>
                        <a:lnTo>
                          <a:pt x="924" y="1678"/>
                        </a:lnTo>
                        <a:lnTo>
                          <a:pt x="934" y="1702"/>
                        </a:lnTo>
                        <a:lnTo>
                          <a:pt x="948" y="1721"/>
                        </a:lnTo>
                        <a:lnTo>
                          <a:pt x="966" y="1736"/>
                        </a:lnTo>
                        <a:lnTo>
                          <a:pt x="989" y="1746"/>
                        </a:lnTo>
                        <a:lnTo>
                          <a:pt x="1015" y="1753"/>
                        </a:lnTo>
                        <a:lnTo>
                          <a:pt x="1045" y="1754"/>
                        </a:lnTo>
                        <a:lnTo>
                          <a:pt x="1078" y="1751"/>
                        </a:lnTo>
                        <a:lnTo>
                          <a:pt x="1112" y="1740"/>
                        </a:lnTo>
                        <a:lnTo>
                          <a:pt x="1147" y="1723"/>
                        </a:lnTo>
                        <a:lnTo>
                          <a:pt x="1183" y="1698"/>
                        </a:lnTo>
                        <a:lnTo>
                          <a:pt x="1219" y="1666"/>
                        </a:lnTo>
                        <a:lnTo>
                          <a:pt x="1257" y="1627"/>
                        </a:lnTo>
                        <a:lnTo>
                          <a:pt x="1257" y="1740"/>
                        </a:lnTo>
                        <a:lnTo>
                          <a:pt x="1442" y="1740"/>
                        </a:lnTo>
                        <a:lnTo>
                          <a:pt x="1442" y="712"/>
                        </a:lnTo>
                        <a:lnTo>
                          <a:pt x="1257" y="712"/>
                        </a:lnTo>
                        <a:lnTo>
                          <a:pt x="1257" y="1498"/>
                        </a:lnTo>
                        <a:lnTo>
                          <a:pt x="1232" y="1530"/>
                        </a:lnTo>
                        <a:lnTo>
                          <a:pt x="1208" y="1554"/>
                        </a:lnTo>
                        <a:lnTo>
                          <a:pt x="1184" y="1573"/>
                        </a:lnTo>
                        <a:lnTo>
                          <a:pt x="1161" y="1583"/>
                        </a:lnTo>
                        <a:lnTo>
                          <a:pt x="1138" y="1586"/>
                        </a:lnTo>
                        <a:lnTo>
                          <a:pt x="1124" y="1584"/>
                        </a:lnTo>
                        <a:lnTo>
                          <a:pt x="1113" y="1579"/>
                        </a:lnTo>
                        <a:lnTo>
                          <a:pt x="1104" y="1570"/>
                        </a:lnTo>
                        <a:lnTo>
                          <a:pt x="1098" y="1558"/>
                        </a:lnTo>
                        <a:lnTo>
                          <a:pt x="1094" y="1543"/>
                        </a:lnTo>
                        <a:lnTo>
                          <a:pt x="1094" y="1536"/>
                        </a:lnTo>
                        <a:lnTo>
                          <a:pt x="1093" y="1521"/>
                        </a:lnTo>
                        <a:lnTo>
                          <a:pt x="1093" y="1499"/>
                        </a:lnTo>
                        <a:lnTo>
                          <a:pt x="1093" y="1470"/>
                        </a:lnTo>
                        <a:lnTo>
                          <a:pt x="1093" y="712"/>
                        </a:lnTo>
                        <a:lnTo>
                          <a:pt x="906" y="712"/>
                        </a:lnTo>
                        <a:close/>
                        <a:moveTo>
                          <a:pt x="2575" y="699"/>
                        </a:moveTo>
                        <a:lnTo>
                          <a:pt x="2537" y="701"/>
                        </a:lnTo>
                        <a:lnTo>
                          <a:pt x="2500" y="708"/>
                        </a:lnTo>
                        <a:lnTo>
                          <a:pt x="2466" y="718"/>
                        </a:lnTo>
                        <a:lnTo>
                          <a:pt x="2434" y="734"/>
                        </a:lnTo>
                        <a:lnTo>
                          <a:pt x="2404" y="754"/>
                        </a:lnTo>
                        <a:lnTo>
                          <a:pt x="2378" y="778"/>
                        </a:lnTo>
                        <a:lnTo>
                          <a:pt x="2353" y="805"/>
                        </a:lnTo>
                        <a:lnTo>
                          <a:pt x="2336" y="834"/>
                        </a:lnTo>
                        <a:lnTo>
                          <a:pt x="2321" y="867"/>
                        </a:lnTo>
                        <a:lnTo>
                          <a:pt x="2309" y="905"/>
                        </a:lnTo>
                        <a:lnTo>
                          <a:pt x="2301" y="947"/>
                        </a:lnTo>
                        <a:lnTo>
                          <a:pt x="2297" y="995"/>
                        </a:lnTo>
                        <a:lnTo>
                          <a:pt x="2295" y="1047"/>
                        </a:lnTo>
                        <a:lnTo>
                          <a:pt x="2295" y="1407"/>
                        </a:lnTo>
                        <a:lnTo>
                          <a:pt x="2297" y="1460"/>
                        </a:lnTo>
                        <a:lnTo>
                          <a:pt x="2301" y="1507"/>
                        </a:lnTo>
                        <a:lnTo>
                          <a:pt x="2309" y="1550"/>
                        </a:lnTo>
                        <a:lnTo>
                          <a:pt x="2322" y="1587"/>
                        </a:lnTo>
                        <a:lnTo>
                          <a:pt x="2337" y="1621"/>
                        </a:lnTo>
                        <a:lnTo>
                          <a:pt x="2355" y="1649"/>
                        </a:lnTo>
                        <a:lnTo>
                          <a:pt x="2379" y="1676"/>
                        </a:lnTo>
                        <a:lnTo>
                          <a:pt x="2406" y="1700"/>
                        </a:lnTo>
                        <a:lnTo>
                          <a:pt x="2436" y="1720"/>
                        </a:lnTo>
                        <a:lnTo>
                          <a:pt x="2468" y="1735"/>
                        </a:lnTo>
                        <a:lnTo>
                          <a:pt x="2504" y="1746"/>
                        </a:lnTo>
                        <a:lnTo>
                          <a:pt x="2540" y="1753"/>
                        </a:lnTo>
                        <a:lnTo>
                          <a:pt x="2580" y="1754"/>
                        </a:lnTo>
                        <a:lnTo>
                          <a:pt x="2621" y="1753"/>
                        </a:lnTo>
                        <a:lnTo>
                          <a:pt x="2660" y="1746"/>
                        </a:lnTo>
                        <a:lnTo>
                          <a:pt x="2694" y="1735"/>
                        </a:lnTo>
                        <a:lnTo>
                          <a:pt x="2726" y="1719"/>
                        </a:lnTo>
                        <a:lnTo>
                          <a:pt x="2756" y="1698"/>
                        </a:lnTo>
                        <a:lnTo>
                          <a:pt x="2782" y="1674"/>
                        </a:lnTo>
                        <a:lnTo>
                          <a:pt x="2805" y="1644"/>
                        </a:lnTo>
                        <a:lnTo>
                          <a:pt x="2827" y="1607"/>
                        </a:lnTo>
                        <a:lnTo>
                          <a:pt x="2840" y="1569"/>
                        </a:lnTo>
                        <a:lnTo>
                          <a:pt x="2848" y="1533"/>
                        </a:lnTo>
                        <a:lnTo>
                          <a:pt x="2849" y="1521"/>
                        </a:lnTo>
                        <a:lnTo>
                          <a:pt x="2851" y="1504"/>
                        </a:lnTo>
                        <a:lnTo>
                          <a:pt x="2852" y="1480"/>
                        </a:lnTo>
                        <a:lnTo>
                          <a:pt x="2853" y="1449"/>
                        </a:lnTo>
                        <a:lnTo>
                          <a:pt x="2853" y="1412"/>
                        </a:lnTo>
                        <a:lnTo>
                          <a:pt x="2853" y="1384"/>
                        </a:lnTo>
                        <a:lnTo>
                          <a:pt x="2663" y="1384"/>
                        </a:lnTo>
                        <a:lnTo>
                          <a:pt x="2663" y="1423"/>
                        </a:lnTo>
                        <a:lnTo>
                          <a:pt x="2662" y="1455"/>
                        </a:lnTo>
                        <a:lnTo>
                          <a:pt x="2662" y="1481"/>
                        </a:lnTo>
                        <a:lnTo>
                          <a:pt x="2661" y="1499"/>
                        </a:lnTo>
                        <a:lnTo>
                          <a:pt x="2659" y="1511"/>
                        </a:lnTo>
                        <a:lnTo>
                          <a:pt x="2653" y="1534"/>
                        </a:lnTo>
                        <a:lnTo>
                          <a:pt x="2643" y="1553"/>
                        </a:lnTo>
                        <a:lnTo>
                          <a:pt x="2631" y="1568"/>
                        </a:lnTo>
                        <a:lnTo>
                          <a:pt x="2615" y="1578"/>
                        </a:lnTo>
                        <a:lnTo>
                          <a:pt x="2597" y="1584"/>
                        </a:lnTo>
                        <a:lnTo>
                          <a:pt x="2575" y="1586"/>
                        </a:lnTo>
                        <a:lnTo>
                          <a:pt x="2554" y="1584"/>
                        </a:lnTo>
                        <a:lnTo>
                          <a:pt x="2534" y="1577"/>
                        </a:lnTo>
                        <a:lnTo>
                          <a:pt x="2517" y="1566"/>
                        </a:lnTo>
                        <a:lnTo>
                          <a:pt x="2504" y="1550"/>
                        </a:lnTo>
                        <a:lnTo>
                          <a:pt x="2493" y="1530"/>
                        </a:lnTo>
                        <a:lnTo>
                          <a:pt x="2486" y="1505"/>
                        </a:lnTo>
                        <a:lnTo>
                          <a:pt x="2482" y="1477"/>
                        </a:lnTo>
                        <a:lnTo>
                          <a:pt x="2480" y="1442"/>
                        </a:lnTo>
                        <a:lnTo>
                          <a:pt x="2480" y="1262"/>
                        </a:lnTo>
                        <a:lnTo>
                          <a:pt x="2853" y="1262"/>
                        </a:lnTo>
                        <a:lnTo>
                          <a:pt x="2853" y="1047"/>
                        </a:lnTo>
                        <a:lnTo>
                          <a:pt x="2851" y="995"/>
                        </a:lnTo>
                        <a:lnTo>
                          <a:pt x="2846" y="947"/>
                        </a:lnTo>
                        <a:lnTo>
                          <a:pt x="2838" y="905"/>
                        </a:lnTo>
                        <a:lnTo>
                          <a:pt x="2828" y="867"/>
                        </a:lnTo>
                        <a:lnTo>
                          <a:pt x="2814" y="834"/>
                        </a:lnTo>
                        <a:lnTo>
                          <a:pt x="2797" y="805"/>
                        </a:lnTo>
                        <a:lnTo>
                          <a:pt x="2772" y="778"/>
                        </a:lnTo>
                        <a:lnTo>
                          <a:pt x="2746" y="754"/>
                        </a:lnTo>
                        <a:lnTo>
                          <a:pt x="2716" y="734"/>
                        </a:lnTo>
                        <a:lnTo>
                          <a:pt x="2685" y="718"/>
                        </a:lnTo>
                        <a:lnTo>
                          <a:pt x="2651" y="708"/>
                        </a:lnTo>
                        <a:lnTo>
                          <a:pt x="2614" y="701"/>
                        </a:lnTo>
                        <a:lnTo>
                          <a:pt x="2575" y="699"/>
                        </a:lnTo>
                        <a:close/>
                        <a:moveTo>
                          <a:pt x="1604" y="360"/>
                        </a:moveTo>
                        <a:lnTo>
                          <a:pt x="1604" y="1740"/>
                        </a:lnTo>
                        <a:lnTo>
                          <a:pt x="1789" y="1740"/>
                        </a:lnTo>
                        <a:lnTo>
                          <a:pt x="1789" y="1640"/>
                        </a:lnTo>
                        <a:lnTo>
                          <a:pt x="1821" y="1675"/>
                        </a:lnTo>
                        <a:lnTo>
                          <a:pt x="1853" y="1704"/>
                        </a:lnTo>
                        <a:lnTo>
                          <a:pt x="1885" y="1726"/>
                        </a:lnTo>
                        <a:lnTo>
                          <a:pt x="1917" y="1742"/>
                        </a:lnTo>
                        <a:lnTo>
                          <a:pt x="1950" y="1752"/>
                        </a:lnTo>
                        <a:lnTo>
                          <a:pt x="1983" y="1754"/>
                        </a:lnTo>
                        <a:lnTo>
                          <a:pt x="2014" y="1752"/>
                        </a:lnTo>
                        <a:lnTo>
                          <a:pt x="2041" y="1745"/>
                        </a:lnTo>
                        <a:lnTo>
                          <a:pt x="2065" y="1734"/>
                        </a:lnTo>
                        <a:lnTo>
                          <a:pt x="2086" y="1718"/>
                        </a:lnTo>
                        <a:lnTo>
                          <a:pt x="2104" y="1696"/>
                        </a:lnTo>
                        <a:lnTo>
                          <a:pt x="2119" y="1671"/>
                        </a:lnTo>
                        <a:lnTo>
                          <a:pt x="2130" y="1640"/>
                        </a:lnTo>
                        <a:lnTo>
                          <a:pt x="2136" y="1619"/>
                        </a:lnTo>
                        <a:lnTo>
                          <a:pt x="2140" y="1592"/>
                        </a:lnTo>
                        <a:lnTo>
                          <a:pt x="2145" y="1560"/>
                        </a:lnTo>
                        <a:lnTo>
                          <a:pt x="2147" y="1522"/>
                        </a:lnTo>
                        <a:lnTo>
                          <a:pt x="2148" y="1480"/>
                        </a:lnTo>
                        <a:lnTo>
                          <a:pt x="2150" y="1432"/>
                        </a:lnTo>
                        <a:lnTo>
                          <a:pt x="2150" y="1022"/>
                        </a:lnTo>
                        <a:lnTo>
                          <a:pt x="2148" y="974"/>
                        </a:lnTo>
                        <a:lnTo>
                          <a:pt x="2147" y="932"/>
                        </a:lnTo>
                        <a:lnTo>
                          <a:pt x="2145" y="894"/>
                        </a:lnTo>
                        <a:lnTo>
                          <a:pt x="2140" y="863"/>
                        </a:lnTo>
                        <a:lnTo>
                          <a:pt x="2136" y="837"/>
                        </a:lnTo>
                        <a:lnTo>
                          <a:pt x="2130" y="816"/>
                        </a:lnTo>
                        <a:lnTo>
                          <a:pt x="2119" y="785"/>
                        </a:lnTo>
                        <a:lnTo>
                          <a:pt x="2104" y="760"/>
                        </a:lnTo>
                        <a:lnTo>
                          <a:pt x="2086" y="738"/>
                        </a:lnTo>
                        <a:lnTo>
                          <a:pt x="2065" y="721"/>
                        </a:lnTo>
                        <a:lnTo>
                          <a:pt x="2041" y="709"/>
                        </a:lnTo>
                        <a:lnTo>
                          <a:pt x="2014" y="701"/>
                        </a:lnTo>
                        <a:lnTo>
                          <a:pt x="1983" y="699"/>
                        </a:lnTo>
                        <a:lnTo>
                          <a:pt x="1949" y="702"/>
                        </a:lnTo>
                        <a:lnTo>
                          <a:pt x="1914" y="712"/>
                        </a:lnTo>
                        <a:lnTo>
                          <a:pt x="1882" y="728"/>
                        </a:lnTo>
                        <a:lnTo>
                          <a:pt x="1851" y="749"/>
                        </a:lnTo>
                        <a:lnTo>
                          <a:pt x="1820" y="778"/>
                        </a:lnTo>
                        <a:lnTo>
                          <a:pt x="1789" y="812"/>
                        </a:lnTo>
                        <a:lnTo>
                          <a:pt x="1789" y="360"/>
                        </a:lnTo>
                        <a:lnTo>
                          <a:pt x="1604" y="360"/>
                        </a:lnTo>
                        <a:close/>
                        <a:moveTo>
                          <a:pt x="231" y="360"/>
                        </a:moveTo>
                        <a:lnTo>
                          <a:pt x="231" y="556"/>
                        </a:lnTo>
                        <a:lnTo>
                          <a:pt x="449" y="556"/>
                        </a:lnTo>
                        <a:lnTo>
                          <a:pt x="449" y="1740"/>
                        </a:lnTo>
                        <a:lnTo>
                          <a:pt x="658" y="1740"/>
                        </a:lnTo>
                        <a:lnTo>
                          <a:pt x="658" y="556"/>
                        </a:lnTo>
                        <a:lnTo>
                          <a:pt x="880" y="556"/>
                        </a:lnTo>
                        <a:lnTo>
                          <a:pt x="880" y="360"/>
                        </a:lnTo>
                        <a:lnTo>
                          <a:pt x="231" y="360"/>
                        </a:lnTo>
                        <a:close/>
                        <a:moveTo>
                          <a:pt x="1541" y="0"/>
                        </a:moveTo>
                        <a:lnTo>
                          <a:pt x="1692" y="0"/>
                        </a:lnTo>
                        <a:lnTo>
                          <a:pt x="1835" y="1"/>
                        </a:lnTo>
                        <a:lnTo>
                          <a:pt x="1969" y="4"/>
                        </a:lnTo>
                        <a:lnTo>
                          <a:pt x="2097" y="7"/>
                        </a:lnTo>
                        <a:lnTo>
                          <a:pt x="2216" y="11"/>
                        </a:lnTo>
                        <a:lnTo>
                          <a:pt x="2328" y="15"/>
                        </a:lnTo>
                        <a:lnTo>
                          <a:pt x="2432" y="21"/>
                        </a:lnTo>
                        <a:lnTo>
                          <a:pt x="2527" y="27"/>
                        </a:lnTo>
                        <a:lnTo>
                          <a:pt x="2617" y="33"/>
                        </a:lnTo>
                        <a:lnTo>
                          <a:pt x="2696" y="41"/>
                        </a:lnTo>
                        <a:lnTo>
                          <a:pt x="2743" y="51"/>
                        </a:lnTo>
                        <a:lnTo>
                          <a:pt x="2789" y="64"/>
                        </a:lnTo>
                        <a:lnTo>
                          <a:pt x="2831" y="84"/>
                        </a:lnTo>
                        <a:lnTo>
                          <a:pt x="2871" y="109"/>
                        </a:lnTo>
                        <a:lnTo>
                          <a:pt x="2910" y="140"/>
                        </a:lnTo>
                        <a:lnTo>
                          <a:pt x="2944" y="175"/>
                        </a:lnTo>
                        <a:lnTo>
                          <a:pt x="2974" y="213"/>
                        </a:lnTo>
                        <a:lnTo>
                          <a:pt x="2998" y="254"/>
                        </a:lnTo>
                        <a:lnTo>
                          <a:pt x="3016" y="298"/>
                        </a:lnTo>
                        <a:lnTo>
                          <a:pt x="3030" y="345"/>
                        </a:lnTo>
                        <a:lnTo>
                          <a:pt x="3041" y="401"/>
                        </a:lnTo>
                        <a:lnTo>
                          <a:pt x="3050" y="463"/>
                        </a:lnTo>
                        <a:lnTo>
                          <a:pt x="3059" y="530"/>
                        </a:lnTo>
                        <a:lnTo>
                          <a:pt x="3066" y="604"/>
                        </a:lnTo>
                        <a:lnTo>
                          <a:pt x="3073" y="685"/>
                        </a:lnTo>
                        <a:lnTo>
                          <a:pt x="3078" y="773"/>
                        </a:lnTo>
                        <a:lnTo>
                          <a:pt x="3081" y="867"/>
                        </a:lnTo>
                        <a:lnTo>
                          <a:pt x="3083" y="967"/>
                        </a:lnTo>
                        <a:lnTo>
                          <a:pt x="3083" y="1074"/>
                        </a:lnTo>
                        <a:lnTo>
                          <a:pt x="3083" y="1180"/>
                        </a:lnTo>
                        <a:lnTo>
                          <a:pt x="3081" y="1278"/>
                        </a:lnTo>
                        <a:lnTo>
                          <a:pt x="3078" y="1372"/>
                        </a:lnTo>
                        <a:lnTo>
                          <a:pt x="3073" y="1458"/>
                        </a:lnTo>
                        <a:lnTo>
                          <a:pt x="3066" y="1539"/>
                        </a:lnTo>
                        <a:lnTo>
                          <a:pt x="3059" y="1615"/>
                        </a:lnTo>
                        <a:lnTo>
                          <a:pt x="3050" y="1683"/>
                        </a:lnTo>
                        <a:lnTo>
                          <a:pt x="3041" y="1746"/>
                        </a:lnTo>
                        <a:lnTo>
                          <a:pt x="3030" y="1802"/>
                        </a:lnTo>
                        <a:lnTo>
                          <a:pt x="3015" y="1850"/>
                        </a:lnTo>
                        <a:lnTo>
                          <a:pt x="2997" y="1895"/>
                        </a:lnTo>
                        <a:lnTo>
                          <a:pt x="2972" y="1936"/>
                        </a:lnTo>
                        <a:lnTo>
                          <a:pt x="2943" y="1973"/>
                        </a:lnTo>
                        <a:lnTo>
                          <a:pt x="2909" y="2009"/>
                        </a:lnTo>
                        <a:lnTo>
                          <a:pt x="2871" y="2040"/>
                        </a:lnTo>
                        <a:lnTo>
                          <a:pt x="2831" y="2064"/>
                        </a:lnTo>
                        <a:lnTo>
                          <a:pt x="2788" y="2083"/>
                        </a:lnTo>
                        <a:lnTo>
                          <a:pt x="2743" y="2097"/>
                        </a:lnTo>
                        <a:lnTo>
                          <a:pt x="2696" y="2105"/>
                        </a:lnTo>
                        <a:lnTo>
                          <a:pt x="2617" y="2113"/>
                        </a:lnTo>
                        <a:lnTo>
                          <a:pt x="2527" y="2121"/>
                        </a:lnTo>
                        <a:lnTo>
                          <a:pt x="2432" y="2126"/>
                        </a:lnTo>
                        <a:lnTo>
                          <a:pt x="2328" y="2132"/>
                        </a:lnTo>
                        <a:lnTo>
                          <a:pt x="2216" y="2137"/>
                        </a:lnTo>
                        <a:lnTo>
                          <a:pt x="2097" y="2141"/>
                        </a:lnTo>
                        <a:lnTo>
                          <a:pt x="1969" y="2145"/>
                        </a:lnTo>
                        <a:lnTo>
                          <a:pt x="1835" y="2147"/>
                        </a:lnTo>
                        <a:lnTo>
                          <a:pt x="1692" y="2148"/>
                        </a:lnTo>
                        <a:lnTo>
                          <a:pt x="1541" y="2148"/>
                        </a:lnTo>
                        <a:lnTo>
                          <a:pt x="1392" y="2148"/>
                        </a:lnTo>
                        <a:lnTo>
                          <a:pt x="1249" y="2147"/>
                        </a:lnTo>
                        <a:lnTo>
                          <a:pt x="1113" y="2145"/>
                        </a:lnTo>
                        <a:lnTo>
                          <a:pt x="986" y="2141"/>
                        </a:lnTo>
                        <a:lnTo>
                          <a:pt x="866" y="2137"/>
                        </a:lnTo>
                        <a:lnTo>
                          <a:pt x="756" y="2132"/>
                        </a:lnTo>
                        <a:lnTo>
                          <a:pt x="652" y="2126"/>
                        </a:lnTo>
                        <a:lnTo>
                          <a:pt x="556" y="2121"/>
                        </a:lnTo>
                        <a:lnTo>
                          <a:pt x="467" y="2113"/>
                        </a:lnTo>
                        <a:lnTo>
                          <a:pt x="387" y="2105"/>
                        </a:lnTo>
                        <a:lnTo>
                          <a:pt x="339" y="2097"/>
                        </a:lnTo>
                        <a:lnTo>
                          <a:pt x="295" y="2083"/>
                        </a:lnTo>
                        <a:lnTo>
                          <a:pt x="252" y="2064"/>
                        </a:lnTo>
                        <a:lnTo>
                          <a:pt x="211" y="2040"/>
                        </a:lnTo>
                        <a:lnTo>
                          <a:pt x="174" y="2009"/>
                        </a:lnTo>
                        <a:lnTo>
                          <a:pt x="139" y="1973"/>
                        </a:lnTo>
                        <a:lnTo>
                          <a:pt x="110" y="1936"/>
                        </a:lnTo>
                        <a:lnTo>
                          <a:pt x="86" y="1895"/>
                        </a:lnTo>
                        <a:lnTo>
                          <a:pt x="67" y="1850"/>
                        </a:lnTo>
                        <a:lnTo>
                          <a:pt x="54" y="1802"/>
                        </a:lnTo>
                        <a:lnTo>
                          <a:pt x="42" y="1747"/>
                        </a:lnTo>
                        <a:lnTo>
                          <a:pt x="32" y="1686"/>
                        </a:lnTo>
                        <a:lnTo>
                          <a:pt x="24" y="1618"/>
                        </a:lnTo>
                        <a:lnTo>
                          <a:pt x="16" y="1544"/>
                        </a:lnTo>
                        <a:lnTo>
                          <a:pt x="10" y="1463"/>
                        </a:lnTo>
                        <a:lnTo>
                          <a:pt x="6" y="1375"/>
                        </a:lnTo>
                        <a:lnTo>
                          <a:pt x="2" y="1281"/>
                        </a:lnTo>
                        <a:lnTo>
                          <a:pt x="0" y="1181"/>
                        </a:lnTo>
                        <a:lnTo>
                          <a:pt x="0" y="1074"/>
                        </a:lnTo>
                        <a:lnTo>
                          <a:pt x="0" y="969"/>
                        </a:lnTo>
                        <a:lnTo>
                          <a:pt x="2" y="870"/>
                        </a:lnTo>
                        <a:lnTo>
                          <a:pt x="6" y="777"/>
                        </a:lnTo>
                        <a:lnTo>
                          <a:pt x="10" y="690"/>
                        </a:lnTo>
                        <a:lnTo>
                          <a:pt x="16" y="609"/>
                        </a:lnTo>
                        <a:lnTo>
                          <a:pt x="24" y="533"/>
                        </a:lnTo>
                        <a:lnTo>
                          <a:pt x="32" y="465"/>
                        </a:lnTo>
                        <a:lnTo>
                          <a:pt x="42" y="402"/>
                        </a:lnTo>
                        <a:lnTo>
                          <a:pt x="54" y="345"/>
                        </a:lnTo>
                        <a:lnTo>
                          <a:pt x="67" y="298"/>
                        </a:lnTo>
                        <a:lnTo>
                          <a:pt x="87" y="254"/>
                        </a:lnTo>
                        <a:lnTo>
                          <a:pt x="111" y="213"/>
                        </a:lnTo>
                        <a:lnTo>
                          <a:pt x="140" y="175"/>
                        </a:lnTo>
                        <a:lnTo>
                          <a:pt x="175" y="140"/>
                        </a:lnTo>
                        <a:lnTo>
                          <a:pt x="212" y="109"/>
                        </a:lnTo>
                        <a:lnTo>
                          <a:pt x="252" y="84"/>
                        </a:lnTo>
                        <a:lnTo>
                          <a:pt x="296" y="64"/>
                        </a:lnTo>
                        <a:lnTo>
                          <a:pt x="341" y="51"/>
                        </a:lnTo>
                        <a:lnTo>
                          <a:pt x="388" y="41"/>
                        </a:lnTo>
                        <a:lnTo>
                          <a:pt x="469" y="33"/>
                        </a:lnTo>
                        <a:lnTo>
                          <a:pt x="557" y="27"/>
                        </a:lnTo>
                        <a:lnTo>
                          <a:pt x="652" y="21"/>
                        </a:lnTo>
                        <a:lnTo>
                          <a:pt x="756" y="15"/>
                        </a:lnTo>
                        <a:lnTo>
                          <a:pt x="868" y="11"/>
                        </a:lnTo>
                        <a:lnTo>
                          <a:pt x="986" y="7"/>
                        </a:lnTo>
                        <a:lnTo>
                          <a:pt x="1113" y="4"/>
                        </a:lnTo>
                        <a:lnTo>
                          <a:pt x="1249" y="1"/>
                        </a:lnTo>
                        <a:lnTo>
                          <a:pt x="1390" y="0"/>
                        </a:lnTo>
                        <a:lnTo>
                          <a:pt x="154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19" name="Freeform 56">
                    <a:extLst>
                      <a:ext uri="{FF2B5EF4-FFF2-40B4-BE49-F238E27FC236}">
                        <a16:creationId xmlns:a16="http://schemas.microsoft.com/office/drawing/2014/main" id="{AE257244-C182-4E70-A325-0B12C844C1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900" y="2303"/>
                    <a:ext cx="44" cy="180"/>
                  </a:xfrm>
                  <a:custGeom>
                    <a:avLst/>
                    <a:gdLst>
                      <a:gd name="T0" fmla="*/ 93 w 175"/>
                      <a:gd name="T1" fmla="*/ 0 h 718"/>
                      <a:gd name="T2" fmla="*/ 115 w 175"/>
                      <a:gd name="T3" fmla="*/ 3 h 718"/>
                      <a:gd name="T4" fmla="*/ 133 w 175"/>
                      <a:gd name="T5" fmla="*/ 11 h 718"/>
                      <a:gd name="T6" fmla="*/ 148 w 175"/>
                      <a:gd name="T7" fmla="*/ 25 h 718"/>
                      <a:gd name="T8" fmla="*/ 160 w 175"/>
                      <a:gd name="T9" fmla="*/ 46 h 718"/>
                      <a:gd name="T10" fmla="*/ 169 w 175"/>
                      <a:gd name="T11" fmla="*/ 71 h 718"/>
                      <a:gd name="T12" fmla="*/ 173 w 175"/>
                      <a:gd name="T13" fmla="*/ 103 h 718"/>
                      <a:gd name="T14" fmla="*/ 175 w 175"/>
                      <a:gd name="T15" fmla="*/ 139 h 718"/>
                      <a:gd name="T16" fmla="*/ 175 w 175"/>
                      <a:gd name="T17" fmla="*/ 579 h 718"/>
                      <a:gd name="T18" fmla="*/ 173 w 175"/>
                      <a:gd name="T19" fmla="*/ 615 h 718"/>
                      <a:gd name="T20" fmla="*/ 169 w 175"/>
                      <a:gd name="T21" fmla="*/ 647 h 718"/>
                      <a:gd name="T22" fmla="*/ 160 w 175"/>
                      <a:gd name="T23" fmla="*/ 673 h 718"/>
                      <a:gd name="T24" fmla="*/ 148 w 175"/>
                      <a:gd name="T25" fmla="*/ 692 h 718"/>
                      <a:gd name="T26" fmla="*/ 133 w 175"/>
                      <a:gd name="T27" fmla="*/ 707 h 718"/>
                      <a:gd name="T28" fmla="*/ 115 w 175"/>
                      <a:gd name="T29" fmla="*/ 715 h 718"/>
                      <a:gd name="T30" fmla="*/ 93 w 175"/>
                      <a:gd name="T31" fmla="*/ 718 h 718"/>
                      <a:gd name="T32" fmla="*/ 70 w 175"/>
                      <a:gd name="T33" fmla="*/ 715 h 718"/>
                      <a:gd name="T34" fmla="*/ 47 w 175"/>
                      <a:gd name="T35" fmla="*/ 707 h 718"/>
                      <a:gd name="T36" fmla="*/ 23 w 175"/>
                      <a:gd name="T37" fmla="*/ 692 h 718"/>
                      <a:gd name="T38" fmla="*/ 0 w 175"/>
                      <a:gd name="T39" fmla="*/ 673 h 718"/>
                      <a:gd name="T40" fmla="*/ 0 w 175"/>
                      <a:gd name="T41" fmla="*/ 46 h 718"/>
                      <a:gd name="T42" fmla="*/ 23 w 175"/>
                      <a:gd name="T43" fmla="*/ 26 h 718"/>
                      <a:gd name="T44" fmla="*/ 47 w 175"/>
                      <a:gd name="T45" fmla="*/ 11 h 718"/>
                      <a:gd name="T46" fmla="*/ 70 w 175"/>
                      <a:gd name="T47" fmla="*/ 3 h 718"/>
                      <a:gd name="T48" fmla="*/ 93 w 175"/>
                      <a:gd name="T49" fmla="*/ 0 h 7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175" h="718">
                        <a:moveTo>
                          <a:pt x="93" y="0"/>
                        </a:moveTo>
                        <a:lnTo>
                          <a:pt x="115" y="3"/>
                        </a:lnTo>
                        <a:lnTo>
                          <a:pt x="133" y="11"/>
                        </a:lnTo>
                        <a:lnTo>
                          <a:pt x="148" y="25"/>
                        </a:lnTo>
                        <a:lnTo>
                          <a:pt x="160" y="46"/>
                        </a:lnTo>
                        <a:lnTo>
                          <a:pt x="169" y="71"/>
                        </a:lnTo>
                        <a:lnTo>
                          <a:pt x="173" y="103"/>
                        </a:lnTo>
                        <a:lnTo>
                          <a:pt x="175" y="139"/>
                        </a:lnTo>
                        <a:lnTo>
                          <a:pt x="175" y="579"/>
                        </a:lnTo>
                        <a:lnTo>
                          <a:pt x="173" y="615"/>
                        </a:lnTo>
                        <a:lnTo>
                          <a:pt x="169" y="647"/>
                        </a:lnTo>
                        <a:lnTo>
                          <a:pt x="160" y="673"/>
                        </a:lnTo>
                        <a:lnTo>
                          <a:pt x="148" y="692"/>
                        </a:lnTo>
                        <a:lnTo>
                          <a:pt x="133" y="707"/>
                        </a:lnTo>
                        <a:lnTo>
                          <a:pt x="115" y="715"/>
                        </a:lnTo>
                        <a:lnTo>
                          <a:pt x="93" y="718"/>
                        </a:lnTo>
                        <a:lnTo>
                          <a:pt x="70" y="715"/>
                        </a:lnTo>
                        <a:lnTo>
                          <a:pt x="47" y="707"/>
                        </a:lnTo>
                        <a:lnTo>
                          <a:pt x="23" y="692"/>
                        </a:lnTo>
                        <a:lnTo>
                          <a:pt x="0" y="673"/>
                        </a:lnTo>
                        <a:lnTo>
                          <a:pt x="0" y="46"/>
                        </a:lnTo>
                        <a:lnTo>
                          <a:pt x="23" y="26"/>
                        </a:lnTo>
                        <a:lnTo>
                          <a:pt x="47" y="11"/>
                        </a:lnTo>
                        <a:lnTo>
                          <a:pt x="70" y="3"/>
                        </a:lnTo>
                        <a:lnTo>
                          <a:pt x="93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0" name="Freeform 57">
                    <a:extLst>
                      <a:ext uri="{FF2B5EF4-FFF2-40B4-BE49-F238E27FC236}">
                        <a16:creationId xmlns:a16="http://schemas.microsoft.com/office/drawing/2014/main" id="{897D08B5-1B47-4E99-9734-57C7653F4C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73" y="2303"/>
                    <a:ext cx="47" cy="59"/>
                  </a:xfrm>
                  <a:custGeom>
                    <a:avLst/>
                    <a:gdLst>
                      <a:gd name="T0" fmla="*/ 94 w 188"/>
                      <a:gd name="T1" fmla="*/ 0 h 238"/>
                      <a:gd name="T2" fmla="*/ 116 w 188"/>
                      <a:gd name="T3" fmla="*/ 2 h 238"/>
                      <a:gd name="T4" fmla="*/ 134 w 188"/>
                      <a:gd name="T5" fmla="*/ 9 h 238"/>
                      <a:gd name="T6" fmla="*/ 150 w 188"/>
                      <a:gd name="T7" fmla="*/ 19 h 238"/>
                      <a:gd name="T8" fmla="*/ 164 w 188"/>
                      <a:gd name="T9" fmla="*/ 35 h 238"/>
                      <a:gd name="T10" fmla="*/ 174 w 188"/>
                      <a:gd name="T11" fmla="*/ 55 h 238"/>
                      <a:gd name="T12" fmla="*/ 181 w 188"/>
                      <a:gd name="T13" fmla="*/ 80 h 238"/>
                      <a:gd name="T14" fmla="*/ 186 w 188"/>
                      <a:gd name="T15" fmla="*/ 109 h 238"/>
                      <a:gd name="T16" fmla="*/ 188 w 188"/>
                      <a:gd name="T17" fmla="*/ 142 h 238"/>
                      <a:gd name="T18" fmla="*/ 188 w 188"/>
                      <a:gd name="T19" fmla="*/ 238 h 238"/>
                      <a:gd name="T20" fmla="*/ 0 w 188"/>
                      <a:gd name="T21" fmla="*/ 238 h 238"/>
                      <a:gd name="T22" fmla="*/ 0 w 188"/>
                      <a:gd name="T23" fmla="*/ 142 h 238"/>
                      <a:gd name="T24" fmla="*/ 2 w 188"/>
                      <a:gd name="T25" fmla="*/ 109 h 238"/>
                      <a:gd name="T26" fmla="*/ 6 w 188"/>
                      <a:gd name="T27" fmla="*/ 80 h 238"/>
                      <a:gd name="T28" fmla="*/ 13 w 188"/>
                      <a:gd name="T29" fmla="*/ 55 h 238"/>
                      <a:gd name="T30" fmla="*/ 24 w 188"/>
                      <a:gd name="T31" fmla="*/ 35 h 238"/>
                      <a:gd name="T32" fmla="*/ 37 w 188"/>
                      <a:gd name="T33" fmla="*/ 19 h 238"/>
                      <a:gd name="T34" fmla="*/ 53 w 188"/>
                      <a:gd name="T35" fmla="*/ 9 h 238"/>
                      <a:gd name="T36" fmla="*/ 71 w 188"/>
                      <a:gd name="T37" fmla="*/ 2 h 238"/>
                      <a:gd name="T38" fmla="*/ 94 w 188"/>
                      <a:gd name="T39" fmla="*/ 0 h 2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88" h="238">
                        <a:moveTo>
                          <a:pt x="94" y="0"/>
                        </a:moveTo>
                        <a:lnTo>
                          <a:pt x="116" y="2"/>
                        </a:lnTo>
                        <a:lnTo>
                          <a:pt x="134" y="9"/>
                        </a:lnTo>
                        <a:lnTo>
                          <a:pt x="150" y="19"/>
                        </a:lnTo>
                        <a:lnTo>
                          <a:pt x="164" y="35"/>
                        </a:lnTo>
                        <a:lnTo>
                          <a:pt x="174" y="55"/>
                        </a:lnTo>
                        <a:lnTo>
                          <a:pt x="181" y="80"/>
                        </a:lnTo>
                        <a:lnTo>
                          <a:pt x="186" y="109"/>
                        </a:lnTo>
                        <a:lnTo>
                          <a:pt x="188" y="142"/>
                        </a:lnTo>
                        <a:lnTo>
                          <a:pt x="188" y="238"/>
                        </a:lnTo>
                        <a:lnTo>
                          <a:pt x="0" y="238"/>
                        </a:lnTo>
                        <a:lnTo>
                          <a:pt x="0" y="142"/>
                        </a:lnTo>
                        <a:lnTo>
                          <a:pt x="2" y="109"/>
                        </a:lnTo>
                        <a:lnTo>
                          <a:pt x="6" y="80"/>
                        </a:lnTo>
                        <a:lnTo>
                          <a:pt x="13" y="55"/>
                        </a:lnTo>
                        <a:lnTo>
                          <a:pt x="24" y="35"/>
                        </a:lnTo>
                        <a:lnTo>
                          <a:pt x="37" y="19"/>
                        </a:lnTo>
                        <a:lnTo>
                          <a:pt x="53" y="9"/>
                        </a:lnTo>
                        <a:lnTo>
                          <a:pt x="71" y="2"/>
                        </a:lnTo>
                        <a:lnTo>
                          <a:pt x="94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1" name="Freeform 58">
                    <a:extLst>
                      <a:ext uri="{FF2B5EF4-FFF2-40B4-BE49-F238E27FC236}">
                        <a16:creationId xmlns:a16="http://schemas.microsoft.com/office/drawing/2014/main" id="{C99A4E21-1F87-4DA3-8F68-AF7A72D45D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77" y="1691"/>
                    <a:ext cx="181" cy="348"/>
                  </a:xfrm>
                  <a:custGeom>
                    <a:avLst/>
                    <a:gdLst>
                      <a:gd name="T0" fmla="*/ 0 w 722"/>
                      <a:gd name="T1" fmla="*/ 0 h 1394"/>
                      <a:gd name="T2" fmla="*/ 221 w 722"/>
                      <a:gd name="T3" fmla="*/ 0 h 1394"/>
                      <a:gd name="T4" fmla="*/ 368 w 722"/>
                      <a:gd name="T5" fmla="*/ 547 h 1394"/>
                      <a:gd name="T6" fmla="*/ 510 w 722"/>
                      <a:gd name="T7" fmla="*/ 0 h 1394"/>
                      <a:gd name="T8" fmla="*/ 722 w 722"/>
                      <a:gd name="T9" fmla="*/ 0 h 1394"/>
                      <a:gd name="T10" fmla="*/ 470 w 722"/>
                      <a:gd name="T11" fmla="*/ 830 h 1394"/>
                      <a:gd name="T12" fmla="*/ 470 w 722"/>
                      <a:gd name="T13" fmla="*/ 1394 h 1394"/>
                      <a:gd name="T14" fmla="*/ 262 w 722"/>
                      <a:gd name="T15" fmla="*/ 1394 h 1394"/>
                      <a:gd name="T16" fmla="*/ 262 w 722"/>
                      <a:gd name="T17" fmla="*/ 830 h 1394"/>
                      <a:gd name="T18" fmla="*/ 253 w 722"/>
                      <a:gd name="T19" fmla="*/ 783 h 1394"/>
                      <a:gd name="T20" fmla="*/ 240 w 722"/>
                      <a:gd name="T21" fmla="*/ 731 h 1394"/>
                      <a:gd name="T22" fmla="*/ 224 w 722"/>
                      <a:gd name="T23" fmla="*/ 674 h 1394"/>
                      <a:gd name="T24" fmla="*/ 206 w 722"/>
                      <a:gd name="T25" fmla="*/ 611 h 1394"/>
                      <a:gd name="T26" fmla="*/ 186 w 722"/>
                      <a:gd name="T27" fmla="*/ 542 h 1394"/>
                      <a:gd name="T28" fmla="*/ 162 w 722"/>
                      <a:gd name="T29" fmla="*/ 468 h 1394"/>
                      <a:gd name="T30" fmla="*/ 135 w 722"/>
                      <a:gd name="T31" fmla="*/ 388 h 1394"/>
                      <a:gd name="T32" fmla="*/ 98 w 722"/>
                      <a:gd name="T33" fmla="*/ 284 h 1394"/>
                      <a:gd name="T34" fmla="*/ 64 w 722"/>
                      <a:gd name="T35" fmla="*/ 184 h 1394"/>
                      <a:gd name="T36" fmla="*/ 30 w 722"/>
                      <a:gd name="T37" fmla="*/ 89 h 1394"/>
                      <a:gd name="T38" fmla="*/ 0 w 722"/>
                      <a:gd name="T39" fmla="*/ 0 h 13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722" h="1394">
                        <a:moveTo>
                          <a:pt x="0" y="0"/>
                        </a:moveTo>
                        <a:lnTo>
                          <a:pt x="221" y="0"/>
                        </a:lnTo>
                        <a:lnTo>
                          <a:pt x="368" y="547"/>
                        </a:lnTo>
                        <a:lnTo>
                          <a:pt x="510" y="0"/>
                        </a:lnTo>
                        <a:lnTo>
                          <a:pt x="722" y="0"/>
                        </a:lnTo>
                        <a:lnTo>
                          <a:pt x="470" y="830"/>
                        </a:lnTo>
                        <a:lnTo>
                          <a:pt x="470" y="1394"/>
                        </a:lnTo>
                        <a:lnTo>
                          <a:pt x="262" y="1394"/>
                        </a:lnTo>
                        <a:lnTo>
                          <a:pt x="262" y="830"/>
                        </a:lnTo>
                        <a:lnTo>
                          <a:pt x="253" y="783"/>
                        </a:lnTo>
                        <a:lnTo>
                          <a:pt x="240" y="731"/>
                        </a:lnTo>
                        <a:lnTo>
                          <a:pt x="224" y="674"/>
                        </a:lnTo>
                        <a:lnTo>
                          <a:pt x="206" y="611"/>
                        </a:lnTo>
                        <a:lnTo>
                          <a:pt x="186" y="542"/>
                        </a:lnTo>
                        <a:lnTo>
                          <a:pt x="162" y="468"/>
                        </a:lnTo>
                        <a:lnTo>
                          <a:pt x="135" y="388"/>
                        </a:lnTo>
                        <a:lnTo>
                          <a:pt x="98" y="284"/>
                        </a:lnTo>
                        <a:lnTo>
                          <a:pt x="64" y="184"/>
                        </a:lnTo>
                        <a:lnTo>
                          <a:pt x="30" y="89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2" name="Freeform 59">
                    <a:extLst>
                      <a:ext uri="{FF2B5EF4-FFF2-40B4-BE49-F238E27FC236}">
                        <a16:creationId xmlns:a16="http://schemas.microsoft.com/office/drawing/2014/main" id="{1E069902-BF1E-4CC2-A0DF-5E1274AE26E0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758" y="1776"/>
                    <a:ext cx="139" cy="267"/>
                  </a:xfrm>
                  <a:custGeom>
                    <a:avLst/>
                    <a:gdLst>
                      <a:gd name="T0" fmla="*/ 255 w 554"/>
                      <a:gd name="T1" fmla="*/ 172 h 1067"/>
                      <a:gd name="T2" fmla="*/ 221 w 554"/>
                      <a:gd name="T3" fmla="*/ 190 h 1067"/>
                      <a:gd name="T4" fmla="*/ 199 w 554"/>
                      <a:gd name="T5" fmla="*/ 225 h 1067"/>
                      <a:gd name="T6" fmla="*/ 188 w 554"/>
                      <a:gd name="T7" fmla="*/ 279 h 1067"/>
                      <a:gd name="T8" fmla="*/ 187 w 554"/>
                      <a:gd name="T9" fmla="*/ 751 h 1067"/>
                      <a:gd name="T10" fmla="*/ 192 w 554"/>
                      <a:gd name="T11" fmla="*/ 813 h 1067"/>
                      <a:gd name="T12" fmla="*/ 208 w 554"/>
                      <a:gd name="T13" fmla="*/ 859 h 1067"/>
                      <a:gd name="T14" fmla="*/ 237 w 554"/>
                      <a:gd name="T15" fmla="*/ 886 h 1067"/>
                      <a:gd name="T16" fmla="*/ 276 w 554"/>
                      <a:gd name="T17" fmla="*/ 896 h 1067"/>
                      <a:gd name="T18" fmla="*/ 315 w 554"/>
                      <a:gd name="T19" fmla="*/ 886 h 1067"/>
                      <a:gd name="T20" fmla="*/ 343 w 554"/>
                      <a:gd name="T21" fmla="*/ 859 h 1067"/>
                      <a:gd name="T22" fmla="*/ 360 w 554"/>
                      <a:gd name="T23" fmla="*/ 813 h 1067"/>
                      <a:gd name="T24" fmla="*/ 366 w 554"/>
                      <a:gd name="T25" fmla="*/ 751 h 1067"/>
                      <a:gd name="T26" fmla="*/ 364 w 554"/>
                      <a:gd name="T27" fmla="*/ 279 h 1067"/>
                      <a:gd name="T28" fmla="*/ 352 w 554"/>
                      <a:gd name="T29" fmla="*/ 225 h 1067"/>
                      <a:gd name="T30" fmla="*/ 331 w 554"/>
                      <a:gd name="T31" fmla="*/ 190 h 1067"/>
                      <a:gd name="T32" fmla="*/ 296 w 554"/>
                      <a:gd name="T33" fmla="*/ 172 h 1067"/>
                      <a:gd name="T34" fmla="*/ 276 w 554"/>
                      <a:gd name="T35" fmla="*/ 0 h 1067"/>
                      <a:gd name="T36" fmla="*/ 352 w 554"/>
                      <a:gd name="T37" fmla="*/ 10 h 1067"/>
                      <a:gd name="T38" fmla="*/ 418 w 554"/>
                      <a:gd name="T39" fmla="*/ 36 h 1067"/>
                      <a:gd name="T40" fmla="*/ 473 w 554"/>
                      <a:gd name="T41" fmla="*/ 79 h 1067"/>
                      <a:gd name="T42" fmla="*/ 514 w 554"/>
                      <a:gd name="T43" fmla="*/ 135 h 1067"/>
                      <a:gd name="T44" fmla="*/ 541 w 554"/>
                      <a:gd name="T45" fmla="*/ 206 h 1067"/>
                      <a:gd name="T46" fmla="*/ 553 w 554"/>
                      <a:gd name="T47" fmla="*/ 297 h 1067"/>
                      <a:gd name="T48" fmla="*/ 554 w 554"/>
                      <a:gd name="T49" fmla="*/ 715 h 1067"/>
                      <a:gd name="T50" fmla="*/ 549 w 554"/>
                      <a:gd name="T51" fmla="*/ 817 h 1067"/>
                      <a:gd name="T52" fmla="*/ 529 w 554"/>
                      <a:gd name="T53" fmla="*/ 899 h 1067"/>
                      <a:gd name="T54" fmla="*/ 496 w 554"/>
                      <a:gd name="T55" fmla="*/ 961 h 1067"/>
                      <a:gd name="T56" fmla="*/ 447 w 554"/>
                      <a:gd name="T57" fmla="*/ 1012 h 1067"/>
                      <a:gd name="T58" fmla="*/ 387 w 554"/>
                      <a:gd name="T59" fmla="*/ 1047 h 1067"/>
                      <a:gd name="T60" fmla="*/ 316 w 554"/>
                      <a:gd name="T61" fmla="*/ 1065 h 1067"/>
                      <a:gd name="T62" fmla="*/ 237 w 554"/>
                      <a:gd name="T63" fmla="*/ 1065 h 1067"/>
                      <a:gd name="T64" fmla="*/ 167 w 554"/>
                      <a:gd name="T65" fmla="*/ 1047 h 1067"/>
                      <a:gd name="T66" fmla="*/ 108 w 554"/>
                      <a:gd name="T67" fmla="*/ 1012 h 1067"/>
                      <a:gd name="T68" fmla="*/ 58 w 554"/>
                      <a:gd name="T69" fmla="*/ 961 h 1067"/>
                      <a:gd name="T70" fmla="*/ 25 w 554"/>
                      <a:gd name="T71" fmla="*/ 898 h 1067"/>
                      <a:gd name="T72" fmla="*/ 5 w 554"/>
                      <a:gd name="T73" fmla="*/ 816 h 1067"/>
                      <a:gd name="T74" fmla="*/ 0 w 554"/>
                      <a:gd name="T75" fmla="*/ 715 h 1067"/>
                      <a:gd name="T76" fmla="*/ 1 w 554"/>
                      <a:gd name="T77" fmla="*/ 297 h 1067"/>
                      <a:gd name="T78" fmla="*/ 13 w 554"/>
                      <a:gd name="T79" fmla="*/ 206 h 1067"/>
                      <a:gd name="T80" fmla="*/ 39 w 554"/>
                      <a:gd name="T81" fmla="*/ 135 h 1067"/>
                      <a:gd name="T82" fmla="*/ 82 w 554"/>
                      <a:gd name="T83" fmla="*/ 79 h 1067"/>
                      <a:gd name="T84" fmla="*/ 136 w 554"/>
                      <a:gd name="T85" fmla="*/ 36 h 1067"/>
                      <a:gd name="T86" fmla="*/ 202 w 554"/>
                      <a:gd name="T87" fmla="*/ 10 h 1067"/>
                      <a:gd name="T88" fmla="*/ 276 w 554"/>
                      <a:gd name="T89" fmla="*/ 0 h 10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554" h="1067">
                        <a:moveTo>
                          <a:pt x="276" y="169"/>
                        </a:moveTo>
                        <a:lnTo>
                          <a:pt x="255" y="172"/>
                        </a:lnTo>
                        <a:lnTo>
                          <a:pt x="237" y="179"/>
                        </a:lnTo>
                        <a:lnTo>
                          <a:pt x="221" y="190"/>
                        </a:lnTo>
                        <a:lnTo>
                          <a:pt x="208" y="205"/>
                        </a:lnTo>
                        <a:lnTo>
                          <a:pt x="199" y="225"/>
                        </a:lnTo>
                        <a:lnTo>
                          <a:pt x="192" y="250"/>
                        </a:lnTo>
                        <a:lnTo>
                          <a:pt x="188" y="279"/>
                        </a:lnTo>
                        <a:lnTo>
                          <a:pt x="187" y="313"/>
                        </a:lnTo>
                        <a:lnTo>
                          <a:pt x="187" y="751"/>
                        </a:lnTo>
                        <a:lnTo>
                          <a:pt x="188" y="784"/>
                        </a:lnTo>
                        <a:lnTo>
                          <a:pt x="192" y="813"/>
                        </a:lnTo>
                        <a:lnTo>
                          <a:pt x="199" y="838"/>
                        </a:lnTo>
                        <a:lnTo>
                          <a:pt x="208" y="859"/>
                        </a:lnTo>
                        <a:lnTo>
                          <a:pt x="221" y="875"/>
                        </a:lnTo>
                        <a:lnTo>
                          <a:pt x="237" y="886"/>
                        </a:lnTo>
                        <a:lnTo>
                          <a:pt x="255" y="893"/>
                        </a:lnTo>
                        <a:lnTo>
                          <a:pt x="276" y="896"/>
                        </a:lnTo>
                        <a:lnTo>
                          <a:pt x="296" y="893"/>
                        </a:lnTo>
                        <a:lnTo>
                          <a:pt x="315" y="886"/>
                        </a:lnTo>
                        <a:lnTo>
                          <a:pt x="331" y="875"/>
                        </a:lnTo>
                        <a:lnTo>
                          <a:pt x="343" y="859"/>
                        </a:lnTo>
                        <a:lnTo>
                          <a:pt x="352" y="838"/>
                        </a:lnTo>
                        <a:lnTo>
                          <a:pt x="360" y="813"/>
                        </a:lnTo>
                        <a:lnTo>
                          <a:pt x="364" y="784"/>
                        </a:lnTo>
                        <a:lnTo>
                          <a:pt x="366" y="751"/>
                        </a:lnTo>
                        <a:lnTo>
                          <a:pt x="366" y="313"/>
                        </a:lnTo>
                        <a:lnTo>
                          <a:pt x="364" y="279"/>
                        </a:lnTo>
                        <a:lnTo>
                          <a:pt x="360" y="250"/>
                        </a:lnTo>
                        <a:lnTo>
                          <a:pt x="352" y="225"/>
                        </a:lnTo>
                        <a:lnTo>
                          <a:pt x="343" y="205"/>
                        </a:lnTo>
                        <a:lnTo>
                          <a:pt x="331" y="190"/>
                        </a:lnTo>
                        <a:lnTo>
                          <a:pt x="315" y="179"/>
                        </a:lnTo>
                        <a:lnTo>
                          <a:pt x="296" y="172"/>
                        </a:lnTo>
                        <a:lnTo>
                          <a:pt x="276" y="169"/>
                        </a:lnTo>
                        <a:close/>
                        <a:moveTo>
                          <a:pt x="276" y="0"/>
                        </a:moveTo>
                        <a:lnTo>
                          <a:pt x="316" y="3"/>
                        </a:lnTo>
                        <a:lnTo>
                          <a:pt x="352" y="10"/>
                        </a:lnTo>
                        <a:lnTo>
                          <a:pt x="387" y="20"/>
                        </a:lnTo>
                        <a:lnTo>
                          <a:pt x="418" y="36"/>
                        </a:lnTo>
                        <a:lnTo>
                          <a:pt x="447" y="55"/>
                        </a:lnTo>
                        <a:lnTo>
                          <a:pt x="473" y="79"/>
                        </a:lnTo>
                        <a:lnTo>
                          <a:pt x="496" y="107"/>
                        </a:lnTo>
                        <a:lnTo>
                          <a:pt x="514" y="135"/>
                        </a:lnTo>
                        <a:lnTo>
                          <a:pt x="529" y="168"/>
                        </a:lnTo>
                        <a:lnTo>
                          <a:pt x="541" y="206"/>
                        </a:lnTo>
                        <a:lnTo>
                          <a:pt x="549" y="249"/>
                        </a:lnTo>
                        <a:lnTo>
                          <a:pt x="553" y="297"/>
                        </a:lnTo>
                        <a:lnTo>
                          <a:pt x="554" y="351"/>
                        </a:lnTo>
                        <a:lnTo>
                          <a:pt x="554" y="715"/>
                        </a:lnTo>
                        <a:lnTo>
                          <a:pt x="553" y="769"/>
                        </a:lnTo>
                        <a:lnTo>
                          <a:pt x="549" y="817"/>
                        </a:lnTo>
                        <a:lnTo>
                          <a:pt x="541" y="860"/>
                        </a:lnTo>
                        <a:lnTo>
                          <a:pt x="529" y="899"/>
                        </a:lnTo>
                        <a:lnTo>
                          <a:pt x="514" y="932"/>
                        </a:lnTo>
                        <a:lnTo>
                          <a:pt x="496" y="961"/>
                        </a:lnTo>
                        <a:lnTo>
                          <a:pt x="473" y="988"/>
                        </a:lnTo>
                        <a:lnTo>
                          <a:pt x="447" y="1012"/>
                        </a:lnTo>
                        <a:lnTo>
                          <a:pt x="418" y="1031"/>
                        </a:lnTo>
                        <a:lnTo>
                          <a:pt x="387" y="1047"/>
                        </a:lnTo>
                        <a:lnTo>
                          <a:pt x="352" y="1058"/>
                        </a:lnTo>
                        <a:lnTo>
                          <a:pt x="316" y="1065"/>
                        </a:lnTo>
                        <a:lnTo>
                          <a:pt x="276" y="1067"/>
                        </a:lnTo>
                        <a:lnTo>
                          <a:pt x="237" y="1065"/>
                        </a:lnTo>
                        <a:lnTo>
                          <a:pt x="202" y="1058"/>
                        </a:lnTo>
                        <a:lnTo>
                          <a:pt x="167" y="1047"/>
                        </a:lnTo>
                        <a:lnTo>
                          <a:pt x="136" y="1031"/>
                        </a:lnTo>
                        <a:lnTo>
                          <a:pt x="108" y="1012"/>
                        </a:lnTo>
                        <a:lnTo>
                          <a:pt x="82" y="988"/>
                        </a:lnTo>
                        <a:lnTo>
                          <a:pt x="58" y="961"/>
                        </a:lnTo>
                        <a:lnTo>
                          <a:pt x="39" y="931"/>
                        </a:lnTo>
                        <a:lnTo>
                          <a:pt x="25" y="898"/>
                        </a:lnTo>
                        <a:lnTo>
                          <a:pt x="13" y="859"/>
                        </a:lnTo>
                        <a:lnTo>
                          <a:pt x="5" y="816"/>
                        </a:lnTo>
                        <a:lnTo>
                          <a:pt x="1" y="768"/>
                        </a:lnTo>
                        <a:lnTo>
                          <a:pt x="0" y="715"/>
                        </a:lnTo>
                        <a:lnTo>
                          <a:pt x="0" y="351"/>
                        </a:lnTo>
                        <a:lnTo>
                          <a:pt x="1" y="297"/>
                        </a:lnTo>
                        <a:lnTo>
                          <a:pt x="5" y="249"/>
                        </a:lnTo>
                        <a:lnTo>
                          <a:pt x="13" y="206"/>
                        </a:lnTo>
                        <a:lnTo>
                          <a:pt x="25" y="168"/>
                        </a:lnTo>
                        <a:lnTo>
                          <a:pt x="39" y="135"/>
                        </a:lnTo>
                        <a:lnTo>
                          <a:pt x="58" y="107"/>
                        </a:lnTo>
                        <a:lnTo>
                          <a:pt x="82" y="79"/>
                        </a:lnTo>
                        <a:lnTo>
                          <a:pt x="108" y="55"/>
                        </a:lnTo>
                        <a:lnTo>
                          <a:pt x="136" y="36"/>
                        </a:lnTo>
                        <a:lnTo>
                          <a:pt x="167" y="20"/>
                        </a:lnTo>
                        <a:lnTo>
                          <a:pt x="202" y="10"/>
                        </a:lnTo>
                        <a:lnTo>
                          <a:pt x="237" y="3"/>
                        </a:lnTo>
                        <a:lnTo>
                          <a:pt x="276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3" name="Freeform 60">
                    <a:extLst>
                      <a:ext uri="{FF2B5EF4-FFF2-40B4-BE49-F238E27FC236}">
                        <a16:creationId xmlns:a16="http://schemas.microsoft.com/office/drawing/2014/main" id="{67E6BBE8-1FF0-4CFF-BBB9-8AD6D26047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936" y="1779"/>
                    <a:ext cx="135" cy="264"/>
                  </a:xfrm>
                  <a:custGeom>
                    <a:avLst/>
                    <a:gdLst>
                      <a:gd name="T0" fmla="*/ 0 w 544"/>
                      <a:gd name="T1" fmla="*/ 0 h 1054"/>
                      <a:gd name="T2" fmla="*/ 190 w 544"/>
                      <a:gd name="T3" fmla="*/ 0 h 1054"/>
                      <a:gd name="T4" fmla="*/ 190 w 544"/>
                      <a:gd name="T5" fmla="*/ 764 h 1054"/>
                      <a:gd name="T6" fmla="*/ 190 w 544"/>
                      <a:gd name="T7" fmla="*/ 795 h 1054"/>
                      <a:gd name="T8" fmla="*/ 191 w 544"/>
                      <a:gd name="T9" fmla="*/ 816 h 1054"/>
                      <a:gd name="T10" fmla="*/ 191 w 544"/>
                      <a:gd name="T11" fmla="*/ 831 h 1054"/>
                      <a:gd name="T12" fmla="*/ 192 w 544"/>
                      <a:gd name="T13" fmla="*/ 837 h 1054"/>
                      <a:gd name="T14" fmla="*/ 196 w 544"/>
                      <a:gd name="T15" fmla="*/ 854 h 1054"/>
                      <a:gd name="T16" fmla="*/ 202 w 544"/>
                      <a:gd name="T17" fmla="*/ 867 h 1054"/>
                      <a:gd name="T18" fmla="*/ 210 w 544"/>
                      <a:gd name="T19" fmla="*/ 876 h 1054"/>
                      <a:gd name="T20" fmla="*/ 222 w 544"/>
                      <a:gd name="T21" fmla="*/ 881 h 1054"/>
                      <a:gd name="T22" fmla="*/ 236 w 544"/>
                      <a:gd name="T23" fmla="*/ 883 h 1054"/>
                      <a:gd name="T24" fmla="*/ 258 w 544"/>
                      <a:gd name="T25" fmla="*/ 879 h 1054"/>
                      <a:gd name="T26" fmla="*/ 281 w 544"/>
                      <a:gd name="T27" fmla="*/ 869 h 1054"/>
                      <a:gd name="T28" fmla="*/ 305 w 544"/>
                      <a:gd name="T29" fmla="*/ 851 h 1054"/>
                      <a:gd name="T30" fmla="*/ 329 w 544"/>
                      <a:gd name="T31" fmla="*/ 825 h 1054"/>
                      <a:gd name="T32" fmla="*/ 354 w 544"/>
                      <a:gd name="T33" fmla="*/ 794 h 1054"/>
                      <a:gd name="T34" fmla="*/ 354 w 544"/>
                      <a:gd name="T35" fmla="*/ 0 h 1054"/>
                      <a:gd name="T36" fmla="*/ 544 w 544"/>
                      <a:gd name="T37" fmla="*/ 0 h 1054"/>
                      <a:gd name="T38" fmla="*/ 544 w 544"/>
                      <a:gd name="T39" fmla="*/ 1039 h 1054"/>
                      <a:gd name="T40" fmla="*/ 354 w 544"/>
                      <a:gd name="T41" fmla="*/ 1039 h 1054"/>
                      <a:gd name="T42" fmla="*/ 354 w 544"/>
                      <a:gd name="T43" fmla="*/ 925 h 1054"/>
                      <a:gd name="T44" fmla="*/ 318 w 544"/>
                      <a:gd name="T45" fmla="*/ 964 h 1054"/>
                      <a:gd name="T46" fmla="*/ 281 w 544"/>
                      <a:gd name="T47" fmla="*/ 996 h 1054"/>
                      <a:gd name="T48" fmla="*/ 246 w 544"/>
                      <a:gd name="T49" fmla="*/ 1021 h 1054"/>
                      <a:gd name="T50" fmla="*/ 210 w 544"/>
                      <a:gd name="T51" fmla="*/ 1039 h 1054"/>
                      <a:gd name="T52" fmla="*/ 175 w 544"/>
                      <a:gd name="T53" fmla="*/ 1049 h 1054"/>
                      <a:gd name="T54" fmla="*/ 140 w 544"/>
                      <a:gd name="T55" fmla="*/ 1054 h 1054"/>
                      <a:gd name="T56" fmla="*/ 110 w 544"/>
                      <a:gd name="T57" fmla="*/ 1052 h 1054"/>
                      <a:gd name="T58" fmla="*/ 84 w 544"/>
                      <a:gd name="T59" fmla="*/ 1045 h 1054"/>
                      <a:gd name="T60" fmla="*/ 62 w 544"/>
                      <a:gd name="T61" fmla="*/ 1034 h 1054"/>
                      <a:gd name="T62" fmla="*/ 43 w 544"/>
                      <a:gd name="T63" fmla="*/ 1020 h 1054"/>
                      <a:gd name="T64" fmla="*/ 28 w 544"/>
                      <a:gd name="T65" fmla="*/ 1000 h 1054"/>
                      <a:gd name="T66" fmla="*/ 18 w 544"/>
                      <a:gd name="T67" fmla="*/ 976 h 1054"/>
                      <a:gd name="T68" fmla="*/ 10 w 544"/>
                      <a:gd name="T69" fmla="*/ 948 h 1054"/>
                      <a:gd name="T70" fmla="*/ 5 w 544"/>
                      <a:gd name="T71" fmla="*/ 912 h 1054"/>
                      <a:gd name="T72" fmla="*/ 2 w 544"/>
                      <a:gd name="T73" fmla="*/ 870 h 1054"/>
                      <a:gd name="T74" fmla="*/ 0 w 544"/>
                      <a:gd name="T75" fmla="*/ 821 h 1054"/>
                      <a:gd name="T76" fmla="*/ 0 w 544"/>
                      <a:gd name="T77" fmla="*/ 0 h 10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544" h="1054">
                        <a:moveTo>
                          <a:pt x="0" y="0"/>
                        </a:moveTo>
                        <a:lnTo>
                          <a:pt x="190" y="0"/>
                        </a:lnTo>
                        <a:lnTo>
                          <a:pt x="190" y="764"/>
                        </a:lnTo>
                        <a:lnTo>
                          <a:pt x="190" y="795"/>
                        </a:lnTo>
                        <a:lnTo>
                          <a:pt x="191" y="816"/>
                        </a:lnTo>
                        <a:lnTo>
                          <a:pt x="191" y="831"/>
                        </a:lnTo>
                        <a:lnTo>
                          <a:pt x="192" y="837"/>
                        </a:lnTo>
                        <a:lnTo>
                          <a:pt x="196" y="854"/>
                        </a:lnTo>
                        <a:lnTo>
                          <a:pt x="202" y="867"/>
                        </a:lnTo>
                        <a:lnTo>
                          <a:pt x="210" y="876"/>
                        </a:lnTo>
                        <a:lnTo>
                          <a:pt x="222" y="881"/>
                        </a:lnTo>
                        <a:lnTo>
                          <a:pt x="236" y="883"/>
                        </a:lnTo>
                        <a:lnTo>
                          <a:pt x="258" y="879"/>
                        </a:lnTo>
                        <a:lnTo>
                          <a:pt x="281" y="869"/>
                        </a:lnTo>
                        <a:lnTo>
                          <a:pt x="305" y="851"/>
                        </a:lnTo>
                        <a:lnTo>
                          <a:pt x="329" y="825"/>
                        </a:lnTo>
                        <a:lnTo>
                          <a:pt x="354" y="794"/>
                        </a:lnTo>
                        <a:lnTo>
                          <a:pt x="354" y="0"/>
                        </a:lnTo>
                        <a:lnTo>
                          <a:pt x="544" y="0"/>
                        </a:lnTo>
                        <a:lnTo>
                          <a:pt x="544" y="1039"/>
                        </a:lnTo>
                        <a:lnTo>
                          <a:pt x="354" y="1039"/>
                        </a:lnTo>
                        <a:lnTo>
                          <a:pt x="354" y="925"/>
                        </a:lnTo>
                        <a:lnTo>
                          <a:pt x="318" y="964"/>
                        </a:lnTo>
                        <a:lnTo>
                          <a:pt x="281" y="996"/>
                        </a:lnTo>
                        <a:lnTo>
                          <a:pt x="246" y="1021"/>
                        </a:lnTo>
                        <a:lnTo>
                          <a:pt x="210" y="1039"/>
                        </a:lnTo>
                        <a:lnTo>
                          <a:pt x="175" y="1049"/>
                        </a:lnTo>
                        <a:lnTo>
                          <a:pt x="140" y="1054"/>
                        </a:lnTo>
                        <a:lnTo>
                          <a:pt x="110" y="1052"/>
                        </a:lnTo>
                        <a:lnTo>
                          <a:pt x="84" y="1045"/>
                        </a:lnTo>
                        <a:lnTo>
                          <a:pt x="62" y="1034"/>
                        </a:lnTo>
                        <a:lnTo>
                          <a:pt x="43" y="1020"/>
                        </a:lnTo>
                        <a:lnTo>
                          <a:pt x="28" y="1000"/>
                        </a:lnTo>
                        <a:lnTo>
                          <a:pt x="18" y="976"/>
                        </a:lnTo>
                        <a:lnTo>
                          <a:pt x="10" y="948"/>
                        </a:lnTo>
                        <a:lnTo>
                          <a:pt x="5" y="912"/>
                        </a:lnTo>
                        <a:lnTo>
                          <a:pt x="2" y="870"/>
                        </a:lnTo>
                        <a:lnTo>
                          <a:pt x="0" y="82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74" name="Group 873">
                <a:extLst>
                  <a:ext uri="{FF2B5EF4-FFF2-40B4-BE49-F238E27FC236}">
                    <a16:creationId xmlns:a16="http://schemas.microsoft.com/office/drawing/2014/main" id="{F2EC0138-E350-4D5E-AC16-8D20993221E3}"/>
                  </a:ext>
                </a:extLst>
              </p:cNvPr>
              <p:cNvGrpSpPr/>
              <p:nvPr/>
            </p:nvGrpSpPr>
            <p:grpSpPr>
              <a:xfrm>
                <a:off x="5352142" y="3031408"/>
                <a:ext cx="393040" cy="415550"/>
                <a:chOff x="7139321" y="2924063"/>
                <a:chExt cx="476412" cy="503696"/>
              </a:xfrm>
            </p:grpSpPr>
            <p:grpSp>
              <p:nvGrpSpPr>
                <p:cNvPr id="638" name="Group 637">
                  <a:extLst>
                    <a:ext uri="{FF2B5EF4-FFF2-40B4-BE49-F238E27FC236}">
                      <a16:creationId xmlns:a16="http://schemas.microsoft.com/office/drawing/2014/main" id="{18818873-359C-4F7F-A64A-A114A46AD85C}"/>
                    </a:ext>
                  </a:extLst>
                </p:cNvPr>
                <p:cNvGrpSpPr/>
                <p:nvPr/>
              </p:nvGrpSpPr>
              <p:grpSpPr>
                <a:xfrm>
                  <a:off x="7139321" y="292406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648" name="Freeform: Shape 647">
                    <a:extLst>
                      <a:ext uri="{FF2B5EF4-FFF2-40B4-BE49-F238E27FC236}">
                        <a16:creationId xmlns:a16="http://schemas.microsoft.com/office/drawing/2014/main" id="{54CE5263-E97F-49AE-875E-222A85AD5E96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49" name="Oval 648">
                    <a:extLst>
                      <a:ext uri="{FF2B5EF4-FFF2-40B4-BE49-F238E27FC236}">
                        <a16:creationId xmlns:a16="http://schemas.microsoft.com/office/drawing/2014/main" id="{36643E4E-A4AE-45FD-AF29-CF770A1CA4B0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660" name="Group 659">
                  <a:extLst>
                    <a:ext uri="{FF2B5EF4-FFF2-40B4-BE49-F238E27FC236}">
                      <a16:creationId xmlns:a16="http://schemas.microsoft.com/office/drawing/2014/main" id="{F00588AE-0452-45CE-A86A-49C425993DA3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7252691" y="3050465"/>
                  <a:ext cx="249672" cy="250892"/>
                  <a:chOff x="1695" y="4"/>
                  <a:chExt cx="4290" cy="4311"/>
                </a:xfrm>
                <a:solidFill>
                  <a:schemeClr val="accent2"/>
                </a:solidFill>
              </p:grpSpPr>
              <p:sp>
                <p:nvSpPr>
                  <p:cNvPr id="661" name="Freeform 11">
                    <a:extLst>
                      <a:ext uri="{FF2B5EF4-FFF2-40B4-BE49-F238E27FC236}">
                        <a16:creationId xmlns:a16="http://schemas.microsoft.com/office/drawing/2014/main" id="{E4B5115C-AB7E-4985-AB8E-01D3404F42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695" y="439"/>
                    <a:ext cx="3874" cy="3876"/>
                  </a:xfrm>
                  <a:custGeom>
                    <a:avLst/>
                    <a:gdLst>
                      <a:gd name="T0" fmla="*/ 2174 w 3874"/>
                      <a:gd name="T1" fmla="*/ 14 h 3876"/>
                      <a:gd name="T2" fmla="*/ 2513 w 3874"/>
                      <a:gd name="T3" fmla="*/ 87 h 3876"/>
                      <a:gd name="T4" fmla="*/ 2827 w 3874"/>
                      <a:gd name="T5" fmla="*/ 216 h 3876"/>
                      <a:gd name="T6" fmla="*/ 2848 w 3874"/>
                      <a:gd name="T7" fmla="*/ 566 h 3876"/>
                      <a:gd name="T8" fmla="*/ 2517 w 3874"/>
                      <a:gd name="T9" fmla="*/ 636 h 3876"/>
                      <a:gd name="T10" fmla="*/ 2238 w 3874"/>
                      <a:gd name="T11" fmla="*/ 545 h 3876"/>
                      <a:gd name="T12" fmla="*/ 1937 w 3874"/>
                      <a:gd name="T13" fmla="*/ 513 h 3876"/>
                      <a:gd name="T14" fmla="*/ 1625 w 3874"/>
                      <a:gd name="T15" fmla="*/ 547 h 3876"/>
                      <a:gd name="T16" fmla="*/ 1336 w 3874"/>
                      <a:gd name="T17" fmla="*/ 645 h 3876"/>
                      <a:gd name="T18" fmla="*/ 1080 w 3874"/>
                      <a:gd name="T19" fmla="*/ 799 h 3876"/>
                      <a:gd name="T20" fmla="*/ 862 w 3874"/>
                      <a:gd name="T21" fmla="*/ 1002 h 3876"/>
                      <a:gd name="T22" fmla="*/ 691 w 3874"/>
                      <a:gd name="T23" fmla="*/ 1247 h 3876"/>
                      <a:gd name="T24" fmla="*/ 573 w 3874"/>
                      <a:gd name="T25" fmla="*/ 1526 h 3876"/>
                      <a:gd name="T26" fmla="*/ 517 w 3874"/>
                      <a:gd name="T27" fmla="*/ 1831 h 3876"/>
                      <a:gd name="T28" fmla="*/ 529 w 3874"/>
                      <a:gd name="T29" fmla="*/ 2148 h 3876"/>
                      <a:gd name="T30" fmla="*/ 606 w 3874"/>
                      <a:gd name="T31" fmla="*/ 2445 h 3876"/>
                      <a:gd name="T32" fmla="*/ 742 w 3874"/>
                      <a:gd name="T33" fmla="*/ 2713 h 3876"/>
                      <a:gd name="T34" fmla="*/ 931 w 3874"/>
                      <a:gd name="T35" fmla="*/ 2945 h 3876"/>
                      <a:gd name="T36" fmla="*/ 1162 w 3874"/>
                      <a:gd name="T37" fmla="*/ 3132 h 3876"/>
                      <a:gd name="T38" fmla="*/ 1430 w 3874"/>
                      <a:gd name="T39" fmla="*/ 3268 h 3876"/>
                      <a:gd name="T40" fmla="*/ 1728 w 3874"/>
                      <a:gd name="T41" fmla="*/ 3347 h 3876"/>
                      <a:gd name="T42" fmla="*/ 2044 w 3874"/>
                      <a:gd name="T43" fmla="*/ 3359 h 3876"/>
                      <a:gd name="T44" fmla="*/ 2349 w 3874"/>
                      <a:gd name="T45" fmla="*/ 3301 h 3876"/>
                      <a:gd name="T46" fmla="*/ 2628 w 3874"/>
                      <a:gd name="T47" fmla="*/ 3185 h 3876"/>
                      <a:gd name="T48" fmla="*/ 2871 w 3874"/>
                      <a:gd name="T49" fmla="*/ 3013 h 3876"/>
                      <a:gd name="T50" fmla="*/ 3076 w 3874"/>
                      <a:gd name="T51" fmla="*/ 2794 h 3876"/>
                      <a:gd name="T52" fmla="*/ 3229 w 3874"/>
                      <a:gd name="T53" fmla="*/ 2538 h 3876"/>
                      <a:gd name="T54" fmla="*/ 3327 w 3874"/>
                      <a:gd name="T55" fmla="*/ 2250 h 3876"/>
                      <a:gd name="T56" fmla="*/ 3362 w 3874"/>
                      <a:gd name="T57" fmla="*/ 1937 h 3876"/>
                      <a:gd name="T58" fmla="*/ 3329 w 3874"/>
                      <a:gd name="T59" fmla="*/ 1637 h 3876"/>
                      <a:gd name="T60" fmla="*/ 3239 w 3874"/>
                      <a:gd name="T61" fmla="*/ 1358 h 3876"/>
                      <a:gd name="T62" fmla="*/ 3325 w 3874"/>
                      <a:gd name="T63" fmla="*/ 1010 h 3876"/>
                      <a:gd name="T64" fmla="*/ 3624 w 3874"/>
                      <a:gd name="T65" fmla="*/ 1030 h 3876"/>
                      <a:gd name="T66" fmla="*/ 3744 w 3874"/>
                      <a:gd name="T67" fmla="*/ 1238 h 3876"/>
                      <a:gd name="T68" fmla="*/ 3841 w 3874"/>
                      <a:gd name="T69" fmla="*/ 1576 h 3876"/>
                      <a:gd name="T70" fmla="*/ 3874 w 3874"/>
                      <a:gd name="T71" fmla="*/ 1937 h 3876"/>
                      <a:gd name="T72" fmla="*/ 3838 w 3874"/>
                      <a:gd name="T73" fmla="*/ 2313 h 3876"/>
                      <a:gd name="T74" fmla="*/ 3734 w 3874"/>
                      <a:gd name="T75" fmla="*/ 2664 h 3876"/>
                      <a:gd name="T76" fmla="*/ 3568 w 3874"/>
                      <a:gd name="T77" fmla="*/ 2983 h 3876"/>
                      <a:gd name="T78" fmla="*/ 3349 w 3874"/>
                      <a:gd name="T79" fmla="*/ 3264 h 3876"/>
                      <a:gd name="T80" fmla="*/ 3081 w 3874"/>
                      <a:gd name="T81" fmla="*/ 3501 h 3876"/>
                      <a:gd name="T82" fmla="*/ 2773 w 3874"/>
                      <a:gd name="T83" fmla="*/ 3686 h 3876"/>
                      <a:gd name="T84" fmla="*/ 2433 w 3874"/>
                      <a:gd name="T85" fmla="*/ 3812 h 3876"/>
                      <a:gd name="T86" fmla="*/ 2064 w 3874"/>
                      <a:gd name="T87" fmla="*/ 3872 h 3876"/>
                      <a:gd name="T88" fmla="*/ 1684 w 3874"/>
                      <a:gd name="T89" fmla="*/ 3859 h 3876"/>
                      <a:gd name="T90" fmla="*/ 1324 w 3874"/>
                      <a:gd name="T91" fmla="*/ 3776 h 3876"/>
                      <a:gd name="T92" fmla="*/ 993 w 3874"/>
                      <a:gd name="T93" fmla="*/ 3631 h 3876"/>
                      <a:gd name="T94" fmla="*/ 699 w 3874"/>
                      <a:gd name="T95" fmla="*/ 3428 h 3876"/>
                      <a:gd name="T96" fmla="*/ 446 w 3874"/>
                      <a:gd name="T97" fmla="*/ 3175 h 3876"/>
                      <a:gd name="T98" fmla="*/ 245 w 3874"/>
                      <a:gd name="T99" fmla="*/ 2881 h 3876"/>
                      <a:gd name="T100" fmla="*/ 98 w 3874"/>
                      <a:gd name="T101" fmla="*/ 2550 h 3876"/>
                      <a:gd name="T102" fmla="*/ 16 w 3874"/>
                      <a:gd name="T103" fmla="*/ 2190 h 3876"/>
                      <a:gd name="T104" fmla="*/ 0 w 3874"/>
                      <a:gd name="T105" fmla="*/ 1937 h 3876"/>
                      <a:gd name="T106" fmla="*/ 37 w 3874"/>
                      <a:gd name="T107" fmla="*/ 1563 h 3876"/>
                      <a:gd name="T108" fmla="*/ 140 w 3874"/>
                      <a:gd name="T109" fmla="*/ 1210 h 3876"/>
                      <a:gd name="T110" fmla="*/ 306 w 3874"/>
                      <a:gd name="T111" fmla="*/ 891 h 3876"/>
                      <a:gd name="T112" fmla="*/ 526 w 3874"/>
                      <a:gd name="T113" fmla="*/ 610 h 3876"/>
                      <a:gd name="T114" fmla="*/ 793 w 3874"/>
                      <a:gd name="T115" fmla="*/ 374 h 3876"/>
                      <a:gd name="T116" fmla="*/ 1101 w 3874"/>
                      <a:gd name="T117" fmla="*/ 189 h 3876"/>
                      <a:gd name="T118" fmla="*/ 1441 w 3874"/>
                      <a:gd name="T119" fmla="*/ 64 h 3876"/>
                      <a:gd name="T120" fmla="*/ 1809 w 3874"/>
                      <a:gd name="T121" fmla="*/ 3 h 38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874" h="3876">
                        <a:moveTo>
                          <a:pt x="1937" y="0"/>
                        </a:moveTo>
                        <a:lnTo>
                          <a:pt x="2056" y="3"/>
                        </a:lnTo>
                        <a:lnTo>
                          <a:pt x="2174" y="14"/>
                        </a:lnTo>
                        <a:lnTo>
                          <a:pt x="2289" y="31"/>
                        </a:lnTo>
                        <a:lnTo>
                          <a:pt x="2402" y="56"/>
                        </a:lnTo>
                        <a:lnTo>
                          <a:pt x="2513" y="87"/>
                        </a:lnTo>
                        <a:lnTo>
                          <a:pt x="2620" y="124"/>
                        </a:lnTo>
                        <a:lnTo>
                          <a:pt x="2725" y="167"/>
                        </a:lnTo>
                        <a:lnTo>
                          <a:pt x="2827" y="216"/>
                        </a:lnTo>
                        <a:lnTo>
                          <a:pt x="2824" y="250"/>
                        </a:lnTo>
                        <a:lnTo>
                          <a:pt x="2826" y="284"/>
                        </a:lnTo>
                        <a:lnTo>
                          <a:pt x="2848" y="566"/>
                        </a:lnTo>
                        <a:lnTo>
                          <a:pt x="2687" y="726"/>
                        </a:lnTo>
                        <a:lnTo>
                          <a:pt x="2603" y="679"/>
                        </a:lnTo>
                        <a:lnTo>
                          <a:pt x="2517" y="636"/>
                        </a:lnTo>
                        <a:lnTo>
                          <a:pt x="2426" y="599"/>
                        </a:lnTo>
                        <a:lnTo>
                          <a:pt x="2333" y="569"/>
                        </a:lnTo>
                        <a:lnTo>
                          <a:pt x="2238" y="545"/>
                        </a:lnTo>
                        <a:lnTo>
                          <a:pt x="2140" y="527"/>
                        </a:lnTo>
                        <a:lnTo>
                          <a:pt x="2039" y="517"/>
                        </a:lnTo>
                        <a:lnTo>
                          <a:pt x="1937" y="513"/>
                        </a:lnTo>
                        <a:lnTo>
                          <a:pt x="1831" y="517"/>
                        </a:lnTo>
                        <a:lnTo>
                          <a:pt x="1726" y="528"/>
                        </a:lnTo>
                        <a:lnTo>
                          <a:pt x="1625" y="547"/>
                        </a:lnTo>
                        <a:lnTo>
                          <a:pt x="1526" y="573"/>
                        </a:lnTo>
                        <a:lnTo>
                          <a:pt x="1429" y="606"/>
                        </a:lnTo>
                        <a:lnTo>
                          <a:pt x="1336" y="645"/>
                        </a:lnTo>
                        <a:lnTo>
                          <a:pt x="1247" y="691"/>
                        </a:lnTo>
                        <a:lnTo>
                          <a:pt x="1162" y="743"/>
                        </a:lnTo>
                        <a:lnTo>
                          <a:pt x="1080" y="799"/>
                        </a:lnTo>
                        <a:lnTo>
                          <a:pt x="1002" y="862"/>
                        </a:lnTo>
                        <a:lnTo>
                          <a:pt x="931" y="930"/>
                        </a:lnTo>
                        <a:lnTo>
                          <a:pt x="862" y="1002"/>
                        </a:lnTo>
                        <a:lnTo>
                          <a:pt x="800" y="1081"/>
                        </a:lnTo>
                        <a:lnTo>
                          <a:pt x="742" y="1162"/>
                        </a:lnTo>
                        <a:lnTo>
                          <a:pt x="691" y="1247"/>
                        </a:lnTo>
                        <a:lnTo>
                          <a:pt x="645" y="1337"/>
                        </a:lnTo>
                        <a:lnTo>
                          <a:pt x="606" y="1430"/>
                        </a:lnTo>
                        <a:lnTo>
                          <a:pt x="573" y="1526"/>
                        </a:lnTo>
                        <a:lnTo>
                          <a:pt x="547" y="1625"/>
                        </a:lnTo>
                        <a:lnTo>
                          <a:pt x="529" y="1728"/>
                        </a:lnTo>
                        <a:lnTo>
                          <a:pt x="517" y="1831"/>
                        </a:lnTo>
                        <a:lnTo>
                          <a:pt x="513" y="1937"/>
                        </a:lnTo>
                        <a:lnTo>
                          <a:pt x="517" y="2044"/>
                        </a:lnTo>
                        <a:lnTo>
                          <a:pt x="529" y="2148"/>
                        </a:lnTo>
                        <a:lnTo>
                          <a:pt x="547" y="2250"/>
                        </a:lnTo>
                        <a:lnTo>
                          <a:pt x="573" y="2349"/>
                        </a:lnTo>
                        <a:lnTo>
                          <a:pt x="606" y="2445"/>
                        </a:lnTo>
                        <a:lnTo>
                          <a:pt x="645" y="2538"/>
                        </a:lnTo>
                        <a:lnTo>
                          <a:pt x="691" y="2627"/>
                        </a:lnTo>
                        <a:lnTo>
                          <a:pt x="742" y="2713"/>
                        </a:lnTo>
                        <a:lnTo>
                          <a:pt x="800" y="2794"/>
                        </a:lnTo>
                        <a:lnTo>
                          <a:pt x="862" y="2872"/>
                        </a:lnTo>
                        <a:lnTo>
                          <a:pt x="931" y="2945"/>
                        </a:lnTo>
                        <a:lnTo>
                          <a:pt x="1002" y="3013"/>
                        </a:lnTo>
                        <a:lnTo>
                          <a:pt x="1081" y="3075"/>
                        </a:lnTo>
                        <a:lnTo>
                          <a:pt x="1162" y="3132"/>
                        </a:lnTo>
                        <a:lnTo>
                          <a:pt x="1247" y="3185"/>
                        </a:lnTo>
                        <a:lnTo>
                          <a:pt x="1338" y="3229"/>
                        </a:lnTo>
                        <a:lnTo>
                          <a:pt x="1430" y="3268"/>
                        </a:lnTo>
                        <a:lnTo>
                          <a:pt x="1526" y="3301"/>
                        </a:lnTo>
                        <a:lnTo>
                          <a:pt x="1625" y="3327"/>
                        </a:lnTo>
                        <a:lnTo>
                          <a:pt x="1728" y="3347"/>
                        </a:lnTo>
                        <a:lnTo>
                          <a:pt x="1831" y="3359"/>
                        </a:lnTo>
                        <a:lnTo>
                          <a:pt x="1937" y="3361"/>
                        </a:lnTo>
                        <a:lnTo>
                          <a:pt x="2044" y="3359"/>
                        </a:lnTo>
                        <a:lnTo>
                          <a:pt x="2148" y="3347"/>
                        </a:lnTo>
                        <a:lnTo>
                          <a:pt x="2250" y="3327"/>
                        </a:lnTo>
                        <a:lnTo>
                          <a:pt x="2349" y="3301"/>
                        </a:lnTo>
                        <a:lnTo>
                          <a:pt x="2445" y="3268"/>
                        </a:lnTo>
                        <a:lnTo>
                          <a:pt x="2538" y="3229"/>
                        </a:lnTo>
                        <a:lnTo>
                          <a:pt x="2628" y="3185"/>
                        </a:lnTo>
                        <a:lnTo>
                          <a:pt x="2713" y="3132"/>
                        </a:lnTo>
                        <a:lnTo>
                          <a:pt x="2794" y="3075"/>
                        </a:lnTo>
                        <a:lnTo>
                          <a:pt x="2871" y="3013"/>
                        </a:lnTo>
                        <a:lnTo>
                          <a:pt x="2945" y="2945"/>
                        </a:lnTo>
                        <a:lnTo>
                          <a:pt x="3013" y="2872"/>
                        </a:lnTo>
                        <a:lnTo>
                          <a:pt x="3076" y="2794"/>
                        </a:lnTo>
                        <a:lnTo>
                          <a:pt x="3132" y="2713"/>
                        </a:lnTo>
                        <a:lnTo>
                          <a:pt x="3184" y="2627"/>
                        </a:lnTo>
                        <a:lnTo>
                          <a:pt x="3229" y="2538"/>
                        </a:lnTo>
                        <a:lnTo>
                          <a:pt x="3268" y="2445"/>
                        </a:lnTo>
                        <a:lnTo>
                          <a:pt x="3302" y="2349"/>
                        </a:lnTo>
                        <a:lnTo>
                          <a:pt x="3327" y="2250"/>
                        </a:lnTo>
                        <a:lnTo>
                          <a:pt x="3346" y="2148"/>
                        </a:lnTo>
                        <a:lnTo>
                          <a:pt x="3358" y="2044"/>
                        </a:lnTo>
                        <a:lnTo>
                          <a:pt x="3362" y="1937"/>
                        </a:lnTo>
                        <a:lnTo>
                          <a:pt x="3358" y="1835"/>
                        </a:lnTo>
                        <a:lnTo>
                          <a:pt x="3348" y="1735"/>
                        </a:lnTo>
                        <a:lnTo>
                          <a:pt x="3329" y="1637"/>
                        </a:lnTo>
                        <a:lnTo>
                          <a:pt x="3306" y="1542"/>
                        </a:lnTo>
                        <a:lnTo>
                          <a:pt x="3276" y="1447"/>
                        </a:lnTo>
                        <a:lnTo>
                          <a:pt x="3239" y="1358"/>
                        </a:lnTo>
                        <a:lnTo>
                          <a:pt x="3196" y="1271"/>
                        </a:lnTo>
                        <a:lnTo>
                          <a:pt x="3149" y="1187"/>
                        </a:lnTo>
                        <a:lnTo>
                          <a:pt x="3325" y="1010"/>
                        </a:lnTo>
                        <a:lnTo>
                          <a:pt x="3572" y="1028"/>
                        </a:lnTo>
                        <a:lnTo>
                          <a:pt x="3600" y="1030"/>
                        </a:lnTo>
                        <a:lnTo>
                          <a:pt x="3624" y="1030"/>
                        </a:lnTo>
                        <a:lnTo>
                          <a:pt x="3647" y="1027"/>
                        </a:lnTo>
                        <a:lnTo>
                          <a:pt x="3700" y="1131"/>
                        </a:lnTo>
                        <a:lnTo>
                          <a:pt x="3744" y="1238"/>
                        </a:lnTo>
                        <a:lnTo>
                          <a:pt x="3784" y="1348"/>
                        </a:lnTo>
                        <a:lnTo>
                          <a:pt x="3815" y="1460"/>
                        </a:lnTo>
                        <a:lnTo>
                          <a:pt x="3841" y="1576"/>
                        </a:lnTo>
                        <a:lnTo>
                          <a:pt x="3859" y="1695"/>
                        </a:lnTo>
                        <a:lnTo>
                          <a:pt x="3871" y="1815"/>
                        </a:lnTo>
                        <a:lnTo>
                          <a:pt x="3874" y="1937"/>
                        </a:lnTo>
                        <a:lnTo>
                          <a:pt x="3870" y="2065"/>
                        </a:lnTo>
                        <a:lnTo>
                          <a:pt x="3858" y="2190"/>
                        </a:lnTo>
                        <a:lnTo>
                          <a:pt x="3838" y="2313"/>
                        </a:lnTo>
                        <a:lnTo>
                          <a:pt x="3811" y="2433"/>
                        </a:lnTo>
                        <a:lnTo>
                          <a:pt x="3776" y="2550"/>
                        </a:lnTo>
                        <a:lnTo>
                          <a:pt x="3734" y="2664"/>
                        </a:lnTo>
                        <a:lnTo>
                          <a:pt x="3685" y="2775"/>
                        </a:lnTo>
                        <a:lnTo>
                          <a:pt x="3630" y="2881"/>
                        </a:lnTo>
                        <a:lnTo>
                          <a:pt x="3568" y="2983"/>
                        </a:lnTo>
                        <a:lnTo>
                          <a:pt x="3501" y="3082"/>
                        </a:lnTo>
                        <a:lnTo>
                          <a:pt x="3428" y="3175"/>
                        </a:lnTo>
                        <a:lnTo>
                          <a:pt x="3349" y="3264"/>
                        </a:lnTo>
                        <a:lnTo>
                          <a:pt x="3264" y="3350"/>
                        </a:lnTo>
                        <a:lnTo>
                          <a:pt x="3175" y="3428"/>
                        </a:lnTo>
                        <a:lnTo>
                          <a:pt x="3081" y="3501"/>
                        </a:lnTo>
                        <a:lnTo>
                          <a:pt x="2983" y="3569"/>
                        </a:lnTo>
                        <a:lnTo>
                          <a:pt x="2881" y="3631"/>
                        </a:lnTo>
                        <a:lnTo>
                          <a:pt x="2773" y="3686"/>
                        </a:lnTo>
                        <a:lnTo>
                          <a:pt x="2663" y="3734"/>
                        </a:lnTo>
                        <a:lnTo>
                          <a:pt x="2549" y="3776"/>
                        </a:lnTo>
                        <a:lnTo>
                          <a:pt x="2433" y="3812"/>
                        </a:lnTo>
                        <a:lnTo>
                          <a:pt x="2313" y="3839"/>
                        </a:lnTo>
                        <a:lnTo>
                          <a:pt x="2189" y="3859"/>
                        </a:lnTo>
                        <a:lnTo>
                          <a:pt x="2064" y="3872"/>
                        </a:lnTo>
                        <a:lnTo>
                          <a:pt x="1937" y="3876"/>
                        </a:lnTo>
                        <a:lnTo>
                          <a:pt x="1810" y="3872"/>
                        </a:lnTo>
                        <a:lnTo>
                          <a:pt x="1684" y="3859"/>
                        </a:lnTo>
                        <a:lnTo>
                          <a:pt x="1561" y="3839"/>
                        </a:lnTo>
                        <a:lnTo>
                          <a:pt x="1442" y="3812"/>
                        </a:lnTo>
                        <a:lnTo>
                          <a:pt x="1324" y="3776"/>
                        </a:lnTo>
                        <a:lnTo>
                          <a:pt x="1211" y="3734"/>
                        </a:lnTo>
                        <a:lnTo>
                          <a:pt x="1101" y="3686"/>
                        </a:lnTo>
                        <a:lnTo>
                          <a:pt x="993" y="3631"/>
                        </a:lnTo>
                        <a:lnTo>
                          <a:pt x="891" y="3569"/>
                        </a:lnTo>
                        <a:lnTo>
                          <a:pt x="793" y="3501"/>
                        </a:lnTo>
                        <a:lnTo>
                          <a:pt x="699" y="3428"/>
                        </a:lnTo>
                        <a:lnTo>
                          <a:pt x="610" y="3350"/>
                        </a:lnTo>
                        <a:lnTo>
                          <a:pt x="526" y="3264"/>
                        </a:lnTo>
                        <a:lnTo>
                          <a:pt x="446" y="3175"/>
                        </a:lnTo>
                        <a:lnTo>
                          <a:pt x="373" y="3082"/>
                        </a:lnTo>
                        <a:lnTo>
                          <a:pt x="306" y="2983"/>
                        </a:lnTo>
                        <a:lnTo>
                          <a:pt x="245" y="2881"/>
                        </a:lnTo>
                        <a:lnTo>
                          <a:pt x="190" y="2775"/>
                        </a:lnTo>
                        <a:lnTo>
                          <a:pt x="140" y="2664"/>
                        </a:lnTo>
                        <a:lnTo>
                          <a:pt x="98" y="2550"/>
                        </a:lnTo>
                        <a:lnTo>
                          <a:pt x="64" y="2433"/>
                        </a:lnTo>
                        <a:lnTo>
                          <a:pt x="37" y="2313"/>
                        </a:lnTo>
                        <a:lnTo>
                          <a:pt x="16" y="2190"/>
                        </a:lnTo>
                        <a:lnTo>
                          <a:pt x="4" y="2065"/>
                        </a:lnTo>
                        <a:lnTo>
                          <a:pt x="0" y="1937"/>
                        </a:lnTo>
                        <a:lnTo>
                          <a:pt x="0" y="1937"/>
                        </a:lnTo>
                        <a:lnTo>
                          <a:pt x="4" y="1810"/>
                        </a:lnTo>
                        <a:lnTo>
                          <a:pt x="16" y="1684"/>
                        </a:lnTo>
                        <a:lnTo>
                          <a:pt x="37" y="1563"/>
                        </a:lnTo>
                        <a:lnTo>
                          <a:pt x="64" y="1442"/>
                        </a:lnTo>
                        <a:lnTo>
                          <a:pt x="98" y="1324"/>
                        </a:lnTo>
                        <a:lnTo>
                          <a:pt x="140" y="1210"/>
                        </a:lnTo>
                        <a:lnTo>
                          <a:pt x="190" y="1100"/>
                        </a:lnTo>
                        <a:lnTo>
                          <a:pt x="245" y="994"/>
                        </a:lnTo>
                        <a:lnTo>
                          <a:pt x="306" y="891"/>
                        </a:lnTo>
                        <a:lnTo>
                          <a:pt x="373" y="793"/>
                        </a:lnTo>
                        <a:lnTo>
                          <a:pt x="446" y="699"/>
                        </a:lnTo>
                        <a:lnTo>
                          <a:pt x="526" y="610"/>
                        </a:lnTo>
                        <a:lnTo>
                          <a:pt x="610" y="526"/>
                        </a:lnTo>
                        <a:lnTo>
                          <a:pt x="699" y="447"/>
                        </a:lnTo>
                        <a:lnTo>
                          <a:pt x="793" y="374"/>
                        </a:lnTo>
                        <a:lnTo>
                          <a:pt x="891" y="306"/>
                        </a:lnTo>
                        <a:lnTo>
                          <a:pt x="993" y="244"/>
                        </a:lnTo>
                        <a:lnTo>
                          <a:pt x="1101" y="189"/>
                        </a:lnTo>
                        <a:lnTo>
                          <a:pt x="1211" y="141"/>
                        </a:lnTo>
                        <a:lnTo>
                          <a:pt x="1324" y="98"/>
                        </a:lnTo>
                        <a:lnTo>
                          <a:pt x="1441" y="64"/>
                        </a:lnTo>
                        <a:lnTo>
                          <a:pt x="1561" y="36"/>
                        </a:lnTo>
                        <a:lnTo>
                          <a:pt x="1684" y="15"/>
                        </a:lnTo>
                        <a:lnTo>
                          <a:pt x="1809" y="3"/>
                        </a:lnTo>
                        <a:lnTo>
                          <a:pt x="193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2" name="Freeform 12">
                    <a:extLst>
                      <a:ext uri="{FF2B5EF4-FFF2-40B4-BE49-F238E27FC236}">
                        <a16:creationId xmlns:a16="http://schemas.microsoft.com/office/drawing/2014/main" id="{58E410E7-5E77-4808-BF9A-EC972DC590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78" y="1422"/>
                    <a:ext cx="1908" cy="1908"/>
                  </a:xfrm>
                  <a:custGeom>
                    <a:avLst/>
                    <a:gdLst>
                      <a:gd name="T0" fmla="*/ 1040 w 1908"/>
                      <a:gd name="T1" fmla="*/ 4 h 1908"/>
                      <a:gd name="T2" fmla="*/ 1204 w 1908"/>
                      <a:gd name="T3" fmla="*/ 34 h 1908"/>
                      <a:gd name="T4" fmla="*/ 1357 w 1908"/>
                      <a:gd name="T5" fmla="*/ 90 h 1908"/>
                      <a:gd name="T6" fmla="*/ 992 w 1908"/>
                      <a:gd name="T7" fmla="*/ 455 h 1908"/>
                      <a:gd name="T8" fmla="*/ 891 w 1908"/>
                      <a:gd name="T9" fmla="*/ 458 h 1908"/>
                      <a:gd name="T10" fmla="*/ 773 w 1908"/>
                      <a:gd name="T11" fmla="*/ 488 h 1908"/>
                      <a:gd name="T12" fmla="*/ 669 w 1908"/>
                      <a:gd name="T13" fmla="*/ 543 h 1908"/>
                      <a:gd name="T14" fmla="*/ 580 w 1908"/>
                      <a:gd name="T15" fmla="*/ 621 h 1908"/>
                      <a:gd name="T16" fmla="*/ 512 w 1908"/>
                      <a:gd name="T17" fmla="*/ 720 h 1908"/>
                      <a:gd name="T18" fmla="*/ 468 w 1908"/>
                      <a:gd name="T19" fmla="*/ 831 h 1908"/>
                      <a:gd name="T20" fmla="*/ 454 w 1908"/>
                      <a:gd name="T21" fmla="*/ 954 h 1908"/>
                      <a:gd name="T22" fmla="*/ 468 w 1908"/>
                      <a:gd name="T23" fmla="*/ 1077 h 1908"/>
                      <a:gd name="T24" fmla="*/ 512 w 1908"/>
                      <a:gd name="T25" fmla="*/ 1190 h 1908"/>
                      <a:gd name="T26" fmla="*/ 580 w 1908"/>
                      <a:gd name="T27" fmla="*/ 1287 h 1908"/>
                      <a:gd name="T28" fmla="*/ 667 w 1908"/>
                      <a:gd name="T29" fmla="*/ 1365 h 1908"/>
                      <a:gd name="T30" fmla="*/ 772 w 1908"/>
                      <a:gd name="T31" fmla="*/ 1421 h 1908"/>
                      <a:gd name="T32" fmla="*/ 891 w 1908"/>
                      <a:gd name="T33" fmla="*/ 1451 h 1908"/>
                      <a:gd name="T34" fmla="*/ 1017 w 1908"/>
                      <a:gd name="T35" fmla="*/ 1451 h 1908"/>
                      <a:gd name="T36" fmla="*/ 1135 w 1908"/>
                      <a:gd name="T37" fmla="*/ 1421 h 1908"/>
                      <a:gd name="T38" fmla="*/ 1239 w 1908"/>
                      <a:gd name="T39" fmla="*/ 1365 h 1908"/>
                      <a:gd name="T40" fmla="*/ 1328 w 1908"/>
                      <a:gd name="T41" fmla="*/ 1287 h 1908"/>
                      <a:gd name="T42" fmla="*/ 1396 w 1908"/>
                      <a:gd name="T43" fmla="*/ 1190 h 1908"/>
                      <a:gd name="T44" fmla="*/ 1439 w 1908"/>
                      <a:gd name="T45" fmla="*/ 1077 h 1908"/>
                      <a:gd name="T46" fmla="*/ 1454 w 1908"/>
                      <a:gd name="T47" fmla="*/ 954 h 1908"/>
                      <a:gd name="T48" fmla="*/ 1811 w 1908"/>
                      <a:gd name="T49" fmla="*/ 559 h 1908"/>
                      <a:gd name="T50" fmla="*/ 1849 w 1908"/>
                      <a:gd name="T51" fmla="*/ 627 h 1908"/>
                      <a:gd name="T52" fmla="*/ 1892 w 1908"/>
                      <a:gd name="T53" fmla="*/ 785 h 1908"/>
                      <a:gd name="T54" fmla="*/ 1908 w 1908"/>
                      <a:gd name="T55" fmla="*/ 954 h 1908"/>
                      <a:gd name="T56" fmla="*/ 1892 w 1908"/>
                      <a:gd name="T57" fmla="*/ 1125 h 1908"/>
                      <a:gd name="T58" fmla="*/ 1848 w 1908"/>
                      <a:gd name="T59" fmla="*/ 1288 h 1908"/>
                      <a:gd name="T60" fmla="*/ 1777 w 1908"/>
                      <a:gd name="T61" fmla="*/ 1436 h 1908"/>
                      <a:gd name="T62" fmla="*/ 1684 w 1908"/>
                      <a:gd name="T63" fmla="*/ 1569 h 1908"/>
                      <a:gd name="T64" fmla="*/ 1569 w 1908"/>
                      <a:gd name="T65" fmla="*/ 1684 h 1908"/>
                      <a:gd name="T66" fmla="*/ 1436 w 1908"/>
                      <a:gd name="T67" fmla="*/ 1779 h 1908"/>
                      <a:gd name="T68" fmla="*/ 1286 w 1908"/>
                      <a:gd name="T69" fmla="*/ 1849 h 1908"/>
                      <a:gd name="T70" fmla="*/ 1125 w 1908"/>
                      <a:gd name="T71" fmla="*/ 1893 h 1908"/>
                      <a:gd name="T72" fmla="*/ 954 w 1908"/>
                      <a:gd name="T73" fmla="*/ 1908 h 1908"/>
                      <a:gd name="T74" fmla="*/ 782 w 1908"/>
                      <a:gd name="T75" fmla="*/ 1893 h 1908"/>
                      <a:gd name="T76" fmla="*/ 621 w 1908"/>
                      <a:gd name="T77" fmla="*/ 1848 h 1908"/>
                      <a:gd name="T78" fmla="*/ 472 w 1908"/>
                      <a:gd name="T79" fmla="*/ 1779 h 1908"/>
                      <a:gd name="T80" fmla="*/ 340 w 1908"/>
                      <a:gd name="T81" fmla="*/ 1684 h 1908"/>
                      <a:gd name="T82" fmla="*/ 225 w 1908"/>
                      <a:gd name="T83" fmla="*/ 1569 h 1908"/>
                      <a:gd name="T84" fmla="*/ 131 w 1908"/>
                      <a:gd name="T85" fmla="*/ 1436 h 1908"/>
                      <a:gd name="T86" fmla="*/ 60 w 1908"/>
                      <a:gd name="T87" fmla="*/ 1287 h 1908"/>
                      <a:gd name="T88" fmla="*/ 16 w 1908"/>
                      <a:gd name="T89" fmla="*/ 1125 h 1908"/>
                      <a:gd name="T90" fmla="*/ 0 w 1908"/>
                      <a:gd name="T91" fmla="*/ 954 h 1908"/>
                      <a:gd name="T92" fmla="*/ 16 w 1908"/>
                      <a:gd name="T93" fmla="*/ 783 h 1908"/>
                      <a:gd name="T94" fmla="*/ 60 w 1908"/>
                      <a:gd name="T95" fmla="*/ 621 h 1908"/>
                      <a:gd name="T96" fmla="*/ 131 w 1908"/>
                      <a:gd name="T97" fmla="*/ 472 h 1908"/>
                      <a:gd name="T98" fmla="*/ 225 w 1908"/>
                      <a:gd name="T99" fmla="*/ 339 h 1908"/>
                      <a:gd name="T100" fmla="*/ 340 w 1908"/>
                      <a:gd name="T101" fmla="*/ 225 h 1908"/>
                      <a:gd name="T102" fmla="*/ 472 w 1908"/>
                      <a:gd name="T103" fmla="*/ 131 h 1908"/>
                      <a:gd name="T104" fmla="*/ 621 w 1908"/>
                      <a:gd name="T105" fmla="*/ 60 h 1908"/>
                      <a:gd name="T106" fmla="*/ 782 w 1908"/>
                      <a:gd name="T107" fmla="*/ 15 h 1908"/>
                      <a:gd name="T108" fmla="*/ 954 w 1908"/>
                      <a:gd name="T109" fmla="*/ 0 h 19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1908" h="1908">
                        <a:moveTo>
                          <a:pt x="954" y="0"/>
                        </a:moveTo>
                        <a:lnTo>
                          <a:pt x="1040" y="4"/>
                        </a:lnTo>
                        <a:lnTo>
                          <a:pt x="1123" y="15"/>
                        </a:lnTo>
                        <a:lnTo>
                          <a:pt x="1204" y="34"/>
                        </a:lnTo>
                        <a:lnTo>
                          <a:pt x="1282" y="59"/>
                        </a:lnTo>
                        <a:lnTo>
                          <a:pt x="1357" y="90"/>
                        </a:lnTo>
                        <a:lnTo>
                          <a:pt x="1349" y="98"/>
                        </a:lnTo>
                        <a:lnTo>
                          <a:pt x="992" y="455"/>
                        </a:lnTo>
                        <a:lnTo>
                          <a:pt x="954" y="454"/>
                        </a:lnTo>
                        <a:lnTo>
                          <a:pt x="891" y="458"/>
                        </a:lnTo>
                        <a:lnTo>
                          <a:pt x="831" y="470"/>
                        </a:lnTo>
                        <a:lnTo>
                          <a:pt x="773" y="488"/>
                        </a:lnTo>
                        <a:lnTo>
                          <a:pt x="718" y="513"/>
                        </a:lnTo>
                        <a:lnTo>
                          <a:pt x="669" y="543"/>
                        </a:lnTo>
                        <a:lnTo>
                          <a:pt x="621" y="580"/>
                        </a:lnTo>
                        <a:lnTo>
                          <a:pt x="580" y="621"/>
                        </a:lnTo>
                        <a:lnTo>
                          <a:pt x="543" y="669"/>
                        </a:lnTo>
                        <a:lnTo>
                          <a:pt x="512" y="720"/>
                        </a:lnTo>
                        <a:lnTo>
                          <a:pt x="487" y="773"/>
                        </a:lnTo>
                        <a:lnTo>
                          <a:pt x="468" y="831"/>
                        </a:lnTo>
                        <a:lnTo>
                          <a:pt x="458" y="891"/>
                        </a:lnTo>
                        <a:lnTo>
                          <a:pt x="454" y="954"/>
                        </a:lnTo>
                        <a:lnTo>
                          <a:pt x="458" y="1017"/>
                        </a:lnTo>
                        <a:lnTo>
                          <a:pt x="468" y="1077"/>
                        </a:lnTo>
                        <a:lnTo>
                          <a:pt x="487" y="1136"/>
                        </a:lnTo>
                        <a:lnTo>
                          <a:pt x="512" y="1190"/>
                        </a:lnTo>
                        <a:lnTo>
                          <a:pt x="543" y="1241"/>
                        </a:lnTo>
                        <a:lnTo>
                          <a:pt x="580" y="1287"/>
                        </a:lnTo>
                        <a:lnTo>
                          <a:pt x="621" y="1328"/>
                        </a:lnTo>
                        <a:lnTo>
                          <a:pt x="667" y="1365"/>
                        </a:lnTo>
                        <a:lnTo>
                          <a:pt x="718" y="1396"/>
                        </a:lnTo>
                        <a:lnTo>
                          <a:pt x="772" y="1421"/>
                        </a:lnTo>
                        <a:lnTo>
                          <a:pt x="831" y="1440"/>
                        </a:lnTo>
                        <a:lnTo>
                          <a:pt x="891" y="1451"/>
                        </a:lnTo>
                        <a:lnTo>
                          <a:pt x="954" y="1455"/>
                        </a:lnTo>
                        <a:lnTo>
                          <a:pt x="1017" y="1451"/>
                        </a:lnTo>
                        <a:lnTo>
                          <a:pt x="1077" y="1440"/>
                        </a:lnTo>
                        <a:lnTo>
                          <a:pt x="1135" y="1421"/>
                        </a:lnTo>
                        <a:lnTo>
                          <a:pt x="1189" y="1396"/>
                        </a:lnTo>
                        <a:lnTo>
                          <a:pt x="1239" y="1365"/>
                        </a:lnTo>
                        <a:lnTo>
                          <a:pt x="1286" y="1328"/>
                        </a:lnTo>
                        <a:lnTo>
                          <a:pt x="1328" y="1287"/>
                        </a:lnTo>
                        <a:lnTo>
                          <a:pt x="1365" y="1241"/>
                        </a:lnTo>
                        <a:lnTo>
                          <a:pt x="1396" y="1190"/>
                        </a:lnTo>
                        <a:lnTo>
                          <a:pt x="1421" y="1136"/>
                        </a:lnTo>
                        <a:lnTo>
                          <a:pt x="1439" y="1077"/>
                        </a:lnTo>
                        <a:lnTo>
                          <a:pt x="1450" y="1017"/>
                        </a:lnTo>
                        <a:lnTo>
                          <a:pt x="1454" y="954"/>
                        </a:lnTo>
                        <a:lnTo>
                          <a:pt x="1453" y="916"/>
                        </a:lnTo>
                        <a:lnTo>
                          <a:pt x="1811" y="559"/>
                        </a:lnTo>
                        <a:lnTo>
                          <a:pt x="1818" y="551"/>
                        </a:lnTo>
                        <a:lnTo>
                          <a:pt x="1849" y="627"/>
                        </a:lnTo>
                        <a:lnTo>
                          <a:pt x="1875" y="704"/>
                        </a:lnTo>
                        <a:lnTo>
                          <a:pt x="1892" y="785"/>
                        </a:lnTo>
                        <a:lnTo>
                          <a:pt x="1904" y="869"/>
                        </a:lnTo>
                        <a:lnTo>
                          <a:pt x="1908" y="954"/>
                        </a:lnTo>
                        <a:lnTo>
                          <a:pt x="1904" y="1042"/>
                        </a:lnTo>
                        <a:lnTo>
                          <a:pt x="1892" y="1125"/>
                        </a:lnTo>
                        <a:lnTo>
                          <a:pt x="1874" y="1208"/>
                        </a:lnTo>
                        <a:lnTo>
                          <a:pt x="1848" y="1288"/>
                        </a:lnTo>
                        <a:lnTo>
                          <a:pt x="1816" y="1364"/>
                        </a:lnTo>
                        <a:lnTo>
                          <a:pt x="1777" y="1436"/>
                        </a:lnTo>
                        <a:lnTo>
                          <a:pt x="1734" y="1505"/>
                        </a:lnTo>
                        <a:lnTo>
                          <a:pt x="1684" y="1569"/>
                        </a:lnTo>
                        <a:lnTo>
                          <a:pt x="1628" y="1629"/>
                        </a:lnTo>
                        <a:lnTo>
                          <a:pt x="1569" y="1684"/>
                        </a:lnTo>
                        <a:lnTo>
                          <a:pt x="1504" y="1734"/>
                        </a:lnTo>
                        <a:lnTo>
                          <a:pt x="1436" y="1779"/>
                        </a:lnTo>
                        <a:lnTo>
                          <a:pt x="1364" y="1817"/>
                        </a:lnTo>
                        <a:lnTo>
                          <a:pt x="1286" y="1849"/>
                        </a:lnTo>
                        <a:lnTo>
                          <a:pt x="1208" y="1874"/>
                        </a:lnTo>
                        <a:lnTo>
                          <a:pt x="1125" y="1893"/>
                        </a:lnTo>
                        <a:lnTo>
                          <a:pt x="1040" y="1904"/>
                        </a:lnTo>
                        <a:lnTo>
                          <a:pt x="954" y="1908"/>
                        </a:lnTo>
                        <a:lnTo>
                          <a:pt x="868" y="1904"/>
                        </a:lnTo>
                        <a:lnTo>
                          <a:pt x="782" y="1893"/>
                        </a:lnTo>
                        <a:lnTo>
                          <a:pt x="700" y="1874"/>
                        </a:lnTo>
                        <a:lnTo>
                          <a:pt x="621" y="1848"/>
                        </a:lnTo>
                        <a:lnTo>
                          <a:pt x="546" y="1817"/>
                        </a:lnTo>
                        <a:lnTo>
                          <a:pt x="472" y="1779"/>
                        </a:lnTo>
                        <a:lnTo>
                          <a:pt x="404" y="1734"/>
                        </a:lnTo>
                        <a:lnTo>
                          <a:pt x="340" y="1684"/>
                        </a:lnTo>
                        <a:lnTo>
                          <a:pt x="280" y="1629"/>
                        </a:lnTo>
                        <a:lnTo>
                          <a:pt x="225" y="1569"/>
                        </a:lnTo>
                        <a:lnTo>
                          <a:pt x="175" y="1504"/>
                        </a:lnTo>
                        <a:lnTo>
                          <a:pt x="131" y="1436"/>
                        </a:lnTo>
                        <a:lnTo>
                          <a:pt x="93" y="1364"/>
                        </a:lnTo>
                        <a:lnTo>
                          <a:pt x="60" y="1287"/>
                        </a:lnTo>
                        <a:lnTo>
                          <a:pt x="34" y="1208"/>
                        </a:lnTo>
                        <a:lnTo>
                          <a:pt x="16" y="1125"/>
                        </a:lnTo>
                        <a:lnTo>
                          <a:pt x="4" y="1040"/>
                        </a:lnTo>
                        <a:lnTo>
                          <a:pt x="0" y="954"/>
                        </a:lnTo>
                        <a:lnTo>
                          <a:pt x="4" y="868"/>
                        </a:lnTo>
                        <a:lnTo>
                          <a:pt x="16" y="783"/>
                        </a:lnTo>
                        <a:lnTo>
                          <a:pt x="34" y="700"/>
                        </a:lnTo>
                        <a:lnTo>
                          <a:pt x="60" y="621"/>
                        </a:lnTo>
                        <a:lnTo>
                          <a:pt x="93" y="546"/>
                        </a:lnTo>
                        <a:lnTo>
                          <a:pt x="131" y="472"/>
                        </a:lnTo>
                        <a:lnTo>
                          <a:pt x="175" y="404"/>
                        </a:lnTo>
                        <a:lnTo>
                          <a:pt x="225" y="339"/>
                        </a:lnTo>
                        <a:lnTo>
                          <a:pt x="280" y="280"/>
                        </a:lnTo>
                        <a:lnTo>
                          <a:pt x="340" y="225"/>
                        </a:lnTo>
                        <a:lnTo>
                          <a:pt x="404" y="175"/>
                        </a:lnTo>
                        <a:lnTo>
                          <a:pt x="472" y="131"/>
                        </a:lnTo>
                        <a:lnTo>
                          <a:pt x="546" y="91"/>
                        </a:lnTo>
                        <a:lnTo>
                          <a:pt x="621" y="60"/>
                        </a:lnTo>
                        <a:lnTo>
                          <a:pt x="700" y="34"/>
                        </a:lnTo>
                        <a:lnTo>
                          <a:pt x="782" y="15"/>
                        </a:lnTo>
                        <a:lnTo>
                          <a:pt x="868" y="4"/>
                        </a:lnTo>
                        <a:lnTo>
                          <a:pt x="954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3" name="Freeform 13">
                    <a:extLst>
                      <a:ext uri="{FF2B5EF4-FFF2-40B4-BE49-F238E27FC236}">
                        <a16:creationId xmlns:a16="http://schemas.microsoft.com/office/drawing/2014/main" id="{1306F9A1-EC26-46B5-8200-1F4E23BD24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38" y="4"/>
                    <a:ext cx="2347" cy="2362"/>
                  </a:xfrm>
                  <a:custGeom>
                    <a:avLst/>
                    <a:gdLst>
                      <a:gd name="T0" fmla="*/ 1646 w 2347"/>
                      <a:gd name="T1" fmla="*/ 1 h 2362"/>
                      <a:gd name="T2" fmla="*/ 1668 w 2347"/>
                      <a:gd name="T3" fmla="*/ 16 h 2362"/>
                      <a:gd name="T4" fmla="*/ 1678 w 2347"/>
                      <a:gd name="T5" fmla="*/ 41 h 2362"/>
                      <a:gd name="T6" fmla="*/ 1837 w 2347"/>
                      <a:gd name="T7" fmla="*/ 260 h 2362"/>
                      <a:gd name="T8" fmla="*/ 1881 w 2347"/>
                      <a:gd name="T9" fmla="*/ 230 h 2362"/>
                      <a:gd name="T10" fmla="*/ 1931 w 2347"/>
                      <a:gd name="T11" fmla="*/ 221 h 2362"/>
                      <a:gd name="T12" fmla="*/ 1982 w 2347"/>
                      <a:gd name="T13" fmla="*/ 230 h 2362"/>
                      <a:gd name="T14" fmla="*/ 2026 w 2347"/>
                      <a:gd name="T15" fmla="*/ 260 h 2362"/>
                      <a:gd name="T16" fmla="*/ 2125 w 2347"/>
                      <a:gd name="T17" fmla="*/ 364 h 2362"/>
                      <a:gd name="T18" fmla="*/ 2144 w 2347"/>
                      <a:gd name="T19" fmla="*/ 420 h 2362"/>
                      <a:gd name="T20" fmla="*/ 2138 w 2347"/>
                      <a:gd name="T21" fmla="*/ 478 h 2362"/>
                      <a:gd name="T22" fmla="*/ 2105 w 2347"/>
                      <a:gd name="T23" fmla="*/ 530 h 2362"/>
                      <a:gd name="T24" fmla="*/ 2305 w 2347"/>
                      <a:gd name="T25" fmla="*/ 669 h 2362"/>
                      <a:gd name="T26" fmla="*/ 2333 w 2347"/>
                      <a:gd name="T27" fmla="*/ 681 h 2362"/>
                      <a:gd name="T28" fmla="*/ 2346 w 2347"/>
                      <a:gd name="T29" fmla="*/ 706 h 2362"/>
                      <a:gd name="T30" fmla="*/ 2343 w 2347"/>
                      <a:gd name="T31" fmla="*/ 733 h 2362"/>
                      <a:gd name="T32" fmla="*/ 1816 w 2347"/>
                      <a:gd name="T33" fmla="*/ 1263 h 2362"/>
                      <a:gd name="T34" fmla="*/ 1758 w 2347"/>
                      <a:gd name="T35" fmla="*/ 1305 h 2362"/>
                      <a:gd name="T36" fmla="*/ 1691 w 2347"/>
                      <a:gd name="T37" fmla="*/ 1326 h 2362"/>
                      <a:gd name="T38" fmla="*/ 1648 w 2347"/>
                      <a:gd name="T39" fmla="*/ 1329 h 2362"/>
                      <a:gd name="T40" fmla="*/ 1626 w 2347"/>
                      <a:gd name="T41" fmla="*/ 1327 h 2362"/>
                      <a:gd name="T42" fmla="*/ 312 w 2347"/>
                      <a:gd name="T43" fmla="*/ 2324 h 2362"/>
                      <a:gd name="T44" fmla="*/ 266 w 2347"/>
                      <a:gd name="T45" fmla="*/ 2351 h 2362"/>
                      <a:gd name="T46" fmla="*/ 118 w 2347"/>
                      <a:gd name="T47" fmla="*/ 2362 h 2362"/>
                      <a:gd name="T48" fmla="*/ 86 w 2347"/>
                      <a:gd name="T49" fmla="*/ 2359 h 2362"/>
                      <a:gd name="T50" fmla="*/ 38 w 2347"/>
                      <a:gd name="T51" fmla="*/ 2335 h 2362"/>
                      <a:gd name="T52" fmla="*/ 8 w 2347"/>
                      <a:gd name="T53" fmla="*/ 2293 h 2362"/>
                      <a:gd name="T54" fmla="*/ 0 w 2347"/>
                      <a:gd name="T55" fmla="*/ 2240 h 2362"/>
                      <a:gd name="T56" fmla="*/ 14 w 2347"/>
                      <a:gd name="T57" fmla="*/ 2100 h 2362"/>
                      <a:gd name="T58" fmla="*/ 41 w 2347"/>
                      <a:gd name="T59" fmla="*/ 2055 h 2362"/>
                      <a:gd name="T60" fmla="*/ 512 w 2347"/>
                      <a:gd name="T61" fmla="*/ 1584 h 2362"/>
                      <a:gd name="T62" fmla="*/ 856 w 2347"/>
                      <a:gd name="T63" fmla="*/ 1240 h 2362"/>
                      <a:gd name="T64" fmla="*/ 1019 w 2347"/>
                      <a:gd name="T65" fmla="*/ 728 h 2362"/>
                      <a:gd name="T66" fmla="*/ 1019 w 2347"/>
                      <a:gd name="T67" fmla="*/ 669 h 2362"/>
                      <a:gd name="T68" fmla="*/ 1038 w 2347"/>
                      <a:gd name="T69" fmla="*/ 594 h 2362"/>
                      <a:gd name="T70" fmla="*/ 1084 w 2347"/>
                      <a:gd name="T71" fmla="*/ 530 h 2362"/>
                      <a:gd name="T72" fmla="*/ 1611 w 2347"/>
                      <a:gd name="T73" fmla="*/ 5 h 2362"/>
                      <a:gd name="T74" fmla="*/ 1632 w 2347"/>
                      <a:gd name="T75" fmla="*/ 0 h 23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2347" h="2362">
                        <a:moveTo>
                          <a:pt x="1632" y="0"/>
                        </a:moveTo>
                        <a:lnTo>
                          <a:pt x="1646" y="1"/>
                        </a:lnTo>
                        <a:lnTo>
                          <a:pt x="1657" y="6"/>
                        </a:lnTo>
                        <a:lnTo>
                          <a:pt x="1668" y="16"/>
                        </a:lnTo>
                        <a:lnTo>
                          <a:pt x="1674" y="27"/>
                        </a:lnTo>
                        <a:lnTo>
                          <a:pt x="1678" y="41"/>
                        </a:lnTo>
                        <a:lnTo>
                          <a:pt x="1706" y="391"/>
                        </a:lnTo>
                        <a:lnTo>
                          <a:pt x="1837" y="260"/>
                        </a:lnTo>
                        <a:lnTo>
                          <a:pt x="1858" y="242"/>
                        </a:lnTo>
                        <a:lnTo>
                          <a:pt x="1881" y="230"/>
                        </a:lnTo>
                        <a:lnTo>
                          <a:pt x="1906" y="222"/>
                        </a:lnTo>
                        <a:lnTo>
                          <a:pt x="1931" y="221"/>
                        </a:lnTo>
                        <a:lnTo>
                          <a:pt x="1957" y="222"/>
                        </a:lnTo>
                        <a:lnTo>
                          <a:pt x="1982" y="230"/>
                        </a:lnTo>
                        <a:lnTo>
                          <a:pt x="2005" y="242"/>
                        </a:lnTo>
                        <a:lnTo>
                          <a:pt x="2026" y="260"/>
                        </a:lnTo>
                        <a:lnTo>
                          <a:pt x="2105" y="340"/>
                        </a:lnTo>
                        <a:lnTo>
                          <a:pt x="2125" y="364"/>
                        </a:lnTo>
                        <a:lnTo>
                          <a:pt x="2138" y="391"/>
                        </a:lnTo>
                        <a:lnTo>
                          <a:pt x="2144" y="420"/>
                        </a:lnTo>
                        <a:lnTo>
                          <a:pt x="2144" y="449"/>
                        </a:lnTo>
                        <a:lnTo>
                          <a:pt x="2138" y="478"/>
                        </a:lnTo>
                        <a:lnTo>
                          <a:pt x="2125" y="505"/>
                        </a:lnTo>
                        <a:lnTo>
                          <a:pt x="2105" y="530"/>
                        </a:lnTo>
                        <a:lnTo>
                          <a:pt x="1991" y="644"/>
                        </a:lnTo>
                        <a:lnTo>
                          <a:pt x="2305" y="669"/>
                        </a:lnTo>
                        <a:lnTo>
                          <a:pt x="2320" y="673"/>
                        </a:lnTo>
                        <a:lnTo>
                          <a:pt x="2333" y="681"/>
                        </a:lnTo>
                        <a:lnTo>
                          <a:pt x="2340" y="691"/>
                        </a:lnTo>
                        <a:lnTo>
                          <a:pt x="2346" y="706"/>
                        </a:lnTo>
                        <a:lnTo>
                          <a:pt x="2347" y="719"/>
                        </a:lnTo>
                        <a:lnTo>
                          <a:pt x="2343" y="733"/>
                        </a:lnTo>
                        <a:lnTo>
                          <a:pt x="2334" y="746"/>
                        </a:lnTo>
                        <a:lnTo>
                          <a:pt x="1816" y="1263"/>
                        </a:lnTo>
                        <a:lnTo>
                          <a:pt x="1788" y="1287"/>
                        </a:lnTo>
                        <a:lnTo>
                          <a:pt x="1758" y="1305"/>
                        </a:lnTo>
                        <a:lnTo>
                          <a:pt x="1725" y="1318"/>
                        </a:lnTo>
                        <a:lnTo>
                          <a:pt x="1691" y="1326"/>
                        </a:lnTo>
                        <a:lnTo>
                          <a:pt x="1656" y="1330"/>
                        </a:lnTo>
                        <a:lnTo>
                          <a:pt x="1648" y="1329"/>
                        </a:lnTo>
                        <a:lnTo>
                          <a:pt x="1639" y="1329"/>
                        </a:lnTo>
                        <a:lnTo>
                          <a:pt x="1626" y="1327"/>
                        </a:lnTo>
                        <a:lnTo>
                          <a:pt x="1330" y="1305"/>
                        </a:lnTo>
                        <a:lnTo>
                          <a:pt x="312" y="2324"/>
                        </a:lnTo>
                        <a:lnTo>
                          <a:pt x="291" y="2341"/>
                        </a:lnTo>
                        <a:lnTo>
                          <a:pt x="266" y="2351"/>
                        </a:lnTo>
                        <a:lnTo>
                          <a:pt x="239" y="2356"/>
                        </a:lnTo>
                        <a:lnTo>
                          <a:pt x="118" y="2362"/>
                        </a:lnTo>
                        <a:lnTo>
                          <a:pt x="113" y="2362"/>
                        </a:lnTo>
                        <a:lnTo>
                          <a:pt x="86" y="2359"/>
                        </a:lnTo>
                        <a:lnTo>
                          <a:pt x="61" y="2350"/>
                        </a:lnTo>
                        <a:lnTo>
                          <a:pt x="38" y="2335"/>
                        </a:lnTo>
                        <a:lnTo>
                          <a:pt x="21" y="2316"/>
                        </a:lnTo>
                        <a:lnTo>
                          <a:pt x="8" y="2293"/>
                        </a:lnTo>
                        <a:lnTo>
                          <a:pt x="0" y="2267"/>
                        </a:lnTo>
                        <a:lnTo>
                          <a:pt x="0" y="2240"/>
                        </a:lnTo>
                        <a:lnTo>
                          <a:pt x="10" y="2126"/>
                        </a:lnTo>
                        <a:lnTo>
                          <a:pt x="14" y="2100"/>
                        </a:lnTo>
                        <a:lnTo>
                          <a:pt x="25" y="2076"/>
                        </a:lnTo>
                        <a:lnTo>
                          <a:pt x="41" y="2055"/>
                        </a:lnTo>
                        <a:lnTo>
                          <a:pt x="186" y="1911"/>
                        </a:lnTo>
                        <a:lnTo>
                          <a:pt x="512" y="1584"/>
                        </a:lnTo>
                        <a:lnTo>
                          <a:pt x="520" y="1577"/>
                        </a:lnTo>
                        <a:lnTo>
                          <a:pt x="856" y="1240"/>
                        </a:lnTo>
                        <a:lnTo>
                          <a:pt x="1044" y="1052"/>
                        </a:lnTo>
                        <a:lnTo>
                          <a:pt x="1019" y="728"/>
                        </a:lnTo>
                        <a:lnTo>
                          <a:pt x="1017" y="708"/>
                        </a:lnTo>
                        <a:lnTo>
                          <a:pt x="1019" y="669"/>
                        </a:lnTo>
                        <a:lnTo>
                          <a:pt x="1025" y="631"/>
                        </a:lnTo>
                        <a:lnTo>
                          <a:pt x="1038" y="594"/>
                        </a:lnTo>
                        <a:lnTo>
                          <a:pt x="1058" y="560"/>
                        </a:lnTo>
                        <a:lnTo>
                          <a:pt x="1084" y="530"/>
                        </a:lnTo>
                        <a:lnTo>
                          <a:pt x="1601" y="13"/>
                        </a:lnTo>
                        <a:lnTo>
                          <a:pt x="1611" y="5"/>
                        </a:lnTo>
                        <a:lnTo>
                          <a:pt x="1622" y="1"/>
                        </a:lnTo>
                        <a:lnTo>
                          <a:pt x="163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73" name="Group 872">
                <a:extLst>
                  <a:ext uri="{FF2B5EF4-FFF2-40B4-BE49-F238E27FC236}">
                    <a16:creationId xmlns:a16="http://schemas.microsoft.com/office/drawing/2014/main" id="{0A16AE73-4968-4EFC-9690-9B0840DF1A93}"/>
                  </a:ext>
                </a:extLst>
              </p:cNvPr>
              <p:cNvGrpSpPr/>
              <p:nvPr/>
            </p:nvGrpSpPr>
            <p:grpSpPr>
              <a:xfrm>
                <a:off x="6328805" y="3031408"/>
                <a:ext cx="393040" cy="415550"/>
                <a:chOff x="8441539" y="2924063"/>
                <a:chExt cx="476412" cy="503696"/>
              </a:xfrm>
            </p:grpSpPr>
            <p:grpSp>
              <p:nvGrpSpPr>
                <p:cNvPr id="716" name="Group 715">
                  <a:extLst>
                    <a:ext uri="{FF2B5EF4-FFF2-40B4-BE49-F238E27FC236}">
                      <a16:creationId xmlns:a16="http://schemas.microsoft.com/office/drawing/2014/main" id="{8638D295-C971-4520-AE6A-B8CE605EF583}"/>
                    </a:ext>
                  </a:extLst>
                </p:cNvPr>
                <p:cNvGrpSpPr/>
                <p:nvPr/>
              </p:nvGrpSpPr>
              <p:grpSpPr>
                <a:xfrm>
                  <a:off x="8441539" y="292406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717" name="Freeform: Shape 716">
                    <a:extLst>
                      <a:ext uri="{FF2B5EF4-FFF2-40B4-BE49-F238E27FC236}">
                        <a16:creationId xmlns:a16="http://schemas.microsoft.com/office/drawing/2014/main" id="{3D566B02-AA6A-47C7-BBD7-BB7A198A60A7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18" name="Oval 717">
                    <a:extLst>
                      <a:ext uri="{FF2B5EF4-FFF2-40B4-BE49-F238E27FC236}">
                        <a16:creationId xmlns:a16="http://schemas.microsoft.com/office/drawing/2014/main" id="{282EC5A1-84DE-46F9-A58F-186BB1401EB1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34" name="Freeform 6">
                  <a:extLst>
                    <a:ext uri="{FF2B5EF4-FFF2-40B4-BE49-F238E27FC236}">
                      <a16:creationId xmlns:a16="http://schemas.microsoft.com/office/drawing/2014/main" id="{3AACE45E-BC90-4FE3-B9C0-C88488A26A1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534586" y="3030752"/>
                  <a:ext cx="290318" cy="290318"/>
                </a:xfrm>
                <a:custGeom>
                  <a:avLst/>
                  <a:gdLst>
                    <a:gd name="T0" fmla="*/ 2396 w 3360"/>
                    <a:gd name="T1" fmla="*/ 2861 h 3360"/>
                    <a:gd name="T2" fmla="*/ 2611 w 3360"/>
                    <a:gd name="T3" fmla="*/ 2799 h 3360"/>
                    <a:gd name="T4" fmla="*/ 2573 w 3360"/>
                    <a:gd name="T5" fmla="*/ 2464 h 3360"/>
                    <a:gd name="T6" fmla="*/ 1994 w 3360"/>
                    <a:gd name="T7" fmla="*/ 3015 h 3360"/>
                    <a:gd name="T8" fmla="*/ 2245 w 3360"/>
                    <a:gd name="T9" fmla="*/ 2689 h 3360"/>
                    <a:gd name="T10" fmla="*/ 1049 w 3360"/>
                    <a:gd name="T11" fmla="*/ 2543 h 3360"/>
                    <a:gd name="T12" fmla="*/ 1274 w 3360"/>
                    <a:gd name="T13" fmla="*/ 2926 h 3360"/>
                    <a:gd name="T14" fmla="*/ 1569 w 3360"/>
                    <a:gd name="T15" fmla="*/ 3122 h 3360"/>
                    <a:gd name="T16" fmla="*/ 618 w 3360"/>
                    <a:gd name="T17" fmla="*/ 2677 h 3360"/>
                    <a:gd name="T18" fmla="*/ 1052 w 3360"/>
                    <a:gd name="T19" fmla="*/ 2993 h 3360"/>
                    <a:gd name="T20" fmla="*/ 817 w 3360"/>
                    <a:gd name="T21" fmla="*/ 2551 h 3360"/>
                    <a:gd name="T22" fmla="*/ 2662 w 3360"/>
                    <a:gd name="T23" fmla="*/ 2066 h 3360"/>
                    <a:gd name="T24" fmla="*/ 3095 w 3360"/>
                    <a:gd name="T25" fmla="*/ 2023 h 3360"/>
                    <a:gd name="T26" fmla="*/ 1791 w 3360"/>
                    <a:gd name="T27" fmla="*/ 2240 h 3360"/>
                    <a:gd name="T28" fmla="*/ 2462 w 3360"/>
                    <a:gd name="T29" fmla="*/ 1791 h 3360"/>
                    <a:gd name="T30" fmla="*/ 939 w 3360"/>
                    <a:gd name="T31" fmla="*/ 2154 h 3360"/>
                    <a:gd name="T32" fmla="*/ 236 w 3360"/>
                    <a:gd name="T33" fmla="*/ 1870 h 3360"/>
                    <a:gd name="T34" fmla="*/ 729 w 3360"/>
                    <a:gd name="T35" fmla="*/ 2240 h 3360"/>
                    <a:gd name="T36" fmla="*/ 228 w 3360"/>
                    <a:gd name="T37" fmla="*/ 1791 h 3360"/>
                    <a:gd name="T38" fmla="*/ 2686 w 3360"/>
                    <a:gd name="T39" fmla="*/ 1569 h 3360"/>
                    <a:gd name="T40" fmla="*/ 3051 w 3360"/>
                    <a:gd name="T41" fmla="*/ 1191 h 3360"/>
                    <a:gd name="T42" fmla="*/ 2456 w 3360"/>
                    <a:gd name="T43" fmla="*/ 1474 h 3360"/>
                    <a:gd name="T44" fmla="*/ 956 w 3360"/>
                    <a:gd name="T45" fmla="*/ 1120 h 3360"/>
                    <a:gd name="T46" fmla="*/ 1569 w 3360"/>
                    <a:gd name="T47" fmla="*/ 1569 h 3360"/>
                    <a:gd name="T48" fmla="*/ 265 w 3360"/>
                    <a:gd name="T49" fmla="*/ 1337 h 3360"/>
                    <a:gd name="T50" fmla="*/ 687 w 3360"/>
                    <a:gd name="T51" fmla="*/ 1384 h 3360"/>
                    <a:gd name="T52" fmla="*/ 2353 w 3360"/>
                    <a:gd name="T53" fmla="*/ 430 h 3360"/>
                    <a:gd name="T54" fmla="*/ 2573 w 3360"/>
                    <a:gd name="T55" fmla="*/ 896 h 3360"/>
                    <a:gd name="T56" fmla="*/ 2611 w 3360"/>
                    <a:gd name="T57" fmla="*/ 561 h 3360"/>
                    <a:gd name="T58" fmla="*/ 971 w 3360"/>
                    <a:gd name="T59" fmla="*/ 408 h 3360"/>
                    <a:gd name="T60" fmla="*/ 559 w 3360"/>
                    <a:gd name="T61" fmla="*/ 750 h 3360"/>
                    <a:gd name="T62" fmla="*/ 886 w 3360"/>
                    <a:gd name="T63" fmla="*/ 647 h 3360"/>
                    <a:gd name="T64" fmla="*/ 1791 w 3360"/>
                    <a:gd name="T65" fmla="*/ 896 h 3360"/>
                    <a:gd name="T66" fmla="*/ 2170 w 3360"/>
                    <a:gd name="T67" fmla="*/ 543 h 3360"/>
                    <a:gd name="T68" fmla="*/ 1896 w 3360"/>
                    <a:gd name="T69" fmla="*/ 280 h 3360"/>
                    <a:gd name="T70" fmla="*/ 1414 w 3360"/>
                    <a:gd name="T71" fmla="*/ 310 h 3360"/>
                    <a:gd name="T72" fmla="*/ 1152 w 3360"/>
                    <a:gd name="T73" fmla="*/ 605 h 3360"/>
                    <a:gd name="T74" fmla="*/ 1569 w 3360"/>
                    <a:gd name="T75" fmla="*/ 238 h 3360"/>
                    <a:gd name="T76" fmla="*/ 2085 w 3360"/>
                    <a:gd name="T77" fmla="*/ 49 h 3360"/>
                    <a:gd name="T78" fmla="*/ 2612 w 3360"/>
                    <a:gd name="T79" fmla="*/ 282 h 3360"/>
                    <a:gd name="T80" fmla="*/ 3023 w 3360"/>
                    <a:gd name="T81" fmla="*/ 671 h 3360"/>
                    <a:gd name="T82" fmla="*/ 3284 w 3360"/>
                    <a:gd name="T83" fmla="*/ 1180 h 3360"/>
                    <a:gd name="T84" fmla="*/ 3360 w 3360"/>
                    <a:gd name="T85" fmla="*/ 1791 h 3360"/>
                    <a:gd name="T86" fmla="*/ 3252 w 3360"/>
                    <a:gd name="T87" fmla="*/ 2272 h 3360"/>
                    <a:gd name="T88" fmla="*/ 2964 w 3360"/>
                    <a:gd name="T89" fmla="*/ 2763 h 3360"/>
                    <a:gd name="T90" fmla="*/ 2530 w 3360"/>
                    <a:gd name="T91" fmla="*/ 3129 h 3360"/>
                    <a:gd name="T92" fmla="*/ 1990 w 3360"/>
                    <a:gd name="T93" fmla="*/ 3330 h 3360"/>
                    <a:gd name="T94" fmla="*/ 1468 w 3360"/>
                    <a:gd name="T95" fmla="*/ 3346 h 3360"/>
                    <a:gd name="T96" fmla="*/ 913 w 3360"/>
                    <a:gd name="T97" fmla="*/ 3175 h 3360"/>
                    <a:gd name="T98" fmla="*/ 459 w 3360"/>
                    <a:gd name="T99" fmla="*/ 2834 h 3360"/>
                    <a:gd name="T100" fmla="*/ 144 w 3360"/>
                    <a:gd name="T101" fmla="*/ 2360 h 3360"/>
                    <a:gd name="T102" fmla="*/ 3 w 3360"/>
                    <a:gd name="T103" fmla="*/ 1791 h 3360"/>
                    <a:gd name="T104" fmla="*/ 49 w 3360"/>
                    <a:gd name="T105" fmla="*/ 1275 h 3360"/>
                    <a:gd name="T106" fmla="*/ 282 w 3360"/>
                    <a:gd name="T107" fmla="*/ 748 h 3360"/>
                    <a:gd name="T108" fmla="*/ 671 w 3360"/>
                    <a:gd name="T109" fmla="*/ 337 h 3360"/>
                    <a:gd name="T110" fmla="*/ 1180 w 3360"/>
                    <a:gd name="T111" fmla="*/ 75 h 3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3360" h="3360">
                      <a:moveTo>
                        <a:pt x="2573" y="2464"/>
                      </a:moveTo>
                      <a:lnTo>
                        <a:pt x="2543" y="2551"/>
                      </a:lnTo>
                      <a:lnTo>
                        <a:pt x="2510" y="2634"/>
                      </a:lnTo>
                      <a:lnTo>
                        <a:pt x="2475" y="2713"/>
                      </a:lnTo>
                      <a:lnTo>
                        <a:pt x="2437" y="2790"/>
                      </a:lnTo>
                      <a:lnTo>
                        <a:pt x="2396" y="2861"/>
                      </a:lnTo>
                      <a:lnTo>
                        <a:pt x="2353" y="2929"/>
                      </a:lnTo>
                      <a:lnTo>
                        <a:pt x="2308" y="2993"/>
                      </a:lnTo>
                      <a:lnTo>
                        <a:pt x="2389" y="2952"/>
                      </a:lnTo>
                      <a:lnTo>
                        <a:pt x="2466" y="2906"/>
                      </a:lnTo>
                      <a:lnTo>
                        <a:pt x="2540" y="2855"/>
                      </a:lnTo>
                      <a:lnTo>
                        <a:pt x="2611" y="2799"/>
                      </a:lnTo>
                      <a:lnTo>
                        <a:pt x="2679" y="2740"/>
                      </a:lnTo>
                      <a:lnTo>
                        <a:pt x="2742" y="2677"/>
                      </a:lnTo>
                      <a:lnTo>
                        <a:pt x="2801" y="2610"/>
                      </a:lnTo>
                      <a:lnTo>
                        <a:pt x="2856" y="2538"/>
                      </a:lnTo>
                      <a:lnTo>
                        <a:pt x="2907" y="2464"/>
                      </a:lnTo>
                      <a:lnTo>
                        <a:pt x="2573" y="2464"/>
                      </a:lnTo>
                      <a:close/>
                      <a:moveTo>
                        <a:pt x="1791" y="2464"/>
                      </a:moveTo>
                      <a:lnTo>
                        <a:pt x="1791" y="3122"/>
                      </a:lnTo>
                      <a:lnTo>
                        <a:pt x="1844" y="3104"/>
                      </a:lnTo>
                      <a:lnTo>
                        <a:pt x="1896" y="3080"/>
                      </a:lnTo>
                      <a:lnTo>
                        <a:pt x="1946" y="3050"/>
                      </a:lnTo>
                      <a:lnTo>
                        <a:pt x="1994" y="3015"/>
                      </a:lnTo>
                      <a:lnTo>
                        <a:pt x="2040" y="2973"/>
                      </a:lnTo>
                      <a:lnTo>
                        <a:pt x="2086" y="2926"/>
                      </a:lnTo>
                      <a:lnTo>
                        <a:pt x="2129" y="2874"/>
                      </a:lnTo>
                      <a:lnTo>
                        <a:pt x="2170" y="2817"/>
                      </a:lnTo>
                      <a:lnTo>
                        <a:pt x="2208" y="2755"/>
                      </a:lnTo>
                      <a:lnTo>
                        <a:pt x="2245" y="2689"/>
                      </a:lnTo>
                      <a:lnTo>
                        <a:pt x="2280" y="2618"/>
                      </a:lnTo>
                      <a:lnTo>
                        <a:pt x="2311" y="2543"/>
                      </a:lnTo>
                      <a:lnTo>
                        <a:pt x="2341" y="2464"/>
                      </a:lnTo>
                      <a:lnTo>
                        <a:pt x="1791" y="2464"/>
                      </a:lnTo>
                      <a:close/>
                      <a:moveTo>
                        <a:pt x="1019" y="2464"/>
                      </a:moveTo>
                      <a:lnTo>
                        <a:pt x="1049" y="2543"/>
                      </a:lnTo>
                      <a:lnTo>
                        <a:pt x="1080" y="2618"/>
                      </a:lnTo>
                      <a:lnTo>
                        <a:pt x="1115" y="2689"/>
                      </a:lnTo>
                      <a:lnTo>
                        <a:pt x="1152" y="2755"/>
                      </a:lnTo>
                      <a:lnTo>
                        <a:pt x="1190" y="2817"/>
                      </a:lnTo>
                      <a:lnTo>
                        <a:pt x="1231" y="2874"/>
                      </a:lnTo>
                      <a:lnTo>
                        <a:pt x="1274" y="2926"/>
                      </a:lnTo>
                      <a:lnTo>
                        <a:pt x="1320" y="2973"/>
                      </a:lnTo>
                      <a:lnTo>
                        <a:pt x="1366" y="3015"/>
                      </a:lnTo>
                      <a:lnTo>
                        <a:pt x="1414" y="3050"/>
                      </a:lnTo>
                      <a:lnTo>
                        <a:pt x="1464" y="3080"/>
                      </a:lnTo>
                      <a:lnTo>
                        <a:pt x="1516" y="3104"/>
                      </a:lnTo>
                      <a:lnTo>
                        <a:pt x="1569" y="3122"/>
                      </a:lnTo>
                      <a:lnTo>
                        <a:pt x="1569" y="2464"/>
                      </a:lnTo>
                      <a:lnTo>
                        <a:pt x="1019" y="2464"/>
                      </a:lnTo>
                      <a:close/>
                      <a:moveTo>
                        <a:pt x="453" y="2464"/>
                      </a:moveTo>
                      <a:lnTo>
                        <a:pt x="504" y="2538"/>
                      </a:lnTo>
                      <a:lnTo>
                        <a:pt x="559" y="2610"/>
                      </a:lnTo>
                      <a:lnTo>
                        <a:pt x="618" y="2677"/>
                      </a:lnTo>
                      <a:lnTo>
                        <a:pt x="681" y="2740"/>
                      </a:lnTo>
                      <a:lnTo>
                        <a:pt x="749" y="2799"/>
                      </a:lnTo>
                      <a:lnTo>
                        <a:pt x="820" y="2855"/>
                      </a:lnTo>
                      <a:lnTo>
                        <a:pt x="894" y="2906"/>
                      </a:lnTo>
                      <a:lnTo>
                        <a:pt x="971" y="2952"/>
                      </a:lnTo>
                      <a:lnTo>
                        <a:pt x="1052" y="2993"/>
                      </a:lnTo>
                      <a:lnTo>
                        <a:pt x="1007" y="2930"/>
                      </a:lnTo>
                      <a:lnTo>
                        <a:pt x="963" y="2862"/>
                      </a:lnTo>
                      <a:lnTo>
                        <a:pt x="922" y="2790"/>
                      </a:lnTo>
                      <a:lnTo>
                        <a:pt x="885" y="2713"/>
                      </a:lnTo>
                      <a:lnTo>
                        <a:pt x="849" y="2634"/>
                      </a:lnTo>
                      <a:lnTo>
                        <a:pt x="817" y="2551"/>
                      </a:lnTo>
                      <a:lnTo>
                        <a:pt x="787" y="2464"/>
                      </a:lnTo>
                      <a:lnTo>
                        <a:pt x="453" y="2464"/>
                      </a:lnTo>
                      <a:close/>
                      <a:moveTo>
                        <a:pt x="2686" y="1791"/>
                      </a:moveTo>
                      <a:lnTo>
                        <a:pt x="2681" y="1885"/>
                      </a:lnTo>
                      <a:lnTo>
                        <a:pt x="2673" y="1976"/>
                      </a:lnTo>
                      <a:lnTo>
                        <a:pt x="2662" y="2066"/>
                      </a:lnTo>
                      <a:lnTo>
                        <a:pt x="2647" y="2154"/>
                      </a:lnTo>
                      <a:lnTo>
                        <a:pt x="2631" y="2240"/>
                      </a:lnTo>
                      <a:lnTo>
                        <a:pt x="3024" y="2240"/>
                      </a:lnTo>
                      <a:lnTo>
                        <a:pt x="3051" y="2169"/>
                      </a:lnTo>
                      <a:lnTo>
                        <a:pt x="3075" y="2096"/>
                      </a:lnTo>
                      <a:lnTo>
                        <a:pt x="3095" y="2023"/>
                      </a:lnTo>
                      <a:lnTo>
                        <a:pt x="3112" y="1947"/>
                      </a:lnTo>
                      <a:lnTo>
                        <a:pt x="3124" y="1870"/>
                      </a:lnTo>
                      <a:lnTo>
                        <a:pt x="3132" y="1791"/>
                      </a:lnTo>
                      <a:lnTo>
                        <a:pt x="2686" y="1791"/>
                      </a:lnTo>
                      <a:close/>
                      <a:moveTo>
                        <a:pt x="1791" y="1791"/>
                      </a:moveTo>
                      <a:lnTo>
                        <a:pt x="1791" y="2240"/>
                      </a:lnTo>
                      <a:lnTo>
                        <a:pt x="2404" y="2240"/>
                      </a:lnTo>
                      <a:lnTo>
                        <a:pt x="2421" y="2154"/>
                      </a:lnTo>
                      <a:lnTo>
                        <a:pt x="2437" y="2067"/>
                      </a:lnTo>
                      <a:lnTo>
                        <a:pt x="2448" y="1977"/>
                      </a:lnTo>
                      <a:lnTo>
                        <a:pt x="2457" y="1886"/>
                      </a:lnTo>
                      <a:lnTo>
                        <a:pt x="2462" y="1791"/>
                      </a:lnTo>
                      <a:lnTo>
                        <a:pt x="1791" y="1791"/>
                      </a:lnTo>
                      <a:close/>
                      <a:moveTo>
                        <a:pt x="898" y="1791"/>
                      </a:moveTo>
                      <a:lnTo>
                        <a:pt x="903" y="1886"/>
                      </a:lnTo>
                      <a:lnTo>
                        <a:pt x="912" y="1977"/>
                      </a:lnTo>
                      <a:lnTo>
                        <a:pt x="923" y="2067"/>
                      </a:lnTo>
                      <a:lnTo>
                        <a:pt x="939" y="2154"/>
                      </a:lnTo>
                      <a:lnTo>
                        <a:pt x="956" y="2240"/>
                      </a:lnTo>
                      <a:lnTo>
                        <a:pt x="1569" y="2240"/>
                      </a:lnTo>
                      <a:lnTo>
                        <a:pt x="1569" y="1791"/>
                      </a:lnTo>
                      <a:lnTo>
                        <a:pt x="898" y="1791"/>
                      </a:lnTo>
                      <a:close/>
                      <a:moveTo>
                        <a:pt x="228" y="1791"/>
                      </a:moveTo>
                      <a:lnTo>
                        <a:pt x="236" y="1870"/>
                      </a:lnTo>
                      <a:lnTo>
                        <a:pt x="248" y="1947"/>
                      </a:lnTo>
                      <a:lnTo>
                        <a:pt x="265" y="2023"/>
                      </a:lnTo>
                      <a:lnTo>
                        <a:pt x="285" y="2096"/>
                      </a:lnTo>
                      <a:lnTo>
                        <a:pt x="309" y="2169"/>
                      </a:lnTo>
                      <a:lnTo>
                        <a:pt x="336" y="2240"/>
                      </a:lnTo>
                      <a:lnTo>
                        <a:pt x="729" y="2240"/>
                      </a:lnTo>
                      <a:lnTo>
                        <a:pt x="713" y="2154"/>
                      </a:lnTo>
                      <a:lnTo>
                        <a:pt x="698" y="2066"/>
                      </a:lnTo>
                      <a:lnTo>
                        <a:pt x="687" y="1976"/>
                      </a:lnTo>
                      <a:lnTo>
                        <a:pt x="679" y="1885"/>
                      </a:lnTo>
                      <a:lnTo>
                        <a:pt x="674" y="1791"/>
                      </a:lnTo>
                      <a:lnTo>
                        <a:pt x="228" y="1791"/>
                      </a:lnTo>
                      <a:close/>
                      <a:moveTo>
                        <a:pt x="2631" y="1120"/>
                      </a:moveTo>
                      <a:lnTo>
                        <a:pt x="2647" y="1206"/>
                      </a:lnTo>
                      <a:lnTo>
                        <a:pt x="2662" y="1294"/>
                      </a:lnTo>
                      <a:lnTo>
                        <a:pt x="2673" y="1384"/>
                      </a:lnTo>
                      <a:lnTo>
                        <a:pt x="2681" y="1475"/>
                      </a:lnTo>
                      <a:lnTo>
                        <a:pt x="2686" y="1569"/>
                      </a:lnTo>
                      <a:lnTo>
                        <a:pt x="3132" y="1569"/>
                      </a:lnTo>
                      <a:lnTo>
                        <a:pt x="3124" y="1490"/>
                      </a:lnTo>
                      <a:lnTo>
                        <a:pt x="3112" y="1413"/>
                      </a:lnTo>
                      <a:lnTo>
                        <a:pt x="3095" y="1337"/>
                      </a:lnTo>
                      <a:lnTo>
                        <a:pt x="3075" y="1264"/>
                      </a:lnTo>
                      <a:lnTo>
                        <a:pt x="3051" y="1191"/>
                      </a:lnTo>
                      <a:lnTo>
                        <a:pt x="3024" y="1120"/>
                      </a:lnTo>
                      <a:lnTo>
                        <a:pt x="2631" y="1120"/>
                      </a:lnTo>
                      <a:close/>
                      <a:moveTo>
                        <a:pt x="1791" y="1120"/>
                      </a:moveTo>
                      <a:lnTo>
                        <a:pt x="1791" y="1569"/>
                      </a:lnTo>
                      <a:lnTo>
                        <a:pt x="2462" y="1569"/>
                      </a:lnTo>
                      <a:lnTo>
                        <a:pt x="2456" y="1474"/>
                      </a:lnTo>
                      <a:lnTo>
                        <a:pt x="2448" y="1383"/>
                      </a:lnTo>
                      <a:lnTo>
                        <a:pt x="2435" y="1293"/>
                      </a:lnTo>
                      <a:lnTo>
                        <a:pt x="2421" y="1206"/>
                      </a:lnTo>
                      <a:lnTo>
                        <a:pt x="2404" y="1120"/>
                      </a:lnTo>
                      <a:lnTo>
                        <a:pt x="1791" y="1120"/>
                      </a:lnTo>
                      <a:close/>
                      <a:moveTo>
                        <a:pt x="956" y="1120"/>
                      </a:moveTo>
                      <a:lnTo>
                        <a:pt x="939" y="1206"/>
                      </a:lnTo>
                      <a:lnTo>
                        <a:pt x="923" y="1293"/>
                      </a:lnTo>
                      <a:lnTo>
                        <a:pt x="912" y="1383"/>
                      </a:lnTo>
                      <a:lnTo>
                        <a:pt x="903" y="1474"/>
                      </a:lnTo>
                      <a:lnTo>
                        <a:pt x="898" y="1569"/>
                      </a:lnTo>
                      <a:lnTo>
                        <a:pt x="1569" y="1569"/>
                      </a:lnTo>
                      <a:lnTo>
                        <a:pt x="1569" y="1120"/>
                      </a:lnTo>
                      <a:lnTo>
                        <a:pt x="956" y="1120"/>
                      </a:lnTo>
                      <a:close/>
                      <a:moveTo>
                        <a:pt x="336" y="1120"/>
                      </a:moveTo>
                      <a:lnTo>
                        <a:pt x="309" y="1191"/>
                      </a:lnTo>
                      <a:lnTo>
                        <a:pt x="285" y="1264"/>
                      </a:lnTo>
                      <a:lnTo>
                        <a:pt x="265" y="1337"/>
                      </a:lnTo>
                      <a:lnTo>
                        <a:pt x="248" y="1413"/>
                      </a:lnTo>
                      <a:lnTo>
                        <a:pt x="236" y="1490"/>
                      </a:lnTo>
                      <a:lnTo>
                        <a:pt x="228" y="1569"/>
                      </a:lnTo>
                      <a:lnTo>
                        <a:pt x="674" y="1569"/>
                      </a:lnTo>
                      <a:lnTo>
                        <a:pt x="679" y="1475"/>
                      </a:lnTo>
                      <a:lnTo>
                        <a:pt x="687" y="1384"/>
                      </a:lnTo>
                      <a:lnTo>
                        <a:pt x="698" y="1294"/>
                      </a:lnTo>
                      <a:lnTo>
                        <a:pt x="713" y="1206"/>
                      </a:lnTo>
                      <a:lnTo>
                        <a:pt x="729" y="1120"/>
                      </a:lnTo>
                      <a:lnTo>
                        <a:pt x="336" y="1120"/>
                      </a:lnTo>
                      <a:close/>
                      <a:moveTo>
                        <a:pt x="2308" y="367"/>
                      </a:moveTo>
                      <a:lnTo>
                        <a:pt x="2353" y="430"/>
                      </a:lnTo>
                      <a:lnTo>
                        <a:pt x="2397" y="498"/>
                      </a:lnTo>
                      <a:lnTo>
                        <a:pt x="2438" y="570"/>
                      </a:lnTo>
                      <a:lnTo>
                        <a:pt x="2475" y="647"/>
                      </a:lnTo>
                      <a:lnTo>
                        <a:pt x="2511" y="726"/>
                      </a:lnTo>
                      <a:lnTo>
                        <a:pt x="2543" y="809"/>
                      </a:lnTo>
                      <a:lnTo>
                        <a:pt x="2573" y="896"/>
                      </a:lnTo>
                      <a:lnTo>
                        <a:pt x="2907" y="896"/>
                      </a:lnTo>
                      <a:lnTo>
                        <a:pt x="2856" y="822"/>
                      </a:lnTo>
                      <a:lnTo>
                        <a:pt x="2801" y="750"/>
                      </a:lnTo>
                      <a:lnTo>
                        <a:pt x="2742" y="683"/>
                      </a:lnTo>
                      <a:lnTo>
                        <a:pt x="2679" y="620"/>
                      </a:lnTo>
                      <a:lnTo>
                        <a:pt x="2611" y="561"/>
                      </a:lnTo>
                      <a:lnTo>
                        <a:pt x="2540" y="505"/>
                      </a:lnTo>
                      <a:lnTo>
                        <a:pt x="2466" y="454"/>
                      </a:lnTo>
                      <a:lnTo>
                        <a:pt x="2389" y="408"/>
                      </a:lnTo>
                      <a:lnTo>
                        <a:pt x="2308" y="367"/>
                      </a:lnTo>
                      <a:close/>
                      <a:moveTo>
                        <a:pt x="1052" y="367"/>
                      </a:moveTo>
                      <a:lnTo>
                        <a:pt x="971" y="408"/>
                      </a:lnTo>
                      <a:lnTo>
                        <a:pt x="894" y="454"/>
                      </a:lnTo>
                      <a:lnTo>
                        <a:pt x="820" y="505"/>
                      </a:lnTo>
                      <a:lnTo>
                        <a:pt x="749" y="561"/>
                      </a:lnTo>
                      <a:lnTo>
                        <a:pt x="681" y="620"/>
                      </a:lnTo>
                      <a:lnTo>
                        <a:pt x="618" y="683"/>
                      </a:lnTo>
                      <a:lnTo>
                        <a:pt x="559" y="750"/>
                      </a:lnTo>
                      <a:lnTo>
                        <a:pt x="504" y="822"/>
                      </a:lnTo>
                      <a:lnTo>
                        <a:pt x="453" y="896"/>
                      </a:lnTo>
                      <a:lnTo>
                        <a:pt x="788" y="896"/>
                      </a:lnTo>
                      <a:lnTo>
                        <a:pt x="818" y="809"/>
                      </a:lnTo>
                      <a:lnTo>
                        <a:pt x="850" y="726"/>
                      </a:lnTo>
                      <a:lnTo>
                        <a:pt x="886" y="647"/>
                      </a:lnTo>
                      <a:lnTo>
                        <a:pt x="923" y="570"/>
                      </a:lnTo>
                      <a:lnTo>
                        <a:pt x="964" y="498"/>
                      </a:lnTo>
                      <a:lnTo>
                        <a:pt x="1007" y="430"/>
                      </a:lnTo>
                      <a:lnTo>
                        <a:pt x="1052" y="367"/>
                      </a:lnTo>
                      <a:close/>
                      <a:moveTo>
                        <a:pt x="1791" y="238"/>
                      </a:moveTo>
                      <a:lnTo>
                        <a:pt x="1791" y="896"/>
                      </a:lnTo>
                      <a:lnTo>
                        <a:pt x="2341" y="896"/>
                      </a:lnTo>
                      <a:lnTo>
                        <a:pt x="2311" y="817"/>
                      </a:lnTo>
                      <a:lnTo>
                        <a:pt x="2280" y="742"/>
                      </a:lnTo>
                      <a:lnTo>
                        <a:pt x="2245" y="671"/>
                      </a:lnTo>
                      <a:lnTo>
                        <a:pt x="2208" y="605"/>
                      </a:lnTo>
                      <a:lnTo>
                        <a:pt x="2170" y="543"/>
                      </a:lnTo>
                      <a:lnTo>
                        <a:pt x="2129" y="486"/>
                      </a:lnTo>
                      <a:lnTo>
                        <a:pt x="2086" y="434"/>
                      </a:lnTo>
                      <a:lnTo>
                        <a:pt x="2040" y="387"/>
                      </a:lnTo>
                      <a:lnTo>
                        <a:pt x="1994" y="345"/>
                      </a:lnTo>
                      <a:lnTo>
                        <a:pt x="1946" y="310"/>
                      </a:lnTo>
                      <a:lnTo>
                        <a:pt x="1896" y="280"/>
                      </a:lnTo>
                      <a:lnTo>
                        <a:pt x="1844" y="256"/>
                      </a:lnTo>
                      <a:lnTo>
                        <a:pt x="1791" y="238"/>
                      </a:lnTo>
                      <a:close/>
                      <a:moveTo>
                        <a:pt x="1569" y="238"/>
                      </a:moveTo>
                      <a:lnTo>
                        <a:pt x="1516" y="256"/>
                      </a:lnTo>
                      <a:lnTo>
                        <a:pt x="1464" y="280"/>
                      </a:lnTo>
                      <a:lnTo>
                        <a:pt x="1414" y="310"/>
                      </a:lnTo>
                      <a:lnTo>
                        <a:pt x="1366" y="345"/>
                      </a:lnTo>
                      <a:lnTo>
                        <a:pt x="1320" y="387"/>
                      </a:lnTo>
                      <a:lnTo>
                        <a:pt x="1274" y="434"/>
                      </a:lnTo>
                      <a:lnTo>
                        <a:pt x="1231" y="486"/>
                      </a:lnTo>
                      <a:lnTo>
                        <a:pt x="1190" y="543"/>
                      </a:lnTo>
                      <a:lnTo>
                        <a:pt x="1152" y="605"/>
                      </a:lnTo>
                      <a:lnTo>
                        <a:pt x="1115" y="671"/>
                      </a:lnTo>
                      <a:lnTo>
                        <a:pt x="1080" y="742"/>
                      </a:lnTo>
                      <a:lnTo>
                        <a:pt x="1049" y="817"/>
                      </a:lnTo>
                      <a:lnTo>
                        <a:pt x="1019" y="896"/>
                      </a:lnTo>
                      <a:lnTo>
                        <a:pt x="1569" y="896"/>
                      </a:lnTo>
                      <a:lnTo>
                        <a:pt x="1569" y="238"/>
                      </a:lnTo>
                      <a:close/>
                      <a:moveTo>
                        <a:pt x="1569" y="0"/>
                      </a:moveTo>
                      <a:lnTo>
                        <a:pt x="1791" y="0"/>
                      </a:lnTo>
                      <a:lnTo>
                        <a:pt x="1791" y="3"/>
                      </a:lnTo>
                      <a:lnTo>
                        <a:pt x="1892" y="13"/>
                      </a:lnTo>
                      <a:lnTo>
                        <a:pt x="1990" y="29"/>
                      </a:lnTo>
                      <a:lnTo>
                        <a:pt x="2085" y="49"/>
                      </a:lnTo>
                      <a:lnTo>
                        <a:pt x="2180" y="75"/>
                      </a:lnTo>
                      <a:lnTo>
                        <a:pt x="2272" y="107"/>
                      </a:lnTo>
                      <a:lnTo>
                        <a:pt x="2360" y="144"/>
                      </a:lnTo>
                      <a:lnTo>
                        <a:pt x="2447" y="185"/>
                      </a:lnTo>
                      <a:lnTo>
                        <a:pt x="2530" y="231"/>
                      </a:lnTo>
                      <a:lnTo>
                        <a:pt x="2612" y="282"/>
                      </a:lnTo>
                      <a:lnTo>
                        <a:pt x="2689" y="337"/>
                      </a:lnTo>
                      <a:lnTo>
                        <a:pt x="2763" y="396"/>
                      </a:lnTo>
                      <a:lnTo>
                        <a:pt x="2834" y="459"/>
                      </a:lnTo>
                      <a:lnTo>
                        <a:pt x="2901" y="526"/>
                      </a:lnTo>
                      <a:lnTo>
                        <a:pt x="2964" y="597"/>
                      </a:lnTo>
                      <a:lnTo>
                        <a:pt x="3023" y="671"/>
                      </a:lnTo>
                      <a:lnTo>
                        <a:pt x="3078" y="748"/>
                      </a:lnTo>
                      <a:lnTo>
                        <a:pt x="3129" y="830"/>
                      </a:lnTo>
                      <a:lnTo>
                        <a:pt x="3175" y="913"/>
                      </a:lnTo>
                      <a:lnTo>
                        <a:pt x="3216" y="1000"/>
                      </a:lnTo>
                      <a:lnTo>
                        <a:pt x="3252" y="1088"/>
                      </a:lnTo>
                      <a:lnTo>
                        <a:pt x="3284" y="1180"/>
                      </a:lnTo>
                      <a:lnTo>
                        <a:pt x="3310" y="1275"/>
                      </a:lnTo>
                      <a:lnTo>
                        <a:pt x="3330" y="1370"/>
                      </a:lnTo>
                      <a:lnTo>
                        <a:pt x="3346" y="1468"/>
                      </a:lnTo>
                      <a:lnTo>
                        <a:pt x="3356" y="1569"/>
                      </a:lnTo>
                      <a:lnTo>
                        <a:pt x="3360" y="1569"/>
                      </a:lnTo>
                      <a:lnTo>
                        <a:pt x="3360" y="1791"/>
                      </a:lnTo>
                      <a:lnTo>
                        <a:pt x="3356" y="1791"/>
                      </a:lnTo>
                      <a:lnTo>
                        <a:pt x="3346" y="1892"/>
                      </a:lnTo>
                      <a:lnTo>
                        <a:pt x="3330" y="1990"/>
                      </a:lnTo>
                      <a:lnTo>
                        <a:pt x="3310" y="2085"/>
                      </a:lnTo>
                      <a:lnTo>
                        <a:pt x="3284" y="2180"/>
                      </a:lnTo>
                      <a:lnTo>
                        <a:pt x="3252" y="2272"/>
                      </a:lnTo>
                      <a:lnTo>
                        <a:pt x="3216" y="2360"/>
                      </a:lnTo>
                      <a:lnTo>
                        <a:pt x="3175" y="2447"/>
                      </a:lnTo>
                      <a:lnTo>
                        <a:pt x="3129" y="2530"/>
                      </a:lnTo>
                      <a:lnTo>
                        <a:pt x="3078" y="2612"/>
                      </a:lnTo>
                      <a:lnTo>
                        <a:pt x="3023" y="2689"/>
                      </a:lnTo>
                      <a:lnTo>
                        <a:pt x="2964" y="2763"/>
                      </a:lnTo>
                      <a:lnTo>
                        <a:pt x="2901" y="2834"/>
                      </a:lnTo>
                      <a:lnTo>
                        <a:pt x="2834" y="2901"/>
                      </a:lnTo>
                      <a:lnTo>
                        <a:pt x="2763" y="2964"/>
                      </a:lnTo>
                      <a:lnTo>
                        <a:pt x="2689" y="3023"/>
                      </a:lnTo>
                      <a:lnTo>
                        <a:pt x="2612" y="3078"/>
                      </a:lnTo>
                      <a:lnTo>
                        <a:pt x="2530" y="3129"/>
                      </a:lnTo>
                      <a:lnTo>
                        <a:pt x="2447" y="3175"/>
                      </a:lnTo>
                      <a:lnTo>
                        <a:pt x="2360" y="3216"/>
                      </a:lnTo>
                      <a:lnTo>
                        <a:pt x="2272" y="3252"/>
                      </a:lnTo>
                      <a:lnTo>
                        <a:pt x="2180" y="3284"/>
                      </a:lnTo>
                      <a:lnTo>
                        <a:pt x="2085" y="3310"/>
                      </a:lnTo>
                      <a:lnTo>
                        <a:pt x="1990" y="3330"/>
                      </a:lnTo>
                      <a:lnTo>
                        <a:pt x="1892" y="3346"/>
                      </a:lnTo>
                      <a:lnTo>
                        <a:pt x="1791" y="3356"/>
                      </a:lnTo>
                      <a:lnTo>
                        <a:pt x="1791" y="3360"/>
                      </a:lnTo>
                      <a:lnTo>
                        <a:pt x="1569" y="3360"/>
                      </a:lnTo>
                      <a:lnTo>
                        <a:pt x="1569" y="3356"/>
                      </a:lnTo>
                      <a:lnTo>
                        <a:pt x="1468" y="3346"/>
                      </a:lnTo>
                      <a:lnTo>
                        <a:pt x="1370" y="3330"/>
                      </a:lnTo>
                      <a:lnTo>
                        <a:pt x="1275" y="3310"/>
                      </a:lnTo>
                      <a:lnTo>
                        <a:pt x="1180" y="3284"/>
                      </a:lnTo>
                      <a:lnTo>
                        <a:pt x="1088" y="3252"/>
                      </a:lnTo>
                      <a:lnTo>
                        <a:pt x="1000" y="3216"/>
                      </a:lnTo>
                      <a:lnTo>
                        <a:pt x="913" y="3175"/>
                      </a:lnTo>
                      <a:lnTo>
                        <a:pt x="830" y="3129"/>
                      </a:lnTo>
                      <a:lnTo>
                        <a:pt x="748" y="3078"/>
                      </a:lnTo>
                      <a:lnTo>
                        <a:pt x="671" y="3023"/>
                      </a:lnTo>
                      <a:lnTo>
                        <a:pt x="597" y="2964"/>
                      </a:lnTo>
                      <a:lnTo>
                        <a:pt x="526" y="2901"/>
                      </a:lnTo>
                      <a:lnTo>
                        <a:pt x="459" y="2834"/>
                      </a:lnTo>
                      <a:lnTo>
                        <a:pt x="396" y="2763"/>
                      </a:lnTo>
                      <a:lnTo>
                        <a:pt x="337" y="2689"/>
                      </a:lnTo>
                      <a:lnTo>
                        <a:pt x="282" y="2612"/>
                      </a:lnTo>
                      <a:lnTo>
                        <a:pt x="231" y="2530"/>
                      </a:lnTo>
                      <a:lnTo>
                        <a:pt x="185" y="2447"/>
                      </a:lnTo>
                      <a:lnTo>
                        <a:pt x="144" y="2360"/>
                      </a:lnTo>
                      <a:lnTo>
                        <a:pt x="107" y="2272"/>
                      </a:lnTo>
                      <a:lnTo>
                        <a:pt x="75" y="2180"/>
                      </a:lnTo>
                      <a:lnTo>
                        <a:pt x="49" y="2085"/>
                      </a:lnTo>
                      <a:lnTo>
                        <a:pt x="29" y="1990"/>
                      </a:lnTo>
                      <a:lnTo>
                        <a:pt x="13" y="1892"/>
                      </a:lnTo>
                      <a:lnTo>
                        <a:pt x="3" y="1791"/>
                      </a:lnTo>
                      <a:lnTo>
                        <a:pt x="0" y="1791"/>
                      </a:lnTo>
                      <a:lnTo>
                        <a:pt x="0" y="1569"/>
                      </a:lnTo>
                      <a:lnTo>
                        <a:pt x="3" y="1569"/>
                      </a:lnTo>
                      <a:lnTo>
                        <a:pt x="13" y="1468"/>
                      </a:lnTo>
                      <a:lnTo>
                        <a:pt x="29" y="1370"/>
                      </a:lnTo>
                      <a:lnTo>
                        <a:pt x="49" y="1275"/>
                      </a:lnTo>
                      <a:lnTo>
                        <a:pt x="75" y="1180"/>
                      </a:lnTo>
                      <a:lnTo>
                        <a:pt x="107" y="1088"/>
                      </a:lnTo>
                      <a:lnTo>
                        <a:pt x="144" y="1000"/>
                      </a:lnTo>
                      <a:lnTo>
                        <a:pt x="185" y="913"/>
                      </a:lnTo>
                      <a:lnTo>
                        <a:pt x="231" y="830"/>
                      </a:lnTo>
                      <a:lnTo>
                        <a:pt x="282" y="748"/>
                      </a:lnTo>
                      <a:lnTo>
                        <a:pt x="337" y="671"/>
                      </a:lnTo>
                      <a:lnTo>
                        <a:pt x="396" y="597"/>
                      </a:lnTo>
                      <a:lnTo>
                        <a:pt x="459" y="526"/>
                      </a:lnTo>
                      <a:lnTo>
                        <a:pt x="526" y="459"/>
                      </a:lnTo>
                      <a:lnTo>
                        <a:pt x="597" y="396"/>
                      </a:lnTo>
                      <a:lnTo>
                        <a:pt x="671" y="337"/>
                      </a:lnTo>
                      <a:lnTo>
                        <a:pt x="748" y="282"/>
                      </a:lnTo>
                      <a:lnTo>
                        <a:pt x="830" y="231"/>
                      </a:lnTo>
                      <a:lnTo>
                        <a:pt x="913" y="185"/>
                      </a:lnTo>
                      <a:lnTo>
                        <a:pt x="1000" y="144"/>
                      </a:lnTo>
                      <a:lnTo>
                        <a:pt x="1088" y="107"/>
                      </a:lnTo>
                      <a:lnTo>
                        <a:pt x="1180" y="75"/>
                      </a:lnTo>
                      <a:lnTo>
                        <a:pt x="1275" y="49"/>
                      </a:lnTo>
                      <a:lnTo>
                        <a:pt x="1370" y="29"/>
                      </a:lnTo>
                      <a:lnTo>
                        <a:pt x="1468" y="13"/>
                      </a:lnTo>
                      <a:lnTo>
                        <a:pt x="1569" y="3"/>
                      </a:lnTo>
                      <a:lnTo>
                        <a:pt x="156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F25C12C-9003-4B8C-B4A3-35ED645C06AB}"/>
                  </a:ext>
                </a:extLst>
              </p:cNvPr>
              <p:cNvGrpSpPr/>
              <p:nvPr/>
            </p:nvGrpSpPr>
            <p:grpSpPr>
              <a:xfrm>
                <a:off x="7305467" y="3031408"/>
                <a:ext cx="393040" cy="415550"/>
                <a:chOff x="9740623" y="2898878"/>
                <a:chExt cx="524053" cy="554066"/>
              </a:xfrm>
            </p:grpSpPr>
            <p:grpSp>
              <p:nvGrpSpPr>
                <p:cNvPr id="748" name="Group 747">
                  <a:extLst>
                    <a:ext uri="{FF2B5EF4-FFF2-40B4-BE49-F238E27FC236}">
                      <a16:creationId xmlns:a16="http://schemas.microsoft.com/office/drawing/2014/main" id="{95B993CB-2140-4351-A61A-1E3A8212E99B}"/>
                    </a:ext>
                  </a:extLst>
                </p:cNvPr>
                <p:cNvGrpSpPr/>
                <p:nvPr/>
              </p:nvGrpSpPr>
              <p:grpSpPr>
                <a:xfrm>
                  <a:off x="9740623" y="2898878"/>
                  <a:ext cx="524053" cy="554066"/>
                  <a:chOff x="1385456" y="1715974"/>
                  <a:chExt cx="1523902" cy="1611170"/>
                </a:xfrm>
              </p:grpSpPr>
              <p:sp>
                <p:nvSpPr>
                  <p:cNvPr id="758" name="Freeform: Shape 757">
                    <a:extLst>
                      <a:ext uri="{FF2B5EF4-FFF2-40B4-BE49-F238E27FC236}">
                        <a16:creationId xmlns:a16="http://schemas.microsoft.com/office/drawing/2014/main" id="{0C3B63A3-6E55-4A28-935F-A1CA3F6AFA7D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59" name="Oval 758">
                    <a:extLst>
                      <a:ext uri="{FF2B5EF4-FFF2-40B4-BE49-F238E27FC236}">
                        <a16:creationId xmlns:a16="http://schemas.microsoft.com/office/drawing/2014/main" id="{67D46CBC-B3C6-453D-97B3-96CCBD854F69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6" name="Group 5">
                  <a:extLst>
                    <a:ext uri="{FF2B5EF4-FFF2-40B4-BE49-F238E27FC236}">
                      <a16:creationId xmlns:a16="http://schemas.microsoft.com/office/drawing/2014/main" id="{1E4E4AE5-AA1A-4ACB-AD01-18C83EBD20C6}"/>
                    </a:ext>
                  </a:extLst>
                </p:cNvPr>
                <p:cNvGrpSpPr/>
                <p:nvPr/>
              </p:nvGrpSpPr>
              <p:grpSpPr>
                <a:xfrm>
                  <a:off x="9873647" y="3066809"/>
                  <a:ext cx="286578" cy="214728"/>
                  <a:chOff x="9884229" y="3133063"/>
                  <a:chExt cx="236841" cy="177461"/>
                </a:xfrm>
              </p:grpSpPr>
              <p:sp>
                <p:nvSpPr>
                  <p:cNvPr id="773" name="Freeform 293">
                    <a:extLst>
                      <a:ext uri="{FF2B5EF4-FFF2-40B4-BE49-F238E27FC236}">
                        <a16:creationId xmlns:a16="http://schemas.microsoft.com/office/drawing/2014/main" id="{946C0A70-EC18-446E-A7E3-97105C2147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884229" y="3166801"/>
                    <a:ext cx="236841" cy="143723"/>
                  </a:xfrm>
                  <a:custGeom>
                    <a:avLst/>
                    <a:gdLst>
                      <a:gd name="T0" fmla="*/ 275 w 351"/>
                      <a:gd name="T1" fmla="*/ 209 h 213"/>
                      <a:gd name="T2" fmla="*/ 275 w 351"/>
                      <a:gd name="T3" fmla="*/ 7 h 213"/>
                      <a:gd name="T4" fmla="*/ 244 w 351"/>
                      <a:gd name="T5" fmla="*/ 7 h 213"/>
                      <a:gd name="T6" fmla="*/ 244 w 351"/>
                      <a:gd name="T7" fmla="*/ 209 h 213"/>
                      <a:gd name="T8" fmla="*/ 231 w 351"/>
                      <a:gd name="T9" fmla="*/ 209 h 213"/>
                      <a:gd name="T10" fmla="*/ 231 w 351"/>
                      <a:gd name="T11" fmla="*/ 75 h 213"/>
                      <a:gd name="T12" fmla="*/ 200 w 351"/>
                      <a:gd name="T13" fmla="*/ 75 h 213"/>
                      <a:gd name="T14" fmla="*/ 200 w 351"/>
                      <a:gd name="T15" fmla="*/ 209 h 213"/>
                      <a:gd name="T16" fmla="*/ 188 w 351"/>
                      <a:gd name="T17" fmla="*/ 209 h 213"/>
                      <a:gd name="T18" fmla="*/ 188 w 351"/>
                      <a:gd name="T19" fmla="*/ 70 h 213"/>
                      <a:gd name="T20" fmla="*/ 157 w 351"/>
                      <a:gd name="T21" fmla="*/ 70 h 213"/>
                      <a:gd name="T22" fmla="*/ 157 w 351"/>
                      <a:gd name="T23" fmla="*/ 209 h 213"/>
                      <a:gd name="T24" fmla="*/ 143 w 351"/>
                      <a:gd name="T25" fmla="*/ 209 h 213"/>
                      <a:gd name="T26" fmla="*/ 143 w 351"/>
                      <a:gd name="T27" fmla="*/ 102 h 213"/>
                      <a:gd name="T28" fmla="*/ 112 w 351"/>
                      <a:gd name="T29" fmla="*/ 102 h 213"/>
                      <a:gd name="T30" fmla="*/ 112 w 351"/>
                      <a:gd name="T31" fmla="*/ 209 h 213"/>
                      <a:gd name="T32" fmla="*/ 99 w 351"/>
                      <a:gd name="T33" fmla="*/ 209 h 213"/>
                      <a:gd name="T34" fmla="*/ 99 w 351"/>
                      <a:gd name="T35" fmla="*/ 94 h 213"/>
                      <a:gd name="T36" fmla="*/ 68 w 351"/>
                      <a:gd name="T37" fmla="*/ 94 h 213"/>
                      <a:gd name="T38" fmla="*/ 68 w 351"/>
                      <a:gd name="T39" fmla="*/ 209 h 213"/>
                      <a:gd name="T40" fmla="*/ 55 w 351"/>
                      <a:gd name="T41" fmla="*/ 209 h 213"/>
                      <a:gd name="T42" fmla="*/ 55 w 351"/>
                      <a:gd name="T43" fmla="*/ 130 h 213"/>
                      <a:gd name="T44" fmla="*/ 23 w 351"/>
                      <a:gd name="T45" fmla="*/ 130 h 213"/>
                      <a:gd name="T46" fmla="*/ 23 w 351"/>
                      <a:gd name="T47" fmla="*/ 209 h 213"/>
                      <a:gd name="T48" fmla="*/ 2 w 351"/>
                      <a:gd name="T49" fmla="*/ 209 h 213"/>
                      <a:gd name="T50" fmla="*/ 2 w 351"/>
                      <a:gd name="T51" fmla="*/ 0 h 213"/>
                      <a:gd name="T52" fmla="*/ 0 w 351"/>
                      <a:gd name="T53" fmla="*/ 0 h 213"/>
                      <a:gd name="T54" fmla="*/ 0 w 351"/>
                      <a:gd name="T55" fmla="*/ 210 h 213"/>
                      <a:gd name="T56" fmla="*/ 1 w 351"/>
                      <a:gd name="T57" fmla="*/ 210 h 213"/>
                      <a:gd name="T58" fmla="*/ 1 w 351"/>
                      <a:gd name="T59" fmla="*/ 213 h 213"/>
                      <a:gd name="T60" fmla="*/ 351 w 351"/>
                      <a:gd name="T61" fmla="*/ 213 h 213"/>
                      <a:gd name="T62" fmla="*/ 351 w 351"/>
                      <a:gd name="T63" fmla="*/ 209 h 213"/>
                      <a:gd name="T64" fmla="*/ 275 w 351"/>
                      <a:gd name="T65" fmla="*/ 209 h 2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351" h="213">
                        <a:moveTo>
                          <a:pt x="275" y="209"/>
                        </a:moveTo>
                        <a:lnTo>
                          <a:pt x="275" y="7"/>
                        </a:lnTo>
                        <a:lnTo>
                          <a:pt x="244" y="7"/>
                        </a:lnTo>
                        <a:lnTo>
                          <a:pt x="244" y="209"/>
                        </a:lnTo>
                        <a:lnTo>
                          <a:pt x="231" y="209"/>
                        </a:lnTo>
                        <a:lnTo>
                          <a:pt x="231" y="75"/>
                        </a:lnTo>
                        <a:lnTo>
                          <a:pt x="200" y="75"/>
                        </a:lnTo>
                        <a:lnTo>
                          <a:pt x="200" y="209"/>
                        </a:lnTo>
                        <a:lnTo>
                          <a:pt x="188" y="209"/>
                        </a:lnTo>
                        <a:lnTo>
                          <a:pt x="188" y="70"/>
                        </a:lnTo>
                        <a:lnTo>
                          <a:pt x="157" y="70"/>
                        </a:lnTo>
                        <a:lnTo>
                          <a:pt x="157" y="209"/>
                        </a:lnTo>
                        <a:lnTo>
                          <a:pt x="143" y="209"/>
                        </a:lnTo>
                        <a:lnTo>
                          <a:pt x="143" y="102"/>
                        </a:lnTo>
                        <a:lnTo>
                          <a:pt x="112" y="102"/>
                        </a:lnTo>
                        <a:lnTo>
                          <a:pt x="112" y="209"/>
                        </a:lnTo>
                        <a:lnTo>
                          <a:pt x="99" y="209"/>
                        </a:lnTo>
                        <a:lnTo>
                          <a:pt x="99" y="94"/>
                        </a:lnTo>
                        <a:lnTo>
                          <a:pt x="68" y="94"/>
                        </a:lnTo>
                        <a:lnTo>
                          <a:pt x="68" y="209"/>
                        </a:lnTo>
                        <a:lnTo>
                          <a:pt x="55" y="209"/>
                        </a:lnTo>
                        <a:lnTo>
                          <a:pt x="55" y="130"/>
                        </a:lnTo>
                        <a:lnTo>
                          <a:pt x="23" y="130"/>
                        </a:lnTo>
                        <a:lnTo>
                          <a:pt x="23" y="209"/>
                        </a:lnTo>
                        <a:lnTo>
                          <a:pt x="2" y="209"/>
                        </a:lnTo>
                        <a:lnTo>
                          <a:pt x="2" y="0"/>
                        </a:lnTo>
                        <a:lnTo>
                          <a:pt x="0" y="0"/>
                        </a:lnTo>
                        <a:lnTo>
                          <a:pt x="0" y="210"/>
                        </a:lnTo>
                        <a:lnTo>
                          <a:pt x="1" y="210"/>
                        </a:lnTo>
                        <a:lnTo>
                          <a:pt x="1" y="213"/>
                        </a:lnTo>
                        <a:lnTo>
                          <a:pt x="351" y="213"/>
                        </a:lnTo>
                        <a:lnTo>
                          <a:pt x="351" y="209"/>
                        </a:lnTo>
                        <a:lnTo>
                          <a:pt x="275" y="209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74" name="Freeform 294">
                    <a:extLst>
                      <a:ext uri="{FF2B5EF4-FFF2-40B4-BE49-F238E27FC236}">
                        <a16:creationId xmlns:a16="http://schemas.microsoft.com/office/drawing/2014/main" id="{F6342600-3B3B-479C-89A1-75243F63C2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909870" y="3133063"/>
                    <a:ext cx="151146" cy="95141"/>
                  </a:xfrm>
                  <a:custGeom>
                    <a:avLst/>
                    <a:gdLst>
                      <a:gd name="T0" fmla="*/ 222 w 224"/>
                      <a:gd name="T1" fmla="*/ 0 h 141"/>
                      <a:gd name="T2" fmla="*/ 207 w 224"/>
                      <a:gd name="T3" fmla="*/ 10 h 141"/>
                      <a:gd name="T4" fmla="*/ 213 w 224"/>
                      <a:gd name="T5" fmla="*/ 13 h 141"/>
                      <a:gd name="T6" fmla="*/ 176 w 224"/>
                      <a:gd name="T7" fmla="*/ 97 h 141"/>
                      <a:gd name="T8" fmla="*/ 132 w 224"/>
                      <a:gd name="T9" fmla="*/ 89 h 141"/>
                      <a:gd name="T10" fmla="*/ 88 w 224"/>
                      <a:gd name="T11" fmla="*/ 114 h 141"/>
                      <a:gd name="T12" fmla="*/ 41 w 224"/>
                      <a:gd name="T13" fmla="*/ 106 h 141"/>
                      <a:gd name="T14" fmla="*/ 0 w 224"/>
                      <a:gd name="T15" fmla="*/ 137 h 141"/>
                      <a:gd name="T16" fmla="*/ 3 w 224"/>
                      <a:gd name="T17" fmla="*/ 141 h 141"/>
                      <a:gd name="T18" fmla="*/ 43 w 224"/>
                      <a:gd name="T19" fmla="*/ 111 h 141"/>
                      <a:gd name="T20" fmla="*/ 90 w 224"/>
                      <a:gd name="T21" fmla="*/ 119 h 141"/>
                      <a:gd name="T22" fmla="*/ 133 w 224"/>
                      <a:gd name="T23" fmla="*/ 94 h 141"/>
                      <a:gd name="T24" fmla="*/ 179 w 224"/>
                      <a:gd name="T25" fmla="*/ 103 h 141"/>
                      <a:gd name="T26" fmla="*/ 218 w 224"/>
                      <a:gd name="T27" fmla="*/ 16 h 141"/>
                      <a:gd name="T28" fmla="*/ 224 w 224"/>
                      <a:gd name="T29" fmla="*/ 18 h 141"/>
                      <a:gd name="T30" fmla="*/ 222 w 224"/>
                      <a:gd name="T31" fmla="*/ 0 h 1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24" h="141">
                        <a:moveTo>
                          <a:pt x="222" y="0"/>
                        </a:moveTo>
                        <a:lnTo>
                          <a:pt x="207" y="10"/>
                        </a:lnTo>
                        <a:lnTo>
                          <a:pt x="213" y="13"/>
                        </a:lnTo>
                        <a:lnTo>
                          <a:pt x="176" y="97"/>
                        </a:lnTo>
                        <a:lnTo>
                          <a:pt x="132" y="89"/>
                        </a:lnTo>
                        <a:lnTo>
                          <a:pt x="88" y="114"/>
                        </a:lnTo>
                        <a:lnTo>
                          <a:pt x="41" y="106"/>
                        </a:lnTo>
                        <a:lnTo>
                          <a:pt x="0" y="137"/>
                        </a:lnTo>
                        <a:lnTo>
                          <a:pt x="3" y="141"/>
                        </a:lnTo>
                        <a:lnTo>
                          <a:pt x="43" y="111"/>
                        </a:lnTo>
                        <a:lnTo>
                          <a:pt x="90" y="119"/>
                        </a:lnTo>
                        <a:lnTo>
                          <a:pt x="133" y="94"/>
                        </a:lnTo>
                        <a:lnTo>
                          <a:pt x="179" y="103"/>
                        </a:lnTo>
                        <a:lnTo>
                          <a:pt x="218" y="16"/>
                        </a:lnTo>
                        <a:lnTo>
                          <a:pt x="224" y="18"/>
                        </a:lnTo>
                        <a:lnTo>
                          <a:pt x="222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71" name="Group 870">
                <a:extLst>
                  <a:ext uri="{FF2B5EF4-FFF2-40B4-BE49-F238E27FC236}">
                    <a16:creationId xmlns:a16="http://schemas.microsoft.com/office/drawing/2014/main" id="{91453527-5726-4805-819F-CE350205036A}"/>
                  </a:ext>
                </a:extLst>
              </p:cNvPr>
              <p:cNvGrpSpPr/>
              <p:nvPr/>
            </p:nvGrpSpPr>
            <p:grpSpPr>
              <a:xfrm>
                <a:off x="8282133" y="3031408"/>
                <a:ext cx="393040" cy="415550"/>
                <a:chOff x="11045971" y="2924063"/>
                <a:chExt cx="476412" cy="503696"/>
              </a:xfrm>
            </p:grpSpPr>
            <p:grpSp>
              <p:nvGrpSpPr>
                <p:cNvPr id="814" name="Group 813">
                  <a:extLst>
                    <a:ext uri="{FF2B5EF4-FFF2-40B4-BE49-F238E27FC236}">
                      <a16:creationId xmlns:a16="http://schemas.microsoft.com/office/drawing/2014/main" id="{5C74289D-697F-4F8A-A8F4-DF3B56DDF960}"/>
                    </a:ext>
                  </a:extLst>
                </p:cNvPr>
                <p:cNvGrpSpPr/>
                <p:nvPr/>
              </p:nvGrpSpPr>
              <p:grpSpPr>
                <a:xfrm>
                  <a:off x="11045971" y="292406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815" name="Freeform: Shape 814">
                    <a:extLst>
                      <a:ext uri="{FF2B5EF4-FFF2-40B4-BE49-F238E27FC236}">
                        <a16:creationId xmlns:a16="http://schemas.microsoft.com/office/drawing/2014/main" id="{A075A2DD-F7E7-4FD7-B2DE-2489ACAF4C88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6" name="Oval 815">
                    <a:extLst>
                      <a:ext uri="{FF2B5EF4-FFF2-40B4-BE49-F238E27FC236}">
                        <a16:creationId xmlns:a16="http://schemas.microsoft.com/office/drawing/2014/main" id="{FADBA55B-012A-4244-9723-403DCC035582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30" name="Group 829">
                  <a:extLst>
                    <a:ext uri="{FF2B5EF4-FFF2-40B4-BE49-F238E27FC236}">
                      <a16:creationId xmlns:a16="http://schemas.microsoft.com/office/drawing/2014/main" id="{CBBD00BE-4FFE-417D-8FF1-0628671425AB}"/>
                    </a:ext>
                  </a:extLst>
                </p:cNvPr>
                <p:cNvGrpSpPr/>
                <p:nvPr/>
              </p:nvGrpSpPr>
              <p:grpSpPr>
                <a:xfrm>
                  <a:off x="11161592" y="3053327"/>
                  <a:ext cx="245170" cy="245168"/>
                  <a:chOff x="7977683" y="5439935"/>
                  <a:chExt cx="624710" cy="624710"/>
                </a:xfrm>
                <a:solidFill>
                  <a:schemeClr val="accent1"/>
                </a:solidFill>
              </p:grpSpPr>
              <p:sp>
                <p:nvSpPr>
                  <p:cNvPr id="831" name="Freeform 33">
                    <a:extLst>
                      <a:ext uri="{FF2B5EF4-FFF2-40B4-BE49-F238E27FC236}">
                        <a16:creationId xmlns:a16="http://schemas.microsoft.com/office/drawing/2014/main" id="{BD47522C-7728-42C4-BB1F-D0D9F6095D1C}"/>
                      </a:ext>
                    </a:extLst>
                  </p:cNvPr>
                  <p:cNvSpPr/>
                  <p:nvPr/>
                </p:nvSpPr>
                <p:spPr>
                  <a:xfrm>
                    <a:off x="7977683" y="5439935"/>
                    <a:ext cx="624710" cy="624710"/>
                  </a:xfrm>
                  <a:custGeom>
                    <a:avLst/>
                    <a:gdLst>
                      <a:gd name="connsiteX0" fmla="*/ 279559 w 617299"/>
                      <a:gd name="connsiteY0" fmla="*/ 0 h 617299"/>
                      <a:gd name="connsiteX1" fmla="*/ 337740 w 617299"/>
                      <a:gd name="connsiteY1" fmla="*/ 0 h 617299"/>
                      <a:gd name="connsiteX2" fmla="*/ 337740 w 617299"/>
                      <a:gd name="connsiteY2" fmla="*/ 51245 h 617299"/>
                      <a:gd name="connsiteX3" fmla="*/ 360875 w 617299"/>
                      <a:gd name="connsiteY3" fmla="*/ 54776 h 617299"/>
                      <a:gd name="connsiteX4" fmla="*/ 563742 w 617299"/>
                      <a:gd name="connsiteY4" fmla="*/ 262778 h 617299"/>
                      <a:gd name="connsiteX5" fmla="*/ 565222 w 617299"/>
                      <a:gd name="connsiteY5" fmla="*/ 279559 h 617299"/>
                      <a:gd name="connsiteX6" fmla="*/ 617299 w 617299"/>
                      <a:gd name="connsiteY6" fmla="*/ 279559 h 617299"/>
                      <a:gd name="connsiteX7" fmla="*/ 617299 w 617299"/>
                      <a:gd name="connsiteY7" fmla="*/ 337740 h 617299"/>
                      <a:gd name="connsiteX8" fmla="*/ 566055 w 617299"/>
                      <a:gd name="connsiteY8" fmla="*/ 337740 h 617299"/>
                      <a:gd name="connsiteX9" fmla="*/ 562524 w 617299"/>
                      <a:gd name="connsiteY9" fmla="*/ 360875 h 617299"/>
                      <a:gd name="connsiteX10" fmla="*/ 354522 w 617299"/>
                      <a:gd name="connsiteY10" fmla="*/ 563742 h 617299"/>
                      <a:gd name="connsiteX11" fmla="*/ 337740 w 617299"/>
                      <a:gd name="connsiteY11" fmla="*/ 565222 h 617299"/>
                      <a:gd name="connsiteX12" fmla="*/ 337740 w 617299"/>
                      <a:gd name="connsiteY12" fmla="*/ 617299 h 617299"/>
                      <a:gd name="connsiteX13" fmla="*/ 279559 w 617299"/>
                      <a:gd name="connsiteY13" fmla="*/ 617299 h 617299"/>
                      <a:gd name="connsiteX14" fmla="*/ 279559 w 617299"/>
                      <a:gd name="connsiteY14" fmla="*/ 565222 h 617299"/>
                      <a:gd name="connsiteX15" fmla="*/ 262778 w 617299"/>
                      <a:gd name="connsiteY15" fmla="*/ 563742 h 617299"/>
                      <a:gd name="connsiteX16" fmla="*/ 54775 w 617299"/>
                      <a:gd name="connsiteY16" fmla="*/ 360875 h 617299"/>
                      <a:gd name="connsiteX17" fmla="*/ 51244 w 617299"/>
                      <a:gd name="connsiteY17" fmla="*/ 337740 h 617299"/>
                      <a:gd name="connsiteX18" fmla="*/ 0 w 617299"/>
                      <a:gd name="connsiteY18" fmla="*/ 337740 h 617299"/>
                      <a:gd name="connsiteX19" fmla="*/ 0 w 617299"/>
                      <a:gd name="connsiteY19" fmla="*/ 279559 h 617299"/>
                      <a:gd name="connsiteX20" fmla="*/ 52077 w 617299"/>
                      <a:gd name="connsiteY20" fmla="*/ 279559 h 617299"/>
                      <a:gd name="connsiteX21" fmla="*/ 53558 w 617299"/>
                      <a:gd name="connsiteY21" fmla="*/ 262778 h 617299"/>
                      <a:gd name="connsiteX22" fmla="*/ 256424 w 617299"/>
                      <a:gd name="connsiteY22" fmla="*/ 54776 h 617299"/>
                      <a:gd name="connsiteX23" fmla="*/ 279559 w 617299"/>
                      <a:gd name="connsiteY23" fmla="*/ 51245 h 617299"/>
                      <a:gd name="connsiteX24" fmla="*/ 279559 w 617299"/>
                      <a:gd name="connsiteY24" fmla="*/ 0 h 617299"/>
                      <a:gd name="connsiteX25" fmla="*/ 279559 w 617299"/>
                      <a:gd name="connsiteY25" fmla="*/ 110247 h 617299"/>
                      <a:gd name="connsiteX26" fmla="*/ 268074 w 617299"/>
                      <a:gd name="connsiteY26" fmla="*/ 111405 h 617299"/>
                      <a:gd name="connsiteX27" fmla="*/ 110459 w 617299"/>
                      <a:gd name="connsiteY27" fmla="*/ 273010 h 617299"/>
                      <a:gd name="connsiteX28" fmla="*/ 109881 w 617299"/>
                      <a:gd name="connsiteY28" fmla="*/ 279559 h 617299"/>
                      <a:gd name="connsiteX29" fmla="*/ 154460 w 617299"/>
                      <a:gd name="connsiteY29" fmla="*/ 279559 h 617299"/>
                      <a:gd name="connsiteX30" fmla="*/ 154720 w 617299"/>
                      <a:gd name="connsiteY30" fmla="*/ 276984 h 617299"/>
                      <a:gd name="connsiteX31" fmla="*/ 276984 w 617299"/>
                      <a:gd name="connsiteY31" fmla="*/ 154720 h 617299"/>
                      <a:gd name="connsiteX32" fmla="*/ 279559 w 617299"/>
                      <a:gd name="connsiteY32" fmla="*/ 154460 h 617299"/>
                      <a:gd name="connsiteX33" fmla="*/ 279559 w 617299"/>
                      <a:gd name="connsiteY33" fmla="*/ 110247 h 617299"/>
                      <a:gd name="connsiteX34" fmla="*/ 337740 w 617299"/>
                      <a:gd name="connsiteY34" fmla="*/ 110247 h 617299"/>
                      <a:gd name="connsiteX35" fmla="*/ 337740 w 617299"/>
                      <a:gd name="connsiteY35" fmla="*/ 154460 h 617299"/>
                      <a:gd name="connsiteX36" fmla="*/ 340315 w 617299"/>
                      <a:gd name="connsiteY36" fmla="*/ 154720 h 617299"/>
                      <a:gd name="connsiteX37" fmla="*/ 462580 w 617299"/>
                      <a:gd name="connsiteY37" fmla="*/ 276984 h 617299"/>
                      <a:gd name="connsiteX38" fmla="*/ 462840 w 617299"/>
                      <a:gd name="connsiteY38" fmla="*/ 279559 h 617299"/>
                      <a:gd name="connsiteX39" fmla="*/ 507419 w 617299"/>
                      <a:gd name="connsiteY39" fmla="*/ 279559 h 617299"/>
                      <a:gd name="connsiteX40" fmla="*/ 506841 w 617299"/>
                      <a:gd name="connsiteY40" fmla="*/ 273010 h 617299"/>
                      <a:gd name="connsiteX41" fmla="*/ 349226 w 617299"/>
                      <a:gd name="connsiteY41" fmla="*/ 111405 h 617299"/>
                      <a:gd name="connsiteX42" fmla="*/ 337740 w 617299"/>
                      <a:gd name="connsiteY42" fmla="*/ 110247 h 617299"/>
                      <a:gd name="connsiteX43" fmla="*/ 308649 w 617299"/>
                      <a:gd name="connsiteY43" fmla="*/ 205528 h 617299"/>
                      <a:gd name="connsiteX44" fmla="*/ 287867 w 617299"/>
                      <a:gd name="connsiteY44" fmla="*/ 207623 h 617299"/>
                      <a:gd name="connsiteX45" fmla="*/ 279559 w 617299"/>
                      <a:gd name="connsiteY45" fmla="*/ 210201 h 617299"/>
                      <a:gd name="connsiteX46" fmla="*/ 268509 w 617299"/>
                      <a:gd name="connsiteY46" fmla="*/ 213632 h 617299"/>
                      <a:gd name="connsiteX47" fmla="*/ 213631 w 617299"/>
                      <a:gd name="connsiteY47" fmla="*/ 268510 h 617299"/>
                      <a:gd name="connsiteX48" fmla="*/ 210201 w 617299"/>
                      <a:gd name="connsiteY48" fmla="*/ 279559 h 617299"/>
                      <a:gd name="connsiteX49" fmla="*/ 207622 w 617299"/>
                      <a:gd name="connsiteY49" fmla="*/ 287867 h 617299"/>
                      <a:gd name="connsiteX50" fmla="*/ 205527 w 617299"/>
                      <a:gd name="connsiteY50" fmla="*/ 308650 h 617299"/>
                      <a:gd name="connsiteX51" fmla="*/ 207622 w 617299"/>
                      <a:gd name="connsiteY51" fmla="*/ 329433 h 617299"/>
                      <a:gd name="connsiteX52" fmla="*/ 210201 w 617299"/>
                      <a:gd name="connsiteY52" fmla="*/ 337740 h 617299"/>
                      <a:gd name="connsiteX53" fmla="*/ 213631 w 617299"/>
                      <a:gd name="connsiteY53" fmla="*/ 348790 h 617299"/>
                      <a:gd name="connsiteX54" fmla="*/ 268509 w 617299"/>
                      <a:gd name="connsiteY54" fmla="*/ 403668 h 617299"/>
                      <a:gd name="connsiteX55" fmla="*/ 279559 w 617299"/>
                      <a:gd name="connsiteY55" fmla="*/ 407098 h 617299"/>
                      <a:gd name="connsiteX56" fmla="*/ 287867 w 617299"/>
                      <a:gd name="connsiteY56" fmla="*/ 409677 h 617299"/>
                      <a:gd name="connsiteX57" fmla="*/ 308649 w 617299"/>
                      <a:gd name="connsiteY57" fmla="*/ 411772 h 617299"/>
                      <a:gd name="connsiteX58" fmla="*/ 329432 w 617299"/>
                      <a:gd name="connsiteY58" fmla="*/ 409677 h 617299"/>
                      <a:gd name="connsiteX59" fmla="*/ 337740 w 617299"/>
                      <a:gd name="connsiteY59" fmla="*/ 407098 h 617299"/>
                      <a:gd name="connsiteX60" fmla="*/ 348789 w 617299"/>
                      <a:gd name="connsiteY60" fmla="*/ 403668 h 617299"/>
                      <a:gd name="connsiteX61" fmla="*/ 403668 w 617299"/>
                      <a:gd name="connsiteY61" fmla="*/ 348790 h 617299"/>
                      <a:gd name="connsiteX62" fmla="*/ 407098 w 617299"/>
                      <a:gd name="connsiteY62" fmla="*/ 337740 h 617299"/>
                      <a:gd name="connsiteX63" fmla="*/ 409677 w 617299"/>
                      <a:gd name="connsiteY63" fmla="*/ 329433 h 617299"/>
                      <a:gd name="connsiteX64" fmla="*/ 411772 w 617299"/>
                      <a:gd name="connsiteY64" fmla="*/ 308650 h 617299"/>
                      <a:gd name="connsiteX65" fmla="*/ 409677 w 617299"/>
                      <a:gd name="connsiteY65" fmla="*/ 287867 h 617299"/>
                      <a:gd name="connsiteX66" fmla="*/ 407098 w 617299"/>
                      <a:gd name="connsiteY66" fmla="*/ 279559 h 617299"/>
                      <a:gd name="connsiteX67" fmla="*/ 403668 w 617299"/>
                      <a:gd name="connsiteY67" fmla="*/ 268510 h 617299"/>
                      <a:gd name="connsiteX68" fmla="*/ 348789 w 617299"/>
                      <a:gd name="connsiteY68" fmla="*/ 213632 h 617299"/>
                      <a:gd name="connsiteX69" fmla="*/ 337740 w 617299"/>
                      <a:gd name="connsiteY69" fmla="*/ 210202 h 617299"/>
                      <a:gd name="connsiteX70" fmla="*/ 329432 w 617299"/>
                      <a:gd name="connsiteY70" fmla="*/ 207623 h 617299"/>
                      <a:gd name="connsiteX71" fmla="*/ 308649 w 617299"/>
                      <a:gd name="connsiteY71" fmla="*/ 205528 h 617299"/>
                      <a:gd name="connsiteX72" fmla="*/ 462840 w 617299"/>
                      <a:gd name="connsiteY72" fmla="*/ 337740 h 617299"/>
                      <a:gd name="connsiteX73" fmla="*/ 462580 w 617299"/>
                      <a:gd name="connsiteY73" fmla="*/ 340316 h 617299"/>
                      <a:gd name="connsiteX74" fmla="*/ 340315 w 617299"/>
                      <a:gd name="connsiteY74" fmla="*/ 462580 h 617299"/>
                      <a:gd name="connsiteX75" fmla="*/ 337740 w 617299"/>
                      <a:gd name="connsiteY75" fmla="*/ 462840 h 617299"/>
                      <a:gd name="connsiteX76" fmla="*/ 337740 w 617299"/>
                      <a:gd name="connsiteY76" fmla="*/ 507419 h 617299"/>
                      <a:gd name="connsiteX77" fmla="*/ 344290 w 617299"/>
                      <a:gd name="connsiteY77" fmla="*/ 506841 h 617299"/>
                      <a:gd name="connsiteX78" fmla="*/ 505895 w 617299"/>
                      <a:gd name="connsiteY78" fmla="*/ 349226 h 617299"/>
                      <a:gd name="connsiteX79" fmla="*/ 507053 w 617299"/>
                      <a:gd name="connsiteY79" fmla="*/ 337740 h 617299"/>
                      <a:gd name="connsiteX80" fmla="*/ 462840 w 617299"/>
                      <a:gd name="connsiteY80" fmla="*/ 337740 h 617299"/>
                      <a:gd name="connsiteX81" fmla="*/ 110247 w 617299"/>
                      <a:gd name="connsiteY81" fmla="*/ 337740 h 617299"/>
                      <a:gd name="connsiteX82" fmla="*/ 111404 w 617299"/>
                      <a:gd name="connsiteY82" fmla="*/ 349226 h 617299"/>
                      <a:gd name="connsiteX83" fmla="*/ 273010 w 617299"/>
                      <a:gd name="connsiteY83" fmla="*/ 506841 h 617299"/>
                      <a:gd name="connsiteX84" fmla="*/ 279559 w 617299"/>
                      <a:gd name="connsiteY84" fmla="*/ 507419 h 617299"/>
                      <a:gd name="connsiteX85" fmla="*/ 279559 w 617299"/>
                      <a:gd name="connsiteY85" fmla="*/ 462839 h 617299"/>
                      <a:gd name="connsiteX86" fmla="*/ 276984 w 617299"/>
                      <a:gd name="connsiteY86" fmla="*/ 462580 h 617299"/>
                      <a:gd name="connsiteX87" fmla="*/ 154720 w 617299"/>
                      <a:gd name="connsiteY87" fmla="*/ 340316 h 617299"/>
                      <a:gd name="connsiteX88" fmla="*/ 154460 w 617299"/>
                      <a:gd name="connsiteY88" fmla="*/ 337740 h 617299"/>
                      <a:gd name="connsiteX89" fmla="*/ 110247 w 617299"/>
                      <a:gd name="connsiteY89" fmla="*/ 337740 h 617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</a:cxnLst>
                    <a:rect l="l" t="t" r="r" b="b"/>
                    <a:pathLst>
                      <a:path w="617299" h="617299">
                        <a:moveTo>
                          <a:pt x="279559" y="0"/>
                        </a:moveTo>
                        <a:lnTo>
                          <a:pt x="337740" y="0"/>
                        </a:lnTo>
                        <a:lnTo>
                          <a:pt x="337740" y="51245"/>
                        </a:lnTo>
                        <a:lnTo>
                          <a:pt x="360875" y="54776"/>
                        </a:lnTo>
                        <a:cubicBezTo>
                          <a:pt x="464200" y="75919"/>
                          <a:pt x="545125" y="158556"/>
                          <a:pt x="563742" y="262778"/>
                        </a:cubicBezTo>
                        <a:lnTo>
                          <a:pt x="565222" y="279559"/>
                        </a:lnTo>
                        <a:lnTo>
                          <a:pt x="617299" y="279559"/>
                        </a:lnTo>
                        <a:lnTo>
                          <a:pt x="617299" y="337740"/>
                        </a:lnTo>
                        <a:lnTo>
                          <a:pt x="566055" y="337740"/>
                        </a:lnTo>
                        <a:lnTo>
                          <a:pt x="562524" y="360875"/>
                        </a:lnTo>
                        <a:cubicBezTo>
                          <a:pt x="541381" y="464200"/>
                          <a:pt x="458744" y="545125"/>
                          <a:pt x="354522" y="563742"/>
                        </a:cubicBezTo>
                        <a:lnTo>
                          <a:pt x="337740" y="565222"/>
                        </a:lnTo>
                        <a:lnTo>
                          <a:pt x="337740" y="617299"/>
                        </a:lnTo>
                        <a:lnTo>
                          <a:pt x="279559" y="617299"/>
                        </a:lnTo>
                        <a:lnTo>
                          <a:pt x="279559" y="565222"/>
                        </a:lnTo>
                        <a:lnTo>
                          <a:pt x="262778" y="563742"/>
                        </a:lnTo>
                        <a:cubicBezTo>
                          <a:pt x="158555" y="545125"/>
                          <a:pt x="75919" y="464200"/>
                          <a:pt x="54775" y="360875"/>
                        </a:cubicBezTo>
                        <a:lnTo>
                          <a:pt x="51244" y="337740"/>
                        </a:lnTo>
                        <a:lnTo>
                          <a:pt x="0" y="337740"/>
                        </a:lnTo>
                        <a:lnTo>
                          <a:pt x="0" y="279559"/>
                        </a:lnTo>
                        <a:lnTo>
                          <a:pt x="52077" y="279559"/>
                        </a:lnTo>
                        <a:lnTo>
                          <a:pt x="53558" y="262778"/>
                        </a:lnTo>
                        <a:cubicBezTo>
                          <a:pt x="72175" y="158556"/>
                          <a:pt x="153099" y="75919"/>
                          <a:pt x="256424" y="54776"/>
                        </a:cubicBezTo>
                        <a:lnTo>
                          <a:pt x="279559" y="51245"/>
                        </a:lnTo>
                        <a:lnTo>
                          <a:pt x="279559" y="0"/>
                        </a:lnTo>
                        <a:close/>
                        <a:moveTo>
                          <a:pt x="279559" y="110247"/>
                        </a:moveTo>
                        <a:lnTo>
                          <a:pt x="268074" y="111405"/>
                        </a:lnTo>
                        <a:cubicBezTo>
                          <a:pt x="187796" y="127832"/>
                          <a:pt x="124923" y="192036"/>
                          <a:pt x="110459" y="273010"/>
                        </a:cubicBezTo>
                        <a:lnTo>
                          <a:pt x="109881" y="279559"/>
                        </a:lnTo>
                        <a:lnTo>
                          <a:pt x="154460" y="279559"/>
                        </a:lnTo>
                        <a:lnTo>
                          <a:pt x="154720" y="276984"/>
                        </a:lnTo>
                        <a:cubicBezTo>
                          <a:pt x="167278" y="215615"/>
                          <a:pt x="215615" y="167278"/>
                          <a:pt x="276984" y="154720"/>
                        </a:cubicBezTo>
                        <a:lnTo>
                          <a:pt x="279559" y="154460"/>
                        </a:lnTo>
                        <a:lnTo>
                          <a:pt x="279559" y="110247"/>
                        </a:lnTo>
                        <a:close/>
                        <a:moveTo>
                          <a:pt x="337740" y="110247"/>
                        </a:moveTo>
                        <a:lnTo>
                          <a:pt x="337740" y="154460"/>
                        </a:lnTo>
                        <a:lnTo>
                          <a:pt x="340315" y="154720"/>
                        </a:lnTo>
                        <a:cubicBezTo>
                          <a:pt x="401685" y="167278"/>
                          <a:pt x="450022" y="215615"/>
                          <a:pt x="462580" y="276984"/>
                        </a:cubicBezTo>
                        <a:lnTo>
                          <a:pt x="462840" y="279559"/>
                        </a:lnTo>
                        <a:lnTo>
                          <a:pt x="507419" y="279559"/>
                        </a:lnTo>
                        <a:lnTo>
                          <a:pt x="506841" y="273010"/>
                        </a:lnTo>
                        <a:cubicBezTo>
                          <a:pt x="492377" y="192036"/>
                          <a:pt x="429503" y="127832"/>
                          <a:pt x="349226" y="111405"/>
                        </a:cubicBezTo>
                        <a:lnTo>
                          <a:pt x="337740" y="110247"/>
                        </a:lnTo>
                        <a:close/>
                        <a:moveTo>
                          <a:pt x="308649" y="205528"/>
                        </a:moveTo>
                        <a:cubicBezTo>
                          <a:pt x="301531" y="205528"/>
                          <a:pt x="294580" y="206249"/>
                          <a:pt x="287867" y="207623"/>
                        </a:cubicBezTo>
                        <a:lnTo>
                          <a:pt x="279559" y="210201"/>
                        </a:lnTo>
                        <a:lnTo>
                          <a:pt x="268509" y="213632"/>
                        </a:lnTo>
                        <a:cubicBezTo>
                          <a:pt x="243835" y="224068"/>
                          <a:pt x="224068" y="243835"/>
                          <a:pt x="213631" y="268510"/>
                        </a:cubicBezTo>
                        <a:lnTo>
                          <a:pt x="210201" y="279559"/>
                        </a:lnTo>
                        <a:lnTo>
                          <a:pt x="207622" y="287867"/>
                        </a:lnTo>
                        <a:cubicBezTo>
                          <a:pt x="206249" y="294580"/>
                          <a:pt x="205527" y="301531"/>
                          <a:pt x="205527" y="308650"/>
                        </a:cubicBezTo>
                        <a:cubicBezTo>
                          <a:pt x="205527" y="315769"/>
                          <a:pt x="206249" y="322720"/>
                          <a:pt x="207622" y="329433"/>
                        </a:cubicBezTo>
                        <a:lnTo>
                          <a:pt x="210201" y="337740"/>
                        </a:lnTo>
                        <a:lnTo>
                          <a:pt x="213631" y="348790"/>
                        </a:lnTo>
                        <a:cubicBezTo>
                          <a:pt x="224068" y="373464"/>
                          <a:pt x="243835" y="393232"/>
                          <a:pt x="268509" y="403668"/>
                        </a:cubicBezTo>
                        <a:lnTo>
                          <a:pt x="279559" y="407098"/>
                        </a:lnTo>
                        <a:lnTo>
                          <a:pt x="287867" y="409677"/>
                        </a:lnTo>
                        <a:cubicBezTo>
                          <a:pt x="294580" y="411051"/>
                          <a:pt x="301531" y="411772"/>
                          <a:pt x="308649" y="411772"/>
                        </a:cubicBezTo>
                        <a:cubicBezTo>
                          <a:pt x="315769" y="411772"/>
                          <a:pt x="322719" y="411051"/>
                          <a:pt x="329432" y="409677"/>
                        </a:cubicBezTo>
                        <a:lnTo>
                          <a:pt x="337740" y="407098"/>
                        </a:lnTo>
                        <a:lnTo>
                          <a:pt x="348789" y="403668"/>
                        </a:lnTo>
                        <a:cubicBezTo>
                          <a:pt x="373464" y="393232"/>
                          <a:pt x="393231" y="373464"/>
                          <a:pt x="403668" y="348790"/>
                        </a:cubicBezTo>
                        <a:lnTo>
                          <a:pt x="407098" y="337740"/>
                        </a:lnTo>
                        <a:lnTo>
                          <a:pt x="409677" y="329433"/>
                        </a:lnTo>
                        <a:cubicBezTo>
                          <a:pt x="411050" y="322720"/>
                          <a:pt x="411772" y="315769"/>
                          <a:pt x="411772" y="308650"/>
                        </a:cubicBezTo>
                        <a:cubicBezTo>
                          <a:pt x="411772" y="301531"/>
                          <a:pt x="411050" y="294580"/>
                          <a:pt x="409677" y="287867"/>
                        </a:cubicBezTo>
                        <a:lnTo>
                          <a:pt x="407098" y="279559"/>
                        </a:lnTo>
                        <a:lnTo>
                          <a:pt x="403668" y="268510"/>
                        </a:lnTo>
                        <a:cubicBezTo>
                          <a:pt x="393231" y="243835"/>
                          <a:pt x="373464" y="224068"/>
                          <a:pt x="348789" y="213632"/>
                        </a:cubicBezTo>
                        <a:lnTo>
                          <a:pt x="337740" y="210202"/>
                        </a:lnTo>
                        <a:lnTo>
                          <a:pt x="329432" y="207623"/>
                        </a:lnTo>
                        <a:cubicBezTo>
                          <a:pt x="322719" y="206249"/>
                          <a:pt x="315769" y="205528"/>
                          <a:pt x="308649" y="205528"/>
                        </a:cubicBezTo>
                        <a:close/>
                        <a:moveTo>
                          <a:pt x="462840" y="337740"/>
                        </a:moveTo>
                        <a:lnTo>
                          <a:pt x="462580" y="340316"/>
                        </a:lnTo>
                        <a:cubicBezTo>
                          <a:pt x="450022" y="401685"/>
                          <a:pt x="401685" y="450022"/>
                          <a:pt x="340315" y="462580"/>
                        </a:cubicBezTo>
                        <a:lnTo>
                          <a:pt x="337740" y="462840"/>
                        </a:lnTo>
                        <a:lnTo>
                          <a:pt x="337740" y="507419"/>
                        </a:lnTo>
                        <a:lnTo>
                          <a:pt x="344290" y="506841"/>
                        </a:lnTo>
                        <a:cubicBezTo>
                          <a:pt x="425264" y="492377"/>
                          <a:pt x="489468" y="429503"/>
                          <a:pt x="505895" y="349226"/>
                        </a:cubicBezTo>
                        <a:lnTo>
                          <a:pt x="507053" y="337740"/>
                        </a:lnTo>
                        <a:lnTo>
                          <a:pt x="462840" y="337740"/>
                        </a:lnTo>
                        <a:close/>
                        <a:moveTo>
                          <a:pt x="110247" y="337740"/>
                        </a:moveTo>
                        <a:lnTo>
                          <a:pt x="111404" y="349226"/>
                        </a:lnTo>
                        <a:cubicBezTo>
                          <a:pt x="127832" y="429503"/>
                          <a:pt x="192036" y="492377"/>
                          <a:pt x="273010" y="506841"/>
                        </a:cubicBezTo>
                        <a:lnTo>
                          <a:pt x="279559" y="507419"/>
                        </a:lnTo>
                        <a:lnTo>
                          <a:pt x="279559" y="462839"/>
                        </a:lnTo>
                        <a:lnTo>
                          <a:pt x="276984" y="462580"/>
                        </a:lnTo>
                        <a:cubicBezTo>
                          <a:pt x="215615" y="450022"/>
                          <a:pt x="167278" y="401685"/>
                          <a:pt x="154720" y="340316"/>
                        </a:cubicBezTo>
                        <a:lnTo>
                          <a:pt x="154460" y="337740"/>
                        </a:lnTo>
                        <a:lnTo>
                          <a:pt x="110247" y="337740"/>
                        </a:ln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32" name="Freeform 34">
                    <a:extLst>
                      <a:ext uri="{FF2B5EF4-FFF2-40B4-BE49-F238E27FC236}">
                        <a16:creationId xmlns:a16="http://schemas.microsoft.com/office/drawing/2014/main" id="{D4E72AD3-1980-4ABC-9BB3-DA133A2F4470}"/>
                      </a:ext>
                    </a:extLst>
                  </p:cNvPr>
                  <p:cNvSpPr/>
                  <p:nvPr/>
                </p:nvSpPr>
                <p:spPr>
                  <a:xfrm>
                    <a:off x="8232425" y="5694674"/>
                    <a:ext cx="115188" cy="115188"/>
                  </a:xfrm>
                  <a:custGeom>
                    <a:avLst/>
                    <a:gdLst>
                      <a:gd name="connsiteX0" fmla="*/ 56911 w 113822"/>
                      <a:gd name="connsiteY0" fmla="*/ 0 h 113822"/>
                      <a:gd name="connsiteX1" fmla="*/ 113822 w 113822"/>
                      <a:gd name="connsiteY1" fmla="*/ 56911 h 113822"/>
                      <a:gd name="connsiteX2" fmla="*/ 56911 w 113822"/>
                      <a:gd name="connsiteY2" fmla="*/ 113822 h 113822"/>
                      <a:gd name="connsiteX3" fmla="*/ 0 w 113822"/>
                      <a:gd name="connsiteY3" fmla="*/ 56911 h 113822"/>
                      <a:gd name="connsiteX4" fmla="*/ 56911 w 113822"/>
                      <a:gd name="connsiteY4" fmla="*/ 0 h 113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822" h="113822">
                        <a:moveTo>
                          <a:pt x="56911" y="0"/>
                        </a:moveTo>
                        <a:cubicBezTo>
                          <a:pt x="88342" y="0"/>
                          <a:pt x="113822" y="25480"/>
                          <a:pt x="113822" y="56911"/>
                        </a:cubicBezTo>
                        <a:cubicBezTo>
                          <a:pt x="113822" y="88342"/>
                          <a:pt x="88342" y="113822"/>
                          <a:pt x="56911" y="113822"/>
                        </a:cubicBezTo>
                        <a:cubicBezTo>
                          <a:pt x="25479" y="113822"/>
                          <a:pt x="0" y="88342"/>
                          <a:pt x="0" y="56911"/>
                        </a:cubicBezTo>
                        <a:cubicBezTo>
                          <a:pt x="0" y="25480"/>
                          <a:pt x="25479" y="0"/>
                          <a:pt x="56911" y="0"/>
                        </a:cubicBez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2E6DFD0-DA68-44CE-8DF1-68CA601C6086}"/>
                </a:ext>
              </a:extLst>
            </p:cNvPr>
            <p:cNvGrpSpPr/>
            <p:nvPr/>
          </p:nvGrpSpPr>
          <p:grpSpPr>
            <a:xfrm>
              <a:off x="468828" y="2092243"/>
              <a:ext cx="8206345" cy="415550"/>
              <a:chOff x="468828" y="2343703"/>
              <a:chExt cx="8206345" cy="415550"/>
            </a:xfrm>
          </p:grpSpPr>
          <p:grpSp>
            <p:nvGrpSpPr>
              <p:cNvPr id="880" name="Group 879">
                <a:extLst>
                  <a:ext uri="{FF2B5EF4-FFF2-40B4-BE49-F238E27FC236}">
                    <a16:creationId xmlns:a16="http://schemas.microsoft.com/office/drawing/2014/main" id="{D1771782-8196-4F88-8E06-F0677939BC75}"/>
                  </a:ext>
                </a:extLst>
              </p:cNvPr>
              <p:cNvGrpSpPr/>
              <p:nvPr/>
            </p:nvGrpSpPr>
            <p:grpSpPr>
              <a:xfrm>
                <a:off x="468828" y="2343703"/>
                <a:ext cx="393040" cy="415550"/>
                <a:chOff x="628231" y="2007123"/>
                <a:chExt cx="476412" cy="503696"/>
              </a:xfrm>
            </p:grpSpPr>
            <p:grpSp>
              <p:nvGrpSpPr>
                <p:cNvPr id="337" name="Group 336">
                  <a:extLst>
                    <a:ext uri="{FF2B5EF4-FFF2-40B4-BE49-F238E27FC236}">
                      <a16:creationId xmlns:a16="http://schemas.microsoft.com/office/drawing/2014/main" id="{6CD2713A-2A5A-4E19-A6AC-16E9F86AFB7E}"/>
                    </a:ext>
                  </a:extLst>
                </p:cNvPr>
                <p:cNvGrpSpPr/>
                <p:nvPr/>
              </p:nvGrpSpPr>
              <p:grpSpPr>
                <a:xfrm>
                  <a:off x="628231" y="200712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338" name="Freeform: Shape 337">
                    <a:extLst>
                      <a:ext uri="{FF2B5EF4-FFF2-40B4-BE49-F238E27FC236}">
                        <a16:creationId xmlns:a16="http://schemas.microsoft.com/office/drawing/2014/main" id="{C8CFAD9F-8CBF-4984-AEC1-1D5A64C62B6A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9" name="Oval 338">
                    <a:extLst>
                      <a:ext uri="{FF2B5EF4-FFF2-40B4-BE49-F238E27FC236}">
                        <a16:creationId xmlns:a16="http://schemas.microsoft.com/office/drawing/2014/main" id="{D4200D29-3D4B-44C0-A259-29E7164D034C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52" name="Group 30">
                  <a:extLst>
                    <a:ext uri="{FF2B5EF4-FFF2-40B4-BE49-F238E27FC236}">
                      <a16:creationId xmlns:a16="http://schemas.microsoft.com/office/drawing/2014/main" id="{CC5319D8-0D15-40F4-8092-B7403FD67EE4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741722" y="2135545"/>
                  <a:ext cx="249430" cy="246852"/>
                  <a:chOff x="4725" y="536"/>
                  <a:chExt cx="4354" cy="4309"/>
                </a:xfrm>
                <a:solidFill>
                  <a:schemeClr val="accent1"/>
                </a:solidFill>
              </p:grpSpPr>
              <p:sp>
                <p:nvSpPr>
                  <p:cNvPr id="353" name="Freeform 32">
                    <a:extLst>
                      <a:ext uri="{FF2B5EF4-FFF2-40B4-BE49-F238E27FC236}">
                        <a16:creationId xmlns:a16="http://schemas.microsoft.com/office/drawing/2014/main" id="{1C4514CC-CD99-4E35-B4ED-CD46F7FBC205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725" y="536"/>
                    <a:ext cx="2580" cy="2580"/>
                  </a:xfrm>
                  <a:custGeom>
                    <a:avLst/>
                    <a:gdLst>
                      <a:gd name="T0" fmla="*/ 1130 w 2580"/>
                      <a:gd name="T1" fmla="*/ 850 h 2580"/>
                      <a:gd name="T2" fmla="*/ 952 w 2580"/>
                      <a:gd name="T3" fmla="*/ 974 h 2580"/>
                      <a:gd name="T4" fmla="*/ 849 w 2580"/>
                      <a:gd name="T5" fmla="*/ 1167 h 2580"/>
                      <a:gd name="T6" fmla="*/ 849 w 2580"/>
                      <a:gd name="T7" fmla="*/ 1392 h 2580"/>
                      <a:gd name="T8" fmla="*/ 952 w 2580"/>
                      <a:gd name="T9" fmla="*/ 1585 h 2580"/>
                      <a:gd name="T10" fmla="*/ 1130 w 2580"/>
                      <a:gd name="T11" fmla="*/ 1709 h 2580"/>
                      <a:gd name="T12" fmla="*/ 1354 w 2580"/>
                      <a:gd name="T13" fmla="*/ 1737 h 2580"/>
                      <a:gd name="T14" fmla="*/ 1559 w 2580"/>
                      <a:gd name="T15" fmla="*/ 1658 h 2580"/>
                      <a:gd name="T16" fmla="*/ 1702 w 2580"/>
                      <a:gd name="T17" fmla="*/ 1497 h 2580"/>
                      <a:gd name="T18" fmla="*/ 1757 w 2580"/>
                      <a:gd name="T19" fmla="*/ 1280 h 2580"/>
                      <a:gd name="T20" fmla="*/ 1702 w 2580"/>
                      <a:gd name="T21" fmla="*/ 1064 h 2580"/>
                      <a:gd name="T22" fmla="*/ 1559 w 2580"/>
                      <a:gd name="T23" fmla="*/ 901 h 2580"/>
                      <a:gd name="T24" fmla="*/ 1354 w 2580"/>
                      <a:gd name="T25" fmla="*/ 822 h 2580"/>
                      <a:gd name="T26" fmla="*/ 1464 w 2580"/>
                      <a:gd name="T27" fmla="*/ 4 h 2580"/>
                      <a:gd name="T28" fmla="*/ 1545 w 2580"/>
                      <a:gd name="T29" fmla="*/ 77 h 2580"/>
                      <a:gd name="T30" fmla="*/ 1702 w 2580"/>
                      <a:gd name="T31" fmla="*/ 310 h 2580"/>
                      <a:gd name="T32" fmla="*/ 1973 w 2580"/>
                      <a:gd name="T33" fmla="*/ 260 h 2580"/>
                      <a:gd name="T34" fmla="*/ 2067 w 2580"/>
                      <a:gd name="T35" fmla="*/ 256 h 2580"/>
                      <a:gd name="T36" fmla="*/ 2323 w 2580"/>
                      <a:gd name="T37" fmla="*/ 503 h 2580"/>
                      <a:gd name="T38" fmla="*/ 2329 w 2580"/>
                      <a:gd name="T39" fmla="*/ 611 h 2580"/>
                      <a:gd name="T40" fmla="*/ 2286 w 2580"/>
                      <a:gd name="T41" fmla="*/ 924 h 2580"/>
                      <a:gd name="T42" fmla="*/ 2530 w 2580"/>
                      <a:gd name="T43" fmla="*/ 1048 h 2580"/>
                      <a:gd name="T44" fmla="*/ 2580 w 2580"/>
                      <a:gd name="T45" fmla="*/ 1144 h 2580"/>
                      <a:gd name="T46" fmla="*/ 2551 w 2580"/>
                      <a:gd name="T47" fmla="*/ 1502 h 2580"/>
                      <a:gd name="T48" fmla="*/ 2309 w 2580"/>
                      <a:gd name="T49" fmla="*/ 1560 h 2580"/>
                      <a:gd name="T50" fmla="*/ 2315 w 2580"/>
                      <a:gd name="T51" fmla="*/ 1943 h 2580"/>
                      <a:gd name="T52" fmla="*/ 2339 w 2580"/>
                      <a:gd name="T53" fmla="*/ 2035 h 2580"/>
                      <a:gd name="T54" fmla="*/ 2108 w 2580"/>
                      <a:gd name="T55" fmla="*/ 2297 h 2580"/>
                      <a:gd name="T56" fmla="*/ 2003 w 2580"/>
                      <a:gd name="T57" fmla="*/ 2330 h 2580"/>
                      <a:gd name="T58" fmla="*/ 1731 w 2580"/>
                      <a:gd name="T59" fmla="*/ 2237 h 2580"/>
                      <a:gd name="T60" fmla="*/ 1535 w 2580"/>
                      <a:gd name="T61" fmla="*/ 2504 h 2580"/>
                      <a:gd name="T62" fmla="*/ 1453 w 2580"/>
                      <a:gd name="T63" fmla="*/ 2576 h 2580"/>
                      <a:gd name="T64" fmla="*/ 1090 w 2580"/>
                      <a:gd name="T65" fmla="*/ 2566 h 2580"/>
                      <a:gd name="T66" fmla="*/ 1028 w 2580"/>
                      <a:gd name="T67" fmla="*/ 2476 h 2580"/>
                      <a:gd name="T68" fmla="*/ 772 w 2580"/>
                      <a:gd name="T69" fmla="*/ 2192 h 2580"/>
                      <a:gd name="T70" fmla="*/ 561 w 2580"/>
                      <a:gd name="T71" fmla="*/ 2331 h 2580"/>
                      <a:gd name="T72" fmla="*/ 472 w 2580"/>
                      <a:gd name="T73" fmla="*/ 2297 h 2580"/>
                      <a:gd name="T74" fmla="*/ 242 w 2580"/>
                      <a:gd name="T75" fmla="*/ 2023 h 2580"/>
                      <a:gd name="T76" fmla="*/ 380 w 2580"/>
                      <a:gd name="T77" fmla="*/ 1798 h 2580"/>
                      <a:gd name="T78" fmla="*/ 104 w 2580"/>
                      <a:gd name="T79" fmla="*/ 1552 h 2580"/>
                      <a:gd name="T80" fmla="*/ 13 w 2580"/>
                      <a:gd name="T81" fmla="*/ 1490 h 2580"/>
                      <a:gd name="T82" fmla="*/ 4 w 2580"/>
                      <a:gd name="T83" fmla="*/ 1127 h 2580"/>
                      <a:gd name="T84" fmla="*/ 77 w 2580"/>
                      <a:gd name="T85" fmla="*/ 1045 h 2580"/>
                      <a:gd name="T86" fmla="*/ 334 w 2580"/>
                      <a:gd name="T87" fmla="*/ 853 h 2580"/>
                      <a:gd name="T88" fmla="*/ 244 w 2580"/>
                      <a:gd name="T89" fmla="*/ 593 h 2580"/>
                      <a:gd name="T90" fmla="*/ 259 w 2580"/>
                      <a:gd name="T91" fmla="*/ 500 h 2580"/>
                      <a:gd name="T92" fmla="*/ 521 w 2580"/>
                      <a:gd name="T93" fmla="*/ 253 h 2580"/>
                      <a:gd name="T94" fmla="*/ 629 w 2580"/>
                      <a:gd name="T95" fmla="*/ 274 h 2580"/>
                      <a:gd name="T96" fmla="*/ 952 w 2580"/>
                      <a:gd name="T97" fmla="*/ 285 h 2580"/>
                      <a:gd name="T98" fmla="*/ 1060 w 2580"/>
                      <a:gd name="T99" fmla="*/ 51 h 2580"/>
                      <a:gd name="T100" fmla="*/ 1156 w 2580"/>
                      <a:gd name="T101" fmla="*/ 0 h 258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2580" h="2580">
                        <a:moveTo>
                          <a:pt x="1296" y="818"/>
                        </a:moveTo>
                        <a:lnTo>
                          <a:pt x="1238" y="822"/>
                        </a:lnTo>
                        <a:lnTo>
                          <a:pt x="1182" y="833"/>
                        </a:lnTo>
                        <a:lnTo>
                          <a:pt x="1130" y="850"/>
                        </a:lnTo>
                        <a:lnTo>
                          <a:pt x="1080" y="872"/>
                        </a:lnTo>
                        <a:lnTo>
                          <a:pt x="1033" y="901"/>
                        </a:lnTo>
                        <a:lnTo>
                          <a:pt x="990" y="936"/>
                        </a:lnTo>
                        <a:lnTo>
                          <a:pt x="952" y="974"/>
                        </a:lnTo>
                        <a:lnTo>
                          <a:pt x="917" y="1016"/>
                        </a:lnTo>
                        <a:lnTo>
                          <a:pt x="889" y="1064"/>
                        </a:lnTo>
                        <a:lnTo>
                          <a:pt x="866" y="1114"/>
                        </a:lnTo>
                        <a:lnTo>
                          <a:pt x="849" y="1167"/>
                        </a:lnTo>
                        <a:lnTo>
                          <a:pt x="838" y="1222"/>
                        </a:lnTo>
                        <a:lnTo>
                          <a:pt x="835" y="1280"/>
                        </a:lnTo>
                        <a:lnTo>
                          <a:pt x="838" y="1337"/>
                        </a:lnTo>
                        <a:lnTo>
                          <a:pt x="849" y="1392"/>
                        </a:lnTo>
                        <a:lnTo>
                          <a:pt x="866" y="1447"/>
                        </a:lnTo>
                        <a:lnTo>
                          <a:pt x="889" y="1497"/>
                        </a:lnTo>
                        <a:lnTo>
                          <a:pt x="917" y="1543"/>
                        </a:lnTo>
                        <a:lnTo>
                          <a:pt x="952" y="1585"/>
                        </a:lnTo>
                        <a:lnTo>
                          <a:pt x="990" y="1625"/>
                        </a:lnTo>
                        <a:lnTo>
                          <a:pt x="1033" y="1658"/>
                        </a:lnTo>
                        <a:lnTo>
                          <a:pt x="1080" y="1687"/>
                        </a:lnTo>
                        <a:lnTo>
                          <a:pt x="1130" y="1709"/>
                        </a:lnTo>
                        <a:lnTo>
                          <a:pt x="1182" y="1726"/>
                        </a:lnTo>
                        <a:lnTo>
                          <a:pt x="1238" y="1737"/>
                        </a:lnTo>
                        <a:lnTo>
                          <a:pt x="1296" y="1741"/>
                        </a:lnTo>
                        <a:lnTo>
                          <a:pt x="1354" y="1737"/>
                        </a:lnTo>
                        <a:lnTo>
                          <a:pt x="1409" y="1726"/>
                        </a:lnTo>
                        <a:lnTo>
                          <a:pt x="1462" y="1709"/>
                        </a:lnTo>
                        <a:lnTo>
                          <a:pt x="1512" y="1687"/>
                        </a:lnTo>
                        <a:lnTo>
                          <a:pt x="1559" y="1658"/>
                        </a:lnTo>
                        <a:lnTo>
                          <a:pt x="1602" y="1625"/>
                        </a:lnTo>
                        <a:lnTo>
                          <a:pt x="1640" y="1585"/>
                        </a:lnTo>
                        <a:lnTo>
                          <a:pt x="1675" y="1543"/>
                        </a:lnTo>
                        <a:lnTo>
                          <a:pt x="1702" y="1497"/>
                        </a:lnTo>
                        <a:lnTo>
                          <a:pt x="1726" y="1447"/>
                        </a:lnTo>
                        <a:lnTo>
                          <a:pt x="1743" y="1392"/>
                        </a:lnTo>
                        <a:lnTo>
                          <a:pt x="1754" y="1337"/>
                        </a:lnTo>
                        <a:lnTo>
                          <a:pt x="1757" y="1280"/>
                        </a:lnTo>
                        <a:lnTo>
                          <a:pt x="1754" y="1222"/>
                        </a:lnTo>
                        <a:lnTo>
                          <a:pt x="1743" y="1167"/>
                        </a:lnTo>
                        <a:lnTo>
                          <a:pt x="1726" y="1114"/>
                        </a:lnTo>
                        <a:lnTo>
                          <a:pt x="1702" y="1064"/>
                        </a:lnTo>
                        <a:lnTo>
                          <a:pt x="1675" y="1016"/>
                        </a:lnTo>
                        <a:lnTo>
                          <a:pt x="1640" y="974"/>
                        </a:lnTo>
                        <a:lnTo>
                          <a:pt x="1602" y="936"/>
                        </a:lnTo>
                        <a:lnTo>
                          <a:pt x="1559" y="901"/>
                        </a:lnTo>
                        <a:lnTo>
                          <a:pt x="1512" y="872"/>
                        </a:lnTo>
                        <a:lnTo>
                          <a:pt x="1462" y="850"/>
                        </a:lnTo>
                        <a:lnTo>
                          <a:pt x="1409" y="833"/>
                        </a:lnTo>
                        <a:lnTo>
                          <a:pt x="1354" y="822"/>
                        </a:lnTo>
                        <a:lnTo>
                          <a:pt x="1296" y="818"/>
                        </a:lnTo>
                        <a:close/>
                        <a:moveTo>
                          <a:pt x="1156" y="0"/>
                        </a:moveTo>
                        <a:lnTo>
                          <a:pt x="1435" y="0"/>
                        </a:lnTo>
                        <a:lnTo>
                          <a:pt x="1464" y="4"/>
                        </a:lnTo>
                        <a:lnTo>
                          <a:pt x="1490" y="13"/>
                        </a:lnTo>
                        <a:lnTo>
                          <a:pt x="1514" y="30"/>
                        </a:lnTo>
                        <a:lnTo>
                          <a:pt x="1532" y="51"/>
                        </a:lnTo>
                        <a:lnTo>
                          <a:pt x="1545" y="77"/>
                        </a:lnTo>
                        <a:lnTo>
                          <a:pt x="1552" y="104"/>
                        </a:lnTo>
                        <a:lnTo>
                          <a:pt x="1570" y="265"/>
                        </a:lnTo>
                        <a:lnTo>
                          <a:pt x="1638" y="285"/>
                        </a:lnTo>
                        <a:lnTo>
                          <a:pt x="1702" y="310"/>
                        </a:lnTo>
                        <a:lnTo>
                          <a:pt x="1766" y="339"/>
                        </a:lnTo>
                        <a:lnTo>
                          <a:pt x="1828" y="372"/>
                        </a:lnTo>
                        <a:lnTo>
                          <a:pt x="1952" y="274"/>
                        </a:lnTo>
                        <a:lnTo>
                          <a:pt x="1973" y="260"/>
                        </a:lnTo>
                        <a:lnTo>
                          <a:pt x="1995" y="252"/>
                        </a:lnTo>
                        <a:lnTo>
                          <a:pt x="2019" y="248"/>
                        </a:lnTo>
                        <a:lnTo>
                          <a:pt x="2043" y="249"/>
                        </a:lnTo>
                        <a:lnTo>
                          <a:pt x="2067" y="256"/>
                        </a:lnTo>
                        <a:lnTo>
                          <a:pt x="2089" y="267"/>
                        </a:lnTo>
                        <a:lnTo>
                          <a:pt x="2108" y="282"/>
                        </a:lnTo>
                        <a:lnTo>
                          <a:pt x="2304" y="479"/>
                        </a:lnTo>
                        <a:lnTo>
                          <a:pt x="2323" y="503"/>
                        </a:lnTo>
                        <a:lnTo>
                          <a:pt x="2335" y="529"/>
                        </a:lnTo>
                        <a:lnTo>
                          <a:pt x="2339" y="557"/>
                        </a:lnTo>
                        <a:lnTo>
                          <a:pt x="2337" y="585"/>
                        </a:lnTo>
                        <a:lnTo>
                          <a:pt x="2329" y="611"/>
                        </a:lnTo>
                        <a:lnTo>
                          <a:pt x="2313" y="636"/>
                        </a:lnTo>
                        <a:lnTo>
                          <a:pt x="2213" y="764"/>
                        </a:lnTo>
                        <a:lnTo>
                          <a:pt x="2253" y="842"/>
                        </a:lnTo>
                        <a:lnTo>
                          <a:pt x="2286" y="924"/>
                        </a:lnTo>
                        <a:lnTo>
                          <a:pt x="2312" y="1008"/>
                        </a:lnTo>
                        <a:lnTo>
                          <a:pt x="2476" y="1027"/>
                        </a:lnTo>
                        <a:lnTo>
                          <a:pt x="2505" y="1033"/>
                        </a:lnTo>
                        <a:lnTo>
                          <a:pt x="2530" y="1048"/>
                        </a:lnTo>
                        <a:lnTo>
                          <a:pt x="2551" y="1066"/>
                        </a:lnTo>
                        <a:lnTo>
                          <a:pt x="2567" y="1089"/>
                        </a:lnTo>
                        <a:lnTo>
                          <a:pt x="2577" y="1115"/>
                        </a:lnTo>
                        <a:lnTo>
                          <a:pt x="2580" y="1144"/>
                        </a:lnTo>
                        <a:lnTo>
                          <a:pt x="2580" y="1423"/>
                        </a:lnTo>
                        <a:lnTo>
                          <a:pt x="2577" y="1452"/>
                        </a:lnTo>
                        <a:lnTo>
                          <a:pt x="2567" y="1478"/>
                        </a:lnTo>
                        <a:lnTo>
                          <a:pt x="2551" y="1502"/>
                        </a:lnTo>
                        <a:lnTo>
                          <a:pt x="2530" y="1520"/>
                        </a:lnTo>
                        <a:lnTo>
                          <a:pt x="2505" y="1534"/>
                        </a:lnTo>
                        <a:lnTo>
                          <a:pt x="2476" y="1540"/>
                        </a:lnTo>
                        <a:lnTo>
                          <a:pt x="2309" y="1560"/>
                        </a:lnTo>
                        <a:lnTo>
                          <a:pt x="2282" y="1645"/>
                        </a:lnTo>
                        <a:lnTo>
                          <a:pt x="2247" y="1726"/>
                        </a:lnTo>
                        <a:lnTo>
                          <a:pt x="2207" y="1806"/>
                        </a:lnTo>
                        <a:lnTo>
                          <a:pt x="2315" y="1943"/>
                        </a:lnTo>
                        <a:lnTo>
                          <a:pt x="2328" y="1964"/>
                        </a:lnTo>
                        <a:lnTo>
                          <a:pt x="2336" y="1988"/>
                        </a:lnTo>
                        <a:lnTo>
                          <a:pt x="2340" y="2011"/>
                        </a:lnTo>
                        <a:lnTo>
                          <a:pt x="2339" y="2035"/>
                        </a:lnTo>
                        <a:lnTo>
                          <a:pt x="2332" y="2059"/>
                        </a:lnTo>
                        <a:lnTo>
                          <a:pt x="2321" y="2080"/>
                        </a:lnTo>
                        <a:lnTo>
                          <a:pt x="2306" y="2100"/>
                        </a:lnTo>
                        <a:lnTo>
                          <a:pt x="2108" y="2297"/>
                        </a:lnTo>
                        <a:lnTo>
                          <a:pt x="2085" y="2315"/>
                        </a:lnTo>
                        <a:lnTo>
                          <a:pt x="2059" y="2327"/>
                        </a:lnTo>
                        <a:lnTo>
                          <a:pt x="2031" y="2331"/>
                        </a:lnTo>
                        <a:lnTo>
                          <a:pt x="2003" y="2330"/>
                        </a:lnTo>
                        <a:lnTo>
                          <a:pt x="1977" y="2322"/>
                        </a:lnTo>
                        <a:lnTo>
                          <a:pt x="1952" y="2306"/>
                        </a:lnTo>
                        <a:lnTo>
                          <a:pt x="1812" y="2196"/>
                        </a:lnTo>
                        <a:lnTo>
                          <a:pt x="1731" y="2237"/>
                        </a:lnTo>
                        <a:lnTo>
                          <a:pt x="1648" y="2271"/>
                        </a:lnTo>
                        <a:lnTo>
                          <a:pt x="1561" y="2298"/>
                        </a:lnTo>
                        <a:lnTo>
                          <a:pt x="1541" y="2476"/>
                        </a:lnTo>
                        <a:lnTo>
                          <a:pt x="1535" y="2504"/>
                        </a:lnTo>
                        <a:lnTo>
                          <a:pt x="1522" y="2529"/>
                        </a:lnTo>
                        <a:lnTo>
                          <a:pt x="1502" y="2550"/>
                        </a:lnTo>
                        <a:lnTo>
                          <a:pt x="1479" y="2566"/>
                        </a:lnTo>
                        <a:lnTo>
                          <a:pt x="1453" y="2576"/>
                        </a:lnTo>
                        <a:lnTo>
                          <a:pt x="1424" y="2580"/>
                        </a:lnTo>
                        <a:lnTo>
                          <a:pt x="1145" y="2580"/>
                        </a:lnTo>
                        <a:lnTo>
                          <a:pt x="1116" y="2576"/>
                        </a:lnTo>
                        <a:lnTo>
                          <a:pt x="1090" y="2566"/>
                        </a:lnTo>
                        <a:lnTo>
                          <a:pt x="1066" y="2550"/>
                        </a:lnTo>
                        <a:lnTo>
                          <a:pt x="1048" y="2529"/>
                        </a:lnTo>
                        <a:lnTo>
                          <a:pt x="1035" y="2504"/>
                        </a:lnTo>
                        <a:lnTo>
                          <a:pt x="1028" y="2476"/>
                        </a:lnTo>
                        <a:lnTo>
                          <a:pt x="1007" y="2291"/>
                        </a:lnTo>
                        <a:lnTo>
                          <a:pt x="926" y="2265"/>
                        </a:lnTo>
                        <a:lnTo>
                          <a:pt x="847" y="2232"/>
                        </a:lnTo>
                        <a:lnTo>
                          <a:pt x="772" y="2192"/>
                        </a:lnTo>
                        <a:lnTo>
                          <a:pt x="629" y="2306"/>
                        </a:lnTo>
                        <a:lnTo>
                          <a:pt x="608" y="2319"/>
                        </a:lnTo>
                        <a:lnTo>
                          <a:pt x="585" y="2327"/>
                        </a:lnTo>
                        <a:lnTo>
                          <a:pt x="561" y="2331"/>
                        </a:lnTo>
                        <a:lnTo>
                          <a:pt x="537" y="2330"/>
                        </a:lnTo>
                        <a:lnTo>
                          <a:pt x="513" y="2323"/>
                        </a:lnTo>
                        <a:lnTo>
                          <a:pt x="492" y="2312"/>
                        </a:lnTo>
                        <a:lnTo>
                          <a:pt x="472" y="2297"/>
                        </a:lnTo>
                        <a:lnTo>
                          <a:pt x="274" y="2100"/>
                        </a:lnTo>
                        <a:lnTo>
                          <a:pt x="257" y="2076"/>
                        </a:lnTo>
                        <a:lnTo>
                          <a:pt x="245" y="2051"/>
                        </a:lnTo>
                        <a:lnTo>
                          <a:pt x="242" y="2023"/>
                        </a:lnTo>
                        <a:lnTo>
                          <a:pt x="243" y="1994"/>
                        </a:lnTo>
                        <a:lnTo>
                          <a:pt x="251" y="1968"/>
                        </a:lnTo>
                        <a:lnTo>
                          <a:pt x="267" y="1943"/>
                        </a:lnTo>
                        <a:lnTo>
                          <a:pt x="380" y="1798"/>
                        </a:lnTo>
                        <a:lnTo>
                          <a:pt x="343" y="1726"/>
                        </a:lnTo>
                        <a:lnTo>
                          <a:pt x="311" y="1651"/>
                        </a:lnTo>
                        <a:lnTo>
                          <a:pt x="286" y="1573"/>
                        </a:lnTo>
                        <a:lnTo>
                          <a:pt x="104" y="1552"/>
                        </a:lnTo>
                        <a:lnTo>
                          <a:pt x="77" y="1546"/>
                        </a:lnTo>
                        <a:lnTo>
                          <a:pt x="51" y="1532"/>
                        </a:lnTo>
                        <a:lnTo>
                          <a:pt x="30" y="1514"/>
                        </a:lnTo>
                        <a:lnTo>
                          <a:pt x="13" y="1490"/>
                        </a:lnTo>
                        <a:lnTo>
                          <a:pt x="4" y="1464"/>
                        </a:lnTo>
                        <a:lnTo>
                          <a:pt x="0" y="1435"/>
                        </a:lnTo>
                        <a:lnTo>
                          <a:pt x="0" y="1156"/>
                        </a:lnTo>
                        <a:lnTo>
                          <a:pt x="4" y="1127"/>
                        </a:lnTo>
                        <a:lnTo>
                          <a:pt x="13" y="1101"/>
                        </a:lnTo>
                        <a:lnTo>
                          <a:pt x="30" y="1077"/>
                        </a:lnTo>
                        <a:lnTo>
                          <a:pt x="51" y="1059"/>
                        </a:lnTo>
                        <a:lnTo>
                          <a:pt x="77" y="1045"/>
                        </a:lnTo>
                        <a:lnTo>
                          <a:pt x="104" y="1039"/>
                        </a:lnTo>
                        <a:lnTo>
                          <a:pt x="276" y="1019"/>
                        </a:lnTo>
                        <a:lnTo>
                          <a:pt x="302" y="934"/>
                        </a:lnTo>
                        <a:lnTo>
                          <a:pt x="334" y="853"/>
                        </a:lnTo>
                        <a:lnTo>
                          <a:pt x="373" y="773"/>
                        </a:lnTo>
                        <a:lnTo>
                          <a:pt x="267" y="637"/>
                        </a:lnTo>
                        <a:lnTo>
                          <a:pt x="252" y="616"/>
                        </a:lnTo>
                        <a:lnTo>
                          <a:pt x="244" y="593"/>
                        </a:lnTo>
                        <a:lnTo>
                          <a:pt x="240" y="569"/>
                        </a:lnTo>
                        <a:lnTo>
                          <a:pt x="242" y="545"/>
                        </a:lnTo>
                        <a:lnTo>
                          <a:pt x="248" y="521"/>
                        </a:lnTo>
                        <a:lnTo>
                          <a:pt x="259" y="500"/>
                        </a:lnTo>
                        <a:lnTo>
                          <a:pt x="274" y="480"/>
                        </a:lnTo>
                        <a:lnTo>
                          <a:pt x="472" y="282"/>
                        </a:lnTo>
                        <a:lnTo>
                          <a:pt x="495" y="265"/>
                        </a:lnTo>
                        <a:lnTo>
                          <a:pt x="521" y="253"/>
                        </a:lnTo>
                        <a:lnTo>
                          <a:pt x="549" y="249"/>
                        </a:lnTo>
                        <a:lnTo>
                          <a:pt x="577" y="251"/>
                        </a:lnTo>
                        <a:lnTo>
                          <a:pt x="604" y="259"/>
                        </a:lnTo>
                        <a:lnTo>
                          <a:pt x="629" y="274"/>
                        </a:lnTo>
                        <a:lnTo>
                          <a:pt x="758" y="376"/>
                        </a:lnTo>
                        <a:lnTo>
                          <a:pt x="821" y="342"/>
                        </a:lnTo>
                        <a:lnTo>
                          <a:pt x="886" y="311"/>
                        </a:lnTo>
                        <a:lnTo>
                          <a:pt x="952" y="285"/>
                        </a:lnTo>
                        <a:lnTo>
                          <a:pt x="1020" y="265"/>
                        </a:lnTo>
                        <a:lnTo>
                          <a:pt x="1039" y="104"/>
                        </a:lnTo>
                        <a:lnTo>
                          <a:pt x="1047" y="77"/>
                        </a:lnTo>
                        <a:lnTo>
                          <a:pt x="1060" y="51"/>
                        </a:lnTo>
                        <a:lnTo>
                          <a:pt x="1078" y="30"/>
                        </a:lnTo>
                        <a:lnTo>
                          <a:pt x="1101" y="13"/>
                        </a:lnTo>
                        <a:lnTo>
                          <a:pt x="1127" y="4"/>
                        </a:lnTo>
                        <a:lnTo>
                          <a:pt x="1156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54" name="Freeform 33">
                    <a:extLst>
                      <a:ext uri="{FF2B5EF4-FFF2-40B4-BE49-F238E27FC236}">
                        <a16:creationId xmlns:a16="http://schemas.microsoft.com/office/drawing/2014/main" id="{9285D994-E994-4C9F-A934-B519B10C32ED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958" y="1858"/>
                    <a:ext cx="2121" cy="2124"/>
                  </a:xfrm>
                  <a:custGeom>
                    <a:avLst/>
                    <a:gdLst>
                      <a:gd name="T0" fmla="*/ 934 w 2121"/>
                      <a:gd name="T1" fmla="*/ 699 h 2124"/>
                      <a:gd name="T2" fmla="*/ 776 w 2121"/>
                      <a:gd name="T3" fmla="*/ 810 h 2124"/>
                      <a:gd name="T4" fmla="*/ 693 w 2121"/>
                      <a:gd name="T5" fmla="*/ 984 h 2124"/>
                      <a:gd name="T6" fmla="*/ 710 w 2121"/>
                      <a:gd name="T7" fmla="*/ 1184 h 2124"/>
                      <a:gd name="T8" fmla="*/ 821 w 2121"/>
                      <a:gd name="T9" fmla="*/ 1341 h 2124"/>
                      <a:gd name="T10" fmla="*/ 995 w 2121"/>
                      <a:gd name="T11" fmla="*/ 1425 h 2124"/>
                      <a:gd name="T12" fmla="*/ 1194 w 2121"/>
                      <a:gd name="T13" fmla="*/ 1407 h 2124"/>
                      <a:gd name="T14" fmla="*/ 1353 w 2121"/>
                      <a:gd name="T15" fmla="*/ 1297 h 2124"/>
                      <a:gd name="T16" fmla="*/ 1436 w 2121"/>
                      <a:gd name="T17" fmla="*/ 1122 h 2124"/>
                      <a:gd name="T18" fmla="*/ 1419 w 2121"/>
                      <a:gd name="T19" fmla="*/ 923 h 2124"/>
                      <a:gd name="T20" fmla="*/ 1308 w 2121"/>
                      <a:gd name="T21" fmla="*/ 765 h 2124"/>
                      <a:gd name="T22" fmla="*/ 1134 w 2121"/>
                      <a:gd name="T23" fmla="*/ 683 h 2124"/>
                      <a:gd name="T24" fmla="*/ 1128 w 2121"/>
                      <a:gd name="T25" fmla="*/ 10 h 2124"/>
                      <a:gd name="T26" fmla="*/ 1197 w 2121"/>
                      <a:gd name="T27" fmla="*/ 94 h 2124"/>
                      <a:gd name="T28" fmla="*/ 1436 w 2121"/>
                      <a:gd name="T29" fmla="*/ 276 h 2124"/>
                      <a:gd name="T30" fmla="*/ 1594 w 2121"/>
                      <a:gd name="T31" fmla="*/ 168 h 2124"/>
                      <a:gd name="T32" fmla="*/ 1820 w 2121"/>
                      <a:gd name="T33" fmla="*/ 320 h 2124"/>
                      <a:gd name="T34" fmla="*/ 1861 w 2121"/>
                      <a:gd name="T35" fmla="*/ 404 h 2124"/>
                      <a:gd name="T36" fmla="*/ 1776 w 2121"/>
                      <a:gd name="T37" fmla="*/ 571 h 2124"/>
                      <a:gd name="T38" fmla="*/ 1991 w 2121"/>
                      <a:gd name="T39" fmla="*/ 766 h 2124"/>
                      <a:gd name="T40" fmla="*/ 2085 w 2121"/>
                      <a:gd name="T41" fmla="*/ 820 h 2124"/>
                      <a:gd name="T42" fmla="*/ 2119 w 2121"/>
                      <a:gd name="T43" fmla="*/ 1095 h 2124"/>
                      <a:gd name="T44" fmla="*/ 2055 w 2121"/>
                      <a:gd name="T45" fmla="*/ 1180 h 2124"/>
                      <a:gd name="T46" fmla="*/ 1871 w 2121"/>
                      <a:gd name="T47" fmla="*/ 1355 h 2124"/>
                      <a:gd name="T48" fmla="*/ 1956 w 2121"/>
                      <a:gd name="T49" fmla="*/ 1562 h 2124"/>
                      <a:gd name="T50" fmla="*/ 1932 w 2121"/>
                      <a:gd name="T51" fmla="*/ 1668 h 2124"/>
                      <a:gd name="T52" fmla="*/ 1747 w 2121"/>
                      <a:gd name="T53" fmla="*/ 1852 h 2124"/>
                      <a:gd name="T54" fmla="*/ 1655 w 2121"/>
                      <a:gd name="T55" fmla="*/ 1836 h 2124"/>
                      <a:gd name="T56" fmla="*/ 1351 w 2121"/>
                      <a:gd name="T57" fmla="*/ 1867 h 2124"/>
                      <a:gd name="T58" fmla="*/ 1314 w 2121"/>
                      <a:gd name="T59" fmla="*/ 2071 h 2124"/>
                      <a:gd name="T60" fmla="*/ 1048 w 2121"/>
                      <a:gd name="T61" fmla="*/ 2124 h 2124"/>
                      <a:gd name="T62" fmla="*/ 947 w 2121"/>
                      <a:gd name="T63" fmla="*/ 2082 h 2124"/>
                      <a:gd name="T64" fmla="*/ 830 w 2121"/>
                      <a:gd name="T65" fmla="*/ 1883 h 2124"/>
                      <a:gd name="T66" fmla="*/ 581 w 2121"/>
                      <a:gd name="T67" fmla="*/ 1942 h 2124"/>
                      <a:gd name="T68" fmla="*/ 472 w 2121"/>
                      <a:gd name="T69" fmla="*/ 1945 h 2124"/>
                      <a:gd name="T70" fmla="*/ 272 w 2121"/>
                      <a:gd name="T71" fmla="*/ 1767 h 2124"/>
                      <a:gd name="T72" fmla="*/ 268 w 2121"/>
                      <a:gd name="T73" fmla="*/ 1673 h 2124"/>
                      <a:gd name="T74" fmla="*/ 286 w 2121"/>
                      <a:gd name="T75" fmla="*/ 1425 h 2124"/>
                      <a:gd name="T76" fmla="*/ 74 w 2121"/>
                      <a:gd name="T77" fmla="*/ 1343 h 2124"/>
                      <a:gd name="T78" fmla="*/ 16 w 2121"/>
                      <a:gd name="T79" fmla="*/ 1252 h 2124"/>
                      <a:gd name="T80" fmla="*/ 22 w 2121"/>
                      <a:gd name="T81" fmla="*/ 980 h 2124"/>
                      <a:gd name="T82" fmla="*/ 214 w 2121"/>
                      <a:gd name="T83" fmla="*/ 911 h 2124"/>
                      <a:gd name="T84" fmla="*/ 191 w 2121"/>
                      <a:gd name="T85" fmla="*/ 613 h 2124"/>
                      <a:gd name="T86" fmla="*/ 162 w 2121"/>
                      <a:gd name="T87" fmla="*/ 509 h 2124"/>
                      <a:gd name="T88" fmla="*/ 330 w 2121"/>
                      <a:gd name="T89" fmla="*/ 292 h 2124"/>
                      <a:gd name="T90" fmla="*/ 420 w 2121"/>
                      <a:gd name="T91" fmla="*/ 270 h 2124"/>
                      <a:gd name="T92" fmla="*/ 628 w 2121"/>
                      <a:gd name="T93" fmla="*/ 309 h 2124"/>
                      <a:gd name="T94" fmla="*/ 777 w 2121"/>
                      <a:gd name="T95" fmla="*/ 101 h 2124"/>
                      <a:gd name="T96" fmla="*/ 852 w 2121"/>
                      <a:gd name="T97" fmla="*/ 23 h 21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121" h="2124">
                        <a:moveTo>
                          <a:pt x="1083" y="676"/>
                        </a:moveTo>
                        <a:lnTo>
                          <a:pt x="1032" y="678"/>
                        </a:lnTo>
                        <a:lnTo>
                          <a:pt x="982" y="686"/>
                        </a:lnTo>
                        <a:lnTo>
                          <a:pt x="934" y="699"/>
                        </a:lnTo>
                        <a:lnTo>
                          <a:pt x="888" y="720"/>
                        </a:lnTo>
                        <a:lnTo>
                          <a:pt x="847" y="745"/>
                        </a:lnTo>
                        <a:lnTo>
                          <a:pt x="809" y="775"/>
                        </a:lnTo>
                        <a:lnTo>
                          <a:pt x="776" y="810"/>
                        </a:lnTo>
                        <a:lnTo>
                          <a:pt x="747" y="849"/>
                        </a:lnTo>
                        <a:lnTo>
                          <a:pt x="723" y="891"/>
                        </a:lnTo>
                        <a:lnTo>
                          <a:pt x="706" y="936"/>
                        </a:lnTo>
                        <a:lnTo>
                          <a:pt x="693" y="984"/>
                        </a:lnTo>
                        <a:lnTo>
                          <a:pt x="687" y="1034"/>
                        </a:lnTo>
                        <a:lnTo>
                          <a:pt x="689" y="1085"/>
                        </a:lnTo>
                        <a:lnTo>
                          <a:pt x="695" y="1136"/>
                        </a:lnTo>
                        <a:lnTo>
                          <a:pt x="710" y="1184"/>
                        </a:lnTo>
                        <a:lnTo>
                          <a:pt x="730" y="1229"/>
                        </a:lnTo>
                        <a:lnTo>
                          <a:pt x="756" y="1270"/>
                        </a:lnTo>
                        <a:lnTo>
                          <a:pt x="786" y="1309"/>
                        </a:lnTo>
                        <a:lnTo>
                          <a:pt x="821" y="1341"/>
                        </a:lnTo>
                        <a:lnTo>
                          <a:pt x="859" y="1371"/>
                        </a:lnTo>
                        <a:lnTo>
                          <a:pt x="901" y="1394"/>
                        </a:lnTo>
                        <a:lnTo>
                          <a:pt x="947" y="1413"/>
                        </a:lnTo>
                        <a:lnTo>
                          <a:pt x="995" y="1425"/>
                        </a:lnTo>
                        <a:lnTo>
                          <a:pt x="1045" y="1430"/>
                        </a:lnTo>
                        <a:lnTo>
                          <a:pt x="1097" y="1430"/>
                        </a:lnTo>
                        <a:lnTo>
                          <a:pt x="1147" y="1422"/>
                        </a:lnTo>
                        <a:lnTo>
                          <a:pt x="1194" y="1407"/>
                        </a:lnTo>
                        <a:lnTo>
                          <a:pt x="1239" y="1388"/>
                        </a:lnTo>
                        <a:lnTo>
                          <a:pt x="1281" y="1363"/>
                        </a:lnTo>
                        <a:lnTo>
                          <a:pt x="1320" y="1332"/>
                        </a:lnTo>
                        <a:lnTo>
                          <a:pt x="1353" y="1297"/>
                        </a:lnTo>
                        <a:lnTo>
                          <a:pt x="1382" y="1258"/>
                        </a:lnTo>
                        <a:lnTo>
                          <a:pt x="1405" y="1216"/>
                        </a:lnTo>
                        <a:lnTo>
                          <a:pt x="1423" y="1171"/>
                        </a:lnTo>
                        <a:lnTo>
                          <a:pt x="1436" y="1122"/>
                        </a:lnTo>
                        <a:lnTo>
                          <a:pt x="1441" y="1074"/>
                        </a:lnTo>
                        <a:lnTo>
                          <a:pt x="1440" y="1022"/>
                        </a:lnTo>
                        <a:lnTo>
                          <a:pt x="1432" y="971"/>
                        </a:lnTo>
                        <a:lnTo>
                          <a:pt x="1419" y="923"/>
                        </a:lnTo>
                        <a:lnTo>
                          <a:pt x="1399" y="878"/>
                        </a:lnTo>
                        <a:lnTo>
                          <a:pt x="1372" y="836"/>
                        </a:lnTo>
                        <a:lnTo>
                          <a:pt x="1342" y="799"/>
                        </a:lnTo>
                        <a:lnTo>
                          <a:pt x="1308" y="765"/>
                        </a:lnTo>
                        <a:lnTo>
                          <a:pt x="1268" y="737"/>
                        </a:lnTo>
                        <a:lnTo>
                          <a:pt x="1226" y="713"/>
                        </a:lnTo>
                        <a:lnTo>
                          <a:pt x="1181" y="695"/>
                        </a:lnTo>
                        <a:lnTo>
                          <a:pt x="1134" y="683"/>
                        </a:lnTo>
                        <a:lnTo>
                          <a:pt x="1083" y="676"/>
                        </a:lnTo>
                        <a:close/>
                        <a:moveTo>
                          <a:pt x="1072" y="0"/>
                        </a:moveTo>
                        <a:lnTo>
                          <a:pt x="1101" y="2"/>
                        </a:lnTo>
                        <a:lnTo>
                          <a:pt x="1128" y="10"/>
                        </a:lnTo>
                        <a:lnTo>
                          <a:pt x="1152" y="23"/>
                        </a:lnTo>
                        <a:lnTo>
                          <a:pt x="1172" y="43"/>
                        </a:lnTo>
                        <a:lnTo>
                          <a:pt x="1188" y="66"/>
                        </a:lnTo>
                        <a:lnTo>
                          <a:pt x="1197" y="94"/>
                        </a:lnTo>
                        <a:lnTo>
                          <a:pt x="1219" y="206"/>
                        </a:lnTo>
                        <a:lnTo>
                          <a:pt x="1293" y="222"/>
                        </a:lnTo>
                        <a:lnTo>
                          <a:pt x="1366" y="246"/>
                        </a:lnTo>
                        <a:lnTo>
                          <a:pt x="1436" y="276"/>
                        </a:lnTo>
                        <a:lnTo>
                          <a:pt x="1518" y="200"/>
                        </a:lnTo>
                        <a:lnTo>
                          <a:pt x="1540" y="183"/>
                        </a:lnTo>
                        <a:lnTo>
                          <a:pt x="1566" y="172"/>
                        </a:lnTo>
                        <a:lnTo>
                          <a:pt x="1594" y="168"/>
                        </a:lnTo>
                        <a:lnTo>
                          <a:pt x="1622" y="171"/>
                        </a:lnTo>
                        <a:lnTo>
                          <a:pt x="1648" y="180"/>
                        </a:lnTo>
                        <a:lnTo>
                          <a:pt x="1672" y="196"/>
                        </a:lnTo>
                        <a:lnTo>
                          <a:pt x="1820" y="320"/>
                        </a:lnTo>
                        <a:lnTo>
                          <a:pt x="1837" y="338"/>
                        </a:lnTo>
                        <a:lnTo>
                          <a:pt x="1849" y="358"/>
                        </a:lnTo>
                        <a:lnTo>
                          <a:pt x="1857" y="381"/>
                        </a:lnTo>
                        <a:lnTo>
                          <a:pt x="1861" y="404"/>
                        </a:lnTo>
                        <a:lnTo>
                          <a:pt x="1859" y="428"/>
                        </a:lnTo>
                        <a:lnTo>
                          <a:pt x="1853" y="452"/>
                        </a:lnTo>
                        <a:lnTo>
                          <a:pt x="1841" y="474"/>
                        </a:lnTo>
                        <a:lnTo>
                          <a:pt x="1776" y="571"/>
                        </a:lnTo>
                        <a:lnTo>
                          <a:pt x="1815" y="631"/>
                        </a:lnTo>
                        <a:lnTo>
                          <a:pt x="1848" y="696"/>
                        </a:lnTo>
                        <a:lnTo>
                          <a:pt x="1874" y="762"/>
                        </a:lnTo>
                        <a:lnTo>
                          <a:pt x="1991" y="766"/>
                        </a:lnTo>
                        <a:lnTo>
                          <a:pt x="2020" y="771"/>
                        </a:lnTo>
                        <a:lnTo>
                          <a:pt x="2045" y="782"/>
                        </a:lnTo>
                        <a:lnTo>
                          <a:pt x="2068" y="799"/>
                        </a:lnTo>
                        <a:lnTo>
                          <a:pt x="2085" y="820"/>
                        </a:lnTo>
                        <a:lnTo>
                          <a:pt x="2098" y="845"/>
                        </a:lnTo>
                        <a:lnTo>
                          <a:pt x="2104" y="873"/>
                        </a:lnTo>
                        <a:lnTo>
                          <a:pt x="2121" y="1066"/>
                        </a:lnTo>
                        <a:lnTo>
                          <a:pt x="2119" y="1095"/>
                        </a:lnTo>
                        <a:lnTo>
                          <a:pt x="2111" y="1121"/>
                        </a:lnTo>
                        <a:lnTo>
                          <a:pt x="2097" y="1145"/>
                        </a:lnTo>
                        <a:lnTo>
                          <a:pt x="2077" y="1165"/>
                        </a:lnTo>
                        <a:lnTo>
                          <a:pt x="2055" y="1180"/>
                        </a:lnTo>
                        <a:lnTo>
                          <a:pt x="2027" y="1190"/>
                        </a:lnTo>
                        <a:lnTo>
                          <a:pt x="1910" y="1213"/>
                        </a:lnTo>
                        <a:lnTo>
                          <a:pt x="1894" y="1285"/>
                        </a:lnTo>
                        <a:lnTo>
                          <a:pt x="1871" y="1355"/>
                        </a:lnTo>
                        <a:lnTo>
                          <a:pt x="1842" y="1422"/>
                        </a:lnTo>
                        <a:lnTo>
                          <a:pt x="1928" y="1512"/>
                        </a:lnTo>
                        <a:lnTo>
                          <a:pt x="1945" y="1536"/>
                        </a:lnTo>
                        <a:lnTo>
                          <a:pt x="1956" y="1562"/>
                        </a:lnTo>
                        <a:lnTo>
                          <a:pt x="1960" y="1588"/>
                        </a:lnTo>
                        <a:lnTo>
                          <a:pt x="1957" y="1616"/>
                        </a:lnTo>
                        <a:lnTo>
                          <a:pt x="1948" y="1642"/>
                        </a:lnTo>
                        <a:lnTo>
                          <a:pt x="1932" y="1668"/>
                        </a:lnTo>
                        <a:lnTo>
                          <a:pt x="1808" y="1814"/>
                        </a:lnTo>
                        <a:lnTo>
                          <a:pt x="1791" y="1831"/>
                        </a:lnTo>
                        <a:lnTo>
                          <a:pt x="1770" y="1844"/>
                        </a:lnTo>
                        <a:lnTo>
                          <a:pt x="1747" y="1852"/>
                        </a:lnTo>
                        <a:lnTo>
                          <a:pt x="1723" y="1856"/>
                        </a:lnTo>
                        <a:lnTo>
                          <a:pt x="1700" y="1855"/>
                        </a:lnTo>
                        <a:lnTo>
                          <a:pt x="1676" y="1848"/>
                        </a:lnTo>
                        <a:lnTo>
                          <a:pt x="1655" y="1836"/>
                        </a:lnTo>
                        <a:lnTo>
                          <a:pt x="1548" y="1767"/>
                        </a:lnTo>
                        <a:lnTo>
                          <a:pt x="1486" y="1805"/>
                        </a:lnTo>
                        <a:lnTo>
                          <a:pt x="1420" y="1839"/>
                        </a:lnTo>
                        <a:lnTo>
                          <a:pt x="1351" y="1867"/>
                        </a:lnTo>
                        <a:lnTo>
                          <a:pt x="1347" y="1995"/>
                        </a:lnTo>
                        <a:lnTo>
                          <a:pt x="1342" y="2024"/>
                        </a:lnTo>
                        <a:lnTo>
                          <a:pt x="1332" y="2050"/>
                        </a:lnTo>
                        <a:lnTo>
                          <a:pt x="1314" y="2071"/>
                        </a:lnTo>
                        <a:lnTo>
                          <a:pt x="1293" y="2090"/>
                        </a:lnTo>
                        <a:lnTo>
                          <a:pt x="1268" y="2102"/>
                        </a:lnTo>
                        <a:lnTo>
                          <a:pt x="1240" y="2108"/>
                        </a:lnTo>
                        <a:lnTo>
                          <a:pt x="1048" y="2124"/>
                        </a:lnTo>
                        <a:lnTo>
                          <a:pt x="1019" y="2123"/>
                        </a:lnTo>
                        <a:lnTo>
                          <a:pt x="992" y="2115"/>
                        </a:lnTo>
                        <a:lnTo>
                          <a:pt x="969" y="2100"/>
                        </a:lnTo>
                        <a:lnTo>
                          <a:pt x="947" y="2082"/>
                        </a:lnTo>
                        <a:lnTo>
                          <a:pt x="933" y="2058"/>
                        </a:lnTo>
                        <a:lnTo>
                          <a:pt x="924" y="2030"/>
                        </a:lnTo>
                        <a:lnTo>
                          <a:pt x="897" y="1898"/>
                        </a:lnTo>
                        <a:lnTo>
                          <a:pt x="830" y="1883"/>
                        </a:lnTo>
                        <a:lnTo>
                          <a:pt x="764" y="1862"/>
                        </a:lnTo>
                        <a:lnTo>
                          <a:pt x="699" y="1835"/>
                        </a:lnTo>
                        <a:lnTo>
                          <a:pt x="603" y="1925"/>
                        </a:lnTo>
                        <a:lnTo>
                          <a:pt x="581" y="1942"/>
                        </a:lnTo>
                        <a:lnTo>
                          <a:pt x="554" y="1953"/>
                        </a:lnTo>
                        <a:lnTo>
                          <a:pt x="526" y="1957"/>
                        </a:lnTo>
                        <a:lnTo>
                          <a:pt x="499" y="1954"/>
                        </a:lnTo>
                        <a:lnTo>
                          <a:pt x="472" y="1945"/>
                        </a:lnTo>
                        <a:lnTo>
                          <a:pt x="449" y="1929"/>
                        </a:lnTo>
                        <a:lnTo>
                          <a:pt x="301" y="1805"/>
                        </a:lnTo>
                        <a:lnTo>
                          <a:pt x="284" y="1786"/>
                        </a:lnTo>
                        <a:lnTo>
                          <a:pt x="272" y="1767"/>
                        </a:lnTo>
                        <a:lnTo>
                          <a:pt x="263" y="1744"/>
                        </a:lnTo>
                        <a:lnTo>
                          <a:pt x="260" y="1720"/>
                        </a:lnTo>
                        <a:lnTo>
                          <a:pt x="261" y="1697"/>
                        </a:lnTo>
                        <a:lnTo>
                          <a:pt x="268" y="1673"/>
                        </a:lnTo>
                        <a:lnTo>
                          <a:pt x="280" y="1650"/>
                        </a:lnTo>
                        <a:lnTo>
                          <a:pt x="352" y="1541"/>
                        </a:lnTo>
                        <a:lnTo>
                          <a:pt x="317" y="1484"/>
                        </a:lnTo>
                        <a:lnTo>
                          <a:pt x="286" y="1425"/>
                        </a:lnTo>
                        <a:lnTo>
                          <a:pt x="260" y="1363"/>
                        </a:lnTo>
                        <a:lnTo>
                          <a:pt x="128" y="1359"/>
                        </a:lnTo>
                        <a:lnTo>
                          <a:pt x="100" y="1355"/>
                        </a:lnTo>
                        <a:lnTo>
                          <a:pt x="74" y="1343"/>
                        </a:lnTo>
                        <a:lnTo>
                          <a:pt x="51" y="1327"/>
                        </a:lnTo>
                        <a:lnTo>
                          <a:pt x="34" y="1305"/>
                        </a:lnTo>
                        <a:lnTo>
                          <a:pt x="22" y="1279"/>
                        </a:lnTo>
                        <a:lnTo>
                          <a:pt x="16" y="1252"/>
                        </a:lnTo>
                        <a:lnTo>
                          <a:pt x="0" y="1059"/>
                        </a:lnTo>
                        <a:lnTo>
                          <a:pt x="1" y="1031"/>
                        </a:lnTo>
                        <a:lnTo>
                          <a:pt x="9" y="1004"/>
                        </a:lnTo>
                        <a:lnTo>
                          <a:pt x="22" y="980"/>
                        </a:lnTo>
                        <a:lnTo>
                          <a:pt x="42" y="960"/>
                        </a:lnTo>
                        <a:lnTo>
                          <a:pt x="66" y="944"/>
                        </a:lnTo>
                        <a:lnTo>
                          <a:pt x="92" y="935"/>
                        </a:lnTo>
                        <a:lnTo>
                          <a:pt x="214" y="911"/>
                        </a:lnTo>
                        <a:lnTo>
                          <a:pt x="230" y="840"/>
                        </a:lnTo>
                        <a:lnTo>
                          <a:pt x="251" y="770"/>
                        </a:lnTo>
                        <a:lnTo>
                          <a:pt x="277" y="703"/>
                        </a:lnTo>
                        <a:lnTo>
                          <a:pt x="191" y="613"/>
                        </a:lnTo>
                        <a:lnTo>
                          <a:pt x="174" y="589"/>
                        </a:lnTo>
                        <a:lnTo>
                          <a:pt x="164" y="563"/>
                        </a:lnTo>
                        <a:lnTo>
                          <a:pt x="160" y="536"/>
                        </a:lnTo>
                        <a:lnTo>
                          <a:pt x="162" y="509"/>
                        </a:lnTo>
                        <a:lnTo>
                          <a:pt x="171" y="482"/>
                        </a:lnTo>
                        <a:lnTo>
                          <a:pt x="187" y="457"/>
                        </a:lnTo>
                        <a:lnTo>
                          <a:pt x="311" y="309"/>
                        </a:lnTo>
                        <a:lnTo>
                          <a:pt x="330" y="292"/>
                        </a:lnTo>
                        <a:lnTo>
                          <a:pt x="351" y="279"/>
                        </a:lnTo>
                        <a:lnTo>
                          <a:pt x="373" y="271"/>
                        </a:lnTo>
                        <a:lnTo>
                          <a:pt x="396" y="268"/>
                        </a:lnTo>
                        <a:lnTo>
                          <a:pt x="420" y="270"/>
                        </a:lnTo>
                        <a:lnTo>
                          <a:pt x="443" y="276"/>
                        </a:lnTo>
                        <a:lnTo>
                          <a:pt x="466" y="287"/>
                        </a:lnTo>
                        <a:lnTo>
                          <a:pt x="562" y="352"/>
                        </a:lnTo>
                        <a:lnTo>
                          <a:pt x="628" y="309"/>
                        </a:lnTo>
                        <a:lnTo>
                          <a:pt x="697" y="272"/>
                        </a:lnTo>
                        <a:lnTo>
                          <a:pt x="769" y="243"/>
                        </a:lnTo>
                        <a:lnTo>
                          <a:pt x="773" y="129"/>
                        </a:lnTo>
                        <a:lnTo>
                          <a:pt x="777" y="101"/>
                        </a:lnTo>
                        <a:lnTo>
                          <a:pt x="789" y="74"/>
                        </a:lnTo>
                        <a:lnTo>
                          <a:pt x="805" y="52"/>
                        </a:lnTo>
                        <a:lnTo>
                          <a:pt x="827" y="35"/>
                        </a:lnTo>
                        <a:lnTo>
                          <a:pt x="852" y="23"/>
                        </a:lnTo>
                        <a:lnTo>
                          <a:pt x="880" y="16"/>
                        </a:lnTo>
                        <a:lnTo>
                          <a:pt x="107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55" name="Freeform 34">
                    <a:extLst>
                      <a:ext uri="{FF2B5EF4-FFF2-40B4-BE49-F238E27FC236}">
                        <a16:creationId xmlns:a16="http://schemas.microsoft.com/office/drawing/2014/main" id="{7AFC76AA-8747-40A0-AFFD-D60619738858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576" y="3124"/>
                    <a:ext cx="1722" cy="1721"/>
                  </a:xfrm>
                  <a:custGeom>
                    <a:avLst/>
                    <a:gdLst>
                      <a:gd name="T0" fmla="*/ 772 w 1722"/>
                      <a:gd name="T1" fmla="*/ 561 h 1721"/>
                      <a:gd name="T2" fmla="*/ 651 w 1722"/>
                      <a:gd name="T3" fmla="*/ 634 h 1721"/>
                      <a:gd name="T4" fmla="*/ 574 w 1722"/>
                      <a:gd name="T5" fmla="*/ 754 h 1721"/>
                      <a:gd name="T6" fmla="*/ 561 w 1722"/>
                      <a:gd name="T7" fmla="*/ 900 h 1721"/>
                      <a:gd name="T8" fmla="*/ 615 w 1722"/>
                      <a:gd name="T9" fmla="*/ 1032 h 1721"/>
                      <a:gd name="T10" fmla="*/ 721 w 1722"/>
                      <a:gd name="T11" fmla="*/ 1125 h 1721"/>
                      <a:gd name="T12" fmla="*/ 862 w 1722"/>
                      <a:gd name="T13" fmla="*/ 1162 h 1721"/>
                      <a:gd name="T14" fmla="*/ 1003 w 1722"/>
                      <a:gd name="T15" fmla="*/ 1129 h 1721"/>
                      <a:gd name="T16" fmla="*/ 1111 w 1722"/>
                      <a:gd name="T17" fmla="*/ 1038 h 1721"/>
                      <a:gd name="T18" fmla="*/ 1168 w 1722"/>
                      <a:gd name="T19" fmla="*/ 907 h 1721"/>
                      <a:gd name="T20" fmla="*/ 1158 w 1722"/>
                      <a:gd name="T21" fmla="*/ 761 h 1721"/>
                      <a:gd name="T22" fmla="*/ 1085 w 1722"/>
                      <a:gd name="T23" fmla="*/ 639 h 1721"/>
                      <a:gd name="T24" fmla="*/ 966 w 1722"/>
                      <a:gd name="T25" fmla="*/ 564 h 1721"/>
                      <a:gd name="T26" fmla="*/ 817 w 1722"/>
                      <a:gd name="T27" fmla="*/ 0 h 1721"/>
                      <a:gd name="T28" fmla="*/ 990 w 1722"/>
                      <a:gd name="T29" fmla="*/ 15 h 1721"/>
                      <a:gd name="T30" fmla="*/ 1043 w 1722"/>
                      <a:gd name="T31" fmla="*/ 78 h 1721"/>
                      <a:gd name="T32" fmla="*/ 1117 w 1722"/>
                      <a:gd name="T33" fmla="*/ 198 h 1721"/>
                      <a:gd name="T34" fmla="*/ 1284 w 1722"/>
                      <a:gd name="T35" fmla="*/ 209 h 1721"/>
                      <a:gd name="T36" fmla="*/ 1363 w 1722"/>
                      <a:gd name="T37" fmla="*/ 185 h 1721"/>
                      <a:gd name="T38" fmla="*/ 1439 w 1722"/>
                      <a:gd name="T39" fmla="*/ 221 h 1721"/>
                      <a:gd name="T40" fmla="*/ 1550 w 1722"/>
                      <a:gd name="T41" fmla="*/ 354 h 1721"/>
                      <a:gd name="T42" fmla="*/ 1544 w 1722"/>
                      <a:gd name="T43" fmla="*/ 435 h 1721"/>
                      <a:gd name="T44" fmla="*/ 1507 w 1722"/>
                      <a:gd name="T45" fmla="*/ 570 h 1721"/>
                      <a:gd name="T46" fmla="*/ 1621 w 1722"/>
                      <a:gd name="T47" fmla="*/ 691 h 1721"/>
                      <a:gd name="T48" fmla="*/ 1695 w 1722"/>
                      <a:gd name="T49" fmla="*/ 730 h 1721"/>
                      <a:gd name="T50" fmla="*/ 1722 w 1722"/>
                      <a:gd name="T51" fmla="*/ 808 h 1721"/>
                      <a:gd name="T52" fmla="*/ 1707 w 1722"/>
                      <a:gd name="T53" fmla="*/ 981 h 1721"/>
                      <a:gd name="T54" fmla="*/ 1645 w 1722"/>
                      <a:gd name="T55" fmla="*/ 1035 h 1721"/>
                      <a:gd name="T56" fmla="*/ 1520 w 1722"/>
                      <a:gd name="T57" fmla="*/ 1106 h 1721"/>
                      <a:gd name="T58" fmla="*/ 1518 w 1722"/>
                      <a:gd name="T59" fmla="*/ 1278 h 1721"/>
                      <a:gd name="T60" fmla="*/ 1543 w 1722"/>
                      <a:gd name="T61" fmla="*/ 1357 h 1721"/>
                      <a:gd name="T62" fmla="*/ 1507 w 1722"/>
                      <a:gd name="T63" fmla="*/ 1432 h 1721"/>
                      <a:gd name="T64" fmla="*/ 1374 w 1722"/>
                      <a:gd name="T65" fmla="*/ 1545 h 1721"/>
                      <a:gd name="T66" fmla="*/ 1292 w 1722"/>
                      <a:gd name="T67" fmla="*/ 1538 h 1721"/>
                      <a:gd name="T68" fmla="*/ 1148 w 1722"/>
                      <a:gd name="T69" fmla="*/ 1496 h 1721"/>
                      <a:gd name="T70" fmla="*/ 1024 w 1722"/>
                      <a:gd name="T71" fmla="*/ 1620 h 1721"/>
                      <a:gd name="T72" fmla="*/ 985 w 1722"/>
                      <a:gd name="T73" fmla="*/ 1694 h 1721"/>
                      <a:gd name="T74" fmla="*/ 907 w 1722"/>
                      <a:gd name="T75" fmla="*/ 1721 h 1721"/>
                      <a:gd name="T76" fmla="*/ 734 w 1722"/>
                      <a:gd name="T77" fmla="*/ 1706 h 1721"/>
                      <a:gd name="T78" fmla="*/ 680 w 1722"/>
                      <a:gd name="T79" fmla="*/ 1644 h 1721"/>
                      <a:gd name="T80" fmla="*/ 611 w 1722"/>
                      <a:gd name="T81" fmla="*/ 1508 h 1721"/>
                      <a:gd name="T82" fmla="*/ 440 w 1722"/>
                      <a:gd name="T83" fmla="*/ 1512 h 1721"/>
                      <a:gd name="T84" fmla="*/ 359 w 1722"/>
                      <a:gd name="T85" fmla="*/ 1537 h 1721"/>
                      <a:gd name="T86" fmla="*/ 284 w 1722"/>
                      <a:gd name="T87" fmla="*/ 1501 h 1721"/>
                      <a:gd name="T88" fmla="*/ 173 w 1722"/>
                      <a:gd name="T89" fmla="*/ 1368 h 1721"/>
                      <a:gd name="T90" fmla="*/ 180 w 1722"/>
                      <a:gd name="T91" fmla="*/ 1286 h 1721"/>
                      <a:gd name="T92" fmla="*/ 226 w 1722"/>
                      <a:gd name="T93" fmla="*/ 1145 h 1721"/>
                      <a:gd name="T94" fmla="*/ 102 w 1722"/>
                      <a:gd name="T95" fmla="*/ 1031 h 1721"/>
                      <a:gd name="T96" fmla="*/ 29 w 1722"/>
                      <a:gd name="T97" fmla="*/ 992 h 1721"/>
                      <a:gd name="T98" fmla="*/ 0 w 1722"/>
                      <a:gd name="T99" fmla="*/ 914 h 1721"/>
                      <a:gd name="T100" fmla="*/ 16 w 1722"/>
                      <a:gd name="T101" fmla="*/ 741 h 1721"/>
                      <a:gd name="T102" fmla="*/ 78 w 1722"/>
                      <a:gd name="T103" fmla="*/ 687 h 1721"/>
                      <a:gd name="T104" fmla="*/ 206 w 1722"/>
                      <a:gd name="T105" fmla="*/ 615 h 1721"/>
                      <a:gd name="T106" fmla="*/ 205 w 1722"/>
                      <a:gd name="T107" fmla="*/ 444 h 1721"/>
                      <a:gd name="T108" fmla="*/ 181 w 1722"/>
                      <a:gd name="T109" fmla="*/ 365 h 1721"/>
                      <a:gd name="T110" fmla="*/ 215 w 1722"/>
                      <a:gd name="T111" fmla="*/ 289 h 1721"/>
                      <a:gd name="T112" fmla="*/ 350 w 1722"/>
                      <a:gd name="T113" fmla="*/ 177 h 1721"/>
                      <a:gd name="T114" fmla="*/ 432 w 1722"/>
                      <a:gd name="T115" fmla="*/ 184 h 1721"/>
                      <a:gd name="T116" fmla="*/ 570 w 1722"/>
                      <a:gd name="T117" fmla="*/ 217 h 1721"/>
                      <a:gd name="T118" fmla="*/ 700 w 1722"/>
                      <a:gd name="T119" fmla="*/ 102 h 1721"/>
                      <a:gd name="T120" fmla="*/ 739 w 1722"/>
                      <a:gd name="T121" fmla="*/ 28 h 1721"/>
                      <a:gd name="T122" fmla="*/ 817 w 1722"/>
                      <a:gd name="T123" fmla="*/ 0 h 17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1722" h="1721">
                        <a:moveTo>
                          <a:pt x="869" y="547"/>
                        </a:moveTo>
                        <a:lnTo>
                          <a:pt x="820" y="551"/>
                        </a:lnTo>
                        <a:lnTo>
                          <a:pt x="772" y="561"/>
                        </a:lnTo>
                        <a:lnTo>
                          <a:pt x="727" y="580"/>
                        </a:lnTo>
                        <a:lnTo>
                          <a:pt x="686" y="603"/>
                        </a:lnTo>
                        <a:lnTo>
                          <a:pt x="651" y="634"/>
                        </a:lnTo>
                        <a:lnTo>
                          <a:pt x="619" y="669"/>
                        </a:lnTo>
                        <a:lnTo>
                          <a:pt x="594" y="709"/>
                        </a:lnTo>
                        <a:lnTo>
                          <a:pt x="574" y="754"/>
                        </a:lnTo>
                        <a:lnTo>
                          <a:pt x="562" y="800"/>
                        </a:lnTo>
                        <a:lnTo>
                          <a:pt x="558" y="850"/>
                        </a:lnTo>
                        <a:lnTo>
                          <a:pt x="561" y="900"/>
                        </a:lnTo>
                        <a:lnTo>
                          <a:pt x="573" y="948"/>
                        </a:lnTo>
                        <a:lnTo>
                          <a:pt x="590" y="992"/>
                        </a:lnTo>
                        <a:lnTo>
                          <a:pt x="615" y="1032"/>
                        </a:lnTo>
                        <a:lnTo>
                          <a:pt x="646" y="1068"/>
                        </a:lnTo>
                        <a:lnTo>
                          <a:pt x="681" y="1100"/>
                        </a:lnTo>
                        <a:lnTo>
                          <a:pt x="721" y="1125"/>
                        </a:lnTo>
                        <a:lnTo>
                          <a:pt x="764" y="1145"/>
                        </a:lnTo>
                        <a:lnTo>
                          <a:pt x="812" y="1156"/>
                        </a:lnTo>
                        <a:lnTo>
                          <a:pt x="862" y="1162"/>
                        </a:lnTo>
                        <a:lnTo>
                          <a:pt x="911" y="1158"/>
                        </a:lnTo>
                        <a:lnTo>
                          <a:pt x="958" y="1147"/>
                        </a:lnTo>
                        <a:lnTo>
                          <a:pt x="1003" y="1129"/>
                        </a:lnTo>
                        <a:lnTo>
                          <a:pt x="1044" y="1104"/>
                        </a:lnTo>
                        <a:lnTo>
                          <a:pt x="1080" y="1073"/>
                        </a:lnTo>
                        <a:lnTo>
                          <a:pt x="1111" y="1038"/>
                        </a:lnTo>
                        <a:lnTo>
                          <a:pt x="1136" y="998"/>
                        </a:lnTo>
                        <a:lnTo>
                          <a:pt x="1156" y="955"/>
                        </a:lnTo>
                        <a:lnTo>
                          <a:pt x="1168" y="907"/>
                        </a:lnTo>
                        <a:lnTo>
                          <a:pt x="1172" y="858"/>
                        </a:lnTo>
                        <a:lnTo>
                          <a:pt x="1169" y="808"/>
                        </a:lnTo>
                        <a:lnTo>
                          <a:pt x="1158" y="761"/>
                        </a:lnTo>
                        <a:lnTo>
                          <a:pt x="1140" y="716"/>
                        </a:lnTo>
                        <a:lnTo>
                          <a:pt x="1115" y="676"/>
                        </a:lnTo>
                        <a:lnTo>
                          <a:pt x="1085" y="639"/>
                        </a:lnTo>
                        <a:lnTo>
                          <a:pt x="1049" y="607"/>
                        </a:lnTo>
                        <a:lnTo>
                          <a:pt x="1010" y="582"/>
                        </a:lnTo>
                        <a:lnTo>
                          <a:pt x="966" y="564"/>
                        </a:lnTo>
                        <a:lnTo>
                          <a:pt x="919" y="551"/>
                        </a:lnTo>
                        <a:lnTo>
                          <a:pt x="869" y="547"/>
                        </a:lnTo>
                        <a:close/>
                        <a:moveTo>
                          <a:pt x="817" y="0"/>
                        </a:moveTo>
                        <a:lnTo>
                          <a:pt x="935" y="2"/>
                        </a:lnTo>
                        <a:lnTo>
                          <a:pt x="964" y="4"/>
                        </a:lnTo>
                        <a:lnTo>
                          <a:pt x="990" y="15"/>
                        </a:lnTo>
                        <a:lnTo>
                          <a:pt x="1012" y="32"/>
                        </a:lnTo>
                        <a:lnTo>
                          <a:pt x="1031" y="53"/>
                        </a:lnTo>
                        <a:lnTo>
                          <a:pt x="1043" y="78"/>
                        </a:lnTo>
                        <a:lnTo>
                          <a:pt x="1049" y="106"/>
                        </a:lnTo>
                        <a:lnTo>
                          <a:pt x="1057" y="178"/>
                        </a:lnTo>
                        <a:lnTo>
                          <a:pt x="1117" y="198"/>
                        </a:lnTo>
                        <a:lnTo>
                          <a:pt x="1173" y="223"/>
                        </a:lnTo>
                        <a:lnTo>
                          <a:pt x="1228" y="252"/>
                        </a:lnTo>
                        <a:lnTo>
                          <a:pt x="1284" y="209"/>
                        </a:lnTo>
                        <a:lnTo>
                          <a:pt x="1309" y="194"/>
                        </a:lnTo>
                        <a:lnTo>
                          <a:pt x="1336" y="186"/>
                        </a:lnTo>
                        <a:lnTo>
                          <a:pt x="1363" y="185"/>
                        </a:lnTo>
                        <a:lnTo>
                          <a:pt x="1391" y="190"/>
                        </a:lnTo>
                        <a:lnTo>
                          <a:pt x="1416" y="202"/>
                        </a:lnTo>
                        <a:lnTo>
                          <a:pt x="1439" y="221"/>
                        </a:lnTo>
                        <a:lnTo>
                          <a:pt x="1522" y="305"/>
                        </a:lnTo>
                        <a:lnTo>
                          <a:pt x="1539" y="328"/>
                        </a:lnTo>
                        <a:lnTo>
                          <a:pt x="1550" y="354"/>
                        </a:lnTo>
                        <a:lnTo>
                          <a:pt x="1555" y="380"/>
                        </a:lnTo>
                        <a:lnTo>
                          <a:pt x="1552" y="408"/>
                        </a:lnTo>
                        <a:lnTo>
                          <a:pt x="1544" y="435"/>
                        </a:lnTo>
                        <a:lnTo>
                          <a:pt x="1528" y="460"/>
                        </a:lnTo>
                        <a:lnTo>
                          <a:pt x="1481" y="518"/>
                        </a:lnTo>
                        <a:lnTo>
                          <a:pt x="1507" y="570"/>
                        </a:lnTo>
                        <a:lnTo>
                          <a:pt x="1528" y="625"/>
                        </a:lnTo>
                        <a:lnTo>
                          <a:pt x="1546" y="681"/>
                        </a:lnTo>
                        <a:lnTo>
                          <a:pt x="1621" y="691"/>
                        </a:lnTo>
                        <a:lnTo>
                          <a:pt x="1649" y="698"/>
                        </a:lnTo>
                        <a:lnTo>
                          <a:pt x="1674" y="712"/>
                        </a:lnTo>
                        <a:lnTo>
                          <a:pt x="1695" y="730"/>
                        </a:lnTo>
                        <a:lnTo>
                          <a:pt x="1709" y="753"/>
                        </a:lnTo>
                        <a:lnTo>
                          <a:pt x="1720" y="779"/>
                        </a:lnTo>
                        <a:lnTo>
                          <a:pt x="1722" y="808"/>
                        </a:lnTo>
                        <a:lnTo>
                          <a:pt x="1721" y="927"/>
                        </a:lnTo>
                        <a:lnTo>
                          <a:pt x="1717" y="955"/>
                        </a:lnTo>
                        <a:lnTo>
                          <a:pt x="1707" y="981"/>
                        </a:lnTo>
                        <a:lnTo>
                          <a:pt x="1691" y="1003"/>
                        </a:lnTo>
                        <a:lnTo>
                          <a:pt x="1670" y="1022"/>
                        </a:lnTo>
                        <a:lnTo>
                          <a:pt x="1645" y="1035"/>
                        </a:lnTo>
                        <a:lnTo>
                          <a:pt x="1617" y="1042"/>
                        </a:lnTo>
                        <a:lnTo>
                          <a:pt x="1539" y="1050"/>
                        </a:lnTo>
                        <a:lnTo>
                          <a:pt x="1520" y="1106"/>
                        </a:lnTo>
                        <a:lnTo>
                          <a:pt x="1497" y="1160"/>
                        </a:lnTo>
                        <a:lnTo>
                          <a:pt x="1468" y="1213"/>
                        </a:lnTo>
                        <a:lnTo>
                          <a:pt x="1518" y="1278"/>
                        </a:lnTo>
                        <a:lnTo>
                          <a:pt x="1532" y="1303"/>
                        </a:lnTo>
                        <a:lnTo>
                          <a:pt x="1542" y="1329"/>
                        </a:lnTo>
                        <a:lnTo>
                          <a:pt x="1543" y="1357"/>
                        </a:lnTo>
                        <a:lnTo>
                          <a:pt x="1538" y="1385"/>
                        </a:lnTo>
                        <a:lnTo>
                          <a:pt x="1526" y="1410"/>
                        </a:lnTo>
                        <a:lnTo>
                          <a:pt x="1507" y="1432"/>
                        </a:lnTo>
                        <a:lnTo>
                          <a:pt x="1423" y="1515"/>
                        </a:lnTo>
                        <a:lnTo>
                          <a:pt x="1400" y="1533"/>
                        </a:lnTo>
                        <a:lnTo>
                          <a:pt x="1374" y="1545"/>
                        </a:lnTo>
                        <a:lnTo>
                          <a:pt x="1346" y="1548"/>
                        </a:lnTo>
                        <a:lnTo>
                          <a:pt x="1319" y="1546"/>
                        </a:lnTo>
                        <a:lnTo>
                          <a:pt x="1292" y="1538"/>
                        </a:lnTo>
                        <a:lnTo>
                          <a:pt x="1268" y="1522"/>
                        </a:lnTo>
                        <a:lnTo>
                          <a:pt x="1202" y="1469"/>
                        </a:lnTo>
                        <a:lnTo>
                          <a:pt x="1148" y="1496"/>
                        </a:lnTo>
                        <a:lnTo>
                          <a:pt x="1093" y="1518"/>
                        </a:lnTo>
                        <a:lnTo>
                          <a:pt x="1035" y="1535"/>
                        </a:lnTo>
                        <a:lnTo>
                          <a:pt x="1024" y="1620"/>
                        </a:lnTo>
                        <a:lnTo>
                          <a:pt x="1016" y="1647"/>
                        </a:lnTo>
                        <a:lnTo>
                          <a:pt x="1003" y="1673"/>
                        </a:lnTo>
                        <a:lnTo>
                          <a:pt x="985" y="1694"/>
                        </a:lnTo>
                        <a:lnTo>
                          <a:pt x="961" y="1710"/>
                        </a:lnTo>
                        <a:lnTo>
                          <a:pt x="935" y="1719"/>
                        </a:lnTo>
                        <a:lnTo>
                          <a:pt x="907" y="1721"/>
                        </a:lnTo>
                        <a:lnTo>
                          <a:pt x="788" y="1720"/>
                        </a:lnTo>
                        <a:lnTo>
                          <a:pt x="759" y="1716"/>
                        </a:lnTo>
                        <a:lnTo>
                          <a:pt x="734" y="1706"/>
                        </a:lnTo>
                        <a:lnTo>
                          <a:pt x="710" y="1690"/>
                        </a:lnTo>
                        <a:lnTo>
                          <a:pt x="693" y="1669"/>
                        </a:lnTo>
                        <a:lnTo>
                          <a:pt x="680" y="1644"/>
                        </a:lnTo>
                        <a:lnTo>
                          <a:pt x="673" y="1616"/>
                        </a:lnTo>
                        <a:lnTo>
                          <a:pt x="664" y="1526"/>
                        </a:lnTo>
                        <a:lnTo>
                          <a:pt x="611" y="1508"/>
                        </a:lnTo>
                        <a:lnTo>
                          <a:pt x="558" y="1485"/>
                        </a:lnTo>
                        <a:lnTo>
                          <a:pt x="510" y="1459"/>
                        </a:lnTo>
                        <a:lnTo>
                          <a:pt x="440" y="1512"/>
                        </a:lnTo>
                        <a:lnTo>
                          <a:pt x="415" y="1527"/>
                        </a:lnTo>
                        <a:lnTo>
                          <a:pt x="387" y="1535"/>
                        </a:lnTo>
                        <a:lnTo>
                          <a:pt x="359" y="1537"/>
                        </a:lnTo>
                        <a:lnTo>
                          <a:pt x="333" y="1531"/>
                        </a:lnTo>
                        <a:lnTo>
                          <a:pt x="306" y="1519"/>
                        </a:lnTo>
                        <a:lnTo>
                          <a:pt x="284" y="1501"/>
                        </a:lnTo>
                        <a:lnTo>
                          <a:pt x="202" y="1417"/>
                        </a:lnTo>
                        <a:lnTo>
                          <a:pt x="184" y="1394"/>
                        </a:lnTo>
                        <a:lnTo>
                          <a:pt x="173" y="1368"/>
                        </a:lnTo>
                        <a:lnTo>
                          <a:pt x="169" y="1341"/>
                        </a:lnTo>
                        <a:lnTo>
                          <a:pt x="170" y="1314"/>
                        </a:lnTo>
                        <a:lnTo>
                          <a:pt x="180" y="1286"/>
                        </a:lnTo>
                        <a:lnTo>
                          <a:pt x="194" y="1262"/>
                        </a:lnTo>
                        <a:lnTo>
                          <a:pt x="251" y="1192"/>
                        </a:lnTo>
                        <a:lnTo>
                          <a:pt x="226" y="1145"/>
                        </a:lnTo>
                        <a:lnTo>
                          <a:pt x="206" y="1093"/>
                        </a:lnTo>
                        <a:lnTo>
                          <a:pt x="189" y="1042"/>
                        </a:lnTo>
                        <a:lnTo>
                          <a:pt x="102" y="1031"/>
                        </a:lnTo>
                        <a:lnTo>
                          <a:pt x="74" y="1023"/>
                        </a:lnTo>
                        <a:lnTo>
                          <a:pt x="49" y="1010"/>
                        </a:lnTo>
                        <a:lnTo>
                          <a:pt x="29" y="992"/>
                        </a:lnTo>
                        <a:lnTo>
                          <a:pt x="13" y="968"/>
                        </a:lnTo>
                        <a:lnTo>
                          <a:pt x="4" y="943"/>
                        </a:lnTo>
                        <a:lnTo>
                          <a:pt x="0" y="914"/>
                        </a:lnTo>
                        <a:lnTo>
                          <a:pt x="2" y="795"/>
                        </a:lnTo>
                        <a:lnTo>
                          <a:pt x="5" y="766"/>
                        </a:lnTo>
                        <a:lnTo>
                          <a:pt x="16" y="741"/>
                        </a:lnTo>
                        <a:lnTo>
                          <a:pt x="32" y="718"/>
                        </a:lnTo>
                        <a:lnTo>
                          <a:pt x="53" y="700"/>
                        </a:lnTo>
                        <a:lnTo>
                          <a:pt x="78" y="687"/>
                        </a:lnTo>
                        <a:lnTo>
                          <a:pt x="106" y="680"/>
                        </a:lnTo>
                        <a:lnTo>
                          <a:pt x="188" y="672"/>
                        </a:lnTo>
                        <a:lnTo>
                          <a:pt x="206" y="615"/>
                        </a:lnTo>
                        <a:lnTo>
                          <a:pt x="229" y="561"/>
                        </a:lnTo>
                        <a:lnTo>
                          <a:pt x="255" y="508"/>
                        </a:lnTo>
                        <a:lnTo>
                          <a:pt x="205" y="444"/>
                        </a:lnTo>
                        <a:lnTo>
                          <a:pt x="190" y="419"/>
                        </a:lnTo>
                        <a:lnTo>
                          <a:pt x="182" y="392"/>
                        </a:lnTo>
                        <a:lnTo>
                          <a:pt x="181" y="365"/>
                        </a:lnTo>
                        <a:lnTo>
                          <a:pt x="186" y="337"/>
                        </a:lnTo>
                        <a:lnTo>
                          <a:pt x="198" y="312"/>
                        </a:lnTo>
                        <a:lnTo>
                          <a:pt x="215" y="289"/>
                        </a:lnTo>
                        <a:lnTo>
                          <a:pt x="301" y="206"/>
                        </a:lnTo>
                        <a:lnTo>
                          <a:pt x="324" y="188"/>
                        </a:lnTo>
                        <a:lnTo>
                          <a:pt x="350" y="177"/>
                        </a:lnTo>
                        <a:lnTo>
                          <a:pt x="376" y="172"/>
                        </a:lnTo>
                        <a:lnTo>
                          <a:pt x="404" y="174"/>
                        </a:lnTo>
                        <a:lnTo>
                          <a:pt x="432" y="184"/>
                        </a:lnTo>
                        <a:lnTo>
                          <a:pt x="456" y="198"/>
                        </a:lnTo>
                        <a:lnTo>
                          <a:pt x="514" y="246"/>
                        </a:lnTo>
                        <a:lnTo>
                          <a:pt x="570" y="217"/>
                        </a:lnTo>
                        <a:lnTo>
                          <a:pt x="630" y="193"/>
                        </a:lnTo>
                        <a:lnTo>
                          <a:pt x="690" y="174"/>
                        </a:lnTo>
                        <a:lnTo>
                          <a:pt x="700" y="102"/>
                        </a:lnTo>
                        <a:lnTo>
                          <a:pt x="706" y="73"/>
                        </a:lnTo>
                        <a:lnTo>
                          <a:pt x="719" y="49"/>
                        </a:lnTo>
                        <a:lnTo>
                          <a:pt x="739" y="28"/>
                        </a:lnTo>
                        <a:lnTo>
                          <a:pt x="762" y="12"/>
                        </a:lnTo>
                        <a:lnTo>
                          <a:pt x="788" y="3"/>
                        </a:lnTo>
                        <a:lnTo>
                          <a:pt x="8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79" name="Group 878">
                <a:extLst>
                  <a:ext uri="{FF2B5EF4-FFF2-40B4-BE49-F238E27FC236}">
                    <a16:creationId xmlns:a16="http://schemas.microsoft.com/office/drawing/2014/main" id="{261BD336-B144-41DC-B8E3-60FE39F40933}"/>
                  </a:ext>
                </a:extLst>
              </p:cNvPr>
              <p:cNvGrpSpPr/>
              <p:nvPr/>
            </p:nvGrpSpPr>
            <p:grpSpPr>
              <a:xfrm>
                <a:off x="1445491" y="2343703"/>
                <a:ext cx="393040" cy="415550"/>
                <a:chOff x="1930449" y="2007123"/>
                <a:chExt cx="476412" cy="503696"/>
              </a:xfrm>
            </p:grpSpPr>
            <p:grpSp>
              <p:nvGrpSpPr>
                <p:cNvPr id="401" name="Group 400">
                  <a:extLst>
                    <a:ext uri="{FF2B5EF4-FFF2-40B4-BE49-F238E27FC236}">
                      <a16:creationId xmlns:a16="http://schemas.microsoft.com/office/drawing/2014/main" id="{F6321774-6740-4139-B1D5-E6741CF9C137}"/>
                    </a:ext>
                  </a:extLst>
                </p:cNvPr>
                <p:cNvGrpSpPr/>
                <p:nvPr/>
              </p:nvGrpSpPr>
              <p:grpSpPr>
                <a:xfrm>
                  <a:off x="1930449" y="200712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402" name="Freeform: Shape 401">
                    <a:extLst>
                      <a:ext uri="{FF2B5EF4-FFF2-40B4-BE49-F238E27FC236}">
                        <a16:creationId xmlns:a16="http://schemas.microsoft.com/office/drawing/2014/main" id="{4FB29B29-0BA6-4FB5-90BB-01D5638F9228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03" name="Oval 402">
                    <a:extLst>
                      <a:ext uri="{FF2B5EF4-FFF2-40B4-BE49-F238E27FC236}">
                        <a16:creationId xmlns:a16="http://schemas.microsoft.com/office/drawing/2014/main" id="{D900160A-6E7F-43BA-AF13-6D9A73912B8B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17" name="Group 14">
                  <a:extLst>
                    <a:ext uri="{FF2B5EF4-FFF2-40B4-BE49-F238E27FC236}">
                      <a16:creationId xmlns:a16="http://schemas.microsoft.com/office/drawing/2014/main" id="{FC0B8F9D-6E59-47C1-B642-0986B4905C18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2019278" y="2109211"/>
                  <a:ext cx="298754" cy="299520"/>
                  <a:chOff x="2279" y="597"/>
                  <a:chExt cx="3115" cy="3123"/>
                </a:xfrm>
                <a:solidFill>
                  <a:schemeClr val="accent2"/>
                </a:solidFill>
              </p:grpSpPr>
              <p:sp>
                <p:nvSpPr>
                  <p:cNvPr id="448" name="Freeform 16">
                    <a:extLst>
                      <a:ext uri="{FF2B5EF4-FFF2-40B4-BE49-F238E27FC236}">
                        <a16:creationId xmlns:a16="http://schemas.microsoft.com/office/drawing/2014/main" id="{821F4AE6-4CA9-4DBB-9CA3-5376424770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10" y="2221"/>
                    <a:ext cx="1880" cy="1499"/>
                  </a:xfrm>
                  <a:custGeom>
                    <a:avLst/>
                    <a:gdLst>
                      <a:gd name="T0" fmla="*/ 1347 w 3761"/>
                      <a:gd name="T1" fmla="*/ 120 h 2999"/>
                      <a:gd name="T2" fmla="*/ 1353 w 3761"/>
                      <a:gd name="T3" fmla="*/ 401 h 2999"/>
                      <a:gd name="T4" fmla="*/ 1514 w 3761"/>
                      <a:gd name="T5" fmla="*/ 644 h 2999"/>
                      <a:gd name="T6" fmla="*/ 1796 w 3761"/>
                      <a:gd name="T7" fmla="*/ 772 h 2999"/>
                      <a:gd name="T8" fmla="*/ 2064 w 3761"/>
                      <a:gd name="T9" fmla="*/ 753 h 2999"/>
                      <a:gd name="T10" fmla="*/ 2318 w 3761"/>
                      <a:gd name="T11" fmla="*/ 593 h 2999"/>
                      <a:gd name="T12" fmla="*/ 2442 w 3761"/>
                      <a:gd name="T13" fmla="*/ 325 h 2999"/>
                      <a:gd name="T14" fmla="*/ 2415 w 3761"/>
                      <a:gd name="T15" fmla="*/ 59 h 2999"/>
                      <a:gd name="T16" fmla="*/ 2828 w 3761"/>
                      <a:gd name="T17" fmla="*/ 21 h 2999"/>
                      <a:gd name="T18" fmla="*/ 2968 w 3761"/>
                      <a:gd name="T19" fmla="*/ 161 h 2999"/>
                      <a:gd name="T20" fmla="*/ 2993 w 3761"/>
                      <a:gd name="T21" fmla="*/ 791 h 2999"/>
                      <a:gd name="T22" fmla="*/ 3060 w 3761"/>
                      <a:gd name="T23" fmla="*/ 913 h 2999"/>
                      <a:gd name="T24" fmla="*/ 3176 w 3761"/>
                      <a:gd name="T25" fmla="*/ 935 h 2999"/>
                      <a:gd name="T26" fmla="*/ 3311 w 3761"/>
                      <a:gd name="T27" fmla="*/ 854 h 2999"/>
                      <a:gd name="T28" fmla="*/ 3493 w 3761"/>
                      <a:gd name="T29" fmla="*/ 802 h 2999"/>
                      <a:gd name="T30" fmla="*/ 3658 w 3761"/>
                      <a:gd name="T31" fmla="*/ 871 h 2999"/>
                      <a:gd name="T32" fmla="*/ 3755 w 3761"/>
                      <a:gd name="T33" fmla="*/ 1051 h 2999"/>
                      <a:gd name="T34" fmla="*/ 3719 w 3761"/>
                      <a:gd name="T35" fmla="*/ 1280 h 2999"/>
                      <a:gd name="T36" fmla="*/ 3580 w 3761"/>
                      <a:gd name="T37" fmla="*/ 1405 h 2999"/>
                      <a:gd name="T38" fmla="*/ 3402 w 3761"/>
                      <a:gd name="T39" fmla="*/ 1413 h 2999"/>
                      <a:gd name="T40" fmla="*/ 3240 w 3761"/>
                      <a:gd name="T41" fmla="*/ 1318 h 2999"/>
                      <a:gd name="T42" fmla="*/ 3117 w 3761"/>
                      <a:gd name="T43" fmla="*/ 1291 h 2999"/>
                      <a:gd name="T44" fmla="*/ 3020 w 3761"/>
                      <a:gd name="T45" fmla="*/ 1361 h 2999"/>
                      <a:gd name="T46" fmla="*/ 2991 w 3761"/>
                      <a:gd name="T47" fmla="*/ 1959 h 2999"/>
                      <a:gd name="T48" fmla="*/ 2915 w 3761"/>
                      <a:gd name="T49" fmla="*/ 2141 h 2999"/>
                      <a:gd name="T50" fmla="*/ 2733 w 3761"/>
                      <a:gd name="T51" fmla="*/ 2217 h 2999"/>
                      <a:gd name="T52" fmla="*/ 2134 w 3761"/>
                      <a:gd name="T53" fmla="*/ 2246 h 2999"/>
                      <a:gd name="T54" fmla="*/ 2062 w 3761"/>
                      <a:gd name="T55" fmla="*/ 2345 h 2999"/>
                      <a:gd name="T56" fmla="*/ 2090 w 3761"/>
                      <a:gd name="T57" fmla="*/ 2472 h 2999"/>
                      <a:gd name="T58" fmla="*/ 2185 w 3761"/>
                      <a:gd name="T59" fmla="*/ 2634 h 2999"/>
                      <a:gd name="T60" fmla="*/ 2176 w 3761"/>
                      <a:gd name="T61" fmla="*/ 2816 h 2999"/>
                      <a:gd name="T62" fmla="*/ 2050 w 3761"/>
                      <a:gd name="T63" fmla="*/ 2955 h 2999"/>
                      <a:gd name="T64" fmla="*/ 1822 w 3761"/>
                      <a:gd name="T65" fmla="*/ 2991 h 2999"/>
                      <a:gd name="T66" fmla="*/ 1642 w 3761"/>
                      <a:gd name="T67" fmla="*/ 2894 h 2999"/>
                      <a:gd name="T68" fmla="*/ 1573 w 3761"/>
                      <a:gd name="T69" fmla="*/ 2727 h 2999"/>
                      <a:gd name="T70" fmla="*/ 1625 w 3761"/>
                      <a:gd name="T71" fmla="*/ 2544 h 2999"/>
                      <a:gd name="T72" fmla="*/ 1706 w 3761"/>
                      <a:gd name="T73" fmla="*/ 2407 h 2999"/>
                      <a:gd name="T74" fmla="*/ 1684 w 3761"/>
                      <a:gd name="T75" fmla="*/ 2290 h 2999"/>
                      <a:gd name="T76" fmla="*/ 1562 w 3761"/>
                      <a:gd name="T77" fmla="*/ 2221 h 2999"/>
                      <a:gd name="T78" fmla="*/ 933 w 3761"/>
                      <a:gd name="T79" fmla="*/ 2198 h 2999"/>
                      <a:gd name="T80" fmla="*/ 796 w 3761"/>
                      <a:gd name="T81" fmla="*/ 2059 h 2999"/>
                      <a:gd name="T82" fmla="*/ 771 w 3761"/>
                      <a:gd name="T83" fmla="*/ 1437 h 2999"/>
                      <a:gd name="T84" fmla="*/ 703 w 3761"/>
                      <a:gd name="T85" fmla="*/ 1314 h 2999"/>
                      <a:gd name="T86" fmla="*/ 585 w 3761"/>
                      <a:gd name="T87" fmla="*/ 1293 h 2999"/>
                      <a:gd name="T88" fmla="*/ 450 w 3761"/>
                      <a:gd name="T89" fmla="*/ 1375 h 2999"/>
                      <a:gd name="T90" fmla="*/ 268 w 3761"/>
                      <a:gd name="T91" fmla="*/ 1424 h 2999"/>
                      <a:gd name="T92" fmla="*/ 102 w 3761"/>
                      <a:gd name="T93" fmla="*/ 1358 h 2999"/>
                      <a:gd name="T94" fmla="*/ 5 w 3761"/>
                      <a:gd name="T95" fmla="*/ 1177 h 2999"/>
                      <a:gd name="T96" fmla="*/ 41 w 3761"/>
                      <a:gd name="T97" fmla="*/ 947 h 2999"/>
                      <a:gd name="T98" fmla="*/ 180 w 3761"/>
                      <a:gd name="T99" fmla="*/ 823 h 2999"/>
                      <a:gd name="T100" fmla="*/ 361 w 3761"/>
                      <a:gd name="T101" fmla="*/ 814 h 2999"/>
                      <a:gd name="T102" fmla="*/ 522 w 3761"/>
                      <a:gd name="T103" fmla="*/ 909 h 2999"/>
                      <a:gd name="T104" fmla="*/ 648 w 3761"/>
                      <a:gd name="T105" fmla="*/ 935 h 2999"/>
                      <a:gd name="T106" fmla="*/ 746 w 3761"/>
                      <a:gd name="T107" fmla="*/ 865 h 2999"/>
                      <a:gd name="T108" fmla="*/ 775 w 3761"/>
                      <a:gd name="T109" fmla="*/ 258 h 2999"/>
                      <a:gd name="T110" fmla="*/ 851 w 3761"/>
                      <a:gd name="T111" fmla="*/ 76 h 2999"/>
                      <a:gd name="T112" fmla="*/ 1033 w 3761"/>
                      <a:gd name="T113" fmla="*/ 0 h 29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3761" h="2999">
                        <a:moveTo>
                          <a:pt x="1033" y="0"/>
                        </a:moveTo>
                        <a:lnTo>
                          <a:pt x="1391" y="0"/>
                        </a:lnTo>
                        <a:lnTo>
                          <a:pt x="1366" y="59"/>
                        </a:lnTo>
                        <a:lnTo>
                          <a:pt x="1347" y="120"/>
                        </a:lnTo>
                        <a:lnTo>
                          <a:pt x="1336" y="182"/>
                        </a:lnTo>
                        <a:lnTo>
                          <a:pt x="1332" y="247"/>
                        </a:lnTo>
                        <a:lnTo>
                          <a:pt x="1338" y="325"/>
                        </a:lnTo>
                        <a:lnTo>
                          <a:pt x="1353" y="401"/>
                        </a:lnTo>
                        <a:lnTo>
                          <a:pt x="1379" y="469"/>
                        </a:lnTo>
                        <a:lnTo>
                          <a:pt x="1416" y="534"/>
                        </a:lnTo>
                        <a:lnTo>
                          <a:pt x="1461" y="593"/>
                        </a:lnTo>
                        <a:lnTo>
                          <a:pt x="1514" y="644"/>
                        </a:lnTo>
                        <a:lnTo>
                          <a:pt x="1575" y="688"/>
                        </a:lnTo>
                        <a:lnTo>
                          <a:pt x="1642" y="724"/>
                        </a:lnTo>
                        <a:lnTo>
                          <a:pt x="1716" y="753"/>
                        </a:lnTo>
                        <a:lnTo>
                          <a:pt x="1796" y="772"/>
                        </a:lnTo>
                        <a:lnTo>
                          <a:pt x="1879" y="779"/>
                        </a:lnTo>
                        <a:lnTo>
                          <a:pt x="1900" y="779"/>
                        </a:lnTo>
                        <a:lnTo>
                          <a:pt x="1984" y="772"/>
                        </a:lnTo>
                        <a:lnTo>
                          <a:pt x="2064" y="753"/>
                        </a:lnTo>
                        <a:lnTo>
                          <a:pt x="2138" y="724"/>
                        </a:lnTo>
                        <a:lnTo>
                          <a:pt x="2204" y="688"/>
                        </a:lnTo>
                        <a:lnTo>
                          <a:pt x="2265" y="644"/>
                        </a:lnTo>
                        <a:lnTo>
                          <a:pt x="2318" y="593"/>
                        </a:lnTo>
                        <a:lnTo>
                          <a:pt x="2364" y="534"/>
                        </a:lnTo>
                        <a:lnTo>
                          <a:pt x="2400" y="469"/>
                        </a:lnTo>
                        <a:lnTo>
                          <a:pt x="2427" y="401"/>
                        </a:lnTo>
                        <a:lnTo>
                          <a:pt x="2442" y="325"/>
                        </a:lnTo>
                        <a:lnTo>
                          <a:pt x="2448" y="247"/>
                        </a:lnTo>
                        <a:lnTo>
                          <a:pt x="2444" y="184"/>
                        </a:lnTo>
                        <a:lnTo>
                          <a:pt x="2432" y="121"/>
                        </a:lnTo>
                        <a:lnTo>
                          <a:pt x="2415" y="59"/>
                        </a:lnTo>
                        <a:lnTo>
                          <a:pt x="2389" y="0"/>
                        </a:lnTo>
                        <a:lnTo>
                          <a:pt x="2725" y="0"/>
                        </a:lnTo>
                        <a:lnTo>
                          <a:pt x="2778" y="5"/>
                        </a:lnTo>
                        <a:lnTo>
                          <a:pt x="2828" y="21"/>
                        </a:lnTo>
                        <a:lnTo>
                          <a:pt x="2873" y="45"/>
                        </a:lnTo>
                        <a:lnTo>
                          <a:pt x="2911" y="78"/>
                        </a:lnTo>
                        <a:lnTo>
                          <a:pt x="2944" y="116"/>
                        </a:lnTo>
                        <a:lnTo>
                          <a:pt x="2968" y="161"/>
                        </a:lnTo>
                        <a:lnTo>
                          <a:pt x="2984" y="211"/>
                        </a:lnTo>
                        <a:lnTo>
                          <a:pt x="2989" y="264"/>
                        </a:lnTo>
                        <a:lnTo>
                          <a:pt x="2989" y="743"/>
                        </a:lnTo>
                        <a:lnTo>
                          <a:pt x="2993" y="791"/>
                        </a:lnTo>
                        <a:lnTo>
                          <a:pt x="3003" y="831"/>
                        </a:lnTo>
                        <a:lnTo>
                          <a:pt x="3016" y="865"/>
                        </a:lnTo>
                        <a:lnTo>
                          <a:pt x="3037" y="892"/>
                        </a:lnTo>
                        <a:lnTo>
                          <a:pt x="3060" y="913"/>
                        </a:lnTo>
                        <a:lnTo>
                          <a:pt x="3086" y="928"/>
                        </a:lnTo>
                        <a:lnTo>
                          <a:pt x="3115" y="937"/>
                        </a:lnTo>
                        <a:lnTo>
                          <a:pt x="3145" y="939"/>
                        </a:lnTo>
                        <a:lnTo>
                          <a:pt x="3176" y="935"/>
                        </a:lnTo>
                        <a:lnTo>
                          <a:pt x="3208" y="924"/>
                        </a:lnTo>
                        <a:lnTo>
                          <a:pt x="3238" y="909"/>
                        </a:lnTo>
                        <a:lnTo>
                          <a:pt x="3269" y="886"/>
                        </a:lnTo>
                        <a:lnTo>
                          <a:pt x="3311" y="854"/>
                        </a:lnTo>
                        <a:lnTo>
                          <a:pt x="3354" y="829"/>
                        </a:lnTo>
                        <a:lnTo>
                          <a:pt x="3402" y="814"/>
                        </a:lnTo>
                        <a:lnTo>
                          <a:pt x="3447" y="804"/>
                        </a:lnTo>
                        <a:lnTo>
                          <a:pt x="3493" y="802"/>
                        </a:lnTo>
                        <a:lnTo>
                          <a:pt x="3539" y="808"/>
                        </a:lnTo>
                        <a:lnTo>
                          <a:pt x="3582" y="823"/>
                        </a:lnTo>
                        <a:lnTo>
                          <a:pt x="3622" y="842"/>
                        </a:lnTo>
                        <a:lnTo>
                          <a:pt x="3658" y="871"/>
                        </a:lnTo>
                        <a:lnTo>
                          <a:pt x="3691" y="905"/>
                        </a:lnTo>
                        <a:lnTo>
                          <a:pt x="3719" y="947"/>
                        </a:lnTo>
                        <a:lnTo>
                          <a:pt x="3740" y="996"/>
                        </a:lnTo>
                        <a:lnTo>
                          <a:pt x="3755" y="1051"/>
                        </a:lnTo>
                        <a:lnTo>
                          <a:pt x="3761" y="1114"/>
                        </a:lnTo>
                        <a:lnTo>
                          <a:pt x="3755" y="1177"/>
                        </a:lnTo>
                        <a:lnTo>
                          <a:pt x="3740" y="1232"/>
                        </a:lnTo>
                        <a:lnTo>
                          <a:pt x="3719" y="1280"/>
                        </a:lnTo>
                        <a:lnTo>
                          <a:pt x="3691" y="1321"/>
                        </a:lnTo>
                        <a:lnTo>
                          <a:pt x="3658" y="1356"/>
                        </a:lnTo>
                        <a:lnTo>
                          <a:pt x="3622" y="1384"/>
                        </a:lnTo>
                        <a:lnTo>
                          <a:pt x="3580" y="1405"/>
                        </a:lnTo>
                        <a:lnTo>
                          <a:pt x="3539" y="1418"/>
                        </a:lnTo>
                        <a:lnTo>
                          <a:pt x="3493" y="1424"/>
                        </a:lnTo>
                        <a:lnTo>
                          <a:pt x="3447" y="1422"/>
                        </a:lnTo>
                        <a:lnTo>
                          <a:pt x="3402" y="1413"/>
                        </a:lnTo>
                        <a:lnTo>
                          <a:pt x="3356" y="1398"/>
                        </a:lnTo>
                        <a:lnTo>
                          <a:pt x="3312" y="1373"/>
                        </a:lnTo>
                        <a:lnTo>
                          <a:pt x="3271" y="1340"/>
                        </a:lnTo>
                        <a:lnTo>
                          <a:pt x="3240" y="1318"/>
                        </a:lnTo>
                        <a:lnTo>
                          <a:pt x="3210" y="1302"/>
                        </a:lnTo>
                        <a:lnTo>
                          <a:pt x="3177" y="1293"/>
                        </a:lnTo>
                        <a:lnTo>
                          <a:pt x="3147" y="1289"/>
                        </a:lnTo>
                        <a:lnTo>
                          <a:pt x="3117" y="1291"/>
                        </a:lnTo>
                        <a:lnTo>
                          <a:pt x="3088" y="1299"/>
                        </a:lnTo>
                        <a:lnTo>
                          <a:pt x="3062" y="1314"/>
                        </a:lnTo>
                        <a:lnTo>
                          <a:pt x="3039" y="1335"/>
                        </a:lnTo>
                        <a:lnTo>
                          <a:pt x="3020" y="1361"/>
                        </a:lnTo>
                        <a:lnTo>
                          <a:pt x="3005" y="1396"/>
                        </a:lnTo>
                        <a:lnTo>
                          <a:pt x="2995" y="1436"/>
                        </a:lnTo>
                        <a:lnTo>
                          <a:pt x="2991" y="1483"/>
                        </a:lnTo>
                        <a:lnTo>
                          <a:pt x="2991" y="1959"/>
                        </a:lnTo>
                        <a:lnTo>
                          <a:pt x="2987" y="2010"/>
                        </a:lnTo>
                        <a:lnTo>
                          <a:pt x="2972" y="2059"/>
                        </a:lnTo>
                        <a:lnTo>
                          <a:pt x="2947" y="2103"/>
                        </a:lnTo>
                        <a:lnTo>
                          <a:pt x="2915" y="2141"/>
                        </a:lnTo>
                        <a:lnTo>
                          <a:pt x="2877" y="2173"/>
                        </a:lnTo>
                        <a:lnTo>
                          <a:pt x="2833" y="2196"/>
                        </a:lnTo>
                        <a:lnTo>
                          <a:pt x="2786" y="2212"/>
                        </a:lnTo>
                        <a:lnTo>
                          <a:pt x="2733" y="2217"/>
                        </a:lnTo>
                        <a:lnTo>
                          <a:pt x="2254" y="2217"/>
                        </a:lnTo>
                        <a:lnTo>
                          <a:pt x="2208" y="2221"/>
                        </a:lnTo>
                        <a:lnTo>
                          <a:pt x="2168" y="2231"/>
                        </a:lnTo>
                        <a:lnTo>
                          <a:pt x="2134" y="2246"/>
                        </a:lnTo>
                        <a:lnTo>
                          <a:pt x="2105" y="2265"/>
                        </a:lnTo>
                        <a:lnTo>
                          <a:pt x="2085" y="2290"/>
                        </a:lnTo>
                        <a:lnTo>
                          <a:pt x="2069" y="2316"/>
                        </a:lnTo>
                        <a:lnTo>
                          <a:pt x="2062" y="2345"/>
                        </a:lnTo>
                        <a:lnTo>
                          <a:pt x="2060" y="2377"/>
                        </a:lnTo>
                        <a:lnTo>
                          <a:pt x="2064" y="2407"/>
                        </a:lnTo>
                        <a:lnTo>
                          <a:pt x="2073" y="2440"/>
                        </a:lnTo>
                        <a:lnTo>
                          <a:pt x="2090" y="2472"/>
                        </a:lnTo>
                        <a:lnTo>
                          <a:pt x="2113" y="2501"/>
                        </a:lnTo>
                        <a:lnTo>
                          <a:pt x="2145" y="2544"/>
                        </a:lnTo>
                        <a:lnTo>
                          <a:pt x="2168" y="2588"/>
                        </a:lnTo>
                        <a:lnTo>
                          <a:pt x="2185" y="2634"/>
                        </a:lnTo>
                        <a:lnTo>
                          <a:pt x="2195" y="2681"/>
                        </a:lnTo>
                        <a:lnTo>
                          <a:pt x="2195" y="2727"/>
                        </a:lnTo>
                        <a:lnTo>
                          <a:pt x="2189" y="2773"/>
                        </a:lnTo>
                        <a:lnTo>
                          <a:pt x="2176" y="2816"/>
                        </a:lnTo>
                        <a:lnTo>
                          <a:pt x="2155" y="2856"/>
                        </a:lnTo>
                        <a:lnTo>
                          <a:pt x="2128" y="2894"/>
                        </a:lnTo>
                        <a:lnTo>
                          <a:pt x="2092" y="2927"/>
                        </a:lnTo>
                        <a:lnTo>
                          <a:pt x="2050" y="2955"/>
                        </a:lnTo>
                        <a:lnTo>
                          <a:pt x="2003" y="2976"/>
                        </a:lnTo>
                        <a:lnTo>
                          <a:pt x="1948" y="2991"/>
                        </a:lnTo>
                        <a:lnTo>
                          <a:pt x="1885" y="2999"/>
                        </a:lnTo>
                        <a:lnTo>
                          <a:pt x="1822" y="2991"/>
                        </a:lnTo>
                        <a:lnTo>
                          <a:pt x="1767" y="2976"/>
                        </a:lnTo>
                        <a:lnTo>
                          <a:pt x="1718" y="2955"/>
                        </a:lnTo>
                        <a:lnTo>
                          <a:pt x="1676" y="2927"/>
                        </a:lnTo>
                        <a:lnTo>
                          <a:pt x="1642" y="2894"/>
                        </a:lnTo>
                        <a:lnTo>
                          <a:pt x="1613" y="2856"/>
                        </a:lnTo>
                        <a:lnTo>
                          <a:pt x="1592" y="2816"/>
                        </a:lnTo>
                        <a:lnTo>
                          <a:pt x="1579" y="2773"/>
                        </a:lnTo>
                        <a:lnTo>
                          <a:pt x="1573" y="2727"/>
                        </a:lnTo>
                        <a:lnTo>
                          <a:pt x="1575" y="2681"/>
                        </a:lnTo>
                        <a:lnTo>
                          <a:pt x="1585" y="2634"/>
                        </a:lnTo>
                        <a:lnTo>
                          <a:pt x="1600" y="2588"/>
                        </a:lnTo>
                        <a:lnTo>
                          <a:pt x="1625" y="2544"/>
                        </a:lnTo>
                        <a:lnTo>
                          <a:pt x="1657" y="2501"/>
                        </a:lnTo>
                        <a:lnTo>
                          <a:pt x="1680" y="2472"/>
                        </a:lnTo>
                        <a:lnTo>
                          <a:pt x="1695" y="2440"/>
                        </a:lnTo>
                        <a:lnTo>
                          <a:pt x="1706" y="2407"/>
                        </a:lnTo>
                        <a:lnTo>
                          <a:pt x="1710" y="2377"/>
                        </a:lnTo>
                        <a:lnTo>
                          <a:pt x="1706" y="2347"/>
                        </a:lnTo>
                        <a:lnTo>
                          <a:pt x="1699" y="2316"/>
                        </a:lnTo>
                        <a:lnTo>
                          <a:pt x="1684" y="2290"/>
                        </a:lnTo>
                        <a:lnTo>
                          <a:pt x="1663" y="2267"/>
                        </a:lnTo>
                        <a:lnTo>
                          <a:pt x="1636" y="2246"/>
                        </a:lnTo>
                        <a:lnTo>
                          <a:pt x="1602" y="2231"/>
                        </a:lnTo>
                        <a:lnTo>
                          <a:pt x="1562" y="2221"/>
                        </a:lnTo>
                        <a:lnTo>
                          <a:pt x="1514" y="2217"/>
                        </a:lnTo>
                        <a:lnTo>
                          <a:pt x="1033" y="2217"/>
                        </a:lnTo>
                        <a:lnTo>
                          <a:pt x="980" y="2213"/>
                        </a:lnTo>
                        <a:lnTo>
                          <a:pt x="933" y="2198"/>
                        </a:lnTo>
                        <a:lnTo>
                          <a:pt x="889" y="2173"/>
                        </a:lnTo>
                        <a:lnTo>
                          <a:pt x="851" y="2141"/>
                        </a:lnTo>
                        <a:lnTo>
                          <a:pt x="819" y="2103"/>
                        </a:lnTo>
                        <a:lnTo>
                          <a:pt x="796" y="2059"/>
                        </a:lnTo>
                        <a:lnTo>
                          <a:pt x="781" y="2012"/>
                        </a:lnTo>
                        <a:lnTo>
                          <a:pt x="775" y="1959"/>
                        </a:lnTo>
                        <a:lnTo>
                          <a:pt x="775" y="1485"/>
                        </a:lnTo>
                        <a:lnTo>
                          <a:pt x="771" y="1437"/>
                        </a:lnTo>
                        <a:lnTo>
                          <a:pt x="762" y="1398"/>
                        </a:lnTo>
                        <a:lnTo>
                          <a:pt x="746" y="1363"/>
                        </a:lnTo>
                        <a:lnTo>
                          <a:pt x="727" y="1337"/>
                        </a:lnTo>
                        <a:lnTo>
                          <a:pt x="703" y="1314"/>
                        </a:lnTo>
                        <a:lnTo>
                          <a:pt x="676" y="1301"/>
                        </a:lnTo>
                        <a:lnTo>
                          <a:pt x="648" y="1291"/>
                        </a:lnTo>
                        <a:lnTo>
                          <a:pt x="617" y="1289"/>
                        </a:lnTo>
                        <a:lnTo>
                          <a:pt x="585" y="1293"/>
                        </a:lnTo>
                        <a:lnTo>
                          <a:pt x="553" y="1302"/>
                        </a:lnTo>
                        <a:lnTo>
                          <a:pt x="522" y="1320"/>
                        </a:lnTo>
                        <a:lnTo>
                          <a:pt x="492" y="1342"/>
                        </a:lnTo>
                        <a:lnTo>
                          <a:pt x="450" y="1375"/>
                        </a:lnTo>
                        <a:lnTo>
                          <a:pt x="406" y="1398"/>
                        </a:lnTo>
                        <a:lnTo>
                          <a:pt x="361" y="1415"/>
                        </a:lnTo>
                        <a:lnTo>
                          <a:pt x="313" y="1424"/>
                        </a:lnTo>
                        <a:lnTo>
                          <a:pt x="268" y="1424"/>
                        </a:lnTo>
                        <a:lnTo>
                          <a:pt x="222" y="1418"/>
                        </a:lnTo>
                        <a:lnTo>
                          <a:pt x="180" y="1405"/>
                        </a:lnTo>
                        <a:lnTo>
                          <a:pt x="138" y="1384"/>
                        </a:lnTo>
                        <a:lnTo>
                          <a:pt x="102" y="1358"/>
                        </a:lnTo>
                        <a:lnTo>
                          <a:pt x="70" y="1323"/>
                        </a:lnTo>
                        <a:lnTo>
                          <a:pt x="41" y="1280"/>
                        </a:lnTo>
                        <a:lnTo>
                          <a:pt x="20" y="1232"/>
                        </a:lnTo>
                        <a:lnTo>
                          <a:pt x="5" y="1177"/>
                        </a:lnTo>
                        <a:lnTo>
                          <a:pt x="0" y="1114"/>
                        </a:lnTo>
                        <a:lnTo>
                          <a:pt x="5" y="1051"/>
                        </a:lnTo>
                        <a:lnTo>
                          <a:pt x="20" y="996"/>
                        </a:lnTo>
                        <a:lnTo>
                          <a:pt x="41" y="947"/>
                        </a:lnTo>
                        <a:lnTo>
                          <a:pt x="70" y="905"/>
                        </a:lnTo>
                        <a:lnTo>
                          <a:pt x="102" y="871"/>
                        </a:lnTo>
                        <a:lnTo>
                          <a:pt x="138" y="842"/>
                        </a:lnTo>
                        <a:lnTo>
                          <a:pt x="180" y="823"/>
                        </a:lnTo>
                        <a:lnTo>
                          <a:pt x="222" y="808"/>
                        </a:lnTo>
                        <a:lnTo>
                          <a:pt x="268" y="802"/>
                        </a:lnTo>
                        <a:lnTo>
                          <a:pt x="315" y="804"/>
                        </a:lnTo>
                        <a:lnTo>
                          <a:pt x="361" y="814"/>
                        </a:lnTo>
                        <a:lnTo>
                          <a:pt x="406" y="829"/>
                        </a:lnTo>
                        <a:lnTo>
                          <a:pt x="452" y="854"/>
                        </a:lnTo>
                        <a:lnTo>
                          <a:pt x="494" y="886"/>
                        </a:lnTo>
                        <a:lnTo>
                          <a:pt x="522" y="909"/>
                        </a:lnTo>
                        <a:lnTo>
                          <a:pt x="555" y="924"/>
                        </a:lnTo>
                        <a:lnTo>
                          <a:pt x="587" y="935"/>
                        </a:lnTo>
                        <a:lnTo>
                          <a:pt x="617" y="939"/>
                        </a:lnTo>
                        <a:lnTo>
                          <a:pt x="648" y="935"/>
                        </a:lnTo>
                        <a:lnTo>
                          <a:pt x="678" y="928"/>
                        </a:lnTo>
                        <a:lnTo>
                          <a:pt x="705" y="913"/>
                        </a:lnTo>
                        <a:lnTo>
                          <a:pt x="727" y="892"/>
                        </a:lnTo>
                        <a:lnTo>
                          <a:pt x="746" y="865"/>
                        </a:lnTo>
                        <a:lnTo>
                          <a:pt x="762" y="831"/>
                        </a:lnTo>
                        <a:lnTo>
                          <a:pt x="771" y="791"/>
                        </a:lnTo>
                        <a:lnTo>
                          <a:pt x="775" y="743"/>
                        </a:lnTo>
                        <a:lnTo>
                          <a:pt x="775" y="258"/>
                        </a:lnTo>
                        <a:lnTo>
                          <a:pt x="781" y="207"/>
                        </a:lnTo>
                        <a:lnTo>
                          <a:pt x="796" y="158"/>
                        </a:lnTo>
                        <a:lnTo>
                          <a:pt x="819" y="114"/>
                        </a:lnTo>
                        <a:lnTo>
                          <a:pt x="851" y="76"/>
                        </a:lnTo>
                        <a:lnTo>
                          <a:pt x="889" y="43"/>
                        </a:lnTo>
                        <a:lnTo>
                          <a:pt x="933" y="21"/>
                        </a:lnTo>
                        <a:lnTo>
                          <a:pt x="982" y="5"/>
                        </a:lnTo>
                        <a:lnTo>
                          <a:pt x="1033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9" name="Freeform 17">
                    <a:extLst>
                      <a:ext uri="{FF2B5EF4-FFF2-40B4-BE49-F238E27FC236}">
                        <a16:creationId xmlns:a16="http://schemas.microsoft.com/office/drawing/2014/main" id="{F4B0C835-E930-4476-887B-4171021B3C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5" y="600"/>
                    <a:ext cx="1499" cy="1882"/>
                  </a:xfrm>
                  <a:custGeom>
                    <a:avLst/>
                    <a:gdLst>
                      <a:gd name="T0" fmla="*/ 1281 w 3000"/>
                      <a:gd name="T1" fmla="*/ 44 h 3766"/>
                      <a:gd name="T2" fmla="*/ 1407 w 3000"/>
                      <a:gd name="T3" fmla="*/ 181 h 3766"/>
                      <a:gd name="T4" fmla="*/ 1414 w 3000"/>
                      <a:gd name="T5" fmla="*/ 363 h 3766"/>
                      <a:gd name="T6" fmla="*/ 1319 w 3000"/>
                      <a:gd name="T7" fmla="*/ 525 h 3766"/>
                      <a:gd name="T8" fmla="*/ 1293 w 3000"/>
                      <a:gd name="T9" fmla="*/ 649 h 3766"/>
                      <a:gd name="T10" fmla="*/ 1363 w 3000"/>
                      <a:gd name="T11" fmla="*/ 746 h 3766"/>
                      <a:gd name="T12" fmla="*/ 1960 w 3000"/>
                      <a:gd name="T13" fmla="*/ 774 h 3766"/>
                      <a:gd name="T14" fmla="*/ 2142 w 3000"/>
                      <a:gd name="T15" fmla="*/ 850 h 3766"/>
                      <a:gd name="T16" fmla="*/ 2218 w 3000"/>
                      <a:gd name="T17" fmla="*/ 1033 h 3766"/>
                      <a:gd name="T18" fmla="*/ 2247 w 3000"/>
                      <a:gd name="T19" fmla="*/ 1630 h 3766"/>
                      <a:gd name="T20" fmla="*/ 2346 w 3000"/>
                      <a:gd name="T21" fmla="*/ 1702 h 3766"/>
                      <a:gd name="T22" fmla="*/ 2473 w 3000"/>
                      <a:gd name="T23" fmla="*/ 1674 h 3766"/>
                      <a:gd name="T24" fmla="*/ 2635 w 3000"/>
                      <a:gd name="T25" fmla="*/ 1579 h 3766"/>
                      <a:gd name="T26" fmla="*/ 2817 w 3000"/>
                      <a:gd name="T27" fmla="*/ 1586 h 3766"/>
                      <a:gd name="T28" fmla="*/ 2956 w 3000"/>
                      <a:gd name="T29" fmla="*/ 1712 h 3766"/>
                      <a:gd name="T30" fmla="*/ 2992 w 3000"/>
                      <a:gd name="T31" fmla="*/ 1940 h 3766"/>
                      <a:gd name="T32" fmla="*/ 2895 w 3000"/>
                      <a:gd name="T33" fmla="*/ 2123 h 3766"/>
                      <a:gd name="T34" fmla="*/ 2728 w 3000"/>
                      <a:gd name="T35" fmla="*/ 2189 h 3766"/>
                      <a:gd name="T36" fmla="*/ 2543 w 3000"/>
                      <a:gd name="T37" fmla="*/ 2138 h 3766"/>
                      <a:gd name="T38" fmla="*/ 2408 w 3000"/>
                      <a:gd name="T39" fmla="*/ 2058 h 3766"/>
                      <a:gd name="T40" fmla="*/ 2291 w 3000"/>
                      <a:gd name="T41" fmla="*/ 2079 h 3766"/>
                      <a:gd name="T42" fmla="*/ 2222 w 3000"/>
                      <a:gd name="T43" fmla="*/ 2202 h 3766"/>
                      <a:gd name="T44" fmla="*/ 2199 w 3000"/>
                      <a:gd name="T45" fmla="*/ 2832 h 3766"/>
                      <a:gd name="T46" fmla="*/ 2061 w 3000"/>
                      <a:gd name="T47" fmla="*/ 2969 h 3766"/>
                      <a:gd name="T48" fmla="*/ 1439 w 3000"/>
                      <a:gd name="T49" fmla="*/ 2992 h 3766"/>
                      <a:gd name="T50" fmla="*/ 1316 w 3000"/>
                      <a:gd name="T51" fmla="*/ 3060 h 3766"/>
                      <a:gd name="T52" fmla="*/ 1295 w 3000"/>
                      <a:gd name="T53" fmla="*/ 3180 h 3766"/>
                      <a:gd name="T54" fmla="*/ 1376 w 3000"/>
                      <a:gd name="T55" fmla="*/ 3315 h 3766"/>
                      <a:gd name="T56" fmla="*/ 1426 w 3000"/>
                      <a:gd name="T57" fmla="*/ 3498 h 3766"/>
                      <a:gd name="T58" fmla="*/ 1359 w 3000"/>
                      <a:gd name="T59" fmla="*/ 3663 h 3766"/>
                      <a:gd name="T60" fmla="*/ 1179 w 3000"/>
                      <a:gd name="T61" fmla="*/ 3758 h 3766"/>
                      <a:gd name="T62" fmla="*/ 949 w 3000"/>
                      <a:gd name="T63" fmla="*/ 3722 h 3766"/>
                      <a:gd name="T64" fmla="*/ 823 w 3000"/>
                      <a:gd name="T65" fmla="*/ 3585 h 3766"/>
                      <a:gd name="T66" fmla="*/ 816 w 3000"/>
                      <a:gd name="T67" fmla="*/ 3404 h 3766"/>
                      <a:gd name="T68" fmla="*/ 911 w 3000"/>
                      <a:gd name="T69" fmla="*/ 3241 h 3766"/>
                      <a:gd name="T70" fmla="*/ 937 w 3000"/>
                      <a:gd name="T71" fmla="*/ 3115 h 3766"/>
                      <a:gd name="T72" fmla="*/ 867 w 3000"/>
                      <a:gd name="T73" fmla="*/ 3016 h 3766"/>
                      <a:gd name="T74" fmla="*/ 261 w 3000"/>
                      <a:gd name="T75" fmla="*/ 2990 h 3766"/>
                      <a:gd name="T76" fmla="*/ 78 w 3000"/>
                      <a:gd name="T77" fmla="*/ 2914 h 3766"/>
                      <a:gd name="T78" fmla="*/ 2 w 3000"/>
                      <a:gd name="T79" fmla="*/ 2731 h 3766"/>
                      <a:gd name="T80" fmla="*/ 185 w 3000"/>
                      <a:gd name="T81" fmla="*/ 2429 h 3766"/>
                      <a:gd name="T82" fmla="*/ 472 w 3000"/>
                      <a:gd name="T83" fmla="*/ 2383 h 3766"/>
                      <a:gd name="T84" fmla="*/ 690 w 3000"/>
                      <a:gd name="T85" fmla="*/ 2189 h 3766"/>
                      <a:gd name="T86" fmla="*/ 781 w 3000"/>
                      <a:gd name="T87" fmla="*/ 1883 h 3766"/>
                      <a:gd name="T88" fmla="*/ 726 w 3000"/>
                      <a:gd name="T89" fmla="*/ 1626 h 3766"/>
                      <a:gd name="T90" fmla="*/ 536 w 3000"/>
                      <a:gd name="T91" fmla="*/ 1400 h 3766"/>
                      <a:gd name="T92" fmla="*/ 247 w 3000"/>
                      <a:gd name="T93" fmla="*/ 1314 h 3766"/>
                      <a:gd name="T94" fmla="*/ 0 w 3000"/>
                      <a:gd name="T95" fmla="*/ 1373 h 3766"/>
                      <a:gd name="T96" fmla="*/ 46 w 3000"/>
                      <a:gd name="T97" fmla="*/ 890 h 3766"/>
                      <a:gd name="T98" fmla="*/ 211 w 3000"/>
                      <a:gd name="T99" fmla="*/ 778 h 3766"/>
                      <a:gd name="T100" fmla="*/ 831 w 3000"/>
                      <a:gd name="T101" fmla="*/ 761 h 3766"/>
                      <a:gd name="T102" fmla="*/ 930 w 3000"/>
                      <a:gd name="T103" fmla="*/ 677 h 3766"/>
                      <a:gd name="T104" fmla="*/ 926 w 3000"/>
                      <a:gd name="T105" fmla="*/ 555 h 3766"/>
                      <a:gd name="T106" fmla="*/ 831 w 3000"/>
                      <a:gd name="T107" fmla="*/ 407 h 3766"/>
                      <a:gd name="T108" fmla="*/ 810 w 3000"/>
                      <a:gd name="T109" fmla="*/ 225 h 3766"/>
                      <a:gd name="T110" fmla="*/ 907 w 3000"/>
                      <a:gd name="T111" fmla="*/ 70 h 3766"/>
                      <a:gd name="T112" fmla="*/ 1114 w 3000"/>
                      <a:gd name="T113" fmla="*/ 0 h 37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3000" h="3766">
                        <a:moveTo>
                          <a:pt x="1114" y="0"/>
                        </a:moveTo>
                        <a:lnTo>
                          <a:pt x="1177" y="8"/>
                        </a:lnTo>
                        <a:lnTo>
                          <a:pt x="1232" y="23"/>
                        </a:lnTo>
                        <a:lnTo>
                          <a:pt x="1281" y="44"/>
                        </a:lnTo>
                        <a:lnTo>
                          <a:pt x="1323" y="70"/>
                        </a:lnTo>
                        <a:lnTo>
                          <a:pt x="1357" y="105"/>
                        </a:lnTo>
                        <a:lnTo>
                          <a:pt x="1386" y="141"/>
                        </a:lnTo>
                        <a:lnTo>
                          <a:pt x="1407" y="181"/>
                        </a:lnTo>
                        <a:lnTo>
                          <a:pt x="1420" y="225"/>
                        </a:lnTo>
                        <a:lnTo>
                          <a:pt x="1426" y="270"/>
                        </a:lnTo>
                        <a:lnTo>
                          <a:pt x="1424" y="316"/>
                        </a:lnTo>
                        <a:lnTo>
                          <a:pt x="1414" y="363"/>
                        </a:lnTo>
                        <a:lnTo>
                          <a:pt x="1399" y="409"/>
                        </a:lnTo>
                        <a:lnTo>
                          <a:pt x="1374" y="453"/>
                        </a:lnTo>
                        <a:lnTo>
                          <a:pt x="1342" y="495"/>
                        </a:lnTo>
                        <a:lnTo>
                          <a:pt x="1319" y="525"/>
                        </a:lnTo>
                        <a:lnTo>
                          <a:pt x="1304" y="555"/>
                        </a:lnTo>
                        <a:lnTo>
                          <a:pt x="1295" y="588"/>
                        </a:lnTo>
                        <a:lnTo>
                          <a:pt x="1289" y="618"/>
                        </a:lnTo>
                        <a:lnTo>
                          <a:pt x="1293" y="649"/>
                        </a:lnTo>
                        <a:lnTo>
                          <a:pt x="1300" y="677"/>
                        </a:lnTo>
                        <a:lnTo>
                          <a:pt x="1316" y="704"/>
                        </a:lnTo>
                        <a:lnTo>
                          <a:pt x="1336" y="727"/>
                        </a:lnTo>
                        <a:lnTo>
                          <a:pt x="1363" y="746"/>
                        </a:lnTo>
                        <a:lnTo>
                          <a:pt x="1397" y="761"/>
                        </a:lnTo>
                        <a:lnTo>
                          <a:pt x="1437" y="770"/>
                        </a:lnTo>
                        <a:lnTo>
                          <a:pt x="1485" y="774"/>
                        </a:lnTo>
                        <a:lnTo>
                          <a:pt x="1960" y="774"/>
                        </a:lnTo>
                        <a:lnTo>
                          <a:pt x="2011" y="778"/>
                        </a:lnTo>
                        <a:lnTo>
                          <a:pt x="2061" y="793"/>
                        </a:lnTo>
                        <a:lnTo>
                          <a:pt x="2104" y="818"/>
                        </a:lnTo>
                        <a:lnTo>
                          <a:pt x="2142" y="850"/>
                        </a:lnTo>
                        <a:lnTo>
                          <a:pt x="2175" y="888"/>
                        </a:lnTo>
                        <a:lnTo>
                          <a:pt x="2198" y="932"/>
                        </a:lnTo>
                        <a:lnTo>
                          <a:pt x="2213" y="980"/>
                        </a:lnTo>
                        <a:lnTo>
                          <a:pt x="2218" y="1033"/>
                        </a:lnTo>
                        <a:lnTo>
                          <a:pt x="2218" y="1508"/>
                        </a:lnTo>
                        <a:lnTo>
                          <a:pt x="2220" y="1556"/>
                        </a:lnTo>
                        <a:lnTo>
                          <a:pt x="2232" y="1596"/>
                        </a:lnTo>
                        <a:lnTo>
                          <a:pt x="2247" y="1630"/>
                        </a:lnTo>
                        <a:lnTo>
                          <a:pt x="2266" y="1657"/>
                        </a:lnTo>
                        <a:lnTo>
                          <a:pt x="2291" y="1678"/>
                        </a:lnTo>
                        <a:lnTo>
                          <a:pt x="2317" y="1693"/>
                        </a:lnTo>
                        <a:lnTo>
                          <a:pt x="2346" y="1702"/>
                        </a:lnTo>
                        <a:lnTo>
                          <a:pt x="2378" y="1704"/>
                        </a:lnTo>
                        <a:lnTo>
                          <a:pt x="2408" y="1700"/>
                        </a:lnTo>
                        <a:lnTo>
                          <a:pt x="2441" y="1689"/>
                        </a:lnTo>
                        <a:lnTo>
                          <a:pt x="2473" y="1674"/>
                        </a:lnTo>
                        <a:lnTo>
                          <a:pt x="2502" y="1651"/>
                        </a:lnTo>
                        <a:lnTo>
                          <a:pt x="2543" y="1619"/>
                        </a:lnTo>
                        <a:lnTo>
                          <a:pt x="2589" y="1594"/>
                        </a:lnTo>
                        <a:lnTo>
                          <a:pt x="2635" y="1579"/>
                        </a:lnTo>
                        <a:lnTo>
                          <a:pt x="2682" y="1569"/>
                        </a:lnTo>
                        <a:lnTo>
                          <a:pt x="2728" y="1567"/>
                        </a:lnTo>
                        <a:lnTo>
                          <a:pt x="2773" y="1573"/>
                        </a:lnTo>
                        <a:lnTo>
                          <a:pt x="2817" y="1586"/>
                        </a:lnTo>
                        <a:lnTo>
                          <a:pt x="2857" y="1607"/>
                        </a:lnTo>
                        <a:lnTo>
                          <a:pt x="2895" y="1636"/>
                        </a:lnTo>
                        <a:lnTo>
                          <a:pt x="2927" y="1670"/>
                        </a:lnTo>
                        <a:lnTo>
                          <a:pt x="2956" y="1712"/>
                        </a:lnTo>
                        <a:lnTo>
                          <a:pt x="2977" y="1761"/>
                        </a:lnTo>
                        <a:lnTo>
                          <a:pt x="2992" y="1816"/>
                        </a:lnTo>
                        <a:lnTo>
                          <a:pt x="3000" y="1879"/>
                        </a:lnTo>
                        <a:lnTo>
                          <a:pt x="2992" y="1940"/>
                        </a:lnTo>
                        <a:lnTo>
                          <a:pt x="2977" y="1997"/>
                        </a:lnTo>
                        <a:lnTo>
                          <a:pt x="2956" y="2045"/>
                        </a:lnTo>
                        <a:lnTo>
                          <a:pt x="2927" y="2086"/>
                        </a:lnTo>
                        <a:lnTo>
                          <a:pt x="2895" y="2123"/>
                        </a:lnTo>
                        <a:lnTo>
                          <a:pt x="2857" y="2149"/>
                        </a:lnTo>
                        <a:lnTo>
                          <a:pt x="2817" y="2170"/>
                        </a:lnTo>
                        <a:lnTo>
                          <a:pt x="2773" y="2183"/>
                        </a:lnTo>
                        <a:lnTo>
                          <a:pt x="2728" y="2189"/>
                        </a:lnTo>
                        <a:lnTo>
                          <a:pt x="2682" y="2189"/>
                        </a:lnTo>
                        <a:lnTo>
                          <a:pt x="2635" y="2180"/>
                        </a:lnTo>
                        <a:lnTo>
                          <a:pt x="2589" y="2162"/>
                        </a:lnTo>
                        <a:lnTo>
                          <a:pt x="2543" y="2138"/>
                        </a:lnTo>
                        <a:lnTo>
                          <a:pt x="2502" y="2107"/>
                        </a:lnTo>
                        <a:lnTo>
                          <a:pt x="2473" y="2085"/>
                        </a:lnTo>
                        <a:lnTo>
                          <a:pt x="2441" y="2067"/>
                        </a:lnTo>
                        <a:lnTo>
                          <a:pt x="2408" y="2058"/>
                        </a:lnTo>
                        <a:lnTo>
                          <a:pt x="2378" y="2054"/>
                        </a:lnTo>
                        <a:lnTo>
                          <a:pt x="2346" y="2056"/>
                        </a:lnTo>
                        <a:lnTo>
                          <a:pt x="2317" y="2065"/>
                        </a:lnTo>
                        <a:lnTo>
                          <a:pt x="2291" y="2079"/>
                        </a:lnTo>
                        <a:lnTo>
                          <a:pt x="2266" y="2100"/>
                        </a:lnTo>
                        <a:lnTo>
                          <a:pt x="2247" y="2128"/>
                        </a:lnTo>
                        <a:lnTo>
                          <a:pt x="2232" y="2162"/>
                        </a:lnTo>
                        <a:lnTo>
                          <a:pt x="2222" y="2202"/>
                        </a:lnTo>
                        <a:lnTo>
                          <a:pt x="2218" y="2248"/>
                        </a:lnTo>
                        <a:lnTo>
                          <a:pt x="2218" y="2731"/>
                        </a:lnTo>
                        <a:lnTo>
                          <a:pt x="2215" y="2782"/>
                        </a:lnTo>
                        <a:lnTo>
                          <a:pt x="2199" y="2832"/>
                        </a:lnTo>
                        <a:lnTo>
                          <a:pt x="2175" y="2876"/>
                        </a:lnTo>
                        <a:lnTo>
                          <a:pt x="2142" y="2914"/>
                        </a:lnTo>
                        <a:lnTo>
                          <a:pt x="2104" y="2944"/>
                        </a:lnTo>
                        <a:lnTo>
                          <a:pt x="2061" y="2969"/>
                        </a:lnTo>
                        <a:lnTo>
                          <a:pt x="2013" y="2984"/>
                        </a:lnTo>
                        <a:lnTo>
                          <a:pt x="1960" y="2990"/>
                        </a:lnTo>
                        <a:lnTo>
                          <a:pt x="1485" y="2990"/>
                        </a:lnTo>
                        <a:lnTo>
                          <a:pt x="1439" y="2992"/>
                        </a:lnTo>
                        <a:lnTo>
                          <a:pt x="1399" y="3001"/>
                        </a:lnTo>
                        <a:lnTo>
                          <a:pt x="1365" y="3016"/>
                        </a:lnTo>
                        <a:lnTo>
                          <a:pt x="1336" y="3037"/>
                        </a:lnTo>
                        <a:lnTo>
                          <a:pt x="1316" y="3060"/>
                        </a:lnTo>
                        <a:lnTo>
                          <a:pt x="1300" y="3087"/>
                        </a:lnTo>
                        <a:lnTo>
                          <a:pt x="1293" y="3117"/>
                        </a:lnTo>
                        <a:lnTo>
                          <a:pt x="1291" y="3148"/>
                        </a:lnTo>
                        <a:lnTo>
                          <a:pt x="1295" y="3180"/>
                        </a:lnTo>
                        <a:lnTo>
                          <a:pt x="1304" y="3210"/>
                        </a:lnTo>
                        <a:lnTo>
                          <a:pt x="1321" y="3243"/>
                        </a:lnTo>
                        <a:lnTo>
                          <a:pt x="1344" y="3271"/>
                        </a:lnTo>
                        <a:lnTo>
                          <a:pt x="1376" y="3315"/>
                        </a:lnTo>
                        <a:lnTo>
                          <a:pt x="1399" y="3359"/>
                        </a:lnTo>
                        <a:lnTo>
                          <a:pt x="1416" y="3404"/>
                        </a:lnTo>
                        <a:lnTo>
                          <a:pt x="1426" y="3450"/>
                        </a:lnTo>
                        <a:lnTo>
                          <a:pt x="1426" y="3498"/>
                        </a:lnTo>
                        <a:lnTo>
                          <a:pt x="1420" y="3541"/>
                        </a:lnTo>
                        <a:lnTo>
                          <a:pt x="1407" y="3585"/>
                        </a:lnTo>
                        <a:lnTo>
                          <a:pt x="1386" y="3625"/>
                        </a:lnTo>
                        <a:lnTo>
                          <a:pt x="1359" y="3663"/>
                        </a:lnTo>
                        <a:lnTo>
                          <a:pt x="1323" y="3695"/>
                        </a:lnTo>
                        <a:lnTo>
                          <a:pt x="1281" y="3722"/>
                        </a:lnTo>
                        <a:lnTo>
                          <a:pt x="1234" y="3745"/>
                        </a:lnTo>
                        <a:lnTo>
                          <a:pt x="1179" y="3758"/>
                        </a:lnTo>
                        <a:lnTo>
                          <a:pt x="1116" y="3766"/>
                        </a:lnTo>
                        <a:lnTo>
                          <a:pt x="1053" y="3758"/>
                        </a:lnTo>
                        <a:lnTo>
                          <a:pt x="998" y="3745"/>
                        </a:lnTo>
                        <a:lnTo>
                          <a:pt x="949" y="3722"/>
                        </a:lnTo>
                        <a:lnTo>
                          <a:pt x="907" y="3695"/>
                        </a:lnTo>
                        <a:lnTo>
                          <a:pt x="873" y="3663"/>
                        </a:lnTo>
                        <a:lnTo>
                          <a:pt x="844" y="3625"/>
                        </a:lnTo>
                        <a:lnTo>
                          <a:pt x="823" y="3585"/>
                        </a:lnTo>
                        <a:lnTo>
                          <a:pt x="810" y="3541"/>
                        </a:lnTo>
                        <a:lnTo>
                          <a:pt x="804" y="3496"/>
                        </a:lnTo>
                        <a:lnTo>
                          <a:pt x="806" y="3450"/>
                        </a:lnTo>
                        <a:lnTo>
                          <a:pt x="816" y="3404"/>
                        </a:lnTo>
                        <a:lnTo>
                          <a:pt x="831" y="3357"/>
                        </a:lnTo>
                        <a:lnTo>
                          <a:pt x="856" y="3313"/>
                        </a:lnTo>
                        <a:lnTo>
                          <a:pt x="888" y="3271"/>
                        </a:lnTo>
                        <a:lnTo>
                          <a:pt x="911" y="3241"/>
                        </a:lnTo>
                        <a:lnTo>
                          <a:pt x="926" y="3210"/>
                        </a:lnTo>
                        <a:lnTo>
                          <a:pt x="937" y="3178"/>
                        </a:lnTo>
                        <a:lnTo>
                          <a:pt x="941" y="3146"/>
                        </a:lnTo>
                        <a:lnTo>
                          <a:pt x="937" y="3115"/>
                        </a:lnTo>
                        <a:lnTo>
                          <a:pt x="930" y="3087"/>
                        </a:lnTo>
                        <a:lnTo>
                          <a:pt x="915" y="3060"/>
                        </a:lnTo>
                        <a:lnTo>
                          <a:pt x="894" y="3037"/>
                        </a:lnTo>
                        <a:lnTo>
                          <a:pt x="867" y="3016"/>
                        </a:lnTo>
                        <a:lnTo>
                          <a:pt x="833" y="3001"/>
                        </a:lnTo>
                        <a:lnTo>
                          <a:pt x="793" y="2992"/>
                        </a:lnTo>
                        <a:lnTo>
                          <a:pt x="745" y="2990"/>
                        </a:lnTo>
                        <a:lnTo>
                          <a:pt x="261" y="2990"/>
                        </a:lnTo>
                        <a:lnTo>
                          <a:pt x="207" y="2984"/>
                        </a:lnTo>
                        <a:lnTo>
                          <a:pt x="160" y="2969"/>
                        </a:lnTo>
                        <a:lnTo>
                          <a:pt x="116" y="2944"/>
                        </a:lnTo>
                        <a:lnTo>
                          <a:pt x="78" y="2914"/>
                        </a:lnTo>
                        <a:lnTo>
                          <a:pt x="46" y="2876"/>
                        </a:lnTo>
                        <a:lnTo>
                          <a:pt x="23" y="2830"/>
                        </a:lnTo>
                        <a:lnTo>
                          <a:pt x="8" y="2782"/>
                        </a:lnTo>
                        <a:lnTo>
                          <a:pt x="2" y="2731"/>
                        </a:lnTo>
                        <a:lnTo>
                          <a:pt x="2" y="2374"/>
                        </a:lnTo>
                        <a:lnTo>
                          <a:pt x="61" y="2398"/>
                        </a:lnTo>
                        <a:lnTo>
                          <a:pt x="122" y="2417"/>
                        </a:lnTo>
                        <a:lnTo>
                          <a:pt x="185" y="2429"/>
                        </a:lnTo>
                        <a:lnTo>
                          <a:pt x="249" y="2433"/>
                        </a:lnTo>
                        <a:lnTo>
                          <a:pt x="327" y="2427"/>
                        </a:lnTo>
                        <a:lnTo>
                          <a:pt x="403" y="2410"/>
                        </a:lnTo>
                        <a:lnTo>
                          <a:pt x="472" y="2383"/>
                        </a:lnTo>
                        <a:lnTo>
                          <a:pt x="536" y="2347"/>
                        </a:lnTo>
                        <a:lnTo>
                          <a:pt x="595" y="2303"/>
                        </a:lnTo>
                        <a:lnTo>
                          <a:pt x="647" y="2250"/>
                        </a:lnTo>
                        <a:lnTo>
                          <a:pt x="690" y="2189"/>
                        </a:lnTo>
                        <a:lnTo>
                          <a:pt x="726" y="2121"/>
                        </a:lnTo>
                        <a:lnTo>
                          <a:pt x="755" y="2048"/>
                        </a:lnTo>
                        <a:lnTo>
                          <a:pt x="774" y="1968"/>
                        </a:lnTo>
                        <a:lnTo>
                          <a:pt x="781" y="1883"/>
                        </a:lnTo>
                        <a:lnTo>
                          <a:pt x="781" y="1864"/>
                        </a:lnTo>
                        <a:lnTo>
                          <a:pt x="774" y="1778"/>
                        </a:lnTo>
                        <a:lnTo>
                          <a:pt x="755" y="1700"/>
                        </a:lnTo>
                        <a:lnTo>
                          <a:pt x="726" y="1626"/>
                        </a:lnTo>
                        <a:lnTo>
                          <a:pt x="690" y="1558"/>
                        </a:lnTo>
                        <a:lnTo>
                          <a:pt x="647" y="1497"/>
                        </a:lnTo>
                        <a:lnTo>
                          <a:pt x="595" y="1444"/>
                        </a:lnTo>
                        <a:lnTo>
                          <a:pt x="536" y="1400"/>
                        </a:lnTo>
                        <a:lnTo>
                          <a:pt x="472" y="1364"/>
                        </a:lnTo>
                        <a:lnTo>
                          <a:pt x="401" y="1337"/>
                        </a:lnTo>
                        <a:lnTo>
                          <a:pt x="327" y="1320"/>
                        </a:lnTo>
                        <a:lnTo>
                          <a:pt x="247" y="1314"/>
                        </a:lnTo>
                        <a:lnTo>
                          <a:pt x="185" y="1318"/>
                        </a:lnTo>
                        <a:lnTo>
                          <a:pt x="122" y="1329"/>
                        </a:lnTo>
                        <a:lnTo>
                          <a:pt x="61" y="1349"/>
                        </a:lnTo>
                        <a:lnTo>
                          <a:pt x="0" y="1373"/>
                        </a:lnTo>
                        <a:lnTo>
                          <a:pt x="0" y="1037"/>
                        </a:lnTo>
                        <a:lnTo>
                          <a:pt x="6" y="983"/>
                        </a:lnTo>
                        <a:lnTo>
                          <a:pt x="21" y="934"/>
                        </a:lnTo>
                        <a:lnTo>
                          <a:pt x="46" y="890"/>
                        </a:lnTo>
                        <a:lnTo>
                          <a:pt x="78" y="850"/>
                        </a:lnTo>
                        <a:lnTo>
                          <a:pt x="118" y="818"/>
                        </a:lnTo>
                        <a:lnTo>
                          <a:pt x="162" y="795"/>
                        </a:lnTo>
                        <a:lnTo>
                          <a:pt x="211" y="778"/>
                        </a:lnTo>
                        <a:lnTo>
                          <a:pt x="264" y="774"/>
                        </a:lnTo>
                        <a:lnTo>
                          <a:pt x="745" y="774"/>
                        </a:lnTo>
                        <a:lnTo>
                          <a:pt x="791" y="770"/>
                        </a:lnTo>
                        <a:lnTo>
                          <a:pt x="831" y="761"/>
                        </a:lnTo>
                        <a:lnTo>
                          <a:pt x="865" y="746"/>
                        </a:lnTo>
                        <a:lnTo>
                          <a:pt x="894" y="727"/>
                        </a:lnTo>
                        <a:lnTo>
                          <a:pt x="915" y="704"/>
                        </a:lnTo>
                        <a:lnTo>
                          <a:pt x="930" y="677"/>
                        </a:lnTo>
                        <a:lnTo>
                          <a:pt x="937" y="649"/>
                        </a:lnTo>
                        <a:lnTo>
                          <a:pt x="939" y="618"/>
                        </a:lnTo>
                        <a:lnTo>
                          <a:pt x="935" y="586"/>
                        </a:lnTo>
                        <a:lnTo>
                          <a:pt x="926" y="555"/>
                        </a:lnTo>
                        <a:lnTo>
                          <a:pt x="909" y="523"/>
                        </a:lnTo>
                        <a:lnTo>
                          <a:pt x="886" y="495"/>
                        </a:lnTo>
                        <a:lnTo>
                          <a:pt x="854" y="451"/>
                        </a:lnTo>
                        <a:lnTo>
                          <a:pt x="831" y="407"/>
                        </a:lnTo>
                        <a:lnTo>
                          <a:pt x="814" y="361"/>
                        </a:lnTo>
                        <a:lnTo>
                          <a:pt x="804" y="316"/>
                        </a:lnTo>
                        <a:lnTo>
                          <a:pt x="804" y="268"/>
                        </a:lnTo>
                        <a:lnTo>
                          <a:pt x="810" y="225"/>
                        </a:lnTo>
                        <a:lnTo>
                          <a:pt x="823" y="181"/>
                        </a:lnTo>
                        <a:lnTo>
                          <a:pt x="844" y="141"/>
                        </a:lnTo>
                        <a:lnTo>
                          <a:pt x="871" y="103"/>
                        </a:lnTo>
                        <a:lnTo>
                          <a:pt x="907" y="70"/>
                        </a:lnTo>
                        <a:lnTo>
                          <a:pt x="949" y="44"/>
                        </a:lnTo>
                        <a:lnTo>
                          <a:pt x="996" y="23"/>
                        </a:lnTo>
                        <a:lnTo>
                          <a:pt x="1051" y="8"/>
                        </a:lnTo>
                        <a:lnTo>
                          <a:pt x="1114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0" name="Freeform 18">
                    <a:extLst>
                      <a:ext uri="{FF2B5EF4-FFF2-40B4-BE49-F238E27FC236}">
                        <a16:creationId xmlns:a16="http://schemas.microsoft.com/office/drawing/2014/main" id="{EB266366-9054-4C7D-A605-17C1A80A57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79" y="1831"/>
                    <a:ext cx="1499" cy="1882"/>
                  </a:xfrm>
                  <a:custGeom>
                    <a:avLst/>
                    <a:gdLst>
                      <a:gd name="T0" fmla="*/ 2051 w 2998"/>
                      <a:gd name="T1" fmla="*/ 42 h 3764"/>
                      <a:gd name="T2" fmla="*/ 2175 w 2998"/>
                      <a:gd name="T3" fmla="*/ 181 h 3764"/>
                      <a:gd name="T4" fmla="*/ 2184 w 2998"/>
                      <a:gd name="T5" fmla="*/ 361 h 3764"/>
                      <a:gd name="T6" fmla="*/ 2089 w 2998"/>
                      <a:gd name="T7" fmla="*/ 523 h 3764"/>
                      <a:gd name="T8" fmla="*/ 2062 w 2998"/>
                      <a:gd name="T9" fmla="*/ 648 h 3764"/>
                      <a:gd name="T10" fmla="*/ 2133 w 2998"/>
                      <a:gd name="T11" fmla="*/ 747 h 3764"/>
                      <a:gd name="T12" fmla="*/ 2739 w 2998"/>
                      <a:gd name="T13" fmla="*/ 776 h 3764"/>
                      <a:gd name="T14" fmla="*/ 2921 w 2998"/>
                      <a:gd name="T15" fmla="*/ 852 h 3764"/>
                      <a:gd name="T16" fmla="*/ 2998 w 2998"/>
                      <a:gd name="T17" fmla="*/ 1035 h 3764"/>
                      <a:gd name="T18" fmla="*/ 2815 w 2998"/>
                      <a:gd name="T19" fmla="*/ 1337 h 3764"/>
                      <a:gd name="T20" fmla="*/ 2528 w 2998"/>
                      <a:gd name="T21" fmla="*/ 1381 h 3764"/>
                      <a:gd name="T22" fmla="*/ 2309 w 2998"/>
                      <a:gd name="T23" fmla="*/ 1577 h 3764"/>
                      <a:gd name="T24" fmla="*/ 2218 w 2998"/>
                      <a:gd name="T25" fmla="*/ 1881 h 3764"/>
                      <a:gd name="T26" fmla="*/ 2273 w 2998"/>
                      <a:gd name="T27" fmla="*/ 2140 h 3764"/>
                      <a:gd name="T28" fmla="*/ 2463 w 2998"/>
                      <a:gd name="T29" fmla="*/ 2366 h 3764"/>
                      <a:gd name="T30" fmla="*/ 2750 w 2998"/>
                      <a:gd name="T31" fmla="*/ 2450 h 3764"/>
                      <a:gd name="T32" fmla="*/ 2998 w 2998"/>
                      <a:gd name="T33" fmla="*/ 2391 h 3764"/>
                      <a:gd name="T34" fmla="*/ 2952 w 2998"/>
                      <a:gd name="T35" fmla="*/ 2876 h 3764"/>
                      <a:gd name="T36" fmla="*/ 2787 w 2998"/>
                      <a:gd name="T37" fmla="*/ 2986 h 3764"/>
                      <a:gd name="T38" fmla="*/ 2167 w 2998"/>
                      <a:gd name="T39" fmla="*/ 3005 h 3764"/>
                      <a:gd name="T40" fmla="*/ 2070 w 2998"/>
                      <a:gd name="T41" fmla="*/ 3089 h 3764"/>
                      <a:gd name="T42" fmla="*/ 2074 w 2998"/>
                      <a:gd name="T43" fmla="*/ 3210 h 3764"/>
                      <a:gd name="T44" fmla="*/ 2169 w 2998"/>
                      <a:gd name="T45" fmla="*/ 3357 h 3764"/>
                      <a:gd name="T46" fmla="*/ 2190 w 2998"/>
                      <a:gd name="T47" fmla="*/ 3541 h 3764"/>
                      <a:gd name="T48" fmla="*/ 2093 w 2998"/>
                      <a:gd name="T49" fmla="*/ 3693 h 3764"/>
                      <a:gd name="T50" fmla="*/ 1884 w 2998"/>
                      <a:gd name="T51" fmla="*/ 3764 h 3764"/>
                      <a:gd name="T52" fmla="*/ 1677 w 2998"/>
                      <a:gd name="T53" fmla="*/ 3693 h 3764"/>
                      <a:gd name="T54" fmla="*/ 1580 w 2998"/>
                      <a:gd name="T55" fmla="*/ 3541 h 3764"/>
                      <a:gd name="T56" fmla="*/ 1600 w 2998"/>
                      <a:gd name="T57" fmla="*/ 3357 h 3764"/>
                      <a:gd name="T58" fmla="*/ 1694 w 2998"/>
                      <a:gd name="T59" fmla="*/ 3208 h 3764"/>
                      <a:gd name="T60" fmla="*/ 1697 w 2998"/>
                      <a:gd name="T61" fmla="*/ 3087 h 3764"/>
                      <a:gd name="T62" fmla="*/ 1600 w 2998"/>
                      <a:gd name="T63" fmla="*/ 3005 h 3764"/>
                      <a:gd name="T64" fmla="*/ 987 w 2998"/>
                      <a:gd name="T65" fmla="*/ 2986 h 3764"/>
                      <a:gd name="T66" fmla="*/ 825 w 2998"/>
                      <a:gd name="T67" fmla="*/ 2877 h 3764"/>
                      <a:gd name="T68" fmla="*/ 781 w 2998"/>
                      <a:gd name="T69" fmla="*/ 2254 h 3764"/>
                      <a:gd name="T70" fmla="*/ 732 w 2998"/>
                      <a:gd name="T71" fmla="*/ 2105 h 3764"/>
                      <a:gd name="T72" fmla="*/ 622 w 2998"/>
                      <a:gd name="T73" fmla="*/ 2058 h 3764"/>
                      <a:gd name="T74" fmla="*/ 496 w 2998"/>
                      <a:gd name="T75" fmla="*/ 2111 h 3764"/>
                      <a:gd name="T76" fmla="*/ 329 w 2998"/>
                      <a:gd name="T77" fmla="*/ 2193 h 3764"/>
                      <a:gd name="T78" fmla="*/ 162 w 2998"/>
                      <a:gd name="T79" fmla="*/ 2168 h 3764"/>
                      <a:gd name="T80" fmla="*/ 38 w 2998"/>
                      <a:gd name="T81" fmla="*/ 2043 h 3764"/>
                      <a:gd name="T82" fmla="*/ 8 w 2998"/>
                      <a:gd name="T83" fmla="*/ 1824 h 3764"/>
                      <a:gd name="T84" fmla="*/ 105 w 2998"/>
                      <a:gd name="T85" fmla="*/ 1643 h 3764"/>
                      <a:gd name="T86" fmla="*/ 272 w 2998"/>
                      <a:gd name="T87" fmla="*/ 1575 h 3764"/>
                      <a:gd name="T88" fmla="*/ 454 w 2998"/>
                      <a:gd name="T89" fmla="*/ 1626 h 3764"/>
                      <a:gd name="T90" fmla="*/ 591 w 2998"/>
                      <a:gd name="T91" fmla="*/ 1708 h 3764"/>
                      <a:gd name="T92" fmla="*/ 709 w 2998"/>
                      <a:gd name="T93" fmla="*/ 1685 h 3764"/>
                      <a:gd name="T94" fmla="*/ 777 w 2998"/>
                      <a:gd name="T95" fmla="*/ 1563 h 3764"/>
                      <a:gd name="T96" fmla="*/ 800 w 2998"/>
                      <a:gd name="T97" fmla="*/ 934 h 3764"/>
                      <a:gd name="T98" fmla="*/ 939 w 2998"/>
                      <a:gd name="T99" fmla="*/ 797 h 3764"/>
                      <a:gd name="T100" fmla="*/ 1561 w 2998"/>
                      <a:gd name="T101" fmla="*/ 772 h 3764"/>
                      <a:gd name="T102" fmla="*/ 1684 w 2998"/>
                      <a:gd name="T103" fmla="*/ 704 h 3764"/>
                      <a:gd name="T104" fmla="*/ 1705 w 2998"/>
                      <a:gd name="T105" fmla="*/ 586 h 3764"/>
                      <a:gd name="T106" fmla="*/ 1623 w 2998"/>
                      <a:gd name="T107" fmla="*/ 451 h 3764"/>
                      <a:gd name="T108" fmla="*/ 1574 w 2998"/>
                      <a:gd name="T109" fmla="*/ 268 h 3764"/>
                      <a:gd name="T110" fmla="*/ 1640 w 2998"/>
                      <a:gd name="T111" fmla="*/ 103 h 3764"/>
                      <a:gd name="T112" fmla="*/ 1821 w 2998"/>
                      <a:gd name="T113" fmla="*/ 6 h 37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2998" h="3764">
                        <a:moveTo>
                          <a:pt x="1884" y="0"/>
                        </a:moveTo>
                        <a:lnTo>
                          <a:pt x="1946" y="6"/>
                        </a:lnTo>
                        <a:lnTo>
                          <a:pt x="2002" y="21"/>
                        </a:lnTo>
                        <a:lnTo>
                          <a:pt x="2051" y="42"/>
                        </a:lnTo>
                        <a:lnTo>
                          <a:pt x="2093" y="70"/>
                        </a:lnTo>
                        <a:lnTo>
                          <a:pt x="2127" y="103"/>
                        </a:lnTo>
                        <a:lnTo>
                          <a:pt x="2155" y="139"/>
                        </a:lnTo>
                        <a:lnTo>
                          <a:pt x="2175" y="181"/>
                        </a:lnTo>
                        <a:lnTo>
                          <a:pt x="2190" y="222"/>
                        </a:lnTo>
                        <a:lnTo>
                          <a:pt x="2195" y="268"/>
                        </a:lnTo>
                        <a:lnTo>
                          <a:pt x="2194" y="316"/>
                        </a:lnTo>
                        <a:lnTo>
                          <a:pt x="2184" y="361"/>
                        </a:lnTo>
                        <a:lnTo>
                          <a:pt x="2169" y="407"/>
                        </a:lnTo>
                        <a:lnTo>
                          <a:pt x="2144" y="453"/>
                        </a:lnTo>
                        <a:lnTo>
                          <a:pt x="2112" y="494"/>
                        </a:lnTo>
                        <a:lnTo>
                          <a:pt x="2089" y="523"/>
                        </a:lnTo>
                        <a:lnTo>
                          <a:pt x="2074" y="555"/>
                        </a:lnTo>
                        <a:lnTo>
                          <a:pt x="2062" y="588"/>
                        </a:lnTo>
                        <a:lnTo>
                          <a:pt x="2059" y="618"/>
                        </a:lnTo>
                        <a:lnTo>
                          <a:pt x="2062" y="648"/>
                        </a:lnTo>
                        <a:lnTo>
                          <a:pt x="2070" y="679"/>
                        </a:lnTo>
                        <a:lnTo>
                          <a:pt x="2085" y="706"/>
                        </a:lnTo>
                        <a:lnTo>
                          <a:pt x="2106" y="728"/>
                        </a:lnTo>
                        <a:lnTo>
                          <a:pt x="2133" y="747"/>
                        </a:lnTo>
                        <a:lnTo>
                          <a:pt x="2167" y="763"/>
                        </a:lnTo>
                        <a:lnTo>
                          <a:pt x="2207" y="772"/>
                        </a:lnTo>
                        <a:lnTo>
                          <a:pt x="2254" y="776"/>
                        </a:lnTo>
                        <a:lnTo>
                          <a:pt x="2739" y="776"/>
                        </a:lnTo>
                        <a:lnTo>
                          <a:pt x="2790" y="782"/>
                        </a:lnTo>
                        <a:lnTo>
                          <a:pt x="2840" y="797"/>
                        </a:lnTo>
                        <a:lnTo>
                          <a:pt x="2883" y="820"/>
                        </a:lnTo>
                        <a:lnTo>
                          <a:pt x="2921" y="852"/>
                        </a:lnTo>
                        <a:lnTo>
                          <a:pt x="2954" y="890"/>
                        </a:lnTo>
                        <a:lnTo>
                          <a:pt x="2977" y="934"/>
                        </a:lnTo>
                        <a:lnTo>
                          <a:pt x="2992" y="983"/>
                        </a:lnTo>
                        <a:lnTo>
                          <a:pt x="2998" y="1035"/>
                        </a:lnTo>
                        <a:lnTo>
                          <a:pt x="2998" y="1392"/>
                        </a:lnTo>
                        <a:lnTo>
                          <a:pt x="2939" y="1367"/>
                        </a:lnTo>
                        <a:lnTo>
                          <a:pt x="2878" y="1348"/>
                        </a:lnTo>
                        <a:lnTo>
                          <a:pt x="2815" y="1337"/>
                        </a:lnTo>
                        <a:lnTo>
                          <a:pt x="2750" y="1333"/>
                        </a:lnTo>
                        <a:lnTo>
                          <a:pt x="2672" y="1339"/>
                        </a:lnTo>
                        <a:lnTo>
                          <a:pt x="2596" y="1356"/>
                        </a:lnTo>
                        <a:lnTo>
                          <a:pt x="2528" y="1381"/>
                        </a:lnTo>
                        <a:lnTo>
                          <a:pt x="2463" y="1417"/>
                        </a:lnTo>
                        <a:lnTo>
                          <a:pt x="2404" y="1462"/>
                        </a:lnTo>
                        <a:lnTo>
                          <a:pt x="2353" y="1516"/>
                        </a:lnTo>
                        <a:lnTo>
                          <a:pt x="2309" y="1577"/>
                        </a:lnTo>
                        <a:lnTo>
                          <a:pt x="2273" y="1643"/>
                        </a:lnTo>
                        <a:lnTo>
                          <a:pt x="2245" y="1717"/>
                        </a:lnTo>
                        <a:lnTo>
                          <a:pt x="2226" y="1797"/>
                        </a:lnTo>
                        <a:lnTo>
                          <a:pt x="2218" y="1881"/>
                        </a:lnTo>
                        <a:lnTo>
                          <a:pt x="2218" y="1902"/>
                        </a:lnTo>
                        <a:lnTo>
                          <a:pt x="2226" y="1985"/>
                        </a:lnTo>
                        <a:lnTo>
                          <a:pt x="2245" y="2065"/>
                        </a:lnTo>
                        <a:lnTo>
                          <a:pt x="2273" y="2140"/>
                        </a:lnTo>
                        <a:lnTo>
                          <a:pt x="2309" y="2206"/>
                        </a:lnTo>
                        <a:lnTo>
                          <a:pt x="2353" y="2267"/>
                        </a:lnTo>
                        <a:lnTo>
                          <a:pt x="2404" y="2320"/>
                        </a:lnTo>
                        <a:lnTo>
                          <a:pt x="2463" y="2366"/>
                        </a:lnTo>
                        <a:lnTo>
                          <a:pt x="2528" y="2402"/>
                        </a:lnTo>
                        <a:lnTo>
                          <a:pt x="2596" y="2429"/>
                        </a:lnTo>
                        <a:lnTo>
                          <a:pt x="2672" y="2444"/>
                        </a:lnTo>
                        <a:lnTo>
                          <a:pt x="2750" y="2450"/>
                        </a:lnTo>
                        <a:lnTo>
                          <a:pt x="2813" y="2446"/>
                        </a:lnTo>
                        <a:lnTo>
                          <a:pt x="2876" y="2434"/>
                        </a:lnTo>
                        <a:lnTo>
                          <a:pt x="2939" y="2417"/>
                        </a:lnTo>
                        <a:lnTo>
                          <a:pt x="2998" y="2391"/>
                        </a:lnTo>
                        <a:lnTo>
                          <a:pt x="2998" y="2727"/>
                        </a:lnTo>
                        <a:lnTo>
                          <a:pt x="2992" y="2780"/>
                        </a:lnTo>
                        <a:lnTo>
                          <a:pt x="2977" y="2830"/>
                        </a:lnTo>
                        <a:lnTo>
                          <a:pt x="2952" y="2876"/>
                        </a:lnTo>
                        <a:lnTo>
                          <a:pt x="2920" y="2914"/>
                        </a:lnTo>
                        <a:lnTo>
                          <a:pt x="2882" y="2946"/>
                        </a:lnTo>
                        <a:lnTo>
                          <a:pt x="2836" y="2971"/>
                        </a:lnTo>
                        <a:lnTo>
                          <a:pt x="2787" y="2986"/>
                        </a:lnTo>
                        <a:lnTo>
                          <a:pt x="2733" y="2992"/>
                        </a:lnTo>
                        <a:lnTo>
                          <a:pt x="2254" y="2992"/>
                        </a:lnTo>
                        <a:lnTo>
                          <a:pt x="2207" y="2995"/>
                        </a:lnTo>
                        <a:lnTo>
                          <a:pt x="2167" y="3005"/>
                        </a:lnTo>
                        <a:lnTo>
                          <a:pt x="2133" y="3018"/>
                        </a:lnTo>
                        <a:lnTo>
                          <a:pt x="2106" y="3039"/>
                        </a:lnTo>
                        <a:lnTo>
                          <a:pt x="2085" y="3062"/>
                        </a:lnTo>
                        <a:lnTo>
                          <a:pt x="2070" y="3089"/>
                        </a:lnTo>
                        <a:lnTo>
                          <a:pt x="2060" y="3117"/>
                        </a:lnTo>
                        <a:lnTo>
                          <a:pt x="2059" y="3147"/>
                        </a:lnTo>
                        <a:lnTo>
                          <a:pt x="2062" y="3178"/>
                        </a:lnTo>
                        <a:lnTo>
                          <a:pt x="2074" y="3210"/>
                        </a:lnTo>
                        <a:lnTo>
                          <a:pt x="2089" y="3241"/>
                        </a:lnTo>
                        <a:lnTo>
                          <a:pt x="2112" y="3271"/>
                        </a:lnTo>
                        <a:lnTo>
                          <a:pt x="2144" y="3313"/>
                        </a:lnTo>
                        <a:lnTo>
                          <a:pt x="2169" y="3357"/>
                        </a:lnTo>
                        <a:lnTo>
                          <a:pt x="2184" y="3404"/>
                        </a:lnTo>
                        <a:lnTo>
                          <a:pt x="2194" y="3450"/>
                        </a:lnTo>
                        <a:lnTo>
                          <a:pt x="2195" y="3496"/>
                        </a:lnTo>
                        <a:lnTo>
                          <a:pt x="2190" y="3541"/>
                        </a:lnTo>
                        <a:lnTo>
                          <a:pt x="2175" y="3585"/>
                        </a:lnTo>
                        <a:lnTo>
                          <a:pt x="2155" y="3625"/>
                        </a:lnTo>
                        <a:lnTo>
                          <a:pt x="2127" y="3661"/>
                        </a:lnTo>
                        <a:lnTo>
                          <a:pt x="2093" y="3693"/>
                        </a:lnTo>
                        <a:lnTo>
                          <a:pt x="2051" y="3722"/>
                        </a:lnTo>
                        <a:lnTo>
                          <a:pt x="2002" y="3743"/>
                        </a:lnTo>
                        <a:lnTo>
                          <a:pt x="1946" y="3758"/>
                        </a:lnTo>
                        <a:lnTo>
                          <a:pt x="1884" y="3764"/>
                        </a:lnTo>
                        <a:lnTo>
                          <a:pt x="1821" y="3758"/>
                        </a:lnTo>
                        <a:lnTo>
                          <a:pt x="1766" y="3743"/>
                        </a:lnTo>
                        <a:lnTo>
                          <a:pt x="1718" y="3722"/>
                        </a:lnTo>
                        <a:lnTo>
                          <a:pt x="1677" y="3693"/>
                        </a:lnTo>
                        <a:lnTo>
                          <a:pt x="1640" y="3661"/>
                        </a:lnTo>
                        <a:lnTo>
                          <a:pt x="1614" y="3625"/>
                        </a:lnTo>
                        <a:lnTo>
                          <a:pt x="1593" y="3583"/>
                        </a:lnTo>
                        <a:lnTo>
                          <a:pt x="1580" y="3541"/>
                        </a:lnTo>
                        <a:lnTo>
                          <a:pt x="1574" y="3496"/>
                        </a:lnTo>
                        <a:lnTo>
                          <a:pt x="1574" y="3448"/>
                        </a:lnTo>
                        <a:lnTo>
                          <a:pt x="1583" y="3402"/>
                        </a:lnTo>
                        <a:lnTo>
                          <a:pt x="1600" y="3357"/>
                        </a:lnTo>
                        <a:lnTo>
                          <a:pt x="1623" y="3311"/>
                        </a:lnTo>
                        <a:lnTo>
                          <a:pt x="1656" y="3269"/>
                        </a:lnTo>
                        <a:lnTo>
                          <a:pt x="1678" y="3241"/>
                        </a:lnTo>
                        <a:lnTo>
                          <a:pt x="1694" y="3208"/>
                        </a:lnTo>
                        <a:lnTo>
                          <a:pt x="1705" y="3178"/>
                        </a:lnTo>
                        <a:lnTo>
                          <a:pt x="1709" y="3146"/>
                        </a:lnTo>
                        <a:lnTo>
                          <a:pt x="1707" y="3115"/>
                        </a:lnTo>
                        <a:lnTo>
                          <a:pt x="1697" y="3087"/>
                        </a:lnTo>
                        <a:lnTo>
                          <a:pt x="1682" y="3062"/>
                        </a:lnTo>
                        <a:lnTo>
                          <a:pt x="1661" y="3037"/>
                        </a:lnTo>
                        <a:lnTo>
                          <a:pt x="1635" y="3018"/>
                        </a:lnTo>
                        <a:lnTo>
                          <a:pt x="1600" y="3005"/>
                        </a:lnTo>
                        <a:lnTo>
                          <a:pt x="1561" y="2995"/>
                        </a:lnTo>
                        <a:lnTo>
                          <a:pt x="1513" y="2992"/>
                        </a:lnTo>
                        <a:lnTo>
                          <a:pt x="1040" y="2992"/>
                        </a:lnTo>
                        <a:lnTo>
                          <a:pt x="987" y="2986"/>
                        </a:lnTo>
                        <a:lnTo>
                          <a:pt x="939" y="2971"/>
                        </a:lnTo>
                        <a:lnTo>
                          <a:pt x="893" y="2948"/>
                        </a:lnTo>
                        <a:lnTo>
                          <a:pt x="855" y="2915"/>
                        </a:lnTo>
                        <a:lnTo>
                          <a:pt x="825" y="2877"/>
                        </a:lnTo>
                        <a:lnTo>
                          <a:pt x="800" y="2834"/>
                        </a:lnTo>
                        <a:lnTo>
                          <a:pt x="785" y="2784"/>
                        </a:lnTo>
                        <a:lnTo>
                          <a:pt x="781" y="2733"/>
                        </a:lnTo>
                        <a:lnTo>
                          <a:pt x="781" y="2254"/>
                        </a:lnTo>
                        <a:lnTo>
                          <a:pt x="777" y="2208"/>
                        </a:lnTo>
                        <a:lnTo>
                          <a:pt x="768" y="2166"/>
                        </a:lnTo>
                        <a:lnTo>
                          <a:pt x="753" y="2134"/>
                        </a:lnTo>
                        <a:lnTo>
                          <a:pt x="732" y="2105"/>
                        </a:lnTo>
                        <a:lnTo>
                          <a:pt x="709" y="2084"/>
                        </a:lnTo>
                        <a:lnTo>
                          <a:pt x="682" y="2069"/>
                        </a:lnTo>
                        <a:lnTo>
                          <a:pt x="652" y="2062"/>
                        </a:lnTo>
                        <a:lnTo>
                          <a:pt x="622" y="2058"/>
                        </a:lnTo>
                        <a:lnTo>
                          <a:pt x="589" y="2063"/>
                        </a:lnTo>
                        <a:lnTo>
                          <a:pt x="557" y="2073"/>
                        </a:lnTo>
                        <a:lnTo>
                          <a:pt x="527" y="2090"/>
                        </a:lnTo>
                        <a:lnTo>
                          <a:pt x="496" y="2111"/>
                        </a:lnTo>
                        <a:lnTo>
                          <a:pt x="456" y="2141"/>
                        </a:lnTo>
                        <a:lnTo>
                          <a:pt x="416" y="2166"/>
                        </a:lnTo>
                        <a:lnTo>
                          <a:pt x="373" y="2181"/>
                        </a:lnTo>
                        <a:lnTo>
                          <a:pt x="329" y="2193"/>
                        </a:lnTo>
                        <a:lnTo>
                          <a:pt x="287" y="2195"/>
                        </a:lnTo>
                        <a:lnTo>
                          <a:pt x="243" y="2193"/>
                        </a:lnTo>
                        <a:lnTo>
                          <a:pt x="202" y="2183"/>
                        </a:lnTo>
                        <a:lnTo>
                          <a:pt x="162" y="2168"/>
                        </a:lnTo>
                        <a:lnTo>
                          <a:pt x="126" y="2145"/>
                        </a:lnTo>
                        <a:lnTo>
                          <a:pt x="93" y="2117"/>
                        </a:lnTo>
                        <a:lnTo>
                          <a:pt x="63" y="2082"/>
                        </a:lnTo>
                        <a:lnTo>
                          <a:pt x="38" y="2043"/>
                        </a:lnTo>
                        <a:lnTo>
                          <a:pt x="19" y="1997"/>
                        </a:lnTo>
                        <a:lnTo>
                          <a:pt x="8" y="1944"/>
                        </a:lnTo>
                        <a:lnTo>
                          <a:pt x="0" y="1887"/>
                        </a:lnTo>
                        <a:lnTo>
                          <a:pt x="8" y="1824"/>
                        </a:lnTo>
                        <a:lnTo>
                          <a:pt x="23" y="1769"/>
                        </a:lnTo>
                        <a:lnTo>
                          <a:pt x="44" y="1719"/>
                        </a:lnTo>
                        <a:lnTo>
                          <a:pt x="72" y="1677"/>
                        </a:lnTo>
                        <a:lnTo>
                          <a:pt x="105" y="1643"/>
                        </a:lnTo>
                        <a:lnTo>
                          <a:pt x="143" y="1615"/>
                        </a:lnTo>
                        <a:lnTo>
                          <a:pt x="183" y="1594"/>
                        </a:lnTo>
                        <a:lnTo>
                          <a:pt x="226" y="1580"/>
                        </a:lnTo>
                        <a:lnTo>
                          <a:pt x="272" y="1575"/>
                        </a:lnTo>
                        <a:lnTo>
                          <a:pt x="318" y="1577"/>
                        </a:lnTo>
                        <a:lnTo>
                          <a:pt x="365" y="1586"/>
                        </a:lnTo>
                        <a:lnTo>
                          <a:pt x="411" y="1601"/>
                        </a:lnTo>
                        <a:lnTo>
                          <a:pt x="454" y="1626"/>
                        </a:lnTo>
                        <a:lnTo>
                          <a:pt x="498" y="1658"/>
                        </a:lnTo>
                        <a:lnTo>
                          <a:pt x="527" y="1681"/>
                        </a:lnTo>
                        <a:lnTo>
                          <a:pt x="559" y="1696"/>
                        </a:lnTo>
                        <a:lnTo>
                          <a:pt x="591" y="1708"/>
                        </a:lnTo>
                        <a:lnTo>
                          <a:pt x="622" y="1712"/>
                        </a:lnTo>
                        <a:lnTo>
                          <a:pt x="652" y="1708"/>
                        </a:lnTo>
                        <a:lnTo>
                          <a:pt x="682" y="1700"/>
                        </a:lnTo>
                        <a:lnTo>
                          <a:pt x="709" y="1685"/>
                        </a:lnTo>
                        <a:lnTo>
                          <a:pt x="732" y="1664"/>
                        </a:lnTo>
                        <a:lnTo>
                          <a:pt x="753" y="1637"/>
                        </a:lnTo>
                        <a:lnTo>
                          <a:pt x="768" y="1603"/>
                        </a:lnTo>
                        <a:lnTo>
                          <a:pt x="777" y="1563"/>
                        </a:lnTo>
                        <a:lnTo>
                          <a:pt x="781" y="1516"/>
                        </a:lnTo>
                        <a:lnTo>
                          <a:pt x="781" y="1035"/>
                        </a:lnTo>
                        <a:lnTo>
                          <a:pt x="785" y="983"/>
                        </a:lnTo>
                        <a:lnTo>
                          <a:pt x="800" y="934"/>
                        </a:lnTo>
                        <a:lnTo>
                          <a:pt x="825" y="890"/>
                        </a:lnTo>
                        <a:lnTo>
                          <a:pt x="857" y="852"/>
                        </a:lnTo>
                        <a:lnTo>
                          <a:pt x="895" y="820"/>
                        </a:lnTo>
                        <a:lnTo>
                          <a:pt x="939" y="797"/>
                        </a:lnTo>
                        <a:lnTo>
                          <a:pt x="987" y="782"/>
                        </a:lnTo>
                        <a:lnTo>
                          <a:pt x="1040" y="776"/>
                        </a:lnTo>
                        <a:lnTo>
                          <a:pt x="1513" y="776"/>
                        </a:lnTo>
                        <a:lnTo>
                          <a:pt x="1561" y="772"/>
                        </a:lnTo>
                        <a:lnTo>
                          <a:pt x="1600" y="763"/>
                        </a:lnTo>
                        <a:lnTo>
                          <a:pt x="1635" y="747"/>
                        </a:lnTo>
                        <a:lnTo>
                          <a:pt x="1663" y="728"/>
                        </a:lnTo>
                        <a:lnTo>
                          <a:pt x="1684" y="704"/>
                        </a:lnTo>
                        <a:lnTo>
                          <a:pt x="1697" y="677"/>
                        </a:lnTo>
                        <a:lnTo>
                          <a:pt x="1707" y="648"/>
                        </a:lnTo>
                        <a:lnTo>
                          <a:pt x="1709" y="618"/>
                        </a:lnTo>
                        <a:lnTo>
                          <a:pt x="1705" y="586"/>
                        </a:lnTo>
                        <a:lnTo>
                          <a:pt x="1696" y="553"/>
                        </a:lnTo>
                        <a:lnTo>
                          <a:pt x="1678" y="523"/>
                        </a:lnTo>
                        <a:lnTo>
                          <a:pt x="1656" y="493"/>
                        </a:lnTo>
                        <a:lnTo>
                          <a:pt x="1623" y="451"/>
                        </a:lnTo>
                        <a:lnTo>
                          <a:pt x="1600" y="407"/>
                        </a:lnTo>
                        <a:lnTo>
                          <a:pt x="1583" y="361"/>
                        </a:lnTo>
                        <a:lnTo>
                          <a:pt x="1574" y="314"/>
                        </a:lnTo>
                        <a:lnTo>
                          <a:pt x="1574" y="268"/>
                        </a:lnTo>
                        <a:lnTo>
                          <a:pt x="1580" y="222"/>
                        </a:lnTo>
                        <a:lnTo>
                          <a:pt x="1593" y="181"/>
                        </a:lnTo>
                        <a:lnTo>
                          <a:pt x="1614" y="139"/>
                        </a:lnTo>
                        <a:lnTo>
                          <a:pt x="1640" y="103"/>
                        </a:lnTo>
                        <a:lnTo>
                          <a:pt x="1677" y="70"/>
                        </a:lnTo>
                        <a:lnTo>
                          <a:pt x="1718" y="42"/>
                        </a:lnTo>
                        <a:lnTo>
                          <a:pt x="1766" y="21"/>
                        </a:lnTo>
                        <a:lnTo>
                          <a:pt x="1821" y="6"/>
                        </a:lnTo>
                        <a:lnTo>
                          <a:pt x="1884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1" name="Freeform 19">
                    <a:extLst>
                      <a:ext uri="{FF2B5EF4-FFF2-40B4-BE49-F238E27FC236}">
                        <a16:creationId xmlns:a16="http://schemas.microsoft.com/office/drawing/2014/main" id="{7185047D-8D82-4DC3-BD5F-9BD960132C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83" y="597"/>
                    <a:ext cx="1881" cy="1498"/>
                  </a:xfrm>
                  <a:custGeom>
                    <a:avLst/>
                    <a:gdLst>
                      <a:gd name="T0" fmla="*/ 2043 w 3761"/>
                      <a:gd name="T1" fmla="*/ 44 h 2998"/>
                      <a:gd name="T2" fmla="*/ 2167 w 3761"/>
                      <a:gd name="T3" fmla="*/ 183 h 2998"/>
                      <a:gd name="T4" fmla="*/ 2176 w 3761"/>
                      <a:gd name="T5" fmla="*/ 364 h 2998"/>
                      <a:gd name="T6" fmla="*/ 2081 w 3761"/>
                      <a:gd name="T7" fmla="*/ 527 h 2998"/>
                      <a:gd name="T8" fmla="*/ 2054 w 3761"/>
                      <a:gd name="T9" fmla="*/ 653 h 2998"/>
                      <a:gd name="T10" fmla="*/ 2125 w 3761"/>
                      <a:gd name="T11" fmla="*/ 752 h 2998"/>
                      <a:gd name="T12" fmla="*/ 2727 w 3761"/>
                      <a:gd name="T13" fmla="*/ 780 h 2998"/>
                      <a:gd name="T14" fmla="*/ 2910 w 3761"/>
                      <a:gd name="T15" fmla="*/ 856 h 2998"/>
                      <a:gd name="T16" fmla="*/ 2986 w 3761"/>
                      <a:gd name="T17" fmla="*/ 1039 h 2998"/>
                      <a:gd name="T18" fmla="*/ 3014 w 3761"/>
                      <a:gd name="T19" fmla="*/ 1634 h 2998"/>
                      <a:gd name="T20" fmla="*/ 3113 w 3761"/>
                      <a:gd name="T21" fmla="*/ 1706 h 2998"/>
                      <a:gd name="T22" fmla="*/ 3238 w 3761"/>
                      <a:gd name="T23" fmla="*/ 1678 h 2998"/>
                      <a:gd name="T24" fmla="*/ 3400 w 3761"/>
                      <a:gd name="T25" fmla="*/ 1583 h 2998"/>
                      <a:gd name="T26" fmla="*/ 3581 w 3761"/>
                      <a:gd name="T27" fmla="*/ 1592 h 2998"/>
                      <a:gd name="T28" fmla="*/ 3719 w 3761"/>
                      <a:gd name="T29" fmla="*/ 1716 h 2998"/>
                      <a:gd name="T30" fmla="*/ 3755 w 3761"/>
                      <a:gd name="T31" fmla="*/ 1946 h 2998"/>
                      <a:gd name="T32" fmla="*/ 3659 w 3761"/>
                      <a:gd name="T33" fmla="*/ 2127 h 2998"/>
                      <a:gd name="T34" fmla="*/ 3493 w 3761"/>
                      <a:gd name="T35" fmla="*/ 2195 h 2998"/>
                      <a:gd name="T36" fmla="*/ 3309 w 3761"/>
                      <a:gd name="T37" fmla="*/ 2144 h 2998"/>
                      <a:gd name="T38" fmla="*/ 3174 w 3761"/>
                      <a:gd name="T39" fmla="*/ 2062 h 2998"/>
                      <a:gd name="T40" fmla="*/ 3056 w 3761"/>
                      <a:gd name="T41" fmla="*/ 2085 h 2998"/>
                      <a:gd name="T42" fmla="*/ 2990 w 3761"/>
                      <a:gd name="T43" fmla="*/ 2207 h 2998"/>
                      <a:gd name="T44" fmla="*/ 2965 w 3761"/>
                      <a:gd name="T45" fmla="*/ 2840 h 2998"/>
                      <a:gd name="T46" fmla="*/ 2828 w 3761"/>
                      <a:gd name="T47" fmla="*/ 2977 h 2998"/>
                      <a:gd name="T48" fmla="*/ 2395 w 3761"/>
                      <a:gd name="T49" fmla="*/ 2939 h 2998"/>
                      <a:gd name="T50" fmla="*/ 2423 w 3761"/>
                      <a:gd name="T51" fmla="*/ 2672 h 2998"/>
                      <a:gd name="T52" fmla="*/ 2300 w 3761"/>
                      <a:gd name="T53" fmla="*/ 2404 h 2998"/>
                      <a:gd name="T54" fmla="*/ 2045 w 3761"/>
                      <a:gd name="T55" fmla="*/ 2245 h 2998"/>
                      <a:gd name="T56" fmla="*/ 1777 w 3761"/>
                      <a:gd name="T57" fmla="*/ 2226 h 2998"/>
                      <a:gd name="T58" fmla="*/ 1496 w 3761"/>
                      <a:gd name="T59" fmla="*/ 2353 h 2998"/>
                      <a:gd name="T60" fmla="*/ 1334 w 3761"/>
                      <a:gd name="T61" fmla="*/ 2596 h 2998"/>
                      <a:gd name="T62" fmla="*/ 1328 w 3761"/>
                      <a:gd name="T63" fmla="*/ 2876 h 2998"/>
                      <a:gd name="T64" fmla="*/ 982 w 3761"/>
                      <a:gd name="T65" fmla="*/ 2992 h 2998"/>
                      <a:gd name="T66" fmla="*/ 817 w 3761"/>
                      <a:gd name="T67" fmla="*/ 2882 h 2998"/>
                      <a:gd name="T68" fmla="*/ 771 w 3761"/>
                      <a:gd name="T69" fmla="*/ 2254 h 2998"/>
                      <a:gd name="T70" fmla="*/ 724 w 3761"/>
                      <a:gd name="T71" fmla="*/ 2106 h 2998"/>
                      <a:gd name="T72" fmla="*/ 616 w 3761"/>
                      <a:gd name="T73" fmla="*/ 2058 h 2998"/>
                      <a:gd name="T74" fmla="*/ 492 w 3761"/>
                      <a:gd name="T75" fmla="*/ 2111 h 2998"/>
                      <a:gd name="T76" fmla="*/ 313 w 3761"/>
                      <a:gd name="T77" fmla="*/ 2193 h 2998"/>
                      <a:gd name="T78" fmla="*/ 138 w 3761"/>
                      <a:gd name="T79" fmla="*/ 2155 h 2998"/>
                      <a:gd name="T80" fmla="*/ 21 w 3761"/>
                      <a:gd name="T81" fmla="*/ 2003 h 2998"/>
                      <a:gd name="T82" fmla="*/ 21 w 3761"/>
                      <a:gd name="T83" fmla="*/ 1767 h 2998"/>
                      <a:gd name="T84" fmla="*/ 138 w 3761"/>
                      <a:gd name="T85" fmla="*/ 1615 h 2998"/>
                      <a:gd name="T86" fmla="*/ 313 w 3761"/>
                      <a:gd name="T87" fmla="*/ 1577 h 2998"/>
                      <a:gd name="T88" fmla="*/ 494 w 3761"/>
                      <a:gd name="T89" fmla="*/ 1659 h 2998"/>
                      <a:gd name="T90" fmla="*/ 617 w 3761"/>
                      <a:gd name="T91" fmla="*/ 1710 h 2998"/>
                      <a:gd name="T92" fmla="*/ 724 w 3761"/>
                      <a:gd name="T93" fmla="*/ 1665 h 2998"/>
                      <a:gd name="T94" fmla="*/ 771 w 3761"/>
                      <a:gd name="T95" fmla="*/ 1516 h 2998"/>
                      <a:gd name="T96" fmla="*/ 815 w 3761"/>
                      <a:gd name="T97" fmla="*/ 896 h 2998"/>
                      <a:gd name="T98" fmla="*/ 979 w 3761"/>
                      <a:gd name="T99" fmla="*/ 788 h 2998"/>
                      <a:gd name="T100" fmla="*/ 1592 w 3761"/>
                      <a:gd name="T101" fmla="*/ 769 h 2998"/>
                      <a:gd name="T102" fmla="*/ 1689 w 3761"/>
                      <a:gd name="T103" fmla="*/ 683 h 2998"/>
                      <a:gd name="T104" fmla="*/ 1688 w 3761"/>
                      <a:gd name="T105" fmla="*/ 558 h 2998"/>
                      <a:gd name="T106" fmla="*/ 1592 w 3761"/>
                      <a:gd name="T107" fmla="*/ 411 h 2998"/>
                      <a:gd name="T108" fmla="*/ 1572 w 3761"/>
                      <a:gd name="T109" fmla="*/ 227 h 2998"/>
                      <a:gd name="T110" fmla="*/ 1669 w 3761"/>
                      <a:gd name="T111" fmla="*/ 71 h 2998"/>
                      <a:gd name="T112" fmla="*/ 1876 w 3761"/>
                      <a:gd name="T113" fmla="*/ 0 h 29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3761" h="2998">
                        <a:moveTo>
                          <a:pt x="1876" y="0"/>
                        </a:moveTo>
                        <a:lnTo>
                          <a:pt x="1938" y="8"/>
                        </a:lnTo>
                        <a:lnTo>
                          <a:pt x="1994" y="21"/>
                        </a:lnTo>
                        <a:lnTo>
                          <a:pt x="2043" y="44"/>
                        </a:lnTo>
                        <a:lnTo>
                          <a:pt x="2085" y="71"/>
                        </a:lnTo>
                        <a:lnTo>
                          <a:pt x="2119" y="105"/>
                        </a:lnTo>
                        <a:lnTo>
                          <a:pt x="2147" y="141"/>
                        </a:lnTo>
                        <a:lnTo>
                          <a:pt x="2167" y="183"/>
                        </a:lnTo>
                        <a:lnTo>
                          <a:pt x="2182" y="227"/>
                        </a:lnTo>
                        <a:lnTo>
                          <a:pt x="2187" y="270"/>
                        </a:lnTo>
                        <a:lnTo>
                          <a:pt x="2186" y="318"/>
                        </a:lnTo>
                        <a:lnTo>
                          <a:pt x="2176" y="364"/>
                        </a:lnTo>
                        <a:lnTo>
                          <a:pt x="2161" y="411"/>
                        </a:lnTo>
                        <a:lnTo>
                          <a:pt x="2136" y="455"/>
                        </a:lnTo>
                        <a:lnTo>
                          <a:pt x="2104" y="497"/>
                        </a:lnTo>
                        <a:lnTo>
                          <a:pt x="2081" y="527"/>
                        </a:lnTo>
                        <a:lnTo>
                          <a:pt x="2066" y="558"/>
                        </a:lnTo>
                        <a:lnTo>
                          <a:pt x="2054" y="590"/>
                        </a:lnTo>
                        <a:lnTo>
                          <a:pt x="2051" y="622"/>
                        </a:lnTo>
                        <a:lnTo>
                          <a:pt x="2054" y="653"/>
                        </a:lnTo>
                        <a:lnTo>
                          <a:pt x="2062" y="683"/>
                        </a:lnTo>
                        <a:lnTo>
                          <a:pt x="2077" y="710"/>
                        </a:lnTo>
                        <a:lnTo>
                          <a:pt x="2098" y="733"/>
                        </a:lnTo>
                        <a:lnTo>
                          <a:pt x="2125" y="752"/>
                        </a:lnTo>
                        <a:lnTo>
                          <a:pt x="2159" y="767"/>
                        </a:lnTo>
                        <a:lnTo>
                          <a:pt x="2199" y="776"/>
                        </a:lnTo>
                        <a:lnTo>
                          <a:pt x="2246" y="780"/>
                        </a:lnTo>
                        <a:lnTo>
                          <a:pt x="2727" y="780"/>
                        </a:lnTo>
                        <a:lnTo>
                          <a:pt x="2779" y="786"/>
                        </a:lnTo>
                        <a:lnTo>
                          <a:pt x="2828" y="801"/>
                        </a:lnTo>
                        <a:lnTo>
                          <a:pt x="2872" y="826"/>
                        </a:lnTo>
                        <a:lnTo>
                          <a:pt x="2910" y="856"/>
                        </a:lnTo>
                        <a:lnTo>
                          <a:pt x="2942" y="894"/>
                        </a:lnTo>
                        <a:lnTo>
                          <a:pt x="2965" y="938"/>
                        </a:lnTo>
                        <a:lnTo>
                          <a:pt x="2980" y="987"/>
                        </a:lnTo>
                        <a:lnTo>
                          <a:pt x="2986" y="1039"/>
                        </a:lnTo>
                        <a:lnTo>
                          <a:pt x="2986" y="1512"/>
                        </a:lnTo>
                        <a:lnTo>
                          <a:pt x="2990" y="1560"/>
                        </a:lnTo>
                        <a:lnTo>
                          <a:pt x="2999" y="1600"/>
                        </a:lnTo>
                        <a:lnTo>
                          <a:pt x="3014" y="1634"/>
                        </a:lnTo>
                        <a:lnTo>
                          <a:pt x="3033" y="1661"/>
                        </a:lnTo>
                        <a:lnTo>
                          <a:pt x="3058" y="1684"/>
                        </a:lnTo>
                        <a:lnTo>
                          <a:pt x="3085" y="1697"/>
                        </a:lnTo>
                        <a:lnTo>
                          <a:pt x="3113" y="1706"/>
                        </a:lnTo>
                        <a:lnTo>
                          <a:pt x="3143" y="1708"/>
                        </a:lnTo>
                        <a:lnTo>
                          <a:pt x="3176" y="1704"/>
                        </a:lnTo>
                        <a:lnTo>
                          <a:pt x="3208" y="1695"/>
                        </a:lnTo>
                        <a:lnTo>
                          <a:pt x="3238" y="1678"/>
                        </a:lnTo>
                        <a:lnTo>
                          <a:pt x="3269" y="1655"/>
                        </a:lnTo>
                        <a:lnTo>
                          <a:pt x="3311" y="1623"/>
                        </a:lnTo>
                        <a:lnTo>
                          <a:pt x="3354" y="1600"/>
                        </a:lnTo>
                        <a:lnTo>
                          <a:pt x="3400" y="1583"/>
                        </a:lnTo>
                        <a:lnTo>
                          <a:pt x="3448" y="1573"/>
                        </a:lnTo>
                        <a:lnTo>
                          <a:pt x="3493" y="1571"/>
                        </a:lnTo>
                        <a:lnTo>
                          <a:pt x="3539" y="1579"/>
                        </a:lnTo>
                        <a:lnTo>
                          <a:pt x="3581" y="1592"/>
                        </a:lnTo>
                        <a:lnTo>
                          <a:pt x="3622" y="1613"/>
                        </a:lnTo>
                        <a:lnTo>
                          <a:pt x="3659" y="1640"/>
                        </a:lnTo>
                        <a:lnTo>
                          <a:pt x="3691" y="1674"/>
                        </a:lnTo>
                        <a:lnTo>
                          <a:pt x="3719" y="1716"/>
                        </a:lnTo>
                        <a:lnTo>
                          <a:pt x="3740" y="1765"/>
                        </a:lnTo>
                        <a:lnTo>
                          <a:pt x="3755" y="1820"/>
                        </a:lnTo>
                        <a:lnTo>
                          <a:pt x="3761" y="1883"/>
                        </a:lnTo>
                        <a:lnTo>
                          <a:pt x="3755" y="1946"/>
                        </a:lnTo>
                        <a:lnTo>
                          <a:pt x="3740" y="2001"/>
                        </a:lnTo>
                        <a:lnTo>
                          <a:pt x="3719" y="2051"/>
                        </a:lnTo>
                        <a:lnTo>
                          <a:pt x="3691" y="2092"/>
                        </a:lnTo>
                        <a:lnTo>
                          <a:pt x="3659" y="2127"/>
                        </a:lnTo>
                        <a:lnTo>
                          <a:pt x="3622" y="2155"/>
                        </a:lnTo>
                        <a:lnTo>
                          <a:pt x="3581" y="2174"/>
                        </a:lnTo>
                        <a:lnTo>
                          <a:pt x="3537" y="2188"/>
                        </a:lnTo>
                        <a:lnTo>
                          <a:pt x="3493" y="2195"/>
                        </a:lnTo>
                        <a:lnTo>
                          <a:pt x="3446" y="2193"/>
                        </a:lnTo>
                        <a:lnTo>
                          <a:pt x="3400" y="2184"/>
                        </a:lnTo>
                        <a:lnTo>
                          <a:pt x="3354" y="2168"/>
                        </a:lnTo>
                        <a:lnTo>
                          <a:pt x="3309" y="2144"/>
                        </a:lnTo>
                        <a:lnTo>
                          <a:pt x="3267" y="2111"/>
                        </a:lnTo>
                        <a:lnTo>
                          <a:pt x="3238" y="2089"/>
                        </a:lnTo>
                        <a:lnTo>
                          <a:pt x="3206" y="2073"/>
                        </a:lnTo>
                        <a:lnTo>
                          <a:pt x="3174" y="2062"/>
                        </a:lnTo>
                        <a:lnTo>
                          <a:pt x="3143" y="2058"/>
                        </a:lnTo>
                        <a:lnTo>
                          <a:pt x="3111" y="2062"/>
                        </a:lnTo>
                        <a:lnTo>
                          <a:pt x="3083" y="2070"/>
                        </a:lnTo>
                        <a:lnTo>
                          <a:pt x="3056" y="2085"/>
                        </a:lnTo>
                        <a:lnTo>
                          <a:pt x="3033" y="2106"/>
                        </a:lnTo>
                        <a:lnTo>
                          <a:pt x="3014" y="2132"/>
                        </a:lnTo>
                        <a:lnTo>
                          <a:pt x="2999" y="2167"/>
                        </a:lnTo>
                        <a:lnTo>
                          <a:pt x="2990" y="2207"/>
                        </a:lnTo>
                        <a:lnTo>
                          <a:pt x="2986" y="2254"/>
                        </a:lnTo>
                        <a:lnTo>
                          <a:pt x="2986" y="2739"/>
                        </a:lnTo>
                        <a:lnTo>
                          <a:pt x="2980" y="2790"/>
                        </a:lnTo>
                        <a:lnTo>
                          <a:pt x="2965" y="2840"/>
                        </a:lnTo>
                        <a:lnTo>
                          <a:pt x="2942" y="2884"/>
                        </a:lnTo>
                        <a:lnTo>
                          <a:pt x="2910" y="2922"/>
                        </a:lnTo>
                        <a:lnTo>
                          <a:pt x="2872" y="2954"/>
                        </a:lnTo>
                        <a:lnTo>
                          <a:pt x="2828" y="2977"/>
                        </a:lnTo>
                        <a:lnTo>
                          <a:pt x="2779" y="2992"/>
                        </a:lnTo>
                        <a:lnTo>
                          <a:pt x="2727" y="2998"/>
                        </a:lnTo>
                        <a:lnTo>
                          <a:pt x="2370" y="2998"/>
                        </a:lnTo>
                        <a:lnTo>
                          <a:pt x="2395" y="2939"/>
                        </a:lnTo>
                        <a:lnTo>
                          <a:pt x="2414" y="2878"/>
                        </a:lnTo>
                        <a:lnTo>
                          <a:pt x="2425" y="2815"/>
                        </a:lnTo>
                        <a:lnTo>
                          <a:pt x="2429" y="2750"/>
                        </a:lnTo>
                        <a:lnTo>
                          <a:pt x="2423" y="2672"/>
                        </a:lnTo>
                        <a:lnTo>
                          <a:pt x="2406" y="2596"/>
                        </a:lnTo>
                        <a:lnTo>
                          <a:pt x="2379" y="2528"/>
                        </a:lnTo>
                        <a:lnTo>
                          <a:pt x="2345" y="2463"/>
                        </a:lnTo>
                        <a:lnTo>
                          <a:pt x="2300" y="2404"/>
                        </a:lnTo>
                        <a:lnTo>
                          <a:pt x="2246" y="2353"/>
                        </a:lnTo>
                        <a:lnTo>
                          <a:pt x="2186" y="2309"/>
                        </a:lnTo>
                        <a:lnTo>
                          <a:pt x="2119" y="2273"/>
                        </a:lnTo>
                        <a:lnTo>
                          <a:pt x="2045" y="2245"/>
                        </a:lnTo>
                        <a:lnTo>
                          <a:pt x="1965" y="2226"/>
                        </a:lnTo>
                        <a:lnTo>
                          <a:pt x="1881" y="2218"/>
                        </a:lnTo>
                        <a:lnTo>
                          <a:pt x="1860" y="2218"/>
                        </a:lnTo>
                        <a:lnTo>
                          <a:pt x="1777" y="2226"/>
                        </a:lnTo>
                        <a:lnTo>
                          <a:pt x="1697" y="2245"/>
                        </a:lnTo>
                        <a:lnTo>
                          <a:pt x="1623" y="2273"/>
                        </a:lnTo>
                        <a:lnTo>
                          <a:pt x="1556" y="2309"/>
                        </a:lnTo>
                        <a:lnTo>
                          <a:pt x="1496" y="2353"/>
                        </a:lnTo>
                        <a:lnTo>
                          <a:pt x="1442" y="2404"/>
                        </a:lnTo>
                        <a:lnTo>
                          <a:pt x="1397" y="2463"/>
                        </a:lnTo>
                        <a:lnTo>
                          <a:pt x="1361" y="2528"/>
                        </a:lnTo>
                        <a:lnTo>
                          <a:pt x="1334" y="2596"/>
                        </a:lnTo>
                        <a:lnTo>
                          <a:pt x="1319" y="2672"/>
                        </a:lnTo>
                        <a:lnTo>
                          <a:pt x="1313" y="2750"/>
                        </a:lnTo>
                        <a:lnTo>
                          <a:pt x="1317" y="2813"/>
                        </a:lnTo>
                        <a:lnTo>
                          <a:pt x="1328" y="2876"/>
                        </a:lnTo>
                        <a:lnTo>
                          <a:pt x="1345" y="2939"/>
                        </a:lnTo>
                        <a:lnTo>
                          <a:pt x="1372" y="2998"/>
                        </a:lnTo>
                        <a:lnTo>
                          <a:pt x="1036" y="2998"/>
                        </a:lnTo>
                        <a:lnTo>
                          <a:pt x="982" y="2992"/>
                        </a:lnTo>
                        <a:lnTo>
                          <a:pt x="933" y="2977"/>
                        </a:lnTo>
                        <a:lnTo>
                          <a:pt x="887" y="2952"/>
                        </a:lnTo>
                        <a:lnTo>
                          <a:pt x="849" y="2920"/>
                        </a:lnTo>
                        <a:lnTo>
                          <a:pt x="817" y="2882"/>
                        </a:lnTo>
                        <a:lnTo>
                          <a:pt x="792" y="2836"/>
                        </a:lnTo>
                        <a:lnTo>
                          <a:pt x="777" y="2787"/>
                        </a:lnTo>
                        <a:lnTo>
                          <a:pt x="771" y="2733"/>
                        </a:lnTo>
                        <a:lnTo>
                          <a:pt x="771" y="2254"/>
                        </a:lnTo>
                        <a:lnTo>
                          <a:pt x="768" y="2207"/>
                        </a:lnTo>
                        <a:lnTo>
                          <a:pt x="758" y="2167"/>
                        </a:lnTo>
                        <a:lnTo>
                          <a:pt x="743" y="2132"/>
                        </a:lnTo>
                        <a:lnTo>
                          <a:pt x="724" y="2106"/>
                        </a:lnTo>
                        <a:lnTo>
                          <a:pt x="701" y="2085"/>
                        </a:lnTo>
                        <a:lnTo>
                          <a:pt x="674" y="2070"/>
                        </a:lnTo>
                        <a:lnTo>
                          <a:pt x="646" y="2060"/>
                        </a:lnTo>
                        <a:lnTo>
                          <a:pt x="616" y="2058"/>
                        </a:lnTo>
                        <a:lnTo>
                          <a:pt x="585" y="2062"/>
                        </a:lnTo>
                        <a:lnTo>
                          <a:pt x="553" y="2071"/>
                        </a:lnTo>
                        <a:lnTo>
                          <a:pt x="522" y="2089"/>
                        </a:lnTo>
                        <a:lnTo>
                          <a:pt x="492" y="2111"/>
                        </a:lnTo>
                        <a:lnTo>
                          <a:pt x="450" y="2144"/>
                        </a:lnTo>
                        <a:lnTo>
                          <a:pt x="405" y="2168"/>
                        </a:lnTo>
                        <a:lnTo>
                          <a:pt x="359" y="2184"/>
                        </a:lnTo>
                        <a:lnTo>
                          <a:pt x="313" y="2193"/>
                        </a:lnTo>
                        <a:lnTo>
                          <a:pt x="268" y="2195"/>
                        </a:lnTo>
                        <a:lnTo>
                          <a:pt x="222" y="2189"/>
                        </a:lnTo>
                        <a:lnTo>
                          <a:pt x="178" y="2176"/>
                        </a:lnTo>
                        <a:lnTo>
                          <a:pt x="138" y="2155"/>
                        </a:lnTo>
                        <a:lnTo>
                          <a:pt x="102" y="2127"/>
                        </a:lnTo>
                        <a:lnTo>
                          <a:pt x="70" y="2092"/>
                        </a:lnTo>
                        <a:lnTo>
                          <a:pt x="42" y="2051"/>
                        </a:lnTo>
                        <a:lnTo>
                          <a:pt x="21" y="2003"/>
                        </a:lnTo>
                        <a:lnTo>
                          <a:pt x="5" y="1948"/>
                        </a:lnTo>
                        <a:lnTo>
                          <a:pt x="0" y="1885"/>
                        </a:lnTo>
                        <a:lnTo>
                          <a:pt x="5" y="1824"/>
                        </a:lnTo>
                        <a:lnTo>
                          <a:pt x="21" y="1767"/>
                        </a:lnTo>
                        <a:lnTo>
                          <a:pt x="42" y="1720"/>
                        </a:lnTo>
                        <a:lnTo>
                          <a:pt x="70" y="1678"/>
                        </a:lnTo>
                        <a:lnTo>
                          <a:pt x="102" y="1644"/>
                        </a:lnTo>
                        <a:lnTo>
                          <a:pt x="138" y="1615"/>
                        </a:lnTo>
                        <a:lnTo>
                          <a:pt x="180" y="1594"/>
                        </a:lnTo>
                        <a:lnTo>
                          <a:pt x="222" y="1581"/>
                        </a:lnTo>
                        <a:lnTo>
                          <a:pt x="268" y="1575"/>
                        </a:lnTo>
                        <a:lnTo>
                          <a:pt x="313" y="1577"/>
                        </a:lnTo>
                        <a:lnTo>
                          <a:pt x="361" y="1585"/>
                        </a:lnTo>
                        <a:lnTo>
                          <a:pt x="406" y="1602"/>
                        </a:lnTo>
                        <a:lnTo>
                          <a:pt x="452" y="1626"/>
                        </a:lnTo>
                        <a:lnTo>
                          <a:pt x="494" y="1659"/>
                        </a:lnTo>
                        <a:lnTo>
                          <a:pt x="522" y="1680"/>
                        </a:lnTo>
                        <a:lnTo>
                          <a:pt x="555" y="1697"/>
                        </a:lnTo>
                        <a:lnTo>
                          <a:pt x="585" y="1706"/>
                        </a:lnTo>
                        <a:lnTo>
                          <a:pt x="617" y="1710"/>
                        </a:lnTo>
                        <a:lnTo>
                          <a:pt x="648" y="1708"/>
                        </a:lnTo>
                        <a:lnTo>
                          <a:pt x="676" y="1701"/>
                        </a:lnTo>
                        <a:lnTo>
                          <a:pt x="701" y="1685"/>
                        </a:lnTo>
                        <a:lnTo>
                          <a:pt x="724" y="1665"/>
                        </a:lnTo>
                        <a:lnTo>
                          <a:pt x="745" y="1636"/>
                        </a:lnTo>
                        <a:lnTo>
                          <a:pt x="758" y="1604"/>
                        </a:lnTo>
                        <a:lnTo>
                          <a:pt x="768" y="1562"/>
                        </a:lnTo>
                        <a:lnTo>
                          <a:pt x="771" y="1516"/>
                        </a:lnTo>
                        <a:lnTo>
                          <a:pt x="771" y="1041"/>
                        </a:lnTo>
                        <a:lnTo>
                          <a:pt x="777" y="987"/>
                        </a:lnTo>
                        <a:lnTo>
                          <a:pt x="792" y="940"/>
                        </a:lnTo>
                        <a:lnTo>
                          <a:pt x="815" y="896"/>
                        </a:lnTo>
                        <a:lnTo>
                          <a:pt x="847" y="858"/>
                        </a:lnTo>
                        <a:lnTo>
                          <a:pt x="885" y="826"/>
                        </a:lnTo>
                        <a:lnTo>
                          <a:pt x="929" y="803"/>
                        </a:lnTo>
                        <a:lnTo>
                          <a:pt x="979" y="788"/>
                        </a:lnTo>
                        <a:lnTo>
                          <a:pt x="1030" y="782"/>
                        </a:lnTo>
                        <a:lnTo>
                          <a:pt x="1505" y="782"/>
                        </a:lnTo>
                        <a:lnTo>
                          <a:pt x="1553" y="778"/>
                        </a:lnTo>
                        <a:lnTo>
                          <a:pt x="1592" y="769"/>
                        </a:lnTo>
                        <a:lnTo>
                          <a:pt x="1627" y="754"/>
                        </a:lnTo>
                        <a:lnTo>
                          <a:pt x="1655" y="735"/>
                        </a:lnTo>
                        <a:lnTo>
                          <a:pt x="1676" y="710"/>
                        </a:lnTo>
                        <a:lnTo>
                          <a:pt x="1689" y="683"/>
                        </a:lnTo>
                        <a:lnTo>
                          <a:pt x="1699" y="653"/>
                        </a:lnTo>
                        <a:lnTo>
                          <a:pt x="1701" y="622"/>
                        </a:lnTo>
                        <a:lnTo>
                          <a:pt x="1697" y="590"/>
                        </a:lnTo>
                        <a:lnTo>
                          <a:pt x="1688" y="558"/>
                        </a:lnTo>
                        <a:lnTo>
                          <a:pt x="1670" y="527"/>
                        </a:lnTo>
                        <a:lnTo>
                          <a:pt x="1648" y="497"/>
                        </a:lnTo>
                        <a:lnTo>
                          <a:pt x="1615" y="455"/>
                        </a:lnTo>
                        <a:lnTo>
                          <a:pt x="1592" y="411"/>
                        </a:lnTo>
                        <a:lnTo>
                          <a:pt x="1575" y="364"/>
                        </a:lnTo>
                        <a:lnTo>
                          <a:pt x="1566" y="318"/>
                        </a:lnTo>
                        <a:lnTo>
                          <a:pt x="1566" y="270"/>
                        </a:lnTo>
                        <a:lnTo>
                          <a:pt x="1572" y="227"/>
                        </a:lnTo>
                        <a:lnTo>
                          <a:pt x="1585" y="183"/>
                        </a:lnTo>
                        <a:lnTo>
                          <a:pt x="1606" y="141"/>
                        </a:lnTo>
                        <a:lnTo>
                          <a:pt x="1632" y="105"/>
                        </a:lnTo>
                        <a:lnTo>
                          <a:pt x="1669" y="71"/>
                        </a:lnTo>
                        <a:lnTo>
                          <a:pt x="1710" y="44"/>
                        </a:lnTo>
                        <a:lnTo>
                          <a:pt x="1758" y="21"/>
                        </a:lnTo>
                        <a:lnTo>
                          <a:pt x="1813" y="8"/>
                        </a:lnTo>
                        <a:lnTo>
                          <a:pt x="1876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78" name="Group 877">
                <a:extLst>
                  <a:ext uri="{FF2B5EF4-FFF2-40B4-BE49-F238E27FC236}">
                    <a16:creationId xmlns:a16="http://schemas.microsoft.com/office/drawing/2014/main" id="{1F6E7495-3EEE-4DBE-8F8F-1C5FA895CE1C}"/>
                  </a:ext>
                </a:extLst>
              </p:cNvPr>
              <p:cNvGrpSpPr/>
              <p:nvPr/>
            </p:nvGrpSpPr>
            <p:grpSpPr>
              <a:xfrm>
                <a:off x="2422154" y="2343703"/>
                <a:ext cx="393040" cy="415550"/>
                <a:chOff x="3232667" y="2007123"/>
                <a:chExt cx="476412" cy="503696"/>
              </a:xfrm>
            </p:grpSpPr>
            <p:grpSp>
              <p:nvGrpSpPr>
                <p:cNvPr id="455" name="Group 454">
                  <a:extLst>
                    <a:ext uri="{FF2B5EF4-FFF2-40B4-BE49-F238E27FC236}">
                      <a16:creationId xmlns:a16="http://schemas.microsoft.com/office/drawing/2014/main" id="{AEE14AB4-DB45-446A-98FC-6CFD58777D6F}"/>
                    </a:ext>
                  </a:extLst>
                </p:cNvPr>
                <p:cNvGrpSpPr/>
                <p:nvPr/>
              </p:nvGrpSpPr>
              <p:grpSpPr>
                <a:xfrm>
                  <a:off x="3232667" y="200712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456" name="Freeform: Shape 455">
                    <a:extLst>
                      <a:ext uri="{FF2B5EF4-FFF2-40B4-BE49-F238E27FC236}">
                        <a16:creationId xmlns:a16="http://schemas.microsoft.com/office/drawing/2014/main" id="{B69F612C-DCA3-4CE8-AE66-F3A6AC3E25DB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57" name="Oval 456">
                    <a:extLst>
                      <a:ext uri="{FF2B5EF4-FFF2-40B4-BE49-F238E27FC236}">
                        <a16:creationId xmlns:a16="http://schemas.microsoft.com/office/drawing/2014/main" id="{439F49E3-331B-42CD-A378-365109ECB4AF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71" name="Group 470">
                  <a:extLst>
                    <a:ext uri="{FF2B5EF4-FFF2-40B4-BE49-F238E27FC236}">
                      <a16:creationId xmlns:a16="http://schemas.microsoft.com/office/drawing/2014/main" id="{95EEC1EE-EAA9-401A-AA93-E340C1915CEA}"/>
                    </a:ext>
                  </a:extLst>
                </p:cNvPr>
                <p:cNvGrpSpPr/>
                <p:nvPr/>
              </p:nvGrpSpPr>
              <p:grpSpPr>
                <a:xfrm>
                  <a:off x="3349519" y="2121994"/>
                  <a:ext cx="242708" cy="273954"/>
                  <a:chOff x="1355644" y="1148824"/>
                  <a:chExt cx="1688573" cy="1905976"/>
                </a:xfrm>
                <a:solidFill>
                  <a:schemeClr val="accent1"/>
                </a:solidFill>
              </p:grpSpPr>
              <p:grpSp>
                <p:nvGrpSpPr>
                  <p:cNvPr id="544" name="Group 543">
                    <a:extLst>
                      <a:ext uri="{FF2B5EF4-FFF2-40B4-BE49-F238E27FC236}">
                        <a16:creationId xmlns:a16="http://schemas.microsoft.com/office/drawing/2014/main" id="{BDE79C71-2F21-41E4-B203-BF0C54FDAAE3}"/>
                      </a:ext>
                    </a:extLst>
                  </p:cNvPr>
                  <p:cNvGrpSpPr/>
                  <p:nvPr/>
                </p:nvGrpSpPr>
                <p:grpSpPr>
                  <a:xfrm>
                    <a:off x="1355644" y="1148824"/>
                    <a:ext cx="1379537" cy="1647824"/>
                    <a:chOff x="6672263" y="1343026"/>
                    <a:chExt cx="1379537" cy="1647824"/>
                  </a:xfrm>
                  <a:grpFill/>
                </p:grpSpPr>
                <p:sp>
                  <p:nvSpPr>
                    <p:cNvPr id="549" name="Freeform 5">
                      <a:extLst>
                        <a:ext uri="{FF2B5EF4-FFF2-40B4-BE49-F238E27FC236}">
                          <a16:creationId xmlns:a16="http://schemas.microsoft.com/office/drawing/2014/main" id="{9BFDA5C9-ADF2-4BA2-8BED-450BC0C41D4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677025" y="1343026"/>
                      <a:ext cx="1366837" cy="858837"/>
                    </a:xfrm>
                    <a:custGeom>
                      <a:avLst/>
                      <a:gdLst>
                        <a:gd name="T0" fmla="*/ 0 w 14517"/>
                        <a:gd name="T1" fmla="*/ 3503 h 9130"/>
                        <a:gd name="T2" fmla="*/ 0 w 14517"/>
                        <a:gd name="T3" fmla="*/ 6290 h 9130"/>
                        <a:gd name="T4" fmla="*/ 464 w 14517"/>
                        <a:gd name="T5" fmla="*/ 7016 h 9130"/>
                        <a:gd name="T6" fmla="*/ 7259 w 14517"/>
                        <a:gd name="T7" fmla="*/ 9130 h 9130"/>
                        <a:gd name="T8" fmla="*/ 13375 w 14517"/>
                        <a:gd name="T9" fmla="*/ 7610 h 9130"/>
                        <a:gd name="T10" fmla="*/ 14425 w 14517"/>
                        <a:gd name="T11" fmla="*/ 6433 h 9130"/>
                        <a:gd name="T12" fmla="*/ 14517 w 14517"/>
                        <a:gd name="T13" fmla="*/ 6220 h 9130"/>
                        <a:gd name="T14" fmla="*/ 14517 w 14517"/>
                        <a:gd name="T15" fmla="*/ 3468 h 9130"/>
                        <a:gd name="T16" fmla="*/ 11883 w 14517"/>
                        <a:gd name="T17" fmla="*/ 996 h 9130"/>
                        <a:gd name="T18" fmla="*/ 2636 w 14517"/>
                        <a:gd name="T19" fmla="*/ 998 h 9130"/>
                        <a:gd name="T20" fmla="*/ 0 w 14517"/>
                        <a:gd name="T21" fmla="*/ 3503 h 913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4517" h="9130">
                          <a:moveTo>
                            <a:pt x="0" y="3503"/>
                          </a:moveTo>
                          <a:lnTo>
                            <a:pt x="0" y="6290"/>
                          </a:lnTo>
                          <a:lnTo>
                            <a:pt x="464" y="7016"/>
                          </a:lnTo>
                          <a:cubicBezTo>
                            <a:pt x="1731" y="8604"/>
                            <a:pt x="5368" y="9130"/>
                            <a:pt x="7259" y="9130"/>
                          </a:cubicBezTo>
                          <a:cubicBezTo>
                            <a:pt x="9313" y="9130"/>
                            <a:pt x="11718" y="8722"/>
                            <a:pt x="13375" y="7610"/>
                          </a:cubicBezTo>
                          <a:cubicBezTo>
                            <a:pt x="14013" y="7182"/>
                            <a:pt x="14117" y="6971"/>
                            <a:pt x="14425" y="6433"/>
                          </a:cubicBezTo>
                          <a:cubicBezTo>
                            <a:pt x="14503" y="6298"/>
                            <a:pt x="14517" y="6417"/>
                            <a:pt x="14517" y="6220"/>
                          </a:cubicBezTo>
                          <a:lnTo>
                            <a:pt x="14517" y="3468"/>
                          </a:lnTo>
                          <a:cubicBezTo>
                            <a:pt x="14517" y="2244"/>
                            <a:pt x="12955" y="1378"/>
                            <a:pt x="11883" y="996"/>
                          </a:cubicBezTo>
                          <a:cubicBezTo>
                            <a:pt x="9086" y="0"/>
                            <a:pt x="5430" y="8"/>
                            <a:pt x="2636" y="998"/>
                          </a:cubicBezTo>
                          <a:cubicBezTo>
                            <a:pt x="1539" y="1387"/>
                            <a:pt x="0" y="2239"/>
                            <a:pt x="0" y="3503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50" name="Freeform 6">
                      <a:extLst>
                        <a:ext uri="{FF2B5EF4-FFF2-40B4-BE49-F238E27FC236}">
                          <a16:creationId xmlns:a16="http://schemas.microsoft.com/office/drawing/2014/main" id="{8E9AC095-3807-405F-A706-7B5CBAECC6E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673851" y="2393950"/>
                      <a:ext cx="1377949" cy="596900"/>
                    </a:xfrm>
                    <a:custGeom>
                      <a:avLst/>
                      <a:gdLst>
                        <a:gd name="T0" fmla="*/ 52 w 14647"/>
                        <a:gd name="T1" fmla="*/ 3299 h 6343"/>
                        <a:gd name="T2" fmla="*/ 143 w 14647"/>
                        <a:gd name="T3" fmla="*/ 3322 h 6343"/>
                        <a:gd name="T4" fmla="*/ 261 w 14647"/>
                        <a:gd name="T5" fmla="*/ 3566 h 6343"/>
                        <a:gd name="T6" fmla="*/ 3468 w 14647"/>
                        <a:gd name="T7" fmla="*/ 5510 h 6343"/>
                        <a:gd name="T8" fmla="*/ 13309 w 14647"/>
                        <a:gd name="T9" fmla="*/ 4578 h 6343"/>
                        <a:gd name="T10" fmla="*/ 14517 w 14647"/>
                        <a:gd name="T11" fmla="*/ 3250 h 6343"/>
                        <a:gd name="T12" fmla="*/ 14561 w 14647"/>
                        <a:gd name="T13" fmla="*/ 3124 h 6343"/>
                        <a:gd name="T14" fmla="*/ 14561 w 14647"/>
                        <a:gd name="T15" fmla="*/ 2911 h 6343"/>
                        <a:gd name="T16" fmla="*/ 14516 w 14647"/>
                        <a:gd name="T17" fmla="*/ 0 h 6343"/>
                        <a:gd name="T18" fmla="*/ 13396 w 14647"/>
                        <a:gd name="T19" fmla="*/ 1315 h 6343"/>
                        <a:gd name="T20" fmla="*/ 11703 w 14647"/>
                        <a:gd name="T21" fmla="*/ 2126 h 6343"/>
                        <a:gd name="T22" fmla="*/ 2953 w 14647"/>
                        <a:gd name="T23" fmla="*/ 2143 h 6343"/>
                        <a:gd name="T24" fmla="*/ 1250 w 14647"/>
                        <a:gd name="T25" fmla="*/ 1343 h 6343"/>
                        <a:gd name="T26" fmla="*/ 300 w 14647"/>
                        <a:gd name="T27" fmla="*/ 422 h 6343"/>
                        <a:gd name="T28" fmla="*/ 90 w 14647"/>
                        <a:gd name="T29" fmla="*/ 0 h 6343"/>
                        <a:gd name="T30" fmla="*/ 52 w 14647"/>
                        <a:gd name="T31" fmla="*/ 3299 h 634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</a:cxnLst>
                      <a:rect l="0" t="0" r="r" b="b"/>
                      <a:pathLst>
                        <a:path w="14647" h="6343">
                          <a:moveTo>
                            <a:pt x="52" y="3299"/>
                          </a:moveTo>
                          <a:cubicBezTo>
                            <a:pt x="118" y="3347"/>
                            <a:pt x="6" y="3078"/>
                            <a:pt x="143" y="3322"/>
                          </a:cubicBezTo>
                          <a:cubicBezTo>
                            <a:pt x="184" y="3396"/>
                            <a:pt x="215" y="3483"/>
                            <a:pt x="261" y="3566"/>
                          </a:cubicBezTo>
                          <a:cubicBezTo>
                            <a:pt x="820" y="4565"/>
                            <a:pt x="2461" y="5223"/>
                            <a:pt x="3468" y="5510"/>
                          </a:cubicBezTo>
                          <a:cubicBezTo>
                            <a:pt x="6392" y="6343"/>
                            <a:pt x="10732" y="6210"/>
                            <a:pt x="13309" y="4578"/>
                          </a:cubicBezTo>
                          <a:cubicBezTo>
                            <a:pt x="13974" y="4157"/>
                            <a:pt x="14168" y="3850"/>
                            <a:pt x="14517" y="3250"/>
                          </a:cubicBezTo>
                          <a:cubicBezTo>
                            <a:pt x="14560" y="3175"/>
                            <a:pt x="14536" y="3333"/>
                            <a:pt x="14561" y="3124"/>
                          </a:cubicBezTo>
                          <a:cubicBezTo>
                            <a:pt x="14566" y="3077"/>
                            <a:pt x="14561" y="2964"/>
                            <a:pt x="14561" y="2911"/>
                          </a:cubicBezTo>
                          <a:cubicBezTo>
                            <a:pt x="14553" y="2160"/>
                            <a:pt x="14647" y="643"/>
                            <a:pt x="14516" y="0"/>
                          </a:cubicBezTo>
                          <a:cubicBezTo>
                            <a:pt x="14167" y="559"/>
                            <a:pt x="14227" y="741"/>
                            <a:pt x="13396" y="1315"/>
                          </a:cubicBezTo>
                          <a:cubicBezTo>
                            <a:pt x="12929" y="1637"/>
                            <a:pt x="12315" y="1922"/>
                            <a:pt x="11703" y="2126"/>
                          </a:cubicBezTo>
                          <a:cubicBezTo>
                            <a:pt x="9053" y="3008"/>
                            <a:pt x="5609" y="3008"/>
                            <a:pt x="2953" y="2143"/>
                          </a:cubicBezTo>
                          <a:cubicBezTo>
                            <a:pt x="2320" y="1937"/>
                            <a:pt x="1740" y="1669"/>
                            <a:pt x="1250" y="1343"/>
                          </a:cubicBezTo>
                          <a:cubicBezTo>
                            <a:pt x="891" y="1103"/>
                            <a:pt x="523" y="783"/>
                            <a:pt x="300" y="422"/>
                          </a:cubicBezTo>
                          <a:cubicBezTo>
                            <a:pt x="229" y="307"/>
                            <a:pt x="172" y="130"/>
                            <a:pt x="90" y="0"/>
                          </a:cubicBezTo>
                          <a:cubicBezTo>
                            <a:pt x="0" y="313"/>
                            <a:pt x="20" y="2839"/>
                            <a:pt x="52" y="3299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51" name="Freeform 7">
                      <a:extLst>
                        <a:ext uri="{FF2B5EF4-FFF2-40B4-BE49-F238E27FC236}">
                          <a16:creationId xmlns:a16="http://schemas.microsoft.com/office/drawing/2014/main" id="{02D08B6F-F946-471F-ADC7-1933A29AC40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672263" y="2014538"/>
                      <a:ext cx="1376362" cy="568325"/>
                    </a:xfrm>
                    <a:custGeom>
                      <a:avLst/>
                      <a:gdLst>
                        <a:gd name="T0" fmla="*/ 59 w 14621"/>
                        <a:gd name="T1" fmla="*/ 3305 h 6044"/>
                        <a:gd name="T2" fmla="*/ 80 w 14621"/>
                        <a:gd name="T3" fmla="*/ 3271 h 6044"/>
                        <a:gd name="T4" fmla="*/ 129 w 14621"/>
                        <a:gd name="T5" fmla="*/ 3283 h 6044"/>
                        <a:gd name="T6" fmla="*/ 236 w 14621"/>
                        <a:gd name="T7" fmla="*/ 3496 h 6044"/>
                        <a:gd name="T8" fmla="*/ 1163 w 14621"/>
                        <a:gd name="T9" fmla="*/ 4477 h 6044"/>
                        <a:gd name="T10" fmla="*/ 7238 w 14621"/>
                        <a:gd name="T11" fmla="*/ 6012 h 6044"/>
                        <a:gd name="T12" fmla="*/ 13373 w 14621"/>
                        <a:gd name="T13" fmla="*/ 4535 h 6044"/>
                        <a:gd name="T14" fmla="*/ 14440 w 14621"/>
                        <a:gd name="T15" fmla="*/ 3378 h 6044"/>
                        <a:gd name="T16" fmla="*/ 14567 w 14621"/>
                        <a:gd name="T17" fmla="*/ 3199 h 6044"/>
                        <a:gd name="T18" fmla="*/ 14516 w 14621"/>
                        <a:gd name="T19" fmla="*/ 0 h 6044"/>
                        <a:gd name="T20" fmla="*/ 14046 w 14621"/>
                        <a:gd name="T21" fmla="*/ 765 h 6044"/>
                        <a:gd name="T22" fmla="*/ 11676 w 14621"/>
                        <a:gd name="T23" fmla="*/ 2133 h 6044"/>
                        <a:gd name="T24" fmla="*/ 7309 w 14621"/>
                        <a:gd name="T25" fmla="*/ 2785 h 6044"/>
                        <a:gd name="T26" fmla="*/ 310 w 14621"/>
                        <a:gd name="T27" fmla="*/ 427 h 6044"/>
                        <a:gd name="T28" fmla="*/ 101 w 14621"/>
                        <a:gd name="T29" fmla="*/ 0 h 6044"/>
                        <a:gd name="T30" fmla="*/ 59 w 14621"/>
                        <a:gd name="T31" fmla="*/ 3305 h 604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</a:cxnLst>
                      <a:rect l="0" t="0" r="r" b="b"/>
                      <a:pathLst>
                        <a:path w="14621" h="6044">
                          <a:moveTo>
                            <a:pt x="59" y="3305"/>
                          </a:moveTo>
                          <a:cubicBezTo>
                            <a:pt x="121" y="3339"/>
                            <a:pt x="0" y="3305"/>
                            <a:pt x="80" y="3271"/>
                          </a:cubicBezTo>
                          <a:cubicBezTo>
                            <a:pt x="127" y="3251"/>
                            <a:pt x="54" y="3202"/>
                            <a:pt x="129" y="3283"/>
                          </a:cubicBezTo>
                          <a:cubicBezTo>
                            <a:pt x="144" y="3300"/>
                            <a:pt x="219" y="3464"/>
                            <a:pt x="236" y="3496"/>
                          </a:cubicBezTo>
                          <a:cubicBezTo>
                            <a:pt x="460" y="3928"/>
                            <a:pt x="777" y="4191"/>
                            <a:pt x="1163" y="4477"/>
                          </a:cubicBezTo>
                          <a:cubicBezTo>
                            <a:pt x="2665" y="5590"/>
                            <a:pt x="5354" y="5981"/>
                            <a:pt x="7238" y="6012"/>
                          </a:cubicBezTo>
                          <a:cubicBezTo>
                            <a:pt x="9169" y="6044"/>
                            <a:pt x="11798" y="5597"/>
                            <a:pt x="13373" y="4535"/>
                          </a:cubicBezTo>
                          <a:cubicBezTo>
                            <a:pt x="13881" y="4192"/>
                            <a:pt x="14190" y="3899"/>
                            <a:pt x="14440" y="3378"/>
                          </a:cubicBezTo>
                          <a:lnTo>
                            <a:pt x="14567" y="3199"/>
                          </a:lnTo>
                          <a:cubicBezTo>
                            <a:pt x="14567" y="2688"/>
                            <a:pt x="14621" y="287"/>
                            <a:pt x="14516" y="0"/>
                          </a:cubicBezTo>
                          <a:cubicBezTo>
                            <a:pt x="14353" y="316"/>
                            <a:pt x="14271" y="541"/>
                            <a:pt x="14046" y="765"/>
                          </a:cubicBezTo>
                          <a:cubicBezTo>
                            <a:pt x="13353" y="1455"/>
                            <a:pt x="12667" y="1787"/>
                            <a:pt x="11676" y="2133"/>
                          </a:cubicBezTo>
                          <a:cubicBezTo>
                            <a:pt x="10387" y="2585"/>
                            <a:pt x="8774" y="2785"/>
                            <a:pt x="7309" y="2785"/>
                          </a:cubicBezTo>
                          <a:cubicBezTo>
                            <a:pt x="5351" y="2785"/>
                            <a:pt x="1498" y="2283"/>
                            <a:pt x="310" y="427"/>
                          </a:cubicBezTo>
                          <a:cubicBezTo>
                            <a:pt x="209" y="269"/>
                            <a:pt x="176" y="137"/>
                            <a:pt x="101" y="0"/>
                          </a:cubicBezTo>
                          <a:cubicBezTo>
                            <a:pt x="15" y="225"/>
                            <a:pt x="32" y="2887"/>
                            <a:pt x="59" y="3305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545" name="Group 544">
                    <a:extLst>
                      <a:ext uri="{FF2B5EF4-FFF2-40B4-BE49-F238E27FC236}">
                        <a16:creationId xmlns:a16="http://schemas.microsoft.com/office/drawing/2014/main" id="{E7A19936-41B7-426A-91F7-C4B334D0582C}"/>
                      </a:ext>
                    </a:extLst>
                  </p:cNvPr>
                  <p:cNvGrpSpPr/>
                  <p:nvPr/>
                </p:nvGrpSpPr>
                <p:grpSpPr>
                  <a:xfrm>
                    <a:off x="2219477" y="2364532"/>
                    <a:ext cx="824740" cy="690268"/>
                    <a:chOff x="2219477" y="2364532"/>
                    <a:chExt cx="824740" cy="690268"/>
                  </a:xfrm>
                  <a:grpFill/>
                </p:grpSpPr>
                <p:sp>
                  <p:nvSpPr>
                    <p:cNvPr id="546" name="Freeform 24">
                      <a:extLst>
                        <a:ext uri="{FF2B5EF4-FFF2-40B4-BE49-F238E27FC236}">
                          <a16:creationId xmlns:a16="http://schemas.microsoft.com/office/drawing/2014/main" id="{64F16B32-A893-460F-8CFB-301D925110A9}"/>
                        </a:ext>
                      </a:extLst>
                    </p:cNvPr>
                    <p:cNvSpPr/>
                    <p:nvPr/>
                  </p:nvSpPr>
                  <p:spPr>
                    <a:xfrm rot="20110930">
                      <a:off x="2219477" y="2364532"/>
                      <a:ext cx="487914" cy="487152"/>
                    </a:xfrm>
                    <a:custGeom>
                      <a:avLst/>
                      <a:gdLst>
                        <a:gd name="connsiteX0" fmla="*/ 3064893 w 6123903"/>
                        <a:gd name="connsiteY0" fmla="*/ 1851552 h 6114381"/>
                        <a:gd name="connsiteX1" fmla="*/ 1845693 w 6123903"/>
                        <a:gd name="connsiteY1" fmla="*/ 3070752 h 6114381"/>
                        <a:gd name="connsiteX2" fmla="*/ 3064893 w 6123903"/>
                        <a:gd name="connsiteY2" fmla="*/ 4289952 h 6114381"/>
                        <a:gd name="connsiteX3" fmla="*/ 4284093 w 6123903"/>
                        <a:gd name="connsiteY3" fmla="*/ 3070752 h 6114381"/>
                        <a:gd name="connsiteX4" fmla="*/ 3064893 w 6123903"/>
                        <a:gd name="connsiteY4" fmla="*/ 1851552 h 6114381"/>
                        <a:gd name="connsiteX5" fmla="*/ 2686685 w 6123903"/>
                        <a:gd name="connsiteY5" fmla="*/ 0 h 6114381"/>
                        <a:gd name="connsiteX6" fmla="*/ 3422929 w 6123903"/>
                        <a:gd name="connsiteY6" fmla="*/ 0 h 6114381"/>
                        <a:gd name="connsiteX7" fmla="*/ 3678191 w 6123903"/>
                        <a:gd name="connsiteY7" fmla="*/ 710255 h 6114381"/>
                        <a:gd name="connsiteX8" fmla="*/ 3818556 w 6123903"/>
                        <a:gd name="connsiteY8" fmla="*/ 751055 h 6114381"/>
                        <a:gd name="connsiteX9" fmla="*/ 4227179 w 6123903"/>
                        <a:gd name="connsiteY9" fmla="*/ 926655 h 6114381"/>
                        <a:gd name="connsiteX10" fmla="*/ 4282555 w 6123903"/>
                        <a:gd name="connsiteY10" fmla="*/ 960296 h 6114381"/>
                        <a:gd name="connsiteX11" fmla="*/ 4970765 w 6123903"/>
                        <a:gd name="connsiteY11" fmla="*/ 634253 h 6114381"/>
                        <a:gd name="connsiteX12" fmla="*/ 5488211 w 6123903"/>
                        <a:gd name="connsiteY12" fmla="*/ 1157995 h 6114381"/>
                        <a:gd name="connsiteX13" fmla="*/ 5164247 w 6123903"/>
                        <a:gd name="connsiteY13" fmla="*/ 1834816 h 6114381"/>
                        <a:gd name="connsiteX14" fmla="*/ 5208991 w 6123903"/>
                        <a:gd name="connsiteY14" fmla="*/ 1908466 h 6114381"/>
                        <a:gd name="connsiteX15" fmla="*/ 5384591 w 6123903"/>
                        <a:gd name="connsiteY15" fmla="*/ 2317090 h 6114381"/>
                        <a:gd name="connsiteX16" fmla="*/ 5421936 w 6123903"/>
                        <a:gd name="connsiteY16" fmla="*/ 2445569 h 6114381"/>
                        <a:gd name="connsiteX17" fmla="*/ 6123903 w 6123903"/>
                        <a:gd name="connsiteY17" fmla="*/ 2691449 h 6114381"/>
                        <a:gd name="connsiteX18" fmla="*/ 6123903 w 6123903"/>
                        <a:gd name="connsiteY18" fmla="*/ 3427693 h 6114381"/>
                        <a:gd name="connsiteX19" fmla="*/ 5426625 w 6123903"/>
                        <a:gd name="connsiteY19" fmla="*/ 3678291 h 6114381"/>
                        <a:gd name="connsiteX20" fmla="*/ 5390304 w 6123903"/>
                        <a:gd name="connsiteY20" fmla="*/ 3806584 h 6114381"/>
                        <a:gd name="connsiteX21" fmla="*/ 5222916 w 6123903"/>
                        <a:gd name="connsiteY21" fmla="*/ 4207031 h 6114381"/>
                        <a:gd name="connsiteX22" fmla="*/ 5171917 w 6123903"/>
                        <a:gd name="connsiteY22" fmla="*/ 4295117 h 6114381"/>
                        <a:gd name="connsiteX23" fmla="*/ 5484219 w 6123903"/>
                        <a:gd name="connsiteY23" fmla="*/ 4978630 h 6114381"/>
                        <a:gd name="connsiteX24" fmla="*/ 4953361 w 6123903"/>
                        <a:gd name="connsiteY24" fmla="*/ 5488772 h 6114381"/>
                        <a:gd name="connsiteX25" fmla="*/ 4307701 w 6123903"/>
                        <a:gd name="connsiteY25" fmla="*/ 5168660 h 6114381"/>
                        <a:gd name="connsiteX26" fmla="*/ 4148601 w 6123903"/>
                        <a:gd name="connsiteY26" fmla="*/ 5255702 h 6114381"/>
                        <a:gd name="connsiteX27" fmla="*/ 3789999 w 6123903"/>
                        <a:gd name="connsiteY27" fmla="*/ 5399527 h 6114381"/>
                        <a:gd name="connsiteX28" fmla="*/ 3672243 w 6123903"/>
                        <a:gd name="connsiteY28" fmla="*/ 5429805 h 6114381"/>
                        <a:gd name="connsiteX29" fmla="*/ 3432454 w 6123903"/>
                        <a:gd name="connsiteY29" fmla="*/ 6114381 h 6114381"/>
                        <a:gd name="connsiteX30" fmla="*/ 2696210 w 6123903"/>
                        <a:gd name="connsiteY30" fmla="*/ 6114381 h 6114381"/>
                        <a:gd name="connsiteX31" fmla="*/ 2450436 w 6123903"/>
                        <a:gd name="connsiteY31" fmla="*/ 5430525 h 6114381"/>
                        <a:gd name="connsiteX32" fmla="*/ 2329062 w 6123903"/>
                        <a:gd name="connsiteY32" fmla="*/ 5396163 h 6114381"/>
                        <a:gd name="connsiteX33" fmla="*/ 1928614 w 6123903"/>
                        <a:gd name="connsiteY33" fmla="*/ 5228775 h 6114381"/>
                        <a:gd name="connsiteX34" fmla="*/ 1815331 w 6123903"/>
                        <a:gd name="connsiteY34" fmla="*/ 5163187 h 6114381"/>
                        <a:gd name="connsiteX35" fmla="*/ 1167731 w 6123903"/>
                        <a:gd name="connsiteY35" fmla="*/ 5490605 h 6114381"/>
                        <a:gd name="connsiteX36" fmla="*/ 637011 w 6123903"/>
                        <a:gd name="connsiteY36" fmla="*/ 4980320 h 6114381"/>
                        <a:gd name="connsiteX37" fmla="*/ 949593 w 6123903"/>
                        <a:gd name="connsiteY37" fmla="*/ 4281769 h 6114381"/>
                        <a:gd name="connsiteX38" fmla="*/ 879944 w 6123903"/>
                        <a:gd name="connsiteY38" fmla="*/ 4154460 h 6114381"/>
                        <a:gd name="connsiteX39" fmla="*/ 736119 w 6123903"/>
                        <a:gd name="connsiteY39" fmla="*/ 3795858 h 6114381"/>
                        <a:gd name="connsiteX40" fmla="*/ 704946 w 6123903"/>
                        <a:gd name="connsiteY40" fmla="*/ 3674624 h 6114381"/>
                        <a:gd name="connsiteX41" fmla="*/ 0 w 6123903"/>
                        <a:gd name="connsiteY41" fmla="*/ 3427700 h 6114381"/>
                        <a:gd name="connsiteX42" fmla="*/ 0 w 6123903"/>
                        <a:gd name="connsiteY42" fmla="*/ 2691456 h 6114381"/>
                        <a:gd name="connsiteX43" fmla="*/ 710874 w 6123903"/>
                        <a:gd name="connsiteY43" fmla="*/ 2435971 h 6114381"/>
                        <a:gd name="connsiteX44" fmla="*/ 739483 w 6123903"/>
                        <a:gd name="connsiteY44" fmla="*/ 2334920 h 6114381"/>
                        <a:gd name="connsiteX45" fmla="*/ 906871 w 6123903"/>
                        <a:gd name="connsiteY45" fmla="*/ 1934473 h 6114381"/>
                        <a:gd name="connsiteX46" fmla="*/ 966845 w 6123903"/>
                        <a:gd name="connsiteY46" fmla="*/ 1830886 h 6114381"/>
                        <a:gd name="connsiteX47" fmla="*/ 638488 w 6123903"/>
                        <a:gd name="connsiteY47" fmla="*/ 1160565 h 6114381"/>
                        <a:gd name="connsiteX48" fmla="*/ 1155427 w 6123903"/>
                        <a:gd name="connsiteY48" fmla="*/ 636323 h 6114381"/>
                        <a:gd name="connsiteX49" fmla="*/ 1849874 w 6123903"/>
                        <a:gd name="connsiteY49" fmla="*/ 957643 h 6114381"/>
                        <a:gd name="connsiteX50" fmla="*/ 1981186 w 6123903"/>
                        <a:gd name="connsiteY50" fmla="*/ 885803 h 6114381"/>
                        <a:gd name="connsiteX51" fmla="*/ 2339788 w 6123903"/>
                        <a:gd name="connsiteY51" fmla="*/ 741978 h 6114381"/>
                        <a:gd name="connsiteX52" fmla="*/ 2435401 w 6123903"/>
                        <a:gd name="connsiteY52" fmla="*/ 717393 h 6114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</a:cxnLst>
                      <a:rect l="l" t="t" r="r" b="b"/>
                      <a:pathLst>
                        <a:path w="6123903" h="6114381">
                          <a:moveTo>
                            <a:pt x="3064893" y="1851552"/>
                          </a:moveTo>
                          <a:cubicBezTo>
                            <a:pt x="2391547" y="1851552"/>
                            <a:pt x="1845693" y="2397406"/>
                            <a:pt x="1845693" y="3070752"/>
                          </a:cubicBezTo>
                          <a:cubicBezTo>
                            <a:pt x="1845693" y="3744098"/>
                            <a:pt x="2391547" y="4289952"/>
                            <a:pt x="3064893" y="4289952"/>
                          </a:cubicBezTo>
                          <a:cubicBezTo>
                            <a:pt x="3738239" y="4289952"/>
                            <a:pt x="4284093" y="3744098"/>
                            <a:pt x="4284093" y="3070752"/>
                          </a:cubicBezTo>
                          <a:cubicBezTo>
                            <a:pt x="4284093" y="2397406"/>
                            <a:pt x="3738239" y="1851552"/>
                            <a:pt x="3064893" y="1851552"/>
                          </a:cubicBezTo>
                          <a:close/>
                          <a:moveTo>
                            <a:pt x="2686685" y="0"/>
                          </a:moveTo>
                          <a:lnTo>
                            <a:pt x="3422929" y="0"/>
                          </a:lnTo>
                          <a:lnTo>
                            <a:pt x="3678191" y="710255"/>
                          </a:lnTo>
                          <a:lnTo>
                            <a:pt x="3818556" y="751055"/>
                          </a:lnTo>
                          <a:cubicBezTo>
                            <a:pt x="3960958" y="797289"/>
                            <a:pt x="4097615" y="856271"/>
                            <a:pt x="4227179" y="926655"/>
                          </a:cubicBezTo>
                          <a:lnTo>
                            <a:pt x="4282555" y="960296"/>
                          </a:lnTo>
                          <a:lnTo>
                            <a:pt x="4970765" y="634253"/>
                          </a:lnTo>
                          <a:lnTo>
                            <a:pt x="5488211" y="1157995"/>
                          </a:lnTo>
                          <a:lnTo>
                            <a:pt x="5164247" y="1834816"/>
                          </a:lnTo>
                          <a:lnTo>
                            <a:pt x="5208991" y="1908466"/>
                          </a:lnTo>
                          <a:cubicBezTo>
                            <a:pt x="5279375" y="2038031"/>
                            <a:pt x="5338357" y="2174687"/>
                            <a:pt x="5384591" y="2317090"/>
                          </a:cubicBezTo>
                          <a:lnTo>
                            <a:pt x="5421936" y="2445569"/>
                          </a:lnTo>
                          <a:lnTo>
                            <a:pt x="6123903" y="2691449"/>
                          </a:lnTo>
                          <a:lnTo>
                            <a:pt x="6123903" y="3427693"/>
                          </a:lnTo>
                          <a:lnTo>
                            <a:pt x="5426625" y="3678291"/>
                          </a:lnTo>
                          <a:lnTo>
                            <a:pt x="5390304" y="3806584"/>
                          </a:lnTo>
                          <a:cubicBezTo>
                            <a:pt x="5346264" y="3945892"/>
                            <a:pt x="5290052" y="4079790"/>
                            <a:pt x="5222916" y="4207031"/>
                          </a:cubicBezTo>
                          <a:lnTo>
                            <a:pt x="5171917" y="4295117"/>
                          </a:lnTo>
                          <a:lnTo>
                            <a:pt x="5484219" y="4978630"/>
                          </a:lnTo>
                          <a:lnTo>
                            <a:pt x="4953361" y="5488772"/>
                          </a:lnTo>
                          <a:lnTo>
                            <a:pt x="4307701" y="5168660"/>
                          </a:lnTo>
                          <a:lnTo>
                            <a:pt x="4148601" y="5255702"/>
                          </a:lnTo>
                          <a:cubicBezTo>
                            <a:pt x="4033899" y="5312702"/>
                            <a:pt x="3914073" y="5360936"/>
                            <a:pt x="3789999" y="5399527"/>
                          </a:cubicBezTo>
                          <a:lnTo>
                            <a:pt x="3672243" y="5429805"/>
                          </a:lnTo>
                          <a:lnTo>
                            <a:pt x="3432454" y="6114381"/>
                          </a:lnTo>
                          <a:lnTo>
                            <a:pt x="2696210" y="6114381"/>
                          </a:lnTo>
                          <a:lnTo>
                            <a:pt x="2450436" y="5430525"/>
                          </a:lnTo>
                          <a:lnTo>
                            <a:pt x="2329062" y="5396163"/>
                          </a:lnTo>
                          <a:cubicBezTo>
                            <a:pt x="2189754" y="5352123"/>
                            <a:pt x="2055856" y="5295911"/>
                            <a:pt x="1928614" y="5228775"/>
                          </a:cubicBezTo>
                          <a:lnTo>
                            <a:pt x="1815331" y="5163187"/>
                          </a:lnTo>
                          <a:lnTo>
                            <a:pt x="1167731" y="5490605"/>
                          </a:lnTo>
                          <a:lnTo>
                            <a:pt x="637011" y="4980320"/>
                          </a:lnTo>
                          <a:lnTo>
                            <a:pt x="949593" y="4281769"/>
                          </a:lnTo>
                          <a:lnTo>
                            <a:pt x="879944" y="4154460"/>
                          </a:lnTo>
                          <a:cubicBezTo>
                            <a:pt x="822944" y="4039758"/>
                            <a:pt x="774710" y="3919932"/>
                            <a:pt x="736119" y="3795858"/>
                          </a:cubicBezTo>
                          <a:lnTo>
                            <a:pt x="704946" y="3674624"/>
                          </a:lnTo>
                          <a:lnTo>
                            <a:pt x="0" y="3427700"/>
                          </a:lnTo>
                          <a:lnTo>
                            <a:pt x="0" y="2691456"/>
                          </a:lnTo>
                          <a:lnTo>
                            <a:pt x="710874" y="2435971"/>
                          </a:lnTo>
                          <a:lnTo>
                            <a:pt x="739483" y="2334920"/>
                          </a:lnTo>
                          <a:cubicBezTo>
                            <a:pt x="783523" y="2195614"/>
                            <a:pt x="839735" y="2061715"/>
                            <a:pt x="906871" y="1934473"/>
                          </a:cubicBezTo>
                          <a:lnTo>
                            <a:pt x="966845" y="1830886"/>
                          </a:lnTo>
                          <a:lnTo>
                            <a:pt x="638488" y="1160565"/>
                          </a:lnTo>
                          <a:lnTo>
                            <a:pt x="1155427" y="636323"/>
                          </a:lnTo>
                          <a:lnTo>
                            <a:pt x="1849874" y="957643"/>
                          </a:lnTo>
                          <a:lnTo>
                            <a:pt x="1981186" y="885803"/>
                          </a:lnTo>
                          <a:cubicBezTo>
                            <a:pt x="2095887" y="828803"/>
                            <a:pt x="2215713" y="780570"/>
                            <a:pt x="2339788" y="741978"/>
                          </a:cubicBezTo>
                          <a:lnTo>
                            <a:pt x="2435401" y="717393"/>
                          </a:lnTo>
                          <a:close/>
                        </a:path>
                      </a:pathLst>
                    </a:custGeom>
                    <a:grpFill/>
                    <a:ln w="0" cap="flat" cmpd="sng" algn="ctr">
                      <a:solidFill>
                        <a:sysClr val="window" lastClr="FFFFFF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74066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47" name="Freeform 25">
                      <a:extLst>
                        <a:ext uri="{FF2B5EF4-FFF2-40B4-BE49-F238E27FC236}">
                          <a16:creationId xmlns:a16="http://schemas.microsoft.com/office/drawing/2014/main" id="{3C9BA5F6-CA60-4C1D-A2F5-BCDCCE0565CD}"/>
                        </a:ext>
                      </a:extLst>
                    </p:cNvPr>
                    <p:cNvSpPr/>
                    <p:nvPr/>
                  </p:nvSpPr>
                  <p:spPr>
                    <a:xfrm rot="21290135">
                      <a:off x="2709219" y="2462182"/>
                      <a:ext cx="334998" cy="334476"/>
                    </a:xfrm>
                    <a:custGeom>
                      <a:avLst/>
                      <a:gdLst>
                        <a:gd name="connsiteX0" fmla="*/ 3064893 w 6123903"/>
                        <a:gd name="connsiteY0" fmla="*/ 1851552 h 6114381"/>
                        <a:gd name="connsiteX1" fmla="*/ 1845693 w 6123903"/>
                        <a:gd name="connsiteY1" fmla="*/ 3070752 h 6114381"/>
                        <a:gd name="connsiteX2" fmla="*/ 3064893 w 6123903"/>
                        <a:gd name="connsiteY2" fmla="*/ 4289952 h 6114381"/>
                        <a:gd name="connsiteX3" fmla="*/ 4284093 w 6123903"/>
                        <a:gd name="connsiteY3" fmla="*/ 3070752 h 6114381"/>
                        <a:gd name="connsiteX4" fmla="*/ 3064893 w 6123903"/>
                        <a:gd name="connsiteY4" fmla="*/ 1851552 h 6114381"/>
                        <a:gd name="connsiteX5" fmla="*/ 2686685 w 6123903"/>
                        <a:gd name="connsiteY5" fmla="*/ 0 h 6114381"/>
                        <a:gd name="connsiteX6" fmla="*/ 3422929 w 6123903"/>
                        <a:gd name="connsiteY6" fmla="*/ 0 h 6114381"/>
                        <a:gd name="connsiteX7" fmla="*/ 3678191 w 6123903"/>
                        <a:gd name="connsiteY7" fmla="*/ 710255 h 6114381"/>
                        <a:gd name="connsiteX8" fmla="*/ 3818556 w 6123903"/>
                        <a:gd name="connsiteY8" fmla="*/ 751055 h 6114381"/>
                        <a:gd name="connsiteX9" fmla="*/ 4227179 w 6123903"/>
                        <a:gd name="connsiteY9" fmla="*/ 926655 h 6114381"/>
                        <a:gd name="connsiteX10" fmla="*/ 4282555 w 6123903"/>
                        <a:gd name="connsiteY10" fmla="*/ 960296 h 6114381"/>
                        <a:gd name="connsiteX11" fmla="*/ 4970765 w 6123903"/>
                        <a:gd name="connsiteY11" fmla="*/ 634253 h 6114381"/>
                        <a:gd name="connsiteX12" fmla="*/ 5488211 w 6123903"/>
                        <a:gd name="connsiteY12" fmla="*/ 1157995 h 6114381"/>
                        <a:gd name="connsiteX13" fmla="*/ 5164247 w 6123903"/>
                        <a:gd name="connsiteY13" fmla="*/ 1834816 h 6114381"/>
                        <a:gd name="connsiteX14" fmla="*/ 5208991 w 6123903"/>
                        <a:gd name="connsiteY14" fmla="*/ 1908466 h 6114381"/>
                        <a:gd name="connsiteX15" fmla="*/ 5384591 w 6123903"/>
                        <a:gd name="connsiteY15" fmla="*/ 2317090 h 6114381"/>
                        <a:gd name="connsiteX16" fmla="*/ 5421936 w 6123903"/>
                        <a:gd name="connsiteY16" fmla="*/ 2445569 h 6114381"/>
                        <a:gd name="connsiteX17" fmla="*/ 6123903 w 6123903"/>
                        <a:gd name="connsiteY17" fmla="*/ 2691449 h 6114381"/>
                        <a:gd name="connsiteX18" fmla="*/ 6123903 w 6123903"/>
                        <a:gd name="connsiteY18" fmla="*/ 3427693 h 6114381"/>
                        <a:gd name="connsiteX19" fmla="*/ 5426625 w 6123903"/>
                        <a:gd name="connsiteY19" fmla="*/ 3678291 h 6114381"/>
                        <a:gd name="connsiteX20" fmla="*/ 5390304 w 6123903"/>
                        <a:gd name="connsiteY20" fmla="*/ 3806584 h 6114381"/>
                        <a:gd name="connsiteX21" fmla="*/ 5222916 w 6123903"/>
                        <a:gd name="connsiteY21" fmla="*/ 4207031 h 6114381"/>
                        <a:gd name="connsiteX22" fmla="*/ 5171917 w 6123903"/>
                        <a:gd name="connsiteY22" fmla="*/ 4295117 h 6114381"/>
                        <a:gd name="connsiteX23" fmla="*/ 5484219 w 6123903"/>
                        <a:gd name="connsiteY23" fmla="*/ 4978630 h 6114381"/>
                        <a:gd name="connsiteX24" fmla="*/ 4953361 w 6123903"/>
                        <a:gd name="connsiteY24" fmla="*/ 5488772 h 6114381"/>
                        <a:gd name="connsiteX25" fmla="*/ 4307701 w 6123903"/>
                        <a:gd name="connsiteY25" fmla="*/ 5168660 h 6114381"/>
                        <a:gd name="connsiteX26" fmla="*/ 4148601 w 6123903"/>
                        <a:gd name="connsiteY26" fmla="*/ 5255702 h 6114381"/>
                        <a:gd name="connsiteX27" fmla="*/ 3789999 w 6123903"/>
                        <a:gd name="connsiteY27" fmla="*/ 5399527 h 6114381"/>
                        <a:gd name="connsiteX28" fmla="*/ 3672243 w 6123903"/>
                        <a:gd name="connsiteY28" fmla="*/ 5429805 h 6114381"/>
                        <a:gd name="connsiteX29" fmla="*/ 3432454 w 6123903"/>
                        <a:gd name="connsiteY29" fmla="*/ 6114381 h 6114381"/>
                        <a:gd name="connsiteX30" fmla="*/ 2696210 w 6123903"/>
                        <a:gd name="connsiteY30" fmla="*/ 6114381 h 6114381"/>
                        <a:gd name="connsiteX31" fmla="*/ 2450436 w 6123903"/>
                        <a:gd name="connsiteY31" fmla="*/ 5430525 h 6114381"/>
                        <a:gd name="connsiteX32" fmla="*/ 2329062 w 6123903"/>
                        <a:gd name="connsiteY32" fmla="*/ 5396163 h 6114381"/>
                        <a:gd name="connsiteX33" fmla="*/ 1928614 w 6123903"/>
                        <a:gd name="connsiteY33" fmla="*/ 5228775 h 6114381"/>
                        <a:gd name="connsiteX34" fmla="*/ 1815331 w 6123903"/>
                        <a:gd name="connsiteY34" fmla="*/ 5163187 h 6114381"/>
                        <a:gd name="connsiteX35" fmla="*/ 1167731 w 6123903"/>
                        <a:gd name="connsiteY35" fmla="*/ 5490605 h 6114381"/>
                        <a:gd name="connsiteX36" fmla="*/ 637011 w 6123903"/>
                        <a:gd name="connsiteY36" fmla="*/ 4980320 h 6114381"/>
                        <a:gd name="connsiteX37" fmla="*/ 949593 w 6123903"/>
                        <a:gd name="connsiteY37" fmla="*/ 4281769 h 6114381"/>
                        <a:gd name="connsiteX38" fmla="*/ 879944 w 6123903"/>
                        <a:gd name="connsiteY38" fmla="*/ 4154460 h 6114381"/>
                        <a:gd name="connsiteX39" fmla="*/ 736119 w 6123903"/>
                        <a:gd name="connsiteY39" fmla="*/ 3795858 h 6114381"/>
                        <a:gd name="connsiteX40" fmla="*/ 704946 w 6123903"/>
                        <a:gd name="connsiteY40" fmla="*/ 3674624 h 6114381"/>
                        <a:gd name="connsiteX41" fmla="*/ 0 w 6123903"/>
                        <a:gd name="connsiteY41" fmla="*/ 3427700 h 6114381"/>
                        <a:gd name="connsiteX42" fmla="*/ 0 w 6123903"/>
                        <a:gd name="connsiteY42" fmla="*/ 2691456 h 6114381"/>
                        <a:gd name="connsiteX43" fmla="*/ 710874 w 6123903"/>
                        <a:gd name="connsiteY43" fmla="*/ 2435971 h 6114381"/>
                        <a:gd name="connsiteX44" fmla="*/ 739483 w 6123903"/>
                        <a:gd name="connsiteY44" fmla="*/ 2334920 h 6114381"/>
                        <a:gd name="connsiteX45" fmla="*/ 906871 w 6123903"/>
                        <a:gd name="connsiteY45" fmla="*/ 1934473 h 6114381"/>
                        <a:gd name="connsiteX46" fmla="*/ 966845 w 6123903"/>
                        <a:gd name="connsiteY46" fmla="*/ 1830886 h 6114381"/>
                        <a:gd name="connsiteX47" fmla="*/ 638488 w 6123903"/>
                        <a:gd name="connsiteY47" fmla="*/ 1160565 h 6114381"/>
                        <a:gd name="connsiteX48" fmla="*/ 1155427 w 6123903"/>
                        <a:gd name="connsiteY48" fmla="*/ 636323 h 6114381"/>
                        <a:gd name="connsiteX49" fmla="*/ 1849874 w 6123903"/>
                        <a:gd name="connsiteY49" fmla="*/ 957643 h 6114381"/>
                        <a:gd name="connsiteX50" fmla="*/ 1981186 w 6123903"/>
                        <a:gd name="connsiteY50" fmla="*/ 885803 h 6114381"/>
                        <a:gd name="connsiteX51" fmla="*/ 2339788 w 6123903"/>
                        <a:gd name="connsiteY51" fmla="*/ 741978 h 6114381"/>
                        <a:gd name="connsiteX52" fmla="*/ 2435401 w 6123903"/>
                        <a:gd name="connsiteY52" fmla="*/ 717393 h 6114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</a:cxnLst>
                      <a:rect l="l" t="t" r="r" b="b"/>
                      <a:pathLst>
                        <a:path w="6123903" h="6114381">
                          <a:moveTo>
                            <a:pt x="3064893" y="1851552"/>
                          </a:moveTo>
                          <a:cubicBezTo>
                            <a:pt x="2391547" y="1851552"/>
                            <a:pt x="1845693" y="2397406"/>
                            <a:pt x="1845693" y="3070752"/>
                          </a:cubicBezTo>
                          <a:cubicBezTo>
                            <a:pt x="1845693" y="3744098"/>
                            <a:pt x="2391547" y="4289952"/>
                            <a:pt x="3064893" y="4289952"/>
                          </a:cubicBezTo>
                          <a:cubicBezTo>
                            <a:pt x="3738239" y="4289952"/>
                            <a:pt x="4284093" y="3744098"/>
                            <a:pt x="4284093" y="3070752"/>
                          </a:cubicBezTo>
                          <a:cubicBezTo>
                            <a:pt x="4284093" y="2397406"/>
                            <a:pt x="3738239" y="1851552"/>
                            <a:pt x="3064893" y="1851552"/>
                          </a:cubicBezTo>
                          <a:close/>
                          <a:moveTo>
                            <a:pt x="2686685" y="0"/>
                          </a:moveTo>
                          <a:lnTo>
                            <a:pt x="3422929" y="0"/>
                          </a:lnTo>
                          <a:lnTo>
                            <a:pt x="3678191" y="710255"/>
                          </a:lnTo>
                          <a:lnTo>
                            <a:pt x="3818556" y="751055"/>
                          </a:lnTo>
                          <a:cubicBezTo>
                            <a:pt x="3960958" y="797289"/>
                            <a:pt x="4097615" y="856271"/>
                            <a:pt x="4227179" y="926655"/>
                          </a:cubicBezTo>
                          <a:lnTo>
                            <a:pt x="4282555" y="960296"/>
                          </a:lnTo>
                          <a:lnTo>
                            <a:pt x="4970765" y="634253"/>
                          </a:lnTo>
                          <a:lnTo>
                            <a:pt x="5488211" y="1157995"/>
                          </a:lnTo>
                          <a:lnTo>
                            <a:pt x="5164247" y="1834816"/>
                          </a:lnTo>
                          <a:lnTo>
                            <a:pt x="5208991" y="1908466"/>
                          </a:lnTo>
                          <a:cubicBezTo>
                            <a:pt x="5279375" y="2038031"/>
                            <a:pt x="5338357" y="2174687"/>
                            <a:pt x="5384591" y="2317090"/>
                          </a:cubicBezTo>
                          <a:lnTo>
                            <a:pt x="5421936" y="2445569"/>
                          </a:lnTo>
                          <a:lnTo>
                            <a:pt x="6123903" y="2691449"/>
                          </a:lnTo>
                          <a:lnTo>
                            <a:pt x="6123903" y="3427693"/>
                          </a:lnTo>
                          <a:lnTo>
                            <a:pt x="5426625" y="3678291"/>
                          </a:lnTo>
                          <a:lnTo>
                            <a:pt x="5390304" y="3806584"/>
                          </a:lnTo>
                          <a:cubicBezTo>
                            <a:pt x="5346264" y="3945892"/>
                            <a:pt x="5290052" y="4079790"/>
                            <a:pt x="5222916" y="4207031"/>
                          </a:cubicBezTo>
                          <a:lnTo>
                            <a:pt x="5171917" y="4295117"/>
                          </a:lnTo>
                          <a:lnTo>
                            <a:pt x="5484219" y="4978630"/>
                          </a:lnTo>
                          <a:lnTo>
                            <a:pt x="4953361" y="5488772"/>
                          </a:lnTo>
                          <a:lnTo>
                            <a:pt x="4307701" y="5168660"/>
                          </a:lnTo>
                          <a:lnTo>
                            <a:pt x="4148601" y="5255702"/>
                          </a:lnTo>
                          <a:cubicBezTo>
                            <a:pt x="4033899" y="5312702"/>
                            <a:pt x="3914073" y="5360936"/>
                            <a:pt x="3789999" y="5399527"/>
                          </a:cubicBezTo>
                          <a:lnTo>
                            <a:pt x="3672243" y="5429805"/>
                          </a:lnTo>
                          <a:lnTo>
                            <a:pt x="3432454" y="6114381"/>
                          </a:lnTo>
                          <a:lnTo>
                            <a:pt x="2696210" y="6114381"/>
                          </a:lnTo>
                          <a:lnTo>
                            <a:pt x="2450436" y="5430525"/>
                          </a:lnTo>
                          <a:lnTo>
                            <a:pt x="2329062" y="5396163"/>
                          </a:lnTo>
                          <a:cubicBezTo>
                            <a:pt x="2189754" y="5352123"/>
                            <a:pt x="2055856" y="5295911"/>
                            <a:pt x="1928614" y="5228775"/>
                          </a:cubicBezTo>
                          <a:lnTo>
                            <a:pt x="1815331" y="5163187"/>
                          </a:lnTo>
                          <a:lnTo>
                            <a:pt x="1167731" y="5490605"/>
                          </a:lnTo>
                          <a:lnTo>
                            <a:pt x="637011" y="4980320"/>
                          </a:lnTo>
                          <a:lnTo>
                            <a:pt x="949593" y="4281769"/>
                          </a:lnTo>
                          <a:lnTo>
                            <a:pt x="879944" y="4154460"/>
                          </a:lnTo>
                          <a:cubicBezTo>
                            <a:pt x="822944" y="4039758"/>
                            <a:pt x="774710" y="3919932"/>
                            <a:pt x="736119" y="3795858"/>
                          </a:cubicBezTo>
                          <a:lnTo>
                            <a:pt x="704946" y="3674624"/>
                          </a:lnTo>
                          <a:lnTo>
                            <a:pt x="0" y="3427700"/>
                          </a:lnTo>
                          <a:lnTo>
                            <a:pt x="0" y="2691456"/>
                          </a:lnTo>
                          <a:lnTo>
                            <a:pt x="710874" y="2435971"/>
                          </a:lnTo>
                          <a:lnTo>
                            <a:pt x="739483" y="2334920"/>
                          </a:lnTo>
                          <a:cubicBezTo>
                            <a:pt x="783523" y="2195614"/>
                            <a:pt x="839735" y="2061715"/>
                            <a:pt x="906871" y="1934473"/>
                          </a:cubicBezTo>
                          <a:lnTo>
                            <a:pt x="966845" y="1830886"/>
                          </a:lnTo>
                          <a:lnTo>
                            <a:pt x="638488" y="1160565"/>
                          </a:lnTo>
                          <a:lnTo>
                            <a:pt x="1155427" y="636323"/>
                          </a:lnTo>
                          <a:lnTo>
                            <a:pt x="1849874" y="957643"/>
                          </a:lnTo>
                          <a:lnTo>
                            <a:pt x="1981186" y="885803"/>
                          </a:lnTo>
                          <a:cubicBezTo>
                            <a:pt x="2095887" y="828803"/>
                            <a:pt x="2215713" y="780570"/>
                            <a:pt x="2339788" y="741978"/>
                          </a:cubicBezTo>
                          <a:lnTo>
                            <a:pt x="2435401" y="717393"/>
                          </a:lnTo>
                          <a:close/>
                        </a:path>
                      </a:pathLst>
                    </a:custGeom>
                    <a:grpFill/>
                    <a:ln w="2222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74066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48" name="Freeform 26">
                      <a:extLst>
                        <a:ext uri="{FF2B5EF4-FFF2-40B4-BE49-F238E27FC236}">
                          <a16:creationId xmlns:a16="http://schemas.microsoft.com/office/drawing/2014/main" id="{3C50CDFA-106E-44BE-B5AD-97799D1402F7}"/>
                        </a:ext>
                      </a:extLst>
                    </p:cNvPr>
                    <p:cNvSpPr/>
                    <p:nvPr/>
                  </p:nvSpPr>
                  <p:spPr>
                    <a:xfrm rot="21290135">
                      <a:off x="2589582" y="2779906"/>
                      <a:ext cx="275322" cy="274894"/>
                    </a:xfrm>
                    <a:custGeom>
                      <a:avLst/>
                      <a:gdLst>
                        <a:gd name="connsiteX0" fmla="*/ 3064893 w 6123903"/>
                        <a:gd name="connsiteY0" fmla="*/ 1851552 h 6114381"/>
                        <a:gd name="connsiteX1" fmla="*/ 1845693 w 6123903"/>
                        <a:gd name="connsiteY1" fmla="*/ 3070752 h 6114381"/>
                        <a:gd name="connsiteX2" fmla="*/ 3064893 w 6123903"/>
                        <a:gd name="connsiteY2" fmla="*/ 4289952 h 6114381"/>
                        <a:gd name="connsiteX3" fmla="*/ 4284093 w 6123903"/>
                        <a:gd name="connsiteY3" fmla="*/ 3070752 h 6114381"/>
                        <a:gd name="connsiteX4" fmla="*/ 3064893 w 6123903"/>
                        <a:gd name="connsiteY4" fmla="*/ 1851552 h 6114381"/>
                        <a:gd name="connsiteX5" fmla="*/ 2686685 w 6123903"/>
                        <a:gd name="connsiteY5" fmla="*/ 0 h 6114381"/>
                        <a:gd name="connsiteX6" fmla="*/ 3422929 w 6123903"/>
                        <a:gd name="connsiteY6" fmla="*/ 0 h 6114381"/>
                        <a:gd name="connsiteX7" fmla="*/ 3678191 w 6123903"/>
                        <a:gd name="connsiteY7" fmla="*/ 710255 h 6114381"/>
                        <a:gd name="connsiteX8" fmla="*/ 3818556 w 6123903"/>
                        <a:gd name="connsiteY8" fmla="*/ 751055 h 6114381"/>
                        <a:gd name="connsiteX9" fmla="*/ 4227179 w 6123903"/>
                        <a:gd name="connsiteY9" fmla="*/ 926655 h 6114381"/>
                        <a:gd name="connsiteX10" fmla="*/ 4282555 w 6123903"/>
                        <a:gd name="connsiteY10" fmla="*/ 960296 h 6114381"/>
                        <a:gd name="connsiteX11" fmla="*/ 4970765 w 6123903"/>
                        <a:gd name="connsiteY11" fmla="*/ 634253 h 6114381"/>
                        <a:gd name="connsiteX12" fmla="*/ 5488211 w 6123903"/>
                        <a:gd name="connsiteY12" fmla="*/ 1157995 h 6114381"/>
                        <a:gd name="connsiteX13" fmla="*/ 5164247 w 6123903"/>
                        <a:gd name="connsiteY13" fmla="*/ 1834816 h 6114381"/>
                        <a:gd name="connsiteX14" fmla="*/ 5208991 w 6123903"/>
                        <a:gd name="connsiteY14" fmla="*/ 1908466 h 6114381"/>
                        <a:gd name="connsiteX15" fmla="*/ 5384591 w 6123903"/>
                        <a:gd name="connsiteY15" fmla="*/ 2317090 h 6114381"/>
                        <a:gd name="connsiteX16" fmla="*/ 5421936 w 6123903"/>
                        <a:gd name="connsiteY16" fmla="*/ 2445569 h 6114381"/>
                        <a:gd name="connsiteX17" fmla="*/ 6123903 w 6123903"/>
                        <a:gd name="connsiteY17" fmla="*/ 2691449 h 6114381"/>
                        <a:gd name="connsiteX18" fmla="*/ 6123903 w 6123903"/>
                        <a:gd name="connsiteY18" fmla="*/ 3427693 h 6114381"/>
                        <a:gd name="connsiteX19" fmla="*/ 5426625 w 6123903"/>
                        <a:gd name="connsiteY19" fmla="*/ 3678291 h 6114381"/>
                        <a:gd name="connsiteX20" fmla="*/ 5390304 w 6123903"/>
                        <a:gd name="connsiteY20" fmla="*/ 3806584 h 6114381"/>
                        <a:gd name="connsiteX21" fmla="*/ 5222916 w 6123903"/>
                        <a:gd name="connsiteY21" fmla="*/ 4207031 h 6114381"/>
                        <a:gd name="connsiteX22" fmla="*/ 5171917 w 6123903"/>
                        <a:gd name="connsiteY22" fmla="*/ 4295117 h 6114381"/>
                        <a:gd name="connsiteX23" fmla="*/ 5484219 w 6123903"/>
                        <a:gd name="connsiteY23" fmla="*/ 4978630 h 6114381"/>
                        <a:gd name="connsiteX24" fmla="*/ 4953361 w 6123903"/>
                        <a:gd name="connsiteY24" fmla="*/ 5488772 h 6114381"/>
                        <a:gd name="connsiteX25" fmla="*/ 4307701 w 6123903"/>
                        <a:gd name="connsiteY25" fmla="*/ 5168660 h 6114381"/>
                        <a:gd name="connsiteX26" fmla="*/ 4148601 w 6123903"/>
                        <a:gd name="connsiteY26" fmla="*/ 5255702 h 6114381"/>
                        <a:gd name="connsiteX27" fmla="*/ 3789999 w 6123903"/>
                        <a:gd name="connsiteY27" fmla="*/ 5399527 h 6114381"/>
                        <a:gd name="connsiteX28" fmla="*/ 3672243 w 6123903"/>
                        <a:gd name="connsiteY28" fmla="*/ 5429805 h 6114381"/>
                        <a:gd name="connsiteX29" fmla="*/ 3432454 w 6123903"/>
                        <a:gd name="connsiteY29" fmla="*/ 6114381 h 6114381"/>
                        <a:gd name="connsiteX30" fmla="*/ 2696210 w 6123903"/>
                        <a:gd name="connsiteY30" fmla="*/ 6114381 h 6114381"/>
                        <a:gd name="connsiteX31" fmla="*/ 2450436 w 6123903"/>
                        <a:gd name="connsiteY31" fmla="*/ 5430525 h 6114381"/>
                        <a:gd name="connsiteX32" fmla="*/ 2329062 w 6123903"/>
                        <a:gd name="connsiteY32" fmla="*/ 5396163 h 6114381"/>
                        <a:gd name="connsiteX33" fmla="*/ 1928614 w 6123903"/>
                        <a:gd name="connsiteY33" fmla="*/ 5228775 h 6114381"/>
                        <a:gd name="connsiteX34" fmla="*/ 1815331 w 6123903"/>
                        <a:gd name="connsiteY34" fmla="*/ 5163187 h 6114381"/>
                        <a:gd name="connsiteX35" fmla="*/ 1167731 w 6123903"/>
                        <a:gd name="connsiteY35" fmla="*/ 5490605 h 6114381"/>
                        <a:gd name="connsiteX36" fmla="*/ 637011 w 6123903"/>
                        <a:gd name="connsiteY36" fmla="*/ 4980320 h 6114381"/>
                        <a:gd name="connsiteX37" fmla="*/ 949593 w 6123903"/>
                        <a:gd name="connsiteY37" fmla="*/ 4281769 h 6114381"/>
                        <a:gd name="connsiteX38" fmla="*/ 879944 w 6123903"/>
                        <a:gd name="connsiteY38" fmla="*/ 4154460 h 6114381"/>
                        <a:gd name="connsiteX39" fmla="*/ 736119 w 6123903"/>
                        <a:gd name="connsiteY39" fmla="*/ 3795858 h 6114381"/>
                        <a:gd name="connsiteX40" fmla="*/ 704946 w 6123903"/>
                        <a:gd name="connsiteY40" fmla="*/ 3674624 h 6114381"/>
                        <a:gd name="connsiteX41" fmla="*/ 0 w 6123903"/>
                        <a:gd name="connsiteY41" fmla="*/ 3427700 h 6114381"/>
                        <a:gd name="connsiteX42" fmla="*/ 0 w 6123903"/>
                        <a:gd name="connsiteY42" fmla="*/ 2691456 h 6114381"/>
                        <a:gd name="connsiteX43" fmla="*/ 710874 w 6123903"/>
                        <a:gd name="connsiteY43" fmla="*/ 2435971 h 6114381"/>
                        <a:gd name="connsiteX44" fmla="*/ 739483 w 6123903"/>
                        <a:gd name="connsiteY44" fmla="*/ 2334920 h 6114381"/>
                        <a:gd name="connsiteX45" fmla="*/ 906871 w 6123903"/>
                        <a:gd name="connsiteY45" fmla="*/ 1934473 h 6114381"/>
                        <a:gd name="connsiteX46" fmla="*/ 966845 w 6123903"/>
                        <a:gd name="connsiteY46" fmla="*/ 1830886 h 6114381"/>
                        <a:gd name="connsiteX47" fmla="*/ 638488 w 6123903"/>
                        <a:gd name="connsiteY47" fmla="*/ 1160565 h 6114381"/>
                        <a:gd name="connsiteX48" fmla="*/ 1155427 w 6123903"/>
                        <a:gd name="connsiteY48" fmla="*/ 636323 h 6114381"/>
                        <a:gd name="connsiteX49" fmla="*/ 1849874 w 6123903"/>
                        <a:gd name="connsiteY49" fmla="*/ 957643 h 6114381"/>
                        <a:gd name="connsiteX50" fmla="*/ 1981186 w 6123903"/>
                        <a:gd name="connsiteY50" fmla="*/ 885803 h 6114381"/>
                        <a:gd name="connsiteX51" fmla="*/ 2339788 w 6123903"/>
                        <a:gd name="connsiteY51" fmla="*/ 741978 h 6114381"/>
                        <a:gd name="connsiteX52" fmla="*/ 2435401 w 6123903"/>
                        <a:gd name="connsiteY52" fmla="*/ 717393 h 6114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</a:cxnLst>
                      <a:rect l="l" t="t" r="r" b="b"/>
                      <a:pathLst>
                        <a:path w="6123903" h="6114381">
                          <a:moveTo>
                            <a:pt x="3064893" y="1851552"/>
                          </a:moveTo>
                          <a:cubicBezTo>
                            <a:pt x="2391547" y="1851552"/>
                            <a:pt x="1845693" y="2397406"/>
                            <a:pt x="1845693" y="3070752"/>
                          </a:cubicBezTo>
                          <a:cubicBezTo>
                            <a:pt x="1845693" y="3744098"/>
                            <a:pt x="2391547" y="4289952"/>
                            <a:pt x="3064893" y="4289952"/>
                          </a:cubicBezTo>
                          <a:cubicBezTo>
                            <a:pt x="3738239" y="4289952"/>
                            <a:pt x="4284093" y="3744098"/>
                            <a:pt x="4284093" y="3070752"/>
                          </a:cubicBezTo>
                          <a:cubicBezTo>
                            <a:pt x="4284093" y="2397406"/>
                            <a:pt x="3738239" y="1851552"/>
                            <a:pt x="3064893" y="1851552"/>
                          </a:cubicBezTo>
                          <a:close/>
                          <a:moveTo>
                            <a:pt x="2686685" y="0"/>
                          </a:moveTo>
                          <a:lnTo>
                            <a:pt x="3422929" y="0"/>
                          </a:lnTo>
                          <a:lnTo>
                            <a:pt x="3678191" y="710255"/>
                          </a:lnTo>
                          <a:lnTo>
                            <a:pt x="3818556" y="751055"/>
                          </a:lnTo>
                          <a:cubicBezTo>
                            <a:pt x="3960958" y="797289"/>
                            <a:pt x="4097615" y="856271"/>
                            <a:pt x="4227179" y="926655"/>
                          </a:cubicBezTo>
                          <a:lnTo>
                            <a:pt x="4282555" y="960296"/>
                          </a:lnTo>
                          <a:lnTo>
                            <a:pt x="4970765" y="634253"/>
                          </a:lnTo>
                          <a:lnTo>
                            <a:pt x="5488211" y="1157995"/>
                          </a:lnTo>
                          <a:lnTo>
                            <a:pt x="5164247" y="1834816"/>
                          </a:lnTo>
                          <a:lnTo>
                            <a:pt x="5208991" y="1908466"/>
                          </a:lnTo>
                          <a:cubicBezTo>
                            <a:pt x="5279375" y="2038031"/>
                            <a:pt x="5338357" y="2174687"/>
                            <a:pt x="5384591" y="2317090"/>
                          </a:cubicBezTo>
                          <a:lnTo>
                            <a:pt x="5421936" y="2445569"/>
                          </a:lnTo>
                          <a:lnTo>
                            <a:pt x="6123903" y="2691449"/>
                          </a:lnTo>
                          <a:lnTo>
                            <a:pt x="6123903" y="3427693"/>
                          </a:lnTo>
                          <a:lnTo>
                            <a:pt x="5426625" y="3678291"/>
                          </a:lnTo>
                          <a:lnTo>
                            <a:pt x="5390304" y="3806584"/>
                          </a:lnTo>
                          <a:cubicBezTo>
                            <a:pt x="5346264" y="3945892"/>
                            <a:pt x="5290052" y="4079790"/>
                            <a:pt x="5222916" y="4207031"/>
                          </a:cubicBezTo>
                          <a:lnTo>
                            <a:pt x="5171917" y="4295117"/>
                          </a:lnTo>
                          <a:lnTo>
                            <a:pt x="5484219" y="4978630"/>
                          </a:lnTo>
                          <a:lnTo>
                            <a:pt x="4953361" y="5488772"/>
                          </a:lnTo>
                          <a:lnTo>
                            <a:pt x="4307701" y="5168660"/>
                          </a:lnTo>
                          <a:lnTo>
                            <a:pt x="4148601" y="5255702"/>
                          </a:lnTo>
                          <a:cubicBezTo>
                            <a:pt x="4033899" y="5312702"/>
                            <a:pt x="3914073" y="5360936"/>
                            <a:pt x="3789999" y="5399527"/>
                          </a:cubicBezTo>
                          <a:lnTo>
                            <a:pt x="3672243" y="5429805"/>
                          </a:lnTo>
                          <a:lnTo>
                            <a:pt x="3432454" y="6114381"/>
                          </a:lnTo>
                          <a:lnTo>
                            <a:pt x="2696210" y="6114381"/>
                          </a:lnTo>
                          <a:lnTo>
                            <a:pt x="2450436" y="5430525"/>
                          </a:lnTo>
                          <a:lnTo>
                            <a:pt x="2329062" y="5396163"/>
                          </a:lnTo>
                          <a:cubicBezTo>
                            <a:pt x="2189754" y="5352123"/>
                            <a:pt x="2055856" y="5295911"/>
                            <a:pt x="1928614" y="5228775"/>
                          </a:cubicBezTo>
                          <a:lnTo>
                            <a:pt x="1815331" y="5163187"/>
                          </a:lnTo>
                          <a:lnTo>
                            <a:pt x="1167731" y="5490605"/>
                          </a:lnTo>
                          <a:lnTo>
                            <a:pt x="637011" y="4980320"/>
                          </a:lnTo>
                          <a:lnTo>
                            <a:pt x="949593" y="4281769"/>
                          </a:lnTo>
                          <a:lnTo>
                            <a:pt x="879944" y="4154460"/>
                          </a:lnTo>
                          <a:cubicBezTo>
                            <a:pt x="822944" y="4039758"/>
                            <a:pt x="774710" y="3919932"/>
                            <a:pt x="736119" y="3795858"/>
                          </a:cubicBezTo>
                          <a:lnTo>
                            <a:pt x="704946" y="3674624"/>
                          </a:lnTo>
                          <a:lnTo>
                            <a:pt x="0" y="3427700"/>
                          </a:lnTo>
                          <a:lnTo>
                            <a:pt x="0" y="2691456"/>
                          </a:lnTo>
                          <a:lnTo>
                            <a:pt x="710874" y="2435971"/>
                          </a:lnTo>
                          <a:lnTo>
                            <a:pt x="739483" y="2334920"/>
                          </a:lnTo>
                          <a:cubicBezTo>
                            <a:pt x="783523" y="2195614"/>
                            <a:pt x="839735" y="2061715"/>
                            <a:pt x="906871" y="1934473"/>
                          </a:cubicBezTo>
                          <a:lnTo>
                            <a:pt x="966845" y="1830886"/>
                          </a:lnTo>
                          <a:lnTo>
                            <a:pt x="638488" y="1160565"/>
                          </a:lnTo>
                          <a:lnTo>
                            <a:pt x="1155427" y="636323"/>
                          </a:lnTo>
                          <a:lnTo>
                            <a:pt x="1849874" y="957643"/>
                          </a:lnTo>
                          <a:lnTo>
                            <a:pt x="1981186" y="885803"/>
                          </a:lnTo>
                          <a:cubicBezTo>
                            <a:pt x="2095887" y="828803"/>
                            <a:pt x="2215713" y="780570"/>
                            <a:pt x="2339788" y="741978"/>
                          </a:cubicBezTo>
                          <a:lnTo>
                            <a:pt x="2435401" y="717393"/>
                          </a:lnTo>
                          <a:close/>
                        </a:path>
                      </a:pathLst>
                    </a:custGeom>
                    <a:grpFill/>
                    <a:ln w="2222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74066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877" name="Group 876">
                <a:extLst>
                  <a:ext uri="{FF2B5EF4-FFF2-40B4-BE49-F238E27FC236}">
                    <a16:creationId xmlns:a16="http://schemas.microsoft.com/office/drawing/2014/main" id="{57137325-B60D-4C5E-899C-FD0AFD7EE385}"/>
                  </a:ext>
                </a:extLst>
              </p:cNvPr>
              <p:cNvGrpSpPr/>
              <p:nvPr/>
            </p:nvGrpSpPr>
            <p:grpSpPr>
              <a:xfrm>
                <a:off x="3398816" y="2343703"/>
                <a:ext cx="393040" cy="415550"/>
                <a:chOff x="4534885" y="2007123"/>
                <a:chExt cx="476412" cy="503696"/>
              </a:xfrm>
            </p:grpSpPr>
            <p:grpSp>
              <p:nvGrpSpPr>
                <p:cNvPr id="555" name="Group 554">
                  <a:extLst>
                    <a:ext uri="{FF2B5EF4-FFF2-40B4-BE49-F238E27FC236}">
                      <a16:creationId xmlns:a16="http://schemas.microsoft.com/office/drawing/2014/main" id="{AD538983-B289-47C1-AE30-F5B0D6F6416F}"/>
                    </a:ext>
                  </a:extLst>
                </p:cNvPr>
                <p:cNvGrpSpPr/>
                <p:nvPr/>
              </p:nvGrpSpPr>
              <p:grpSpPr>
                <a:xfrm>
                  <a:off x="4534885" y="200712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556" name="Freeform: Shape 555">
                    <a:extLst>
                      <a:ext uri="{FF2B5EF4-FFF2-40B4-BE49-F238E27FC236}">
                        <a16:creationId xmlns:a16="http://schemas.microsoft.com/office/drawing/2014/main" id="{0178997A-57B3-4DD4-92C9-427FA4EE71AC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57" name="Oval 556">
                    <a:extLst>
                      <a:ext uri="{FF2B5EF4-FFF2-40B4-BE49-F238E27FC236}">
                        <a16:creationId xmlns:a16="http://schemas.microsoft.com/office/drawing/2014/main" id="{7C26528A-D3B7-47FE-810D-31A2FBA462DA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571" name="Group 39">
                  <a:extLst>
                    <a:ext uri="{FF2B5EF4-FFF2-40B4-BE49-F238E27FC236}">
                      <a16:creationId xmlns:a16="http://schemas.microsoft.com/office/drawing/2014/main" id="{A53D6326-60A7-4C6D-B96B-4FA00DB7B62D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4646696" y="2127318"/>
                  <a:ext cx="252790" cy="263306"/>
                  <a:chOff x="2240" y="495"/>
                  <a:chExt cx="3197" cy="3330"/>
                </a:xfrm>
                <a:solidFill>
                  <a:schemeClr val="accent2"/>
                </a:solidFill>
              </p:grpSpPr>
              <p:sp>
                <p:nvSpPr>
                  <p:cNvPr id="588" name="Freeform 41">
                    <a:extLst>
                      <a:ext uri="{FF2B5EF4-FFF2-40B4-BE49-F238E27FC236}">
                        <a16:creationId xmlns:a16="http://schemas.microsoft.com/office/drawing/2014/main" id="{BEEBBF64-7390-4CBE-BEA5-D6BE6CC072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2" y="1904"/>
                    <a:ext cx="1535" cy="255"/>
                  </a:xfrm>
                  <a:custGeom>
                    <a:avLst/>
                    <a:gdLst>
                      <a:gd name="T0" fmla="*/ 0 w 1535"/>
                      <a:gd name="T1" fmla="*/ 0 h 255"/>
                      <a:gd name="T2" fmla="*/ 1535 w 1535"/>
                      <a:gd name="T3" fmla="*/ 0 h 255"/>
                      <a:gd name="T4" fmla="*/ 1535 w 1535"/>
                      <a:gd name="T5" fmla="*/ 94 h 255"/>
                      <a:gd name="T6" fmla="*/ 1373 w 1535"/>
                      <a:gd name="T7" fmla="*/ 255 h 255"/>
                      <a:gd name="T8" fmla="*/ 0 w 1535"/>
                      <a:gd name="T9" fmla="*/ 255 h 255"/>
                      <a:gd name="T10" fmla="*/ 0 w 1535"/>
                      <a:gd name="T11" fmla="*/ 0 h 2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35" h="255">
                        <a:moveTo>
                          <a:pt x="0" y="0"/>
                        </a:moveTo>
                        <a:lnTo>
                          <a:pt x="1535" y="0"/>
                        </a:lnTo>
                        <a:lnTo>
                          <a:pt x="1535" y="94"/>
                        </a:lnTo>
                        <a:lnTo>
                          <a:pt x="1373" y="255"/>
                        </a:lnTo>
                        <a:lnTo>
                          <a:pt x="0" y="25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9" name="Freeform 42">
                    <a:extLst>
                      <a:ext uri="{FF2B5EF4-FFF2-40B4-BE49-F238E27FC236}">
                        <a16:creationId xmlns:a16="http://schemas.microsoft.com/office/drawing/2014/main" id="{B9C46A69-153A-478C-BB83-2BF69C073C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2" y="2416"/>
                    <a:ext cx="1117" cy="257"/>
                  </a:xfrm>
                  <a:custGeom>
                    <a:avLst/>
                    <a:gdLst>
                      <a:gd name="T0" fmla="*/ 0 w 1117"/>
                      <a:gd name="T1" fmla="*/ 0 h 257"/>
                      <a:gd name="T2" fmla="*/ 1117 w 1117"/>
                      <a:gd name="T3" fmla="*/ 0 h 257"/>
                      <a:gd name="T4" fmla="*/ 862 w 1117"/>
                      <a:gd name="T5" fmla="*/ 257 h 257"/>
                      <a:gd name="T6" fmla="*/ 0 w 1117"/>
                      <a:gd name="T7" fmla="*/ 257 h 257"/>
                      <a:gd name="T8" fmla="*/ 0 w 1117"/>
                      <a:gd name="T9" fmla="*/ 0 h 2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7" h="257">
                        <a:moveTo>
                          <a:pt x="0" y="0"/>
                        </a:moveTo>
                        <a:lnTo>
                          <a:pt x="1117" y="0"/>
                        </a:lnTo>
                        <a:lnTo>
                          <a:pt x="862" y="257"/>
                        </a:lnTo>
                        <a:lnTo>
                          <a:pt x="0" y="257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90" name="Rectangle 43">
                    <a:extLst>
                      <a:ext uri="{FF2B5EF4-FFF2-40B4-BE49-F238E27FC236}">
                        <a16:creationId xmlns:a16="http://schemas.microsoft.com/office/drawing/2014/main" id="{FA218E0C-7C13-48C0-BCB2-774C75F8B3F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752" y="2929"/>
                    <a:ext cx="768" cy="255"/>
                  </a:xfrm>
                  <a:prstGeom prst="rect">
                    <a:avLst/>
                  </a:prstGeom>
                  <a:grpFill/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91" name="Freeform 44">
                    <a:extLst>
                      <a:ext uri="{FF2B5EF4-FFF2-40B4-BE49-F238E27FC236}">
                        <a16:creationId xmlns:a16="http://schemas.microsoft.com/office/drawing/2014/main" id="{BCF50493-1A4A-40D9-BC10-C37C79892F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903" y="1390"/>
                    <a:ext cx="534" cy="535"/>
                  </a:xfrm>
                  <a:custGeom>
                    <a:avLst/>
                    <a:gdLst>
                      <a:gd name="T0" fmla="*/ 226 w 534"/>
                      <a:gd name="T1" fmla="*/ 0 h 535"/>
                      <a:gd name="T2" fmla="*/ 250 w 534"/>
                      <a:gd name="T3" fmla="*/ 2 h 535"/>
                      <a:gd name="T4" fmla="*/ 273 w 534"/>
                      <a:gd name="T5" fmla="*/ 9 h 535"/>
                      <a:gd name="T6" fmla="*/ 295 w 534"/>
                      <a:gd name="T7" fmla="*/ 21 h 535"/>
                      <a:gd name="T8" fmla="*/ 315 w 534"/>
                      <a:gd name="T9" fmla="*/ 37 h 535"/>
                      <a:gd name="T10" fmla="*/ 497 w 534"/>
                      <a:gd name="T11" fmla="*/ 219 h 535"/>
                      <a:gd name="T12" fmla="*/ 513 w 534"/>
                      <a:gd name="T13" fmla="*/ 238 h 535"/>
                      <a:gd name="T14" fmla="*/ 525 w 534"/>
                      <a:gd name="T15" fmla="*/ 260 h 535"/>
                      <a:gd name="T16" fmla="*/ 532 w 534"/>
                      <a:gd name="T17" fmla="*/ 285 h 535"/>
                      <a:gd name="T18" fmla="*/ 534 w 534"/>
                      <a:gd name="T19" fmla="*/ 309 h 535"/>
                      <a:gd name="T20" fmla="*/ 532 w 534"/>
                      <a:gd name="T21" fmla="*/ 333 h 535"/>
                      <a:gd name="T22" fmla="*/ 525 w 534"/>
                      <a:gd name="T23" fmla="*/ 357 h 535"/>
                      <a:gd name="T24" fmla="*/ 513 w 534"/>
                      <a:gd name="T25" fmla="*/ 379 h 535"/>
                      <a:gd name="T26" fmla="*/ 497 w 534"/>
                      <a:gd name="T27" fmla="*/ 400 h 535"/>
                      <a:gd name="T28" fmla="*/ 449 w 534"/>
                      <a:gd name="T29" fmla="*/ 446 h 535"/>
                      <a:gd name="T30" fmla="*/ 405 w 534"/>
                      <a:gd name="T31" fmla="*/ 491 h 535"/>
                      <a:gd name="T32" fmla="*/ 362 w 534"/>
                      <a:gd name="T33" fmla="*/ 535 h 535"/>
                      <a:gd name="T34" fmla="*/ 0 w 534"/>
                      <a:gd name="T35" fmla="*/ 173 h 535"/>
                      <a:gd name="T36" fmla="*/ 43 w 534"/>
                      <a:gd name="T37" fmla="*/ 129 h 535"/>
                      <a:gd name="T38" fmla="*/ 87 w 534"/>
                      <a:gd name="T39" fmla="*/ 85 h 535"/>
                      <a:gd name="T40" fmla="*/ 135 w 534"/>
                      <a:gd name="T41" fmla="*/ 37 h 535"/>
                      <a:gd name="T42" fmla="*/ 155 w 534"/>
                      <a:gd name="T43" fmla="*/ 21 h 535"/>
                      <a:gd name="T44" fmla="*/ 177 w 534"/>
                      <a:gd name="T45" fmla="*/ 9 h 535"/>
                      <a:gd name="T46" fmla="*/ 200 w 534"/>
                      <a:gd name="T47" fmla="*/ 2 h 535"/>
                      <a:gd name="T48" fmla="*/ 226 w 534"/>
                      <a:gd name="T49" fmla="*/ 0 h 5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534" h="535">
                        <a:moveTo>
                          <a:pt x="226" y="0"/>
                        </a:moveTo>
                        <a:lnTo>
                          <a:pt x="250" y="2"/>
                        </a:lnTo>
                        <a:lnTo>
                          <a:pt x="273" y="9"/>
                        </a:lnTo>
                        <a:lnTo>
                          <a:pt x="295" y="21"/>
                        </a:lnTo>
                        <a:lnTo>
                          <a:pt x="315" y="37"/>
                        </a:lnTo>
                        <a:lnTo>
                          <a:pt x="497" y="219"/>
                        </a:lnTo>
                        <a:lnTo>
                          <a:pt x="513" y="238"/>
                        </a:lnTo>
                        <a:lnTo>
                          <a:pt x="525" y="260"/>
                        </a:lnTo>
                        <a:lnTo>
                          <a:pt x="532" y="285"/>
                        </a:lnTo>
                        <a:lnTo>
                          <a:pt x="534" y="309"/>
                        </a:lnTo>
                        <a:lnTo>
                          <a:pt x="532" y="333"/>
                        </a:lnTo>
                        <a:lnTo>
                          <a:pt x="525" y="357"/>
                        </a:lnTo>
                        <a:lnTo>
                          <a:pt x="513" y="379"/>
                        </a:lnTo>
                        <a:lnTo>
                          <a:pt x="497" y="400"/>
                        </a:lnTo>
                        <a:lnTo>
                          <a:pt x="449" y="446"/>
                        </a:lnTo>
                        <a:lnTo>
                          <a:pt x="405" y="491"/>
                        </a:lnTo>
                        <a:lnTo>
                          <a:pt x="362" y="535"/>
                        </a:lnTo>
                        <a:lnTo>
                          <a:pt x="0" y="173"/>
                        </a:lnTo>
                        <a:lnTo>
                          <a:pt x="43" y="129"/>
                        </a:lnTo>
                        <a:lnTo>
                          <a:pt x="87" y="85"/>
                        </a:lnTo>
                        <a:lnTo>
                          <a:pt x="135" y="37"/>
                        </a:lnTo>
                        <a:lnTo>
                          <a:pt x="155" y="21"/>
                        </a:lnTo>
                        <a:lnTo>
                          <a:pt x="177" y="9"/>
                        </a:lnTo>
                        <a:lnTo>
                          <a:pt x="200" y="2"/>
                        </a:lnTo>
                        <a:lnTo>
                          <a:pt x="226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92" name="Freeform 45">
                    <a:extLst>
                      <a:ext uri="{FF2B5EF4-FFF2-40B4-BE49-F238E27FC236}">
                        <a16:creationId xmlns:a16="http://schemas.microsoft.com/office/drawing/2014/main" id="{5EFEB692-A6B6-40F9-8825-41EB1D3F682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2240" y="495"/>
                    <a:ext cx="2934" cy="3330"/>
                  </a:xfrm>
                  <a:custGeom>
                    <a:avLst/>
                    <a:gdLst>
                      <a:gd name="T0" fmla="*/ 1538 w 2934"/>
                      <a:gd name="T1" fmla="*/ 2561 h 3330"/>
                      <a:gd name="T2" fmla="*/ 1639 w 2934"/>
                      <a:gd name="T3" fmla="*/ 2561 h 3330"/>
                      <a:gd name="T4" fmla="*/ 1688 w 2934"/>
                      <a:gd name="T5" fmla="*/ 2561 h 3330"/>
                      <a:gd name="T6" fmla="*/ 1577 w 2934"/>
                      <a:gd name="T7" fmla="*/ 2335 h 3330"/>
                      <a:gd name="T8" fmla="*/ 1209 w 2934"/>
                      <a:gd name="T9" fmla="*/ 279 h 3330"/>
                      <a:gd name="T10" fmla="*/ 1156 w 2934"/>
                      <a:gd name="T11" fmla="*/ 358 h 3330"/>
                      <a:gd name="T12" fmla="*/ 1175 w 2934"/>
                      <a:gd name="T13" fmla="*/ 456 h 3330"/>
                      <a:gd name="T14" fmla="*/ 1256 w 2934"/>
                      <a:gd name="T15" fmla="*/ 510 h 3330"/>
                      <a:gd name="T16" fmla="*/ 1353 w 2934"/>
                      <a:gd name="T17" fmla="*/ 490 h 3330"/>
                      <a:gd name="T18" fmla="*/ 1407 w 2934"/>
                      <a:gd name="T19" fmla="*/ 410 h 3330"/>
                      <a:gd name="T20" fmla="*/ 1388 w 2934"/>
                      <a:gd name="T21" fmla="*/ 313 h 3330"/>
                      <a:gd name="T22" fmla="*/ 1307 w 2934"/>
                      <a:gd name="T23" fmla="*/ 258 h 3330"/>
                      <a:gd name="T24" fmla="*/ 1372 w 2934"/>
                      <a:gd name="T25" fmla="*/ 11 h 3330"/>
                      <a:gd name="T26" fmla="*/ 1530 w 2934"/>
                      <a:gd name="T27" fmla="*/ 93 h 3330"/>
                      <a:gd name="T28" fmla="*/ 1634 w 2934"/>
                      <a:gd name="T29" fmla="*/ 235 h 3330"/>
                      <a:gd name="T30" fmla="*/ 1693 w 2934"/>
                      <a:gd name="T31" fmla="*/ 354 h 3330"/>
                      <a:gd name="T32" fmla="*/ 1810 w 2934"/>
                      <a:gd name="T33" fmla="*/ 414 h 3330"/>
                      <a:gd name="T34" fmla="*/ 1948 w 2934"/>
                      <a:gd name="T35" fmla="*/ 513 h 3330"/>
                      <a:gd name="T36" fmla="*/ 2411 w 2934"/>
                      <a:gd name="T37" fmla="*/ 536 h 3330"/>
                      <a:gd name="T38" fmla="*/ 2518 w 2934"/>
                      <a:gd name="T39" fmla="*/ 629 h 3330"/>
                      <a:gd name="T40" fmla="*/ 2559 w 2934"/>
                      <a:gd name="T41" fmla="*/ 769 h 3330"/>
                      <a:gd name="T42" fmla="*/ 2047 w 2934"/>
                      <a:gd name="T43" fmla="*/ 769 h 3330"/>
                      <a:gd name="T44" fmla="*/ 256 w 2934"/>
                      <a:gd name="T45" fmla="*/ 769 h 3330"/>
                      <a:gd name="T46" fmla="*/ 1848 w 2934"/>
                      <a:gd name="T47" fmla="*/ 2607 h 3330"/>
                      <a:gd name="T48" fmla="*/ 1729 w 2934"/>
                      <a:gd name="T49" fmla="*/ 2689 h 3330"/>
                      <a:gd name="T50" fmla="*/ 1681 w 2934"/>
                      <a:gd name="T51" fmla="*/ 2689 h 3330"/>
                      <a:gd name="T52" fmla="*/ 1633 w 2934"/>
                      <a:gd name="T53" fmla="*/ 2689 h 3330"/>
                      <a:gd name="T54" fmla="*/ 1538 w 2934"/>
                      <a:gd name="T55" fmla="*/ 2689 h 3330"/>
                      <a:gd name="T56" fmla="*/ 1408 w 2934"/>
                      <a:gd name="T57" fmla="*/ 2625 h 3330"/>
                      <a:gd name="T58" fmla="*/ 1408 w 2934"/>
                      <a:gd name="T59" fmla="*/ 2493 h 3330"/>
                      <a:gd name="T60" fmla="*/ 1408 w 2934"/>
                      <a:gd name="T61" fmla="*/ 2400 h 3330"/>
                      <a:gd name="T62" fmla="*/ 1588 w 2934"/>
                      <a:gd name="T63" fmla="*/ 2142 h 3330"/>
                      <a:gd name="T64" fmla="*/ 1789 w 2934"/>
                      <a:gd name="T65" fmla="*/ 1943 h 3330"/>
                      <a:gd name="T66" fmla="*/ 1955 w 2934"/>
                      <a:gd name="T67" fmla="*/ 1776 h 3330"/>
                      <a:gd name="T68" fmla="*/ 2106 w 2934"/>
                      <a:gd name="T69" fmla="*/ 1625 h 3330"/>
                      <a:gd name="T70" fmla="*/ 2258 w 2934"/>
                      <a:gd name="T71" fmla="*/ 1474 h 3330"/>
                      <a:gd name="T72" fmla="*/ 2425 w 2934"/>
                      <a:gd name="T73" fmla="*/ 1306 h 3330"/>
                      <a:gd name="T74" fmla="*/ 2934 w 2934"/>
                      <a:gd name="T75" fmla="*/ 1521 h 3330"/>
                      <a:gd name="T76" fmla="*/ 2548 w 2934"/>
                      <a:gd name="T77" fmla="*/ 3147 h 3330"/>
                      <a:gd name="T78" fmla="*/ 2471 w 2934"/>
                      <a:gd name="T79" fmla="*/ 3267 h 3330"/>
                      <a:gd name="T80" fmla="*/ 2341 w 2934"/>
                      <a:gd name="T81" fmla="*/ 3327 h 3330"/>
                      <a:gd name="T82" fmla="*/ 182 w 2934"/>
                      <a:gd name="T83" fmla="*/ 3319 h 3330"/>
                      <a:gd name="T84" fmla="*/ 63 w 2934"/>
                      <a:gd name="T85" fmla="*/ 3242 h 3330"/>
                      <a:gd name="T86" fmla="*/ 3 w 2934"/>
                      <a:gd name="T87" fmla="*/ 3112 h 3330"/>
                      <a:gd name="T88" fmla="*/ 11 w 2934"/>
                      <a:gd name="T89" fmla="*/ 694 h 3330"/>
                      <a:gd name="T90" fmla="*/ 89 w 2934"/>
                      <a:gd name="T91" fmla="*/ 575 h 3330"/>
                      <a:gd name="T92" fmla="*/ 219 w 2934"/>
                      <a:gd name="T93" fmla="*/ 515 h 3330"/>
                      <a:gd name="T94" fmla="*/ 674 w 2934"/>
                      <a:gd name="T95" fmla="*/ 455 h 3330"/>
                      <a:gd name="T96" fmla="*/ 817 w 2934"/>
                      <a:gd name="T97" fmla="*/ 389 h 3330"/>
                      <a:gd name="T98" fmla="*/ 900 w 2934"/>
                      <a:gd name="T99" fmla="*/ 306 h 3330"/>
                      <a:gd name="T100" fmla="*/ 970 w 2934"/>
                      <a:gd name="T101" fmla="*/ 157 h 3330"/>
                      <a:gd name="T102" fmla="*/ 1104 w 2934"/>
                      <a:gd name="T103" fmla="*/ 43 h 3330"/>
                      <a:gd name="T104" fmla="*/ 1280 w 2934"/>
                      <a:gd name="T105" fmla="*/ 0 h 33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2934" h="3330">
                        <a:moveTo>
                          <a:pt x="1577" y="2335"/>
                        </a:moveTo>
                        <a:lnTo>
                          <a:pt x="1536" y="2377"/>
                        </a:lnTo>
                        <a:lnTo>
                          <a:pt x="1536" y="2561"/>
                        </a:lnTo>
                        <a:lnTo>
                          <a:pt x="1538" y="2561"/>
                        </a:lnTo>
                        <a:lnTo>
                          <a:pt x="1571" y="2561"/>
                        </a:lnTo>
                        <a:lnTo>
                          <a:pt x="1598" y="2561"/>
                        </a:lnTo>
                        <a:lnTo>
                          <a:pt x="1621" y="2561"/>
                        </a:lnTo>
                        <a:lnTo>
                          <a:pt x="1639" y="2561"/>
                        </a:lnTo>
                        <a:lnTo>
                          <a:pt x="1654" y="2561"/>
                        </a:lnTo>
                        <a:lnTo>
                          <a:pt x="1666" y="2561"/>
                        </a:lnTo>
                        <a:lnTo>
                          <a:pt x="1678" y="2561"/>
                        </a:lnTo>
                        <a:lnTo>
                          <a:pt x="1688" y="2561"/>
                        </a:lnTo>
                        <a:lnTo>
                          <a:pt x="1700" y="2561"/>
                        </a:lnTo>
                        <a:lnTo>
                          <a:pt x="1713" y="2561"/>
                        </a:lnTo>
                        <a:lnTo>
                          <a:pt x="1758" y="2517"/>
                        </a:lnTo>
                        <a:lnTo>
                          <a:pt x="1577" y="2335"/>
                        </a:lnTo>
                        <a:close/>
                        <a:moveTo>
                          <a:pt x="1281" y="256"/>
                        </a:moveTo>
                        <a:lnTo>
                          <a:pt x="1256" y="258"/>
                        </a:lnTo>
                        <a:lnTo>
                          <a:pt x="1232" y="266"/>
                        </a:lnTo>
                        <a:lnTo>
                          <a:pt x="1209" y="279"/>
                        </a:lnTo>
                        <a:lnTo>
                          <a:pt x="1191" y="294"/>
                        </a:lnTo>
                        <a:lnTo>
                          <a:pt x="1175" y="313"/>
                        </a:lnTo>
                        <a:lnTo>
                          <a:pt x="1163" y="334"/>
                        </a:lnTo>
                        <a:lnTo>
                          <a:pt x="1156" y="358"/>
                        </a:lnTo>
                        <a:lnTo>
                          <a:pt x="1153" y="384"/>
                        </a:lnTo>
                        <a:lnTo>
                          <a:pt x="1156" y="410"/>
                        </a:lnTo>
                        <a:lnTo>
                          <a:pt x="1163" y="434"/>
                        </a:lnTo>
                        <a:lnTo>
                          <a:pt x="1175" y="456"/>
                        </a:lnTo>
                        <a:lnTo>
                          <a:pt x="1191" y="475"/>
                        </a:lnTo>
                        <a:lnTo>
                          <a:pt x="1209" y="490"/>
                        </a:lnTo>
                        <a:lnTo>
                          <a:pt x="1232" y="503"/>
                        </a:lnTo>
                        <a:lnTo>
                          <a:pt x="1256" y="510"/>
                        </a:lnTo>
                        <a:lnTo>
                          <a:pt x="1281" y="513"/>
                        </a:lnTo>
                        <a:lnTo>
                          <a:pt x="1307" y="510"/>
                        </a:lnTo>
                        <a:lnTo>
                          <a:pt x="1331" y="503"/>
                        </a:lnTo>
                        <a:lnTo>
                          <a:pt x="1353" y="490"/>
                        </a:lnTo>
                        <a:lnTo>
                          <a:pt x="1372" y="475"/>
                        </a:lnTo>
                        <a:lnTo>
                          <a:pt x="1388" y="456"/>
                        </a:lnTo>
                        <a:lnTo>
                          <a:pt x="1399" y="434"/>
                        </a:lnTo>
                        <a:lnTo>
                          <a:pt x="1407" y="410"/>
                        </a:lnTo>
                        <a:lnTo>
                          <a:pt x="1409" y="384"/>
                        </a:lnTo>
                        <a:lnTo>
                          <a:pt x="1407" y="358"/>
                        </a:lnTo>
                        <a:lnTo>
                          <a:pt x="1399" y="334"/>
                        </a:lnTo>
                        <a:lnTo>
                          <a:pt x="1388" y="313"/>
                        </a:lnTo>
                        <a:lnTo>
                          <a:pt x="1372" y="294"/>
                        </a:lnTo>
                        <a:lnTo>
                          <a:pt x="1353" y="279"/>
                        </a:lnTo>
                        <a:lnTo>
                          <a:pt x="1331" y="266"/>
                        </a:lnTo>
                        <a:lnTo>
                          <a:pt x="1307" y="258"/>
                        </a:lnTo>
                        <a:lnTo>
                          <a:pt x="1281" y="256"/>
                        </a:lnTo>
                        <a:close/>
                        <a:moveTo>
                          <a:pt x="1280" y="0"/>
                        </a:moveTo>
                        <a:lnTo>
                          <a:pt x="1326" y="3"/>
                        </a:lnTo>
                        <a:lnTo>
                          <a:pt x="1372" y="11"/>
                        </a:lnTo>
                        <a:lnTo>
                          <a:pt x="1415" y="24"/>
                        </a:lnTo>
                        <a:lnTo>
                          <a:pt x="1456" y="43"/>
                        </a:lnTo>
                        <a:lnTo>
                          <a:pt x="1495" y="66"/>
                        </a:lnTo>
                        <a:lnTo>
                          <a:pt x="1530" y="93"/>
                        </a:lnTo>
                        <a:lnTo>
                          <a:pt x="1561" y="123"/>
                        </a:lnTo>
                        <a:lnTo>
                          <a:pt x="1589" y="157"/>
                        </a:lnTo>
                        <a:lnTo>
                          <a:pt x="1614" y="195"/>
                        </a:lnTo>
                        <a:lnTo>
                          <a:pt x="1634" y="235"/>
                        </a:lnTo>
                        <a:lnTo>
                          <a:pt x="1649" y="278"/>
                        </a:lnTo>
                        <a:lnTo>
                          <a:pt x="1659" y="306"/>
                        </a:lnTo>
                        <a:lnTo>
                          <a:pt x="1674" y="332"/>
                        </a:lnTo>
                        <a:lnTo>
                          <a:pt x="1693" y="354"/>
                        </a:lnTo>
                        <a:lnTo>
                          <a:pt x="1715" y="373"/>
                        </a:lnTo>
                        <a:lnTo>
                          <a:pt x="1742" y="389"/>
                        </a:lnTo>
                        <a:lnTo>
                          <a:pt x="1770" y="400"/>
                        </a:lnTo>
                        <a:lnTo>
                          <a:pt x="1810" y="414"/>
                        </a:lnTo>
                        <a:lnTo>
                          <a:pt x="1849" y="433"/>
                        </a:lnTo>
                        <a:lnTo>
                          <a:pt x="1885" y="455"/>
                        </a:lnTo>
                        <a:lnTo>
                          <a:pt x="1918" y="482"/>
                        </a:lnTo>
                        <a:lnTo>
                          <a:pt x="1948" y="513"/>
                        </a:lnTo>
                        <a:lnTo>
                          <a:pt x="2303" y="513"/>
                        </a:lnTo>
                        <a:lnTo>
                          <a:pt x="2341" y="515"/>
                        </a:lnTo>
                        <a:lnTo>
                          <a:pt x="2377" y="523"/>
                        </a:lnTo>
                        <a:lnTo>
                          <a:pt x="2411" y="536"/>
                        </a:lnTo>
                        <a:lnTo>
                          <a:pt x="2442" y="554"/>
                        </a:lnTo>
                        <a:lnTo>
                          <a:pt x="2471" y="575"/>
                        </a:lnTo>
                        <a:lnTo>
                          <a:pt x="2497" y="600"/>
                        </a:lnTo>
                        <a:lnTo>
                          <a:pt x="2518" y="629"/>
                        </a:lnTo>
                        <a:lnTo>
                          <a:pt x="2535" y="661"/>
                        </a:lnTo>
                        <a:lnTo>
                          <a:pt x="2548" y="694"/>
                        </a:lnTo>
                        <a:lnTo>
                          <a:pt x="2556" y="731"/>
                        </a:lnTo>
                        <a:lnTo>
                          <a:pt x="2559" y="769"/>
                        </a:lnTo>
                        <a:lnTo>
                          <a:pt x="2559" y="990"/>
                        </a:lnTo>
                        <a:lnTo>
                          <a:pt x="2303" y="1246"/>
                        </a:lnTo>
                        <a:lnTo>
                          <a:pt x="2303" y="769"/>
                        </a:lnTo>
                        <a:lnTo>
                          <a:pt x="2047" y="769"/>
                        </a:lnTo>
                        <a:lnTo>
                          <a:pt x="2047" y="1024"/>
                        </a:lnTo>
                        <a:lnTo>
                          <a:pt x="512" y="1024"/>
                        </a:lnTo>
                        <a:lnTo>
                          <a:pt x="512" y="769"/>
                        </a:lnTo>
                        <a:lnTo>
                          <a:pt x="256" y="769"/>
                        </a:lnTo>
                        <a:lnTo>
                          <a:pt x="256" y="3074"/>
                        </a:lnTo>
                        <a:lnTo>
                          <a:pt x="2303" y="3074"/>
                        </a:lnTo>
                        <a:lnTo>
                          <a:pt x="2303" y="2152"/>
                        </a:lnTo>
                        <a:lnTo>
                          <a:pt x="1848" y="2607"/>
                        </a:lnTo>
                        <a:lnTo>
                          <a:pt x="1808" y="2648"/>
                        </a:lnTo>
                        <a:lnTo>
                          <a:pt x="1767" y="2689"/>
                        </a:lnTo>
                        <a:lnTo>
                          <a:pt x="1746" y="2689"/>
                        </a:lnTo>
                        <a:lnTo>
                          <a:pt x="1729" y="2689"/>
                        </a:lnTo>
                        <a:lnTo>
                          <a:pt x="1714" y="2689"/>
                        </a:lnTo>
                        <a:lnTo>
                          <a:pt x="1702" y="2689"/>
                        </a:lnTo>
                        <a:lnTo>
                          <a:pt x="1691" y="2689"/>
                        </a:lnTo>
                        <a:lnTo>
                          <a:pt x="1681" y="2689"/>
                        </a:lnTo>
                        <a:lnTo>
                          <a:pt x="1671" y="2689"/>
                        </a:lnTo>
                        <a:lnTo>
                          <a:pt x="1660" y="2689"/>
                        </a:lnTo>
                        <a:lnTo>
                          <a:pt x="1648" y="2689"/>
                        </a:lnTo>
                        <a:lnTo>
                          <a:pt x="1633" y="2689"/>
                        </a:lnTo>
                        <a:lnTo>
                          <a:pt x="1616" y="2689"/>
                        </a:lnTo>
                        <a:lnTo>
                          <a:pt x="1594" y="2689"/>
                        </a:lnTo>
                        <a:lnTo>
                          <a:pt x="1568" y="2689"/>
                        </a:lnTo>
                        <a:lnTo>
                          <a:pt x="1538" y="2689"/>
                        </a:lnTo>
                        <a:lnTo>
                          <a:pt x="1502" y="2689"/>
                        </a:lnTo>
                        <a:lnTo>
                          <a:pt x="1458" y="2689"/>
                        </a:lnTo>
                        <a:lnTo>
                          <a:pt x="1408" y="2689"/>
                        </a:lnTo>
                        <a:lnTo>
                          <a:pt x="1408" y="2625"/>
                        </a:lnTo>
                        <a:lnTo>
                          <a:pt x="1408" y="2599"/>
                        </a:lnTo>
                        <a:lnTo>
                          <a:pt x="1408" y="2577"/>
                        </a:lnTo>
                        <a:lnTo>
                          <a:pt x="1408" y="2510"/>
                        </a:lnTo>
                        <a:lnTo>
                          <a:pt x="1408" y="2493"/>
                        </a:lnTo>
                        <a:lnTo>
                          <a:pt x="1408" y="2474"/>
                        </a:lnTo>
                        <a:lnTo>
                          <a:pt x="1408" y="2453"/>
                        </a:lnTo>
                        <a:lnTo>
                          <a:pt x="1408" y="2429"/>
                        </a:lnTo>
                        <a:lnTo>
                          <a:pt x="1408" y="2400"/>
                        </a:lnTo>
                        <a:lnTo>
                          <a:pt x="1408" y="2324"/>
                        </a:lnTo>
                        <a:lnTo>
                          <a:pt x="1471" y="2260"/>
                        </a:lnTo>
                        <a:lnTo>
                          <a:pt x="1532" y="2200"/>
                        </a:lnTo>
                        <a:lnTo>
                          <a:pt x="1588" y="2142"/>
                        </a:lnTo>
                        <a:lnTo>
                          <a:pt x="1643" y="2089"/>
                        </a:lnTo>
                        <a:lnTo>
                          <a:pt x="1694" y="2037"/>
                        </a:lnTo>
                        <a:lnTo>
                          <a:pt x="1743" y="1989"/>
                        </a:lnTo>
                        <a:lnTo>
                          <a:pt x="1789" y="1943"/>
                        </a:lnTo>
                        <a:lnTo>
                          <a:pt x="1832" y="1899"/>
                        </a:lnTo>
                        <a:lnTo>
                          <a:pt x="1875" y="1857"/>
                        </a:lnTo>
                        <a:lnTo>
                          <a:pt x="1916" y="1815"/>
                        </a:lnTo>
                        <a:lnTo>
                          <a:pt x="1955" y="1776"/>
                        </a:lnTo>
                        <a:lnTo>
                          <a:pt x="1994" y="1738"/>
                        </a:lnTo>
                        <a:lnTo>
                          <a:pt x="2032" y="1699"/>
                        </a:lnTo>
                        <a:lnTo>
                          <a:pt x="2069" y="1662"/>
                        </a:lnTo>
                        <a:lnTo>
                          <a:pt x="2106" y="1625"/>
                        </a:lnTo>
                        <a:lnTo>
                          <a:pt x="2143" y="1588"/>
                        </a:lnTo>
                        <a:lnTo>
                          <a:pt x="2181" y="1551"/>
                        </a:lnTo>
                        <a:lnTo>
                          <a:pt x="2218" y="1513"/>
                        </a:lnTo>
                        <a:lnTo>
                          <a:pt x="2258" y="1474"/>
                        </a:lnTo>
                        <a:lnTo>
                          <a:pt x="2297" y="1434"/>
                        </a:lnTo>
                        <a:lnTo>
                          <a:pt x="2338" y="1393"/>
                        </a:lnTo>
                        <a:lnTo>
                          <a:pt x="2381" y="1350"/>
                        </a:lnTo>
                        <a:lnTo>
                          <a:pt x="2425" y="1306"/>
                        </a:lnTo>
                        <a:lnTo>
                          <a:pt x="2472" y="1259"/>
                        </a:lnTo>
                        <a:lnTo>
                          <a:pt x="2521" y="1210"/>
                        </a:lnTo>
                        <a:lnTo>
                          <a:pt x="2572" y="1158"/>
                        </a:lnTo>
                        <a:lnTo>
                          <a:pt x="2934" y="1521"/>
                        </a:lnTo>
                        <a:lnTo>
                          <a:pt x="2559" y="1896"/>
                        </a:lnTo>
                        <a:lnTo>
                          <a:pt x="2559" y="3074"/>
                        </a:lnTo>
                        <a:lnTo>
                          <a:pt x="2556" y="3112"/>
                        </a:lnTo>
                        <a:lnTo>
                          <a:pt x="2548" y="3147"/>
                        </a:lnTo>
                        <a:lnTo>
                          <a:pt x="2535" y="3182"/>
                        </a:lnTo>
                        <a:lnTo>
                          <a:pt x="2518" y="3213"/>
                        </a:lnTo>
                        <a:lnTo>
                          <a:pt x="2497" y="3242"/>
                        </a:lnTo>
                        <a:lnTo>
                          <a:pt x="2471" y="3267"/>
                        </a:lnTo>
                        <a:lnTo>
                          <a:pt x="2442" y="3289"/>
                        </a:lnTo>
                        <a:lnTo>
                          <a:pt x="2411" y="3306"/>
                        </a:lnTo>
                        <a:lnTo>
                          <a:pt x="2377" y="3319"/>
                        </a:lnTo>
                        <a:lnTo>
                          <a:pt x="2341" y="3327"/>
                        </a:lnTo>
                        <a:lnTo>
                          <a:pt x="2303" y="3330"/>
                        </a:lnTo>
                        <a:lnTo>
                          <a:pt x="256" y="3330"/>
                        </a:lnTo>
                        <a:lnTo>
                          <a:pt x="219" y="3327"/>
                        </a:lnTo>
                        <a:lnTo>
                          <a:pt x="182" y="3319"/>
                        </a:lnTo>
                        <a:lnTo>
                          <a:pt x="148" y="3306"/>
                        </a:lnTo>
                        <a:lnTo>
                          <a:pt x="117" y="3289"/>
                        </a:lnTo>
                        <a:lnTo>
                          <a:pt x="89" y="3267"/>
                        </a:lnTo>
                        <a:lnTo>
                          <a:pt x="63" y="3242"/>
                        </a:lnTo>
                        <a:lnTo>
                          <a:pt x="41" y="3213"/>
                        </a:lnTo>
                        <a:lnTo>
                          <a:pt x="24" y="3182"/>
                        </a:lnTo>
                        <a:lnTo>
                          <a:pt x="11" y="3147"/>
                        </a:lnTo>
                        <a:lnTo>
                          <a:pt x="3" y="3112"/>
                        </a:lnTo>
                        <a:lnTo>
                          <a:pt x="0" y="3074"/>
                        </a:lnTo>
                        <a:lnTo>
                          <a:pt x="0" y="769"/>
                        </a:lnTo>
                        <a:lnTo>
                          <a:pt x="3" y="731"/>
                        </a:lnTo>
                        <a:lnTo>
                          <a:pt x="11" y="694"/>
                        </a:lnTo>
                        <a:lnTo>
                          <a:pt x="24" y="661"/>
                        </a:lnTo>
                        <a:lnTo>
                          <a:pt x="41" y="629"/>
                        </a:lnTo>
                        <a:lnTo>
                          <a:pt x="63" y="600"/>
                        </a:lnTo>
                        <a:lnTo>
                          <a:pt x="89" y="575"/>
                        </a:lnTo>
                        <a:lnTo>
                          <a:pt x="117" y="554"/>
                        </a:lnTo>
                        <a:lnTo>
                          <a:pt x="148" y="536"/>
                        </a:lnTo>
                        <a:lnTo>
                          <a:pt x="182" y="523"/>
                        </a:lnTo>
                        <a:lnTo>
                          <a:pt x="219" y="515"/>
                        </a:lnTo>
                        <a:lnTo>
                          <a:pt x="256" y="513"/>
                        </a:lnTo>
                        <a:lnTo>
                          <a:pt x="612" y="513"/>
                        </a:lnTo>
                        <a:lnTo>
                          <a:pt x="641" y="482"/>
                        </a:lnTo>
                        <a:lnTo>
                          <a:pt x="674" y="455"/>
                        </a:lnTo>
                        <a:lnTo>
                          <a:pt x="711" y="433"/>
                        </a:lnTo>
                        <a:lnTo>
                          <a:pt x="749" y="414"/>
                        </a:lnTo>
                        <a:lnTo>
                          <a:pt x="789" y="400"/>
                        </a:lnTo>
                        <a:lnTo>
                          <a:pt x="817" y="389"/>
                        </a:lnTo>
                        <a:lnTo>
                          <a:pt x="844" y="373"/>
                        </a:lnTo>
                        <a:lnTo>
                          <a:pt x="866" y="354"/>
                        </a:lnTo>
                        <a:lnTo>
                          <a:pt x="885" y="332"/>
                        </a:lnTo>
                        <a:lnTo>
                          <a:pt x="900" y="306"/>
                        </a:lnTo>
                        <a:lnTo>
                          <a:pt x="911" y="278"/>
                        </a:lnTo>
                        <a:lnTo>
                          <a:pt x="926" y="235"/>
                        </a:lnTo>
                        <a:lnTo>
                          <a:pt x="945" y="195"/>
                        </a:lnTo>
                        <a:lnTo>
                          <a:pt x="970" y="157"/>
                        </a:lnTo>
                        <a:lnTo>
                          <a:pt x="998" y="123"/>
                        </a:lnTo>
                        <a:lnTo>
                          <a:pt x="1030" y="93"/>
                        </a:lnTo>
                        <a:lnTo>
                          <a:pt x="1065" y="66"/>
                        </a:lnTo>
                        <a:lnTo>
                          <a:pt x="1104" y="43"/>
                        </a:lnTo>
                        <a:lnTo>
                          <a:pt x="1144" y="24"/>
                        </a:lnTo>
                        <a:lnTo>
                          <a:pt x="1187" y="11"/>
                        </a:lnTo>
                        <a:lnTo>
                          <a:pt x="1233" y="3"/>
                        </a:lnTo>
                        <a:lnTo>
                          <a:pt x="128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76" name="Group 875">
                <a:extLst>
                  <a:ext uri="{FF2B5EF4-FFF2-40B4-BE49-F238E27FC236}">
                    <a16:creationId xmlns:a16="http://schemas.microsoft.com/office/drawing/2014/main" id="{6714DDB9-28A3-400E-8319-A538D01ED579}"/>
                  </a:ext>
                </a:extLst>
              </p:cNvPr>
              <p:cNvGrpSpPr/>
              <p:nvPr/>
            </p:nvGrpSpPr>
            <p:grpSpPr>
              <a:xfrm>
                <a:off x="4375479" y="2343703"/>
                <a:ext cx="393040" cy="415550"/>
                <a:chOff x="5837103" y="2007123"/>
                <a:chExt cx="476412" cy="503696"/>
              </a:xfrm>
            </p:grpSpPr>
            <p:grpSp>
              <p:nvGrpSpPr>
                <p:cNvPr id="596" name="Group 595">
                  <a:extLst>
                    <a:ext uri="{FF2B5EF4-FFF2-40B4-BE49-F238E27FC236}">
                      <a16:creationId xmlns:a16="http://schemas.microsoft.com/office/drawing/2014/main" id="{1D41D368-5229-4E0A-93C1-7CB5D5DA1512}"/>
                    </a:ext>
                  </a:extLst>
                </p:cNvPr>
                <p:cNvGrpSpPr/>
                <p:nvPr/>
              </p:nvGrpSpPr>
              <p:grpSpPr>
                <a:xfrm>
                  <a:off x="5837103" y="200712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597" name="Freeform: Shape 596">
                    <a:extLst>
                      <a:ext uri="{FF2B5EF4-FFF2-40B4-BE49-F238E27FC236}">
                        <a16:creationId xmlns:a16="http://schemas.microsoft.com/office/drawing/2014/main" id="{D413B2B6-4CAE-4AD5-8598-B2A1E93DA3FC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98" name="Oval 597">
                    <a:extLst>
                      <a:ext uri="{FF2B5EF4-FFF2-40B4-BE49-F238E27FC236}">
                        <a16:creationId xmlns:a16="http://schemas.microsoft.com/office/drawing/2014/main" id="{56EF46CB-EB28-408F-98C9-63F30E323A15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612" name="Group 12">
                  <a:extLst>
                    <a:ext uri="{FF2B5EF4-FFF2-40B4-BE49-F238E27FC236}">
                      <a16:creationId xmlns:a16="http://schemas.microsoft.com/office/drawing/2014/main" id="{6C19BD26-2270-4AE9-8052-03B5F6C93933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5968790" y="2146094"/>
                  <a:ext cx="213038" cy="225754"/>
                  <a:chOff x="3705" y="2015"/>
                  <a:chExt cx="268" cy="284"/>
                </a:xfrm>
                <a:solidFill>
                  <a:schemeClr val="accent1"/>
                </a:solidFill>
              </p:grpSpPr>
              <p:sp>
                <p:nvSpPr>
                  <p:cNvPr id="631" name="Freeform 14">
                    <a:extLst>
                      <a:ext uri="{FF2B5EF4-FFF2-40B4-BE49-F238E27FC236}">
                        <a16:creationId xmlns:a16="http://schemas.microsoft.com/office/drawing/2014/main" id="{71108005-FD99-4A18-8FFA-ABFC8203EE9D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705" y="2056"/>
                    <a:ext cx="190" cy="243"/>
                  </a:xfrm>
                  <a:custGeom>
                    <a:avLst/>
                    <a:gdLst>
                      <a:gd name="T0" fmla="*/ 465 w 2276"/>
                      <a:gd name="T1" fmla="*/ 849 h 2912"/>
                      <a:gd name="T2" fmla="*/ 414 w 2276"/>
                      <a:gd name="T3" fmla="*/ 900 h 2912"/>
                      <a:gd name="T4" fmla="*/ 405 w 2276"/>
                      <a:gd name="T5" fmla="*/ 975 h 2912"/>
                      <a:gd name="T6" fmla="*/ 443 w 2276"/>
                      <a:gd name="T7" fmla="*/ 1037 h 2912"/>
                      <a:gd name="T8" fmla="*/ 513 w 2276"/>
                      <a:gd name="T9" fmla="*/ 1061 h 2912"/>
                      <a:gd name="T10" fmla="*/ 1813 w 2276"/>
                      <a:gd name="T11" fmla="*/ 1049 h 2912"/>
                      <a:gd name="T12" fmla="*/ 1865 w 2276"/>
                      <a:gd name="T13" fmla="*/ 998 h 2912"/>
                      <a:gd name="T14" fmla="*/ 1873 w 2276"/>
                      <a:gd name="T15" fmla="*/ 923 h 2912"/>
                      <a:gd name="T16" fmla="*/ 1835 w 2276"/>
                      <a:gd name="T17" fmla="*/ 862 h 2912"/>
                      <a:gd name="T18" fmla="*/ 1765 w 2276"/>
                      <a:gd name="T19" fmla="*/ 838 h 2912"/>
                      <a:gd name="T20" fmla="*/ 524 w 2276"/>
                      <a:gd name="T21" fmla="*/ 0 h 2912"/>
                      <a:gd name="T22" fmla="*/ 535 w 2276"/>
                      <a:gd name="T23" fmla="*/ 370 h 2912"/>
                      <a:gd name="T24" fmla="*/ 594 w 2276"/>
                      <a:gd name="T25" fmla="*/ 466 h 2912"/>
                      <a:gd name="T26" fmla="*/ 690 w 2276"/>
                      <a:gd name="T27" fmla="*/ 525 h 2912"/>
                      <a:gd name="T28" fmla="*/ 1510 w 2276"/>
                      <a:gd name="T29" fmla="*/ 536 h 2912"/>
                      <a:gd name="T30" fmla="*/ 1623 w 2276"/>
                      <a:gd name="T31" fmla="*/ 510 h 2912"/>
                      <a:gd name="T32" fmla="*/ 1711 w 2276"/>
                      <a:gd name="T33" fmla="*/ 437 h 2912"/>
                      <a:gd name="T34" fmla="*/ 1756 w 2276"/>
                      <a:gd name="T35" fmla="*/ 331 h 2912"/>
                      <a:gd name="T36" fmla="*/ 2127 w 2276"/>
                      <a:gd name="T37" fmla="*/ 0 h 2912"/>
                      <a:gd name="T38" fmla="*/ 2211 w 2276"/>
                      <a:gd name="T39" fmla="*/ 25 h 2912"/>
                      <a:gd name="T40" fmla="*/ 2264 w 2276"/>
                      <a:gd name="T41" fmla="*/ 92 h 2912"/>
                      <a:gd name="T42" fmla="*/ 2276 w 2276"/>
                      <a:gd name="T43" fmla="*/ 661 h 2912"/>
                      <a:gd name="T44" fmla="*/ 487 w 2276"/>
                      <a:gd name="T45" fmla="*/ 1357 h 2912"/>
                      <a:gd name="T46" fmla="*/ 426 w 2276"/>
                      <a:gd name="T47" fmla="*/ 1396 h 2912"/>
                      <a:gd name="T48" fmla="*/ 402 w 2276"/>
                      <a:gd name="T49" fmla="*/ 1466 h 2912"/>
                      <a:gd name="T50" fmla="*/ 426 w 2276"/>
                      <a:gd name="T51" fmla="*/ 1536 h 2912"/>
                      <a:gd name="T52" fmla="*/ 487 w 2276"/>
                      <a:gd name="T53" fmla="*/ 1574 h 2912"/>
                      <a:gd name="T54" fmla="*/ 1432 w 2276"/>
                      <a:gd name="T55" fmla="*/ 1871 h 2912"/>
                      <a:gd name="T56" fmla="*/ 465 w 2276"/>
                      <a:gd name="T57" fmla="*/ 1882 h 2912"/>
                      <a:gd name="T58" fmla="*/ 414 w 2276"/>
                      <a:gd name="T59" fmla="*/ 1934 h 2912"/>
                      <a:gd name="T60" fmla="*/ 405 w 2276"/>
                      <a:gd name="T61" fmla="*/ 2008 h 2912"/>
                      <a:gd name="T62" fmla="*/ 443 w 2276"/>
                      <a:gd name="T63" fmla="*/ 2069 h 2912"/>
                      <a:gd name="T64" fmla="*/ 513 w 2276"/>
                      <a:gd name="T65" fmla="*/ 2094 h 2912"/>
                      <a:gd name="T66" fmla="*/ 1247 w 2276"/>
                      <a:gd name="T67" fmla="*/ 2135 h 2912"/>
                      <a:gd name="T68" fmla="*/ 1231 w 2276"/>
                      <a:gd name="T69" fmla="*/ 2232 h 2912"/>
                      <a:gd name="T70" fmla="*/ 1262 w 2276"/>
                      <a:gd name="T71" fmla="*/ 2506 h 2912"/>
                      <a:gd name="T72" fmla="*/ 1308 w 2276"/>
                      <a:gd name="T73" fmla="*/ 2574 h 2912"/>
                      <a:gd name="T74" fmla="*/ 1382 w 2276"/>
                      <a:gd name="T75" fmla="*/ 2618 h 2912"/>
                      <a:gd name="T76" fmla="*/ 1465 w 2276"/>
                      <a:gd name="T77" fmla="*/ 2624 h 2912"/>
                      <a:gd name="T78" fmla="*/ 1734 w 2276"/>
                      <a:gd name="T79" fmla="*/ 2549 h 2912"/>
                      <a:gd name="T80" fmla="*/ 1809 w 2276"/>
                      <a:gd name="T81" fmla="*/ 2487 h 2912"/>
                      <a:gd name="T82" fmla="*/ 2272 w 2276"/>
                      <a:gd name="T83" fmla="*/ 2787 h 2912"/>
                      <a:gd name="T84" fmla="*/ 2232 w 2276"/>
                      <a:gd name="T85" fmla="*/ 2866 h 2912"/>
                      <a:gd name="T86" fmla="*/ 2158 w 2276"/>
                      <a:gd name="T87" fmla="*/ 2909 h 2912"/>
                      <a:gd name="T88" fmla="*/ 121 w 2276"/>
                      <a:gd name="T89" fmla="*/ 2909 h 2912"/>
                      <a:gd name="T90" fmla="*/ 44 w 2276"/>
                      <a:gd name="T91" fmla="*/ 2866 h 2912"/>
                      <a:gd name="T92" fmla="*/ 3 w 2276"/>
                      <a:gd name="T93" fmla="*/ 2787 h 2912"/>
                      <a:gd name="T94" fmla="*/ 3 w 2276"/>
                      <a:gd name="T95" fmla="*/ 120 h 2912"/>
                      <a:gd name="T96" fmla="*/ 44 w 2276"/>
                      <a:gd name="T97" fmla="*/ 43 h 2912"/>
                      <a:gd name="T98" fmla="*/ 121 w 2276"/>
                      <a:gd name="T99" fmla="*/ 3 h 2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2276" h="2912">
                        <a:moveTo>
                          <a:pt x="513" y="838"/>
                        </a:moveTo>
                        <a:lnTo>
                          <a:pt x="487" y="840"/>
                        </a:lnTo>
                        <a:lnTo>
                          <a:pt x="465" y="849"/>
                        </a:lnTo>
                        <a:lnTo>
                          <a:pt x="443" y="862"/>
                        </a:lnTo>
                        <a:lnTo>
                          <a:pt x="426" y="880"/>
                        </a:lnTo>
                        <a:lnTo>
                          <a:pt x="414" y="900"/>
                        </a:lnTo>
                        <a:lnTo>
                          <a:pt x="405" y="923"/>
                        </a:lnTo>
                        <a:lnTo>
                          <a:pt x="402" y="949"/>
                        </a:lnTo>
                        <a:lnTo>
                          <a:pt x="405" y="975"/>
                        </a:lnTo>
                        <a:lnTo>
                          <a:pt x="414" y="998"/>
                        </a:lnTo>
                        <a:lnTo>
                          <a:pt x="426" y="1018"/>
                        </a:lnTo>
                        <a:lnTo>
                          <a:pt x="443" y="1037"/>
                        </a:lnTo>
                        <a:lnTo>
                          <a:pt x="465" y="1049"/>
                        </a:lnTo>
                        <a:lnTo>
                          <a:pt x="487" y="1058"/>
                        </a:lnTo>
                        <a:lnTo>
                          <a:pt x="513" y="1061"/>
                        </a:lnTo>
                        <a:lnTo>
                          <a:pt x="1765" y="1061"/>
                        </a:lnTo>
                        <a:lnTo>
                          <a:pt x="1791" y="1058"/>
                        </a:lnTo>
                        <a:lnTo>
                          <a:pt x="1813" y="1049"/>
                        </a:lnTo>
                        <a:lnTo>
                          <a:pt x="1835" y="1037"/>
                        </a:lnTo>
                        <a:lnTo>
                          <a:pt x="1852" y="1018"/>
                        </a:lnTo>
                        <a:lnTo>
                          <a:pt x="1865" y="998"/>
                        </a:lnTo>
                        <a:lnTo>
                          <a:pt x="1873" y="975"/>
                        </a:lnTo>
                        <a:lnTo>
                          <a:pt x="1876" y="949"/>
                        </a:lnTo>
                        <a:lnTo>
                          <a:pt x="1873" y="923"/>
                        </a:lnTo>
                        <a:lnTo>
                          <a:pt x="1865" y="900"/>
                        </a:lnTo>
                        <a:lnTo>
                          <a:pt x="1852" y="880"/>
                        </a:lnTo>
                        <a:lnTo>
                          <a:pt x="1835" y="862"/>
                        </a:lnTo>
                        <a:lnTo>
                          <a:pt x="1813" y="849"/>
                        </a:lnTo>
                        <a:lnTo>
                          <a:pt x="1791" y="840"/>
                        </a:lnTo>
                        <a:lnTo>
                          <a:pt x="1765" y="838"/>
                        </a:lnTo>
                        <a:lnTo>
                          <a:pt x="513" y="838"/>
                        </a:lnTo>
                        <a:close/>
                        <a:moveTo>
                          <a:pt x="152" y="0"/>
                        </a:moveTo>
                        <a:lnTo>
                          <a:pt x="524" y="0"/>
                        </a:lnTo>
                        <a:lnTo>
                          <a:pt x="524" y="290"/>
                        </a:lnTo>
                        <a:lnTo>
                          <a:pt x="527" y="331"/>
                        </a:lnTo>
                        <a:lnTo>
                          <a:pt x="535" y="370"/>
                        </a:lnTo>
                        <a:lnTo>
                          <a:pt x="550" y="405"/>
                        </a:lnTo>
                        <a:lnTo>
                          <a:pt x="571" y="437"/>
                        </a:lnTo>
                        <a:lnTo>
                          <a:pt x="594" y="466"/>
                        </a:lnTo>
                        <a:lnTo>
                          <a:pt x="623" y="489"/>
                        </a:lnTo>
                        <a:lnTo>
                          <a:pt x="655" y="510"/>
                        </a:lnTo>
                        <a:lnTo>
                          <a:pt x="690" y="525"/>
                        </a:lnTo>
                        <a:lnTo>
                          <a:pt x="729" y="533"/>
                        </a:lnTo>
                        <a:lnTo>
                          <a:pt x="769" y="536"/>
                        </a:lnTo>
                        <a:lnTo>
                          <a:pt x="1510" y="536"/>
                        </a:lnTo>
                        <a:lnTo>
                          <a:pt x="1549" y="533"/>
                        </a:lnTo>
                        <a:lnTo>
                          <a:pt x="1588" y="525"/>
                        </a:lnTo>
                        <a:lnTo>
                          <a:pt x="1623" y="510"/>
                        </a:lnTo>
                        <a:lnTo>
                          <a:pt x="1656" y="489"/>
                        </a:lnTo>
                        <a:lnTo>
                          <a:pt x="1685" y="466"/>
                        </a:lnTo>
                        <a:lnTo>
                          <a:pt x="1711" y="437"/>
                        </a:lnTo>
                        <a:lnTo>
                          <a:pt x="1731" y="405"/>
                        </a:lnTo>
                        <a:lnTo>
                          <a:pt x="1746" y="370"/>
                        </a:lnTo>
                        <a:lnTo>
                          <a:pt x="1756" y="331"/>
                        </a:lnTo>
                        <a:lnTo>
                          <a:pt x="1759" y="290"/>
                        </a:lnTo>
                        <a:lnTo>
                          <a:pt x="1759" y="0"/>
                        </a:lnTo>
                        <a:lnTo>
                          <a:pt x="2127" y="0"/>
                        </a:lnTo>
                        <a:lnTo>
                          <a:pt x="2158" y="3"/>
                        </a:lnTo>
                        <a:lnTo>
                          <a:pt x="2185" y="11"/>
                        </a:lnTo>
                        <a:lnTo>
                          <a:pt x="2211" y="25"/>
                        </a:lnTo>
                        <a:lnTo>
                          <a:pt x="2232" y="43"/>
                        </a:lnTo>
                        <a:lnTo>
                          <a:pt x="2250" y="66"/>
                        </a:lnTo>
                        <a:lnTo>
                          <a:pt x="2264" y="92"/>
                        </a:lnTo>
                        <a:lnTo>
                          <a:pt x="2273" y="120"/>
                        </a:lnTo>
                        <a:lnTo>
                          <a:pt x="2276" y="151"/>
                        </a:lnTo>
                        <a:lnTo>
                          <a:pt x="2276" y="661"/>
                        </a:lnTo>
                        <a:lnTo>
                          <a:pt x="1795" y="1351"/>
                        </a:lnTo>
                        <a:lnTo>
                          <a:pt x="513" y="1354"/>
                        </a:lnTo>
                        <a:lnTo>
                          <a:pt x="487" y="1357"/>
                        </a:lnTo>
                        <a:lnTo>
                          <a:pt x="465" y="1366"/>
                        </a:lnTo>
                        <a:lnTo>
                          <a:pt x="443" y="1379"/>
                        </a:lnTo>
                        <a:lnTo>
                          <a:pt x="426" y="1396"/>
                        </a:lnTo>
                        <a:lnTo>
                          <a:pt x="414" y="1417"/>
                        </a:lnTo>
                        <a:lnTo>
                          <a:pt x="405" y="1441"/>
                        </a:lnTo>
                        <a:lnTo>
                          <a:pt x="402" y="1466"/>
                        </a:lnTo>
                        <a:lnTo>
                          <a:pt x="405" y="1491"/>
                        </a:lnTo>
                        <a:lnTo>
                          <a:pt x="414" y="1515"/>
                        </a:lnTo>
                        <a:lnTo>
                          <a:pt x="426" y="1536"/>
                        </a:lnTo>
                        <a:lnTo>
                          <a:pt x="443" y="1553"/>
                        </a:lnTo>
                        <a:lnTo>
                          <a:pt x="465" y="1567"/>
                        </a:lnTo>
                        <a:lnTo>
                          <a:pt x="487" y="1574"/>
                        </a:lnTo>
                        <a:lnTo>
                          <a:pt x="513" y="1578"/>
                        </a:lnTo>
                        <a:lnTo>
                          <a:pt x="1637" y="1578"/>
                        </a:lnTo>
                        <a:lnTo>
                          <a:pt x="1432" y="1871"/>
                        </a:lnTo>
                        <a:lnTo>
                          <a:pt x="513" y="1871"/>
                        </a:lnTo>
                        <a:lnTo>
                          <a:pt x="487" y="1874"/>
                        </a:lnTo>
                        <a:lnTo>
                          <a:pt x="465" y="1882"/>
                        </a:lnTo>
                        <a:lnTo>
                          <a:pt x="443" y="1896"/>
                        </a:lnTo>
                        <a:lnTo>
                          <a:pt x="426" y="1913"/>
                        </a:lnTo>
                        <a:lnTo>
                          <a:pt x="414" y="1934"/>
                        </a:lnTo>
                        <a:lnTo>
                          <a:pt x="405" y="1957"/>
                        </a:lnTo>
                        <a:lnTo>
                          <a:pt x="402" y="1983"/>
                        </a:lnTo>
                        <a:lnTo>
                          <a:pt x="405" y="2008"/>
                        </a:lnTo>
                        <a:lnTo>
                          <a:pt x="414" y="2032"/>
                        </a:lnTo>
                        <a:lnTo>
                          <a:pt x="426" y="2052"/>
                        </a:lnTo>
                        <a:lnTo>
                          <a:pt x="443" y="2069"/>
                        </a:lnTo>
                        <a:lnTo>
                          <a:pt x="465" y="2083"/>
                        </a:lnTo>
                        <a:lnTo>
                          <a:pt x="487" y="2092"/>
                        </a:lnTo>
                        <a:lnTo>
                          <a:pt x="513" y="2094"/>
                        </a:lnTo>
                        <a:lnTo>
                          <a:pt x="1272" y="2094"/>
                        </a:lnTo>
                        <a:lnTo>
                          <a:pt x="1264" y="2106"/>
                        </a:lnTo>
                        <a:lnTo>
                          <a:pt x="1247" y="2135"/>
                        </a:lnTo>
                        <a:lnTo>
                          <a:pt x="1236" y="2166"/>
                        </a:lnTo>
                        <a:lnTo>
                          <a:pt x="1230" y="2199"/>
                        </a:lnTo>
                        <a:lnTo>
                          <a:pt x="1231" y="2232"/>
                        </a:lnTo>
                        <a:lnTo>
                          <a:pt x="1249" y="2452"/>
                        </a:lnTo>
                        <a:lnTo>
                          <a:pt x="1253" y="2480"/>
                        </a:lnTo>
                        <a:lnTo>
                          <a:pt x="1262" y="2506"/>
                        </a:lnTo>
                        <a:lnTo>
                          <a:pt x="1274" y="2531"/>
                        </a:lnTo>
                        <a:lnTo>
                          <a:pt x="1290" y="2554"/>
                        </a:lnTo>
                        <a:lnTo>
                          <a:pt x="1308" y="2574"/>
                        </a:lnTo>
                        <a:lnTo>
                          <a:pt x="1330" y="2592"/>
                        </a:lnTo>
                        <a:lnTo>
                          <a:pt x="1355" y="2607"/>
                        </a:lnTo>
                        <a:lnTo>
                          <a:pt x="1382" y="2618"/>
                        </a:lnTo>
                        <a:lnTo>
                          <a:pt x="1411" y="2624"/>
                        </a:lnTo>
                        <a:lnTo>
                          <a:pt x="1439" y="2626"/>
                        </a:lnTo>
                        <a:lnTo>
                          <a:pt x="1465" y="2624"/>
                        </a:lnTo>
                        <a:lnTo>
                          <a:pt x="1491" y="2619"/>
                        </a:lnTo>
                        <a:lnTo>
                          <a:pt x="1703" y="2561"/>
                        </a:lnTo>
                        <a:lnTo>
                          <a:pt x="1734" y="2549"/>
                        </a:lnTo>
                        <a:lnTo>
                          <a:pt x="1763" y="2533"/>
                        </a:lnTo>
                        <a:lnTo>
                          <a:pt x="1788" y="2512"/>
                        </a:lnTo>
                        <a:lnTo>
                          <a:pt x="1809" y="2487"/>
                        </a:lnTo>
                        <a:lnTo>
                          <a:pt x="2275" y="1825"/>
                        </a:lnTo>
                        <a:lnTo>
                          <a:pt x="2275" y="2757"/>
                        </a:lnTo>
                        <a:lnTo>
                          <a:pt x="2272" y="2787"/>
                        </a:lnTo>
                        <a:lnTo>
                          <a:pt x="2263" y="2816"/>
                        </a:lnTo>
                        <a:lnTo>
                          <a:pt x="2250" y="2842"/>
                        </a:lnTo>
                        <a:lnTo>
                          <a:pt x="2232" y="2866"/>
                        </a:lnTo>
                        <a:lnTo>
                          <a:pt x="2211" y="2885"/>
                        </a:lnTo>
                        <a:lnTo>
                          <a:pt x="2185" y="2899"/>
                        </a:lnTo>
                        <a:lnTo>
                          <a:pt x="2158" y="2909"/>
                        </a:lnTo>
                        <a:lnTo>
                          <a:pt x="2127" y="2912"/>
                        </a:lnTo>
                        <a:lnTo>
                          <a:pt x="152" y="2912"/>
                        </a:lnTo>
                        <a:lnTo>
                          <a:pt x="121" y="2909"/>
                        </a:lnTo>
                        <a:lnTo>
                          <a:pt x="92" y="2899"/>
                        </a:lnTo>
                        <a:lnTo>
                          <a:pt x="66" y="2885"/>
                        </a:lnTo>
                        <a:lnTo>
                          <a:pt x="44" y="2866"/>
                        </a:lnTo>
                        <a:lnTo>
                          <a:pt x="26" y="2842"/>
                        </a:lnTo>
                        <a:lnTo>
                          <a:pt x="12" y="2816"/>
                        </a:lnTo>
                        <a:lnTo>
                          <a:pt x="3" y="2787"/>
                        </a:lnTo>
                        <a:lnTo>
                          <a:pt x="0" y="2757"/>
                        </a:lnTo>
                        <a:lnTo>
                          <a:pt x="0" y="151"/>
                        </a:lnTo>
                        <a:lnTo>
                          <a:pt x="3" y="120"/>
                        </a:lnTo>
                        <a:lnTo>
                          <a:pt x="12" y="92"/>
                        </a:lnTo>
                        <a:lnTo>
                          <a:pt x="26" y="66"/>
                        </a:lnTo>
                        <a:lnTo>
                          <a:pt x="44" y="43"/>
                        </a:lnTo>
                        <a:lnTo>
                          <a:pt x="66" y="25"/>
                        </a:lnTo>
                        <a:lnTo>
                          <a:pt x="92" y="11"/>
                        </a:lnTo>
                        <a:lnTo>
                          <a:pt x="121" y="3"/>
                        </a:lnTo>
                        <a:lnTo>
                          <a:pt x="15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32" name="Freeform 15">
                    <a:extLst>
                      <a:ext uri="{FF2B5EF4-FFF2-40B4-BE49-F238E27FC236}">
                        <a16:creationId xmlns:a16="http://schemas.microsoft.com/office/drawing/2014/main" id="{E11BAABA-E56F-4526-AFEB-FAEC6AA45C2B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761" y="2015"/>
                    <a:ext cx="78" cy="74"/>
                  </a:xfrm>
                  <a:custGeom>
                    <a:avLst/>
                    <a:gdLst>
                      <a:gd name="T0" fmla="*/ 442 w 943"/>
                      <a:gd name="T1" fmla="*/ 147 h 888"/>
                      <a:gd name="T2" fmla="*/ 396 w 943"/>
                      <a:gd name="T3" fmla="*/ 170 h 888"/>
                      <a:gd name="T4" fmla="*/ 365 w 943"/>
                      <a:gd name="T5" fmla="*/ 208 h 888"/>
                      <a:gd name="T6" fmla="*/ 353 w 943"/>
                      <a:gd name="T7" fmla="*/ 259 h 888"/>
                      <a:gd name="T8" fmla="*/ 581 w 943"/>
                      <a:gd name="T9" fmla="*/ 233 h 888"/>
                      <a:gd name="T10" fmla="*/ 559 w 943"/>
                      <a:gd name="T11" fmla="*/ 187 h 888"/>
                      <a:gd name="T12" fmla="*/ 520 w 943"/>
                      <a:gd name="T13" fmla="*/ 156 h 888"/>
                      <a:gd name="T14" fmla="*/ 469 w 943"/>
                      <a:gd name="T15" fmla="*/ 144 h 888"/>
                      <a:gd name="T16" fmla="*/ 469 w 943"/>
                      <a:gd name="T17" fmla="*/ 0 h 888"/>
                      <a:gd name="T18" fmla="*/ 544 w 943"/>
                      <a:gd name="T19" fmla="*/ 11 h 888"/>
                      <a:gd name="T20" fmla="*/ 610 w 943"/>
                      <a:gd name="T21" fmla="*/ 41 h 888"/>
                      <a:gd name="T22" fmla="*/ 665 w 943"/>
                      <a:gd name="T23" fmla="*/ 89 h 888"/>
                      <a:gd name="T24" fmla="*/ 704 w 943"/>
                      <a:gd name="T25" fmla="*/ 149 h 888"/>
                      <a:gd name="T26" fmla="*/ 727 w 943"/>
                      <a:gd name="T27" fmla="*/ 221 h 888"/>
                      <a:gd name="T28" fmla="*/ 841 w 943"/>
                      <a:gd name="T29" fmla="*/ 258 h 888"/>
                      <a:gd name="T30" fmla="*/ 886 w 943"/>
                      <a:gd name="T31" fmla="*/ 269 h 888"/>
                      <a:gd name="T32" fmla="*/ 920 w 943"/>
                      <a:gd name="T33" fmla="*/ 297 h 888"/>
                      <a:gd name="T34" fmla="*/ 939 w 943"/>
                      <a:gd name="T35" fmla="*/ 337 h 888"/>
                      <a:gd name="T36" fmla="*/ 943 w 943"/>
                      <a:gd name="T37" fmla="*/ 785 h 888"/>
                      <a:gd name="T38" fmla="*/ 932 w 943"/>
                      <a:gd name="T39" fmla="*/ 830 h 888"/>
                      <a:gd name="T40" fmla="*/ 904 w 943"/>
                      <a:gd name="T41" fmla="*/ 865 h 888"/>
                      <a:gd name="T42" fmla="*/ 865 w 943"/>
                      <a:gd name="T43" fmla="*/ 885 h 888"/>
                      <a:gd name="T44" fmla="*/ 102 w 943"/>
                      <a:gd name="T45" fmla="*/ 888 h 888"/>
                      <a:gd name="T46" fmla="*/ 57 w 943"/>
                      <a:gd name="T47" fmla="*/ 877 h 888"/>
                      <a:gd name="T48" fmla="*/ 22 w 943"/>
                      <a:gd name="T49" fmla="*/ 849 h 888"/>
                      <a:gd name="T50" fmla="*/ 2 w 943"/>
                      <a:gd name="T51" fmla="*/ 809 h 888"/>
                      <a:gd name="T52" fmla="*/ 0 w 943"/>
                      <a:gd name="T53" fmla="*/ 361 h 888"/>
                      <a:gd name="T54" fmla="*/ 11 w 943"/>
                      <a:gd name="T55" fmla="*/ 316 h 888"/>
                      <a:gd name="T56" fmla="*/ 37 w 943"/>
                      <a:gd name="T57" fmla="*/ 281 h 888"/>
                      <a:gd name="T58" fmla="*/ 78 w 943"/>
                      <a:gd name="T59" fmla="*/ 261 h 888"/>
                      <a:gd name="T60" fmla="*/ 208 w 943"/>
                      <a:gd name="T61" fmla="*/ 258 h 888"/>
                      <a:gd name="T62" fmla="*/ 220 w 943"/>
                      <a:gd name="T63" fmla="*/ 183 h 888"/>
                      <a:gd name="T64" fmla="*/ 251 w 943"/>
                      <a:gd name="T65" fmla="*/ 118 h 888"/>
                      <a:gd name="T66" fmla="*/ 299 w 943"/>
                      <a:gd name="T67" fmla="*/ 64 h 888"/>
                      <a:gd name="T68" fmla="*/ 360 w 943"/>
                      <a:gd name="T69" fmla="*/ 24 h 888"/>
                      <a:gd name="T70" fmla="*/ 431 w 943"/>
                      <a:gd name="T71" fmla="*/ 3 h 8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943" h="888">
                        <a:moveTo>
                          <a:pt x="469" y="144"/>
                        </a:moveTo>
                        <a:lnTo>
                          <a:pt x="442" y="147"/>
                        </a:lnTo>
                        <a:lnTo>
                          <a:pt x="419" y="156"/>
                        </a:lnTo>
                        <a:lnTo>
                          <a:pt x="396" y="170"/>
                        </a:lnTo>
                        <a:lnTo>
                          <a:pt x="379" y="187"/>
                        </a:lnTo>
                        <a:lnTo>
                          <a:pt x="365" y="208"/>
                        </a:lnTo>
                        <a:lnTo>
                          <a:pt x="356" y="233"/>
                        </a:lnTo>
                        <a:lnTo>
                          <a:pt x="353" y="259"/>
                        </a:lnTo>
                        <a:lnTo>
                          <a:pt x="586" y="259"/>
                        </a:lnTo>
                        <a:lnTo>
                          <a:pt x="581" y="233"/>
                        </a:lnTo>
                        <a:lnTo>
                          <a:pt x="573" y="208"/>
                        </a:lnTo>
                        <a:lnTo>
                          <a:pt x="559" y="187"/>
                        </a:lnTo>
                        <a:lnTo>
                          <a:pt x="542" y="170"/>
                        </a:lnTo>
                        <a:lnTo>
                          <a:pt x="520" y="156"/>
                        </a:lnTo>
                        <a:lnTo>
                          <a:pt x="496" y="147"/>
                        </a:lnTo>
                        <a:lnTo>
                          <a:pt x="469" y="144"/>
                        </a:lnTo>
                        <a:close/>
                        <a:moveTo>
                          <a:pt x="469" y="0"/>
                        </a:moveTo>
                        <a:lnTo>
                          <a:pt x="469" y="0"/>
                        </a:lnTo>
                        <a:lnTo>
                          <a:pt x="508" y="3"/>
                        </a:lnTo>
                        <a:lnTo>
                          <a:pt x="544" y="11"/>
                        </a:lnTo>
                        <a:lnTo>
                          <a:pt x="578" y="24"/>
                        </a:lnTo>
                        <a:lnTo>
                          <a:pt x="610" y="41"/>
                        </a:lnTo>
                        <a:lnTo>
                          <a:pt x="639" y="64"/>
                        </a:lnTo>
                        <a:lnTo>
                          <a:pt x="665" y="89"/>
                        </a:lnTo>
                        <a:lnTo>
                          <a:pt x="687" y="118"/>
                        </a:lnTo>
                        <a:lnTo>
                          <a:pt x="704" y="149"/>
                        </a:lnTo>
                        <a:lnTo>
                          <a:pt x="718" y="183"/>
                        </a:lnTo>
                        <a:lnTo>
                          <a:pt x="727" y="221"/>
                        </a:lnTo>
                        <a:lnTo>
                          <a:pt x="729" y="258"/>
                        </a:lnTo>
                        <a:lnTo>
                          <a:pt x="841" y="258"/>
                        </a:lnTo>
                        <a:lnTo>
                          <a:pt x="865" y="261"/>
                        </a:lnTo>
                        <a:lnTo>
                          <a:pt x="886" y="269"/>
                        </a:lnTo>
                        <a:lnTo>
                          <a:pt x="904" y="281"/>
                        </a:lnTo>
                        <a:lnTo>
                          <a:pt x="920" y="297"/>
                        </a:lnTo>
                        <a:lnTo>
                          <a:pt x="932" y="316"/>
                        </a:lnTo>
                        <a:lnTo>
                          <a:pt x="939" y="337"/>
                        </a:lnTo>
                        <a:lnTo>
                          <a:pt x="943" y="361"/>
                        </a:lnTo>
                        <a:lnTo>
                          <a:pt x="943" y="785"/>
                        </a:lnTo>
                        <a:lnTo>
                          <a:pt x="939" y="809"/>
                        </a:lnTo>
                        <a:lnTo>
                          <a:pt x="932" y="830"/>
                        </a:lnTo>
                        <a:lnTo>
                          <a:pt x="920" y="849"/>
                        </a:lnTo>
                        <a:lnTo>
                          <a:pt x="904" y="865"/>
                        </a:lnTo>
                        <a:lnTo>
                          <a:pt x="886" y="877"/>
                        </a:lnTo>
                        <a:lnTo>
                          <a:pt x="865" y="885"/>
                        </a:lnTo>
                        <a:lnTo>
                          <a:pt x="841" y="888"/>
                        </a:lnTo>
                        <a:lnTo>
                          <a:pt x="102" y="888"/>
                        </a:lnTo>
                        <a:lnTo>
                          <a:pt x="78" y="885"/>
                        </a:lnTo>
                        <a:lnTo>
                          <a:pt x="57" y="877"/>
                        </a:lnTo>
                        <a:lnTo>
                          <a:pt x="37" y="865"/>
                        </a:lnTo>
                        <a:lnTo>
                          <a:pt x="22" y="849"/>
                        </a:lnTo>
                        <a:lnTo>
                          <a:pt x="11" y="830"/>
                        </a:lnTo>
                        <a:lnTo>
                          <a:pt x="2" y="809"/>
                        </a:lnTo>
                        <a:lnTo>
                          <a:pt x="0" y="785"/>
                        </a:lnTo>
                        <a:lnTo>
                          <a:pt x="0" y="361"/>
                        </a:lnTo>
                        <a:lnTo>
                          <a:pt x="2" y="337"/>
                        </a:lnTo>
                        <a:lnTo>
                          <a:pt x="11" y="316"/>
                        </a:lnTo>
                        <a:lnTo>
                          <a:pt x="22" y="297"/>
                        </a:lnTo>
                        <a:lnTo>
                          <a:pt x="37" y="281"/>
                        </a:lnTo>
                        <a:lnTo>
                          <a:pt x="57" y="269"/>
                        </a:lnTo>
                        <a:lnTo>
                          <a:pt x="78" y="261"/>
                        </a:lnTo>
                        <a:lnTo>
                          <a:pt x="102" y="258"/>
                        </a:lnTo>
                        <a:lnTo>
                          <a:pt x="208" y="258"/>
                        </a:lnTo>
                        <a:lnTo>
                          <a:pt x="212" y="221"/>
                        </a:lnTo>
                        <a:lnTo>
                          <a:pt x="220" y="183"/>
                        </a:lnTo>
                        <a:lnTo>
                          <a:pt x="233" y="149"/>
                        </a:lnTo>
                        <a:lnTo>
                          <a:pt x="251" y="118"/>
                        </a:lnTo>
                        <a:lnTo>
                          <a:pt x="274" y="89"/>
                        </a:lnTo>
                        <a:lnTo>
                          <a:pt x="299" y="64"/>
                        </a:lnTo>
                        <a:lnTo>
                          <a:pt x="328" y="41"/>
                        </a:lnTo>
                        <a:lnTo>
                          <a:pt x="360" y="24"/>
                        </a:lnTo>
                        <a:lnTo>
                          <a:pt x="394" y="11"/>
                        </a:lnTo>
                        <a:lnTo>
                          <a:pt x="431" y="3"/>
                        </a:lnTo>
                        <a:lnTo>
                          <a:pt x="469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33" name="Freeform 16">
                    <a:extLst>
                      <a:ext uri="{FF2B5EF4-FFF2-40B4-BE49-F238E27FC236}">
                        <a16:creationId xmlns:a16="http://schemas.microsoft.com/office/drawing/2014/main" id="{B294361C-8EA1-4E20-B010-10212A943F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37" y="2056"/>
                    <a:ext cx="136" cy="177"/>
                  </a:xfrm>
                  <a:custGeom>
                    <a:avLst/>
                    <a:gdLst>
                      <a:gd name="T0" fmla="*/ 1370 w 1626"/>
                      <a:gd name="T1" fmla="*/ 0 h 2123"/>
                      <a:gd name="T2" fmla="*/ 1384 w 1626"/>
                      <a:gd name="T3" fmla="*/ 1 h 2123"/>
                      <a:gd name="T4" fmla="*/ 1397 w 1626"/>
                      <a:gd name="T5" fmla="*/ 5 h 2123"/>
                      <a:gd name="T6" fmla="*/ 1410 w 1626"/>
                      <a:gd name="T7" fmla="*/ 12 h 2123"/>
                      <a:gd name="T8" fmla="*/ 1596 w 1626"/>
                      <a:gd name="T9" fmla="*/ 142 h 2123"/>
                      <a:gd name="T10" fmla="*/ 1610 w 1626"/>
                      <a:gd name="T11" fmla="*/ 154 h 2123"/>
                      <a:gd name="T12" fmla="*/ 1620 w 1626"/>
                      <a:gd name="T13" fmla="*/ 170 h 2123"/>
                      <a:gd name="T14" fmla="*/ 1626 w 1626"/>
                      <a:gd name="T15" fmla="*/ 188 h 2123"/>
                      <a:gd name="T16" fmla="*/ 1626 w 1626"/>
                      <a:gd name="T17" fmla="*/ 207 h 2123"/>
                      <a:gd name="T18" fmla="*/ 1623 w 1626"/>
                      <a:gd name="T19" fmla="*/ 225 h 2123"/>
                      <a:gd name="T20" fmla="*/ 1614 w 1626"/>
                      <a:gd name="T21" fmla="*/ 241 h 2123"/>
                      <a:gd name="T22" fmla="*/ 302 w 1626"/>
                      <a:gd name="T23" fmla="*/ 2123 h 2123"/>
                      <a:gd name="T24" fmla="*/ 0 w 1626"/>
                      <a:gd name="T25" fmla="*/ 1911 h 2123"/>
                      <a:gd name="T26" fmla="*/ 1311 w 1626"/>
                      <a:gd name="T27" fmla="*/ 30 h 2123"/>
                      <a:gd name="T28" fmla="*/ 1323 w 1626"/>
                      <a:gd name="T29" fmla="*/ 17 h 2123"/>
                      <a:gd name="T30" fmla="*/ 1337 w 1626"/>
                      <a:gd name="T31" fmla="*/ 7 h 2123"/>
                      <a:gd name="T32" fmla="*/ 1353 w 1626"/>
                      <a:gd name="T33" fmla="*/ 2 h 2123"/>
                      <a:gd name="T34" fmla="*/ 1370 w 1626"/>
                      <a:gd name="T35" fmla="*/ 0 h 21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626" h="2123">
                        <a:moveTo>
                          <a:pt x="1370" y="0"/>
                        </a:moveTo>
                        <a:lnTo>
                          <a:pt x="1384" y="1"/>
                        </a:lnTo>
                        <a:lnTo>
                          <a:pt x="1397" y="5"/>
                        </a:lnTo>
                        <a:lnTo>
                          <a:pt x="1410" y="12"/>
                        </a:lnTo>
                        <a:lnTo>
                          <a:pt x="1596" y="142"/>
                        </a:lnTo>
                        <a:lnTo>
                          <a:pt x="1610" y="154"/>
                        </a:lnTo>
                        <a:lnTo>
                          <a:pt x="1620" y="170"/>
                        </a:lnTo>
                        <a:lnTo>
                          <a:pt x="1626" y="188"/>
                        </a:lnTo>
                        <a:lnTo>
                          <a:pt x="1626" y="207"/>
                        </a:lnTo>
                        <a:lnTo>
                          <a:pt x="1623" y="225"/>
                        </a:lnTo>
                        <a:lnTo>
                          <a:pt x="1614" y="241"/>
                        </a:lnTo>
                        <a:lnTo>
                          <a:pt x="302" y="2123"/>
                        </a:lnTo>
                        <a:lnTo>
                          <a:pt x="0" y="1911"/>
                        </a:lnTo>
                        <a:lnTo>
                          <a:pt x="1311" y="30"/>
                        </a:lnTo>
                        <a:lnTo>
                          <a:pt x="1323" y="17"/>
                        </a:lnTo>
                        <a:lnTo>
                          <a:pt x="1337" y="7"/>
                        </a:lnTo>
                        <a:lnTo>
                          <a:pt x="1353" y="2"/>
                        </a:lnTo>
                        <a:lnTo>
                          <a:pt x="137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34" name="Freeform 17">
                    <a:extLst>
                      <a:ext uri="{FF2B5EF4-FFF2-40B4-BE49-F238E27FC236}">
                        <a16:creationId xmlns:a16="http://schemas.microsoft.com/office/drawing/2014/main" id="{35516473-4C0A-427D-9D02-96D4C79ED4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20" y="2229"/>
                    <a:ext cx="32" cy="34"/>
                  </a:xfrm>
                  <a:custGeom>
                    <a:avLst/>
                    <a:gdLst>
                      <a:gd name="T0" fmla="*/ 87 w 391"/>
                      <a:gd name="T1" fmla="*/ 0 h 404"/>
                      <a:gd name="T2" fmla="*/ 391 w 391"/>
                      <a:gd name="T3" fmla="*/ 211 h 404"/>
                      <a:gd name="T4" fmla="*/ 310 w 391"/>
                      <a:gd name="T5" fmla="*/ 327 h 404"/>
                      <a:gd name="T6" fmla="*/ 300 w 391"/>
                      <a:gd name="T7" fmla="*/ 338 h 404"/>
                      <a:gd name="T8" fmla="*/ 286 w 391"/>
                      <a:gd name="T9" fmla="*/ 344 h 404"/>
                      <a:gd name="T10" fmla="*/ 73 w 391"/>
                      <a:gd name="T11" fmla="*/ 402 h 404"/>
                      <a:gd name="T12" fmla="*/ 67 w 391"/>
                      <a:gd name="T13" fmla="*/ 403 h 404"/>
                      <a:gd name="T14" fmla="*/ 61 w 391"/>
                      <a:gd name="T15" fmla="*/ 404 h 404"/>
                      <a:gd name="T16" fmla="*/ 49 w 391"/>
                      <a:gd name="T17" fmla="*/ 402 h 404"/>
                      <a:gd name="T18" fmla="*/ 37 w 391"/>
                      <a:gd name="T19" fmla="*/ 395 h 404"/>
                      <a:gd name="T20" fmla="*/ 28 w 391"/>
                      <a:gd name="T21" fmla="*/ 387 h 404"/>
                      <a:gd name="T22" fmla="*/ 22 w 391"/>
                      <a:gd name="T23" fmla="*/ 376 h 404"/>
                      <a:gd name="T24" fmla="*/ 19 w 391"/>
                      <a:gd name="T25" fmla="*/ 364 h 404"/>
                      <a:gd name="T26" fmla="*/ 0 w 391"/>
                      <a:gd name="T27" fmla="*/ 143 h 404"/>
                      <a:gd name="T28" fmla="*/ 2 w 391"/>
                      <a:gd name="T29" fmla="*/ 129 h 404"/>
                      <a:gd name="T30" fmla="*/ 7 w 391"/>
                      <a:gd name="T31" fmla="*/ 115 h 404"/>
                      <a:gd name="T32" fmla="*/ 87 w 391"/>
                      <a:gd name="T33" fmla="*/ 0 h 4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391" h="404">
                        <a:moveTo>
                          <a:pt x="87" y="0"/>
                        </a:moveTo>
                        <a:lnTo>
                          <a:pt x="391" y="211"/>
                        </a:lnTo>
                        <a:lnTo>
                          <a:pt x="310" y="327"/>
                        </a:lnTo>
                        <a:lnTo>
                          <a:pt x="300" y="338"/>
                        </a:lnTo>
                        <a:lnTo>
                          <a:pt x="286" y="344"/>
                        </a:lnTo>
                        <a:lnTo>
                          <a:pt x="73" y="402"/>
                        </a:lnTo>
                        <a:lnTo>
                          <a:pt x="67" y="403"/>
                        </a:lnTo>
                        <a:lnTo>
                          <a:pt x="61" y="404"/>
                        </a:lnTo>
                        <a:lnTo>
                          <a:pt x="49" y="402"/>
                        </a:lnTo>
                        <a:lnTo>
                          <a:pt x="37" y="395"/>
                        </a:lnTo>
                        <a:lnTo>
                          <a:pt x="28" y="387"/>
                        </a:lnTo>
                        <a:lnTo>
                          <a:pt x="22" y="376"/>
                        </a:lnTo>
                        <a:lnTo>
                          <a:pt x="19" y="364"/>
                        </a:lnTo>
                        <a:lnTo>
                          <a:pt x="0" y="143"/>
                        </a:lnTo>
                        <a:lnTo>
                          <a:pt x="2" y="129"/>
                        </a:lnTo>
                        <a:lnTo>
                          <a:pt x="7" y="115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24" name="Group 923">
                <a:extLst>
                  <a:ext uri="{FF2B5EF4-FFF2-40B4-BE49-F238E27FC236}">
                    <a16:creationId xmlns:a16="http://schemas.microsoft.com/office/drawing/2014/main" id="{1C3D8BAA-5F02-440F-A185-8949EEDA799F}"/>
                  </a:ext>
                </a:extLst>
              </p:cNvPr>
              <p:cNvGrpSpPr/>
              <p:nvPr/>
            </p:nvGrpSpPr>
            <p:grpSpPr>
              <a:xfrm>
                <a:off x="5352142" y="2343703"/>
                <a:ext cx="393040" cy="415550"/>
                <a:chOff x="7139321" y="2007123"/>
                <a:chExt cx="476412" cy="503696"/>
              </a:xfrm>
            </p:grpSpPr>
            <p:grpSp>
              <p:nvGrpSpPr>
                <p:cNvPr id="637" name="Group 636">
                  <a:extLst>
                    <a:ext uri="{FF2B5EF4-FFF2-40B4-BE49-F238E27FC236}">
                      <a16:creationId xmlns:a16="http://schemas.microsoft.com/office/drawing/2014/main" id="{BDC5C667-0ED4-481A-B95C-E39C97353314}"/>
                    </a:ext>
                  </a:extLst>
                </p:cNvPr>
                <p:cNvGrpSpPr/>
                <p:nvPr/>
              </p:nvGrpSpPr>
              <p:grpSpPr>
                <a:xfrm>
                  <a:off x="7139321" y="200712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650" name="Freeform: Shape 649">
                    <a:extLst>
                      <a:ext uri="{FF2B5EF4-FFF2-40B4-BE49-F238E27FC236}">
                        <a16:creationId xmlns:a16="http://schemas.microsoft.com/office/drawing/2014/main" id="{1127F5F4-5617-4CC6-980F-EC56D6631DDA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51" name="Oval 650">
                    <a:extLst>
                      <a:ext uri="{FF2B5EF4-FFF2-40B4-BE49-F238E27FC236}">
                        <a16:creationId xmlns:a16="http://schemas.microsoft.com/office/drawing/2014/main" id="{B25CDC6E-B5E0-4C1C-9216-803D472B437F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55" name="Freeform 6">
                  <a:extLst>
                    <a:ext uri="{FF2B5EF4-FFF2-40B4-BE49-F238E27FC236}">
                      <a16:creationId xmlns:a16="http://schemas.microsoft.com/office/drawing/2014/main" id="{E252689F-E9DA-432B-A317-8A73B561EBE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237460" y="2118904"/>
                  <a:ext cx="280134" cy="280134"/>
                </a:xfrm>
                <a:custGeom>
                  <a:avLst/>
                  <a:gdLst>
                    <a:gd name="T0" fmla="*/ 2396 w 3360"/>
                    <a:gd name="T1" fmla="*/ 2861 h 3360"/>
                    <a:gd name="T2" fmla="*/ 2611 w 3360"/>
                    <a:gd name="T3" fmla="*/ 2799 h 3360"/>
                    <a:gd name="T4" fmla="*/ 2573 w 3360"/>
                    <a:gd name="T5" fmla="*/ 2464 h 3360"/>
                    <a:gd name="T6" fmla="*/ 1994 w 3360"/>
                    <a:gd name="T7" fmla="*/ 3015 h 3360"/>
                    <a:gd name="T8" fmla="*/ 2245 w 3360"/>
                    <a:gd name="T9" fmla="*/ 2689 h 3360"/>
                    <a:gd name="T10" fmla="*/ 1049 w 3360"/>
                    <a:gd name="T11" fmla="*/ 2543 h 3360"/>
                    <a:gd name="T12" fmla="*/ 1274 w 3360"/>
                    <a:gd name="T13" fmla="*/ 2926 h 3360"/>
                    <a:gd name="T14" fmla="*/ 1569 w 3360"/>
                    <a:gd name="T15" fmla="*/ 3122 h 3360"/>
                    <a:gd name="T16" fmla="*/ 618 w 3360"/>
                    <a:gd name="T17" fmla="*/ 2677 h 3360"/>
                    <a:gd name="T18" fmla="*/ 1052 w 3360"/>
                    <a:gd name="T19" fmla="*/ 2993 h 3360"/>
                    <a:gd name="T20" fmla="*/ 817 w 3360"/>
                    <a:gd name="T21" fmla="*/ 2551 h 3360"/>
                    <a:gd name="T22" fmla="*/ 2662 w 3360"/>
                    <a:gd name="T23" fmla="*/ 2066 h 3360"/>
                    <a:gd name="T24" fmla="*/ 3095 w 3360"/>
                    <a:gd name="T25" fmla="*/ 2023 h 3360"/>
                    <a:gd name="T26" fmla="*/ 1791 w 3360"/>
                    <a:gd name="T27" fmla="*/ 2240 h 3360"/>
                    <a:gd name="T28" fmla="*/ 2462 w 3360"/>
                    <a:gd name="T29" fmla="*/ 1791 h 3360"/>
                    <a:gd name="T30" fmla="*/ 939 w 3360"/>
                    <a:gd name="T31" fmla="*/ 2154 h 3360"/>
                    <a:gd name="T32" fmla="*/ 236 w 3360"/>
                    <a:gd name="T33" fmla="*/ 1870 h 3360"/>
                    <a:gd name="T34" fmla="*/ 729 w 3360"/>
                    <a:gd name="T35" fmla="*/ 2240 h 3360"/>
                    <a:gd name="T36" fmla="*/ 228 w 3360"/>
                    <a:gd name="T37" fmla="*/ 1791 h 3360"/>
                    <a:gd name="T38" fmla="*/ 2686 w 3360"/>
                    <a:gd name="T39" fmla="*/ 1569 h 3360"/>
                    <a:gd name="T40" fmla="*/ 3051 w 3360"/>
                    <a:gd name="T41" fmla="*/ 1191 h 3360"/>
                    <a:gd name="T42" fmla="*/ 2456 w 3360"/>
                    <a:gd name="T43" fmla="*/ 1474 h 3360"/>
                    <a:gd name="T44" fmla="*/ 956 w 3360"/>
                    <a:gd name="T45" fmla="*/ 1120 h 3360"/>
                    <a:gd name="T46" fmla="*/ 1569 w 3360"/>
                    <a:gd name="T47" fmla="*/ 1569 h 3360"/>
                    <a:gd name="T48" fmla="*/ 265 w 3360"/>
                    <a:gd name="T49" fmla="*/ 1337 h 3360"/>
                    <a:gd name="T50" fmla="*/ 687 w 3360"/>
                    <a:gd name="T51" fmla="*/ 1384 h 3360"/>
                    <a:gd name="T52" fmla="*/ 2353 w 3360"/>
                    <a:gd name="T53" fmla="*/ 430 h 3360"/>
                    <a:gd name="T54" fmla="*/ 2573 w 3360"/>
                    <a:gd name="T55" fmla="*/ 896 h 3360"/>
                    <a:gd name="T56" fmla="*/ 2611 w 3360"/>
                    <a:gd name="T57" fmla="*/ 561 h 3360"/>
                    <a:gd name="T58" fmla="*/ 971 w 3360"/>
                    <a:gd name="T59" fmla="*/ 408 h 3360"/>
                    <a:gd name="T60" fmla="*/ 559 w 3360"/>
                    <a:gd name="T61" fmla="*/ 750 h 3360"/>
                    <a:gd name="T62" fmla="*/ 886 w 3360"/>
                    <a:gd name="T63" fmla="*/ 647 h 3360"/>
                    <a:gd name="T64" fmla="*/ 1791 w 3360"/>
                    <a:gd name="T65" fmla="*/ 896 h 3360"/>
                    <a:gd name="T66" fmla="*/ 2170 w 3360"/>
                    <a:gd name="T67" fmla="*/ 543 h 3360"/>
                    <a:gd name="T68" fmla="*/ 1896 w 3360"/>
                    <a:gd name="T69" fmla="*/ 280 h 3360"/>
                    <a:gd name="T70" fmla="*/ 1414 w 3360"/>
                    <a:gd name="T71" fmla="*/ 310 h 3360"/>
                    <a:gd name="T72" fmla="*/ 1152 w 3360"/>
                    <a:gd name="T73" fmla="*/ 605 h 3360"/>
                    <a:gd name="T74" fmla="*/ 1569 w 3360"/>
                    <a:gd name="T75" fmla="*/ 238 h 3360"/>
                    <a:gd name="T76" fmla="*/ 2085 w 3360"/>
                    <a:gd name="T77" fmla="*/ 49 h 3360"/>
                    <a:gd name="T78" fmla="*/ 2612 w 3360"/>
                    <a:gd name="T79" fmla="*/ 282 h 3360"/>
                    <a:gd name="T80" fmla="*/ 3023 w 3360"/>
                    <a:gd name="T81" fmla="*/ 671 h 3360"/>
                    <a:gd name="T82" fmla="*/ 3284 w 3360"/>
                    <a:gd name="T83" fmla="*/ 1180 h 3360"/>
                    <a:gd name="T84" fmla="*/ 3360 w 3360"/>
                    <a:gd name="T85" fmla="*/ 1791 h 3360"/>
                    <a:gd name="T86" fmla="*/ 3252 w 3360"/>
                    <a:gd name="T87" fmla="*/ 2272 h 3360"/>
                    <a:gd name="T88" fmla="*/ 2964 w 3360"/>
                    <a:gd name="T89" fmla="*/ 2763 h 3360"/>
                    <a:gd name="T90" fmla="*/ 2530 w 3360"/>
                    <a:gd name="T91" fmla="*/ 3129 h 3360"/>
                    <a:gd name="T92" fmla="*/ 1990 w 3360"/>
                    <a:gd name="T93" fmla="*/ 3330 h 3360"/>
                    <a:gd name="T94" fmla="*/ 1468 w 3360"/>
                    <a:gd name="T95" fmla="*/ 3346 h 3360"/>
                    <a:gd name="T96" fmla="*/ 913 w 3360"/>
                    <a:gd name="T97" fmla="*/ 3175 h 3360"/>
                    <a:gd name="T98" fmla="*/ 459 w 3360"/>
                    <a:gd name="T99" fmla="*/ 2834 h 3360"/>
                    <a:gd name="T100" fmla="*/ 144 w 3360"/>
                    <a:gd name="T101" fmla="*/ 2360 h 3360"/>
                    <a:gd name="T102" fmla="*/ 3 w 3360"/>
                    <a:gd name="T103" fmla="*/ 1791 h 3360"/>
                    <a:gd name="T104" fmla="*/ 49 w 3360"/>
                    <a:gd name="T105" fmla="*/ 1275 h 3360"/>
                    <a:gd name="T106" fmla="*/ 282 w 3360"/>
                    <a:gd name="T107" fmla="*/ 748 h 3360"/>
                    <a:gd name="T108" fmla="*/ 671 w 3360"/>
                    <a:gd name="T109" fmla="*/ 337 h 3360"/>
                    <a:gd name="T110" fmla="*/ 1180 w 3360"/>
                    <a:gd name="T111" fmla="*/ 75 h 3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3360" h="3360">
                      <a:moveTo>
                        <a:pt x="2573" y="2464"/>
                      </a:moveTo>
                      <a:lnTo>
                        <a:pt x="2543" y="2551"/>
                      </a:lnTo>
                      <a:lnTo>
                        <a:pt x="2510" y="2634"/>
                      </a:lnTo>
                      <a:lnTo>
                        <a:pt x="2475" y="2713"/>
                      </a:lnTo>
                      <a:lnTo>
                        <a:pt x="2437" y="2790"/>
                      </a:lnTo>
                      <a:lnTo>
                        <a:pt x="2396" y="2861"/>
                      </a:lnTo>
                      <a:lnTo>
                        <a:pt x="2353" y="2929"/>
                      </a:lnTo>
                      <a:lnTo>
                        <a:pt x="2308" y="2993"/>
                      </a:lnTo>
                      <a:lnTo>
                        <a:pt x="2389" y="2952"/>
                      </a:lnTo>
                      <a:lnTo>
                        <a:pt x="2466" y="2906"/>
                      </a:lnTo>
                      <a:lnTo>
                        <a:pt x="2540" y="2855"/>
                      </a:lnTo>
                      <a:lnTo>
                        <a:pt x="2611" y="2799"/>
                      </a:lnTo>
                      <a:lnTo>
                        <a:pt x="2679" y="2740"/>
                      </a:lnTo>
                      <a:lnTo>
                        <a:pt x="2742" y="2677"/>
                      </a:lnTo>
                      <a:lnTo>
                        <a:pt x="2801" y="2610"/>
                      </a:lnTo>
                      <a:lnTo>
                        <a:pt x="2856" y="2538"/>
                      </a:lnTo>
                      <a:lnTo>
                        <a:pt x="2907" y="2464"/>
                      </a:lnTo>
                      <a:lnTo>
                        <a:pt x="2573" y="2464"/>
                      </a:lnTo>
                      <a:close/>
                      <a:moveTo>
                        <a:pt x="1791" y="2464"/>
                      </a:moveTo>
                      <a:lnTo>
                        <a:pt x="1791" y="3122"/>
                      </a:lnTo>
                      <a:lnTo>
                        <a:pt x="1844" y="3104"/>
                      </a:lnTo>
                      <a:lnTo>
                        <a:pt x="1896" y="3080"/>
                      </a:lnTo>
                      <a:lnTo>
                        <a:pt x="1946" y="3050"/>
                      </a:lnTo>
                      <a:lnTo>
                        <a:pt x="1994" y="3015"/>
                      </a:lnTo>
                      <a:lnTo>
                        <a:pt x="2040" y="2973"/>
                      </a:lnTo>
                      <a:lnTo>
                        <a:pt x="2086" y="2926"/>
                      </a:lnTo>
                      <a:lnTo>
                        <a:pt x="2129" y="2874"/>
                      </a:lnTo>
                      <a:lnTo>
                        <a:pt x="2170" y="2817"/>
                      </a:lnTo>
                      <a:lnTo>
                        <a:pt x="2208" y="2755"/>
                      </a:lnTo>
                      <a:lnTo>
                        <a:pt x="2245" y="2689"/>
                      </a:lnTo>
                      <a:lnTo>
                        <a:pt x="2280" y="2618"/>
                      </a:lnTo>
                      <a:lnTo>
                        <a:pt x="2311" y="2543"/>
                      </a:lnTo>
                      <a:lnTo>
                        <a:pt x="2341" y="2464"/>
                      </a:lnTo>
                      <a:lnTo>
                        <a:pt x="1791" y="2464"/>
                      </a:lnTo>
                      <a:close/>
                      <a:moveTo>
                        <a:pt x="1019" y="2464"/>
                      </a:moveTo>
                      <a:lnTo>
                        <a:pt x="1049" y="2543"/>
                      </a:lnTo>
                      <a:lnTo>
                        <a:pt x="1080" y="2618"/>
                      </a:lnTo>
                      <a:lnTo>
                        <a:pt x="1115" y="2689"/>
                      </a:lnTo>
                      <a:lnTo>
                        <a:pt x="1152" y="2755"/>
                      </a:lnTo>
                      <a:lnTo>
                        <a:pt x="1190" y="2817"/>
                      </a:lnTo>
                      <a:lnTo>
                        <a:pt x="1231" y="2874"/>
                      </a:lnTo>
                      <a:lnTo>
                        <a:pt x="1274" y="2926"/>
                      </a:lnTo>
                      <a:lnTo>
                        <a:pt x="1320" y="2973"/>
                      </a:lnTo>
                      <a:lnTo>
                        <a:pt x="1366" y="3015"/>
                      </a:lnTo>
                      <a:lnTo>
                        <a:pt x="1414" y="3050"/>
                      </a:lnTo>
                      <a:lnTo>
                        <a:pt x="1464" y="3080"/>
                      </a:lnTo>
                      <a:lnTo>
                        <a:pt x="1516" y="3104"/>
                      </a:lnTo>
                      <a:lnTo>
                        <a:pt x="1569" y="3122"/>
                      </a:lnTo>
                      <a:lnTo>
                        <a:pt x="1569" y="2464"/>
                      </a:lnTo>
                      <a:lnTo>
                        <a:pt x="1019" y="2464"/>
                      </a:lnTo>
                      <a:close/>
                      <a:moveTo>
                        <a:pt x="453" y="2464"/>
                      </a:moveTo>
                      <a:lnTo>
                        <a:pt x="504" y="2538"/>
                      </a:lnTo>
                      <a:lnTo>
                        <a:pt x="559" y="2610"/>
                      </a:lnTo>
                      <a:lnTo>
                        <a:pt x="618" y="2677"/>
                      </a:lnTo>
                      <a:lnTo>
                        <a:pt x="681" y="2740"/>
                      </a:lnTo>
                      <a:lnTo>
                        <a:pt x="749" y="2799"/>
                      </a:lnTo>
                      <a:lnTo>
                        <a:pt x="820" y="2855"/>
                      </a:lnTo>
                      <a:lnTo>
                        <a:pt x="894" y="2906"/>
                      </a:lnTo>
                      <a:lnTo>
                        <a:pt x="971" y="2952"/>
                      </a:lnTo>
                      <a:lnTo>
                        <a:pt x="1052" y="2993"/>
                      </a:lnTo>
                      <a:lnTo>
                        <a:pt x="1007" y="2930"/>
                      </a:lnTo>
                      <a:lnTo>
                        <a:pt x="963" y="2862"/>
                      </a:lnTo>
                      <a:lnTo>
                        <a:pt x="922" y="2790"/>
                      </a:lnTo>
                      <a:lnTo>
                        <a:pt x="885" y="2713"/>
                      </a:lnTo>
                      <a:lnTo>
                        <a:pt x="849" y="2634"/>
                      </a:lnTo>
                      <a:lnTo>
                        <a:pt x="817" y="2551"/>
                      </a:lnTo>
                      <a:lnTo>
                        <a:pt x="787" y="2464"/>
                      </a:lnTo>
                      <a:lnTo>
                        <a:pt x="453" y="2464"/>
                      </a:lnTo>
                      <a:close/>
                      <a:moveTo>
                        <a:pt x="2686" y="1791"/>
                      </a:moveTo>
                      <a:lnTo>
                        <a:pt x="2681" y="1885"/>
                      </a:lnTo>
                      <a:lnTo>
                        <a:pt x="2673" y="1976"/>
                      </a:lnTo>
                      <a:lnTo>
                        <a:pt x="2662" y="2066"/>
                      </a:lnTo>
                      <a:lnTo>
                        <a:pt x="2647" y="2154"/>
                      </a:lnTo>
                      <a:lnTo>
                        <a:pt x="2631" y="2240"/>
                      </a:lnTo>
                      <a:lnTo>
                        <a:pt x="3024" y="2240"/>
                      </a:lnTo>
                      <a:lnTo>
                        <a:pt x="3051" y="2169"/>
                      </a:lnTo>
                      <a:lnTo>
                        <a:pt x="3075" y="2096"/>
                      </a:lnTo>
                      <a:lnTo>
                        <a:pt x="3095" y="2023"/>
                      </a:lnTo>
                      <a:lnTo>
                        <a:pt x="3112" y="1947"/>
                      </a:lnTo>
                      <a:lnTo>
                        <a:pt x="3124" y="1870"/>
                      </a:lnTo>
                      <a:lnTo>
                        <a:pt x="3132" y="1791"/>
                      </a:lnTo>
                      <a:lnTo>
                        <a:pt x="2686" y="1791"/>
                      </a:lnTo>
                      <a:close/>
                      <a:moveTo>
                        <a:pt x="1791" y="1791"/>
                      </a:moveTo>
                      <a:lnTo>
                        <a:pt x="1791" y="2240"/>
                      </a:lnTo>
                      <a:lnTo>
                        <a:pt x="2404" y="2240"/>
                      </a:lnTo>
                      <a:lnTo>
                        <a:pt x="2421" y="2154"/>
                      </a:lnTo>
                      <a:lnTo>
                        <a:pt x="2437" y="2067"/>
                      </a:lnTo>
                      <a:lnTo>
                        <a:pt x="2448" y="1977"/>
                      </a:lnTo>
                      <a:lnTo>
                        <a:pt x="2457" y="1886"/>
                      </a:lnTo>
                      <a:lnTo>
                        <a:pt x="2462" y="1791"/>
                      </a:lnTo>
                      <a:lnTo>
                        <a:pt x="1791" y="1791"/>
                      </a:lnTo>
                      <a:close/>
                      <a:moveTo>
                        <a:pt x="898" y="1791"/>
                      </a:moveTo>
                      <a:lnTo>
                        <a:pt x="903" y="1886"/>
                      </a:lnTo>
                      <a:lnTo>
                        <a:pt x="912" y="1977"/>
                      </a:lnTo>
                      <a:lnTo>
                        <a:pt x="923" y="2067"/>
                      </a:lnTo>
                      <a:lnTo>
                        <a:pt x="939" y="2154"/>
                      </a:lnTo>
                      <a:lnTo>
                        <a:pt x="956" y="2240"/>
                      </a:lnTo>
                      <a:lnTo>
                        <a:pt x="1569" y="2240"/>
                      </a:lnTo>
                      <a:lnTo>
                        <a:pt x="1569" y="1791"/>
                      </a:lnTo>
                      <a:lnTo>
                        <a:pt x="898" y="1791"/>
                      </a:lnTo>
                      <a:close/>
                      <a:moveTo>
                        <a:pt x="228" y="1791"/>
                      </a:moveTo>
                      <a:lnTo>
                        <a:pt x="236" y="1870"/>
                      </a:lnTo>
                      <a:lnTo>
                        <a:pt x="248" y="1947"/>
                      </a:lnTo>
                      <a:lnTo>
                        <a:pt x="265" y="2023"/>
                      </a:lnTo>
                      <a:lnTo>
                        <a:pt x="285" y="2096"/>
                      </a:lnTo>
                      <a:lnTo>
                        <a:pt x="309" y="2169"/>
                      </a:lnTo>
                      <a:lnTo>
                        <a:pt x="336" y="2240"/>
                      </a:lnTo>
                      <a:lnTo>
                        <a:pt x="729" y="2240"/>
                      </a:lnTo>
                      <a:lnTo>
                        <a:pt x="713" y="2154"/>
                      </a:lnTo>
                      <a:lnTo>
                        <a:pt x="698" y="2066"/>
                      </a:lnTo>
                      <a:lnTo>
                        <a:pt x="687" y="1976"/>
                      </a:lnTo>
                      <a:lnTo>
                        <a:pt x="679" y="1885"/>
                      </a:lnTo>
                      <a:lnTo>
                        <a:pt x="674" y="1791"/>
                      </a:lnTo>
                      <a:lnTo>
                        <a:pt x="228" y="1791"/>
                      </a:lnTo>
                      <a:close/>
                      <a:moveTo>
                        <a:pt x="2631" y="1120"/>
                      </a:moveTo>
                      <a:lnTo>
                        <a:pt x="2647" y="1206"/>
                      </a:lnTo>
                      <a:lnTo>
                        <a:pt x="2662" y="1294"/>
                      </a:lnTo>
                      <a:lnTo>
                        <a:pt x="2673" y="1384"/>
                      </a:lnTo>
                      <a:lnTo>
                        <a:pt x="2681" y="1475"/>
                      </a:lnTo>
                      <a:lnTo>
                        <a:pt x="2686" y="1569"/>
                      </a:lnTo>
                      <a:lnTo>
                        <a:pt x="3132" y="1569"/>
                      </a:lnTo>
                      <a:lnTo>
                        <a:pt x="3124" y="1490"/>
                      </a:lnTo>
                      <a:lnTo>
                        <a:pt x="3112" y="1413"/>
                      </a:lnTo>
                      <a:lnTo>
                        <a:pt x="3095" y="1337"/>
                      </a:lnTo>
                      <a:lnTo>
                        <a:pt x="3075" y="1264"/>
                      </a:lnTo>
                      <a:lnTo>
                        <a:pt x="3051" y="1191"/>
                      </a:lnTo>
                      <a:lnTo>
                        <a:pt x="3024" y="1120"/>
                      </a:lnTo>
                      <a:lnTo>
                        <a:pt x="2631" y="1120"/>
                      </a:lnTo>
                      <a:close/>
                      <a:moveTo>
                        <a:pt x="1791" y="1120"/>
                      </a:moveTo>
                      <a:lnTo>
                        <a:pt x="1791" y="1569"/>
                      </a:lnTo>
                      <a:lnTo>
                        <a:pt x="2462" y="1569"/>
                      </a:lnTo>
                      <a:lnTo>
                        <a:pt x="2456" y="1474"/>
                      </a:lnTo>
                      <a:lnTo>
                        <a:pt x="2448" y="1383"/>
                      </a:lnTo>
                      <a:lnTo>
                        <a:pt x="2435" y="1293"/>
                      </a:lnTo>
                      <a:lnTo>
                        <a:pt x="2421" y="1206"/>
                      </a:lnTo>
                      <a:lnTo>
                        <a:pt x="2404" y="1120"/>
                      </a:lnTo>
                      <a:lnTo>
                        <a:pt x="1791" y="1120"/>
                      </a:lnTo>
                      <a:close/>
                      <a:moveTo>
                        <a:pt x="956" y="1120"/>
                      </a:moveTo>
                      <a:lnTo>
                        <a:pt x="939" y="1206"/>
                      </a:lnTo>
                      <a:lnTo>
                        <a:pt x="923" y="1293"/>
                      </a:lnTo>
                      <a:lnTo>
                        <a:pt x="912" y="1383"/>
                      </a:lnTo>
                      <a:lnTo>
                        <a:pt x="903" y="1474"/>
                      </a:lnTo>
                      <a:lnTo>
                        <a:pt x="898" y="1569"/>
                      </a:lnTo>
                      <a:lnTo>
                        <a:pt x="1569" y="1569"/>
                      </a:lnTo>
                      <a:lnTo>
                        <a:pt x="1569" y="1120"/>
                      </a:lnTo>
                      <a:lnTo>
                        <a:pt x="956" y="1120"/>
                      </a:lnTo>
                      <a:close/>
                      <a:moveTo>
                        <a:pt x="336" y="1120"/>
                      </a:moveTo>
                      <a:lnTo>
                        <a:pt x="309" y="1191"/>
                      </a:lnTo>
                      <a:lnTo>
                        <a:pt x="285" y="1264"/>
                      </a:lnTo>
                      <a:lnTo>
                        <a:pt x="265" y="1337"/>
                      </a:lnTo>
                      <a:lnTo>
                        <a:pt x="248" y="1413"/>
                      </a:lnTo>
                      <a:lnTo>
                        <a:pt x="236" y="1490"/>
                      </a:lnTo>
                      <a:lnTo>
                        <a:pt x="228" y="1569"/>
                      </a:lnTo>
                      <a:lnTo>
                        <a:pt x="674" y="1569"/>
                      </a:lnTo>
                      <a:lnTo>
                        <a:pt x="679" y="1475"/>
                      </a:lnTo>
                      <a:lnTo>
                        <a:pt x="687" y="1384"/>
                      </a:lnTo>
                      <a:lnTo>
                        <a:pt x="698" y="1294"/>
                      </a:lnTo>
                      <a:lnTo>
                        <a:pt x="713" y="1206"/>
                      </a:lnTo>
                      <a:lnTo>
                        <a:pt x="729" y="1120"/>
                      </a:lnTo>
                      <a:lnTo>
                        <a:pt x="336" y="1120"/>
                      </a:lnTo>
                      <a:close/>
                      <a:moveTo>
                        <a:pt x="2308" y="367"/>
                      </a:moveTo>
                      <a:lnTo>
                        <a:pt x="2353" y="430"/>
                      </a:lnTo>
                      <a:lnTo>
                        <a:pt x="2397" y="498"/>
                      </a:lnTo>
                      <a:lnTo>
                        <a:pt x="2438" y="570"/>
                      </a:lnTo>
                      <a:lnTo>
                        <a:pt x="2475" y="647"/>
                      </a:lnTo>
                      <a:lnTo>
                        <a:pt x="2511" y="726"/>
                      </a:lnTo>
                      <a:lnTo>
                        <a:pt x="2543" y="809"/>
                      </a:lnTo>
                      <a:lnTo>
                        <a:pt x="2573" y="896"/>
                      </a:lnTo>
                      <a:lnTo>
                        <a:pt x="2907" y="896"/>
                      </a:lnTo>
                      <a:lnTo>
                        <a:pt x="2856" y="822"/>
                      </a:lnTo>
                      <a:lnTo>
                        <a:pt x="2801" y="750"/>
                      </a:lnTo>
                      <a:lnTo>
                        <a:pt x="2742" y="683"/>
                      </a:lnTo>
                      <a:lnTo>
                        <a:pt x="2679" y="620"/>
                      </a:lnTo>
                      <a:lnTo>
                        <a:pt x="2611" y="561"/>
                      </a:lnTo>
                      <a:lnTo>
                        <a:pt x="2540" y="505"/>
                      </a:lnTo>
                      <a:lnTo>
                        <a:pt x="2466" y="454"/>
                      </a:lnTo>
                      <a:lnTo>
                        <a:pt x="2389" y="408"/>
                      </a:lnTo>
                      <a:lnTo>
                        <a:pt x="2308" y="367"/>
                      </a:lnTo>
                      <a:close/>
                      <a:moveTo>
                        <a:pt x="1052" y="367"/>
                      </a:moveTo>
                      <a:lnTo>
                        <a:pt x="971" y="408"/>
                      </a:lnTo>
                      <a:lnTo>
                        <a:pt x="894" y="454"/>
                      </a:lnTo>
                      <a:lnTo>
                        <a:pt x="820" y="505"/>
                      </a:lnTo>
                      <a:lnTo>
                        <a:pt x="749" y="561"/>
                      </a:lnTo>
                      <a:lnTo>
                        <a:pt x="681" y="620"/>
                      </a:lnTo>
                      <a:lnTo>
                        <a:pt x="618" y="683"/>
                      </a:lnTo>
                      <a:lnTo>
                        <a:pt x="559" y="750"/>
                      </a:lnTo>
                      <a:lnTo>
                        <a:pt x="504" y="822"/>
                      </a:lnTo>
                      <a:lnTo>
                        <a:pt x="453" y="896"/>
                      </a:lnTo>
                      <a:lnTo>
                        <a:pt x="788" y="896"/>
                      </a:lnTo>
                      <a:lnTo>
                        <a:pt x="818" y="809"/>
                      </a:lnTo>
                      <a:lnTo>
                        <a:pt x="850" y="726"/>
                      </a:lnTo>
                      <a:lnTo>
                        <a:pt x="886" y="647"/>
                      </a:lnTo>
                      <a:lnTo>
                        <a:pt x="923" y="570"/>
                      </a:lnTo>
                      <a:lnTo>
                        <a:pt x="964" y="498"/>
                      </a:lnTo>
                      <a:lnTo>
                        <a:pt x="1007" y="430"/>
                      </a:lnTo>
                      <a:lnTo>
                        <a:pt x="1052" y="367"/>
                      </a:lnTo>
                      <a:close/>
                      <a:moveTo>
                        <a:pt x="1791" y="238"/>
                      </a:moveTo>
                      <a:lnTo>
                        <a:pt x="1791" y="896"/>
                      </a:lnTo>
                      <a:lnTo>
                        <a:pt x="2341" y="896"/>
                      </a:lnTo>
                      <a:lnTo>
                        <a:pt x="2311" y="817"/>
                      </a:lnTo>
                      <a:lnTo>
                        <a:pt x="2280" y="742"/>
                      </a:lnTo>
                      <a:lnTo>
                        <a:pt x="2245" y="671"/>
                      </a:lnTo>
                      <a:lnTo>
                        <a:pt x="2208" y="605"/>
                      </a:lnTo>
                      <a:lnTo>
                        <a:pt x="2170" y="543"/>
                      </a:lnTo>
                      <a:lnTo>
                        <a:pt x="2129" y="486"/>
                      </a:lnTo>
                      <a:lnTo>
                        <a:pt x="2086" y="434"/>
                      </a:lnTo>
                      <a:lnTo>
                        <a:pt x="2040" y="387"/>
                      </a:lnTo>
                      <a:lnTo>
                        <a:pt x="1994" y="345"/>
                      </a:lnTo>
                      <a:lnTo>
                        <a:pt x="1946" y="310"/>
                      </a:lnTo>
                      <a:lnTo>
                        <a:pt x="1896" y="280"/>
                      </a:lnTo>
                      <a:lnTo>
                        <a:pt x="1844" y="256"/>
                      </a:lnTo>
                      <a:lnTo>
                        <a:pt x="1791" y="238"/>
                      </a:lnTo>
                      <a:close/>
                      <a:moveTo>
                        <a:pt x="1569" y="238"/>
                      </a:moveTo>
                      <a:lnTo>
                        <a:pt x="1516" y="256"/>
                      </a:lnTo>
                      <a:lnTo>
                        <a:pt x="1464" y="280"/>
                      </a:lnTo>
                      <a:lnTo>
                        <a:pt x="1414" y="310"/>
                      </a:lnTo>
                      <a:lnTo>
                        <a:pt x="1366" y="345"/>
                      </a:lnTo>
                      <a:lnTo>
                        <a:pt x="1320" y="387"/>
                      </a:lnTo>
                      <a:lnTo>
                        <a:pt x="1274" y="434"/>
                      </a:lnTo>
                      <a:lnTo>
                        <a:pt x="1231" y="486"/>
                      </a:lnTo>
                      <a:lnTo>
                        <a:pt x="1190" y="543"/>
                      </a:lnTo>
                      <a:lnTo>
                        <a:pt x="1152" y="605"/>
                      </a:lnTo>
                      <a:lnTo>
                        <a:pt x="1115" y="671"/>
                      </a:lnTo>
                      <a:lnTo>
                        <a:pt x="1080" y="742"/>
                      </a:lnTo>
                      <a:lnTo>
                        <a:pt x="1049" y="817"/>
                      </a:lnTo>
                      <a:lnTo>
                        <a:pt x="1019" y="896"/>
                      </a:lnTo>
                      <a:lnTo>
                        <a:pt x="1569" y="896"/>
                      </a:lnTo>
                      <a:lnTo>
                        <a:pt x="1569" y="238"/>
                      </a:lnTo>
                      <a:close/>
                      <a:moveTo>
                        <a:pt x="1569" y="0"/>
                      </a:moveTo>
                      <a:lnTo>
                        <a:pt x="1791" y="0"/>
                      </a:lnTo>
                      <a:lnTo>
                        <a:pt x="1791" y="3"/>
                      </a:lnTo>
                      <a:lnTo>
                        <a:pt x="1892" y="13"/>
                      </a:lnTo>
                      <a:lnTo>
                        <a:pt x="1990" y="29"/>
                      </a:lnTo>
                      <a:lnTo>
                        <a:pt x="2085" y="49"/>
                      </a:lnTo>
                      <a:lnTo>
                        <a:pt x="2180" y="75"/>
                      </a:lnTo>
                      <a:lnTo>
                        <a:pt x="2272" y="107"/>
                      </a:lnTo>
                      <a:lnTo>
                        <a:pt x="2360" y="144"/>
                      </a:lnTo>
                      <a:lnTo>
                        <a:pt x="2447" y="185"/>
                      </a:lnTo>
                      <a:lnTo>
                        <a:pt x="2530" y="231"/>
                      </a:lnTo>
                      <a:lnTo>
                        <a:pt x="2612" y="282"/>
                      </a:lnTo>
                      <a:lnTo>
                        <a:pt x="2689" y="337"/>
                      </a:lnTo>
                      <a:lnTo>
                        <a:pt x="2763" y="396"/>
                      </a:lnTo>
                      <a:lnTo>
                        <a:pt x="2834" y="459"/>
                      </a:lnTo>
                      <a:lnTo>
                        <a:pt x="2901" y="526"/>
                      </a:lnTo>
                      <a:lnTo>
                        <a:pt x="2964" y="597"/>
                      </a:lnTo>
                      <a:lnTo>
                        <a:pt x="3023" y="671"/>
                      </a:lnTo>
                      <a:lnTo>
                        <a:pt x="3078" y="748"/>
                      </a:lnTo>
                      <a:lnTo>
                        <a:pt x="3129" y="830"/>
                      </a:lnTo>
                      <a:lnTo>
                        <a:pt x="3175" y="913"/>
                      </a:lnTo>
                      <a:lnTo>
                        <a:pt x="3216" y="1000"/>
                      </a:lnTo>
                      <a:lnTo>
                        <a:pt x="3252" y="1088"/>
                      </a:lnTo>
                      <a:lnTo>
                        <a:pt x="3284" y="1180"/>
                      </a:lnTo>
                      <a:lnTo>
                        <a:pt x="3310" y="1275"/>
                      </a:lnTo>
                      <a:lnTo>
                        <a:pt x="3330" y="1370"/>
                      </a:lnTo>
                      <a:lnTo>
                        <a:pt x="3346" y="1468"/>
                      </a:lnTo>
                      <a:lnTo>
                        <a:pt x="3356" y="1569"/>
                      </a:lnTo>
                      <a:lnTo>
                        <a:pt x="3360" y="1569"/>
                      </a:lnTo>
                      <a:lnTo>
                        <a:pt x="3360" y="1791"/>
                      </a:lnTo>
                      <a:lnTo>
                        <a:pt x="3356" y="1791"/>
                      </a:lnTo>
                      <a:lnTo>
                        <a:pt x="3346" y="1892"/>
                      </a:lnTo>
                      <a:lnTo>
                        <a:pt x="3330" y="1990"/>
                      </a:lnTo>
                      <a:lnTo>
                        <a:pt x="3310" y="2085"/>
                      </a:lnTo>
                      <a:lnTo>
                        <a:pt x="3284" y="2180"/>
                      </a:lnTo>
                      <a:lnTo>
                        <a:pt x="3252" y="2272"/>
                      </a:lnTo>
                      <a:lnTo>
                        <a:pt x="3216" y="2360"/>
                      </a:lnTo>
                      <a:lnTo>
                        <a:pt x="3175" y="2447"/>
                      </a:lnTo>
                      <a:lnTo>
                        <a:pt x="3129" y="2530"/>
                      </a:lnTo>
                      <a:lnTo>
                        <a:pt x="3078" y="2612"/>
                      </a:lnTo>
                      <a:lnTo>
                        <a:pt x="3023" y="2689"/>
                      </a:lnTo>
                      <a:lnTo>
                        <a:pt x="2964" y="2763"/>
                      </a:lnTo>
                      <a:lnTo>
                        <a:pt x="2901" y="2834"/>
                      </a:lnTo>
                      <a:lnTo>
                        <a:pt x="2834" y="2901"/>
                      </a:lnTo>
                      <a:lnTo>
                        <a:pt x="2763" y="2964"/>
                      </a:lnTo>
                      <a:lnTo>
                        <a:pt x="2689" y="3023"/>
                      </a:lnTo>
                      <a:lnTo>
                        <a:pt x="2612" y="3078"/>
                      </a:lnTo>
                      <a:lnTo>
                        <a:pt x="2530" y="3129"/>
                      </a:lnTo>
                      <a:lnTo>
                        <a:pt x="2447" y="3175"/>
                      </a:lnTo>
                      <a:lnTo>
                        <a:pt x="2360" y="3216"/>
                      </a:lnTo>
                      <a:lnTo>
                        <a:pt x="2272" y="3252"/>
                      </a:lnTo>
                      <a:lnTo>
                        <a:pt x="2180" y="3284"/>
                      </a:lnTo>
                      <a:lnTo>
                        <a:pt x="2085" y="3310"/>
                      </a:lnTo>
                      <a:lnTo>
                        <a:pt x="1990" y="3330"/>
                      </a:lnTo>
                      <a:lnTo>
                        <a:pt x="1892" y="3346"/>
                      </a:lnTo>
                      <a:lnTo>
                        <a:pt x="1791" y="3356"/>
                      </a:lnTo>
                      <a:lnTo>
                        <a:pt x="1791" y="3360"/>
                      </a:lnTo>
                      <a:lnTo>
                        <a:pt x="1569" y="3360"/>
                      </a:lnTo>
                      <a:lnTo>
                        <a:pt x="1569" y="3356"/>
                      </a:lnTo>
                      <a:lnTo>
                        <a:pt x="1468" y="3346"/>
                      </a:lnTo>
                      <a:lnTo>
                        <a:pt x="1370" y="3330"/>
                      </a:lnTo>
                      <a:lnTo>
                        <a:pt x="1275" y="3310"/>
                      </a:lnTo>
                      <a:lnTo>
                        <a:pt x="1180" y="3284"/>
                      </a:lnTo>
                      <a:lnTo>
                        <a:pt x="1088" y="3252"/>
                      </a:lnTo>
                      <a:lnTo>
                        <a:pt x="1000" y="3216"/>
                      </a:lnTo>
                      <a:lnTo>
                        <a:pt x="913" y="3175"/>
                      </a:lnTo>
                      <a:lnTo>
                        <a:pt x="830" y="3129"/>
                      </a:lnTo>
                      <a:lnTo>
                        <a:pt x="748" y="3078"/>
                      </a:lnTo>
                      <a:lnTo>
                        <a:pt x="671" y="3023"/>
                      </a:lnTo>
                      <a:lnTo>
                        <a:pt x="597" y="2964"/>
                      </a:lnTo>
                      <a:lnTo>
                        <a:pt x="526" y="2901"/>
                      </a:lnTo>
                      <a:lnTo>
                        <a:pt x="459" y="2834"/>
                      </a:lnTo>
                      <a:lnTo>
                        <a:pt x="396" y="2763"/>
                      </a:lnTo>
                      <a:lnTo>
                        <a:pt x="337" y="2689"/>
                      </a:lnTo>
                      <a:lnTo>
                        <a:pt x="282" y="2612"/>
                      </a:lnTo>
                      <a:lnTo>
                        <a:pt x="231" y="2530"/>
                      </a:lnTo>
                      <a:lnTo>
                        <a:pt x="185" y="2447"/>
                      </a:lnTo>
                      <a:lnTo>
                        <a:pt x="144" y="2360"/>
                      </a:lnTo>
                      <a:lnTo>
                        <a:pt x="107" y="2272"/>
                      </a:lnTo>
                      <a:lnTo>
                        <a:pt x="75" y="2180"/>
                      </a:lnTo>
                      <a:lnTo>
                        <a:pt x="49" y="2085"/>
                      </a:lnTo>
                      <a:lnTo>
                        <a:pt x="29" y="1990"/>
                      </a:lnTo>
                      <a:lnTo>
                        <a:pt x="13" y="1892"/>
                      </a:lnTo>
                      <a:lnTo>
                        <a:pt x="3" y="1791"/>
                      </a:lnTo>
                      <a:lnTo>
                        <a:pt x="0" y="1791"/>
                      </a:lnTo>
                      <a:lnTo>
                        <a:pt x="0" y="1569"/>
                      </a:lnTo>
                      <a:lnTo>
                        <a:pt x="3" y="1569"/>
                      </a:lnTo>
                      <a:lnTo>
                        <a:pt x="13" y="1468"/>
                      </a:lnTo>
                      <a:lnTo>
                        <a:pt x="29" y="1370"/>
                      </a:lnTo>
                      <a:lnTo>
                        <a:pt x="49" y="1275"/>
                      </a:lnTo>
                      <a:lnTo>
                        <a:pt x="75" y="1180"/>
                      </a:lnTo>
                      <a:lnTo>
                        <a:pt x="107" y="1088"/>
                      </a:lnTo>
                      <a:lnTo>
                        <a:pt x="144" y="1000"/>
                      </a:lnTo>
                      <a:lnTo>
                        <a:pt x="185" y="913"/>
                      </a:lnTo>
                      <a:lnTo>
                        <a:pt x="231" y="830"/>
                      </a:lnTo>
                      <a:lnTo>
                        <a:pt x="282" y="748"/>
                      </a:lnTo>
                      <a:lnTo>
                        <a:pt x="337" y="671"/>
                      </a:lnTo>
                      <a:lnTo>
                        <a:pt x="396" y="597"/>
                      </a:lnTo>
                      <a:lnTo>
                        <a:pt x="459" y="526"/>
                      </a:lnTo>
                      <a:lnTo>
                        <a:pt x="526" y="459"/>
                      </a:lnTo>
                      <a:lnTo>
                        <a:pt x="597" y="396"/>
                      </a:lnTo>
                      <a:lnTo>
                        <a:pt x="671" y="337"/>
                      </a:lnTo>
                      <a:lnTo>
                        <a:pt x="748" y="282"/>
                      </a:lnTo>
                      <a:lnTo>
                        <a:pt x="830" y="231"/>
                      </a:lnTo>
                      <a:lnTo>
                        <a:pt x="913" y="185"/>
                      </a:lnTo>
                      <a:lnTo>
                        <a:pt x="1000" y="144"/>
                      </a:lnTo>
                      <a:lnTo>
                        <a:pt x="1088" y="107"/>
                      </a:lnTo>
                      <a:lnTo>
                        <a:pt x="1180" y="75"/>
                      </a:lnTo>
                      <a:lnTo>
                        <a:pt x="1275" y="49"/>
                      </a:lnTo>
                      <a:lnTo>
                        <a:pt x="1370" y="29"/>
                      </a:lnTo>
                      <a:lnTo>
                        <a:pt x="1468" y="13"/>
                      </a:lnTo>
                      <a:lnTo>
                        <a:pt x="1569" y="3"/>
                      </a:lnTo>
                      <a:lnTo>
                        <a:pt x="15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09" name="Group 908">
                <a:extLst>
                  <a:ext uri="{FF2B5EF4-FFF2-40B4-BE49-F238E27FC236}">
                    <a16:creationId xmlns:a16="http://schemas.microsoft.com/office/drawing/2014/main" id="{063332B5-84E3-41F2-B439-34D31B292464}"/>
                  </a:ext>
                </a:extLst>
              </p:cNvPr>
              <p:cNvGrpSpPr/>
              <p:nvPr/>
            </p:nvGrpSpPr>
            <p:grpSpPr>
              <a:xfrm>
                <a:off x="6328805" y="2343703"/>
                <a:ext cx="393040" cy="415550"/>
                <a:chOff x="8441539" y="2007123"/>
                <a:chExt cx="476412" cy="503696"/>
              </a:xfrm>
            </p:grpSpPr>
            <p:grpSp>
              <p:nvGrpSpPr>
                <p:cNvPr id="713" name="Group 712">
                  <a:extLst>
                    <a:ext uri="{FF2B5EF4-FFF2-40B4-BE49-F238E27FC236}">
                      <a16:creationId xmlns:a16="http://schemas.microsoft.com/office/drawing/2014/main" id="{651075A1-D5FD-44AC-B5B0-7379AD1704DC}"/>
                    </a:ext>
                  </a:extLst>
                </p:cNvPr>
                <p:cNvGrpSpPr/>
                <p:nvPr/>
              </p:nvGrpSpPr>
              <p:grpSpPr>
                <a:xfrm>
                  <a:off x="8441539" y="200712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714" name="Freeform: Shape 713">
                    <a:extLst>
                      <a:ext uri="{FF2B5EF4-FFF2-40B4-BE49-F238E27FC236}">
                        <a16:creationId xmlns:a16="http://schemas.microsoft.com/office/drawing/2014/main" id="{DBBC4E17-F588-4A1C-8DCE-FA3D07D204C3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15" name="Oval 714">
                    <a:extLst>
                      <a:ext uri="{FF2B5EF4-FFF2-40B4-BE49-F238E27FC236}">
                        <a16:creationId xmlns:a16="http://schemas.microsoft.com/office/drawing/2014/main" id="{CC5116BA-2EB0-4C68-99F5-07480EFDC306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29" name="Freeform 36">
                  <a:extLst>
                    <a:ext uri="{FF2B5EF4-FFF2-40B4-BE49-F238E27FC236}">
                      <a16:creationId xmlns:a16="http://schemas.microsoft.com/office/drawing/2014/main" id="{059C4C52-A654-4587-B681-5FDC3301EE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2970" y="2158250"/>
                  <a:ext cx="313550" cy="201442"/>
                </a:xfrm>
                <a:custGeom>
                  <a:avLst/>
                  <a:gdLst>
                    <a:gd name="T0" fmla="*/ 2207 w 3584"/>
                    <a:gd name="T1" fmla="*/ 12 h 2304"/>
                    <a:gd name="T2" fmla="*/ 2422 w 3584"/>
                    <a:gd name="T3" fmla="*/ 77 h 2304"/>
                    <a:gd name="T4" fmla="*/ 2614 w 3584"/>
                    <a:gd name="T5" fmla="*/ 187 h 2304"/>
                    <a:gd name="T6" fmla="*/ 2774 w 3584"/>
                    <a:gd name="T7" fmla="*/ 339 h 2304"/>
                    <a:gd name="T8" fmla="*/ 2899 w 3584"/>
                    <a:gd name="T9" fmla="*/ 524 h 2304"/>
                    <a:gd name="T10" fmla="*/ 2978 w 3584"/>
                    <a:gd name="T11" fmla="*/ 736 h 2304"/>
                    <a:gd name="T12" fmla="*/ 2961 w 3584"/>
                    <a:gd name="T13" fmla="*/ 886 h 2304"/>
                    <a:gd name="T14" fmla="*/ 2801 w 3584"/>
                    <a:gd name="T15" fmla="*/ 889 h 2304"/>
                    <a:gd name="T16" fmla="*/ 2712 w 3584"/>
                    <a:gd name="T17" fmla="*/ 910 h 2304"/>
                    <a:gd name="T18" fmla="*/ 2688 w 3584"/>
                    <a:gd name="T19" fmla="*/ 953 h 2304"/>
                    <a:gd name="T20" fmla="*/ 2704 w 3584"/>
                    <a:gd name="T21" fmla="*/ 1003 h 2304"/>
                    <a:gd name="T22" fmla="*/ 2752 w 3584"/>
                    <a:gd name="T23" fmla="*/ 1024 h 2304"/>
                    <a:gd name="T24" fmla="*/ 2800 w 3584"/>
                    <a:gd name="T25" fmla="*/ 1018 h 2304"/>
                    <a:gd name="T26" fmla="*/ 2913 w 3584"/>
                    <a:gd name="T27" fmla="*/ 1014 h 2304"/>
                    <a:gd name="T28" fmla="*/ 3003 w 3584"/>
                    <a:gd name="T29" fmla="*/ 1017 h 2304"/>
                    <a:gd name="T30" fmla="*/ 3056 w 3584"/>
                    <a:gd name="T31" fmla="*/ 1023 h 2304"/>
                    <a:gd name="T32" fmla="*/ 3177 w 3584"/>
                    <a:gd name="T33" fmla="*/ 1057 h 2304"/>
                    <a:gd name="T34" fmla="*/ 3329 w 3584"/>
                    <a:gd name="T35" fmla="*/ 1146 h 2304"/>
                    <a:gd name="T36" fmla="*/ 3453 w 3584"/>
                    <a:gd name="T37" fmla="*/ 1271 h 2304"/>
                    <a:gd name="T38" fmla="*/ 3539 w 3584"/>
                    <a:gd name="T39" fmla="*/ 1426 h 2304"/>
                    <a:gd name="T40" fmla="*/ 3581 w 3584"/>
                    <a:gd name="T41" fmla="*/ 1601 h 2304"/>
                    <a:gd name="T42" fmla="*/ 3571 w 3584"/>
                    <a:gd name="T43" fmla="*/ 1792 h 2304"/>
                    <a:gd name="T44" fmla="*/ 3506 w 3584"/>
                    <a:gd name="T45" fmla="*/ 1967 h 2304"/>
                    <a:gd name="T46" fmla="*/ 3396 w 3584"/>
                    <a:gd name="T47" fmla="*/ 2116 h 2304"/>
                    <a:gd name="T48" fmla="*/ 3248 w 3584"/>
                    <a:gd name="T49" fmla="*/ 2227 h 2304"/>
                    <a:gd name="T50" fmla="*/ 3071 w 3584"/>
                    <a:gd name="T51" fmla="*/ 2291 h 2304"/>
                    <a:gd name="T52" fmla="*/ 694 w 3584"/>
                    <a:gd name="T53" fmla="*/ 2304 h 2304"/>
                    <a:gd name="T54" fmla="*/ 500 w 3584"/>
                    <a:gd name="T55" fmla="*/ 2276 h 2304"/>
                    <a:gd name="T56" fmla="*/ 326 w 3584"/>
                    <a:gd name="T57" fmla="*/ 2199 h 2304"/>
                    <a:gd name="T58" fmla="*/ 182 w 3584"/>
                    <a:gd name="T59" fmla="*/ 2077 h 2304"/>
                    <a:gd name="T60" fmla="*/ 74 w 3584"/>
                    <a:gd name="T61" fmla="*/ 1923 h 2304"/>
                    <a:gd name="T62" fmla="*/ 12 w 3584"/>
                    <a:gd name="T63" fmla="*/ 1741 h 2304"/>
                    <a:gd name="T64" fmla="*/ 3 w 3584"/>
                    <a:gd name="T65" fmla="*/ 1548 h 2304"/>
                    <a:gd name="T66" fmla="*/ 46 w 3584"/>
                    <a:gd name="T67" fmla="*/ 1366 h 2304"/>
                    <a:gd name="T68" fmla="*/ 134 w 3584"/>
                    <a:gd name="T69" fmla="*/ 1198 h 2304"/>
                    <a:gd name="T70" fmla="*/ 259 w 3584"/>
                    <a:gd name="T71" fmla="*/ 1056 h 2304"/>
                    <a:gd name="T72" fmla="*/ 411 w 3584"/>
                    <a:gd name="T73" fmla="*/ 954 h 2304"/>
                    <a:gd name="T74" fmla="*/ 449 w 3584"/>
                    <a:gd name="T75" fmla="*/ 871 h 2304"/>
                    <a:gd name="T76" fmla="*/ 448 w 3584"/>
                    <a:gd name="T77" fmla="*/ 832 h 2304"/>
                    <a:gd name="T78" fmla="*/ 475 w 3584"/>
                    <a:gd name="T79" fmla="*/ 681 h 2304"/>
                    <a:gd name="T80" fmla="*/ 547 w 3584"/>
                    <a:gd name="T81" fmla="*/ 552 h 2304"/>
                    <a:gd name="T82" fmla="*/ 656 w 3584"/>
                    <a:gd name="T83" fmla="*/ 454 h 2304"/>
                    <a:gd name="T84" fmla="*/ 793 w 3584"/>
                    <a:gd name="T85" fmla="*/ 396 h 2304"/>
                    <a:gd name="T86" fmla="*/ 925 w 3584"/>
                    <a:gd name="T87" fmla="*/ 385 h 2304"/>
                    <a:gd name="T88" fmla="*/ 970 w 3584"/>
                    <a:gd name="T89" fmla="*/ 391 h 2304"/>
                    <a:gd name="T90" fmla="*/ 1054 w 3584"/>
                    <a:gd name="T91" fmla="*/ 413 h 2304"/>
                    <a:gd name="T92" fmla="*/ 1139 w 3584"/>
                    <a:gd name="T93" fmla="*/ 456 h 2304"/>
                    <a:gd name="T94" fmla="*/ 1247 w 3584"/>
                    <a:gd name="T95" fmla="*/ 553 h 2304"/>
                    <a:gd name="T96" fmla="*/ 1318 w 3584"/>
                    <a:gd name="T97" fmla="*/ 682 h 2304"/>
                    <a:gd name="T98" fmla="*/ 1344 w 3584"/>
                    <a:gd name="T99" fmla="*/ 832 h 2304"/>
                    <a:gd name="T100" fmla="*/ 1370 w 3584"/>
                    <a:gd name="T101" fmla="*/ 884 h 2304"/>
                    <a:gd name="T102" fmla="*/ 1428 w 3584"/>
                    <a:gd name="T103" fmla="*/ 893 h 2304"/>
                    <a:gd name="T104" fmla="*/ 1468 w 3584"/>
                    <a:gd name="T105" fmla="*/ 852 h 2304"/>
                    <a:gd name="T106" fmla="*/ 1461 w 3584"/>
                    <a:gd name="T107" fmla="*/ 717 h 2304"/>
                    <a:gd name="T108" fmla="*/ 1404 w 3584"/>
                    <a:gd name="T109" fmla="*/ 561 h 2304"/>
                    <a:gd name="T110" fmla="*/ 1307 w 3584"/>
                    <a:gd name="T111" fmla="*/ 429 h 2304"/>
                    <a:gd name="T112" fmla="*/ 1368 w 3584"/>
                    <a:gd name="T113" fmla="*/ 280 h 2304"/>
                    <a:gd name="T114" fmla="*/ 1549 w 3584"/>
                    <a:gd name="T115" fmla="*/ 142 h 2304"/>
                    <a:gd name="T116" fmla="*/ 1756 w 3584"/>
                    <a:gd name="T117" fmla="*/ 48 h 2304"/>
                    <a:gd name="T118" fmla="*/ 1978 w 3584"/>
                    <a:gd name="T119" fmla="*/ 4 h 23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584" h="2304">
                      <a:moveTo>
                        <a:pt x="2053" y="0"/>
                      </a:moveTo>
                      <a:lnTo>
                        <a:pt x="2131" y="4"/>
                      </a:lnTo>
                      <a:lnTo>
                        <a:pt x="2207" y="12"/>
                      </a:lnTo>
                      <a:lnTo>
                        <a:pt x="2281" y="29"/>
                      </a:lnTo>
                      <a:lnTo>
                        <a:pt x="2353" y="49"/>
                      </a:lnTo>
                      <a:lnTo>
                        <a:pt x="2422" y="77"/>
                      </a:lnTo>
                      <a:lnTo>
                        <a:pt x="2488" y="108"/>
                      </a:lnTo>
                      <a:lnTo>
                        <a:pt x="2553" y="145"/>
                      </a:lnTo>
                      <a:lnTo>
                        <a:pt x="2614" y="187"/>
                      </a:lnTo>
                      <a:lnTo>
                        <a:pt x="2671" y="234"/>
                      </a:lnTo>
                      <a:lnTo>
                        <a:pt x="2725" y="284"/>
                      </a:lnTo>
                      <a:lnTo>
                        <a:pt x="2774" y="339"/>
                      </a:lnTo>
                      <a:lnTo>
                        <a:pt x="2820" y="397"/>
                      </a:lnTo>
                      <a:lnTo>
                        <a:pt x="2861" y="459"/>
                      </a:lnTo>
                      <a:lnTo>
                        <a:pt x="2899" y="524"/>
                      </a:lnTo>
                      <a:lnTo>
                        <a:pt x="2930" y="592"/>
                      </a:lnTo>
                      <a:lnTo>
                        <a:pt x="2956" y="663"/>
                      </a:lnTo>
                      <a:lnTo>
                        <a:pt x="2978" y="736"/>
                      </a:lnTo>
                      <a:lnTo>
                        <a:pt x="2993" y="811"/>
                      </a:lnTo>
                      <a:lnTo>
                        <a:pt x="3003" y="888"/>
                      </a:lnTo>
                      <a:lnTo>
                        <a:pt x="2961" y="886"/>
                      </a:lnTo>
                      <a:lnTo>
                        <a:pt x="2912" y="885"/>
                      </a:lnTo>
                      <a:lnTo>
                        <a:pt x="2858" y="886"/>
                      </a:lnTo>
                      <a:lnTo>
                        <a:pt x="2801" y="889"/>
                      </a:lnTo>
                      <a:lnTo>
                        <a:pt x="2743" y="897"/>
                      </a:lnTo>
                      <a:lnTo>
                        <a:pt x="2726" y="901"/>
                      </a:lnTo>
                      <a:lnTo>
                        <a:pt x="2712" y="910"/>
                      </a:lnTo>
                      <a:lnTo>
                        <a:pt x="2700" y="922"/>
                      </a:lnTo>
                      <a:lnTo>
                        <a:pt x="2692" y="936"/>
                      </a:lnTo>
                      <a:lnTo>
                        <a:pt x="2688" y="953"/>
                      </a:lnTo>
                      <a:lnTo>
                        <a:pt x="2689" y="970"/>
                      </a:lnTo>
                      <a:lnTo>
                        <a:pt x="2695" y="988"/>
                      </a:lnTo>
                      <a:lnTo>
                        <a:pt x="2704" y="1003"/>
                      </a:lnTo>
                      <a:lnTo>
                        <a:pt x="2717" y="1014"/>
                      </a:lnTo>
                      <a:lnTo>
                        <a:pt x="2734" y="1021"/>
                      </a:lnTo>
                      <a:lnTo>
                        <a:pt x="2752" y="1024"/>
                      </a:lnTo>
                      <a:lnTo>
                        <a:pt x="2757" y="1024"/>
                      </a:lnTo>
                      <a:lnTo>
                        <a:pt x="2761" y="1024"/>
                      </a:lnTo>
                      <a:lnTo>
                        <a:pt x="2800" y="1018"/>
                      </a:lnTo>
                      <a:lnTo>
                        <a:pt x="2839" y="1015"/>
                      </a:lnTo>
                      <a:lnTo>
                        <a:pt x="2877" y="1014"/>
                      </a:lnTo>
                      <a:lnTo>
                        <a:pt x="2913" y="1014"/>
                      </a:lnTo>
                      <a:lnTo>
                        <a:pt x="2947" y="1014"/>
                      </a:lnTo>
                      <a:lnTo>
                        <a:pt x="2977" y="1015"/>
                      </a:lnTo>
                      <a:lnTo>
                        <a:pt x="3003" y="1017"/>
                      </a:lnTo>
                      <a:lnTo>
                        <a:pt x="3026" y="1019"/>
                      </a:lnTo>
                      <a:lnTo>
                        <a:pt x="3044" y="1021"/>
                      </a:lnTo>
                      <a:lnTo>
                        <a:pt x="3056" y="1023"/>
                      </a:lnTo>
                      <a:lnTo>
                        <a:pt x="3061" y="1024"/>
                      </a:lnTo>
                      <a:lnTo>
                        <a:pt x="3120" y="1038"/>
                      </a:lnTo>
                      <a:lnTo>
                        <a:pt x="3177" y="1057"/>
                      </a:lnTo>
                      <a:lnTo>
                        <a:pt x="3230" y="1081"/>
                      </a:lnTo>
                      <a:lnTo>
                        <a:pt x="3281" y="1111"/>
                      </a:lnTo>
                      <a:lnTo>
                        <a:pt x="3329" y="1146"/>
                      </a:lnTo>
                      <a:lnTo>
                        <a:pt x="3374" y="1183"/>
                      </a:lnTo>
                      <a:lnTo>
                        <a:pt x="3416" y="1227"/>
                      </a:lnTo>
                      <a:lnTo>
                        <a:pt x="3453" y="1271"/>
                      </a:lnTo>
                      <a:lnTo>
                        <a:pt x="3485" y="1320"/>
                      </a:lnTo>
                      <a:lnTo>
                        <a:pt x="3515" y="1373"/>
                      </a:lnTo>
                      <a:lnTo>
                        <a:pt x="3539" y="1426"/>
                      </a:lnTo>
                      <a:lnTo>
                        <a:pt x="3559" y="1483"/>
                      </a:lnTo>
                      <a:lnTo>
                        <a:pt x="3573" y="1541"/>
                      </a:lnTo>
                      <a:lnTo>
                        <a:pt x="3581" y="1601"/>
                      </a:lnTo>
                      <a:lnTo>
                        <a:pt x="3584" y="1662"/>
                      </a:lnTo>
                      <a:lnTo>
                        <a:pt x="3580" y="1727"/>
                      </a:lnTo>
                      <a:lnTo>
                        <a:pt x="3571" y="1792"/>
                      </a:lnTo>
                      <a:lnTo>
                        <a:pt x="3555" y="1853"/>
                      </a:lnTo>
                      <a:lnTo>
                        <a:pt x="3533" y="1912"/>
                      </a:lnTo>
                      <a:lnTo>
                        <a:pt x="3506" y="1967"/>
                      </a:lnTo>
                      <a:lnTo>
                        <a:pt x="3475" y="2021"/>
                      </a:lnTo>
                      <a:lnTo>
                        <a:pt x="3437" y="2070"/>
                      </a:lnTo>
                      <a:lnTo>
                        <a:pt x="3396" y="2116"/>
                      </a:lnTo>
                      <a:lnTo>
                        <a:pt x="3350" y="2157"/>
                      </a:lnTo>
                      <a:lnTo>
                        <a:pt x="3301" y="2194"/>
                      </a:lnTo>
                      <a:lnTo>
                        <a:pt x="3248" y="2227"/>
                      </a:lnTo>
                      <a:lnTo>
                        <a:pt x="3192" y="2253"/>
                      </a:lnTo>
                      <a:lnTo>
                        <a:pt x="3133" y="2275"/>
                      </a:lnTo>
                      <a:lnTo>
                        <a:pt x="3071" y="2291"/>
                      </a:lnTo>
                      <a:lnTo>
                        <a:pt x="3008" y="2301"/>
                      </a:lnTo>
                      <a:lnTo>
                        <a:pt x="2942" y="2304"/>
                      </a:lnTo>
                      <a:lnTo>
                        <a:pt x="694" y="2304"/>
                      </a:lnTo>
                      <a:lnTo>
                        <a:pt x="627" y="2301"/>
                      </a:lnTo>
                      <a:lnTo>
                        <a:pt x="562" y="2291"/>
                      </a:lnTo>
                      <a:lnTo>
                        <a:pt x="500" y="2276"/>
                      </a:lnTo>
                      <a:lnTo>
                        <a:pt x="439" y="2255"/>
                      </a:lnTo>
                      <a:lnTo>
                        <a:pt x="381" y="2229"/>
                      </a:lnTo>
                      <a:lnTo>
                        <a:pt x="326" y="2199"/>
                      </a:lnTo>
                      <a:lnTo>
                        <a:pt x="274" y="2163"/>
                      </a:lnTo>
                      <a:lnTo>
                        <a:pt x="226" y="2122"/>
                      </a:lnTo>
                      <a:lnTo>
                        <a:pt x="182" y="2077"/>
                      </a:lnTo>
                      <a:lnTo>
                        <a:pt x="142" y="2029"/>
                      </a:lnTo>
                      <a:lnTo>
                        <a:pt x="106" y="1978"/>
                      </a:lnTo>
                      <a:lnTo>
                        <a:pt x="74" y="1923"/>
                      </a:lnTo>
                      <a:lnTo>
                        <a:pt x="49" y="1865"/>
                      </a:lnTo>
                      <a:lnTo>
                        <a:pt x="27" y="1805"/>
                      </a:lnTo>
                      <a:lnTo>
                        <a:pt x="12" y="1741"/>
                      </a:lnTo>
                      <a:lnTo>
                        <a:pt x="3" y="1677"/>
                      </a:lnTo>
                      <a:lnTo>
                        <a:pt x="0" y="1611"/>
                      </a:lnTo>
                      <a:lnTo>
                        <a:pt x="3" y="1548"/>
                      </a:lnTo>
                      <a:lnTo>
                        <a:pt x="12" y="1487"/>
                      </a:lnTo>
                      <a:lnTo>
                        <a:pt x="26" y="1426"/>
                      </a:lnTo>
                      <a:lnTo>
                        <a:pt x="46" y="1366"/>
                      </a:lnTo>
                      <a:lnTo>
                        <a:pt x="71" y="1308"/>
                      </a:lnTo>
                      <a:lnTo>
                        <a:pt x="100" y="1253"/>
                      </a:lnTo>
                      <a:lnTo>
                        <a:pt x="134" y="1198"/>
                      </a:lnTo>
                      <a:lnTo>
                        <a:pt x="171" y="1148"/>
                      </a:lnTo>
                      <a:lnTo>
                        <a:pt x="213" y="1100"/>
                      </a:lnTo>
                      <a:lnTo>
                        <a:pt x="259" y="1056"/>
                      </a:lnTo>
                      <a:lnTo>
                        <a:pt x="307" y="1017"/>
                      </a:lnTo>
                      <a:lnTo>
                        <a:pt x="358" y="983"/>
                      </a:lnTo>
                      <a:lnTo>
                        <a:pt x="411" y="954"/>
                      </a:lnTo>
                      <a:lnTo>
                        <a:pt x="448" y="936"/>
                      </a:lnTo>
                      <a:lnTo>
                        <a:pt x="448" y="896"/>
                      </a:lnTo>
                      <a:lnTo>
                        <a:pt x="449" y="871"/>
                      </a:lnTo>
                      <a:lnTo>
                        <a:pt x="449" y="861"/>
                      </a:lnTo>
                      <a:lnTo>
                        <a:pt x="448" y="848"/>
                      </a:lnTo>
                      <a:lnTo>
                        <a:pt x="448" y="832"/>
                      </a:lnTo>
                      <a:lnTo>
                        <a:pt x="452" y="779"/>
                      </a:lnTo>
                      <a:lnTo>
                        <a:pt x="460" y="729"/>
                      </a:lnTo>
                      <a:lnTo>
                        <a:pt x="475" y="681"/>
                      </a:lnTo>
                      <a:lnTo>
                        <a:pt x="494" y="635"/>
                      </a:lnTo>
                      <a:lnTo>
                        <a:pt x="518" y="592"/>
                      </a:lnTo>
                      <a:lnTo>
                        <a:pt x="547" y="552"/>
                      </a:lnTo>
                      <a:lnTo>
                        <a:pt x="579" y="515"/>
                      </a:lnTo>
                      <a:lnTo>
                        <a:pt x="616" y="483"/>
                      </a:lnTo>
                      <a:lnTo>
                        <a:pt x="656" y="454"/>
                      </a:lnTo>
                      <a:lnTo>
                        <a:pt x="699" y="430"/>
                      </a:lnTo>
                      <a:lnTo>
                        <a:pt x="745" y="411"/>
                      </a:lnTo>
                      <a:lnTo>
                        <a:pt x="793" y="396"/>
                      </a:lnTo>
                      <a:lnTo>
                        <a:pt x="843" y="388"/>
                      </a:lnTo>
                      <a:lnTo>
                        <a:pt x="896" y="384"/>
                      </a:lnTo>
                      <a:lnTo>
                        <a:pt x="925" y="385"/>
                      </a:lnTo>
                      <a:lnTo>
                        <a:pt x="955" y="389"/>
                      </a:lnTo>
                      <a:lnTo>
                        <a:pt x="962" y="390"/>
                      </a:lnTo>
                      <a:lnTo>
                        <a:pt x="970" y="391"/>
                      </a:lnTo>
                      <a:lnTo>
                        <a:pt x="1020" y="402"/>
                      </a:lnTo>
                      <a:lnTo>
                        <a:pt x="1027" y="404"/>
                      </a:lnTo>
                      <a:lnTo>
                        <a:pt x="1054" y="413"/>
                      </a:lnTo>
                      <a:lnTo>
                        <a:pt x="1080" y="424"/>
                      </a:lnTo>
                      <a:lnTo>
                        <a:pt x="1094" y="430"/>
                      </a:lnTo>
                      <a:lnTo>
                        <a:pt x="1139" y="456"/>
                      </a:lnTo>
                      <a:lnTo>
                        <a:pt x="1178" y="485"/>
                      </a:lnTo>
                      <a:lnTo>
                        <a:pt x="1214" y="517"/>
                      </a:lnTo>
                      <a:lnTo>
                        <a:pt x="1247" y="553"/>
                      </a:lnTo>
                      <a:lnTo>
                        <a:pt x="1275" y="594"/>
                      </a:lnTo>
                      <a:lnTo>
                        <a:pt x="1299" y="636"/>
                      </a:lnTo>
                      <a:lnTo>
                        <a:pt x="1318" y="682"/>
                      </a:lnTo>
                      <a:lnTo>
                        <a:pt x="1332" y="730"/>
                      </a:lnTo>
                      <a:lnTo>
                        <a:pt x="1341" y="780"/>
                      </a:lnTo>
                      <a:lnTo>
                        <a:pt x="1344" y="832"/>
                      </a:lnTo>
                      <a:lnTo>
                        <a:pt x="1347" y="852"/>
                      </a:lnTo>
                      <a:lnTo>
                        <a:pt x="1356" y="870"/>
                      </a:lnTo>
                      <a:lnTo>
                        <a:pt x="1370" y="884"/>
                      </a:lnTo>
                      <a:lnTo>
                        <a:pt x="1388" y="893"/>
                      </a:lnTo>
                      <a:lnTo>
                        <a:pt x="1408" y="896"/>
                      </a:lnTo>
                      <a:lnTo>
                        <a:pt x="1428" y="893"/>
                      </a:lnTo>
                      <a:lnTo>
                        <a:pt x="1445" y="884"/>
                      </a:lnTo>
                      <a:lnTo>
                        <a:pt x="1460" y="870"/>
                      </a:lnTo>
                      <a:lnTo>
                        <a:pt x="1468" y="852"/>
                      </a:lnTo>
                      <a:lnTo>
                        <a:pt x="1472" y="832"/>
                      </a:lnTo>
                      <a:lnTo>
                        <a:pt x="1469" y="774"/>
                      </a:lnTo>
                      <a:lnTo>
                        <a:pt x="1461" y="717"/>
                      </a:lnTo>
                      <a:lnTo>
                        <a:pt x="1447" y="663"/>
                      </a:lnTo>
                      <a:lnTo>
                        <a:pt x="1428" y="611"/>
                      </a:lnTo>
                      <a:lnTo>
                        <a:pt x="1404" y="561"/>
                      </a:lnTo>
                      <a:lnTo>
                        <a:pt x="1376" y="514"/>
                      </a:lnTo>
                      <a:lnTo>
                        <a:pt x="1343" y="471"/>
                      </a:lnTo>
                      <a:lnTo>
                        <a:pt x="1307" y="429"/>
                      </a:lnTo>
                      <a:lnTo>
                        <a:pt x="1268" y="392"/>
                      </a:lnTo>
                      <a:lnTo>
                        <a:pt x="1316" y="334"/>
                      </a:lnTo>
                      <a:lnTo>
                        <a:pt x="1368" y="280"/>
                      </a:lnTo>
                      <a:lnTo>
                        <a:pt x="1425" y="229"/>
                      </a:lnTo>
                      <a:lnTo>
                        <a:pt x="1486" y="184"/>
                      </a:lnTo>
                      <a:lnTo>
                        <a:pt x="1549" y="142"/>
                      </a:lnTo>
                      <a:lnTo>
                        <a:pt x="1617" y="106"/>
                      </a:lnTo>
                      <a:lnTo>
                        <a:pt x="1685" y="75"/>
                      </a:lnTo>
                      <a:lnTo>
                        <a:pt x="1756" y="48"/>
                      </a:lnTo>
                      <a:lnTo>
                        <a:pt x="1829" y="28"/>
                      </a:lnTo>
                      <a:lnTo>
                        <a:pt x="1904" y="12"/>
                      </a:lnTo>
                      <a:lnTo>
                        <a:pt x="1978" y="4"/>
                      </a:lnTo>
                      <a:lnTo>
                        <a:pt x="205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02" name="Group 901">
                <a:extLst>
                  <a:ext uri="{FF2B5EF4-FFF2-40B4-BE49-F238E27FC236}">
                    <a16:creationId xmlns:a16="http://schemas.microsoft.com/office/drawing/2014/main" id="{6742293A-DC81-49D2-9B6E-13CC8F150738}"/>
                  </a:ext>
                </a:extLst>
              </p:cNvPr>
              <p:cNvGrpSpPr/>
              <p:nvPr/>
            </p:nvGrpSpPr>
            <p:grpSpPr>
              <a:xfrm>
                <a:off x="7305467" y="2343703"/>
                <a:ext cx="393040" cy="415550"/>
                <a:chOff x="9743757" y="2007123"/>
                <a:chExt cx="476412" cy="503696"/>
              </a:xfrm>
            </p:grpSpPr>
            <p:grpSp>
              <p:nvGrpSpPr>
                <p:cNvPr id="747" name="Group 746">
                  <a:extLst>
                    <a:ext uri="{FF2B5EF4-FFF2-40B4-BE49-F238E27FC236}">
                      <a16:creationId xmlns:a16="http://schemas.microsoft.com/office/drawing/2014/main" id="{8532B50B-4DA2-49DB-9577-E44C9DF508E2}"/>
                    </a:ext>
                  </a:extLst>
                </p:cNvPr>
                <p:cNvGrpSpPr/>
                <p:nvPr/>
              </p:nvGrpSpPr>
              <p:grpSpPr>
                <a:xfrm>
                  <a:off x="9743757" y="200712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760" name="Freeform: Shape 759">
                    <a:extLst>
                      <a:ext uri="{FF2B5EF4-FFF2-40B4-BE49-F238E27FC236}">
                        <a16:creationId xmlns:a16="http://schemas.microsoft.com/office/drawing/2014/main" id="{EF0170C8-25E2-4E1B-AF08-65F6BC9D6D88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61" name="Oval 760">
                    <a:extLst>
                      <a:ext uri="{FF2B5EF4-FFF2-40B4-BE49-F238E27FC236}">
                        <a16:creationId xmlns:a16="http://schemas.microsoft.com/office/drawing/2014/main" id="{0074B076-E564-47CE-85EE-CDADEF735002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65" name="Group 764">
                  <a:extLst>
                    <a:ext uri="{FF2B5EF4-FFF2-40B4-BE49-F238E27FC236}">
                      <a16:creationId xmlns:a16="http://schemas.microsoft.com/office/drawing/2014/main" id="{C41694D1-DF33-451D-8ED2-3874D3C2767A}"/>
                    </a:ext>
                  </a:extLst>
                </p:cNvPr>
                <p:cNvGrpSpPr/>
                <p:nvPr/>
              </p:nvGrpSpPr>
              <p:grpSpPr>
                <a:xfrm>
                  <a:off x="9882880" y="2116931"/>
                  <a:ext cx="198166" cy="284080"/>
                  <a:chOff x="6076186" y="2941266"/>
                  <a:chExt cx="422246" cy="605314"/>
                </a:xfrm>
                <a:solidFill>
                  <a:schemeClr val="accent2"/>
                </a:solidFill>
              </p:grpSpPr>
              <p:sp>
                <p:nvSpPr>
                  <p:cNvPr id="806" name="Freeform 6">
                    <a:extLst>
                      <a:ext uri="{FF2B5EF4-FFF2-40B4-BE49-F238E27FC236}">
                        <a16:creationId xmlns:a16="http://schemas.microsoft.com/office/drawing/2014/main" id="{73E7B70F-3198-4738-A8E7-99E28EE821F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076186" y="2941266"/>
                    <a:ext cx="422246" cy="605314"/>
                  </a:xfrm>
                  <a:custGeom>
                    <a:avLst/>
                    <a:gdLst>
                      <a:gd name="T0" fmla="*/ 281 w 2295"/>
                      <a:gd name="T1" fmla="*/ 853 h 3277"/>
                      <a:gd name="T2" fmla="*/ 229 w 2295"/>
                      <a:gd name="T3" fmla="*/ 904 h 3277"/>
                      <a:gd name="T4" fmla="*/ 218 w 2295"/>
                      <a:gd name="T5" fmla="*/ 2943 h 3277"/>
                      <a:gd name="T6" fmla="*/ 243 w 2295"/>
                      <a:gd name="T7" fmla="*/ 3013 h 3277"/>
                      <a:gd name="T8" fmla="*/ 304 w 2295"/>
                      <a:gd name="T9" fmla="*/ 3053 h 3277"/>
                      <a:gd name="T10" fmla="*/ 1991 w 2295"/>
                      <a:gd name="T11" fmla="*/ 3053 h 3277"/>
                      <a:gd name="T12" fmla="*/ 2052 w 2295"/>
                      <a:gd name="T13" fmla="*/ 3013 h 3277"/>
                      <a:gd name="T14" fmla="*/ 2076 w 2295"/>
                      <a:gd name="T15" fmla="*/ 2943 h 3277"/>
                      <a:gd name="T16" fmla="*/ 2065 w 2295"/>
                      <a:gd name="T17" fmla="*/ 904 h 3277"/>
                      <a:gd name="T18" fmla="*/ 2014 w 2295"/>
                      <a:gd name="T19" fmla="*/ 853 h 3277"/>
                      <a:gd name="T20" fmla="*/ 1748 w 2295"/>
                      <a:gd name="T21" fmla="*/ 841 h 3277"/>
                      <a:gd name="T22" fmla="*/ 1724 w 2295"/>
                      <a:gd name="T23" fmla="*/ 910 h 3277"/>
                      <a:gd name="T24" fmla="*/ 1664 w 2295"/>
                      <a:gd name="T25" fmla="*/ 949 h 3277"/>
                      <a:gd name="T26" fmla="*/ 630 w 2295"/>
                      <a:gd name="T27" fmla="*/ 949 h 3277"/>
                      <a:gd name="T28" fmla="*/ 571 w 2295"/>
                      <a:gd name="T29" fmla="*/ 910 h 3277"/>
                      <a:gd name="T30" fmla="*/ 546 w 2295"/>
                      <a:gd name="T31" fmla="*/ 841 h 3277"/>
                      <a:gd name="T32" fmla="*/ 1151 w 2295"/>
                      <a:gd name="T33" fmla="*/ 113 h 3277"/>
                      <a:gd name="T34" fmla="*/ 1077 w 2295"/>
                      <a:gd name="T35" fmla="*/ 149 h 3277"/>
                      <a:gd name="T36" fmla="*/ 1029 w 2295"/>
                      <a:gd name="T37" fmla="*/ 218 h 3277"/>
                      <a:gd name="T38" fmla="*/ 1022 w 2295"/>
                      <a:gd name="T39" fmla="*/ 303 h 3277"/>
                      <a:gd name="T40" fmla="*/ 1056 w 2295"/>
                      <a:gd name="T41" fmla="*/ 378 h 3277"/>
                      <a:gd name="T42" fmla="*/ 1304 w 2295"/>
                      <a:gd name="T43" fmla="*/ 378 h 3277"/>
                      <a:gd name="T44" fmla="*/ 1339 w 2295"/>
                      <a:gd name="T45" fmla="*/ 303 h 3277"/>
                      <a:gd name="T46" fmla="*/ 1331 w 2295"/>
                      <a:gd name="T47" fmla="*/ 218 h 3277"/>
                      <a:gd name="T48" fmla="*/ 1284 w 2295"/>
                      <a:gd name="T49" fmla="*/ 149 h 3277"/>
                      <a:gd name="T50" fmla="*/ 1209 w 2295"/>
                      <a:gd name="T51" fmla="*/ 113 h 3277"/>
                      <a:gd name="T52" fmla="*/ 1221 w 2295"/>
                      <a:gd name="T53" fmla="*/ 3 h 3277"/>
                      <a:gd name="T54" fmla="*/ 1327 w 2295"/>
                      <a:gd name="T55" fmla="*/ 44 h 3277"/>
                      <a:gd name="T56" fmla="*/ 1407 w 2295"/>
                      <a:gd name="T57" fmla="*/ 125 h 3277"/>
                      <a:gd name="T58" fmla="*/ 1448 w 2295"/>
                      <a:gd name="T59" fmla="*/ 234 h 3277"/>
                      <a:gd name="T60" fmla="*/ 1443 w 2295"/>
                      <a:gd name="T61" fmla="*/ 339 h 3277"/>
                      <a:gd name="T62" fmla="*/ 1617 w 2295"/>
                      <a:gd name="T63" fmla="*/ 398 h 3277"/>
                      <a:gd name="T64" fmla="*/ 1690 w 2295"/>
                      <a:gd name="T65" fmla="*/ 421 h 3277"/>
                      <a:gd name="T66" fmla="*/ 1737 w 2295"/>
                      <a:gd name="T67" fmla="*/ 480 h 3277"/>
                      <a:gd name="T68" fmla="*/ 1748 w 2295"/>
                      <a:gd name="T69" fmla="*/ 619 h 3277"/>
                      <a:gd name="T70" fmla="*/ 2149 w 2295"/>
                      <a:gd name="T71" fmla="*/ 631 h 3277"/>
                      <a:gd name="T72" fmla="*/ 2232 w 2295"/>
                      <a:gd name="T73" fmla="*/ 683 h 3277"/>
                      <a:gd name="T74" fmla="*/ 2283 w 2295"/>
                      <a:gd name="T75" fmla="*/ 768 h 3277"/>
                      <a:gd name="T76" fmla="*/ 2295 w 2295"/>
                      <a:gd name="T77" fmla="*/ 3060 h 3277"/>
                      <a:gd name="T78" fmla="*/ 2271 w 2295"/>
                      <a:gd name="T79" fmla="*/ 3160 h 3277"/>
                      <a:gd name="T80" fmla="*/ 2207 w 2295"/>
                      <a:gd name="T81" fmla="*/ 3235 h 3277"/>
                      <a:gd name="T82" fmla="*/ 2116 w 2295"/>
                      <a:gd name="T83" fmla="*/ 3274 h 3277"/>
                      <a:gd name="T84" fmla="*/ 179 w 2295"/>
                      <a:gd name="T85" fmla="*/ 3274 h 3277"/>
                      <a:gd name="T86" fmla="*/ 88 w 2295"/>
                      <a:gd name="T87" fmla="*/ 3235 h 3277"/>
                      <a:gd name="T88" fmla="*/ 24 w 2295"/>
                      <a:gd name="T89" fmla="*/ 3160 h 3277"/>
                      <a:gd name="T90" fmla="*/ 0 w 2295"/>
                      <a:gd name="T91" fmla="*/ 3060 h 3277"/>
                      <a:gd name="T92" fmla="*/ 10 w 2295"/>
                      <a:gd name="T93" fmla="*/ 768 h 3277"/>
                      <a:gd name="T94" fmla="*/ 63 w 2295"/>
                      <a:gd name="T95" fmla="*/ 683 h 3277"/>
                      <a:gd name="T96" fmla="*/ 147 w 2295"/>
                      <a:gd name="T97" fmla="*/ 631 h 3277"/>
                      <a:gd name="T98" fmla="*/ 547 w 2295"/>
                      <a:gd name="T99" fmla="*/ 619 h 3277"/>
                      <a:gd name="T100" fmla="*/ 557 w 2295"/>
                      <a:gd name="T101" fmla="*/ 480 h 3277"/>
                      <a:gd name="T102" fmla="*/ 605 w 2295"/>
                      <a:gd name="T103" fmla="*/ 421 h 3277"/>
                      <a:gd name="T104" fmla="*/ 678 w 2295"/>
                      <a:gd name="T105" fmla="*/ 398 h 3277"/>
                      <a:gd name="T106" fmla="*/ 918 w 2295"/>
                      <a:gd name="T107" fmla="*/ 339 h 3277"/>
                      <a:gd name="T108" fmla="*/ 914 w 2295"/>
                      <a:gd name="T109" fmla="*/ 234 h 3277"/>
                      <a:gd name="T110" fmla="*/ 954 w 2295"/>
                      <a:gd name="T111" fmla="*/ 126 h 3277"/>
                      <a:gd name="T112" fmla="*/ 1034 w 2295"/>
                      <a:gd name="T113" fmla="*/ 44 h 3277"/>
                      <a:gd name="T114" fmla="*/ 1140 w 2295"/>
                      <a:gd name="T115" fmla="*/ 3 h 32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2295" h="3277">
                        <a:moveTo>
                          <a:pt x="330" y="841"/>
                        </a:moveTo>
                        <a:lnTo>
                          <a:pt x="304" y="844"/>
                        </a:lnTo>
                        <a:lnTo>
                          <a:pt x="281" y="853"/>
                        </a:lnTo>
                        <a:lnTo>
                          <a:pt x="260" y="866"/>
                        </a:lnTo>
                        <a:lnTo>
                          <a:pt x="243" y="883"/>
                        </a:lnTo>
                        <a:lnTo>
                          <a:pt x="229" y="904"/>
                        </a:lnTo>
                        <a:lnTo>
                          <a:pt x="221" y="928"/>
                        </a:lnTo>
                        <a:lnTo>
                          <a:pt x="218" y="953"/>
                        </a:lnTo>
                        <a:lnTo>
                          <a:pt x="218" y="2943"/>
                        </a:lnTo>
                        <a:lnTo>
                          <a:pt x="221" y="2969"/>
                        </a:lnTo>
                        <a:lnTo>
                          <a:pt x="229" y="2992"/>
                        </a:lnTo>
                        <a:lnTo>
                          <a:pt x="243" y="3013"/>
                        </a:lnTo>
                        <a:lnTo>
                          <a:pt x="260" y="3031"/>
                        </a:lnTo>
                        <a:lnTo>
                          <a:pt x="281" y="3045"/>
                        </a:lnTo>
                        <a:lnTo>
                          <a:pt x="304" y="3053"/>
                        </a:lnTo>
                        <a:lnTo>
                          <a:pt x="330" y="3055"/>
                        </a:lnTo>
                        <a:lnTo>
                          <a:pt x="1966" y="3055"/>
                        </a:lnTo>
                        <a:lnTo>
                          <a:pt x="1991" y="3053"/>
                        </a:lnTo>
                        <a:lnTo>
                          <a:pt x="2014" y="3045"/>
                        </a:lnTo>
                        <a:lnTo>
                          <a:pt x="2035" y="3031"/>
                        </a:lnTo>
                        <a:lnTo>
                          <a:pt x="2052" y="3013"/>
                        </a:lnTo>
                        <a:lnTo>
                          <a:pt x="2065" y="2992"/>
                        </a:lnTo>
                        <a:lnTo>
                          <a:pt x="2073" y="2969"/>
                        </a:lnTo>
                        <a:lnTo>
                          <a:pt x="2076" y="2943"/>
                        </a:lnTo>
                        <a:lnTo>
                          <a:pt x="2076" y="953"/>
                        </a:lnTo>
                        <a:lnTo>
                          <a:pt x="2073" y="928"/>
                        </a:lnTo>
                        <a:lnTo>
                          <a:pt x="2065" y="904"/>
                        </a:lnTo>
                        <a:lnTo>
                          <a:pt x="2052" y="883"/>
                        </a:lnTo>
                        <a:lnTo>
                          <a:pt x="2035" y="865"/>
                        </a:lnTo>
                        <a:lnTo>
                          <a:pt x="2014" y="853"/>
                        </a:lnTo>
                        <a:lnTo>
                          <a:pt x="1991" y="844"/>
                        </a:lnTo>
                        <a:lnTo>
                          <a:pt x="1966" y="841"/>
                        </a:lnTo>
                        <a:lnTo>
                          <a:pt x="1748" y="841"/>
                        </a:lnTo>
                        <a:lnTo>
                          <a:pt x="1746" y="866"/>
                        </a:lnTo>
                        <a:lnTo>
                          <a:pt x="1737" y="889"/>
                        </a:lnTo>
                        <a:lnTo>
                          <a:pt x="1724" y="910"/>
                        </a:lnTo>
                        <a:lnTo>
                          <a:pt x="1707" y="927"/>
                        </a:lnTo>
                        <a:lnTo>
                          <a:pt x="1687" y="941"/>
                        </a:lnTo>
                        <a:lnTo>
                          <a:pt x="1664" y="949"/>
                        </a:lnTo>
                        <a:lnTo>
                          <a:pt x="1639" y="951"/>
                        </a:lnTo>
                        <a:lnTo>
                          <a:pt x="655" y="951"/>
                        </a:lnTo>
                        <a:lnTo>
                          <a:pt x="630" y="949"/>
                        </a:lnTo>
                        <a:lnTo>
                          <a:pt x="608" y="941"/>
                        </a:lnTo>
                        <a:lnTo>
                          <a:pt x="587" y="927"/>
                        </a:lnTo>
                        <a:lnTo>
                          <a:pt x="571" y="910"/>
                        </a:lnTo>
                        <a:lnTo>
                          <a:pt x="557" y="889"/>
                        </a:lnTo>
                        <a:lnTo>
                          <a:pt x="549" y="866"/>
                        </a:lnTo>
                        <a:lnTo>
                          <a:pt x="546" y="841"/>
                        </a:lnTo>
                        <a:lnTo>
                          <a:pt x="330" y="841"/>
                        </a:lnTo>
                        <a:close/>
                        <a:moveTo>
                          <a:pt x="1180" y="110"/>
                        </a:moveTo>
                        <a:lnTo>
                          <a:pt x="1151" y="113"/>
                        </a:lnTo>
                        <a:lnTo>
                          <a:pt x="1125" y="121"/>
                        </a:lnTo>
                        <a:lnTo>
                          <a:pt x="1100" y="133"/>
                        </a:lnTo>
                        <a:lnTo>
                          <a:pt x="1077" y="149"/>
                        </a:lnTo>
                        <a:lnTo>
                          <a:pt x="1057" y="169"/>
                        </a:lnTo>
                        <a:lnTo>
                          <a:pt x="1042" y="192"/>
                        </a:lnTo>
                        <a:lnTo>
                          <a:pt x="1029" y="218"/>
                        </a:lnTo>
                        <a:lnTo>
                          <a:pt x="1022" y="245"/>
                        </a:lnTo>
                        <a:lnTo>
                          <a:pt x="1019" y="275"/>
                        </a:lnTo>
                        <a:lnTo>
                          <a:pt x="1022" y="303"/>
                        </a:lnTo>
                        <a:lnTo>
                          <a:pt x="1029" y="330"/>
                        </a:lnTo>
                        <a:lnTo>
                          <a:pt x="1041" y="355"/>
                        </a:lnTo>
                        <a:lnTo>
                          <a:pt x="1056" y="378"/>
                        </a:lnTo>
                        <a:lnTo>
                          <a:pt x="1075" y="398"/>
                        </a:lnTo>
                        <a:lnTo>
                          <a:pt x="1286" y="398"/>
                        </a:lnTo>
                        <a:lnTo>
                          <a:pt x="1304" y="378"/>
                        </a:lnTo>
                        <a:lnTo>
                          <a:pt x="1320" y="355"/>
                        </a:lnTo>
                        <a:lnTo>
                          <a:pt x="1331" y="330"/>
                        </a:lnTo>
                        <a:lnTo>
                          <a:pt x="1339" y="303"/>
                        </a:lnTo>
                        <a:lnTo>
                          <a:pt x="1342" y="275"/>
                        </a:lnTo>
                        <a:lnTo>
                          <a:pt x="1339" y="245"/>
                        </a:lnTo>
                        <a:lnTo>
                          <a:pt x="1331" y="218"/>
                        </a:lnTo>
                        <a:lnTo>
                          <a:pt x="1319" y="192"/>
                        </a:lnTo>
                        <a:lnTo>
                          <a:pt x="1303" y="169"/>
                        </a:lnTo>
                        <a:lnTo>
                          <a:pt x="1284" y="149"/>
                        </a:lnTo>
                        <a:lnTo>
                          <a:pt x="1261" y="133"/>
                        </a:lnTo>
                        <a:lnTo>
                          <a:pt x="1236" y="121"/>
                        </a:lnTo>
                        <a:lnTo>
                          <a:pt x="1209" y="113"/>
                        </a:lnTo>
                        <a:lnTo>
                          <a:pt x="1180" y="110"/>
                        </a:lnTo>
                        <a:close/>
                        <a:moveTo>
                          <a:pt x="1180" y="0"/>
                        </a:moveTo>
                        <a:lnTo>
                          <a:pt x="1221" y="3"/>
                        </a:lnTo>
                        <a:lnTo>
                          <a:pt x="1258" y="12"/>
                        </a:lnTo>
                        <a:lnTo>
                          <a:pt x="1294" y="25"/>
                        </a:lnTo>
                        <a:lnTo>
                          <a:pt x="1327" y="44"/>
                        </a:lnTo>
                        <a:lnTo>
                          <a:pt x="1357" y="67"/>
                        </a:lnTo>
                        <a:lnTo>
                          <a:pt x="1384" y="95"/>
                        </a:lnTo>
                        <a:lnTo>
                          <a:pt x="1407" y="125"/>
                        </a:lnTo>
                        <a:lnTo>
                          <a:pt x="1425" y="160"/>
                        </a:lnTo>
                        <a:lnTo>
                          <a:pt x="1439" y="195"/>
                        </a:lnTo>
                        <a:lnTo>
                          <a:pt x="1448" y="234"/>
                        </a:lnTo>
                        <a:lnTo>
                          <a:pt x="1450" y="275"/>
                        </a:lnTo>
                        <a:lnTo>
                          <a:pt x="1449" y="307"/>
                        </a:lnTo>
                        <a:lnTo>
                          <a:pt x="1443" y="339"/>
                        </a:lnTo>
                        <a:lnTo>
                          <a:pt x="1434" y="369"/>
                        </a:lnTo>
                        <a:lnTo>
                          <a:pt x="1421" y="398"/>
                        </a:lnTo>
                        <a:lnTo>
                          <a:pt x="1617" y="398"/>
                        </a:lnTo>
                        <a:lnTo>
                          <a:pt x="1643" y="400"/>
                        </a:lnTo>
                        <a:lnTo>
                          <a:pt x="1667" y="409"/>
                        </a:lnTo>
                        <a:lnTo>
                          <a:pt x="1690" y="421"/>
                        </a:lnTo>
                        <a:lnTo>
                          <a:pt x="1710" y="437"/>
                        </a:lnTo>
                        <a:lnTo>
                          <a:pt x="1726" y="457"/>
                        </a:lnTo>
                        <a:lnTo>
                          <a:pt x="1737" y="480"/>
                        </a:lnTo>
                        <a:lnTo>
                          <a:pt x="1746" y="505"/>
                        </a:lnTo>
                        <a:lnTo>
                          <a:pt x="1748" y="531"/>
                        </a:lnTo>
                        <a:lnTo>
                          <a:pt x="1748" y="619"/>
                        </a:lnTo>
                        <a:lnTo>
                          <a:pt x="2081" y="619"/>
                        </a:lnTo>
                        <a:lnTo>
                          <a:pt x="2116" y="622"/>
                        </a:lnTo>
                        <a:lnTo>
                          <a:pt x="2149" y="631"/>
                        </a:lnTo>
                        <a:lnTo>
                          <a:pt x="2179" y="644"/>
                        </a:lnTo>
                        <a:lnTo>
                          <a:pt x="2207" y="661"/>
                        </a:lnTo>
                        <a:lnTo>
                          <a:pt x="2232" y="683"/>
                        </a:lnTo>
                        <a:lnTo>
                          <a:pt x="2253" y="708"/>
                        </a:lnTo>
                        <a:lnTo>
                          <a:pt x="2271" y="737"/>
                        </a:lnTo>
                        <a:lnTo>
                          <a:pt x="2283" y="768"/>
                        </a:lnTo>
                        <a:lnTo>
                          <a:pt x="2291" y="801"/>
                        </a:lnTo>
                        <a:lnTo>
                          <a:pt x="2295" y="837"/>
                        </a:lnTo>
                        <a:lnTo>
                          <a:pt x="2295" y="3060"/>
                        </a:lnTo>
                        <a:lnTo>
                          <a:pt x="2291" y="3095"/>
                        </a:lnTo>
                        <a:lnTo>
                          <a:pt x="2283" y="3129"/>
                        </a:lnTo>
                        <a:lnTo>
                          <a:pt x="2271" y="3160"/>
                        </a:lnTo>
                        <a:lnTo>
                          <a:pt x="2253" y="3188"/>
                        </a:lnTo>
                        <a:lnTo>
                          <a:pt x="2232" y="3213"/>
                        </a:lnTo>
                        <a:lnTo>
                          <a:pt x="2207" y="3235"/>
                        </a:lnTo>
                        <a:lnTo>
                          <a:pt x="2179" y="3253"/>
                        </a:lnTo>
                        <a:lnTo>
                          <a:pt x="2149" y="3266"/>
                        </a:lnTo>
                        <a:lnTo>
                          <a:pt x="2116" y="3274"/>
                        </a:lnTo>
                        <a:lnTo>
                          <a:pt x="2081" y="3277"/>
                        </a:lnTo>
                        <a:lnTo>
                          <a:pt x="214" y="3277"/>
                        </a:lnTo>
                        <a:lnTo>
                          <a:pt x="179" y="3274"/>
                        </a:lnTo>
                        <a:lnTo>
                          <a:pt x="147" y="3266"/>
                        </a:lnTo>
                        <a:lnTo>
                          <a:pt x="116" y="3253"/>
                        </a:lnTo>
                        <a:lnTo>
                          <a:pt x="88" y="3235"/>
                        </a:lnTo>
                        <a:lnTo>
                          <a:pt x="63" y="3213"/>
                        </a:lnTo>
                        <a:lnTo>
                          <a:pt x="41" y="3188"/>
                        </a:lnTo>
                        <a:lnTo>
                          <a:pt x="24" y="3160"/>
                        </a:lnTo>
                        <a:lnTo>
                          <a:pt x="10" y="3129"/>
                        </a:lnTo>
                        <a:lnTo>
                          <a:pt x="3" y="3095"/>
                        </a:lnTo>
                        <a:lnTo>
                          <a:pt x="0" y="3060"/>
                        </a:lnTo>
                        <a:lnTo>
                          <a:pt x="0" y="837"/>
                        </a:lnTo>
                        <a:lnTo>
                          <a:pt x="3" y="801"/>
                        </a:lnTo>
                        <a:lnTo>
                          <a:pt x="10" y="768"/>
                        </a:lnTo>
                        <a:lnTo>
                          <a:pt x="24" y="737"/>
                        </a:lnTo>
                        <a:lnTo>
                          <a:pt x="41" y="708"/>
                        </a:lnTo>
                        <a:lnTo>
                          <a:pt x="63" y="683"/>
                        </a:lnTo>
                        <a:lnTo>
                          <a:pt x="88" y="661"/>
                        </a:lnTo>
                        <a:lnTo>
                          <a:pt x="116" y="644"/>
                        </a:lnTo>
                        <a:lnTo>
                          <a:pt x="147" y="631"/>
                        </a:lnTo>
                        <a:lnTo>
                          <a:pt x="179" y="622"/>
                        </a:lnTo>
                        <a:lnTo>
                          <a:pt x="214" y="619"/>
                        </a:lnTo>
                        <a:lnTo>
                          <a:pt x="547" y="619"/>
                        </a:lnTo>
                        <a:lnTo>
                          <a:pt x="547" y="532"/>
                        </a:lnTo>
                        <a:lnTo>
                          <a:pt x="549" y="505"/>
                        </a:lnTo>
                        <a:lnTo>
                          <a:pt x="557" y="480"/>
                        </a:lnTo>
                        <a:lnTo>
                          <a:pt x="570" y="457"/>
                        </a:lnTo>
                        <a:lnTo>
                          <a:pt x="585" y="437"/>
                        </a:lnTo>
                        <a:lnTo>
                          <a:pt x="605" y="421"/>
                        </a:lnTo>
                        <a:lnTo>
                          <a:pt x="627" y="409"/>
                        </a:lnTo>
                        <a:lnTo>
                          <a:pt x="652" y="400"/>
                        </a:lnTo>
                        <a:lnTo>
                          <a:pt x="678" y="398"/>
                        </a:lnTo>
                        <a:lnTo>
                          <a:pt x="940" y="398"/>
                        </a:lnTo>
                        <a:lnTo>
                          <a:pt x="927" y="369"/>
                        </a:lnTo>
                        <a:lnTo>
                          <a:pt x="918" y="339"/>
                        </a:lnTo>
                        <a:lnTo>
                          <a:pt x="913" y="307"/>
                        </a:lnTo>
                        <a:lnTo>
                          <a:pt x="911" y="275"/>
                        </a:lnTo>
                        <a:lnTo>
                          <a:pt x="914" y="234"/>
                        </a:lnTo>
                        <a:lnTo>
                          <a:pt x="922" y="196"/>
                        </a:lnTo>
                        <a:lnTo>
                          <a:pt x="935" y="160"/>
                        </a:lnTo>
                        <a:lnTo>
                          <a:pt x="954" y="126"/>
                        </a:lnTo>
                        <a:lnTo>
                          <a:pt x="977" y="95"/>
                        </a:lnTo>
                        <a:lnTo>
                          <a:pt x="1004" y="67"/>
                        </a:lnTo>
                        <a:lnTo>
                          <a:pt x="1034" y="44"/>
                        </a:lnTo>
                        <a:lnTo>
                          <a:pt x="1067" y="25"/>
                        </a:lnTo>
                        <a:lnTo>
                          <a:pt x="1103" y="12"/>
                        </a:lnTo>
                        <a:lnTo>
                          <a:pt x="1140" y="3"/>
                        </a:lnTo>
                        <a:lnTo>
                          <a:pt x="118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7" name="Cross 806">
                    <a:extLst>
                      <a:ext uri="{FF2B5EF4-FFF2-40B4-BE49-F238E27FC236}">
                        <a16:creationId xmlns:a16="http://schemas.microsoft.com/office/drawing/2014/main" id="{D4EBA27C-972D-4E5F-879E-7273304B0B9B}"/>
                      </a:ext>
                    </a:extLst>
                  </p:cNvPr>
                  <p:cNvSpPr/>
                  <p:nvPr/>
                </p:nvSpPr>
                <p:spPr>
                  <a:xfrm>
                    <a:off x="6194927" y="3207659"/>
                    <a:ext cx="184764" cy="184764"/>
                  </a:xfrm>
                  <a:prstGeom prst="plus">
                    <a:avLst>
                      <a:gd name="adj" fmla="val 41146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14" name="Group 913">
                <a:extLst>
                  <a:ext uri="{FF2B5EF4-FFF2-40B4-BE49-F238E27FC236}">
                    <a16:creationId xmlns:a16="http://schemas.microsoft.com/office/drawing/2014/main" id="{E2566624-B2FA-4820-AB0D-D89A20584DE3}"/>
                  </a:ext>
                </a:extLst>
              </p:cNvPr>
              <p:cNvGrpSpPr/>
              <p:nvPr/>
            </p:nvGrpSpPr>
            <p:grpSpPr>
              <a:xfrm>
                <a:off x="8282133" y="2343703"/>
                <a:ext cx="393040" cy="415550"/>
                <a:chOff x="11045971" y="2007123"/>
                <a:chExt cx="476412" cy="503696"/>
              </a:xfrm>
            </p:grpSpPr>
            <p:grpSp>
              <p:nvGrpSpPr>
                <p:cNvPr id="811" name="Group 810">
                  <a:extLst>
                    <a:ext uri="{FF2B5EF4-FFF2-40B4-BE49-F238E27FC236}">
                      <a16:creationId xmlns:a16="http://schemas.microsoft.com/office/drawing/2014/main" id="{349ECE1F-C307-430F-BA00-FF4A8FB4AF57}"/>
                    </a:ext>
                  </a:extLst>
                </p:cNvPr>
                <p:cNvGrpSpPr/>
                <p:nvPr/>
              </p:nvGrpSpPr>
              <p:grpSpPr>
                <a:xfrm>
                  <a:off x="11045971" y="200712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812" name="Freeform: Shape 811">
                    <a:extLst>
                      <a:ext uri="{FF2B5EF4-FFF2-40B4-BE49-F238E27FC236}">
                        <a16:creationId xmlns:a16="http://schemas.microsoft.com/office/drawing/2014/main" id="{DC087E5A-ECC3-48B4-9523-A1DB84808079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3" name="Oval 812">
                    <a:extLst>
                      <a:ext uri="{FF2B5EF4-FFF2-40B4-BE49-F238E27FC236}">
                        <a16:creationId xmlns:a16="http://schemas.microsoft.com/office/drawing/2014/main" id="{09C462E0-FE9C-4F32-B4E7-CA7680F5075B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33" name="Group 832">
                  <a:extLst>
                    <a:ext uri="{FF2B5EF4-FFF2-40B4-BE49-F238E27FC236}">
                      <a16:creationId xmlns:a16="http://schemas.microsoft.com/office/drawing/2014/main" id="{6BDA3143-F413-4FE0-BDA6-5C04C9D15C39}"/>
                    </a:ext>
                  </a:extLst>
                </p:cNvPr>
                <p:cNvGrpSpPr/>
                <p:nvPr/>
              </p:nvGrpSpPr>
              <p:grpSpPr>
                <a:xfrm>
                  <a:off x="11128829" y="2103623"/>
                  <a:ext cx="310696" cy="310696"/>
                  <a:chOff x="3650456" y="983456"/>
                  <a:chExt cx="4883601" cy="4883601"/>
                </a:xfrm>
                <a:solidFill>
                  <a:schemeClr val="accent1"/>
                </a:solidFill>
              </p:grpSpPr>
              <p:sp>
                <p:nvSpPr>
                  <p:cNvPr id="834" name="Freeform: Shape 833">
                    <a:extLst>
                      <a:ext uri="{FF2B5EF4-FFF2-40B4-BE49-F238E27FC236}">
                        <a16:creationId xmlns:a16="http://schemas.microsoft.com/office/drawing/2014/main" id="{BD21BFA2-A363-4334-915F-9F901F6C3B2D}"/>
                      </a:ext>
                    </a:extLst>
                  </p:cNvPr>
                  <p:cNvSpPr/>
                  <p:nvPr/>
                </p:nvSpPr>
                <p:spPr>
                  <a:xfrm>
                    <a:off x="4956901" y="2289648"/>
                    <a:ext cx="2276475" cy="2705100"/>
                  </a:xfrm>
                  <a:custGeom>
                    <a:avLst/>
                    <a:gdLst>
                      <a:gd name="connsiteX0" fmla="*/ 2263344 w 2276475"/>
                      <a:gd name="connsiteY0" fmla="*/ 1003621 h 2705100"/>
                      <a:gd name="connsiteX1" fmla="*/ 1272020 w 2276475"/>
                      <a:gd name="connsiteY1" fmla="*/ 14802 h 2705100"/>
                      <a:gd name="connsiteX2" fmla="*/ 1137518 w 2276475"/>
                      <a:gd name="connsiteY2" fmla="*/ 7144 h 2705100"/>
                      <a:gd name="connsiteX3" fmla="*/ 92225 w 2276475"/>
                      <a:gd name="connsiteY3" fmla="*/ 708727 h 2705100"/>
                      <a:gd name="connsiteX4" fmla="*/ 341713 w 2276475"/>
                      <a:gd name="connsiteY4" fmla="*/ 1942672 h 2705100"/>
                      <a:gd name="connsiteX5" fmla="*/ 616576 w 2276475"/>
                      <a:gd name="connsiteY5" fmla="*/ 2576084 h 2705100"/>
                      <a:gd name="connsiteX6" fmla="*/ 616576 w 2276475"/>
                      <a:gd name="connsiteY6" fmla="*/ 2706891 h 2705100"/>
                      <a:gd name="connsiteX7" fmla="*/ 1661602 w 2276475"/>
                      <a:gd name="connsiteY7" fmla="*/ 2706891 h 2705100"/>
                      <a:gd name="connsiteX8" fmla="*/ 1661602 w 2276475"/>
                      <a:gd name="connsiteY8" fmla="*/ 2575408 h 2705100"/>
                      <a:gd name="connsiteX9" fmla="*/ 1926692 w 2276475"/>
                      <a:gd name="connsiteY9" fmla="*/ 1952244 h 2705100"/>
                      <a:gd name="connsiteX10" fmla="*/ 2263334 w 2276475"/>
                      <a:gd name="connsiteY10" fmla="*/ 1003659 h 2705100"/>
                      <a:gd name="connsiteX11" fmla="*/ 2263334 w 2276475"/>
                      <a:gd name="connsiteY11" fmla="*/ 1003621 h 2705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76475" h="2705100">
                        <a:moveTo>
                          <a:pt x="2263344" y="1003621"/>
                        </a:moveTo>
                        <a:cubicBezTo>
                          <a:pt x="2199803" y="485175"/>
                          <a:pt x="1790628" y="77029"/>
                          <a:pt x="1272020" y="14802"/>
                        </a:cubicBezTo>
                        <a:cubicBezTo>
                          <a:pt x="1227367" y="9706"/>
                          <a:pt x="1182466" y="7153"/>
                          <a:pt x="1137518" y="7144"/>
                        </a:cubicBezTo>
                        <a:cubicBezTo>
                          <a:pt x="679194" y="7849"/>
                          <a:pt x="266513" y="284836"/>
                          <a:pt x="92225" y="708727"/>
                        </a:cubicBezTo>
                        <a:cubicBezTo>
                          <a:pt x="-82064" y="1132618"/>
                          <a:pt x="16434" y="1619783"/>
                          <a:pt x="341713" y="1942672"/>
                        </a:cubicBezTo>
                        <a:cubicBezTo>
                          <a:pt x="514687" y="2108321"/>
                          <a:pt x="613747" y="2336597"/>
                          <a:pt x="616576" y="2576084"/>
                        </a:cubicBezTo>
                        <a:lnTo>
                          <a:pt x="616576" y="2706891"/>
                        </a:lnTo>
                        <a:lnTo>
                          <a:pt x="1661602" y="2706891"/>
                        </a:lnTo>
                        <a:lnTo>
                          <a:pt x="1661602" y="2575408"/>
                        </a:lnTo>
                        <a:cubicBezTo>
                          <a:pt x="1662393" y="2340455"/>
                          <a:pt x="1757976" y="2115769"/>
                          <a:pt x="1926692" y="1952244"/>
                        </a:cubicBezTo>
                        <a:cubicBezTo>
                          <a:pt x="2181524" y="1706375"/>
                          <a:pt x="2306168" y="1355160"/>
                          <a:pt x="2263334" y="1003659"/>
                        </a:cubicBezTo>
                        <a:lnTo>
                          <a:pt x="2263334" y="1003621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5" name="Freeform: Shape 834">
                    <a:extLst>
                      <a:ext uri="{FF2B5EF4-FFF2-40B4-BE49-F238E27FC236}">
                        <a16:creationId xmlns:a16="http://schemas.microsoft.com/office/drawing/2014/main" id="{02B85741-B608-452E-9E34-4E3DABC76352}"/>
                      </a:ext>
                    </a:extLst>
                  </p:cNvPr>
                  <p:cNvSpPr/>
                  <p:nvPr/>
                </p:nvSpPr>
                <p:spPr>
                  <a:xfrm>
                    <a:off x="5842530" y="5686082"/>
                    <a:ext cx="504825" cy="180975"/>
                  </a:xfrm>
                  <a:custGeom>
                    <a:avLst/>
                    <a:gdLst>
                      <a:gd name="connsiteX0" fmla="*/ 253470 w 504825"/>
                      <a:gd name="connsiteY0" fmla="*/ 181318 h 180975"/>
                      <a:gd name="connsiteX1" fmla="*/ 499805 w 504825"/>
                      <a:gd name="connsiteY1" fmla="*/ 7144 h 180975"/>
                      <a:gd name="connsiteX2" fmla="*/ 7144 w 504825"/>
                      <a:gd name="connsiteY2" fmla="*/ 7144 h 180975"/>
                      <a:gd name="connsiteX3" fmla="*/ 253470 w 504825"/>
                      <a:gd name="connsiteY3" fmla="*/ 181318 h 180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04825" h="180975">
                        <a:moveTo>
                          <a:pt x="253470" y="181318"/>
                        </a:moveTo>
                        <a:cubicBezTo>
                          <a:pt x="364150" y="181194"/>
                          <a:pt x="462782" y="111452"/>
                          <a:pt x="499805" y="7144"/>
                        </a:cubicBezTo>
                        <a:lnTo>
                          <a:pt x="7144" y="7144"/>
                        </a:lnTo>
                        <a:cubicBezTo>
                          <a:pt x="44158" y="111452"/>
                          <a:pt x="142789" y="181194"/>
                          <a:pt x="253470" y="181318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6" name="Freeform: Shape 835">
                    <a:extLst>
                      <a:ext uri="{FF2B5EF4-FFF2-40B4-BE49-F238E27FC236}">
                        <a16:creationId xmlns:a16="http://schemas.microsoft.com/office/drawing/2014/main" id="{4E0AF349-A095-4193-BE9F-9E95551D207A}"/>
                      </a:ext>
                    </a:extLst>
                  </p:cNvPr>
                  <p:cNvSpPr/>
                  <p:nvPr/>
                </p:nvSpPr>
                <p:spPr>
                  <a:xfrm>
                    <a:off x="5653430" y="5163569"/>
                    <a:ext cx="876300" cy="361950"/>
                  </a:xfrm>
                  <a:custGeom>
                    <a:avLst/>
                    <a:gdLst>
                      <a:gd name="connsiteX0" fmla="*/ 7144 w 876300"/>
                      <a:gd name="connsiteY0" fmla="*/ 268405 h 361950"/>
                      <a:gd name="connsiteX1" fmla="*/ 94231 w 876300"/>
                      <a:gd name="connsiteY1" fmla="*/ 355492 h 361950"/>
                      <a:gd name="connsiteX2" fmla="*/ 790918 w 876300"/>
                      <a:gd name="connsiteY2" fmla="*/ 355492 h 361950"/>
                      <a:gd name="connsiteX3" fmla="*/ 878005 w 876300"/>
                      <a:gd name="connsiteY3" fmla="*/ 268405 h 361950"/>
                      <a:gd name="connsiteX4" fmla="*/ 878005 w 876300"/>
                      <a:gd name="connsiteY4" fmla="*/ 7144 h 361950"/>
                      <a:gd name="connsiteX5" fmla="*/ 7144 w 876300"/>
                      <a:gd name="connsiteY5" fmla="*/ 7144 h 361950"/>
                      <a:gd name="connsiteX6" fmla="*/ 7144 w 876300"/>
                      <a:gd name="connsiteY6" fmla="*/ 268405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6300" h="361950">
                        <a:moveTo>
                          <a:pt x="7144" y="268405"/>
                        </a:moveTo>
                        <a:cubicBezTo>
                          <a:pt x="7210" y="316478"/>
                          <a:pt x="46158" y="355425"/>
                          <a:pt x="94231" y="355492"/>
                        </a:cubicBezTo>
                        <a:lnTo>
                          <a:pt x="790918" y="355492"/>
                        </a:lnTo>
                        <a:cubicBezTo>
                          <a:pt x="838991" y="355425"/>
                          <a:pt x="877938" y="316478"/>
                          <a:pt x="878005" y="268405"/>
                        </a:cubicBezTo>
                        <a:lnTo>
                          <a:pt x="878005" y="7144"/>
                        </a:lnTo>
                        <a:lnTo>
                          <a:pt x="7144" y="7144"/>
                        </a:lnTo>
                        <a:lnTo>
                          <a:pt x="7144" y="268405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7" name="Freeform: Shape 836">
                    <a:extLst>
                      <a:ext uri="{FF2B5EF4-FFF2-40B4-BE49-F238E27FC236}">
                        <a16:creationId xmlns:a16="http://schemas.microsoft.com/office/drawing/2014/main" id="{88A8D6D5-9772-48D8-B01F-FEA1950E903B}"/>
                      </a:ext>
                    </a:extLst>
                  </p:cNvPr>
                  <p:cNvSpPr/>
                  <p:nvPr/>
                </p:nvSpPr>
                <p:spPr>
                  <a:xfrm>
                    <a:off x="5914682" y="983456"/>
                    <a:ext cx="361950" cy="790575"/>
                  </a:xfrm>
                  <a:custGeom>
                    <a:avLst/>
                    <a:gdLst>
                      <a:gd name="connsiteX0" fmla="*/ 181318 w 361950"/>
                      <a:gd name="connsiteY0" fmla="*/ 790918 h 790575"/>
                      <a:gd name="connsiteX1" fmla="*/ 355492 w 361950"/>
                      <a:gd name="connsiteY1" fmla="*/ 616744 h 790575"/>
                      <a:gd name="connsiteX2" fmla="*/ 355492 w 361950"/>
                      <a:gd name="connsiteY2" fmla="*/ 181318 h 790575"/>
                      <a:gd name="connsiteX3" fmla="*/ 181318 w 361950"/>
                      <a:gd name="connsiteY3" fmla="*/ 7144 h 790575"/>
                      <a:gd name="connsiteX4" fmla="*/ 7144 w 361950"/>
                      <a:gd name="connsiteY4" fmla="*/ 181318 h 790575"/>
                      <a:gd name="connsiteX5" fmla="*/ 7144 w 361950"/>
                      <a:gd name="connsiteY5" fmla="*/ 616744 h 790575"/>
                      <a:gd name="connsiteX6" fmla="*/ 181318 w 361950"/>
                      <a:gd name="connsiteY6" fmla="*/ 790918 h 790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950" h="790575">
                        <a:moveTo>
                          <a:pt x="181318" y="790918"/>
                        </a:moveTo>
                        <a:cubicBezTo>
                          <a:pt x="277511" y="790918"/>
                          <a:pt x="355492" y="712937"/>
                          <a:pt x="355492" y="616744"/>
                        </a:cubicBezTo>
                        <a:lnTo>
                          <a:pt x="355492" y="181318"/>
                        </a:lnTo>
                        <a:cubicBezTo>
                          <a:pt x="355492" y="85125"/>
                          <a:pt x="277511" y="7144"/>
                          <a:pt x="181318" y="7144"/>
                        </a:cubicBezTo>
                        <a:cubicBezTo>
                          <a:pt x="85125" y="7144"/>
                          <a:pt x="7144" y="85125"/>
                          <a:pt x="7144" y="181318"/>
                        </a:cubicBezTo>
                        <a:lnTo>
                          <a:pt x="7144" y="616744"/>
                        </a:lnTo>
                        <a:cubicBezTo>
                          <a:pt x="7144" y="712937"/>
                          <a:pt x="85125" y="790918"/>
                          <a:pt x="181318" y="790918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8" name="Freeform: Shape 837">
                    <a:extLst>
                      <a:ext uri="{FF2B5EF4-FFF2-40B4-BE49-F238E27FC236}">
                        <a16:creationId xmlns:a16="http://schemas.microsoft.com/office/drawing/2014/main" id="{A24FE9B3-6C54-4877-BD31-DD5A4D5472A0}"/>
                      </a:ext>
                    </a:extLst>
                  </p:cNvPr>
                  <p:cNvSpPr/>
                  <p:nvPr/>
                </p:nvSpPr>
                <p:spPr>
                  <a:xfrm>
                    <a:off x="4260056" y="1593056"/>
                    <a:ext cx="666750" cy="666750"/>
                  </a:xfrm>
                  <a:custGeom>
                    <a:avLst/>
                    <a:gdLst>
                      <a:gd name="connsiteX0" fmla="*/ 366036 w 666750"/>
                      <a:gd name="connsiteY0" fmla="*/ 612362 h 666750"/>
                      <a:gd name="connsiteX1" fmla="*/ 612372 w 666750"/>
                      <a:gd name="connsiteY1" fmla="*/ 612362 h 666750"/>
                      <a:gd name="connsiteX2" fmla="*/ 663397 w 666750"/>
                      <a:gd name="connsiteY2" fmla="*/ 489195 h 666750"/>
                      <a:gd name="connsiteX3" fmla="*/ 612372 w 666750"/>
                      <a:gd name="connsiteY3" fmla="*/ 366027 h 666750"/>
                      <a:gd name="connsiteX4" fmla="*/ 304457 w 666750"/>
                      <a:gd name="connsiteY4" fmla="*/ 58169 h 666750"/>
                      <a:gd name="connsiteX5" fmla="*/ 181318 w 666750"/>
                      <a:gd name="connsiteY5" fmla="*/ 7144 h 666750"/>
                      <a:gd name="connsiteX6" fmla="*/ 58169 w 666750"/>
                      <a:gd name="connsiteY6" fmla="*/ 58169 h 666750"/>
                      <a:gd name="connsiteX7" fmla="*/ 7144 w 666750"/>
                      <a:gd name="connsiteY7" fmla="*/ 181318 h 666750"/>
                      <a:gd name="connsiteX8" fmla="*/ 58169 w 666750"/>
                      <a:gd name="connsiteY8" fmla="*/ 304467 h 666750"/>
                      <a:gd name="connsiteX9" fmla="*/ 366036 w 666750"/>
                      <a:gd name="connsiteY9" fmla="*/ 612362 h 666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66750" h="666750">
                        <a:moveTo>
                          <a:pt x="366036" y="612362"/>
                        </a:moveTo>
                        <a:cubicBezTo>
                          <a:pt x="434959" y="678190"/>
                          <a:pt x="543449" y="678190"/>
                          <a:pt x="612372" y="612362"/>
                        </a:cubicBezTo>
                        <a:cubicBezTo>
                          <a:pt x="645042" y="579701"/>
                          <a:pt x="663397" y="535391"/>
                          <a:pt x="663397" y="489195"/>
                        </a:cubicBezTo>
                        <a:cubicBezTo>
                          <a:pt x="663397" y="442998"/>
                          <a:pt x="645042" y="398688"/>
                          <a:pt x="612372" y="366027"/>
                        </a:cubicBezTo>
                        <a:lnTo>
                          <a:pt x="304457" y="58169"/>
                        </a:lnTo>
                        <a:cubicBezTo>
                          <a:pt x="271805" y="25498"/>
                          <a:pt x="227505" y="7144"/>
                          <a:pt x="181318" y="7144"/>
                        </a:cubicBezTo>
                        <a:cubicBezTo>
                          <a:pt x="135131" y="7144"/>
                          <a:pt x="90830" y="25498"/>
                          <a:pt x="58169" y="58169"/>
                        </a:cubicBezTo>
                        <a:cubicBezTo>
                          <a:pt x="25498" y="90821"/>
                          <a:pt x="7144" y="135122"/>
                          <a:pt x="7144" y="181318"/>
                        </a:cubicBezTo>
                        <a:cubicBezTo>
                          <a:pt x="7144" y="227514"/>
                          <a:pt x="25498" y="271805"/>
                          <a:pt x="58169" y="304467"/>
                        </a:cubicBezTo>
                        <a:lnTo>
                          <a:pt x="366036" y="612362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9" name="Freeform: Shape 838">
                    <a:extLst>
                      <a:ext uri="{FF2B5EF4-FFF2-40B4-BE49-F238E27FC236}">
                        <a16:creationId xmlns:a16="http://schemas.microsoft.com/office/drawing/2014/main" id="{BB5913FF-363A-4876-AB2C-2D9BACD2B639}"/>
                      </a:ext>
                    </a:extLst>
                  </p:cNvPr>
                  <p:cNvSpPr/>
                  <p:nvPr/>
                </p:nvSpPr>
                <p:spPr>
                  <a:xfrm>
                    <a:off x="3650456" y="3247682"/>
                    <a:ext cx="790575" cy="361950"/>
                  </a:xfrm>
                  <a:custGeom>
                    <a:avLst/>
                    <a:gdLst>
                      <a:gd name="connsiteX0" fmla="*/ 790918 w 790575"/>
                      <a:gd name="connsiteY0" fmla="*/ 181318 h 361950"/>
                      <a:gd name="connsiteX1" fmla="*/ 616744 w 790575"/>
                      <a:gd name="connsiteY1" fmla="*/ 7144 h 361950"/>
                      <a:gd name="connsiteX2" fmla="*/ 181318 w 790575"/>
                      <a:gd name="connsiteY2" fmla="*/ 7144 h 361950"/>
                      <a:gd name="connsiteX3" fmla="*/ 7144 w 790575"/>
                      <a:gd name="connsiteY3" fmla="*/ 181318 h 361950"/>
                      <a:gd name="connsiteX4" fmla="*/ 181318 w 790575"/>
                      <a:gd name="connsiteY4" fmla="*/ 355492 h 361950"/>
                      <a:gd name="connsiteX5" fmla="*/ 616744 w 790575"/>
                      <a:gd name="connsiteY5" fmla="*/ 355492 h 361950"/>
                      <a:gd name="connsiteX6" fmla="*/ 790918 w 790575"/>
                      <a:gd name="connsiteY6" fmla="*/ 181318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90575" h="361950">
                        <a:moveTo>
                          <a:pt x="790918" y="181318"/>
                        </a:moveTo>
                        <a:cubicBezTo>
                          <a:pt x="790918" y="85125"/>
                          <a:pt x="712937" y="7144"/>
                          <a:pt x="616744" y="7144"/>
                        </a:cubicBezTo>
                        <a:lnTo>
                          <a:pt x="181318" y="7144"/>
                        </a:lnTo>
                        <a:cubicBezTo>
                          <a:pt x="85163" y="7239"/>
                          <a:pt x="7239" y="85163"/>
                          <a:pt x="7144" y="181318"/>
                        </a:cubicBezTo>
                        <a:cubicBezTo>
                          <a:pt x="7239" y="277473"/>
                          <a:pt x="85163" y="355397"/>
                          <a:pt x="181318" y="355492"/>
                        </a:cubicBezTo>
                        <a:lnTo>
                          <a:pt x="616744" y="355492"/>
                        </a:lnTo>
                        <a:cubicBezTo>
                          <a:pt x="712937" y="355492"/>
                          <a:pt x="790918" y="277511"/>
                          <a:pt x="790918" y="181318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0" name="Freeform: Shape 839">
                    <a:extLst>
                      <a:ext uri="{FF2B5EF4-FFF2-40B4-BE49-F238E27FC236}">
                        <a16:creationId xmlns:a16="http://schemas.microsoft.com/office/drawing/2014/main" id="{2837C006-1D47-4AEA-BA1F-BD36B4DA5E32}"/>
                      </a:ext>
                    </a:extLst>
                  </p:cNvPr>
                  <p:cNvSpPr/>
                  <p:nvPr/>
                </p:nvSpPr>
                <p:spPr>
                  <a:xfrm>
                    <a:off x="4260066" y="4594179"/>
                    <a:ext cx="666750" cy="666750"/>
                  </a:xfrm>
                  <a:custGeom>
                    <a:avLst/>
                    <a:gdLst>
                      <a:gd name="connsiteX0" fmla="*/ 534400 w 666750"/>
                      <a:gd name="connsiteY0" fmla="*/ 13054 h 666750"/>
                      <a:gd name="connsiteX1" fmla="*/ 366027 w 666750"/>
                      <a:gd name="connsiteY1" fmla="*/ 58403 h 666750"/>
                      <a:gd name="connsiteX2" fmla="*/ 58169 w 666750"/>
                      <a:gd name="connsiteY2" fmla="*/ 366308 h 666750"/>
                      <a:gd name="connsiteX3" fmla="*/ 7144 w 666750"/>
                      <a:gd name="connsiteY3" fmla="*/ 489457 h 666750"/>
                      <a:gd name="connsiteX4" fmla="*/ 58169 w 666750"/>
                      <a:gd name="connsiteY4" fmla="*/ 612605 h 666750"/>
                      <a:gd name="connsiteX5" fmla="*/ 304457 w 666750"/>
                      <a:gd name="connsiteY5" fmla="*/ 612605 h 666750"/>
                      <a:gd name="connsiteX6" fmla="*/ 612362 w 666750"/>
                      <a:gd name="connsiteY6" fmla="*/ 304748 h 666750"/>
                      <a:gd name="connsiteX7" fmla="*/ 657711 w 666750"/>
                      <a:gd name="connsiteY7" fmla="*/ 136374 h 666750"/>
                      <a:gd name="connsiteX8" fmla="*/ 534400 w 666750"/>
                      <a:gd name="connsiteY8" fmla="*/ 13054 h 666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6750" h="666750">
                        <a:moveTo>
                          <a:pt x="534400" y="13054"/>
                        </a:moveTo>
                        <a:cubicBezTo>
                          <a:pt x="474202" y="-3033"/>
                          <a:pt x="410004" y="14254"/>
                          <a:pt x="366027" y="58403"/>
                        </a:cubicBezTo>
                        <a:lnTo>
                          <a:pt x="58169" y="366308"/>
                        </a:lnTo>
                        <a:cubicBezTo>
                          <a:pt x="25498" y="398960"/>
                          <a:pt x="7144" y="443260"/>
                          <a:pt x="7144" y="489457"/>
                        </a:cubicBezTo>
                        <a:cubicBezTo>
                          <a:pt x="7144" y="535653"/>
                          <a:pt x="25498" y="579944"/>
                          <a:pt x="58169" y="612605"/>
                        </a:cubicBezTo>
                        <a:cubicBezTo>
                          <a:pt x="127073" y="678433"/>
                          <a:pt x="235553" y="678433"/>
                          <a:pt x="304457" y="612605"/>
                        </a:cubicBezTo>
                        <a:lnTo>
                          <a:pt x="612362" y="304748"/>
                        </a:lnTo>
                        <a:cubicBezTo>
                          <a:pt x="656501" y="260771"/>
                          <a:pt x="673799" y="196572"/>
                          <a:pt x="657711" y="136374"/>
                        </a:cubicBezTo>
                        <a:cubicBezTo>
                          <a:pt x="641623" y="76176"/>
                          <a:pt x="594598" y="29142"/>
                          <a:pt x="534400" y="13054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1" name="Freeform: Shape 840">
                    <a:extLst>
                      <a:ext uri="{FF2B5EF4-FFF2-40B4-BE49-F238E27FC236}">
                        <a16:creationId xmlns:a16="http://schemas.microsoft.com/office/drawing/2014/main" id="{B5E6DE36-2BF6-4AE7-8272-7487D1B7724C}"/>
                      </a:ext>
                    </a:extLst>
                  </p:cNvPr>
                  <p:cNvSpPr/>
                  <p:nvPr/>
                </p:nvSpPr>
                <p:spPr>
                  <a:xfrm>
                    <a:off x="7261179" y="4594180"/>
                    <a:ext cx="666750" cy="666750"/>
                  </a:xfrm>
                  <a:custGeom>
                    <a:avLst/>
                    <a:gdLst>
                      <a:gd name="connsiteX0" fmla="*/ 304729 w 666750"/>
                      <a:gd name="connsiteY0" fmla="*/ 58401 h 666750"/>
                      <a:gd name="connsiteX1" fmla="*/ 136355 w 666750"/>
                      <a:gd name="connsiteY1" fmla="*/ 13053 h 666750"/>
                      <a:gd name="connsiteX2" fmla="*/ 13054 w 666750"/>
                      <a:gd name="connsiteY2" fmla="*/ 136354 h 666750"/>
                      <a:gd name="connsiteX3" fmla="*/ 58403 w 666750"/>
                      <a:gd name="connsiteY3" fmla="*/ 304728 h 666750"/>
                      <a:gd name="connsiteX4" fmla="*/ 366308 w 666750"/>
                      <a:gd name="connsiteY4" fmla="*/ 612585 h 666750"/>
                      <a:gd name="connsiteX5" fmla="*/ 612596 w 666750"/>
                      <a:gd name="connsiteY5" fmla="*/ 612585 h 666750"/>
                      <a:gd name="connsiteX6" fmla="*/ 663621 w 666750"/>
                      <a:gd name="connsiteY6" fmla="*/ 489436 h 666750"/>
                      <a:gd name="connsiteX7" fmla="*/ 612596 w 666750"/>
                      <a:gd name="connsiteY7" fmla="*/ 366288 h 666750"/>
                      <a:gd name="connsiteX8" fmla="*/ 304729 w 666750"/>
                      <a:gd name="connsiteY8" fmla="*/ 58401 h 666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6750" h="666750">
                        <a:moveTo>
                          <a:pt x="304729" y="58401"/>
                        </a:moveTo>
                        <a:cubicBezTo>
                          <a:pt x="260752" y="14263"/>
                          <a:pt x="196553" y="-3035"/>
                          <a:pt x="136355" y="13053"/>
                        </a:cubicBezTo>
                        <a:cubicBezTo>
                          <a:pt x="76157" y="29141"/>
                          <a:pt x="29142" y="76156"/>
                          <a:pt x="13054" y="136354"/>
                        </a:cubicBezTo>
                        <a:cubicBezTo>
                          <a:pt x="-3033" y="196552"/>
                          <a:pt x="14254" y="260751"/>
                          <a:pt x="58403" y="304728"/>
                        </a:cubicBezTo>
                        <a:lnTo>
                          <a:pt x="366308" y="612585"/>
                        </a:lnTo>
                        <a:cubicBezTo>
                          <a:pt x="435212" y="678412"/>
                          <a:pt x="543692" y="678412"/>
                          <a:pt x="612596" y="612585"/>
                        </a:cubicBezTo>
                        <a:cubicBezTo>
                          <a:pt x="645267" y="579933"/>
                          <a:pt x="663621" y="535632"/>
                          <a:pt x="663621" y="489436"/>
                        </a:cubicBezTo>
                        <a:cubicBezTo>
                          <a:pt x="663621" y="443240"/>
                          <a:pt x="645267" y="398949"/>
                          <a:pt x="612596" y="366288"/>
                        </a:cubicBezTo>
                        <a:lnTo>
                          <a:pt x="304729" y="58401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2" name="Freeform: Shape 841">
                    <a:extLst>
                      <a:ext uri="{FF2B5EF4-FFF2-40B4-BE49-F238E27FC236}">
                        <a16:creationId xmlns:a16="http://schemas.microsoft.com/office/drawing/2014/main" id="{E56B6B9E-00D8-40D3-89C0-CA2E72E55BB2}"/>
                      </a:ext>
                    </a:extLst>
                  </p:cNvPr>
                  <p:cNvSpPr/>
                  <p:nvPr/>
                </p:nvSpPr>
                <p:spPr>
                  <a:xfrm>
                    <a:off x="7743482" y="3247682"/>
                    <a:ext cx="790575" cy="361950"/>
                  </a:xfrm>
                  <a:custGeom>
                    <a:avLst/>
                    <a:gdLst>
                      <a:gd name="connsiteX0" fmla="*/ 616744 w 790575"/>
                      <a:gd name="connsiteY0" fmla="*/ 7144 h 361950"/>
                      <a:gd name="connsiteX1" fmla="*/ 181318 w 790575"/>
                      <a:gd name="connsiteY1" fmla="*/ 7144 h 361950"/>
                      <a:gd name="connsiteX2" fmla="*/ 7144 w 790575"/>
                      <a:gd name="connsiteY2" fmla="*/ 181318 h 361950"/>
                      <a:gd name="connsiteX3" fmla="*/ 181318 w 790575"/>
                      <a:gd name="connsiteY3" fmla="*/ 355492 h 361950"/>
                      <a:gd name="connsiteX4" fmla="*/ 616744 w 790575"/>
                      <a:gd name="connsiteY4" fmla="*/ 355492 h 361950"/>
                      <a:gd name="connsiteX5" fmla="*/ 790918 w 790575"/>
                      <a:gd name="connsiteY5" fmla="*/ 181318 h 361950"/>
                      <a:gd name="connsiteX6" fmla="*/ 616744 w 790575"/>
                      <a:gd name="connsiteY6" fmla="*/ 7144 h 361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90575" h="361950">
                        <a:moveTo>
                          <a:pt x="616744" y="7144"/>
                        </a:moveTo>
                        <a:lnTo>
                          <a:pt x="181318" y="7144"/>
                        </a:lnTo>
                        <a:cubicBezTo>
                          <a:pt x="85125" y="7144"/>
                          <a:pt x="7144" y="85125"/>
                          <a:pt x="7144" y="181318"/>
                        </a:cubicBezTo>
                        <a:cubicBezTo>
                          <a:pt x="7144" y="277511"/>
                          <a:pt x="85125" y="355492"/>
                          <a:pt x="181318" y="355492"/>
                        </a:cubicBezTo>
                        <a:lnTo>
                          <a:pt x="616744" y="355492"/>
                        </a:lnTo>
                        <a:cubicBezTo>
                          <a:pt x="712937" y="355492"/>
                          <a:pt x="790918" y="277511"/>
                          <a:pt x="790918" y="181318"/>
                        </a:cubicBezTo>
                        <a:cubicBezTo>
                          <a:pt x="790918" y="85125"/>
                          <a:pt x="712937" y="7144"/>
                          <a:pt x="616744" y="7144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3" name="Freeform: Shape 842">
                    <a:extLst>
                      <a:ext uri="{FF2B5EF4-FFF2-40B4-BE49-F238E27FC236}">
                        <a16:creationId xmlns:a16="http://schemas.microsoft.com/office/drawing/2014/main" id="{3CE90B23-2A9D-4467-B655-4DA040BE4ECA}"/>
                      </a:ext>
                    </a:extLst>
                  </p:cNvPr>
                  <p:cNvSpPr/>
                  <p:nvPr/>
                </p:nvSpPr>
                <p:spPr>
                  <a:xfrm>
                    <a:off x="7261393" y="1593060"/>
                    <a:ext cx="666750" cy="666750"/>
                  </a:xfrm>
                  <a:custGeom>
                    <a:avLst/>
                    <a:gdLst>
                      <a:gd name="connsiteX0" fmla="*/ 304514 w 666750"/>
                      <a:gd name="connsiteY0" fmla="*/ 612359 h 666750"/>
                      <a:gd name="connsiteX1" fmla="*/ 612372 w 666750"/>
                      <a:gd name="connsiteY1" fmla="*/ 304453 h 666750"/>
                      <a:gd name="connsiteX2" fmla="*/ 657444 w 666750"/>
                      <a:gd name="connsiteY2" fmla="*/ 136232 h 666750"/>
                      <a:gd name="connsiteX3" fmla="*/ 534295 w 666750"/>
                      <a:gd name="connsiteY3" fmla="*/ 13084 h 666750"/>
                      <a:gd name="connsiteX4" fmla="*/ 366074 w 666750"/>
                      <a:gd name="connsiteY4" fmla="*/ 58156 h 666750"/>
                      <a:gd name="connsiteX5" fmla="*/ 58169 w 666750"/>
                      <a:gd name="connsiteY5" fmla="*/ 366013 h 666750"/>
                      <a:gd name="connsiteX6" fmla="*/ 7144 w 666750"/>
                      <a:gd name="connsiteY6" fmla="*/ 489181 h 666750"/>
                      <a:gd name="connsiteX7" fmla="*/ 58169 w 666750"/>
                      <a:gd name="connsiteY7" fmla="*/ 612349 h 666750"/>
                      <a:gd name="connsiteX8" fmla="*/ 304514 w 666750"/>
                      <a:gd name="connsiteY8" fmla="*/ 612359 h 666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6750" h="666750">
                        <a:moveTo>
                          <a:pt x="304514" y="612359"/>
                        </a:moveTo>
                        <a:lnTo>
                          <a:pt x="612372" y="304453"/>
                        </a:lnTo>
                        <a:cubicBezTo>
                          <a:pt x="656368" y="260457"/>
                          <a:pt x="673551" y="196335"/>
                          <a:pt x="657444" y="136232"/>
                        </a:cubicBezTo>
                        <a:cubicBezTo>
                          <a:pt x="641337" y="76130"/>
                          <a:pt x="594398" y="29190"/>
                          <a:pt x="534295" y="13084"/>
                        </a:cubicBezTo>
                        <a:cubicBezTo>
                          <a:pt x="474193" y="-3023"/>
                          <a:pt x="410070" y="14160"/>
                          <a:pt x="366074" y="58156"/>
                        </a:cubicBezTo>
                        <a:lnTo>
                          <a:pt x="58169" y="366013"/>
                        </a:lnTo>
                        <a:cubicBezTo>
                          <a:pt x="25498" y="398675"/>
                          <a:pt x="7144" y="442985"/>
                          <a:pt x="7144" y="489181"/>
                        </a:cubicBezTo>
                        <a:cubicBezTo>
                          <a:pt x="7144" y="535377"/>
                          <a:pt x="25498" y="579688"/>
                          <a:pt x="58169" y="612349"/>
                        </a:cubicBezTo>
                        <a:cubicBezTo>
                          <a:pt x="127102" y="678186"/>
                          <a:pt x="235601" y="678186"/>
                          <a:pt x="304514" y="612359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C0FB333-F02D-472A-B166-50A545E6B4E2}"/>
                </a:ext>
              </a:extLst>
            </p:cNvPr>
            <p:cNvGrpSpPr/>
            <p:nvPr/>
          </p:nvGrpSpPr>
          <p:grpSpPr>
            <a:xfrm>
              <a:off x="468828" y="3904533"/>
              <a:ext cx="8206345" cy="415550"/>
              <a:chOff x="468828" y="3719113"/>
              <a:chExt cx="8206345" cy="415550"/>
            </a:xfrm>
          </p:grpSpPr>
          <p:grpSp>
            <p:nvGrpSpPr>
              <p:cNvPr id="898" name="Group 897">
                <a:extLst>
                  <a:ext uri="{FF2B5EF4-FFF2-40B4-BE49-F238E27FC236}">
                    <a16:creationId xmlns:a16="http://schemas.microsoft.com/office/drawing/2014/main" id="{0832FEA8-F667-49D9-8468-C5362C4D7698}"/>
                  </a:ext>
                </a:extLst>
              </p:cNvPr>
              <p:cNvGrpSpPr/>
              <p:nvPr/>
            </p:nvGrpSpPr>
            <p:grpSpPr>
              <a:xfrm>
                <a:off x="468828" y="3719113"/>
                <a:ext cx="393040" cy="415550"/>
                <a:chOff x="628231" y="3841003"/>
                <a:chExt cx="476412" cy="503696"/>
              </a:xfrm>
            </p:grpSpPr>
            <p:grpSp>
              <p:nvGrpSpPr>
                <p:cNvPr id="343" name="Group 342">
                  <a:extLst>
                    <a:ext uri="{FF2B5EF4-FFF2-40B4-BE49-F238E27FC236}">
                      <a16:creationId xmlns:a16="http://schemas.microsoft.com/office/drawing/2014/main" id="{655D1F80-165C-4749-8983-C5CA91DF5B01}"/>
                    </a:ext>
                  </a:extLst>
                </p:cNvPr>
                <p:cNvGrpSpPr/>
                <p:nvPr/>
              </p:nvGrpSpPr>
              <p:grpSpPr>
                <a:xfrm>
                  <a:off x="628231" y="384100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344" name="Freeform: Shape 343">
                    <a:extLst>
                      <a:ext uri="{FF2B5EF4-FFF2-40B4-BE49-F238E27FC236}">
                        <a16:creationId xmlns:a16="http://schemas.microsoft.com/office/drawing/2014/main" id="{258898B4-1D7C-4399-B2C6-E7FDC821F4AB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5" name="Oval 344">
                    <a:extLst>
                      <a:ext uri="{FF2B5EF4-FFF2-40B4-BE49-F238E27FC236}">
                        <a16:creationId xmlns:a16="http://schemas.microsoft.com/office/drawing/2014/main" id="{70D1148A-639F-49D4-AE65-4BBE4808C877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61" name="Group 360">
                  <a:extLst>
                    <a:ext uri="{FF2B5EF4-FFF2-40B4-BE49-F238E27FC236}">
                      <a16:creationId xmlns:a16="http://schemas.microsoft.com/office/drawing/2014/main" id="{5C0D989F-1858-4E86-AEEA-A326E9C92B3C}"/>
                    </a:ext>
                  </a:extLst>
                </p:cNvPr>
                <p:cNvGrpSpPr/>
                <p:nvPr/>
              </p:nvGrpSpPr>
              <p:grpSpPr>
                <a:xfrm>
                  <a:off x="736058" y="3966691"/>
                  <a:ext cx="260758" cy="252320"/>
                  <a:chOff x="4774883" y="908799"/>
                  <a:chExt cx="4613217" cy="4463972"/>
                </a:xfrm>
                <a:solidFill>
                  <a:schemeClr val="accent1"/>
                </a:solidFill>
              </p:grpSpPr>
              <p:grpSp>
                <p:nvGrpSpPr>
                  <p:cNvPr id="362" name="Group 361">
                    <a:extLst>
                      <a:ext uri="{FF2B5EF4-FFF2-40B4-BE49-F238E27FC236}">
                        <a16:creationId xmlns:a16="http://schemas.microsoft.com/office/drawing/2014/main" id="{68647718-E2CE-4D42-9847-59AF986C93C1}"/>
                      </a:ext>
                    </a:extLst>
                  </p:cNvPr>
                  <p:cNvGrpSpPr/>
                  <p:nvPr/>
                </p:nvGrpSpPr>
                <p:grpSpPr>
                  <a:xfrm>
                    <a:off x="5126198" y="908799"/>
                    <a:ext cx="4261902" cy="4342658"/>
                    <a:chOff x="5126197" y="908799"/>
                    <a:chExt cx="4261903" cy="4342659"/>
                  </a:xfrm>
                  <a:grpFill/>
                </p:grpSpPr>
                <p:sp>
                  <p:nvSpPr>
                    <p:cNvPr id="364" name="Freeform 67">
                      <a:extLst>
                        <a:ext uri="{FF2B5EF4-FFF2-40B4-BE49-F238E27FC236}">
                          <a16:creationId xmlns:a16="http://schemas.microsoft.com/office/drawing/2014/main" id="{58A641B2-453A-4386-8282-5F9DCEAE01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31068" y="908799"/>
                      <a:ext cx="783215" cy="784261"/>
                    </a:xfrm>
                    <a:custGeom>
                      <a:avLst/>
                      <a:gdLst>
                        <a:gd name="connsiteX0" fmla="*/ 869787 w 869787"/>
                        <a:gd name="connsiteY0" fmla="*/ 0 h 870944"/>
                        <a:gd name="connsiteX1" fmla="*/ 869787 w 869787"/>
                        <a:gd name="connsiteY1" fmla="*/ 870944 h 870944"/>
                        <a:gd name="connsiteX2" fmla="*/ 0 w 869787"/>
                        <a:gd name="connsiteY2" fmla="*/ 870944 h 870944"/>
                        <a:gd name="connsiteX3" fmla="*/ 38799 w 869787"/>
                        <a:gd name="connsiteY3" fmla="*/ 783008 h 870944"/>
                        <a:gd name="connsiteX4" fmla="*/ 861179 w 869787"/>
                        <a:gd name="connsiteY4" fmla="*/ 818 h 870944"/>
                        <a:gd name="connsiteX5" fmla="*/ 869787 w 869787"/>
                        <a:gd name="connsiteY5" fmla="*/ 0 h 870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69787" h="870944">
                          <a:moveTo>
                            <a:pt x="869787" y="0"/>
                          </a:moveTo>
                          <a:lnTo>
                            <a:pt x="869787" y="870944"/>
                          </a:lnTo>
                          <a:lnTo>
                            <a:pt x="0" y="870944"/>
                          </a:lnTo>
                          <a:lnTo>
                            <a:pt x="38799" y="783008"/>
                          </a:lnTo>
                          <a:cubicBezTo>
                            <a:pt x="246860" y="352235"/>
                            <a:pt x="536173" y="62928"/>
                            <a:pt x="861179" y="818"/>
                          </a:cubicBezTo>
                          <a:lnTo>
                            <a:pt x="869787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5" name="Freeform 68">
                      <a:extLst>
                        <a:ext uri="{FF2B5EF4-FFF2-40B4-BE49-F238E27FC236}">
                          <a16:creationId xmlns:a16="http://schemas.microsoft.com/office/drawing/2014/main" id="{5ED7967A-DBAE-4233-AB70-9677D82803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58069" y="913608"/>
                      <a:ext cx="762797" cy="779452"/>
                    </a:xfrm>
                    <a:custGeom>
                      <a:avLst/>
                      <a:gdLst>
                        <a:gd name="connsiteX0" fmla="*/ 0 w 847112"/>
                        <a:gd name="connsiteY0" fmla="*/ 0 h 865604"/>
                        <a:gd name="connsiteX1" fmla="*/ 112245 w 847112"/>
                        <a:gd name="connsiteY1" fmla="*/ 32236 h 865604"/>
                        <a:gd name="connsiteX2" fmla="*/ 774821 w 847112"/>
                        <a:gd name="connsiteY2" fmla="*/ 714124 h 865604"/>
                        <a:gd name="connsiteX3" fmla="*/ 847112 w 847112"/>
                        <a:gd name="connsiteY3" fmla="*/ 865604 h 865604"/>
                        <a:gd name="connsiteX4" fmla="*/ 0 w 847112"/>
                        <a:gd name="connsiteY4" fmla="*/ 865604 h 865604"/>
                        <a:gd name="connsiteX5" fmla="*/ 0 w 847112"/>
                        <a:gd name="connsiteY5" fmla="*/ 0 h 8656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47112" h="865604">
                          <a:moveTo>
                            <a:pt x="0" y="0"/>
                          </a:moveTo>
                          <a:lnTo>
                            <a:pt x="112245" y="32236"/>
                          </a:lnTo>
                          <a:cubicBezTo>
                            <a:pt x="369232" y="131193"/>
                            <a:pt x="598362" y="374054"/>
                            <a:pt x="774821" y="714124"/>
                          </a:cubicBezTo>
                          <a:lnTo>
                            <a:pt x="847112" y="865604"/>
                          </a:lnTo>
                          <a:lnTo>
                            <a:pt x="0" y="865604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6" name="Freeform 69">
                      <a:extLst>
                        <a:ext uri="{FF2B5EF4-FFF2-40B4-BE49-F238E27FC236}">
                          <a16:creationId xmlns:a16="http://schemas.microsoft.com/office/drawing/2014/main" id="{B9ACC05D-30BB-41B7-8C10-FB87943397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88423" y="1135995"/>
                      <a:ext cx="769848" cy="557064"/>
                    </a:xfrm>
                    <a:custGeom>
                      <a:avLst/>
                      <a:gdLst>
                        <a:gd name="connsiteX0" fmla="*/ 0 w 854943"/>
                        <a:gd name="connsiteY0" fmla="*/ 0 h 618636"/>
                        <a:gd name="connsiteX1" fmla="*/ 205143 w 854943"/>
                        <a:gd name="connsiteY1" fmla="*/ 98824 h 618636"/>
                        <a:gd name="connsiteX2" fmla="*/ 821455 w 854943"/>
                        <a:gd name="connsiteY2" fmla="*/ 579742 h 618636"/>
                        <a:gd name="connsiteX3" fmla="*/ 854943 w 854943"/>
                        <a:gd name="connsiteY3" fmla="*/ 618636 h 618636"/>
                        <a:gd name="connsiteX4" fmla="*/ 354230 w 854943"/>
                        <a:gd name="connsiteY4" fmla="*/ 618636 h 618636"/>
                        <a:gd name="connsiteX5" fmla="*/ 309333 w 854943"/>
                        <a:gd name="connsiteY5" fmla="*/ 509152 h 618636"/>
                        <a:gd name="connsiteX6" fmla="*/ 70222 w 854943"/>
                        <a:gd name="connsiteY6" fmla="*/ 89900 h 618636"/>
                        <a:gd name="connsiteX7" fmla="*/ 0 w 854943"/>
                        <a:gd name="connsiteY7" fmla="*/ 0 h 6186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54943" h="618636">
                          <a:moveTo>
                            <a:pt x="0" y="0"/>
                          </a:moveTo>
                          <a:lnTo>
                            <a:pt x="205143" y="98824"/>
                          </a:lnTo>
                          <a:cubicBezTo>
                            <a:pt x="436492" y="224500"/>
                            <a:pt x="644623" y="387500"/>
                            <a:pt x="821455" y="579742"/>
                          </a:cubicBezTo>
                          <a:lnTo>
                            <a:pt x="854943" y="618636"/>
                          </a:lnTo>
                          <a:lnTo>
                            <a:pt x="354230" y="618636"/>
                          </a:lnTo>
                          <a:lnTo>
                            <a:pt x="309333" y="509152"/>
                          </a:lnTo>
                          <a:cubicBezTo>
                            <a:pt x="238635" y="355136"/>
                            <a:pt x="158427" y="214521"/>
                            <a:pt x="70222" y="89900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7" name="Freeform 70">
                      <a:extLst>
                        <a:ext uri="{FF2B5EF4-FFF2-40B4-BE49-F238E27FC236}">
                          <a16:creationId xmlns:a16="http://schemas.microsoft.com/office/drawing/2014/main" id="{96A90A67-0F12-4C3B-9693-0209478CB4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49333" y="1153661"/>
                      <a:ext cx="733178" cy="539399"/>
                    </a:xfrm>
                    <a:custGeom>
                      <a:avLst/>
                      <a:gdLst>
                        <a:gd name="connsiteX0" fmla="*/ 814219 w 814219"/>
                        <a:gd name="connsiteY0" fmla="*/ 0 h 599018"/>
                        <a:gd name="connsiteX1" fmla="*/ 759320 w 814219"/>
                        <a:gd name="connsiteY1" fmla="*/ 70282 h 599018"/>
                        <a:gd name="connsiteX2" fmla="*/ 520209 w 814219"/>
                        <a:gd name="connsiteY2" fmla="*/ 489534 h 599018"/>
                        <a:gd name="connsiteX3" fmla="*/ 475313 w 814219"/>
                        <a:gd name="connsiteY3" fmla="*/ 599018 h 599018"/>
                        <a:gd name="connsiteX4" fmla="*/ 0 w 814219"/>
                        <a:gd name="connsiteY4" fmla="*/ 599018 h 599018"/>
                        <a:gd name="connsiteX5" fmla="*/ 33488 w 814219"/>
                        <a:gd name="connsiteY5" fmla="*/ 560124 h 599018"/>
                        <a:gd name="connsiteX6" fmla="*/ 649799 w 814219"/>
                        <a:gd name="connsiteY6" fmla="*/ 79206 h 599018"/>
                        <a:gd name="connsiteX7" fmla="*/ 814219 w 814219"/>
                        <a:gd name="connsiteY7" fmla="*/ 0 h 5990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14219" h="599018">
                          <a:moveTo>
                            <a:pt x="814219" y="0"/>
                          </a:moveTo>
                          <a:lnTo>
                            <a:pt x="759320" y="70282"/>
                          </a:lnTo>
                          <a:cubicBezTo>
                            <a:pt x="671116" y="194903"/>
                            <a:pt x="590907" y="335518"/>
                            <a:pt x="520209" y="489534"/>
                          </a:cubicBezTo>
                          <a:lnTo>
                            <a:pt x="475313" y="599018"/>
                          </a:lnTo>
                          <a:lnTo>
                            <a:pt x="0" y="599018"/>
                          </a:lnTo>
                          <a:lnTo>
                            <a:pt x="33488" y="560124"/>
                          </a:lnTo>
                          <a:cubicBezTo>
                            <a:pt x="210319" y="367882"/>
                            <a:pt x="418450" y="204882"/>
                            <a:pt x="649799" y="79206"/>
                          </a:cubicBezTo>
                          <a:lnTo>
                            <a:pt x="814219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8" name="Freeform 71">
                      <a:extLst>
                        <a:ext uri="{FF2B5EF4-FFF2-40B4-BE49-F238E27FC236}">
                          <a16:creationId xmlns:a16="http://schemas.microsoft.com/office/drawing/2014/main" id="{46C1C1F3-E7C9-49F4-B10B-43D2F204F5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26197" y="1924639"/>
                      <a:ext cx="866180" cy="1059260"/>
                    </a:xfrm>
                    <a:custGeom>
                      <a:avLst/>
                      <a:gdLst>
                        <a:gd name="connsiteX0" fmla="*/ 345672 w 866180"/>
                        <a:gd name="connsiteY0" fmla="*/ 0 h 1059260"/>
                        <a:gd name="connsiteX1" fmla="*/ 866180 w 866180"/>
                        <a:gd name="connsiteY1" fmla="*/ 0 h 1059260"/>
                        <a:gd name="connsiteX2" fmla="*/ 827638 w 866180"/>
                        <a:gd name="connsiteY2" fmla="*/ 119760 h 1059260"/>
                        <a:gd name="connsiteX3" fmla="*/ 743337 w 866180"/>
                        <a:gd name="connsiteY3" fmla="*/ 496288 h 1059260"/>
                        <a:gd name="connsiteX4" fmla="*/ 722016 w 866180"/>
                        <a:gd name="connsiteY4" fmla="*/ 644934 h 1059260"/>
                        <a:gd name="connsiteX5" fmla="*/ 705166 w 866180"/>
                        <a:gd name="connsiteY5" fmla="*/ 617350 h 1059260"/>
                        <a:gd name="connsiteX6" fmla="*/ 321842 w 866180"/>
                        <a:gd name="connsiteY6" fmla="*/ 781350 h 1059260"/>
                        <a:gd name="connsiteX7" fmla="*/ 369144 w 866180"/>
                        <a:gd name="connsiteY7" fmla="*/ 1059260 h 1059260"/>
                        <a:gd name="connsiteX8" fmla="*/ 200006 w 866180"/>
                        <a:gd name="connsiteY8" fmla="*/ 1059260 h 1059260"/>
                        <a:gd name="connsiteX9" fmla="*/ 6681 w 866180"/>
                        <a:gd name="connsiteY9" fmla="*/ 965720 h 1059260"/>
                        <a:gd name="connsiteX10" fmla="*/ 0 w 866180"/>
                        <a:gd name="connsiteY10" fmla="*/ 973259 h 1059260"/>
                        <a:gd name="connsiteX11" fmla="*/ 7344 w 866180"/>
                        <a:gd name="connsiteY11" fmla="*/ 900039 h 1059260"/>
                        <a:gd name="connsiteX12" fmla="*/ 298683 w 866180"/>
                        <a:gd name="connsiteY12" fmla="*/ 71861 h 10592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866180" h="1059260">
                          <a:moveTo>
                            <a:pt x="345672" y="0"/>
                          </a:moveTo>
                          <a:lnTo>
                            <a:pt x="866180" y="0"/>
                          </a:lnTo>
                          <a:lnTo>
                            <a:pt x="827638" y="119760"/>
                          </a:lnTo>
                          <a:cubicBezTo>
                            <a:pt x="793762" y="240124"/>
                            <a:pt x="765469" y="365962"/>
                            <a:pt x="743337" y="496288"/>
                          </a:cubicBezTo>
                          <a:lnTo>
                            <a:pt x="722016" y="644934"/>
                          </a:lnTo>
                          <a:lnTo>
                            <a:pt x="705166" y="617350"/>
                          </a:lnTo>
                          <a:lnTo>
                            <a:pt x="321842" y="781350"/>
                          </a:lnTo>
                          <a:lnTo>
                            <a:pt x="369144" y="1059260"/>
                          </a:lnTo>
                          <a:lnTo>
                            <a:pt x="200006" y="1059260"/>
                          </a:lnTo>
                          <a:lnTo>
                            <a:pt x="6681" y="965720"/>
                          </a:lnTo>
                          <a:lnTo>
                            <a:pt x="0" y="973259"/>
                          </a:lnTo>
                          <a:lnTo>
                            <a:pt x="7344" y="900039"/>
                          </a:lnTo>
                          <a:cubicBezTo>
                            <a:pt x="46693" y="599936"/>
                            <a:pt x="148265" y="319417"/>
                            <a:pt x="298683" y="71861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9" name="Freeform 72">
                      <a:extLst>
                        <a:ext uri="{FF2B5EF4-FFF2-40B4-BE49-F238E27FC236}">
                          <a16:creationId xmlns:a16="http://schemas.microsoft.com/office/drawing/2014/main" id="{92000FF2-F014-42D2-BB04-4A12A0D993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2711" y="1924639"/>
                      <a:ext cx="1041570" cy="1026232"/>
                    </a:xfrm>
                    <a:custGeom>
                      <a:avLst/>
                      <a:gdLst>
                        <a:gd name="connsiteX0" fmla="*/ 168177 w 1041570"/>
                        <a:gd name="connsiteY0" fmla="*/ 0 h 1026232"/>
                        <a:gd name="connsiteX1" fmla="*/ 1041570 w 1041570"/>
                        <a:gd name="connsiteY1" fmla="*/ 0 h 1026232"/>
                        <a:gd name="connsiteX2" fmla="*/ 1041570 w 1041570"/>
                        <a:gd name="connsiteY2" fmla="*/ 946206 h 1026232"/>
                        <a:gd name="connsiteX3" fmla="*/ 885107 w 1041570"/>
                        <a:gd name="connsiteY3" fmla="*/ 810768 h 1026232"/>
                        <a:gd name="connsiteX4" fmla="*/ 609715 w 1041570"/>
                        <a:gd name="connsiteY4" fmla="*/ 1026232 h 1026232"/>
                        <a:gd name="connsiteX5" fmla="*/ 556927 w 1041570"/>
                        <a:gd name="connsiteY5" fmla="*/ 996255 h 1026232"/>
                        <a:gd name="connsiteX6" fmla="*/ 540442 w 1041570"/>
                        <a:gd name="connsiteY6" fmla="*/ 661460 h 1026232"/>
                        <a:gd name="connsiteX7" fmla="*/ 155391 w 1041570"/>
                        <a:gd name="connsiteY7" fmla="*/ 583423 h 1026232"/>
                        <a:gd name="connsiteX8" fmla="*/ 0 w 1041570"/>
                        <a:gd name="connsiteY8" fmla="*/ 912206 h 1026232"/>
                        <a:gd name="connsiteX9" fmla="*/ 17936 w 1041570"/>
                        <a:gd name="connsiteY9" fmla="*/ 694404 h 1026232"/>
                        <a:gd name="connsiteX10" fmla="*/ 167137 w 1041570"/>
                        <a:gd name="connsiteY10" fmla="*/ 2841 h 10262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41570" h="1026232">
                          <a:moveTo>
                            <a:pt x="168177" y="0"/>
                          </a:moveTo>
                          <a:lnTo>
                            <a:pt x="1041570" y="0"/>
                          </a:lnTo>
                          <a:lnTo>
                            <a:pt x="1041570" y="946206"/>
                          </a:lnTo>
                          <a:lnTo>
                            <a:pt x="885107" y="810768"/>
                          </a:lnTo>
                          <a:lnTo>
                            <a:pt x="609715" y="1026232"/>
                          </a:lnTo>
                          <a:lnTo>
                            <a:pt x="556927" y="996255"/>
                          </a:lnTo>
                          <a:cubicBezTo>
                            <a:pt x="553504" y="878437"/>
                            <a:pt x="543864" y="779278"/>
                            <a:pt x="540442" y="661460"/>
                          </a:cubicBezTo>
                          <a:lnTo>
                            <a:pt x="155391" y="583423"/>
                          </a:lnTo>
                          <a:lnTo>
                            <a:pt x="0" y="912206"/>
                          </a:lnTo>
                          <a:lnTo>
                            <a:pt x="17936" y="694404"/>
                          </a:lnTo>
                          <a:cubicBezTo>
                            <a:pt x="46523" y="445434"/>
                            <a:pt x="97666" y="212263"/>
                            <a:pt x="167137" y="2841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0" name="Freeform 73">
                      <a:extLst>
                        <a:ext uri="{FF2B5EF4-FFF2-40B4-BE49-F238E27FC236}">
                          <a16:creationId xmlns:a16="http://schemas.microsoft.com/office/drawing/2014/main" id="{15F7992B-964B-4356-B813-2E7211FF13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58070" y="1924639"/>
                      <a:ext cx="1025572" cy="1059260"/>
                    </a:xfrm>
                    <a:custGeom>
                      <a:avLst/>
                      <a:gdLst>
                        <a:gd name="connsiteX0" fmla="*/ 0 w 1138933"/>
                        <a:gd name="connsiteY0" fmla="*/ 0 h 1176339"/>
                        <a:gd name="connsiteX1" fmla="*/ 944345 w 1138933"/>
                        <a:gd name="connsiteY1" fmla="*/ 0 h 1176339"/>
                        <a:gd name="connsiteX2" fmla="*/ 970722 w 1138933"/>
                        <a:gd name="connsiteY2" fmla="*/ 78466 h 1176339"/>
                        <a:gd name="connsiteX3" fmla="*/ 1136400 w 1138933"/>
                        <a:gd name="connsiteY3" fmla="*/ 1068496 h 1176339"/>
                        <a:gd name="connsiteX4" fmla="*/ 1138933 w 1138933"/>
                        <a:gd name="connsiteY4" fmla="*/ 1176339 h 1176339"/>
                        <a:gd name="connsiteX5" fmla="*/ 0 w 1138933"/>
                        <a:gd name="connsiteY5" fmla="*/ 1176339 h 1176339"/>
                        <a:gd name="connsiteX6" fmla="*/ 0 w 1138933"/>
                        <a:gd name="connsiteY6" fmla="*/ 0 h 1176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138933" h="1176339">
                          <a:moveTo>
                            <a:pt x="0" y="0"/>
                          </a:moveTo>
                          <a:lnTo>
                            <a:pt x="944345" y="0"/>
                          </a:lnTo>
                          <a:lnTo>
                            <a:pt x="970722" y="78466"/>
                          </a:lnTo>
                          <a:cubicBezTo>
                            <a:pt x="1061261" y="374763"/>
                            <a:pt x="1119502" y="710445"/>
                            <a:pt x="1136400" y="1068496"/>
                          </a:cubicBezTo>
                          <a:lnTo>
                            <a:pt x="1138933" y="1176339"/>
                          </a:lnTo>
                          <a:lnTo>
                            <a:pt x="0" y="1176339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1" name="Freeform 74">
                      <a:extLst>
                        <a:ext uri="{FF2B5EF4-FFF2-40B4-BE49-F238E27FC236}">
                          <a16:creationId xmlns:a16="http://schemas.microsoft.com/office/drawing/2014/main" id="{065475B7-C25E-4912-8857-057B1A975A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92353" y="1924639"/>
                      <a:ext cx="895747" cy="1059260"/>
                    </a:xfrm>
                    <a:custGeom>
                      <a:avLst/>
                      <a:gdLst>
                        <a:gd name="connsiteX0" fmla="*/ 0 w 994758"/>
                        <a:gd name="connsiteY0" fmla="*/ 0 h 1176339"/>
                        <a:gd name="connsiteX1" fmla="*/ 603443 w 994758"/>
                        <a:gd name="connsiteY1" fmla="*/ 0 h 1176339"/>
                        <a:gd name="connsiteX2" fmla="*/ 655624 w 994758"/>
                        <a:gd name="connsiteY2" fmla="*/ 79803 h 1176339"/>
                        <a:gd name="connsiteX3" fmla="*/ 993621 w 994758"/>
                        <a:gd name="connsiteY3" fmla="*/ 1143639 h 1176339"/>
                        <a:gd name="connsiteX4" fmla="*/ 994758 w 994758"/>
                        <a:gd name="connsiteY4" fmla="*/ 1176339 h 1176339"/>
                        <a:gd name="connsiteX5" fmla="*/ 194870 w 994758"/>
                        <a:gd name="connsiteY5" fmla="*/ 1176339 h 1176339"/>
                        <a:gd name="connsiteX6" fmla="*/ 188994 w 994758"/>
                        <a:gd name="connsiteY6" fmla="*/ 999197 h 1176339"/>
                        <a:gd name="connsiteX7" fmla="*/ 42801 w 994758"/>
                        <a:gd name="connsiteY7" fmla="*/ 132997 h 1176339"/>
                        <a:gd name="connsiteX8" fmla="*/ 0 w 994758"/>
                        <a:gd name="connsiteY8" fmla="*/ 0 h 1176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94758" h="1176339">
                          <a:moveTo>
                            <a:pt x="0" y="0"/>
                          </a:moveTo>
                          <a:lnTo>
                            <a:pt x="603443" y="0"/>
                          </a:lnTo>
                          <a:lnTo>
                            <a:pt x="655624" y="79803"/>
                          </a:lnTo>
                          <a:cubicBezTo>
                            <a:pt x="846532" y="393996"/>
                            <a:pt x="966590" y="756000"/>
                            <a:pt x="993621" y="1143639"/>
                          </a:cubicBezTo>
                          <a:lnTo>
                            <a:pt x="994758" y="1176339"/>
                          </a:lnTo>
                          <a:lnTo>
                            <a:pt x="194870" y="1176339"/>
                          </a:lnTo>
                          <a:lnTo>
                            <a:pt x="188994" y="999197"/>
                          </a:lnTo>
                          <a:cubicBezTo>
                            <a:pt x="168479" y="691983"/>
                            <a:pt x="118044" y="400332"/>
                            <a:pt x="42801" y="132997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2" name="Freeform 75">
                      <a:extLst>
                        <a:ext uri="{FF2B5EF4-FFF2-40B4-BE49-F238E27FC236}">
                          <a16:creationId xmlns:a16="http://schemas.microsoft.com/office/drawing/2014/main" id="{BD7D8546-5D08-4E24-95B5-ECA9984B03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58070" y="3228343"/>
                      <a:ext cx="1024465" cy="1031383"/>
                    </a:xfrm>
                    <a:custGeom>
                      <a:avLst/>
                      <a:gdLst>
                        <a:gd name="connsiteX0" fmla="*/ 0 w 1024465"/>
                        <a:gd name="connsiteY0" fmla="*/ 0 h 1031383"/>
                        <a:gd name="connsiteX1" fmla="*/ 1024465 w 1024465"/>
                        <a:gd name="connsiteY1" fmla="*/ 0 h 1031383"/>
                        <a:gd name="connsiteX2" fmla="*/ 1023292 w 1024465"/>
                        <a:gd name="connsiteY2" fmla="*/ 49934 h 1031383"/>
                        <a:gd name="connsiteX3" fmla="*/ 874104 w 1024465"/>
                        <a:gd name="connsiteY3" fmla="*/ 941429 h 1031383"/>
                        <a:gd name="connsiteX4" fmla="*/ 843866 w 1024465"/>
                        <a:gd name="connsiteY4" fmla="*/ 1031383 h 1031383"/>
                        <a:gd name="connsiteX5" fmla="*/ 254954 w 1024465"/>
                        <a:gd name="connsiteY5" fmla="*/ 1031383 h 1031383"/>
                        <a:gd name="connsiteX6" fmla="*/ 280591 w 1024465"/>
                        <a:gd name="connsiteY6" fmla="*/ 851322 h 1031383"/>
                        <a:gd name="connsiteX7" fmla="*/ 0 w 1024465"/>
                        <a:gd name="connsiteY7" fmla="*/ 741565 h 1031383"/>
                        <a:gd name="connsiteX8" fmla="*/ 0 w 1024465"/>
                        <a:gd name="connsiteY8" fmla="*/ 626032 h 1031383"/>
                        <a:gd name="connsiteX9" fmla="*/ 271482 w 1024465"/>
                        <a:gd name="connsiteY9" fmla="*/ 486550 h 1031383"/>
                        <a:gd name="connsiteX10" fmla="*/ 132185 w 1024465"/>
                        <a:gd name="connsiteY10" fmla="*/ 121788 h 1031383"/>
                        <a:gd name="connsiteX11" fmla="*/ 0 w 1024465"/>
                        <a:gd name="connsiteY11" fmla="*/ 132122 h 10313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024465" h="1031383">
                          <a:moveTo>
                            <a:pt x="0" y="0"/>
                          </a:moveTo>
                          <a:lnTo>
                            <a:pt x="1024465" y="0"/>
                          </a:lnTo>
                          <a:lnTo>
                            <a:pt x="1023292" y="49934"/>
                          </a:lnTo>
                          <a:cubicBezTo>
                            <a:pt x="1008076" y="372349"/>
                            <a:pt x="955632" y="674622"/>
                            <a:pt x="874104" y="941429"/>
                          </a:cubicBezTo>
                          <a:lnTo>
                            <a:pt x="843866" y="1031383"/>
                          </a:lnTo>
                          <a:lnTo>
                            <a:pt x="254954" y="1031383"/>
                          </a:lnTo>
                          <a:lnTo>
                            <a:pt x="280591" y="851322"/>
                          </a:lnTo>
                          <a:lnTo>
                            <a:pt x="0" y="741565"/>
                          </a:lnTo>
                          <a:lnTo>
                            <a:pt x="0" y="626032"/>
                          </a:lnTo>
                          <a:lnTo>
                            <a:pt x="271482" y="486550"/>
                          </a:lnTo>
                          <a:lnTo>
                            <a:pt x="132185" y="121788"/>
                          </a:lnTo>
                          <a:lnTo>
                            <a:pt x="0" y="132122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3" name="Freeform 76">
                      <a:extLst>
                        <a:ext uri="{FF2B5EF4-FFF2-40B4-BE49-F238E27FC236}">
                          <a16:creationId xmlns:a16="http://schemas.microsoft.com/office/drawing/2014/main" id="{262CC5C2-C4D2-498A-AD39-6B79F5099D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00864" y="3228343"/>
                      <a:ext cx="887187" cy="1031383"/>
                    </a:xfrm>
                    <a:custGeom>
                      <a:avLst/>
                      <a:gdLst>
                        <a:gd name="connsiteX0" fmla="*/ 185367 w 985251"/>
                        <a:gd name="connsiteY0" fmla="*/ 0 h 1145380"/>
                        <a:gd name="connsiteX1" fmla="*/ 985251 w 985251"/>
                        <a:gd name="connsiteY1" fmla="*/ 0 h 1145380"/>
                        <a:gd name="connsiteX2" fmla="*/ 984170 w 985251"/>
                        <a:gd name="connsiteY2" fmla="*/ 31110 h 1145380"/>
                        <a:gd name="connsiteX3" fmla="*/ 646173 w 985251"/>
                        <a:gd name="connsiteY3" fmla="*/ 1094946 h 1145380"/>
                        <a:gd name="connsiteX4" fmla="*/ 613196 w 985251"/>
                        <a:gd name="connsiteY4" fmla="*/ 1145380 h 1145380"/>
                        <a:gd name="connsiteX5" fmla="*/ 0 w 985251"/>
                        <a:gd name="connsiteY5" fmla="*/ 1145380 h 1145380"/>
                        <a:gd name="connsiteX6" fmla="*/ 33350 w 985251"/>
                        <a:gd name="connsiteY6" fmla="*/ 1041752 h 1145380"/>
                        <a:gd name="connsiteX7" fmla="*/ 179543 w 985251"/>
                        <a:gd name="connsiteY7" fmla="*/ 175552 h 1145380"/>
                        <a:gd name="connsiteX8" fmla="*/ 185367 w 985251"/>
                        <a:gd name="connsiteY8" fmla="*/ 0 h 1145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85251" h="1145380">
                          <a:moveTo>
                            <a:pt x="185367" y="0"/>
                          </a:moveTo>
                          <a:lnTo>
                            <a:pt x="985251" y="0"/>
                          </a:lnTo>
                          <a:lnTo>
                            <a:pt x="984170" y="31110"/>
                          </a:lnTo>
                          <a:cubicBezTo>
                            <a:pt x="957139" y="418750"/>
                            <a:pt x="837081" y="780754"/>
                            <a:pt x="646173" y="1094946"/>
                          </a:cubicBezTo>
                          <a:lnTo>
                            <a:pt x="613196" y="1145380"/>
                          </a:lnTo>
                          <a:lnTo>
                            <a:pt x="0" y="1145380"/>
                          </a:lnTo>
                          <a:lnTo>
                            <a:pt x="33350" y="1041752"/>
                          </a:lnTo>
                          <a:cubicBezTo>
                            <a:pt x="108593" y="774417"/>
                            <a:pt x="159028" y="482766"/>
                            <a:pt x="179543" y="175552"/>
                          </a:cubicBezTo>
                          <a:lnTo>
                            <a:pt x="185367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4" name="Freeform 77">
                      <a:extLst>
                        <a:ext uri="{FF2B5EF4-FFF2-40B4-BE49-F238E27FC236}">
                          <a16:creationId xmlns:a16="http://schemas.microsoft.com/office/drawing/2014/main" id="{6FCB40A5-C3F7-4335-ADB7-66A5324806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58069" y="4506314"/>
                      <a:ext cx="746425" cy="745144"/>
                    </a:xfrm>
                    <a:custGeom>
                      <a:avLst/>
                      <a:gdLst>
                        <a:gd name="connsiteX0" fmla="*/ 0 w 828930"/>
                        <a:gd name="connsiteY0" fmla="*/ 0 h 827504"/>
                        <a:gd name="connsiteX1" fmla="*/ 828930 w 828930"/>
                        <a:gd name="connsiteY1" fmla="*/ 0 h 827504"/>
                        <a:gd name="connsiteX2" fmla="*/ 774821 w 828930"/>
                        <a:gd name="connsiteY2" fmla="*/ 113380 h 827504"/>
                        <a:gd name="connsiteX3" fmla="*/ 112245 w 828930"/>
                        <a:gd name="connsiteY3" fmla="*/ 795268 h 827504"/>
                        <a:gd name="connsiteX4" fmla="*/ 0 w 828930"/>
                        <a:gd name="connsiteY4" fmla="*/ 827504 h 827504"/>
                        <a:gd name="connsiteX5" fmla="*/ 0 w 828930"/>
                        <a:gd name="connsiteY5" fmla="*/ 0 h 827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28930" h="827504">
                          <a:moveTo>
                            <a:pt x="0" y="0"/>
                          </a:moveTo>
                          <a:lnTo>
                            <a:pt x="828930" y="0"/>
                          </a:lnTo>
                          <a:lnTo>
                            <a:pt x="774821" y="113380"/>
                          </a:lnTo>
                          <a:cubicBezTo>
                            <a:pt x="598362" y="453450"/>
                            <a:pt x="369232" y="696311"/>
                            <a:pt x="112245" y="795268"/>
                          </a:cubicBezTo>
                          <a:lnTo>
                            <a:pt x="0" y="827504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75" name="Freeform 78">
                      <a:extLst>
                        <a:ext uri="{FF2B5EF4-FFF2-40B4-BE49-F238E27FC236}">
                          <a16:creationId xmlns:a16="http://schemas.microsoft.com/office/drawing/2014/main" id="{1A0068DD-EF1C-41EF-9BDC-1EADCCD484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88422" y="4506314"/>
                      <a:ext cx="779695" cy="568500"/>
                    </a:xfrm>
                    <a:custGeom>
                      <a:avLst/>
                      <a:gdLst>
                        <a:gd name="connsiteX0" fmla="*/ 359438 w 865878"/>
                        <a:gd name="connsiteY0" fmla="*/ 0 h 631336"/>
                        <a:gd name="connsiteX1" fmla="*/ 865878 w 865878"/>
                        <a:gd name="connsiteY1" fmla="*/ 0 h 631336"/>
                        <a:gd name="connsiteX2" fmla="*/ 821455 w 865878"/>
                        <a:gd name="connsiteY2" fmla="*/ 51594 h 631336"/>
                        <a:gd name="connsiteX3" fmla="*/ 205143 w 865878"/>
                        <a:gd name="connsiteY3" fmla="*/ 532512 h 631336"/>
                        <a:gd name="connsiteX4" fmla="*/ 0 w 865878"/>
                        <a:gd name="connsiteY4" fmla="*/ 631336 h 631336"/>
                        <a:gd name="connsiteX5" fmla="*/ 70222 w 865878"/>
                        <a:gd name="connsiteY5" fmla="*/ 541436 h 631336"/>
                        <a:gd name="connsiteX6" fmla="*/ 309333 w 865878"/>
                        <a:gd name="connsiteY6" fmla="*/ 122184 h 631336"/>
                        <a:gd name="connsiteX7" fmla="*/ 359438 w 865878"/>
                        <a:gd name="connsiteY7" fmla="*/ 0 h 631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65878" h="631336">
                          <a:moveTo>
                            <a:pt x="359438" y="0"/>
                          </a:moveTo>
                          <a:lnTo>
                            <a:pt x="865878" y="0"/>
                          </a:lnTo>
                          <a:lnTo>
                            <a:pt x="821455" y="51594"/>
                          </a:lnTo>
                          <a:cubicBezTo>
                            <a:pt x="644623" y="243837"/>
                            <a:pt x="436492" y="406836"/>
                            <a:pt x="205143" y="532512"/>
                          </a:cubicBezTo>
                          <a:lnTo>
                            <a:pt x="0" y="631336"/>
                          </a:lnTo>
                          <a:lnTo>
                            <a:pt x="70222" y="541436"/>
                          </a:lnTo>
                          <a:cubicBezTo>
                            <a:pt x="158427" y="416815"/>
                            <a:pt x="238635" y="276200"/>
                            <a:pt x="309333" y="122184"/>
                          </a:cubicBezTo>
                          <a:lnTo>
                            <a:pt x="359438" y="0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363" name="Freeform 66">
                    <a:extLst>
                      <a:ext uri="{FF2B5EF4-FFF2-40B4-BE49-F238E27FC236}">
                        <a16:creationId xmlns:a16="http://schemas.microsoft.com/office/drawing/2014/main" id="{FF3033D5-FE63-42A2-BB55-E836CA96F3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74883" y="2640650"/>
                    <a:ext cx="2743146" cy="2732121"/>
                  </a:xfrm>
                  <a:custGeom>
                    <a:avLst/>
                    <a:gdLst>
                      <a:gd name="connsiteX0" fmla="*/ 492512 w 985025"/>
                      <a:gd name="connsiteY0" fmla="*/ 301234 h 978864"/>
                      <a:gd name="connsiteX1" fmla="*/ 303330 w 985025"/>
                      <a:gd name="connsiteY1" fmla="*/ 489432 h 978864"/>
                      <a:gd name="connsiteX2" fmla="*/ 492512 w 985025"/>
                      <a:gd name="connsiteY2" fmla="*/ 677630 h 978864"/>
                      <a:gd name="connsiteX3" fmla="*/ 681694 w 985025"/>
                      <a:gd name="connsiteY3" fmla="*/ 489432 h 978864"/>
                      <a:gd name="connsiteX4" fmla="*/ 492512 w 985025"/>
                      <a:gd name="connsiteY4" fmla="*/ 301234 h 978864"/>
                      <a:gd name="connsiteX5" fmla="*/ 537084 w 985025"/>
                      <a:gd name="connsiteY5" fmla="*/ 0 h 978864"/>
                      <a:gd name="connsiteX6" fmla="*/ 626226 w 985025"/>
                      <a:gd name="connsiteY6" fmla="*/ 15573 h 978864"/>
                      <a:gd name="connsiteX7" fmla="*/ 630684 w 985025"/>
                      <a:gd name="connsiteY7" fmla="*/ 22247 h 978864"/>
                      <a:gd name="connsiteX8" fmla="*/ 637369 w 985025"/>
                      <a:gd name="connsiteY8" fmla="*/ 126807 h 978864"/>
                      <a:gd name="connsiteX9" fmla="*/ 641826 w 985025"/>
                      <a:gd name="connsiteY9" fmla="*/ 133481 h 978864"/>
                      <a:gd name="connsiteX10" fmla="*/ 677483 w 985025"/>
                      <a:gd name="connsiteY10" fmla="*/ 153504 h 978864"/>
                      <a:gd name="connsiteX11" fmla="*/ 686398 w 985025"/>
                      <a:gd name="connsiteY11" fmla="*/ 149054 h 978864"/>
                      <a:gd name="connsiteX12" fmla="*/ 773312 w 985025"/>
                      <a:gd name="connsiteY12" fmla="*/ 88988 h 978864"/>
                      <a:gd name="connsiteX13" fmla="*/ 779997 w 985025"/>
                      <a:gd name="connsiteY13" fmla="*/ 88988 h 978864"/>
                      <a:gd name="connsiteX14" fmla="*/ 846854 w 985025"/>
                      <a:gd name="connsiteY14" fmla="*/ 146830 h 978864"/>
                      <a:gd name="connsiteX15" fmla="*/ 846854 w 985025"/>
                      <a:gd name="connsiteY15" fmla="*/ 153504 h 978864"/>
                      <a:gd name="connsiteX16" fmla="*/ 800054 w 985025"/>
                      <a:gd name="connsiteY16" fmla="*/ 249165 h 978864"/>
                      <a:gd name="connsiteX17" fmla="*/ 800054 w 985025"/>
                      <a:gd name="connsiteY17" fmla="*/ 255839 h 978864"/>
                      <a:gd name="connsiteX18" fmla="*/ 822340 w 985025"/>
                      <a:gd name="connsiteY18" fmla="*/ 289210 h 978864"/>
                      <a:gd name="connsiteX19" fmla="*/ 829026 w 985025"/>
                      <a:gd name="connsiteY19" fmla="*/ 291434 h 978864"/>
                      <a:gd name="connsiteX20" fmla="*/ 938225 w 985025"/>
                      <a:gd name="connsiteY20" fmla="*/ 280311 h 978864"/>
                      <a:gd name="connsiteX21" fmla="*/ 940454 w 985025"/>
                      <a:gd name="connsiteY21" fmla="*/ 286985 h 978864"/>
                      <a:gd name="connsiteX22" fmla="*/ 971654 w 985025"/>
                      <a:gd name="connsiteY22" fmla="*/ 369299 h 978864"/>
                      <a:gd name="connsiteX23" fmla="*/ 967197 w 985025"/>
                      <a:gd name="connsiteY23" fmla="*/ 375973 h 978864"/>
                      <a:gd name="connsiteX24" fmla="*/ 878054 w 985025"/>
                      <a:gd name="connsiteY24" fmla="*/ 433815 h 978864"/>
                      <a:gd name="connsiteX25" fmla="*/ 875825 w 985025"/>
                      <a:gd name="connsiteY25" fmla="*/ 438264 h 978864"/>
                      <a:gd name="connsiteX26" fmla="*/ 878054 w 985025"/>
                      <a:gd name="connsiteY26" fmla="*/ 480533 h 978864"/>
                      <a:gd name="connsiteX27" fmla="*/ 884740 w 985025"/>
                      <a:gd name="connsiteY27" fmla="*/ 487207 h 978864"/>
                      <a:gd name="connsiteX28" fmla="*/ 982797 w 985025"/>
                      <a:gd name="connsiteY28" fmla="*/ 531701 h 978864"/>
                      <a:gd name="connsiteX29" fmla="*/ 985025 w 985025"/>
                      <a:gd name="connsiteY29" fmla="*/ 536151 h 978864"/>
                      <a:gd name="connsiteX30" fmla="*/ 967197 w 985025"/>
                      <a:gd name="connsiteY30" fmla="*/ 622914 h 978864"/>
                      <a:gd name="connsiteX31" fmla="*/ 962739 w 985025"/>
                      <a:gd name="connsiteY31" fmla="*/ 627363 h 978864"/>
                      <a:gd name="connsiteX32" fmla="*/ 855768 w 985025"/>
                      <a:gd name="connsiteY32" fmla="*/ 634037 h 978864"/>
                      <a:gd name="connsiteX33" fmla="*/ 851311 w 985025"/>
                      <a:gd name="connsiteY33" fmla="*/ 636262 h 978864"/>
                      <a:gd name="connsiteX34" fmla="*/ 831254 w 985025"/>
                      <a:gd name="connsiteY34" fmla="*/ 676306 h 978864"/>
                      <a:gd name="connsiteX35" fmla="*/ 831254 w 985025"/>
                      <a:gd name="connsiteY35" fmla="*/ 680756 h 978864"/>
                      <a:gd name="connsiteX36" fmla="*/ 895883 w 985025"/>
                      <a:gd name="connsiteY36" fmla="*/ 769743 h 978864"/>
                      <a:gd name="connsiteX37" fmla="*/ 895883 w 985025"/>
                      <a:gd name="connsiteY37" fmla="*/ 776417 h 978864"/>
                      <a:gd name="connsiteX38" fmla="*/ 835711 w 985025"/>
                      <a:gd name="connsiteY38" fmla="*/ 843158 h 978864"/>
                      <a:gd name="connsiteX39" fmla="*/ 831254 w 985025"/>
                      <a:gd name="connsiteY39" fmla="*/ 843158 h 978864"/>
                      <a:gd name="connsiteX40" fmla="*/ 733197 w 985025"/>
                      <a:gd name="connsiteY40" fmla="*/ 794215 h 978864"/>
                      <a:gd name="connsiteX41" fmla="*/ 728740 w 985025"/>
                      <a:gd name="connsiteY41" fmla="*/ 794215 h 978864"/>
                      <a:gd name="connsiteX42" fmla="*/ 695312 w 985025"/>
                      <a:gd name="connsiteY42" fmla="*/ 816462 h 978864"/>
                      <a:gd name="connsiteX43" fmla="*/ 690855 w 985025"/>
                      <a:gd name="connsiteY43" fmla="*/ 825360 h 978864"/>
                      <a:gd name="connsiteX44" fmla="*/ 701998 w 985025"/>
                      <a:gd name="connsiteY44" fmla="*/ 932146 h 978864"/>
                      <a:gd name="connsiteX45" fmla="*/ 697540 w 985025"/>
                      <a:gd name="connsiteY45" fmla="*/ 936595 h 978864"/>
                      <a:gd name="connsiteX46" fmla="*/ 612855 w 985025"/>
                      <a:gd name="connsiteY46" fmla="*/ 965516 h 978864"/>
                      <a:gd name="connsiteX47" fmla="*/ 608398 w 985025"/>
                      <a:gd name="connsiteY47" fmla="*/ 965516 h 978864"/>
                      <a:gd name="connsiteX48" fmla="*/ 548227 w 985025"/>
                      <a:gd name="connsiteY48" fmla="*/ 876528 h 978864"/>
                      <a:gd name="connsiteX49" fmla="*/ 543770 w 985025"/>
                      <a:gd name="connsiteY49" fmla="*/ 872079 h 978864"/>
                      <a:gd name="connsiteX50" fmla="*/ 501427 w 985025"/>
                      <a:gd name="connsiteY50" fmla="*/ 876528 h 978864"/>
                      <a:gd name="connsiteX51" fmla="*/ 494741 w 985025"/>
                      <a:gd name="connsiteY51" fmla="*/ 878753 h 978864"/>
                      <a:gd name="connsiteX52" fmla="*/ 450170 w 985025"/>
                      <a:gd name="connsiteY52" fmla="*/ 976639 h 978864"/>
                      <a:gd name="connsiteX53" fmla="*/ 445713 w 985025"/>
                      <a:gd name="connsiteY53" fmla="*/ 978864 h 978864"/>
                      <a:gd name="connsiteX54" fmla="*/ 356570 w 985025"/>
                      <a:gd name="connsiteY54" fmla="*/ 961067 h 978864"/>
                      <a:gd name="connsiteX55" fmla="*/ 352113 w 985025"/>
                      <a:gd name="connsiteY55" fmla="*/ 958842 h 978864"/>
                      <a:gd name="connsiteX56" fmla="*/ 347656 w 985025"/>
                      <a:gd name="connsiteY56" fmla="*/ 849832 h 978864"/>
                      <a:gd name="connsiteX57" fmla="*/ 340970 w 985025"/>
                      <a:gd name="connsiteY57" fmla="*/ 845383 h 978864"/>
                      <a:gd name="connsiteX58" fmla="*/ 305313 w 985025"/>
                      <a:gd name="connsiteY58" fmla="*/ 827585 h 978864"/>
                      <a:gd name="connsiteX59" fmla="*/ 296399 w 985025"/>
                      <a:gd name="connsiteY59" fmla="*/ 827585 h 978864"/>
                      <a:gd name="connsiteX60" fmla="*/ 211713 w 985025"/>
                      <a:gd name="connsiteY60" fmla="*/ 889877 h 978864"/>
                      <a:gd name="connsiteX61" fmla="*/ 205028 w 985025"/>
                      <a:gd name="connsiteY61" fmla="*/ 889877 h 978864"/>
                      <a:gd name="connsiteX62" fmla="*/ 138171 w 985025"/>
                      <a:gd name="connsiteY62" fmla="*/ 832035 h 978864"/>
                      <a:gd name="connsiteX63" fmla="*/ 135942 w 985025"/>
                      <a:gd name="connsiteY63" fmla="*/ 825360 h 978864"/>
                      <a:gd name="connsiteX64" fmla="*/ 182742 w 985025"/>
                      <a:gd name="connsiteY64" fmla="*/ 727474 h 978864"/>
                      <a:gd name="connsiteX65" fmla="*/ 182742 w 985025"/>
                      <a:gd name="connsiteY65" fmla="*/ 723025 h 978864"/>
                      <a:gd name="connsiteX66" fmla="*/ 160457 w 985025"/>
                      <a:gd name="connsiteY66" fmla="*/ 689654 h 978864"/>
                      <a:gd name="connsiteX67" fmla="*/ 153771 w 985025"/>
                      <a:gd name="connsiteY67" fmla="*/ 687430 h 978864"/>
                      <a:gd name="connsiteX68" fmla="*/ 49028 w 985025"/>
                      <a:gd name="connsiteY68" fmla="*/ 698553 h 978864"/>
                      <a:gd name="connsiteX69" fmla="*/ 42343 w 985025"/>
                      <a:gd name="connsiteY69" fmla="*/ 694104 h 978864"/>
                      <a:gd name="connsiteX70" fmla="*/ 11143 w 985025"/>
                      <a:gd name="connsiteY70" fmla="*/ 611790 h 978864"/>
                      <a:gd name="connsiteX71" fmla="*/ 15600 w 985025"/>
                      <a:gd name="connsiteY71" fmla="*/ 605116 h 978864"/>
                      <a:gd name="connsiteX72" fmla="*/ 104742 w 985025"/>
                      <a:gd name="connsiteY72" fmla="*/ 545049 h 978864"/>
                      <a:gd name="connsiteX73" fmla="*/ 106971 w 985025"/>
                      <a:gd name="connsiteY73" fmla="*/ 538375 h 978864"/>
                      <a:gd name="connsiteX74" fmla="*/ 104742 w 985025"/>
                      <a:gd name="connsiteY74" fmla="*/ 498331 h 978864"/>
                      <a:gd name="connsiteX75" fmla="*/ 102514 w 985025"/>
                      <a:gd name="connsiteY75" fmla="*/ 491657 h 978864"/>
                      <a:gd name="connsiteX76" fmla="*/ 4457 w 985025"/>
                      <a:gd name="connsiteY76" fmla="*/ 447163 h 978864"/>
                      <a:gd name="connsiteX77" fmla="*/ 0 w 985025"/>
                      <a:gd name="connsiteY77" fmla="*/ 442714 h 978864"/>
                      <a:gd name="connsiteX78" fmla="*/ 15600 w 985025"/>
                      <a:gd name="connsiteY78" fmla="*/ 355951 h 978864"/>
                      <a:gd name="connsiteX79" fmla="*/ 20057 w 985025"/>
                      <a:gd name="connsiteY79" fmla="*/ 353726 h 978864"/>
                      <a:gd name="connsiteX80" fmla="*/ 129257 w 985025"/>
                      <a:gd name="connsiteY80" fmla="*/ 344827 h 978864"/>
                      <a:gd name="connsiteX81" fmla="*/ 135942 w 985025"/>
                      <a:gd name="connsiteY81" fmla="*/ 342602 h 978864"/>
                      <a:gd name="connsiteX82" fmla="*/ 151542 w 985025"/>
                      <a:gd name="connsiteY82" fmla="*/ 304783 h 978864"/>
                      <a:gd name="connsiteX83" fmla="*/ 151542 w 985025"/>
                      <a:gd name="connsiteY83" fmla="*/ 298109 h 978864"/>
                      <a:gd name="connsiteX84" fmla="*/ 91371 w 985025"/>
                      <a:gd name="connsiteY84" fmla="*/ 211346 h 978864"/>
                      <a:gd name="connsiteX85" fmla="*/ 91371 w 985025"/>
                      <a:gd name="connsiteY85" fmla="*/ 202447 h 978864"/>
                      <a:gd name="connsiteX86" fmla="*/ 147085 w 985025"/>
                      <a:gd name="connsiteY86" fmla="*/ 135706 h 978864"/>
                      <a:gd name="connsiteX87" fmla="*/ 153771 w 985025"/>
                      <a:gd name="connsiteY87" fmla="*/ 135706 h 978864"/>
                      <a:gd name="connsiteX88" fmla="*/ 249599 w 985025"/>
                      <a:gd name="connsiteY88" fmla="*/ 182425 h 978864"/>
                      <a:gd name="connsiteX89" fmla="*/ 256285 w 985025"/>
                      <a:gd name="connsiteY89" fmla="*/ 182425 h 978864"/>
                      <a:gd name="connsiteX90" fmla="*/ 289713 w 985025"/>
                      <a:gd name="connsiteY90" fmla="*/ 160178 h 978864"/>
                      <a:gd name="connsiteX91" fmla="*/ 291942 w 985025"/>
                      <a:gd name="connsiteY91" fmla="*/ 155728 h 978864"/>
                      <a:gd name="connsiteX92" fmla="*/ 283027 w 985025"/>
                      <a:gd name="connsiteY92" fmla="*/ 46718 h 978864"/>
                      <a:gd name="connsiteX93" fmla="*/ 285256 w 985025"/>
                      <a:gd name="connsiteY93" fmla="*/ 44494 h 978864"/>
                      <a:gd name="connsiteX94" fmla="*/ 369942 w 985025"/>
                      <a:gd name="connsiteY94" fmla="*/ 13348 h 978864"/>
                      <a:gd name="connsiteX95" fmla="*/ 376627 w 985025"/>
                      <a:gd name="connsiteY95" fmla="*/ 15573 h 978864"/>
                      <a:gd name="connsiteX96" fmla="*/ 434570 w 985025"/>
                      <a:gd name="connsiteY96" fmla="*/ 104560 h 978864"/>
                      <a:gd name="connsiteX97" fmla="*/ 439027 w 985025"/>
                      <a:gd name="connsiteY97" fmla="*/ 109010 h 978864"/>
                      <a:gd name="connsiteX98" fmla="*/ 481370 w 985025"/>
                      <a:gd name="connsiteY98" fmla="*/ 104560 h 978864"/>
                      <a:gd name="connsiteX99" fmla="*/ 488055 w 985025"/>
                      <a:gd name="connsiteY99" fmla="*/ 100111 h 978864"/>
                      <a:gd name="connsiteX100" fmla="*/ 532627 w 985025"/>
                      <a:gd name="connsiteY100" fmla="*/ 2225 h 978864"/>
                      <a:gd name="connsiteX0" fmla="*/ 492512 w 985025"/>
                      <a:gd name="connsiteY0" fmla="*/ 301234 h 978864"/>
                      <a:gd name="connsiteX1" fmla="*/ 303330 w 985025"/>
                      <a:gd name="connsiteY1" fmla="*/ 489432 h 978864"/>
                      <a:gd name="connsiteX2" fmla="*/ 492512 w 985025"/>
                      <a:gd name="connsiteY2" fmla="*/ 677630 h 978864"/>
                      <a:gd name="connsiteX3" fmla="*/ 681694 w 985025"/>
                      <a:gd name="connsiteY3" fmla="*/ 489432 h 978864"/>
                      <a:gd name="connsiteX4" fmla="*/ 492512 w 985025"/>
                      <a:gd name="connsiteY4" fmla="*/ 301234 h 978864"/>
                      <a:gd name="connsiteX5" fmla="*/ 537084 w 985025"/>
                      <a:gd name="connsiteY5" fmla="*/ 0 h 978864"/>
                      <a:gd name="connsiteX6" fmla="*/ 626226 w 985025"/>
                      <a:gd name="connsiteY6" fmla="*/ 15573 h 978864"/>
                      <a:gd name="connsiteX7" fmla="*/ 630684 w 985025"/>
                      <a:gd name="connsiteY7" fmla="*/ 22247 h 978864"/>
                      <a:gd name="connsiteX8" fmla="*/ 637369 w 985025"/>
                      <a:gd name="connsiteY8" fmla="*/ 126807 h 978864"/>
                      <a:gd name="connsiteX9" fmla="*/ 641826 w 985025"/>
                      <a:gd name="connsiteY9" fmla="*/ 133481 h 978864"/>
                      <a:gd name="connsiteX10" fmla="*/ 677483 w 985025"/>
                      <a:gd name="connsiteY10" fmla="*/ 153504 h 978864"/>
                      <a:gd name="connsiteX11" fmla="*/ 686398 w 985025"/>
                      <a:gd name="connsiteY11" fmla="*/ 149054 h 978864"/>
                      <a:gd name="connsiteX12" fmla="*/ 773312 w 985025"/>
                      <a:gd name="connsiteY12" fmla="*/ 88988 h 978864"/>
                      <a:gd name="connsiteX13" fmla="*/ 779997 w 985025"/>
                      <a:gd name="connsiteY13" fmla="*/ 88988 h 978864"/>
                      <a:gd name="connsiteX14" fmla="*/ 846854 w 985025"/>
                      <a:gd name="connsiteY14" fmla="*/ 146830 h 978864"/>
                      <a:gd name="connsiteX15" fmla="*/ 846854 w 985025"/>
                      <a:gd name="connsiteY15" fmla="*/ 153504 h 978864"/>
                      <a:gd name="connsiteX16" fmla="*/ 800054 w 985025"/>
                      <a:gd name="connsiteY16" fmla="*/ 249165 h 978864"/>
                      <a:gd name="connsiteX17" fmla="*/ 800054 w 985025"/>
                      <a:gd name="connsiteY17" fmla="*/ 255839 h 978864"/>
                      <a:gd name="connsiteX18" fmla="*/ 822340 w 985025"/>
                      <a:gd name="connsiteY18" fmla="*/ 289210 h 978864"/>
                      <a:gd name="connsiteX19" fmla="*/ 829026 w 985025"/>
                      <a:gd name="connsiteY19" fmla="*/ 291434 h 978864"/>
                      <a:gd name="connsiteX20" fmla="*/ 938225 w 985025"/>
                      <a:gd name="connsiteY20" fmla="*/ 280311 h 978864"/>
                      <a:gd name="connsiteX21" fmla="*/ 940454 w 985025"/>
                      <a:gd name="connsiteY21" fmla="*/ 286985 h 978864"/>
                      <a:gd name="connsiteX22" fmla="*/ 971654 w 985025"/>
                      <a:gd name="connsiteY22" fmla="*/ 369299 h 978864"/>
                      <a:gd name="connsiteX23" fmla="*/ 967197 w 985025"/>
                      <a:gd name="connsiteY23" fmla="*/ 375973 h 978864"/>
                      <a:gd name="connsiteX24" fmla="*/ 878054 w 985025"/>
                      <a:gd name="connsiteY24" fmla="*/ 433815 h 978864"/>
                      <a:gd name="connsiteX25" fmla="*/ 875825 w 985025"/>
                      <a:gd name="connsiteY25" fmla="*/ 438264 h 978864"/>
                      <a:gd name="connsiteX26" fmla="*/ 878054 w 985025"/>
                      <a:gd name="connsiteY26" fmla="*/ 480533 h 978864"/>
                      <a:gd name="connsiteX27" fmla="*/ 884740 w 985025"/>
                      <a:gd name="connsiteY27" fmla="*/ 487207 h 978864"/>
                      <a:gd name="connsiteX28" fmla="*/ 982797 w 985025"/>
                      <a:gd name="connsiteY28" fmla="*/ 531701 h 978864"/>
                      <a:gd name="connsiteX29" fmla="*/ 985025 w 985025"/>
                      <a:gd name="connsiteY29" fmla="*/ 536151 h 978864"/>
                      <a:gd name="connsiteX30" fmla="*/ 967197 w 985025"/>
                      <a:gd name="connsiteY30" fmla="*/ 622914 h 978864"/>
                      <a:gd name="connsiteX31" fmla="*/ 962739 w 985025"/>
                      <a:gd name="connsiteY31" fmla="*/ 627363 h 978864"/>
                      <a:gd name="connsiteX32" fmla="*/ 855768 w 985025"/>
                      <a:gd name="connsiteY32" fmla="*/ 634037 h 978864"/>
                      <a:gd name="connsiteX33" fmla="*/ 851311 w 985025"/>
                      <a:gd name="connsiteY33" fmla="*/ 636262 h 978864"/>
                      <a:gd name="connsiteX34" fmla="*/ 831254 w 985025"/>
                      <a:gd name="connsiteY34" fmla="*/ 676306 h 978864"/>
                      <a:gd name="connsiteX35" fmla="*/ 831254 w 985025"/>
                      <a:gd name="connsiteY35" fmla="*/ 680756 h 978864"/>
                      <a:gd name="connsiteX36" fmla="*/ 895883 w 985025"/>
                      <a:gd name="connsiteY36" fmla="*/ 769743 h 978864"/>
                      <a:gd name="connsiteX37" fmla="*/ 895883 w 985025"/>
                      <a:gd name="connsiteY37" fmla="*/ 776417 h 978864"/>
                      <a:gd name="connsiteX38" fmla="*/ 835711 w 985025"/>
                      <a:gd name="connsiteY38" fmla="*/ 843158 h 978864"/>
                      <a:gd name="connsiteX39" fmla="*/ 831254 w 985025"/>
                      <a:gd name="connsiteY39" fmla="*/ 843158 h 978864"/>
                      <a:gd name="connsiteX40" fmla="*/ 733197 w 985025"/>
                      <a:gd name="connsiteY40" fmla="*/ 794215 h 978864"/>
                      <a:gd name="connsiteX41" fmla="*/ 728740 w 985025"/>
                      <a:gd name="connsiteY41" fmla="*/ 794215 h 978864"/>
                      <a:gd name="connsiteX42" fmla="*/ 695312 w 985025"/>
                      <a:gd name="connsiteY42" fmla="*/ 816462 h 978864"/>
                      <a:gd name="connsiteX43" fmla="*/ 690855 w 985025"/>
                      <a:gd name="connsiteY43" fmla="*/ 825360 h 978864"/>
                      <a:gd name="connsiteX44" fmla="*/ 701998 w 985025"/>
                      <a:gd name="connsiteY44" fmla="*/ 932146 h 978864"/>
                      <a:gd name="connsiteX45" fmla="*/ 697540 w 985025"/>
                      <a:gd name="connsiteY45" fmla="*/ 936595 h 978864"/>
                      <a:gd name="connsiteX46" fmla="*/ 612855 w 985025"/>
                      <a:gd name="connsiteY46" fmla="*/ 965516 h 978864"/>
                      <a:gd name="connsiteX47" fmla="*/ 608398 w 985025"/>
                      <a:gd name="connsiteY47" fmla="*/ 965516 h 978864"/>
                      <a:gd name="connsiteX48" fmla="*/ 548227 w 985025"/>
                      <a:gd name="connsiteY48" fmla="*/ 876528 h 978864"/>
                      <a:gd name="connsiteX49" fmla="*/ 543770 w 985025"/>
                      <a:gd name="connsiteY49" fmla="*/ 872079 h 978864"/>
                      <a:gd name="connsiteX50" fmla="*/ 501427 w 985025"/>
                      <a:gd name="connsiteY50" fmla="*/ 876528 h 978864"/>
                      <a:gd name="connsiteX51" fmla="*/ 494741 w 985025"/>
                      <a:gd name="connsiteY51" fmla="*/ 878753 h 978864"/>
                      <a:gd name="connsiteX52" fmla="*/ 450170 w 985025"/>
                      <a:gd name="connsiteY52" fmla="*/ 976639 h 978864"/>
                      <a:gd name="connsiteX53" fmla="*/ 445713 w 985025"/>
                      <a:gd name="connsiteY53" fmla="*/ 978864 h 978864"/>
                      <a:gd name="connsiteX54" fmla="*/ 356570 w 985025"/>
                      <a:gd name="connsiteY54" fmla="*/ 961067 h 978864"/>
                      <a:gd name="connsiteX55" fmla="*/ 352113 w 985025"/>
                      <a:gd name="connsiteY55" fmla="*/ 958842 h 978864"/>
                      <a:gd name="connsiteX56" fmla="*/ 347656 w 985025"/>
                      <a:gd name="connsiteY56" fmla="*/ 849832 h 978864"/>
                      <a:gd name="connsiteX57" fmla="*/ 340970 w 985025"/>
                      <a:gd name="connsiteY57" fmla="*/ 845383 h 978864"/>
                      <a:gd name="connsiteX58" fmla="*/ 305313 w 985025"/>
                      <a:gd name="connsiteY58" fmla="*/ 827585 h 978864"/>
                      <a:gd name="connsiteX59" fmla="*/ 296399 w 985025"/>
                      <a:gd name="connsiteY59" fmla="*/ 827585 h 978864"/>
                      <a:gd name="connsiteX60" fmla="*/ 211713 w 985025"/>
                      <a:gd name="connsiteY60" fmla="*/ 889877 h 978864"/>
                      <a:gd name="connsiteX61" fmla="*/ 205028 w 985025"/>
                      <a:gd name="connsiteY61" fmla="*/ 889877 h 978864"/>
                      <a:gd name="connsiteX62" fmla="*/ 138171 w 985025"/>
                      <a:gd name="connsiteY62" fmla="*/ 832035 h 978864"/>
                      <a:gd name="connsiteX63" fmla="*/ 135942 w 985025"/>
                      <a:gd name="connsiteY63" fmla="*/ 825360 h 978864"/>
                      <a:gd name="connsiteX64" fmla="*/ 182742 w 985025"/>
                      <a:gd name="connsiteY64" fmla="*/ 727474 h 978864"/>
                      <a:gd name="connsiteX65" fmla="*/ 182742 w 985025"/>
                      <a:gd name="connsiteY65" fmla="*/ 723025 h 978864"/>
                      <a:gd name="connsiteX66" fmla="*/ 160457 w 985025"/>
                      <a:gd name="connsiteY66" fmla="*/ 689654 h 978864"/>
                      <a:gd name="connsiteX67" fmla="*/ 153771 w 985025"/>
                      <a:gd name="connsiteY67" fmla="*/ 687430 h 978864"/>
                      <a:gd name="connsiteX68" fmla="*/ 49028 w 985025"/>
                      <a:gd name="connsiteY68" fmla="*/ 698553 h 978864"/>
                      <a:gd name="connsiteX69" fmla="*/ 42343 w 985025"/>
                      <a:gd name="connsiteY69" fmla="*/ 694104 h 978864"/>
                      <a:gd name="connsiteX70" fmla="*/ 11143 w 985025"/>
                      <a:gd name="connsiteY70" fmla="*/ 611790 h 978864"/>
                      <a:gd name="connsiteX71" fmla="*/ 15600 w 985025"/>
                      <a:gd name="connsiteY71" fmla="*/ 605116 h 978864"/>
                      <a:gd name="connsiteX72" fmla="*/ 104742 w 985025"/>
                      <a:gd name="connsiteY72" fmla="*/ 545049 h 978864"/>
                      <a:gd name="connsiteX73" fmla="*/ 106971 w 985025"/>
                      <a:gd name="connsiteY73" fmla="*/ 538375 h 978864"/>
                      <a:gd name="connsiteX74" fmla="*/ 104742 w 985025"/>
                      <a:gd name="connsiteY74" fmla="*/ 498331 h 978864"/>
                      <a:gd name="connsiteX75" fmla="*/ 102514 w 985025"/>
                      <a:gd name="connsiteY75" fmla="*/ 491657 h 978864"/>
                      <a:gd name="connsiteX76" fmla="*/ 4457 w 985025"/>
                      <a:gd name="connsiteY76" fmla="*/ 447163 h 978864"/>
                      <a:gd name="connsiteX77" fmla="*/ 0 w 985025"/>
                      <a:gd name="connsiteY77" fmla="*/ 442714 h 978864"/>
                      <a:gd name="connsiteX78" fmla="*/ 15600 w 985025"/>
                      <a:gd name="connsiteY78" fmla="*/ 355951 h 978864"/>
                      <a:gd name="connsiteX79" fmla="*/ 20057 w 985025"/>
                      <a:gd name="connsiteY79" fmla="*/ 353726 h 978864"/>
                      <a:gd name="connsiteX80" fmla="*/ 129257 w 985025"/>
                      <a:gd name="connsiteY80" fmla="*/ 344827 h 978864"/>
                      <a:gd name="connsiteX81" fmla="*/ 135942 w 985025"/>
                      <a:gd name="connsiteY81" fmla="*/ 342602 h 978864"/>
                      <a:gd name="connsiteX82" fmla="*/ 151542 w 985025"/>
                      <a:gd name="connsiteY82" fmla="*/ 304783 h 978864"/>
                      <a:gd name="connsiteX83" fmla="*/ 151542 w 985025"/>
                      <a:gd name="connsiteY83" fmla="*/ 298109 h 978864"/>
                      <a:gd name="connsiteX84" fmla="*/ 91371 w 985025"/>
                      <a:gd name="connsiteY84" fmla="*/ 211346 h 978864"/>
                      <a:gd name="connsiteX85" fmla="*/ 91371 w 985025"/>
                      <a:gd name="connsiteY85" fmla="*/ 202447 h 978864"/>
                      <a:gd name="connsiteX86" fmla="*/ 147085 w 985025"/>
                      <a:gd name="connsiteY86" fmla="*/ 135706 h 978864"/>
                      <a:gd name="connsiteX87" fmla="*/ 153771 w 985025"/>
                      <a:gd name="connsiteY87" fmla="*/ 135706 h 978864"/>
                      <a:gd name="connsiteX88" fmla="*/ 249599 w 985025"/>
                      <a:gd name="connsiteY88" fmla="*/ 182425 h 978864"/>
                      <a:gd name="connsiteX89" fmla="*/ 256285 w 985025"/>
                      <a:gd name="connsiteY89" fmla="*/ 182425 h 978864"/>
                      <a:gd name="connsiteX90" fmla="*/ 289713 w 985025"/>
                      <a:gd name="connsiteY90" fmla="*/ 160178 h 978864"/>
                      <a:gd name="connsiteX91" fmla="*/ 291942 w 985025"/>
                      <a:gd name="connsiteY91" fmla="*/ 155728 h 978864"/>
                      <a:gd name="connsiteX92" fmla="*/ 283027 w 985025"/>
                      <a:gd name="connsiteY92" fmla="*/ 46718 h 978864"/>
                      <a:gd name="connsiteX93" fmla="*/ 285256 w 985025"/>
                      <a:gd name="connsiteY93" fmla="*/ 44494 h 978864"/>
                      <a:gd name="connsiteX94" fmla="*/ 369942 w 985025"/>
                      <a:gd name="connsiteY94" fmla="*/ 13348 h 978864"/>
                      <a:gd name="connsiteX95" fmla="*/ 434570 w 985025"/>
                      <a:gd name="connsiteY95" fmla="*/ 104560 h 978864"/>
                      <a:gd name="connsiteX96" fmla="*/ 439027 w 985025"/>
                      <a:gd name="connsiteY96" fmla="*/ 109010 h 978864"/>
                      <a:gd name="connsiteX97" fmla="*/ 481370 w 985025"/>
                      <a:gd name="connsiteY97" fmla="*/ 104560 h 978864"/>
                      <a:gd name="connsiteX98" fmla="*/ 488055 w 985025"/>
                      <a:gd name="connsiteY98" fmla="*/ 100111 h 978864"/>
                      <a:gd name="connsiteX99" fmla="*/ 532627 w 985025"/>
                      <a:gd name="connsiteY99" fmla="*/ 2225 h 978864"/>
                      <a:gd name="connsiteX100" fmla="*/ 537084 w 985025"/>
                      <a:gd name="connsiteY100" fmla="*/ 0 h 978864"/>
                      <a:gd name="connsiteX0" fmla="*/ 492512 w 985025"/>
                      <a:gd name="connsiteY0" fmla="*/ 301234 h 978864"/>
                      <a:gd name="connsiteX1" fmla="*/ 303330 w 985025"/>
                      <a:gd name="connsiteY1" fmla="*/ 489432 h 978864"/>
                      <a:gd name="connsiteX2" fmla="*/ 492512 w 985025"/>
                      <a:gd name="connsiteY2" fmla="*/ 677630 h 978864"/>
                      <a:gd name="connsiteX3" fmla="*/ 681694 w 985025"/>
                      <a:gd name="connsiteY3" fmla="*/ 489432 h 978864"/>
                      <a:gd name="connsiteX4" fmla="*/ 492512 w 985025"/>
                      <a:gd name="connsiteY4" fmla="*/ 301234 h 978864"/>
                      <a:gd name="connsiteX5" fmla="*/ 537084 w 985025"/>
                      <a:gd name="connsiteY5" fmla="*/ 0 h 978864"/>
                      <a:gd name="connsiteX6" fmla="*/ 626226 w 985025"/>
                      <a:gd name="connsiteY6" fmla="*/ 15573 h 978864"/>
                      <a:gd name="connsiteX7" fmla="*/ 630684 w 985025"/>
                      <a:gd name="connsiteY7" fmla="*/ 22247 h 978864"/>
                      <a:gd name="connsiteX8" fmla="*/ 637369 w 985025"/>
                      <a:gd name="connsiteY8" fmla="*/ 126807 h 978864"/>
                      <a:gd name="connsiteX9" fmla="*/ 641826 w 985025"/>
                      <a:gd name="connsiteY9" fmla="*/ 133481 h 978864"/>
                      <a:gd name="connsiteX10" fmla="*/ 677483 w 985025"/>
                      <a:gd name="connsiteY10" fmla="*/ 153504 h 978864"/>
                      <a:gd name="connsiteX11" fmla="*/ 686398 w 985025"/>
                      <a:gd name="connsiteY11" fmla="*/ 149054 h 978864"/>
                      <a:gd name="connsiteX12" fmla="*/ 773312 w 985025"/>
                      <a:gd name="connsiteY12" fmla="*/ 88988 h 978864"/>
                      <a:gd name="connsiteX13" fmla="*/ 779997 w 985025"/>
                      <a:gd name="connsiteY13" fmla="*/ 88988 h 978864"/>
                      <a:gd name="connsiteX14" fmla="*/ 846854 w 985025"/>
                      <a:gd name="connsiteY14" fmla="*/ 146830 h 978864"/>
                      <a:gd name="connsiteX15" fmla="*/ 846854 w 985025"/>
                      <a:gd name="connsiteY15" fmla="*/ 153504 h 978864"/>
                      <a:gd name="connsiteX16" fmla="*/ 800054 w 985025"/>
                      <a:gd name="connsiteY16" fmla="*/ 249165 h 978864"/>
                      <a:gd name="connsiteX17" fmla="*/ 800054 w 985025"/>
                      <a:gd name="connsiteY17" fmla="*/ 255839 h 978864"/>
                      <a:gd name="connsiteX18" fmla="*/ 822340 w 985025"/>
                      <a:gd name="connsiteY18" fmla="*/ 289210 h 978864"/>
                      <a:gd name="connsiteX19" fmla="*/ 829026 w 985025"/>
                      <a:gd name="connsiteY19" fmla="*/ 291434 h 978864"/>
                      <a:gd name="connsiteX20" fmla="*/ 938225 w 985025"/>
                      <a:gd name="connsiteY20" fmla="*/ 280311 h 978864"/>
                      <a:gd name="connsiteX21" fmla="*/ 940454 w 985025"/>
                      <a:gd name="connsiteY21" fmla="*/ 286985 h 978864"/>
                      <a:gd name="connsiteX22" fmla="*/ 971654 w 985025"/>
                      <a:gd name="connsiteY22" fmla="*/ 369299 h 978864"/>
                      <a:gd name="connsiteX23" fmla="*/ 967197 w 985025"/>
                      <a:gd name="connsiteY23" fmla="*/ 375973 h 978864"/>
                      <a:gd name="connsiteX24" fmla="*/ 878054 w 985025"/>
                      <a:gd name="connsiteY24" fmla="*/ 433815 h 978864"/>
                      <a:gd name="connsiteX25" fmla="*/ 875825 w 985025"/>
                      <a:gd name="connsiteY25" fmla="*/ 438264 h 978864"/>
                      <a:gd name="connsiteX26" fmla="*/ 878054 w 985025"/>
                      <a:gd name="connsiteY26" fmla="*/ 480533 h 978864"/>
                      <a:gd name="connsiteX27" fmla="*/ 884740 w 985025"/>
                      <a:gd name="connsiteY27" fmla="*/ 487207 h 978864"/>
                      <a:gd name="connsiteX28" fmla="*/ 982797 w 985025"/>
                      <a:gd name="connsiteY28" fmla="*/ 531701 h 978864"/>
                      <a:gd name="connsiteX29" fmla="*/ 985025 w 985025"/>
                      <a:gd name="connsiteY29" fmla="*/ 536151 h 978864"/>
                      <a:gd name="connsiteX30" fmla="*/ 967197 w 985025"/>
                      <a:gd name="connsiteY30" fmla="*/ 622914 h 978864"/>
                      <a:gd name="connsiteX31" fmla="*/ 962739 w 985025"/>
                      <a:gd name="connsiteY31" fmla="*/ 627363 h 978864"/>
                      <a:gd name="connsiteX32" fmla="*/ 855768 w 985025"/>
                      <a:gd name="connsiteY32" fmla="*/ 634037 h 978864"/>
                      <a:gd name="connsiteX33" fmla="*/ 851311 w 985025"/>
                      <a:gd name="connsiteY33" fmla="*/ 636262 h 978864"/>
                      <a:gd name="connsiteX34" fmla="*/ 831254 w 985025"/>
                      <a:gd name="connsiteY34" fmla="*/ 676306 h 978864"/>
                      <a:gd name="connsiteX35" fmla="*/ 831254 w 985025"/>
                      <a:gd name="connsiteY35" fmla="*/ 680756 h 978864"/>
                      <a:gd name="connsiteX36" fmla="*/ 895883 w 985025"/>
                      <a:gd name="connsiteY36" fmla="*/ 769743 h 978864"/>
                      <a:gd name="connsiteX37" fmla="*/ 895883 w 985025"/>
                      <a:gd name="connsiteY37" fmla="*/ 776417 h 978864"/>
                      <a:gd name="connsiteX38" fmla="*/ 835711 w 985025"/>
                      <a:gd name="connsiteY38" fmla="*/ 843158 h 978864"/>
                      <a:gd name="connsiteX39" fmla="*/ 831254 w 985025"/>
                      <a:gd name="connsiteY39" fmla="*/ 843158 h 978864"/>
                      <a:gd name="connsiteX40" fmla="*/ 733197 w 985025"/>
                      <a:gd name="connsiteY40" fmla="*/ 794215 h 978864"/>
                      <a:gd name="connsiteX41" fmla="*/ 728740 w 985025"/>
                      <a:gd name="connsiteY41" fmla="*/ 794215 h 978864"/>
                      <a:gd name="connsiteX42" fmla="*/ 695312 w 985025"/>
                      <a:gd name="connsiteY42" fmla="*/ 816462 h 978864"/>
                      <a:gd name="connsiteX43" fmla="*/ 690855 w 985025"/>
                      <a:gd name="connsiteY43" fmla="*/ 825360 h 978864"/>
                      <a:gd name="connsiteX44" fmla="*/ 701998 w 985025"/>
                      <a:gd name="connsiteY44" fmla="*/ 932146 h 978864"/>
                      <a:gd name="connsiteX45" fmla="*/ 697540 w 985025"/>
                      <a:gd name="connsiteY45" fmla="*/ 936595 h 978864"/>
                      <a:gd name="connsiteX46" fmla="*/ 612855 w 985025"/>
                      <a:gd name="connsiteY46" fmla="*/ 965516 h 978864"/>
                      <a:gd name="connsiteX47" fmla="*/ 608398 w 985025"/>
                      <a:gd name="connsiteY47" fmla="*/ 965516 h 978864"/>
                      <a:gd name="connsiteX48" fmla="*/ 548227 w 985025"/>
                      <a:gd name="connsiteY48" fmla="*/ 876528 h 978864"/>
                      <a:gd name="connsiteX49" fmla="*/ 543770 w 985025"/>
                      <a:gd name="connsiteY49" fmla="*/ 872079 h 978864"/>
                      <a:gd name="connsiteX50" fmla="*/ 501427 w 985025"/>
                      <a:gd name="connsiteY50" fmla="*/ 876528 h 978864"/>
                      <a:gd name="connsiteX51" fmla="*/ 494741 w 985025"/>
                      <a:gd name="connsiteY51" fmla="*/ 878753 h 978864"/>
                      <a:gd name="connsiteX52" fmla="*/ 450170 w 985025"/>
                      <a:gd name="connsiteY52" fmla="*/ 976639 h 978864"/>
                      <a:gd name="connsiteX53" fmla="*/ 445713 w 985025"/>
                      <a:gd name="connsiteY53" fmla="*/ 978864 h 978864"/>
                      <a:gd name="connsiteX54" fmla="*/ 356570 w 985025"/>
                      <a:gd name="connsiteY54" fmla="*/ 961067 h 978864"/>
                      <a:gd name="connsiteX55" fmla="*/ 352113 w 985025"/>
                      <a:gd name="connsiteY55" fmla="*/ 958842 h 978864"/>
                      <a:gd name="connsiteX56" fmla="*/ 347656 w 985025"/>
                      <a:gd name="connsiteY56" fmla="*/ 849832 h 978864"/>
                      <a:gd name="connsiteX57" fmla="*/ 340970 w 985025"/>
                      <a:gd name="connsiteY57" fmla="*/ 845383 h 978864"/>
                      <a:gd name="connsiteX58" fmla="*/ 305313 w 985025"/>
                      <a:gd name="connsiteY58" fmla="*/ 827585 h 978864"/>
                      <a:gd name="connsiteX59" fmla="*/ 296399 w 985025"/>
                      <a:gd name="connsiteY59" fmla="*/ 827585 h 978864"/>
                      <a:gd name="connsiteX60" fmla="*/ 211713 w 985025"/>
                      <a:gd name="connsiteY60" fmla="*/ 889877 h 978864"/>
                      <a:gd name="connsiteX61" fmla="*/ 205028 w 985025"/>
                      <a:gd name="connsiteY61" fmla="*/ 889877 h 978864"/>
                      <a:gd name="connsiteX62" fmla="*/ 138171 w 985025"/>
                      <a:gd name="connsiteY62" fmla="*/ 832035 h 978864"/>
                      <a:gd name="connsiteX63" fmla="*/ 135942 w 985025"/>
                      <a:gd name="connsiteY63" fmla="*/ 825360 h 978864"/>
                      <a:gd name="connsiteX64" fmla="*/ 182742 w 985025"/>
                      <a:gd name="connsiteY64" fmla="*/ 727474 h 978864"/>
                      <a:gd name="connsiteX65" fmla="*/ 182742 w 985025"/>
                      <a:gd name="connsiteY65" fmla="*/ 723025 h 978864"/>
                      <a:gd name="connsiteX66" fmla="*/ 160457 w 985025"/>
                      <a:gd name="connsiteY66" fmla="*/ 689654 h 978864"/>
                      <a:gd name="connsiteX67" fmla="*/ 153771 w 985025"/>
                      <a:gd name="connsiteY67" fmla="*/ 687430 h 978864"/>
                      <a:gd name="connsiteX68" fmla="*/ 49028 w 985025"/>
                      <a:gd name="connsiteY68" fmla="*/ 698553 h 978864"/>
                      <a:gd name="connsiteX69" fmla="*/ 42343 w 985025"/>
                      <a:gd name="connsiteY69" fmla="*/ 694104 h 978864"/>
                      <a:gd name="connsiteX70" fmla="*/ 11143 w 985025"/>
                      <a:gd name="connsiteY70" fmla="*/ 611790 h 978864"/>
                      <a:gd name="connsiteX71" fmla="*/ 15600 w 985025"/>
                      <a:gd name="connsiteY71" fmla="*/ 605116 h 978864"/>
                      <a:gd name="connsiteX72" fmla="*/ 104742 w 985025"/>
                      <a:gd name="connsiteY72" fmla="*/ 545049 h 978864"/>
                      <a:gd name="connsiteX73" fmla="*/ 106971 w 985025"/>
                      <a:gd name="connsiteY73" fmla="*/ 538375 h 978864"/>
                      <a:gd name="connsiteX74" fmla="*/ 104742 w 985025"/>
                      <a:gd name="connsiteY74" fmla="*/ 498331 h 978864"/>
                      <a:gd name="connsiteX75" fmla="*/ 102514 w 985025"/>
                      <a:gd name="connsiteY75" fmla="*/ 491657 h 978864"/>
                      <a:gd name="connsiteX76" fmla="*/ 4457 w 985025"/>
                      <a:gd name="connsiteY76" fmla="*/ 447163 h 978864"/>
                      <a:gd name="connsiteX77" fmla="*/ 0 w 985025"/>
                      <a:gd name="connsiteY77" fmla="*/ 442714 h 978864"/>
                      <a:gd name="connsiteX78" fmla="*/ 15600 w 985025"/>
                      <a:gd name="connsiteY78" fmla="*/ 355951 h 978864"/>
                      <a:gd name="connsiteX79" fmla="*/ 20057 w 985025"/>
                      <a:gd name="connsiteY79" fmla="*/ 353726 h 978864"/>
                      <a:gd name="connsiteX80" fmla="*/ 129257 w 985025"/>
                      <a:gd name="connsiteY80" fmla="*/ 344827 h 978864"/>
                      <a:gd name="connsiteX81" fmla="*/ 135942 w 985025"/>
                      <a:gd name="connsiteY81" fmla="*/ 342602 h 978864"/>
                      <a:gd name="connsiteX82" fmla="*/ 151542 w 985025"/>
                      <a:gd name="connsiteY82" fmla="*/ 304783 h 978864"/>
                      <a:gd name="connsiteX83" fmla="*/ 151542 w 985025"/>
                      <a:gd name="connsiteY83" fmla="*/ 298109 h 978864"/>
                      <a:gd name="connsiteX84" fmla="*/ 91371 w 985025"/>
                      <a:gd name="connsiteY84" fmla="*/ 211346 h 978864"/>
                      <a:gd name="connsiteX85" fmla="*/ 91371 w 985025"/>
                      <a:gd name="connsiteY85" fmla="*/ 202447 h 978864"/>
                      <a:gd name="connsiteX86" fmla="*/ 147085 w 985025"/>
                      <a:gd name="connsiteY86" fmla="*/ 135706 h 978864"/>
                      <a:gd name="connsiteX87" fmla="*/ 153771 w 985025"/>
                      <a:gd name="connsiteY87" fmla="*/ 135706 h 978864"/>
                      <a:gd name="connsiteX88" fmla="*/ 249599 w 985025"/>
                      <a:gd name="connsiteY88" fmla="*/ 182425 h 978864"/>
                      <a:gd name="connsiteX89" fmla="*/ 256285 w 985025"/>
                      <a:gd name="connsiteY89" fmla="*/ 182425 h 978864"/>
                      <a:gd name="connsiteX90" fmla="*/ 289713 w 985025"/>
                      <a:gd name="connsiteY90" fmla="*/ 160178 h 978864"/>
                      <a:gd name="connsiteX91" fmla="*/ 291942 w 985025"/>
                      <a:gd name="connsiteY91" fmla="*/ 155728 h 978864"/>
                      <a:gd name="connsiteX92" fmla="*/ 283027 w 985025"/>
                      <a:gd name="connsiteY92" fmla="*/ 46718 h 978864"/>
                      <a:gd name="connsiteX93" fmla="*/ 285256 w 985025"/>
                      <a:gd name="connsiteY93" fmla="*/ 44494 h 978864"/>
                      <a:gd name="connsiteX94" fmla="*/ 369942 w 985025"/>
                      <a:gd name="connsiteY94" fmla="*/ 13348 h 978864"/>
                      <a:gd name="connsiteX95" fmla="*/ 439027 w 985025"/>
                      <a:gd name="connsiteY95" fmla="*/ 109010 h 978864"/>
                      <a:gd name="connsiteX96" fmla="*/ 481370 w 985025"/>
                      <a:gd name="connsiteY96" fmla="*/ 104560 h 978864"/>
                      <a:gd name="connsiteX97" fmla="*/ 488055 w 985025"/>
                      <a:gd name="connsiteY97" fmla="*/ 100111 h 978864"/>
                      <a:gd name="connsiteX98" fmla="*/ 532627 w 985025"/>
                      <a:gd name="connsiteY98" fmla="*/ 2225 h 978864"/>
                      <a:gd name="connsiteX99" fmla="*/ 537084 w 985025"/>
                      <a:gd name="connsiteY99" fmla="*/ 0 h 978864"/>
                      <a:gd name="connsiteX0" fmla="*/ 492512 w 985025"/>
                      <a:gd name="connsiteY0" fmla="*/ 301234 h 978864"/>
                      <a:gd name="connsiteX1" fmla="*/ 303330 w 985025"/>
                      <a:gd name="connsiteY1" fmla="*/ 489432 h 978864"/>
                      <a:gd name="connsiteX2" fmla="*/ 492512 w 985025"/>
                      <a:gd name="connsiteY2" fmla="*/ 677630 h 978864"/>
                      <a:gd name="connsiteX3" fmla="*/ 681694 w 985025"/>
                      <a:gd name="connsiteY3" fmla="*/ 489432 h 978864"/>
                      <a:gd name="connsiteX4" fmla="*/ 492512 w 985025"/>
                      <a:gd name="connsiteY4" fmla="*/ 301234 h 978864"/>
                      <a:gd name="connsiteX5" fmla="*/ 537084 w 985025"/>
                      <a:gd name="connsiteY5" fmla="*/ 0 h 978864"/>
                      <a:gd name="connsiteX6" fmla="*/ 626226 w 985025"/>
                      <a:gd name="connsiteY6" fmla="*/ 15573 h 978864"/>
                      <a:gd name="connsiteX7" fmla="*/ 630684 w 985025"/>
                      <a:gd name="connsiteY7" fmla="*/ 22247 h 978864"/>
                      <a:gd name="connsiteX8" fmla="*/ 637369 w 985025"/>
                      <a:gd name="connsiteY8" fmla="*/ 126807 h 978864"/>
                      <a:gd name="connsiteX9" fmla="*/ 641826 w 985025"/>
                      <a:gd name="connsiteY9" fmla="*/ 133481 h 978864"/>
                      <a:gd name="connsiteX10" fmla="*/ 677483 w 985025"/>
                      <a:gd name="connsiteY10" fmla="*/ 153504 h 978864"/>
                      <a:gd name="connsiteX11" fmla="*/ 686398 w 985025"/>
                      <a:gd name="connsiteY11" fmla="*/ 149054 h 978864"/>
                      <a:gd name="connsiteX12" fmla="*/ 773312 w 985025"/>
                      <a:gd name="connsiteY12" fmla="*/ 88988 h 978864"/>
                      <a:gd name="connsiteX13" fmla="*/ 779997 w 985025"/>
                      <a:gd name="connsiteY13" fmla="*/ 88988 h 978864"/>
                      <a:gd name="connsiteX14" fmla="*/ 846854 w 985025"/>
                      <a:gd name="connsiteY14" fmla="*/ 146830 h 978864"/>
                      <a:gd name="connsiteX15" fmla="*/ 846854 w 985025"/>
                      <a:gd name="connsiteY15" fmla="*/ 153504 h 978864"/>
                      <a:gd name="connsiteX16" fmla="*/ 800054 w 985025"/>
                      <a:gd name="connsiteY16" fmla="*/ 249165 h 978864"/>
                      <a:gd name="connsiteX17" fmla="*/ 800054 w 985025"/>
                      <a:gd name="connsiteY17" fmla="*/ 255839 h 978864"/>
                      <a:gd name="connsiteX18" fmla="*/ 822340 w 985025"/>
                      <a:gd name="connsiteY18" fmla="*/ 289210 h 978864"/>
                      <a:gd name="connsiteX19" fmla="*/ 829026 w 985025"/>
                      <a:gd name="connsiteY19" fmla="*/ 291434 h 978864"/>
                      <a:gd name="connsiteX20" fmla="*/ 938225 w 985025"/>
                      <a:gd name="connsiteY20" fmla="*/ 280311 h 978864"/>
                      <a:gd name="connsiteX21" fmla="*/ 940454 w 985025"/>
                      <a:gd name="connsiteY21" fmla="*/ 286985 h 978864"/>
                      <a:gd name="connsiteX22" fmla="*/ 971654 w 985025"/>
                      <a:gd name="connsiteY22" fmla="*/ 369299 h 978864"/>
                      <a:gd name="connsiteX23" fmla="*/ 967197 w 985025"/>
                      <a:gd name="connsiteY23" fmla="*/ 375973 h 978864"/>
                      <a:gd name="connsiteX24" fmla="*/ 878054 w 985025"/>
                      <a:gd name="connsiteY24" fmla="*/ 433815 h 978864"/>
                      <a:gd name="connsiteX25" fmla="*/ 875825 w 985025"/>
                      <a:gd name="connsiteY25" fmla="*/ 438264 h 978864"/>
                      <a:gd name="connsiteX26" fmla="*/ 878054 w 985025"/>
                      <a:gd name="connsiteY26" fmla="*/ 480533 h 978864"/>
                      <a:gd name="connsiteX27" fmla="*/ 884740 w 985025"/>
                      <a:gd name="connsiteY27" fmla="*/ 487207 h 978864"/>
                      <a:gd name="connsiteX28" fmla="*/ 982797 w 985025"/>
                      <a:gd name="connsiteY28" fmla="*/ 531701 h 978864"/>
                      <a:gd name="connsiteX29" fmla="*/ 985025 w 985025"/>
                      <a:gd name="connsiteY29" fmla="*/ 536151 h 978864"/>
                      <a:gd name="connsiteX30" fmla="*/ 967197 w 985025"/>
                      <a:gd name="connsiteY30" fmla="*/ 622914 h 978864"/>
                      <a:gd name="connsiteX31" fmla="*/ 962739 w 985025"/>
                      <a:gd name="connsiteY31" fmla="*/ 627363 h 978864"/>
                      <a:gd name="connsiteX32" fmla="*/ 855768 w 985025"/>
                      <a:gd name="connsiteY32" fmla="*/ 634037 h 978864"/>
                      <a:gd name="connsiteX33" fmla="*/ 851311 w 985025"/>
                      <a:gd name="connsiteY33" fmla="*/ 636262 h 978864"/>
                      <a:gd name="connsiteX34" fmla="*/ 831254 w 985025"/>
                      <a:gd name="connsiteY34" fmla="*/ 676306 h 978864"/>
                      <a:gd name="connsiteX35" fmla="*/ 831254 w 985025"/>
                      <a:gd name="connsiteY35" fmla="*/ 680756 h 978864"/>
                      <a:gd name="connsiteX36" fmla="*/ 895883 w 985025"/>
                      <a:gd name="connsiteY36" fmla="*/ 769743 h 978864"/>
                      <a:gd name="connsiteX37" fmla="*/ 895883 w 985025"/>
                      <a:gd name="connsiteY37" fmla="*/ 776417 h 978864"/>
                      <a:gd name="connsiteX38" fmla="*/ 835711 w 985025"/>
                      <a:gd name="connsiteY38" fmla="*/ 843158 h 978864"/>
                      <a:gd name="connsiteX39" fmla="*/ 831254 w 985025"/>
                      <a:gd name="connsiteY39" fmla="*/ 843158 h 978864"/>
                      <a:gd name="connsiteX40" fmla="*/ 733197 w 985025"/>
                      <a:gd name="connsiteY40" fmla="*/ 794215 h 978864"/>
                      <a:gd name="connsiteX41" fmla="*/ 728740 w 985025"/>
                      <a:gd name="connsiteY41" fmla="*/ 794215 h 978864"/>
                      <a:gd name="connsiteX42" fmla="*/ 695312 w 985025"/>
                      <a:gd name="connsiteY42" fmla="*/ 816462 h 978864"/>
                      <a:gd name="connsiteX43" fmla="*/ 690855 w 985025"/>
                      <a:gd name="connsiteY43" fmla="*/ 825360 h 978864"/>
                      <a:gd name="connsiteX44" fmla="*/ 701998 w 985025"/>
                      <a:gd name="connsiteY44" fmla="*/ 932146 h 978864"/>
                      <a:gd name="connsiteX45" fmla="*/ 697540 w 985025"/>
                      <a:gd name="connsiteY45" fmla="*/ 936595 h 978864"/>
                      <a:gd name="connsiteX46" fmla="*/ 612855 w 985025"/>
                      <a:gd name="connsiteY46" fmla="*/ 965516 h 978864"/>
                      <a:gd name="connsiteX47" fmla="*/ 608398 w 985025"/>
                      <a:gd name="connsiteY47" fmla="*/ 965516 h 978864"/>
                      <a:gd name="connsiteX48" fmla="*/ 548227 w 985025"/>
                      <a:gd name="connsiteY48" fmla="*/ 876528 h 978864"/>
                      <a:gd name="connsiteX49" fmla="*/ 543770 w 985025"/>
                      <a:gd name="connsiteY49" fmla="*/ 872079 h 978864"/>
                      <a:gd name="connsiteX50" fmla="*/ 501427 w 985025"/>
                      <a:gd name="connsiteY50" fmla="*/ 876528 h 978864"/>
                      <a:gd name="connsiteX51" fmla="*/ 494741 w 985025"/>
                      <a:gd name="connsiteY51" fmla="*/ 878753 h 978864"/>
                      <a:gd name="connsiteX52" fmla="*/ 450170 w 985025"/>
                      <a:gd name="connsiteY52" fmla="*/ 976639 h 978864"/>
                      <a:gd name="connsiteX53" fmla="*/ 445713 w 985025"/>
                      <a:gd name="connsiteY53" fmla="*/ 978864 h 978864"/>
                      <a:gd name="connsiteX54" fmla="*/ 356570 w 985025"/>
                      <a:gd name="connsiteY54" fmla="*/ 961067 h 978864"/>
                      <a:gd name="connsiteX55" fmla="*/ 352113 w 985025"/>
                      <a:gd name="connsiteY55" fmla="*/ 958842 h 978864"/>
                      <a:gd name="connsiteX56" fmla="*/ 347656 w 985025"/>
                      <a:gd name="connsiteY56" fmla="*/ 849832 h 978864"/>
                      <a:gd name="connsiteX57" fmla="*/ 340970 w 985025"/>
                      <a:gd name="connsiteY57" fmla="*/ 845383 h 978864"/>
                      <a:gd name="connsiteX58" fmla="*/ 305313 w 985025"/>
                      <a:gd name="connsiteY58" fmla="*/ 827585 h 978864"/>
                      <a:gd name="connsiteX59" fmla="*/ 296399 w 985025"/>
                      <a:gd name="connsiteY59" fmla="*/ 827585 h 978864"/>
                      <a:gd name="connsiteX60" fmla="*/ 211713 w 985025"/>
                      <a:gd name="connsiteY60" fmla="*/ 889877 h 978864"/>
                      <a:gd name="connsiteX61" fmla="*/ 205028 w 985025"/>
                      <a:gd name="connsiteY61" fmla="*/ 889877 h 978864"/>
                      <a:gd name="connsiteX62" fmla="*/ 138171 w 985025"/>
                      <a:gd name="connsiteY62" fmla="*/ 832035 h 978864"/>
                      <a:gd name="connsiteX63" fmla="*/ 135942 w 985025"/>
                      <a:gd name="connsiteY63" fmla="*/ 825360 h 978864"/>
                      <a:gd name="connsiteX64" fmla="*/ 182742 w 985025"/>
                      <a:gd name="connsiteY64" fmla="*/ 727474 h 978864"/>
                      <a:gd name="connsiteX65" fmla="*/ 182742 w 985025"/>
                      <a:gd name="connsiteY65" fmla="*/ 723025 h 978864"/>
                      <a:gd name="connsiteX66" fmla="*/ 160457 w 985025"/>
                      <a:gd name="connsiteY66" fmla="*/ 689654 h 978864"/>
                      <a:gd name="connsiteX67" fmla="*/ 153771 w 985025"/>
                      <a:gd name="connsiteY67" fmla="*/ 687430 h 978864"/>
                      <a:gd name="connsiteX68" fmla="*/ 49028 w 985025"/>
                      <a:gd name="connsiteY68" fmla="*/ 698553 h 978864"/>
                      <a:gd name="connsiteX69" fmla="*/ 42343 w 985025"/>
                      <a:gd name="connsiteY69" fmla="*/ 694104 h 978864"/>
                      <a:gd name="connsiteX70" fmla="*/ 11143 w 985025"/>
                      <a:gd name="connsiteY70" fmla="*/ 611790 h 978864"/>
                      <a:gd name="connsiteX71" fmla="*/ 15600 w 985025"/>
                      <a:gd name="connsiteY71" fmla="*/ 605116 h 978864"/>
                      <a:gd name="connsiteX72" fmla="*/ 104742 w 985025"/>
                      <a:gd name="connsiteY72" fmla="*/ 545049 h 978864"/>
                      <a:gd name="connsiteX73" fmla="*/ 106971 w 985025"/>
                      <a:gd name="connsiteY73" fmla="*/ 538375 h 978864"/>
                      <a:gd name="connsiteX74" fmla="*/ 104742 w 985025"/>
                      <a:gd name="connsiteY74" fmla="*/ 498331 h 978864"/>
                      <a:gd name="connsiteX75" fmla="*/ 102514 w 985025"/>
                      <a:gd name="connsiteY75" fmla="*/ 491657 h 978864"/>
                      <a:gd name="connsiteX76" fmla="*/ 4457 w 985025"/>
                      <a:gd name="connsiteY76" fmla="*/ 447163 h 978864"/>
                      <a:gd name="connsiteX77" fmla="*/ 0 w 985025"/>
                      <a:gd name="connsiteY77" fmla="*/ 442714 h 978864"/>
                      <a:gd name="connsiteX78" fmla="*/ 15600 w 985025"/>
                      <a:gd name="connsiteY78" fmla="*/ 355951 h 978864"/>
                      <a:gd name="connsiteX79" fmla="*/ 20057 w 985025"/>
                      <a:gd name="connsiteY79" fmla="*/ 353726 h 978864"/>
                      <a:gd name="connsiteX80" fmla="*/ 129257 w 985025"/>
                      <a:gd name="connsiteY80" fmla="*/ 344827 h 978864"/>
                      <a:gd name="connsiteX81" fmla="*/ 135942 w 985025"/>
                      <a:gd name="connsiteY81" fmla="*/ 342602 h 978864"/>
                      <a:gd name="connsiteX82" fmla="*/ 151542 w 985025"/>
                      <a:gd name="connsiteY82" fmla="*/ 304783 h 978864"/>
                      <a:gd name="connsiteX83" fmla="*/ 151542 w 985025"/>
                      <a:gd name="connsiteY83" fmla="*/ 298109 h 978864"/>
                      <a:gd name="connsiteX84" fmla="*/ 91371 w 985025"/>
                      <a:gd name="connsiteY84" fmla="*/ 211346 h 978864"/>
                      <a:gd name="connsiteX85" fmla="*/ 91371 w 985025"/>
                      <a:gd name="connsiteY85" fmla="*/ 202447 h 978864"/>
                      <a:gd name="connsiteX86" fmla="*/ 147085 w 985025"/>
                      <a:gd name="connsiteY86" fmla="*/ 135706 h 978864"/>
                      <a:gd name="connsiteX87" fmla="*/ 153771 w 985025"/>
                      <a:gd name="connsiteY87" fmla="*/ 135706 h 978864"/>
                      <a:gd name="connsiteX88" fmla="*/ 249599 w 985025"/>
                      <a:gd name="connsiteY88" fmla="*/ 182425 h 978864"/>
                      <a:gd name="connsiteX89" fmla="*/ 256285 w 985025"/>
                      <a:gd name="connsiteY89" fmla="*/ 182425 h 978864"/>
                      <a:gd name="connsiteX90" fmla="*/ 289713 w 985025"/>
                      <a:gd name="connsiteY90" fmla="*/ 160178 h 978864"/>
                      <a:gd name="connsiteX91" fmla="*/ 291942 w 985025"/>
                      <a:gd name="connsiteY91" fmla="*/ 155728 h 978864"/>
                      <a:gd name="connsiteX92" fmla="*/ 283027 w 985025"/>
                      <a:gd name="connsiteY92" fmla="*/ 46718 h 978864"/>
                      <a:gd name="connsiteX93" fmla="*/ 369942 w 985025"/>
                      <a:gd name="connsiteY93" fmla="*/ 13348 h 978864"/>
                      <a:gd name="connsiteX94" fmla="*/ 439027 w 985025"/>
                      <a:gd name="connsiteY94" fmla="*/ 109010 h 978864"/>
                      <a:gd name="connsiteX95" fmla="*/ 481370 w 985025"/>
                      <a:gd name="connsiteY95" fmla="*/ 104560 h 978864"/>
                      <a:gd name="connsiteX96" fmla="*/ 488055 w 985025"/>
                      <a:gd name="connsiteY96" fmla="*/ 100111 h 978864"/>
                      <a:gd name="connsiteX97" fmla="*/ 532627 w 985025"/>
                      <a:gd name="connsiteY97" fmla="*/ 2225 h 978864"/>
                      <a:gd name="connsiteX98" fmla="*/ 537084 w 985025"/>
                      <a:gd name="connsiteY98" fmla="*/ 0 h 978864"/>
                      <a:gd name="connsiteX0" fmla="*/ 492512 w 985025"/>
                      <a:gd name="connsiteY0" fmla="*/ 301234 h 978864"/>
                      <a:gd name="connsiteX1" fmla="*/ 303330 w 985025"/>
                      <a:gd name="connsiteY1" fmla="*/ 489432 h 978864"/>
                      <a:gd name="connsiteX2" fmla="*/ 492512 w 985025"/>
                      <a:gd name="connsiteY2" fmla="*/ 677630 h 978864"/>
                      <a:gd name="connsiteX3" fmla="*/ 681694 w 985025"/>
                      <a:gd name="connsiteY3" fmla="*/ 489432 h 978864"/>
                      <a:gd name="connsiteX4" fmla="*/ 492512 w 985025"/>
                      <a:gd name="connsiteY4" fmla="*/ 301234 h 978864"/>
                      <a:gd name="connsiteX5" fmla="*/ 537084 w 985025"/>
                      <a:gd name="connsiteY5" fmla="*/ 0 h 978864"/>
                      <a:gd name="connsiteX6" fmla="*/ 626226 w 985025"/>
                      <a:gd name="connsiteY6" fmla="*/ 15573 h 978864"/>
                      <a:gd name="connsiteX7" fmla="*/ 630684 w 985025"/>
                      <a:gd name="connsiteY7" fmla="*/ 22247 h 978864"/>
                      <a:gd name="connsiteX8" fmla="*/ 637369 w 985025"/>
                      <a:gd name="connsiteY8" fmla="*/ 126807 h 978864"/>
                      <a:gd name="connsiteX9" fmla="*/ 641826 w 985025"/>
                      <a:gd name="connsiteY9" fmla="*/ 133481 h 978864"/>
                      <a:gd name="connsiteX10" fmla="*/ 677483 w 985025"/>
                      <a:gd name="connsiteY10" fmla="*/ 153504 h 978864"/>
                      <a:gd name="connsiteX11" fmla="*/ 686398 w 985025"/>
                      <a:gd name="connsiteY11" fmla="*/ 149054 h 978864"/>
                      <a:gd name="connsiteX12" fmla="*/ 773312 w 985025"/>
                      <a:gd name="connsiteY12" fmla="*/ 88988 h 978864"/>
                      <a:gd name="connsiteX13" fmla="*/ 779997 w 985025"/>
                      <a:gd name="connsiteY13" fmla="*/ 88988 h 978864"/>
                      <a:gd name="connsiteX14" fmla="*/ 846854 w 985025"/>
                      <a:gd name="connsiteY14" fmla="*/ 146830 h 978864"/>
                      <a:gd name="connsiteX15" fmla="*/ 846854 w 985025"/>
                      <a:gd name="connsiteY15" fmla="*/ 153504 h 978864"/>
                      <a:gd name="connsiteX16" fmla="*/ 800054 w 985025"/>
                      <a:gd name="connsiteY16" fmla="*/ 249165 h 978864"/>
                      <a:gd name="connsiteX17" fmla="*/ 800054 w 985025"/>
                      <a:gd name="connsiteY17" fmla="*/ 255839 h 978864"/>
                      <a:gd name="connsiteX18" fmla="*/ 822340 w 985025"/>
                      <a:gd name="connsiteY18" fmla="*/ 289210 h 978864"/>
                      <a:gd name="connsiteX19" fmla="*/ 829026 w 985025"/>
                      <a:gd name="connsiteY19" fmla="*/ 291434 h 978864"/>
                      <a:gd name="connsiteX20" fmla="*/ 938225 w 985025"/>
                      <a:gd name="connsiteY20" fmla="*/ 280311 h 978864"/>
                      <a:gd name="connsiteX21" fmla="*/ 940454 w 985025"/>
                      <a:gd name="connsiteY21" fmla="*/ 286985 h 978864"/>
                      <a:gd name="connsiteX22" fmla="*/ 971654 w 985025"/>
                      <a:gd name="connsiteY22" fmla="*/ 369299 h 978864"/>
                      <a:gd name="connsiteX23" fmla="*/ 967197 w 985025"/>
                      <a:gd name="connsiteY23" fmla="*/ 375973 h 978864"/>
                      <a:gd name="connsiteX24" fmla="*/ 878054 w 985025"/>
                      <a:gd name="connsiteY24" fmla="*/ 433815 h 978864"/>
                      <a:gd name="connsiteX25" fmla="*/ 875825 w 985025"/>
                      <a:gd name="connsiteY25" fmla="*/ 438264 h 978864"/>
                      <a:gd name="connsiteX26" fmla="*/ 878054 w 985025"/>
                      <a:gd name="connsiteY26" fmla="*/ 480533 h 978864"/>
                      <a:gd name="connsiteX27" fmla="*/ 884740 w 985025"/>
                      <a:gd name="connsiteY27" fmla="*/ 487207 h 978864"/>
                      <a:gd name="connsiteX28" fmla="*/ 982797 w 985025"/>
                      <a:gd name="connsiteY28" fmla="*/ 531701 h 978864"/>
                      <a:gd name="connsiteX29" fmla="*/ 985025 w 985025"/>
                      <a:gd name="connsiteY29" fmla="*/ 536151 h 978864"/>
                      <a:gd name="connsiteX30" fmla="*/ 967197 w 985025"/>
                      <a:gd name="connsiteY30" fmla="*/ 622914 h 978864"/>
                      <a:gd name="connsiteX31" fmla="*/ 962739 w 985025"/>
                      <a:gd name="connsiteY31" fmla="*/ 627363 h 978864"/>
                      <a:gd name="connsiteX32" fmla="*/ 855768 w 985025"/>
                      <a:gd name="connsiteY32" fmla="*/ 634037 h 978864"/>
                      <a:gd name="connsiteX33" fmla="*/ 851311 w 985025"/>
                      <a:gd name="connsiteY33" fmla="*/ 636262 h 978864"/>
                      <a:gd name="connsiteX34" fmla="*/ 831254 w 985025"/>
                      <a:gd name="connsiteY34" fmla="*/ 676306 h 978864"/>
                      <a:gd name="connsiteX35" fmla="*/ 831254 w 985025"/>
                      <a:gd name="connsiteY35" fmla="*/ 680756 h 978864"/>
                      <a:gd name="connsiteX36" fmla="*/ 895883 w 985025"/>
                      <a:gd name="connsiteY36" fmla="*/ 769743 h 978864"/>
                      <a:gd name="connsiteX37" fmla="*/ 895883 w 985025"/>
                      <a:gd name="connsiteY37" fmla="*/ 776417 h 978864"/>
                      <a:gd name="connsiteX38" fmla="*/ 835711 w 985025"/>
                      <a:gd name="connsiteY38" fmla="*/ 843158 h 978864"/>
                      <a:gd name="connsiteX39" fmla="*/ 831254 w 985025"/>
                      <a:gd name="connsiteY39" fmla="*/ 843158 h 978864"/>
                      <a:gd name="connsiteX40" fmla="*/ 733197 w 985025"/>
                      <a:gd name="connsiteY40" fmla="*/ 794215 h 978864"/>
                      <a:gd name="connsiteX41" fmla="*/ 728740 w 985025"/>
                      <a:gd name="connsiteY41" fmla="*/ 794215 h 978864"/>
                      <a:gd name="connsiteX42" fmla="*/ 695312 w 985025"/>
                      <a:gd name="connsiteY42" fmla="*/ 816462 h 978864"/>
                      <a:gd name="connsiteX43" fmla="*/ 690855 w 985025"/>
                      <a:gd name="connsiteY43" fmla="*/ 825360 h 978864"/>
                      <a:gd name="connsiteX44" fmla="*/ 701998 w 985025"/>
                      <a:gd name="connsiteY44" fmla="*/ 932146 h 978864"/>
                      <a:gd name="connsiteX45" fmla="*/ 697540 w 985025"/>
                      <a:gd name="connsiteY45" fmla="*/ 936595 h 978864"/>
                      <a:gd name="connsiteX46" fmla="*/ 612855 w 985025"/>
                      <a:gd name="connsiteY46" fmla="*/ 965516 h 978864"/>
                      <a:gd name="connsiteX47" fmla="*/ 608398 w 985025"/>
                      <a:gd name="connsiteY47" fmla="*/ 965516 h 978864"/>
                      <a:gd name="connsiteX48" fmla="*/ 548227 w 985025"/>
                      <a:gd name="connsiteY48" fmla="*/ 876528 h 978864"/>
                      <a:gd name="connsiteX49" fmla="*/ 543770 w 985025"/>
                      <a:gd name="connsiteY49" fmla="*/ 872079 h 978864"/>
                      <a:gd name="connsiteX50" fmla="*/ 501427 w 985025"/>
                      <a:gd name="connsiteY50" fmla="*/ 876528 h 978864"/>
                      <a:gd name="connsiteX51" fmla="*/ 494741 w 985025"/>
                      <a:gd name="connsiteY51" fmla="*/ 878753 h 978864"/>
                      <a:gd name="connsiteX52" fmla="*/ 450170 w 985025"/>
                      <a:gd name="connsiteY52" fmla="*/ 976639 h 978864"/>
                      <a:gd name="connsiteX53" fmla="*/ 445713 w 985025"/>
                      <a:gd name="connsiteY53" fmla="*/ 978864 h 978864"/>
                      <a:gd name="connsiteX54" fmla="*/ 356570 w 985025"/>
                      <a:gd name="connsiteY54" fmla="*/ 961067 h 978864"/>
                      <a:gd name="connsiteX55" fmla="*/ 352113 w 985025"/>
                      <a:gd name="connsiteY55" fmla="*/ 958842 h 978864"/>
                      <a:gd name="connsiteX56" fmla="*/ 347656 w 985025"/>
                      <a:gd name="connsiteY56" fmla="*/ 849832 h 978864"/>
                      <a:gd name="connsiteX57" fmla="*/ 340970 w 985025"/>
                      <a:gd name="connsiteY57" fmla="*/ 845383 h 978864"/>
                      <a:gd name="connsiteX58" fmla="*/ 305313 w 985025"/>
                      <a:gd name="connsiteY58" fmla="*/ 827585 h 978864"/>
                      <a:gd name="connsiteX59" fmla="*/ 296399 w 985025"/>
                      <a:gd name="connsiteY59" fmla="*/ 827585 h 978864"/>
                      <a:gd name="connsiteX60" fmla="*/ 211713 w 985025"/>
                      <a:gd name="connsiteY60" fmla="*/ 889877 h 978864"/>
                      <a:gd name="connsiteX61" fmla="*/ 205028 w 985025"/>
                      <a:gd name="connsiteY61" fmla="*/ 889877 h 978864"/>
                      <a:gd name="connsiteX62" fmla="*/ 138171 w 985025"/>
                      <a:gd name="connsiteY62" fmla="*/ 832035 h 978864"/>
                      <a:gd name="connsiteX63" fmla="*/ 135942 w 985025"/>
                      <a:gd name="connsiteY63" fmla="*/ 825360 h 978864"/>
                      <a:gd name="connsiteX64" fmla="*/ 182742 w 985025"/>
                      <a:gd name="connsiteY64" fmla="*/ 727474 h 978864"/>
                      <a:gd name="connsiteX65" fmla="*/ 182742 w 985025"/>
                      <a:gd name="connsiteY65" fmla="*/ 723025 h 978864"/>
                      <a:gd name="connsiteX66" fmla="*/ 160457 w 985025"/>
                      <a:gd name="connsiteY66" fmla="*/ 689654 h 978864"/>
                      <a:gd name="connsiteX67" fmla="*/ 153771 w 985025"/>
                      <a:gd name="connsiteY67" fmla="*/ 687430 h 978864"/>
                      <a:gd name="connsiteX68" fmla="*/ 49028 w 985025"/>
                      <a:gd name="connsiteY68" fmla="*/ 698553 h 978864"/>
                      <a:gd name="connsiteX69" fmla="*/ 42343 w 985025"/>
                      <a:gd name="connsiteY69" fmla="*/ 694104 h 978864"/>
                      <a:gd name="connsiteX70" fmla="*/ 11143 w 985025"/>
                      <a:gd name="connsiteY70" fmla="*/ 611790 h 978864"/>
                      <a:gd name="connsiteX71" fmla="*/ 15600 w 985025"/>
                      <a:gd name="connsiteY71" fmla="*/ 605116 h 978864"/>
                      <a:gd name="connsiteX72" fmla="*/ 104742 w 985025"/>
                      <a:gd name="connsiteY72" fmla="*/ 545049 h 978864"/>
                      <a:gd name="connsiteX73" fmla="*/ 106971 w 985025"/>
                      <a:gd name="connsiteY73" fmla="*/ 538375 h 978864"/>
                      <a:gd name="connsiteX74" fmla="*/ 104742 w 985025"/>
                      <a:gd name="connsiteY74" fmla="*/ 498331 h 978864"/>
                      <a:gd name="connsiteX75" fmla="*/ 102514 w 985025"/>
                      <a:gd name="connsiteY75" fmla="*/ 491657 h 978864"/>
                      <a:gd name="connsiteX76" fmla="*/ 4457 w 985025"/>
                      <a:gd name="connsiteY76" fmla="*/ 447163 h 978864"/>
                      <a:gd name="connsiteX77" fmla="*/ 0 w 985025"/>
                      <a:gd name="connsiteY77" fmla="*/ 442714 h 978864"/>
                      <a:gd name="connsiteX78" fmla="*/ 15600 w 985025"/>
                      <a:gd name="connsiteY78" fmla="*/ 355951 h 978864"/>
                      <a:gd name="connsiteX79" fmla="*/ 20057 w 985025"/>
                      <a:gd name="connsiteY79" fmla="*/ 353726 h 978864"/>
                      <a:gd name="connsiteX80" fmla="*/ 129257 w 985025"/>
                      <a:gd name="connsiteY80" fmla="*/ 344827 h 978864"/>
                      <a:gd name="connsiteX81" fmla="*/ 135942 w 985025"/>
                      <a:gd name="connsiteY81" fmla="*/ 342602 h 978864"/>
                      <a:gd name="connsiteX82" fmla="*/ 151542 w 985025"/>
                      <a:gd name="connsiteY82" fmla="*/ 304783 h 978864"/>
                      <a:gd name="connsiteX83" fmla="*/ 151542 w 985025"/>
                      <a:gd name="connsiteY83" fmla="*/ 298109 h 978864"/>
                      <a:gd name="connsiteX84" fmla="*/ 91371 w 985025"/>
                      <a:gd name="connsiteY84" fmla="*/ 211346 h 978864"/>
                      <a:gd name="connsiteX85" fmla="*/ 91371 w 985025"/>
                      <a:gd name="connsiteY85" fmla="*/ 202447 h 978864"/>
                      <a:gd name="connsiteX86" fmla="*/ 147085 w 985025"/>
                      <a:gd name="connsiteY86" fmla="*/ 135706 h 978864"/>
                      <a:gd name="connsiteX87" fmla="*/ 153771 w 985025"/>
                      <a:gd name="connsiteY87" fmla="*/ 135706 h 978864"/>
                      <a:gd name="connsiteX88" fmla="*/ 249599 w 985025"/>
                      <a:gd name="connsiteY88" fmla="*/ 182425 h 978864"/>
                      <a:gd name="connsiteX89" fmla="*/ 256285 w 985025"/>
                      <a:gd name="connsiteY89" fmla="*/ 182425 h 978864"/>
                      <a:gd name="connsiteX90" fmla="*/ 289713 w 985025"/>
                      <a:gd name="connsiteY90" fmla="*/ 160178 h 978864"/>
                      <a:gd name="connsiteX91" fmla="*/ 283027 w 985025"/>
                      <a:gd name="connsiteY91" fmla="*/ 46718 h 978864"/>
                      <a:gd name="connsiteX92" fmla="*/ 369942 w 985025"/>
                      <a:gd name="connsiteY92" fmla="*/ 13348 h 978864"/>
                      <a:gd name="connsiteX93" fmla="*/ 439027 w 985025"/>
                      <a:gd name="connsiteY93" fmla="*/ 109010 h 978864"/>
                      <a:gd name="connsiteX94" fmla="*/ 481370 w 985025"/>
                      <a:gd name="connsiteY94" fmla="*/ 104560 h 978864"/>
                      <a:gd name="connsiteX95" fmla="*/ 488055 w 985025"/>
                      <a:gd name="connsiteY95" fmla="*/ 100111 h 978864"/>
                      <a:gd name="connsiteX96" fmla="*/ 532627 w 985025"/>
                      <a:gd name="connsiteY96" fmla="*/ 2225 h 978864"/>
                      <a:gd name="connsiteX97" fmla="*/ 537084 w 985025"/>
                      <a:gd name="connsiteY97" fmla="*/ 0 h 978864"/>
                      <a:gd name="connsiteX0" fmla="*/ 492512 w 985025"/>
                      <a:gd name="connsiteY0" fmla="*/ 301234 h 978864"/>
                      <a:gd name="connsiteX1" fmla="*/ 303330 w 985025"/>
                      <a:gd name="connsiteY1" fmla="*/ 489432 h 978864"/>
                      <a:gd name="connsiteX2" fmla="*/ 492512 w 985025"/>
                      <a:gd name="connsiteY2" fmla="*/ 677630 h 978864"/>
                      <a:gd name="connsiteX3" fmla="*/ 681694 w 985025"/>
                      <a:gd name="connsiteY3" fmla="*/ 489432 h 978864"/>
                      <a:gd name="connsiteX4" fmla="*/ 492512 w 985025"/>
                      <a:gd name="connsiteY4" fmla="*/ 301234 h 978864"/>
                      <a:gd name="connsiteX5" fmla="*/ 537084 w 985025"/>
                      <a:gd name="connsiteY5" fmla="*/ 0 h 978864"/>
                      <a:gd name="connsiteX6" fmla="*/ 626226 w 985025"/>
                      <a:gd name="connsiteY6" fmla="*/ 15573 h 978864"/>
                      <a:gd name="connsiteX7" fmla="*/ 630684 w 985025"/>
                      <a:gd name="connsiteY7" fmla="*/ 22247 h 978864"/>
                      <a:gd name="connsiteX8" fmla="*/ 637369 w 985025"/>
                      <a:gd name="connsiteY8" fmla="*/ 126807 h 978864"/>
                      <a:gd name="connsiteX9" fmla="*/ 641826 w 985025"/>
                      <a:gd name="connsiteY9" fmla="*/ 133481 h 978864"/>
                      <a:gd name="connsiteX10" fmla="*/ 677483 w 985025"/>
                      <a:gd name="connsiteY10" fmla="*/ 153504 h 978864"/>
                      <a:gd name="connsiteX11" fmla="*/ 686398 w 985025"/>
                      <a:gd name="connsiteY11" fmla="*/ 149054 h 978864"/>
                      <a:gd name="connsiteX12" fmla="*/ 773312 w 985025"/>
                      <a:gd name="connsiteY12" fmla="*/ 88988 h 978864"/>
                      <a:gd name="connsiteX13" fmla="*/ 779997 w 985025"/>
                      <a:gd name="connsiteY13" fmla="*/ 88988 h 978864"/>
                      <a:gd name="connsiteX14" fmla="*/ 846854 w 985025"/>
                      <a:gd name="connsiteY14" fmla="*/ 146830 h 978864"/>
                      <a:gd name="connsiteX15" fmla="*/ 846854 w 985025"/>
                      <a:gd name="connsiteY15" fmla="*/ 153504 h 978864"/>
                      <a:gd name="connsiteX16" fmla="*/ 800054 w 985025"/>
                      <a:gd name="connsiteY16" fmla="*/ 249165 h 978864"/>
                      <a:gd name="connsiteX17" fmla="*/ 800054 w 985025"/>
                      <a:gd name="connsiteY17" fmla="*/ 255839 h 978864"/>
                      <a:gd name="connsiteX18" fmla="*/ 822340 w 985025"/>
                      <a:gd name="connsiteY18" fmla="*/ 289210 h 978864"/>
                      <a:gd name="connsiteX19" fmla="*/ 829026 w 985025"/>
                      <a:gd name="connsiteY19" fmla="*/ 291434 h 978864"/>
                      <a:gd name="connsiteX20" fmla="*/ 938225 w 985025"/>
                      <a:gd name="connsiteY20" fmla="*/ 280311 h 978864"/>
                      <a:gd name="connsiteX21" fmla="*/ 940454 w 985025"/>
                      <a:gd name="connsiteY21" fmla="*/ 286985 h 978864"/>
                      <a:gd name="connsiteX22" fmla="*/ 971654 w 985025"/>
                      <a:gd name="connsiteY22" fmla="*/ 369299 h 978864"/>
                      <a:gd name="connsiteX23" fmla="*/ 967197 w 985025"/>
                      <a:gd name="connsiteY23" fmla="*/ 375973 h 978864"/>
                      <a:gd name="connsiteX24" fmla="*/ 878054 w 985025"/>
                      <a:gd name="connsiteY24" fmla="*/ 433815 h 978864"/>
                      <a:gd name="connsiteX25" fmla="*/ 875825 w 985025"/>
                      <a:gd name="connsiteY25" fmla="*/ 438264 h 978864"/>
                      <a:gd name="connsiteX26" fmla="*/ 878054 w 985025"/>
                      <a:gd name="connsiteY26" fmla="*/ 480533 h 978864"/>
                      <a:gd name="connsiteX27" fmla="*/ 884740 w 985025"/>
                      <a:gd name="connsiteY27" fmla="*/ 487207 h 978864"/>
                      <a:gd name="connsiteX28" fmla="*/ 982797 w 985025"/>
                      <a:gd name="connsiteY28" fmla="*/ 531701 h 978864"/>
                      <a:gd name="connsiteX29" fmla="*/ 985025 w 985025"/>
                      <a:gd name="connsiteY29" fmla="*/ 536151 h 978864"/>
                      <a:gd name="connsiteX30" fmla="*/ 967197 w 985025"/>
                      <a:gd name="connsiteY30" fmla="*/ 622914 h 978864"/>
                      <a:gd name="connsiteX31" fmla="*/ 962739 w 985025"/>
                      <a:gd name="connsiteY31" fmla="*/ 627363 h 978864"/>
                      <a:gd name="connsiteX32" fmla="*/ 855768 w 985025"/>
                      <a:gd name="connsiteY32" fmla="*/ 634037 h 978864"/>
                      <a:gd name="connsiteX33" fmla="*/ 851311 w 985025"/>
                      <a:gd name="connsiteY33" fmla="*/ 636262 h 978864"/>
                      <a:gd name="connsiteX34" fmla="*/ 831254 w 985025"/>
                      <a:gd name="connsiteY34" fmla="*/ 676306 h 978864"/>
                      <a:gd name="connsiteX35" fmla="*/ 831254 w 985025"/>
                      <a:gd name="connsiteY35" fmla="*/ 680756 h 978864"/>
                      <a:gd name="connsiteX36" fmla="*/ 895883 w 985025"/>
                      <a:gd name="connsiteY36" fmla="*/ 769743 h 978864"/>
                      <a:gd name="connsiteX37" fmla="*/ 895883 w 985025"/>
                      <a:gd name="connsiteY37" fmla="*/ 776417 h 978864"/>
                      <a:gd name="connsiteX38" fmla="*/ 835711 w 985025"/>
                      <a:gd name="connsiteY38" fmla="*/ 843158 h 978864"/>
                      <a:gd name="connsiteX39" fmla="*/ 831254 w 985025"/>
                      <a:gd name="connsiteY39" fmla="*/ 843158 h 978864"/>
                      <a:gd name="connsiteX40" fmla="*/ 733197 w 985025"/>
                      <a:gd name="connsiteY40" fmla="*/ 794215 h 978864"/>
                      <a:gd name="connsiteX41" fmla="*/ 728740 w 985025"/>
                      <a:gd name="connsiteY41" fmla="*/ 794215 h 978864"/>
                      <a:gd name="connsiteX42" fmla="*/ 695312 w 985025"/>
                      <a:gd name="connsiteY42" fmla="*/ 816462 h 978864"/>
                      <a:gd name="connsiteX43" fmla="*/ 690855 w 985025"/>
                      <a:gd name="connsiteY43" fmla="*/ 825360 h 978864"/>
                      <a:gd name="connsiteX44" fmla="*/ 701998 w 985025"/>
                      <a:gd name="connsiteY44" fmla="*/ 932146 h 978864"/>
                      <a:gd name="connsiteX45" fmla="*/ 697540 w 985025"/>
                      <a:gd name="connsiteY45" fmla="*/ 936595 h 978864"/>
                      <a:gd name="connsiteX46" fmla="*/ 612855 w 985025"/>
                      <a:gd name="connsiteY46" fmla="*/ 965516 h 978864"/>
                      <a:gd name="connsiteX47" fmla="*/ 608398 w 985025"/>
                      <a:gd name="connsiteY47" fmla="*/ 965516 h 978864"/>
                      <a:gd name="connsiteX48" fmla="*/ 548227 w 985025"/>
                      <a:gd name="connsiteY48" fmla="*/ 876528 h 978864"/>
                      <a:gd name="connsiteX49" fmla="*/ 543770 w 985025"/>
                      <a:gd name="connsiteY49" fmla="*/ 872079 h 978864"/>
                      <a:gd name="connsiteX50" fmla="*/ 501427 w 985025"/>
                      <a:gd name="connsiteY50" fmla="*/ 876528 h 978864"/>
                      <a:gd name="connsiteX51" fmla="*/ 494741 w 985025"/>
                      <a:gd name="connsiteY51" fmla="*/ 878753 h 978864"/>
                      <a:gd name="connsiteX52" fmla="*/ 450170 w 985025"/>
                      <a:gd name="connsiteY52" fmla="*/ 976639 h 978864"/>
                      <a:gd name="connsiteX53" fmla="*/ 445713 w 985025"/>
                      <a:gd name="connsiteY53" fmla="*/ 978864 h 978864"/>
                      <a:gd name="connsiteX54" fmla="*/ 356570 w 985025"/>
                      <a:gd name="connsiteY54" fmla="*/ 961067 h 978864"/>
                      <a:gd name="connsiteX55" fmla="*/ 352113 w 985025"/>
                      <a:gd name="connsiteY55" fmla="*/ 958842 h 978864"/>
                      <a:gd name="connsiteX56" fmla="*/ 347656 w 985025"/>
                      <a:gd name="connsiteY56" fmla="*/ 849832 h 978864"/>
                      <a:gd name="connsiteX57" fmla="*/ 340970 w 985025"/>
                      <a:gd name="connsiteY57" fmla="*/ 845383 h 978864"/>
                      <a:gd name="connsiteX58" fmla="*/ 305313 w 985025"/>
                      <a:gd name="connsiteY58" fmla="*/ 827585 h 978864"/>
                      <a:gd name="connsiteX59" fmla="*/ 296399 w 985025"/>
                      <a:gd name="connsiteY59" fmla="*/ 827585 h 978864"/>
                      <a:gd name="connsiteX60" fmla="*/ 211713 w 985025"/>
                      <a:gd name="connsiteY60" fmla="*/ 889877 h 978864"/>
                      <a:gd name="connsiteX61" fmla="*/ 205028 w 985025"/>
                      <a:gd name="connsiteY61" fmla="*/ 889877 h 978864"/>
                      <a:gd name="connsiteX62" fmla="*/ 138171 w 985025"/>
                      <a:gd name="connsiteY62" fmla="*/ 832035 h 978864"/>
                      <a:gd name="connsiteX63" fmla="*/ 135942 w 985025"/>
                      <a:gd name="connsiteY63" fmla="*/ 825360 h 978864"/>
                      <a:gd name="connsiteX64" fmla="*/ 182742 w 985025"/>
                      <a:gd name="connsiteY64" fmla="*/ 727474 h 978864"/>
                      <a:gd name="connsiteX65" fmla="*/ 182742 w 985025"/>
                      <a:gd name="connsiteY65" fmla="*/ 723025 h 978864"/>
                      <a:gd name="connsiteX66" fmla="*/ 160457 w 985025"/>
                      <a:gd name="connsiteY66" fmla="*/ 689654 h 978864"/>
                      <a:gd name="connsiteX67" fmla="*/ 153771 w 985025"/>
                      <a:gd name="connsiteY67" fmla="*/ 687430 h 978864"/>
                      <a:gd name="connsiteX68" fmla="*/ 49028 w 985025"/>
                      <a:gd name="connsiteY68" fmla="*/ 698553 h 978864"/>
                      <a:gd name="connsiteX69" fmla="*/ 42343 w 985025"/>
                      <a:gd name="connsiteY69" fmla="*/ 694104 h 978864"/>
                      <a:gd name="connsiteX70" fmla="*/ 11143 w 985025"/>
                      <a:gd name="connsiteY70" fmla="*/ 611790 h 978864"/>
                      <a:gd name="connsiteX71" fmla="*/ 15600 w 985025"/>
                      <a:gd name="connsiteY71" fmla="*/ 605116 h 978864"/>
                      <a:gd name="connsiteX72" fmla="*/ 104742 w 985025"/>
                      <a:gd name="connsiteY72" fmla="*/ 545049 h 978864"/>
                      <a:gd name="connsiteX73" fmla="*/ 106971 w 985025"/>
                      <a:gd name="connsiteY73" fmla="*/ 538375 h 978864"/>
                      <a:gd name="connsiteX74" fmla="*/ 104742 w 985025"/>
                      <a:gd name="connsiteY74" fmla="*/ 498331 h 978864"/>
                      <a:gd name="connsiteX75" fmla="*/ 102514 w 985025"/>
                      <a:gd name="connsiteY75" fmla="*/ 491657 h 978864"/>
                      <a:gd name="connsiteX76" fmla="*/ 4457 w 985025"/>
                      <a:gd name="connsiteY76" fmla="*/ 447163 h 978864"/>
                      <a:gd name="connsiteX77" fmla="*/ 0 w 985025"/>
                      <a:gd name="connsiteY77" fmla="*/ 442714 h 978864"/>
                      <a:gd name="connsiteX78" fmla="*/ 15600 w 985025"/>
                      <a:gd name="connsiteY78" fmla="*/ 355951 h 978864"/>
                      <a:gd name="connsiteX79" fmla="*/ 20057 w 985025"/>
                      <a:gd name="connsiteY79" fmla="*/ 353726 h 978864"/>
                      <a:gd name="connsiteX80" fmla="*/ 129257 w 985025"/>
                      <a:gd name="connsiteY80" fmla="*/ 344827 h 978864"/>
                      <a:gd name="connsiteX81" fmla="*/ 135942 w 985025"/>
                      <a:gd name="connsiteY81" fmla="*/ 342602 h 978864"/>
                      <a:gd name="connsiteX82" fmla="*/ 151542 w 985025"/>
                      <a:gd name="connsiteY82" fmla="*/ 304783 h 978864"/>
                      <a:gd name="connsiteX83" fmla="*/ 151542 w 985025"/>
                      <a:gd name="connsiteY83" fmla="*/ 298109 h 978864"/>
                      <a:gd name="connsiteX84" fmla="*/ 91371 w 985025"/>
                      <a:gd name="connsiteY84" fmla="*/ 211346 h 978864"/>
                      <a:gd name="connsiteX85" fmla="*/ 91371 w 985025"/>
                      <a:gd name="connsiteY85" fmla="*/ 202447 h 978864"/>
                      <a:gd name="connsiteX86" fmla="*/ 147085 w 985025"/>
                      <a:gd name="connsiteY86" fmla="*/ 135706 h 978864"/>
                      <a:gd name="connsiteX87" fmla="*/ 153771 w 985025"/>
                      <a:gd name="connsiteY87" fmla="*/ 135706 h 978864"/>
                      <a:gd name="connsiteX88" fmla="*/ 249599 w 985025"/>
                      <a:gd name="connsiteY88" fmla="*/ 182425 h 978864"/>
                      <a:gd name="connsiteX89" fmla="*/ 256285 w 985025"/>
                      <a:gd name="connsiteY89" fmla="*/ 182425 h 978864"/>
                      <a:gd name="connsiteX90" fmla="*/ 289713 w 985025"/>
                      <a:gd name="connsiteY90" fmla="*/ 160178 h 978864"/>
                      <a:gd name="connsiteX91" fmla="*/ 283027 w 985025"/>
                      <a:gd name="connsiteY91" fmla="*/ 46718 h 978864"/>
                      <a:gd name="connsiteX92" fmla="*/ 369942 w 985025"/>
                      <a:gd name="connsiteY92" fmla="*/ 13348 h 978864"/>
                      <a:gd name="connsiteX93" fmla="*/ 439027 w 985025"/>
                      <a:gd name="connsiteY93" fmla="*/ 109010 h 978864"/>
                      <a:gd name="connsiteX94" fmla="*/ 481370 w 985025"/>
                      <a:gd name="connsiteY94" fmla="*/ 104560 h 978864"/>
                      <a:gd name="connsiteX95" fmla="*/ 532627 w 985025"/>
                      <a:gd name="connsiteY95" fmla="*/ 2225 h 978864"/>
                      <a:gd name="connsiteX96" fmla="*/ 537084 w 985025"/>
                      <a:gd name="connsiteY96" fmla="*/ 0 h 978864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30684 w 985025"/>
                      <a:gd name="connsiteY7" fmla="*/ 20022 h 976639"/>
                      <a:gd name="connsiteX8" fmla="*/ 637369 w 985025"/>
                      <a:gd name="connsiteY8" fmla="*/ 124582 h 976639"/>
                      <a:gd name="connsiteX9" fmla="*/ 641826 w 985025"/>
                      <a:gd name="connsiteY9" fmla="*/ 131256 h 976639"/>
                      <a:gd name="connsiteX10" fmla="*/ 677483 w 985025"/>
                      <a:gd name="connsiteY10" fmla="*/ 151279 h 976639"/>
                      <a:gd name="connsiteX11" fmla="*/ 686398 w 985025"/>
                      <a:gd name="connsiteY11" fmla="*/ 146829 h 976639"/>
                      <a:gd name="connsiteX12" fmla="*/ 773312 w 985025"/>
                      <a:gd name="connsiteY12" fmla="*/ 86763 h 976639"/>
                      <a:gd name="connsiteX13" fmla="*/ 779997 w 985025"/>
                      <a:gd name="connsiteY13" fmla="*/ 86763 h 976639"/>
                      <a:gd name="connsiteX14" fmla="*/ 846854 w 985025"/>
                      <a:gd name="connsiteY14" fmla="*/ 144605 h 976639"/>
                      <a:gd name="connsiteX15" fmla="*/ 846854 w 985025"/>
                      <a:gd name="connsiteY15" fmla="*/ 151279 h 976639"/>
                      <a:gd name="connsiteX16" fmla="*/ 800054 w 985025"/>
                      <a:gd name="connsiteY16" fmla="*/ 246940 h 976639"/>
                      <a:gd name="connsiteX17" fmla="*/ 800054 w 985025"/>
                      <a:gd name="connsiteY17" fmla="*/ 253614 h 976639"/>
                      <a:gd name="connsiteX18" fmla="*/ 822340 w 985025"/>
                      <a:gd name="connsiteY18" fmla="*/ 286985 h 976639"/>
                      <a:gd name="connsiteX19" fmla="*/ 829026 w 985025"/>
                      <a:gd name="connsiteY19" fmla="*/ 289209 h 976639"/>
                      <a:gd name="connsiteX20" fmla="*/ 938225 w 985025"/>
                      <a:gd name="connsiteY20" fmla="*/ 278086 h 976639"/>
                      <a:gd name="connsiteX21" fmla="*/ 940454 w 985025"/>
                      <a:gd name="connsiteY21" fmla="*/ 284760 h 976639"/>
                      <a:gd name="connsiteX22" fmla="*/ 971654 w 985025"/>
                      <a:gd name="connsiteY22" fmla="*/ 367074 h 976639"/>
                      <a:gd name="connsiteX23" fmla="*/ 967197 w 985025"/>
                      <a:gd name="connsiteY23" fmla="*/ 373748 h 976639"/>
                      <a:gd name="connsiteX24" fmla="*/ 878054 w 985025"/>
                      <a:gd name="connsiteY24" fmla="*/ 431590 h 976639"/>
                      <a:gd name="connsiteX25" fmla="*/ 875825 w 985025"/>
                      <a:gd name="connsiteY25" fmla="*/ 436039 h 976639"/>
                      <a:gd name="connsiteX26" fmla="*/ 878054 w 985025"/>
                      <a:gd name="connsiteY26" fmla="*/ 478308 h 976639"/>
                      <a:gd name="connsiteX27" fmla="*/ 884740 w 985025"/>
                      <a:gd name="connsiteY27" fmla="*/ 484982 h 976639"/>
                      <a:gd name="connsiteX28" fmla="*/ 982797 w 985025"/>
                      <a:gd name="connsiteY28" fmla="*/ 529476 h 976639"/>
                      <a:gd name="connsiteX29" fmla="*/ 985025 w 985025"/>
                      <a:gd name="connsiteY29" fmla="*/ 533926 h 976639"/>
                      <a:gd name="connsiteX30" fmla="*/ 967197 w 985025"/>
                      <a:gd name="connsiteY30" fmla="*/ 620689 h 976639"/>
                      <a:gd name="connsiteX31" fmla="*/ 962739 w 985025"/>
                      <a:gd name="connsiteY31" fmla="*/ 625138 h 976639"/>
                      <a:gd name="connsiteX32" fmla="*/ 855768 w 985025"/>
                      <a:gd name="connsiteY32" fmla="*/ 631812 h 976639"/>
                      <a:gd name="connsiteX33" fmla="*/ 851311 w 985025"/>
                      <a:gd name="connsiteY33" fmla="*/ 634037 h 976639"/>
                      <a:gd name="connsiteX34" fmla="*/ 831254 w 985025"/>
                      <a:gd name="connsiteY34" fmla="*/ 674081 h 976639"/>
                      <a:gd name="connsiteX35" fmla="*/ 831254 w 985025"/>
                      <a:gd name="connsiteY35" fmla="*/ 678531 h 976639"/>
                      <a:gd name="connsiteX36" fmla="*/ 895883 w 985025"/>
                      <a:gd name="connsiteY36" fmla="*/ 767518 h 976639"/>
                      <a:gd name="connsiteX37" fmla="*/ 895883 w 985025"/>
                      <a:gd name="connsiteY37" fmla="*/ 774192 h 976639"/>
                      <a:gd name="connsiteX38" fmla="*/ 835711 w 985025"/>
                      <a:gd name="connsiteY38" fmla="*/ 840933 h 976639"/>
                      <a:gd name="connsiteX39" fmla="*/ 831254 w 985025"/>
                      <a:gd name="connsiteY39" fmla="*/ 840933 h 976639"/>
                      <a:gd name="connsiteX40" fmla="*/ 733197 w 985025"/>
                      <a:gd name="connsiteY40" fmla="*/ 791990 h 976639"/>
                      <a:gd name="connsiteX41" fmla="*/ 728740 w 985025"/>
                      <a:gd name="connsiteY41" fmla="*/ 791990 h 976639"/>
                      <a:gd name="connsiteX42" fmla="*/ 695312 w 985025"/>
                      <a:gd name="connsiteY42" fmla="*/ 814237 h 976639"/>
                      <a:gd name="connsiteX43" fmla="*/ 690855 w 985025"/>
                      <a:gd name="connsiteY43" fmla="*/ 823135 h 976639"/>
                      <a:gd name="connsiteX44" fmla="*/ 701998 w 985025"/>
                      <a:gd name="connsiteY44" fmla="*/ 929921 h 976639"/>
                      <a:gd name="connsiteX45" fmla="*/ 697540 w 985025"/>
                      <a:gd name="connsiteY45" fmla="*/ 934370 h 976639"/>
                      <a:gd name="connsiteX46" fmla="*/ 612855 w 985025"/>
                      <a:gd name="connsiteY46" fmla="*/ 963291 h 976639"/>
                      <a:gd name="connsiteX47" fmla="*/ 608398 w 985025"/>
                      <a:gd name="connsiteY47" fmla="*/ 963291 h 976639"/>
                      <a:gd name="connsiteX48" fmla="*/ 548227 w 985025"/>
                      <a:gd name="connsiteY48" fmla="*/ 874303 h 976639"/>
                      <a:gd name="connsiteX49" fmla="*/ 543770 w 985025"/>
                      <a:gd name="connsiteY49" fmla="*/ 869854 h 976639"/>
                      <a:gd name="connsiteX50" fmla="*/ 501427 w 985025"/>
                      <a:gd name="connsiteY50" fmla="*/ 874303 h 976639"/>
                      <a:gd name="connsiteX51" fmla="*/ 494741 w 985025"/>
                      <a:gd name="connsiteY51" fmla="*/ 876528 h 976639"/>
                      <a:gd name="connsiteX52" fmla="*/ 450170 w 985025"/>
                      <a:gd name="connsiteY52" fmla="*/ 974414 h 976639"/>
                      <a:gd name="connsiteX53" fmla="*/ 445713 w 985025"/>
                      <a:gd name="connsiteY53" fmla="*/ 976639 h 976639"/>
                      <a:gd name="connsiteX54" fmla="*/ 356570 w 985025"/>
                      <a:gd name="connsiteY54" fmla="*/ 958842 h 976639"/>
                      <a:gd name="connsiteX55" fmla="*/ 352113 w 985025"/>
                      <a:gd name="connsiteY55" fmla="*/ 956617 h 976639"/>
                      <a:gd name="connsiteX56" fmla="*/ 347656 w 985025"/>
                      <a:gd name="connsiteY56" fmla="*/ 847607 h 976639"/>
                      <a:gd name="connsiteX57" fmla="*/ 340970 w 985025"/>
                      <a:gd name="connsiteY57" fmla="*/ 843158 h 976639"/>
                      <a:gd name="connsiteX58" fmla="*/ 305313 w 985025"/>
                      <a:gd name="connsiteY58" fmla="*/ 825360 h 976639"/>
                      <a:gd name="connsiteX59" fmla="*/ 296399 w 985025"/>
                      <a:gd name="connsiteY59" fmla="*/ 825360 h 976639"/>
                      <a:gd name="connsiteX60" fmla="*/ 211713 w 985025"/>
                      <a:gd name="connsiteY60" fmla="*/ 887652 h 976639"/>
                      <a:gd name="connsiteX61" fmla="*/ 205028 w 985025"/>
                      <a:gd name="connsiteY61" fmla="*/ 887652 h 976639"/>
                      <a:gd name="connsiteX62" fmla="*/ 138171 w 985025"/>
                      <a:gd name="connsiteY62" fmla="*/ 829810 h 976639"/>
                      <a:gd name="connsiteX63" fmla="*/ 135942 w 985025"/>
                      <a:gd name="connsiteY63" fmla="*/ 823135 h 976639"/>
                      <a:gd name="connsiteX64" fmla="*/ 182742 w 985025"/>
                      <a:gd name="connsiteY64" fmla="*/ 725249 h 976639"/>
                      <a:gd name="connsiteX65" fmla="*/ 182742 w 985025"/>
                      <a:gd name="connsiteY65" fmla="*/ 720800 h 976639"/>
                      <a:gd name="connsiteX66" fmla="*/ 160457 w 985025"/>
                      <a:gd name="connsiteY66" fmla="*/ 687429 h 976639"/>
                      <a:gd name="connsiteX67" fmla="*/ 153771 w 985025"/>
                      <a:gd name="connsiteY67" fmla="*/ 685205 h 976639"/>
                      <a:gd name="connsiteX68" fmla="*/ 49028 w 985025"/>
                      <a:gd name="connsiteY68" fmla="*/ 696328 h 976639"/>
                      <a:gd name="connsiteX69" fmla="*/ 42343 w 985025"/>
                      <a:gd name="connsiteY69" fmla="*/ 691879 h 976639"/>
                      <a:gd name="connsiteX70" fmla="*/ 11143 w 985025"/>
                      <a:gd name="connsiteY70" fmla="*/ 609565 h 976639"/>
                      <a:gd name="connsiteX71" fmla="*/ 15600 w 985025"/>
                      <a:gd name="connsiteY71" fmla="*/ 602891 h 976639"/>
                      <a:gd name="connsiteX72" fmla="*/ 104742 w 985025"/>
                      <a:gd name="connsiteY72" fmla="*/ 542824 h 976639"/>
                      <a:gd name="connsiteX73" fmla="*/ 106971 w 985025"/>
                      <a:gd name="connsiteY73" fmla="*/ 536150 h 976639"/>
                      <a:gd name="connsiteX74" fmla="*/ 104742 w 985025"/>
                      <a:gd name="connsiteY74" fmla="*/ 496106 h 976639"/>
                      <a:gd name="connsiteX75" fmla="*/ 102514 w 985025"/>
                      <a:gd name="connsiteY75" fmla="*/ 489432 h 976639"/>
                      <a:gd name="connsiteX76" fmla="*/ 4457 w 985025"/>
                      <a:gd name="connsiteY76" fmla="*/ 444938 h 976639"/>
                      <a:gd name="connsiteX77" fmla="*/ 0 w 985025"/>
                      <a:gd name="connsiteY77" fmla="*/ 440489 h 976639"/>
                      <a:gd name="connsiteX78" fmla="*/ 15600 w 985025"/>
                      <a:gd name="connsiteY78" fmla="*/ 353726 h 976639"/>
                      <a:gd name="connsiteX79" fmla="*/ 20057 w 985025"/>
                      <a:gd name="connsiteY79" fmla="*/ 351501 h 976639"/>
                      <a:gd name="connsiteX80" fmla="*/ 129257 w 985025"/>
                      <a:gd name="connsiteY80" fmla="*/ 342602 h 976639"/>
                      <a:gd name="connsiteX81" fmla="*/ 135942 w 985025"/>
                      <a:gd name="connsiteY81" fmla="*/ 340377 h 976639"/>
                      <a:gd name="connsiteX82" fmla="*/ 151542 w 985025"/>
                      <a:gd name="connsiteY82" fmla="*/ 302558 h 976639"/>
                      <a:gd name="connsiteX83" fmla="*/ 151542 w 985025"/>
                      <a:gd name="connsiteY83" fmla="*/ 295884 h 976639"/>
                      <a:gd name="connsiteX84" fmla="*/ 91371 w 985025"/>
                      <a:gd name="connsiteY84" fmla="*/ 209121 h 976639"/>
                      <a:gd name="connsiteX85" fmla="*/ 91371 w 985025"/>
                      <a:gd name="connsiteY85" fmla="*/ 200222 h 976639"/>
                      <a:gd name="connsiteX86" fmla="*/ 147085 w 985025"/>
                      <a:gd name="connsiteY86" fmla="*/ 133481 h 976639"/>
                      <a:gd name="connsiteX87" fmla="*/ 153771 w 985025"/>
                      <a:gd name="connsiteY87" fmla="*/ 133481 h 976639"/>
                      <a:gd name="connsiteX88" fmla="*/ 249599 w 985025"/>
                      <a:gd name="connsiteY88" fmla="*/ 180200 h 976639"/>
                      <a:gd name="connsiteX89" fmla="*/ 256285 w 985025"/>
                      <a:gd name="connsiteY89" fmla="*/ 180200 h 976639"/>
                      <a:gd name="connsiteX90" fmla="*/ 289713 w 985025"/>
                      <a:gd name="connsiteY90" fmla="*/ 157953 h 976639"/>
                      <a:gd name="connsiteX91" fmla="*/ 283027 w 985025"/>
                      <a:gd name="connsiteY91" fmla="*/ 44493 h 976639"/>
                      <a:gd name="connsiteX92" fmla="*/ 369942 w 985025"/>
                      <a:gd name="connsiteY92" fmla="*/ 11123 h 976639"/>
                      <a:gd name="connsiteX93" fmla="*/ 439027 w 985025"/>
                      <a:gd name="connsiteY93" fmla="*/ 106785 h 976639"/>
                      <a:gd name="connsiteX94" fmla="*/ 481370 w 985025"/>
                      <a:gd name="connsiteY94" fmla="*/ 102335 h 976639"/>
                      <a:gd name="connsiteX95" fmla="*/ 532627 w 985025"/>
                      <a:gd name="connsiteY95" fmla="*/ 0 h 976639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37369 w 985025"/>
                      <a:gd name="connsiteY7" fmla="*/ 124582 h 976639"/>
                      <a:gd name="connsiteX8" fmla="*/ 641826 w 985025"/>
                      <a:gd name="connsiteY8" fmla="*/ 131256 h 976639"/>
                      <a:gd name="connsiteX9" fmla="*/ 677483 w 985025"/>
                      <a:gd name="connsiteY9" fmla="*/ 151279 h 976639"/>
                      <a:gd name="connsiteX10" fmla="*/ 686398 w 985025"/>
                      <a:gd name="connsiteY10" fmla="*/ 146829 h 976639"/>
                      <a:gd name="connsiteX11" fmla="*/ 773312 w 985025"/>
                      <a:gd name="connsiteY11" fmla="*/ 86763 h 976639"/>
                      <a:gd name="connsiteX12" fmla="*/ 779997 w 985025"/>
                      <a:gd name="connsiteY12" fmla="*/ 86763 h 976639"/>
                      <a:gd name="connsiteX13" fmla="*/ 846854 w 985025"/>
                      <a:gd name="connsiteY13" fmla="*/ 144605 h 976639"/>
                      <a:gd name="connsiteX14" fmla="*/ 846854 w 985025"/>
                      <a:gd name="connsiteY14" fmla="*/ 151279 h 976639"/>
                      <a:gd name="connsiteX15" fmla="*/ 800054 w 985025"/>
                      <a:gd name="connsiteY15" fmla="*/ 246940 h 976639"/>
                      <a:gd name="connsiteX16" fmla="*/ 800054 w 985025"/>
                      <a:gd name="connsiteY16" fmla="*/ 253614 h 976639"/>
                      <a:gd name="connsiteX17" fmla="*/ 822340 w 985025"/>
                      <a:gd name="connsiteY17" fmla="*/ 286985 h 976639"/>
                      <a:gd name="connsiteX18" fmla="*/ 829026 w 985025"/>
                      <a:gd name="connsiteY18" fmla="*/ 289209 h 976639"/>
                      <a:gd name="connsiteX19" fmla="*/ 938225 w 985025"/>
                      <a:gd name="connsiteY19" fmla="*/ 278086 h 976639"/>
                      <a:gd name="connsiteX20" fmla="*/ 940454 w 985025"/>
                      <a:gd name="connsiteY20" fmla="*/ 284760 h 976639"/>
                      <a:gd name="connsiteX21" fmla="*/ 971654 w 985025"/>
                      <a:gd name="connsiteY21" fmla="*/ 367074 h 976639"/>
                      <a:gd name="connsiteX22" fmla="*/ 967197 w 985025"/>
                      <a:gd name="connsiteY22" fmla="*/ 373748 h 976639"/>
                      <a:gd name="connsiteX23" fmla="*/ 878054 w 985025"/>
                      <a:gd name="connsiteY23" fmla="*/ 431590 h 976639"/>
                      <a:gd name="connsiteX24" fmla="*/ 875825 w 985025"/>
                      <a:gd name="connsiteY24" fmla="*/ 436039 h 976639"/>
                      <a:gd name="connsiteX25" fmla="*/ 878054 w 985025"/>
                      <a:gd name="connsiteY25" fmla="*/ 478308 h 976639"/>
                      <a:gd name="connsiteX26" fmla="*/ 884740 w 985025"/>
                      <a:gd name="connsiteY26" fmla="*/ 484982 h 976639"/>
                      <a:gd name="connsiteX27" fmla="*/ 982797 w 985025"/>
                      <a:gd name="connsiteY27" fmla="*/ 529476 h 976639"/>
                      <a:gd name="connsiteX28" fmla="*/ 985025 w 985025"/>
                      <a:gd name="connsiteY28" fmla="*/ 533926 h 976639"/>
                      <a:gd name="connsiteX29" fmla="*/ 967197 w 985025"/>
                      <a:gd name="connsiteY29" fmla="*/ 620689 h 976639"/>
                      <a:gd name="connsiteX30" fmla="*/ 962739 w 985025"/>
                      <a:gd name="connsiteY30" fmla="*/ 625138 h 976639"/>
                      <a:gd name="connsiteX31" fmla="*/ 855768 w 985025"/>
                      <a:gd name="connsiteY31" fmla="*/ 631812 h 976639"/>
                      <a:gd name="connsiteX32" fmla="*/ 851311 w 985025"/>
                      <a:gd name="connsiteY32" fmla="*/ 634037 h 976639"/>
                      <a:gd name="connsiteX33" fmla="*/ 831254 w 985025"/>
                      <a:gd name="connsiteY33" fmla="*/ 674081 h 976639"/>
                      <a:gd name="connsiteX34" fmla="*/ 831254 w 985025"/>
                      <a:gd name="connsiteY34" fmla="*/ 678531 h 976639"/>
                      <a:gd name="connsiteX35" fmla="*/ 895883 w 985025"/>
                      <a:gd name="connsiteY35" fmla="*/ 767518 h 976639"/>
                      <a:gd name="connsiteX36" fmla="*/ 895883 w 985025"/>
                      <a:gd name="connsiteY36" fmla="*/ 774192 h 976639"/>
                      <a:gd name="connsiteX37" fmla="*/ 835711 w 985025"/>
                      <a:gd name="connsiteY37" fmla="*/ 840933 h 976639"/>
                      <a:gd name="connsiteX38" fmla="*/ 831254 w 985025"/>
                      <a:gd name="connsiteY38" fmla="*/ 840933 h 976639"/>
                      <a:gd name="connsiteX39" fmla="*/ 733197 w 985025"/>
                      <a:gd name="connsiteY39" fmla="*/ 791990 h 976639"/>
                      <a:gd name="connsiteX40" fmla="*/ 728740 w 985025"/>
                      <a:gd name="connsiteY40" fmla="*/ 791990 h 976639"/>
                      <a:gd name="connsiteX41" fmla="*/ 695312 w 985025"/>
                      <a:gd name="connsiteY41" fmla="*/ 814237 h 976639"/>
                      <a:gd name="connsiteX42" fmla="*/ 690855 w 985025"/>
                      <a:gd name="connsiteY42" fmla="*/ 823135 h 976639"/>
                      <a:gd name="connsiteX43" fmla="*/ 701998 w 985025"/>
                      <a:gd name="connsiteY43" fmla="*/ 929921 h 976639"/>
                      <a:gd name="connsiteX44" fmla="*/ 697540 w 985025"/>
                      <a:gd name="connsiteY44" fmla="*/ 934370 h 976639"/>
                      <a:gd name="connsiteX45" fmla="*/ 612855 w 985025"/>
                      <a:gd name="connsiteY45" fmla="*/ 963291 h 976639"/>
                      <a:gd name="connsiteX46" fmla="*/ 608398 w 985025"/>
                      <a:gd name="connsiteY46" fmla="*/ 963291 h 976639"/>
                      <a:gd name="connsiteX47" fmla="*/ 548227 w 985025"/>
                      <a:gd name="connsiteY47" fmla="*/ 874303 h 976639"/>
                      <a:gd name="connsiteX48" fmla="*/ 543770 w 985025"/>
                      <a:gd name="connsiteY48" fmla="*/ 869854 h 976639"/>
                      <a:gd name="connsiteX49" fmla="*/ 501427 w 985025"/>
                      <a:gd name="connsiteY49" fmla="*/ 874303 h 976639"/>
                      <a:gd name="connsiteX50" fmla="*/ 494741 w 985025"/>
                      <a:gd name="connsiteY50" fmla="*/ 876528 h 976639"/>
                      <a:gd name="connsiteX51" fmla="*/ 450170 w 985025"/>
                      <a:gd name="connsiteY51" fmla="*/ 974414 h 976639"/>
                      <a:gd name="connsiteX52" fmla="*/ 445713 w 985025"/>
                      <a:gd name="connsiteY52" fmla="*/ 976639 h 976639"/>
                      <a:gd name="connsiteX53" fmla="*/ 356570 w 985025"/>
                      <a:gd name="connsiteY53" fmla="*/ 958842 h 976639"/>
                      <a:gd name="connsiteX54" fmla="*/ 352113 w 985025"/>
                      <a:gd name="connsiteY54" fmla="*/ 956617 h 976639"/>
                      <a:gd name="connsiteX55" fmla="*/ 347656 w 985025"/>
                      <a:gd name="connsiteY55" fmla="*/ 847607 h 976639"/>
                      <a:gd name="connsiteX56" fmla="*/ 340970 w 985025"/>
                      <a:gd name="connsiteY56" fmla="*/ 843158 h 976639"/>
                      <a:gd name="connsiteX57" fmla="*/ 305313 w 985025"/>
                      <a:gd name="connsiteY57" fmla="*/ 825360 h 976639"/>
                      <a:gd name="connsiteX58" fmla="*/ 296399 w 985025"/>
                      <a:gd name="connsiteY58" fmla="*/ 825360 h 976639"/>
                      <a:gd name="connsiteX59" fmla="*/ 211713 w 985025"/>
                      <a:gd name="connsiteY59" fmla="*/ 887652 h 976639"/>
                      <a:gd name="connsiteX60" fmla="*/ 205028 w 985025"/>
                      <a:gd name="connsiteY60" fmla="*/ 887652 h 976639"/>
                      <a:gd name="connsiteX61" fmla="*/ 138171 w 985025"/>
                      <a:gd name="connsiteY61" fmla="*/ 829810 h 976639"/>
                      <a:gd name="connsiteX62" fmla="*/ 135942 w 985025"/>
                      <a:gd name="connsiteY62" fmla="*/ 823135 h 976639"/>
                      <a:gd name="connsiteX63" fmla="*/ 182742 w 985025"/>
                      <a:gd name="connsiteY63" fmla="*/ 725249 h 976639"/>
                      <a:gd name="connsiteX64" fmla="*/ 182742 w 985025"/>
                      <a:gd name="connsiteY64" fmla="*/ 720800 h 976639"/>
                      <a:gd name="connsiteX65" fmla="*/ 160457 w 985025"/>
                      <a:gd name="connsiteY65" fmla="*/ 687429 h 976639"/>
                      <a:gd name="connsiteX66" fmla="*/ 153771 w 985025"/>
                      <a:gd name="connsiteY66" fmla="*/ 685205 h 976639"/>
                      <a:gd name="connsiteX67" fmla="*/ 49028 w 985025"/>
                      <a:gd name="connsiteY67" fmla="*/ 696328 h 976639"/>
                      <a:gd name="connsiteX68" fmla="*/ 42343 w 985025"/>
                      <a:gd name="connsiteY68" fmla="*/ 691879 h 976639"/>
                      <a:gd name="connsiteX69" fmla="*/ 11143 w 985025"/>
                      <a:gd name="connsiteY69" fmla="*/ 609565 h 976639"/>
                      <a:gd name="connsiteX70" fmla="*/ 15600 w 985025"/>
                      <a:gd name="connsiteY70" fmla="*/ 602891 h 976639"/>
                      <a:gd name="connsiteX71" fmla="*/ 104742 w 985025"/>
                      <a:gd name="connsiteY71" fmla="*/ 542824 h 976639"/>
                      <a:gd name="connsiteX72" fmla="*/ 106971 w 985025"/>
                      <a:gd name="connsiteY72" fmla="*/ 536150 h 976639"/>
                      <a:gd name="connsiteX73" fmla="*/ 104742 w 985025"/>
                      <a:gd name="connsiteY73" fmla="*/ 496106 h 976639"/>
                      <a:gd name="connsiteX74" fmla="*/ 102514 w 985025"/>
                      <a:gd name="connsiteY74" fmla="*/ 489432 h 976639"/>
                      <a:gd name="connsiteX75" fmla="*/ 4457 w 985025"/>
                      <a:gd name="connsiteY75" fmla="*/ 444938 h 976639"/>
                      <a:gd name="connsiteX76" fmla="*/ 0 w 985025"/>
                      <a:gd name="connsiteY76" fmla="*/ 440489 h 976639"/>
                      <a:gd name="connsiteX77" fmla="*/ 15600 w 985025"/>
                      <a:gd name="connsiteY77" fmla="*/ 353726 h 976639"/>
                      <a:gd name="connsiteX78" fmla="*/ 20057 w 985025"/>
                      <a:gd name="connsiteY78" fmla="*/ 351501 h 976639"/>
                      <a:gd name="connsiteX79" fmla="*/ 129257 w 985025"/>
                      <a:gd name="connsiteY79" fmla="*/ 342602 h 976639"/>
                      <a:gd name="connsiteX80" fmla="*/ 135942 w 985025"/>
                      <a:gd name="connsiteY80" fmla="*/ 340377 h 976639"/>
                      <a:gd name="connsiteX81" fmla="*/ 151542 w 985025"/>
                      <a:gd name="connsiteY81" fmla="*/ 302558 h 976639"/>
                      <a:gd name="connsiteX82" fmla="*/ 151542 w 985025"/>
                      <a:gd name="connsiteY82" fmla="*/ 295884 h 976639"/>
                      <a:gd name="connsiteX83" fmla="*/ 91371 w 985025"/>
                      <a:gd name="connsiteY83" fmla="*/ 209121 h 976639"/>
                      <a:gd name="connsiteX84" fmla="*/ 91371 w 985025"/>
                      <a:gd name="connsiteY84" fmla="*/ 200222 h 976639"/>
                      <a:gd name="connsiteX85" fmla="*/ 147085 w 985025"/>
                      <a:gd name="connsiteY85" fmla="*/ 133481 h 976639"/>
                      <a:gd name="connsiteX86" fmla="*/ 153771 w 985025"/>
                      <a:gd name="connsiteY86" fmla="*/ 133481 h 976639"/>
                      <a:gd name="connsiteX87" fmla="*/ 249599 w 985025"/>
                      <a:gd name="connsiteY87" fmla="*/ 180200 h 976639"/>
                      <a:gd name="connsiteX88" fmla="*/ 256285 w 985025"/>
                      <a:gd name="connsiteY88" fmla="*/ 180200 h 976639"/>
                      <a:gd name="connsiteX89" fmla="*/ 289713 w 985025"/>
                      <a:gd name="connsiteY89" fmla="*/ 157953 h 976639"/>
                      <a:gd name="connsiteX90" fmla="*/ 283027 w 985025"/>
                      <a:gd name="connsiteY90" fmla="*/ 44493 h 976639"/>
                      <a:gd name="connsiteX91" fmla="*/ 369942 w 985025"/>
                      <a:gd name="connsiteY91" fmla="*/ 11123 h 976639"/>
                      <a:gd name="connsiteX92" fmla="*/ 439027 w 985025"/>
                      <a:gd name="connsiteY92" fmla="*/ 106785 h 976639"/>
                      <a:gd name="connsiteX93" fmla="*/ 481370 w 985025"/>
                      <a:gd name="connsiteY93" fmla="*/ 102335 h 976639"/>
                      <a:gd name="connsiteX94" fmla="*/ 532627 w 985025"/>
                      <a:gd name="connsiteY94" fmla="*/ 0 h 976639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41826 w 985025"/>
                      <a:gd name="connsiteY7" fmla="*/ 131256 h 976639"/>
                      <a:gd name="connsiteX8" fmla="*/ 677483 w 985025"/>
                      <a:gd name="connsiteY8" fmla="*/ 151279 h 976639"/>
                      <a:gd name="connsiteX9" fmla="*/ 686398 w 985025"/>
                      <a:gd name="connsiteY9" fmla="*/ 146829 h 976639"/>
                      <a:gd name="connsiteX10" fmla="*/ 773312 w 985025"/>
                      <a:gd name="connsiteY10" fmla="*/ 86763 h 976639"/>
                      <a:gd name="connsiteX11" fmla="*/ 779997 w 985025"/>
                      <a:gd name="connsiteY11" fmla="*/ 86763 h 976639"/>
                      <a:gd name="connsiteX12" fmla="*/ 846854 w 985025"/>
                      <a:gd name="connsiteY12" fmla="*/ 144605 h 976639"/>
                      <a:gd name="connsiteX13" fmla="*/ 846854 w 985025"/>
                      <a:gd name="connsiteY13" fmla="*/ 151279 h 976639"/>
                      <a:gd name="connsiteX14" fmla="*/ 800054 w 985025"/>
                      <a:gd name="connsiteY14" fmla="*/ 246940 h 976639"/>
                      <a:gd name="connsiteX15" fmla="*/ 800054 w 985025"/>
                      <a:gd name="connsiteY15" fmla="*/ 253614 h 976639"/>
                      <a:gd name="connsiteX16" fmla="*/ 822340 w 985025"/>
                      <a:gd name="connsiteY16" fmla="*/ 286985 h 976639"/>
                      <a:gd name="connsiteX17" fmla="*/ 829026 w 985025"/>
                      <a:gd name="connsiteY17" fmla="*/ 289209 h 976639"/>
                      <a:gd name="connsiteX18" fmla="*/ 938225 w 985025"/>
                      <a:gd name="connsiteY18" fmla="*/ 278086 h 976639"/>
                      <a:gd name="connsiteX19" fmla="*/ 940454 w 985025"/>
                      <a:gd name="connsiteY19" fmla="*/ 284760 h 976639"/>
                      <a:gd name="connsiteX20" fmla="*/ 971654 w 985025"/>
                      <a:gd name="connsiteY20" fmla="*/ 367074 h 976639"/>
                      <a:gd name="connsiteX21" fmla="*/ 967197 w 985025"/>
                      <a:gd name="connsiteY21" fmla="*/ 373748 h 976639"/>
                      <a:gd name="connsiteX22" fmla="*/ 878054 w 985025"/>
                      <a:gd name="connsiteY22" fmla="*/ 431590 h 976639"/>
                      <a:gd name="connsiteX23" fmla="*/ 875825 w 985025"/>
                      <a:gd name="connsiteY23" fmla="*/ 436039 h 976639"/>
                      <a:gd name="connsiteX24" fmla="*/ 878054 w 985025"/>
                      <a:gd name="connsiteY24" fmla="*/ 478308 h 976639"/>
                      <a:gd name="connsiteX25" fmla="*/ 884740 w 985025"/>
                      <a:gd name="connsiteY25" fmla="*/ 484982 h 976639"/>
                      <a:gd name="connsiteX26" fmla="*/ 982797 w 985025"/>
                      <a:gd name="connsiteY26" fmla="*/ 529476 h 976639"/>
                      <a:gd name="connsiteX27" fmla="*/ 985025 w 985025"/>
                      <a:gd name="connsiteY27" fmla="*/ 533926 h 976639"/>
                      <a:gd name="connsiteX28" fmla="*/ 967197 w 985025"/>
                      <a:gd name="connsiteY28" fmla="*/ 620689 h 976639"/>
                      <a:gd name="connsiteX29" fmla="*/ 962739 w 985025"/>
                      <a:gd name="connsiteY29" fmla="*/ 625138 h 976639"/>
                      <a:gd name="connsiteX30" fmla="*/ 855768 w 985025"/>
                      <a:gd name="connsiteY30" fmla="*/ 631812 h 976639"/>
                      <a:gd name="connsiteX31" fmla="*/ 851311 w 985025"/>
                      <a:gd name="connsiteY31" fmla="*/ 634037 h 976639"/>
                      <a:gd name="connsiteX32" fmla="*/ 831254 w 985025"/>
                      <a:gd name="connsiteY32" fmla="*/ 674081 h 976639"/>
                      <a:gd name="connsiteX33" fmla="*/ 831254 w 985025"/>
                      <a:gd name="connsiteY33" fmla="*/ 678531 h 976639"/>
                      <a:gd name="connsiteX34" fmla="*/ 895883 w 985025"/>
                      <a:gd name="connsiteY34" fmla="*/ 767518 h 976639"/>
                      <a:gd name="connsiteX35" fmla="*/ 895883 w 985025"/>
                      <a:gd name="connsiteY35" fmla="*/ 774192 h 976639"/>
                      <a:gd name="connsiteX36" fmla="*/ 835711 w 985025"/>
                      <a:gd name="connsiteY36" fmla="*/ 840933 h 976639"/>
                      <a:gd name="connsiteX37" fmla="*/ 831254 w 985025"/>
                      <a:gd name="connsiteY37" fmla="*/ 840933 h 976639"/>
                      <a:gd name="connsiteX38" fmla="*/ 733197 w 985025"/>
                      <a:gd name="connsiteY38" fmla="*/ 791990 h 976639"/>
                      <a:gd name="connsiteX39" fmla="*/ 728740 w 985025"/>
                      <a:gd name="connsiteY39" fmla="*/ 791990 h 976639"/>
                      <a:gd name="connsiteX40" fmla="*/ 695312 w 985025"/>
                      <a:gd name="connsiteY40" fmla="*/ 814237 h 976639"/>
                      <a:gd name="connsiteX41" fmla="*/ 690855 w 985025"/>
                      <a:gd name="connsiteY41" fmla="*/ 823135 h 976639"/>
                      <a:gd name="connsiteX42" fmla="*/ 701998 w 985025"/>
                      <a:gd name="connsiteY42" fmla="*/ 929921 h 976639"/>
                      <a:gd name="connsiteX43" fmla="*/ 697540 w 985025"/>
                      <a:gd name="connsiteY43" fmla="*/ 934370 h 976639"/>
                      <a:gd name="connsiteX44" fmla="*/ 612855 w 985025"/>
                      <a:gd name="connsiteY44" fmla="*/ 963291 h 976639"/>
                      <a:gd name="connsiteX45" fmla="*/ 608398 w 985025"/>
                      <a:gd name="connsiteY45" fmla="*/ 963291 h 976639"/>
                      <a:gd name="connsiteX46" fmla="*/ 548227 w 985025"/>
                      <a:gd name="connsiteY46" fmla="*/ 874303 h 976639"/>
                      <a:gd name="connsiteX47" fmla="*/ 543770 w 985025"/>
                      <a:gd name="connsiteY47" fmla="*/ 869854 h 976639"/>
                      <a:gd name="connsiteX48" fmla="*/ 501427 w 985025"/>
                      <a:gd name="connsiteY48" fmla="*/ 874303 h 976639"/>
                      <a:gd name="connsiteX49" fmla="*/ 494741 w 985025"/>
                      <a:gd name="connsiteY49" fmla="*/ 876528 h 976639"/>
                      <a:gd name="connsiteX50" fmla="*/ 450170 w 985025"/>
                      <a:gd name="connsiteY50" fmla="*/ 974414 h 976639"/>
                      <a:gd name="connsiteX51" fmla="*/ 445713 w 985025"/>
                      <a:gd name="connsiteY51" fmla="*/ 976639 h 976639"/>
                      <a:gd name="connsiteX52" fmla="*/ 356570 w 985025"/>
                      <a:gd name="connsiteY52" fmla="*/ 958842 h 976639"/>
                      <a:gd name="connsiteX53" fmla="*/ 352113 w 985025"/>
                      <a:gd name="connsiteY53" fmla="*/ 956617 h 976639"/>
                      <a:gd name="connsiteX54" fmla="*/ 347656 w 985025"/>
                      <a:gd name="connsiteY54" fmla="*/ 847607 h 976639"/>
                      <a:gd name="connsiteX55" fmla="*/ 340970 w 985025"/>
                      <a:gd name="connsiteY55" fmla="*/ 843158 h 976639"/>
                      <a:gd name="connsiteX56" fmla="*/ 305313 w 985025"/>
                      <a:gd name="connsiteY56" fmla="*/ 825360 h 976639"/>
                      <a:gd name="connsiteX57" fmla="*/ 296399 w 985025"/>
                      <a:gd name="connsiteY57" fmla="*/ 825360 h 976639"/>
                      <a:gd name="connsiteX58" fmla="*/ 211713 w 985025"/>
                      <a:gd name="connsiteY58" fmla="*/ 887652 h 976639"/>
                      <a:gd name="connsiteX59" fmla="*/ 205028 w 985025"/>
                      <a:gd name="connsiteY59" fmla="*/ 887652 h 976639"/>
                      <a:gd name="connsiteX60" fmla="*/ 138171 w 985025"/>
                      <a:gd name="connsiteY60" fmla="*/ 829810 h 976639"/>
                      <a:gd name="connsiteX61" fmla="*/ 135942 w 985025"/>
                      <a:gd name="connsiteY61" fmla="*/ 823135 h 976639"/>
                      <a:gd name="connsiteX62" fmla="*/ 182742 w 985025"/>
                      <a:gd name="connsiteY62" fmla="*/ 725249 h 976639"/>
                      <a:gd name="connsiteX63" fmla="*/ 182742 w 985025"/>
                      <a:gd name="connsiteY63" fmla="*/ 720800 h 976639"/>
                      <a:gd name="connsiteX64" fmla="*/ 160457 w 985025"/>
                      <a:gd name="connsiteY64" fmla="*/ 687429 h 976639"/>
                      <a:gd name="connsiteX65" fmla="*/ 153771 w 985025"/>
                      <a:gd name="connsiteY65" fmla="*/ 685205 h 976639"/>
                      <a:gd name="connsiteX66" fmla="*/ 49028 w 985025"/>
                      <a:gd name="connsiteY66" fmla="*/ 696328 h 976639"/>
                      <a:gd name="connsiteX67" fmla="*/ 42343 w 985025"/>
                      <a:gd name="connsiteY67" fmla="*/ 691879 h 976639"/>
                      <a:gd name="connsiteX68" fmla="*/ 11143 w 985025"/>
                      <a:gd name="connsiteY68" fmla="*/ 609565 h 976639"/>
                      <a:gd name="connsiteX69" fmla="*/ 15600 w 985025"/>
                      <a:gd name="connsiteY69" fmla="*/ 602891 h 976639"/>
                      <a:gd name="connsiteX70" fmla="*/ 104742 w 985025"/>
                      <a:gd name="connsiteY70" fmla="*/ 542824 h 976639"/>
                      <a:gd name="connsiteX71" fmla="*/ 106971 w 985025"/>
                      <a:gd name="connsiteY71" fmla="*/ 536150 h 976639"/>
                      <a:gd name="connsiteX72" fmla="*/ 104742 w 985025"/>
                      <a:gd name="connsiteY72" fmla="*/ 496106 h 976639"/>
                      <a:gd name="connsiteX73" fmla="*/ 102514 w 985025"/>
                      <a:gd name="connsiteY73" fmla="*/ 489432 h 976639"/>
                      <a:gd name="connsiteX74" fmla="*/ 4457 w 985025"/>
                      <a:gd name="connsiteY74" fmla="*/ 444938 h 976639"/>
                      <a:gd name="connsiteX75" fmla="*/ 0 w 985025"/>
                      <a:gd name="connsiteY75" fmla="*/ 440489 h 976639"/>
                      <a:gd name="connsiteX76" fmla="*/ 15600 w 985025"/>
                      <a:gd name="connsiteY76" fmla="*/ 353726 h 976639"/>
                      <a:gd name="connsiteX77" fmla="*/ 20057 w 985025"/>
                      <a:gd name="connsiteY77" fmla="*/ 351501 h 976639"/>
                      <a:gd name="connsiteX78" fmla="*/ 129257 w 985025"/>
                      <a:gd name="connsiteY78" fmla="*/ 342602 h 976639"/>
                      <a:gd name="connsiteX79" fmla="*/ 135942 w 985025"/>
                      <a:gd name="connsiteY79" fmla="*/ 340377 h 976639"/>
                      <a:gd name="connsiteX80" fmla="*/ 151542 w 985025"/>
                      <a:gd name="connsiteY80" fmla="*/ 302558 h 976639"/>
                      <a:gd name="connsiteX81" fmla="*/ 151542 w 985025"/>
                      <a:gd name="connsiteY81" fmla="*/ 295884 h 976639"/>
                      <a:gd name="connsiteX82" fmla="*/ 91371 w 985025"/>
                      <a:gd name="connsiteY82" fmla="*/ 209121 h 976639"/>
                      <a:gd name="connsiteX83" fmla="*/ 91371 w 985025"/>
                      <a:gd name="connsiteY83" fmla="*/ 200222 h 976639"/>
                      <a:gd name="connsiteX84" fmla="*/ 147085 w 985025"/>
                      <a:gd name="connsiteY84" fmla="*/ 133481 h 976639"/>
                      <a:gd name="connsiteX85" fmla="*/ 153771 w 985025"/>
                      <a:gd name="connsiteY85" fmla="*/ 133481 h 976639"/>
                      <a:gd name="connsiteX86" fmla="*/ 249599 w 985025"/>
                      <a:gd name="connsiteY86" fmla="*/ 180200 h 976639"/>
                      <a:gd name="connsiteX87" fmla="*/ 256285 w 985025"/>
                      <a:gd name="connsiteY87" fmla="*/ 180200 h 976639"/>
                      <a:gd name="connsiteX88" fmla="*/ 289713 w 985025"/>
                      <a:gd name="connsiteY88" fmla="*/ 157953 h 976639"/>
                      <a:gd name="connsiteX89" fmla="*/ 283027 w 985025"/>
                      <a:gd name="connsiteY89" fmla="*/ 44493 h 976639"/>
                      <a:gd name="connsiteX90" fmla="*/ 369942 w 985025"/>
                      <a:gd name="connsiteY90" fmla="*/ 11123 h 976639"/>
                      <a:gd name="connsiteX91" fmla="*/ 439027 w 985025"/>
                      <a:gd name="connsiteY91" fmla="*/ 106785 h 976639"/>
                      <a:gd name="connsiteX92" fmla="*/ 481370 w 985025"/>
                      <a:gd name="connsiteY92" fmla="*/ 102335 h 976639"/>
                      <a:gd name="connsiteX93" fmla="*/ 532627 w 985025"/>
                      <a:gd name="connsiteY93" fmla="*/ 0 h 976639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41826 w 985025"/>
                      <a:gd name="connsiteY7" fmla="*/ 131256 h 976639"/>
                      <a:gd name="connsiteX8" fmla="*/ 677483 w 985025"/>
                      <a:gd name="connsiteY8" fmla="*/ 151279 h 976639"/>
                      <a:gd name="connsiteX9" fmla="*/ 773312 w 985025"/>
                      <a:gd name="connsiteY9" fmla="*/ 86763 h 976639"/>
                      <a:gd name="connsiteX10" fmla="*/ 779997 w 985025"/>
                      <a:gd name="connsiteY10" fmla="*/ 86763 h 976639"/>
                      <a:gd name="connsiteX11" fmla="*/ 846854 w 985025"/>
                      <a:gd name="connsiteY11" fmla="*/ 144605 h 976639"/>
                      <a:gd name="connsiteX12" fmla="*/ 846854 w 985025"/>
                      <a:gd name="connsiteY12" fmla="*/ 151279 h 976639"/>
                      <a:gd name="connsiteX13" fmla="*/ 800054 w 985025"/>
                      <a:gd name="connsiteY13" fmla="*/ 246940 h 976639"/>
                      <a:gd name="connsiteX14" fmla="*/ 800054 w 985025"/>
                      <a:gd name="connsiteY14" fmla="*/ 253614 h 976639"/>
                      <a:gd name="connsiteX15" fmla="*/ 822340 w 985025"/>
                      <a:gd name="connsiteY15" fmla="*/ 286985 h 976639"/>
                      <a:gd name="connsiteX16" fmla="*/ 829026 w 985025"/>
                      <a:gd name="connsiteY16" fmla="*/ 289209 h 976639"/>
                      <a:gd name="connsiteX17" fmla="*/ 938225 w 985025"/>
                      <a:gd name="connsiteY17" fmla="*/ 278086 h 976639"/>
                      <a:gd name="connsiteX18" fmla="*/ 940454 w 985025"/>
                      <a:gd name="connsiteY18" fmla="*/ 284760 h 976639"/>
                      <a:gd name="connsiteX19" fmla="*/ 971654 w 985025"/>
                      <a:gd name="connsiteY19" fmla="*/ 367074 h 976639"/>
                      <a:gd name="connsiteX20" fmla="*/ 967197 w 985025"/>
                      <a:gd name="connsiteY20" fmla="*/ 373748 h 976639"/>
                      <a:gd name="connsiteX21" fmla="*/ 878054 w 985025"/>
                      <a:gd name="connsiteY21" fmla="*/ 431590 h 976639"/>
                      <a:gd name="connsiteX22" fmla="*/ 875825 w 985025"/>
                      <a:gd name="connsiteY22" fmla="*/ 436039 h 976639"/>
                      <a:gd name="connsiteX23" fmla="*/ 878054 w 985025"/>
                      <a:gd name="connsiteY23" fmla="*/ 478308 h 976639"/>
                      <a:gd name="connsiteX24" fmla="*/ 884740 w 985025"/>
                      <a:gd name="connsiteY24" fmla="*/ 484982 h 976639"/>
                      <a:gd name="connsiteX25" fmla="*/ 982797 w 985025"/>
                      <a:gd name="connsiteY25" fmla="*/ 529476 h 976639"/>
                      <a:gd name="connsiteX26" fmla="*/ 985025 w 985025"/>
                      <a:gd name="connsiteY26" fmla="*/ 533926 h 976639"/>
                      <a:gd name="connsiteX27" fmla="*/ 967197 w 985025"/>
                      <a:gd name="connsiteY27" fmla="*/ 620689 h 976639"/>
                      <a:gd name="connsiteX28" fmla="*/ 962739 w 985025"/>
                      <a:gd name="connsiteY28" fmla="*/ 625138 h 976639"/>
                      <a:gd name="connsiteX29" fmla="*/ 855768 w 985025"/>
                      <a:gd name="connsiteY29" fmla="*/ 631812 h 976639"/>
                      <a:gd name="connsiteX30" fmla="*/ 851311 w 985025"/>
                      <a:gd name="connsiteY30" fmla="*/ 634037 h 976639"/>
                      <a:gd name="connsiteX31" fmla="*/ 831254 w 985025"/>
                      <a:gd name="connsiteY31" fmla="*/ 674081 h 976639"/>
                      <a:gd name="connsiteX32" fmla="*/ 831254 w 985025"/>
                      <a:gd name="connsiteY32" fmla="*/ 678531 h 976639"/>
                      <a:gd name="connsiteX33" fmla="*/ 895883 w 985025"/>
                      <a:gd name="connsiteY33" fmla="*/ 767518 h 976639"/>
                      <a:gd name="connsiteX34" fmla="*/ 895883 w 985025"/>
                      <a:gd name="connsiteY34" fmla="*/ 774192 h 976639"/>
                      <a:gd name="connsiteX35" fmla="*/ 835711 w 985025"/>
                      <a:gd name="connsiteY35" fmla="*/ 840933 h 976639"/>
                      <a:gd name="connsiteX36" fmla="*/ 831254 w 985025"/>
                      <a:gd name="connsiteY36" fmla="*/ 840933 h 976639"/>
                      <a:gd name="connsiteX37" fmla="*/ 733197 w 985025"/>
                      <a:gd name="connsiteY37" fmla="*/ 791990 h 976639"/>
                      <a:gd name="connsiteX38" fmla="*/ 728740 w 985025"/>
                      <a:gd name="connsiteY38" fmla="*/ 791990 h 976639"/>
                      <a:gd name="connsiteX39" fmla="*/ 695312 w 985025"/>
                      <a:gd name="connsiteY39" fmla="*/ 814237 h 976639"/>
                      <a:gd name="connsiteX40" fmla="*/ 690855 w 985025"/>
                      <a:gd name="connsiteY40" fmla="*/ 823135 h 976639"/>
                      <a:gd name="connsiteX41" fmla="*/ 701998 w 985025"/>
                      <a:gd name="connsiteY41" fmla="*/ 929921 h 976639"/>
                      <a:gd name="connsiteX42" fmla="*/ 697540 w 985025"/>
                      <a:gd name="connsiteY42" fmla="*/ 934370 h 976639"/>
                      <a:gd name="connsiteX43" fmla="*/ 612855 w 985025"/>
                      <a:gd name="connsiteY43" fmla="*/ 963291 h 976639"/>
                      <a:gd name="connsiteX44" fmla="*/ 608398 w 985025"/>
                      <a:gd name="connsiteY44" fmla="*/ 963291 h 976639"/>
                      <a:gd name="connsiteX45" fmla="*/ 548227 w 985025"/>
                      <a:gd name="connsiteY45" fmla="*/ 874303 h 976639"/>
                      <a:gd name="connsiteX46" fmla="*/ 543770 w 985025"/>
                      <a:gd name="connsiteY46" fmla="*/ 869854 h 976639"/>
                      <a:gd name="connsiteX47" fmla="*/ 501427 w 985025"/>
                      <a:gd name="connsiteY47" fmla="*/ 874303 h 976639"/>
                      <a:gd name="connsiteX48" fmla="*/ 494741 w 985025"/>
                      <a:gd name="connsiteY48" fmla="*/ 876528 h 976639"/>
                      <a:gd name="connsiteX49" fmla="*/ 450170 w 985025"/>
                      <a:gd name="connsiteY49" fmla="*/ 974414 h 976639"/>
                      <a:gd name="connsiteX50" fmla="*/ 445713 w 985025"/>
                      <a:gd name="connsiteY50" fmla="*/ 976639 h 976639"/>
                      <a:gd name="connsiteX51" fmla="*/ 356570 w 985025"/>
                      <a:gd name="connsiteY51" fmla="*/ 958842 h 976639"/>
                      <a:gd name="connsiteX52" fmla="*/ 352113 w 985025"/>
                      <a:gd name="connsiteY52" fmla="*/ 956617 h 976639"/>
                      <a:gd name="connsiteX53" fmla="*/ 347656 w 985025"/>
                      <a:gd name="connsiteY53" fmla="*/ 847607 h 976639"/>
                      <a:gd name="connsiteX54" fmla="*/ 340970 w 985025"/>
                      <a:gd name="connsiteY54" fmla="*/ 843158 h 976639"/>
                      <a:gd name="connsiteX55" fmla="*/ 305313 w 985025"/>
                      <a:gd name="connsiteY55" fmla="*/ 825360 h 976639"/>
                      <a:gd name="connsiteX56" fmla="*/ 296399 w 985025"/>
                      <a:gd name="connsiteY56" fmla="*/ 825360 h 976639"/>
                      <a:gd name="connsiteX57" fmla="*/ 211713 w 985025"/>
                      <a:gd name="connsiteY57" fmla="*/ 887652 h 976639"/>
                      <a:gd name="connsiteX58" fmla="*/ 205028 w 985025"/>
                      <a:gd name="connsiteY58" fmla="*/ 887652 h 976639"/>
                      <a:gd name="connsiteX59" fmla="*/ 138171 w 985025"/>
                      <a:gd name="connsiteY59" fmla="*/ 829810 h 976639"/>
                      <a:gd name="connsiteX60" fmla="*/ 135942 w 985025"/>
                      <a:gd name="connsiteY60" fmla="*/ 823135 h 976639"/>
                      <a:gd name="connsiteX61" fmla="*/ 182742 w 985025"/>
                      <a:gd name="connsiteY61" fmla="*/ 725249 h 976639"/>
                      <a:gd name="connsiteX62" fmla="*/ 182742 w 985025"/>
                      <a:gd name="connsiteY62" fmla="*/ 720800 h 976639"/>
                      <a:gd name="connsiteX63" fmla="*/ 160457 w 985025"/>
                      <a:gd name="connsiteY63" fmla="*/ 687429 h 976639"/>
                      <a:gd name="connsiteX64" fmla="*/ 153771 w 985025"/>
                      <a:gd name="connsiteY64" fmla="*/ 685205 h 976639"/>
                      <a:gd name="connsiteX65" fmla="*/ 49028 w 985025"/>
                      <a:gd name="connsiteY65" fmla="*/ 696328 h 976639"/>
                      <a:gd name="connsiteX66" fmla="*/ 42343 w 985025"/>
                      <a:gd name="connsiteY66" fmla="*/ 691879 h 976639"/>
                      <a:gd name="connsiteX67" fmla="*/ 11143 w 985025"/>
                      <a:gd name="connsiteY67" fmla="*/ 609565 h 976639"/>
                      <a:gd name="connsiteX68" fmla="*/ 15600 w 985025"/>
                      <a:gd name="connsiteY68" fmla="*/ 602891 h 976639"/>
                      <a:gd name="connsiteX69" fmla="*/ 104742 w 985025"/>
                      <a:gd name="connsiteY69" fmla="*/ 542824 h 976639"/>
                      <a:gd name="connsiteX70" fmla="*/ 106971 w 985025"/>
                      <a:gd name="connsiteY70" fmla="*/ 536150 h 976639"/>
                      <a:gd name="connsiteX71" fmla="*/ 104742 w 985025"/>
                      <a:gd name="connsiteY71" fmla="*/ 496106 h 976639"/>
                      <a:gd name="connsiteX72" fmla="*/ 102514 w 985025"/>
                      <a:gd name="connsiteY72" fmla="*/ 489432 h 976639"/>
                      <a:gd name="connsiteX73" fmla="*/ 4457 w 985025"/>
                      <a:gd name="connsiteY73" fmla="*/ 444938 h 976639"/>
                      <a:gd name="connsiteX74" fmla="*/ 0 w 985025"/>
                      <a:gd name="connsiteY74" fmla="*/ 440489 h 976639"/>
                      <a:gd name="connsiteX75" fmla="*/ 15600 w 985025"/>
                      <a:gd name="connsiteY75" fmla="*/ 353726 h 976639"/>
                      <a:gd name="connsiteX76" fmla="*/ 20057 w 985025"/>
                      <a:gd name="connsiteY76" fmla="*/ 351501 h 976639"/>
                      <a:gd name="connsiteX77" fmla="*/ 129257 w 985025"/>
                      <a:gd name="connsiteY77" fmla="*/ 342602 h 976639"/>
                      <a:gd name="connsiteX78" fmla="*/ 135942 w 985025"/>
                      <a:gd name="connsiteY78" fmla="*/ 340377 h 976639"/>
                      <a:gd name="connsiteX79" fmla="*/ 151542 w 985025"/>
                      <a:gd name="connsiteY79" fmla="*/ 302558 h 976639"/>
                      <a:gd name="connsiteX80" fmla="*/ 151542 w 985025"/>
                      <a:gd name="connsiteY80" fmla="*/ 295884 h 976639"/>
                      <a:gd name="connsiteX81" fmla="*/ 91371 w 985025"/>
                      <a:gd name="connsiteY81" fmla="*/ 209121 h 976639"/>
                      <a:gd name="connsiteX82" fmla="*/ 91371 w 985025"/>
                      <a:gd name="connsiteY82" fmla="*/ 200222 h 976639"/>
                      <a:gd name="connsiteX83" fmla="*/ 147085 w 985025"/>
                      <a:gd name="connsiteY83" fmla="*/ 133481 h 976639"/>
                      <a:gd name="connsiteX84" fmla="*/ 153771 w 985025"/>
                      <a:gd name="connsiteY84" fmla="*/ 133481 h 976639"/>
                      <a:gd name="connsiteX85" fmla="*/ 249599 w 985025"/>
                      <a:gd name="connsiteY85" fmla="*/ 180200 h 976639"/>
                      <a:gd name="connsiteX86" fmla="*/ 256285 w 985025"/>
                      <a:gd name="connsiteY86" fmla="*/ 180200 h 976639"/>
                      <a:gd name="connsiteX87" fmla="*/ 289713 w 985025"/>
                      <a:gd name="connsiteY87" fmla="*/ 157953 h 976639"/>
                      <a:gd name="connsiteX88" fmla="*/ 283027 w 985025"/>
                      <a:gd name="connsiteY88" fmla="*/ 44493 h 976639"/>
                      <a:gd name="connsiteX89" fmla="*/ 369942 w 985025"/>
                      <a:gd name="connsiteY89" fmla="*/ 11123 h 976639"/>
                      <a:gd name="connsiteX90" fmla="*/ 439027 w 985025"/>
                      <a:gd name="connsiteY90" fmla="*/ 106785 h 976639"/>
                      <a:gd name="connsiteX91" fmla="*/ 481370 w 985025"/>
                      <a:gd name="connsiteY91" fmla="*/ 102335 h 976639"/>
                      <a:gd name="connsiteX92" fmla="*/ 532627 w 985025"/>
                      <a:gd name="connsiteY92" fmla="*/ 0 h 976639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41826 w 985025"/>
                      <a:gd name="connsiteY7" fmla="*/ 131256 h 976639"/>
                      <a:gd name="connsiteX8" fmla="*/ 677483 w 985025"/>
                      <a:gd name="connsiteY8" fmla="*/ 151279 h 976639"/>
                      <a:gd name="connsiteX9" fmla="*/ 779997 w 985025"/>
                      <a:gd name="connsiteY9" fmla="*/ 86763 h 976639"/>
                      <a:gd name="connsiteX10" fmla="*/ 846854 w 985025"/>
                      <a:gd name="connsiteY10" fmla="*/ 144605 h 976639"/>
                      <a:gd name="connsiteX11" fmla="*/ 846854 w 985025"/>
                      <a:gd name="connsiteY11" fmla="*/ 151279 h 976639"/>
                      <a:gd name="connsiteX12" fmla="*/ 800054 w 985025"/>
                      <a:gd name="connsiteY12" fmla="*/ 246940 h 976639"/>
                      <a:gd name="connsiteX13" fmla="*/ 800054 w 985025"/>
                      <a:gd name="connsiteY13" fmla="*/ 253614 h 976639"/>
                      <a:gd name="connsiteX14" fmla="*/ 822340 w 985025"/>
                      <a:gd name="connsiteY14" fmla="*/ 286985 h 976639"/>
                      <a:gd name="connsiteX15" fmla="*/ 829026 w 985025"/>
                      <a:gd name="connsiteY15" fmla="*/ 289209 h 976639"/>
                      <a:gd name="connsiteX16" fmla="*/ 938225 w 985025"/>
                      <a:gd name="connsiteY16" fmla="*/ 278086 h 976639"/>
                      <a:gd name="connsiteX17" fmla="*/ 940454 w 985025"/>
                      <a:gd name="connsiteY17" fmla="*/ 284760 h 976639"/>
                      <a:gd name="connsiteX18" fmla="*/ 971654 w 985025"/>
                      <a:gd name="connsiteY18" fmla="*/ 367074 h 976639"/>
                      <a:gd name="connsiteX19" fmla="*/ 967197 w 985025"/>
                      <a:gd name="connsiteY19" fmla="*/ 373748 h 976639"/>
                      <a:gd name="connsiteX20" fmla="*/ 878054 w 985025"/>
                      <a:gd name="connsiteY20" fmla="*/ 431590 h 976639"/>
                      <a:gd name="connsiteX21" fmla="*/ 875825 w 985025"/>
                      <a:gd name="connsiteY21" fmla="*/ 436039 h 976639"/>
                      <a:gd name="connsiteX22" fmla="*/ 878054 w 985025"/>
                      <a:gd name="connsiteY22" fmla="*/ 478308 h 976639"/>
                      <a:gd name="connsiteX23" fmla="*/ 884740 w 985025"/>
                      <a:gd name="connsiteY23" fmla="*/ 484982 h 976639"/>
                      <a:gd name="connsiteX24" fmla="*/ 982797 w 985025"/>
                      <a:gd name="connsiteY24" fmla="*/ 529476 h 976639"/>
                      <a:gd name="connsiteX25" fmla="*/ 985025 w 985025"/>
                      <a:gd name="connsiteY25" fmla="*/ 533926 h 976639"/>
                      <a:gd name="connsiteX26" fmla="*/ 967197 w 985025"/>
                      <a:gd name="connsiteY26" fmla="*/ 620689 h 976639"/>
                      <a:gd name="connsiteX27" fmla="*/ 962739 w 985025"/>
                      <a:gd name="connsiteY27" fmla="*/ 625138 h 976639"/>
                      <a:gd name="connsiteX28" fmla="*/ 855768 w 985025"/>
                      <a:gd name="connsiteY28" fmla="*/ 631812 h 976639"/>
                      <a:gd name="connsiteX29" fmla="*/ 851311 w 985025"/>
                      <a:gd name="connsiteY29" fmla="*/ 634037 h 976639"/>
                      <a:gd name="connsiteX30" fmla="*/ 831254 w 985025"/>
                      <a:gd name="connsiteY30" fmla="*/ 674081 h 976639"/>
                      <a:gd name="connsiteX31" fmla="*/ 831254 w 985025"/>
                      <a:gd name="connsiteY31" fmla="*/ 678531 h 976639"/>
                      <a:gd name="connsiteX32" fmla="*/ 895883 w 985025"/>
                      <a:gd name="connsiteY32" fmla="*/ 767518 h 976639"/>
                      <a:gd name="connsiteX33" fmla="*/ 895883 w 985025"/>
                      <a:gd name="connsiteY33" fmla="*/ 774192 h 976639"/>
                      <a:gd name="connsiteX34" fmla="*/ 835711 w 985025"/>
                      <a:gd name="connsiteY34" fmla="*/ 840933 h 976639"/>
                      <a:gd name="connsiteX35" fmla="*/ 831254 w 985025"/>
                      <a:gd name="connsiteY35" fmla="*/ 840933 h 976639"/>
                      <a:gd name="connsiteX36" fmla="*/ 733197 w 985025"/>
                      <a:gd name="connsiteY36" fmla="*/ 791990 h 976639"/>
                      <a:gd name="connsiteX37" fmla="*/ 728740 w 985025"/>
                      <a:gd name="connsiteY37" fmla="*/ 791990 h 976639"/>
                      <a:gd name="connsiteX38" fmla="*/ 695312 w 985025"/>
                      <a:gd name="connsiteY38" fmla="*/ 814237 h 976639"/>
                      <a:gd name="connsiteX39" fmla="*/ 690855 w 985025"/>
                      <a:gd name="connsiteY39" fmla="*/ 823135 h 976639"/>
                      <a:gd name="connsiteX40" fmla="*/ 701998 w 985025"/>
                      <a:gd name="connsiteY40" fmla="*/ 929921 h 976639"/>
                      <a:gd name="connsiteX41" fmla="*/ 697540 w 985025"/>
                      <a:gd name="connsiteY41" fmla="*/ 934370 h 976639"/>
                      <a:gd name="connsiteX42" fmla="*/ 612855 w 985025"/>
                      <a:gd name="connsiteY42" fmla="*/ 963291 h 976639"/>
                      <a:gd name="connsiteX43" fmla="*/ 608398 w 985025"/>
                      <a:gd name="connsiteY43" fmla="*/ 963291 h 976639"/>
                      <a:gd name="connsiteX44" fmla="*/ 548227 w 985025"/>
                      <a:gd name="connsiteY44" fmla="*/ 874303 h 976639"/>
                      <a:gd name="connsiteX45" fmla="*/ 543770 w 985025"/>
                      <a:gd name="connsiteY45" fmla="*/ 869854 h 976639"/>
                      <a:gd name="connsiteX46" fmla="*/ 501427 w 985025"/>
                      <a:gd name="connsiteY46" fmla="*/ 874303 h 976639"/>
                      <a:gd name="connsiteX47" fmla="*/ 494741 w 985025"/>
                      <a:gd name="connsiteY47" fmla="*/ 876528 h 976639"/>
                      <a:gd name="connsiteX48" fmla="*/ 450170 w 985025"/>
                      <a:gd name="connsiteY48" fmla="*/ 974414 h 976639"/>
                      <a:gd name="connsiteX49" fmla="*/ 445713 w 985025"/>
                      <a:gd name="connsiteY49" fmla="*/ 976639 h 976639"/>
                      <a:gd name="connsiteX50" fmla="*/ 356570 w 985025"/>
                      <a:gd name="connsiteY50" fmla="*/ 958842 h 976639"/>
                      <a:gd name="connsiteX51" fmla="*/ 352113 w 985025"/>
                      <a:gd name="connsiteY51" fmla="*/ 956617 h 976639"/>
                      <a:gd name="connsiteX52" fmla="*/ 347656 w 985025"/>
                      <a:gd name="connsiteY52" fmla="*/ 847607 h 976639"/>
                      <a:gd name="connsiteX53" fmla="*/ 340970 w 985025"/>
                      <a:gd name="connsiteY53" fmla="*/ 843158 h 976639"/>
                      <a:gd name="connsiteX54" fmla="*/ 305313 w 985025"/>
                      <a:gd name="connsiteY54" fmla="*/ 825360 h 976639"/>
                      <a:gd name="connsiteX55" fmla="*/ 296399 w 985025"/>
                      <a:gd name="connsiteY55" fmla="*/ 825360 h 976639"/>
                      <a:gd name="connsiteX56" fmla="*/ 211713 w 985025"/>
                      <a:gd name="connsiteY56" fmla="*/ 887652 h 976639"/>
                      <a:gd name="connsiteX57" fmla="*/ 205028 w 985025"/>
                      <a:gd name="connsiteY57" fmla="*/ 887652 h 976639"/>
                      <a:gd name="connsiteX58" fmla="*/ 138171 w 985025"/>
                      <a:gd name="connsiteY58" fmla="*/ 829810 h 976639"/>
                      <a:gd name="connsiteX59" fmla="*/ 135942 w 985025"/>
                      <a:gd name="connsiteY59" fmla="*/ 823135 h 976639"/>
                      <a:gd name="connsiteX60" fmla="*/ 182742 w 985025"/>
                      <a:gd name="connsiteY60" fmla="*/ 725249 h 976639"/>
                      <a:gd name="connsiteX61" fmla="*/ 182742 w 985025"/>
                      <a:gd name="connsiteY61" fmla="*/ 720800 h 976639"/>
                      <a:gd name="connsiteX62" fmla="*/ 160457 w 985025"/>
                      <a:gd name="connsiteY62" fmla="*/ 687429 h 976639"/>
                      <a:gd name="connsiteX63" fmla="*/ 153771 w 985025"/>
                      <a:gd name="connsiteY63" fmla="*/ 685205 h 976639"/>
                      <a:gd name="connsiteX64" fmla="*/ 49028 w 985025"/>
                      <a:gd name="connsiteY64" fmla="*/ 696328 h 976639"/>
                      <a:gd name="connsiteX65" fmla="*/ 42343 w 985025"/>
                      <a:gd name="connsiteY65" fmla="*/ 691879 h 976639"/>
                      <a:gd name="connsiteX66" fmla="*/ 11143 w 985025"/>
                      <a:gd name="connsiteY66" fmla="*/ 609565 h 976639"/>
                      <a:gd name="connsiteX67" fmla="*/ 15600 w 985025"/>
                      <a:gd name="connsiteY67" fmla="*/ 602891 h 976639"/>
                      <a:gd name="connsiteX68" fmla="*/ 104742 w 985025"/>
                      <a:gd name="connsiteY68" fmla="*/ 542824 h 976639"/>
                      <a:gd name="connsiteX69" fmla="*/ 106971 w 985025"/>
                      <a:gd name="connsiteY69" fmla="*/ 536150 h 976639"/>
                      <a:gd name="connsiteX70" fmla="*/ 104742 w 985025"/>
                      <a:gd name="connsiteY70" fmla="*/ 496106 h 976639"/>
                      <a:gd name="connsiteX71" fmla="*/ 102514 w 985025"/>
                      <a:gd name="connsiteY71" fmla="*/ 489432 h 976639"/>
                      <a:gd name="connsiteX72" fmla="*/ 4457 w 985025"/>
                      <a:gd name="connsiteY72" fmla="*/ 444938 h 976639"/>
                      <a:gd name="connsiteX73" fmla="*/ 0 w 985025"/>
                      <a:gd name="connsiteY73" fmla="*/ 440489 h 976639"/>
                      <a:gd name="connsiteX74" fmla="*/ 15600 w 985025"/>
                      <a:gd name="connsiteY74" fmla="*/ 353726 h 976639"/>
                      <a:gd name="connsiteX75" fmla="*/ 20057 w 985025"/>
                      <a:gd name="connsiteY75" fmla="*/ 351501 h 976639"/>
                      <a:gd name="connsiteX76" fmla="*/ 129257 w 985025"/>
                      <a:gd name="connsiteY76" fmla="*/ 342602 h 976639"/>
                      <a:gd name="connsiteX77" fmla="*/ 135942 w 985025"/>
                      <a:gd name="connsiteY77" fmla="*/ 340377 h 976639"/>
                      <a:gd name="connsiteX78" fmla="*/ 151542 w 985025"/>
                      <a:gd name="connsiteY78" fmla="*/ 302558 h 976639"/>
                      <a:gd name="connsiteX79" fmla="*/ 151542 w 985025"/>
                      <a:gd name="connsiteY79" fmla="*/ 295884 h 976639"/>
                      <a:gd name="connsiteX80" fmla="*/ 91371 w 985025"/>
                      <a:gd name="connsiteY80" fmla="*/ 209121 h 976639"/>
                      <a:gd name="connsiteX81" fmla="*/ 91371 w 985025"/>
                      <a:gd name="connsiteY81" fmla="*/ 200222 h 976639"/>
                      <a:gd name="connsiteX82" fmla="*/ 147085 w 985025"/>
                      <a:gd name="connsiteY82" fmla="*/ 133481 h 976639"/>
                      <a:gd name="connsiteX83" fmla="*/ 153771 w 985025"/>
                      <a:gd name="connsiteY83" fmla="*/ 133481 h 976639"/>
                      <a:gd name="connsiteX84" fmla="*/ 249599 w 985025"/>
                      <a:gd name="connsiteY84" fmla="*/ 180200 h 976639"/>
                      <a:gd name="connsiteX85" fmla="*/ 256285 w 985025"/>
                      <a:gd name="connsiteY85" fmla="*/ 180200 h 976639"/>
                      <a:gd name="connsiteX86" fmla="*/ 289713 w 985025"/>
                      <a:gd name="connsiteY86" fmla="*/ 157953 h 976639"/>
                      <a:gd name="connsiteX87" fmla="*/ 283027 w 985025"/>
                      <a:gd name="connsiteY87" fmla="*/ 44493 h 976639"/>
                      <a:gd name="connsiteX88" fmla="*/ 369942 w 985025"/>
                      <a:gd name="connsiteY88" fmla="*/ 11123 h 976639"/>
                      <a:gd name="connsiteX89" fmla="*/ 439027 w 985025"/>
                      <a:gd name="connsiteY89" fmla="*/ 106785 h 976639"/>
                      <a:gd name="connsiteX90" fmla="*/ 481370 w 985025"/>
                      <a:gd name="connsiteY90" fmla="*/ 102335 h 976639"/>
                      <a:gd name="connsiteX91" fmla="*/ 532627 w 985025"/>
                      <a:gd name="connsiteY91" fmla="*/ 0 h 976639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41826 w 985025"/>
                      <a:gd name="connsiteY7" fmla="*/ 131256 h 976639"/>
                      <a:gd name="connsiteX8" fmla="*/ 677483 w 985025"/>
                      <a:gd name="connsiteY8" fmla="*/ 151279 h 976639"/>
                      <a:gd name="connsiteX9" fmla="*/ 779997 w 985025"/>
                      <a:gd name="connsiteY9" fmla="*/ 86763 h 976639"/>
                      <a:gd name="connsiteX10" fmla="*/ 846854 w 985025"/>
                      <a:gd name="connsiteY10" fmla="*/ 144605 h 976639"/>
                      <a:gd name="connsiteX11" fmla="*/ 800054 w 985025"/>
                      <a:gd name="connsiteY11" fmla="*/ 246940 h 976639"/>
                      <a:gd name="connsiteX12" fmla="*/ 800054 w 985025"/>
                      <a:gd name="connsiteY12" fmla="*/ 253614 h 976639"/>
                      <a:gd name="connsiteX13" fmla="*/ 822340 w 985025"/>
                      <a:gd name="connsiteY13" fmla="*/ 286985 h 976639"/>
                      <a:gd name="connsiteX14" fmla="*/ 829026 w 985025"/>
                      <a:gd name="connsiteY14" fmla="*/ 289209 h 976639"/>
                      <a:gd name="connsiteX15" fmla="*/ 938225 w 985025"/>
                      <a:gd name="connsiteY15" fmla="*/ 278086 h 976639"/>
                      <a:gd name="connsiteX16" fmla="*/ 940454 w 985025"/>
                      <a:gd name="connsiteY16" fmla="*/ 284760 h 976639"/>
                      <a:gd name="connsiteX17" fmla="*/ 971654 w 985025"/>
                      <a:gd name="connsiteY17" fmla="*/ 367074 h 976639"/>
                      <a:gd name="connsiteX18" fmla="*/ 967197 w 985025"/>
                      <a:gd name="connsiteY18" fmla="*/ 373748 h 976639"/>
                      <a:gd name="connsiteX19" fmla="*/ 878054 w 985025"/>
                      <a:gd name="connsiteY19" fmla="*/ 431590 h 976639"/>
                      <a:gd name="connsiteX20" fmla="*/ 875825 w 985025"/>
                      <a:gd name="connsiteY20" fmla="*/ 436039 h 976639"/>
                      <a:gd name="connsiteX21" fmla="*/ 878054 w 985025"/>
                      <a:gd name="connsiteY21" fmla="*/ 478308 h 976639"/>
                      <a:gd name="connsiteX22" fmla="*/ 884740 w 985025"/>
                      <a:gd name="connsiteY22" fmla="*/ 484982 h 976639"/>
                      <a:gd name="connsiteX23" fmla="*/ 982797 w 985025"/>
                      <a:gd name="connsiteY23" fmla="*/ 529476 h 976639"/>
                      <a:gd name="connsiteX24" fmla="*/ 985025 w 985025"/>
                      <a:gd name="connsiteY24" fmla="*/ 533926 h 976639"/>
                      <a:gd name="connsiteX25" fmla="*/ 967197 w 985025"/>
                      <a:gd name="connsiteY25" fmla="*/ 620689 h 976639"/>
                      <a:gd name="connsiteX26" fmla="*/ 962739 w 985025"/>
                      <a:gd name="connsiteY26" fmla="*/ 625138 h 976639"/>
                      <a:gd name="connsiteX27" fmla="*/ 855768 w 985025"/>
                      <a:gd name="connsiteY27" fmla="*/ 631812 h 976639"/>
                      <a:gd name="connsiteX28" fmla="*/ 851311 w 985025"/>
                      <a:gd name="connsiteY28" fmla="*/ 634037 h 976639"/>
                      <a:gd name="connsiteX29" fmla="*/ 831254 w 985025"/>
                      <a:gd name="connsiteY29" fmla="*/ 674081 h 976639"/>
                      <a:gd name="connsiteX30" fmla="*/ 831254 w 985025"/>
                      <a:gd name="connsiteY30" fmla="*/ 678531 h 976639"/>
                      <a:gd name="connsiteX31" fmla="*/ 895883 w 985025"/>
                      <a:gd name="connsiteY31" fmla="*/ 767518 h 976639"/>
                      <a:gd name="connsiteX32" fmla="*/ 895883 w 985025"/>
                      <a:gd name="connsiteY32" fmla="*/ 774192 h 976639"/>
                      <a:gd name="connsiteX33" fmla="*/ 835711 w 985025"/>
                      <a:gd name="connsiteY33" fmla="*/ 840933 h 976639"/>
                      <a:gd name="connsiteX34" fmla="*/ 831254 w 985025"/>
                      <a:gd name="connsiteY34" fmla="*/ 840933 h 976639"/>
                      <a:gd name="connsiteX35" fmla="*/ 733197 w 985025"/>
                      <a:gd name="connsiteY35" fmla="*/ 791990 h 976639"/>
                      <a:gd name="connsiteX36" fmla="*/ 728740 w 985025"/>
                      <a:gd name="connsiteY36" fmla="*/ 791990 h 976639"/>
                      <a:gd name="connsiteX37" fmla="*/ 695312 w 985025"/>
                      <a:gd name="connsiteY37" fmla="*/ 814237 h 976639"/>
                      <a:gd name="connsiteX38" fmla="*/ 690855 w 985025"/>
                      <a:gd name="connsiteY38" fmla="*/ 823135 h 976639"/>
                      <a:gd name="connsiteX39" fmla="*/ 701998 w 985025"/>
                      <a:gd name="connsiteY39" fmla="*/ 929921 h 976639"/>
                      <a:gd name="connsiteX40" fmla="*/ 697540 w 985025"/>
                      <a:gd name="connsiteY40" fmla="*/ 934370 h 976639"/>
                      <a:gd name="connsiteX41" fmla="*/ 612855 w 985025"/>
                      <a:gd name="connsiteY41" fmla="*/ 963291 h 976639"/>
                      <a:gd name="connsiteX42" fmla="*/ 608398 w 985025"/>
                      <a:gd name="connsiteY42" fmla="*/ 963291 h 976639"/>
                      <a:gd name="connsiteX43" fmla="*/ 548227 w 985025"/>
                      <a:gd name="connsiteY43" fmla="*/ 874303 h 976639"/>
                      <a:gd name="connsiteX44" fmla="*/ 543770 w 985025"/>
                      <a:gd name="connsiteY44" fmla="*/ 869854 h 976639"/>
                      <a:gd name="connsiteX45" fmla="*/ 501427 w 985025"/>
                      <a:gd name="connsiteY45" fmla="*/ 874303 h 976639"/>
                      <a:gd name="connsiteX46" fmla="*/ 494741 w 985025"/>
                      <a:gd name="connsiteY46" fmla="*/ 876528 h 976639"/>
                      <a:gd name="connsiteX47" fmla="*/ 450170 w 985025"/>
                      <a:gd name="connsiteY47" fmla="*/ 974414 h 976639"/>
                      <a:gd name="connsiteX48" fmla="*/ 445713 w 985025"/>
                      <a:gd name="connsiteY48" fmla="*/ 976639 h 976639"/>
                      <a:gd name="connsiteX49" fmla="*/ 356570 w 985025"/>
                      <a:gd name="connsiteY49" fmla="*/ 958842 h 976639"/>
                      <a:gd name="connsiteX50" fmla="*/ 352113 w 985025"/>
                      <a:gd name="connsiteY50" fmla="*/ 956617 h 976639"/>
                      <a:gd name="connsiteX51" fmla="*/ 347656 w 985025"/>
                      <a:gd name="connsiteY51" fmla="*/ 847607 h 976639"/>
                      <a:gd name="connsiteX52" fmla="*/ 340970 w 985025"/>
                      <a:gd name="connsiteY52" fmla="*/ 843158 h 976639"/>
                      <a:gd name="connsiteX53" fmla="*/ 305313 w 985025"/>
                      <a:gd name="connsiteY53" fmla="*/ 825360 h 976639"/>
                      <a:gd name="connsiteX54" fmla="*/ 296399 w 985025"/>
                      <a:gd name="connsiteY54" fmla="*/ 825360 h 976639"/>
                      <a:gd name="connsiteX55" fmla="*/ 211713 w 985025"/>
                      <a:gd name="connsiteY55" fmla="*/ 887652 h 976639"/>
                      <a:gd name="connsiteX56" fmla="*/ 205028 w 985025"/>
                      <a:gd name="connsiteY56" fmla="*/ 887652 h 976639"/>
                      <a:gd name="connsiteX57" fmla="*/ 138171 w 985025"/>
                      <a:gd name="connsiteY57" fmla="*/ 829810 h 976639"/>
                      <a:gd name="connsiteX58" fmla="*/ 135942 w 985025"/>
                      <a:gd name="connsiteY58" fmla="*/ 823135 h 976639"/>
                      <a:gd name="connsiteX59" fmla="*/ 182742 w 985025"/>
                      <a:gd name="connsiteY59" fmla="*/ 725249 h 976639"/>
                      <a:gd name="connsiteX60" fmla="*/ 182742 w 985025"/>
                      <a:gd name="connsiteY60" fmla="*/ 720800 h 976639"/>
                      <a:gd name="connsiteX61" fmla="*/ 160457 w 985025"/>
                      <a:gd name="connsiteY61" fmla="*/ 687429 h 976639"/>
                      <a:gd name="connsiteX62" fmla="*/ 153771 w 985025"/>
                      <a:gd name="connsiteY62" fmla="*/ 685205 h 976639"/>
                      <a:gd name="connsiteX63" fmla="*/ 49028 w 985025"/>
                      <a:gd name="connsiteY63" fmla="*/ 696328 h 976639"/>
                      <a:gd name="connsiteX64" fmla="*/ 42343 w 985025"/>
                      <a:gd name="connsiteY64" fmla="*/ 691879 h 976639"/>
                      <a:gd name="connsiteX65" fmla="*/ 11143 w 985025"/>
                      <a:gd name="connsiteY65" fmla="*/ 609565 h 976639"/>
                      <a:gd name="connsiteX66" fmla="*/ 15600 w 985025"/>
                      <a:gd name="connsiteY66" fmla="*/ 602891 h 976639"/>
                      <a:gd name="connsiteX67" fmla="*/ 104742 w 985025"/>
                      <a:gd name="connsiteY67" fmla="*/ 542824 h 976639"/>
                      <a:gd name="connsiteX68" fmla="*/ 106971 w 985025"/>
                      <a:gd name="connsiteY68" fmla="*/ 536150 h 976639"/>
                      <a:gd name="connsiteX69" fmla="*/ 104742 w 985025"/>
                      <a:gd name="connsiteY69" fmla="*/ 496106 h 976639"/>
                      <a:gd name="connsiteX70" fmla="*/ 102514 w 985025"/>
                      <a:gd name="connsiteY70" fmla="*/ 489432 h 976639"/>
                      <a:gd name="connsiteX71" fmla="*/ 4457 w 985025"/>
                      <a:gd name="connsiteY71" fmla="*/ 444938 h 976639"/>
                      <a:gd name="connsiteX72" fmla="*/ 0 w 985025"/>
                      <a:gd name="connsiteY72" fmla="*/ 440489 h 976639"/>
                      <a:gd name="connsiteX73" fmla="*/ 15600 w 985025"/>
                      <a:gd name="connsiteY73" fmla="*/ 353726 h 976639"/>
                      <a:gd name="connsiteX74" fmla="*/ 20057 w 985025"/>
                      <a:gd name="connsiteY74" fmla="*/ 351501 h 976639"/>
                      <a:gd name="connsiteX75" fmla="*/ 129257 w 985025"/>
                      <a:gd name="connsiteY75" fmla="*/ 342602 h 976639"/>
                      <a:gd name="connsiteX76" fmla="*/ 135942 w 985025"/>
                      <a:gd name="connsiteY76" fmla="*/ 340377 h 976639"/>
                      <a:gd name="connsiteX77" fmla="*/ 151542 w 985025"/>
                      <a:gd name="connsiteY77" fmla="*/ 302558 h 976639"/>
                      <a:gd name="connsiteX78" fmla="*/ 151542 w 985025"/>
                      <a:gd name="connsiteY78" fmla="*/ 295884 h 976639"/>
                      <a:gd name="connsiteX79" fmla="*/ 91371 w 985025"/>
                      <a:gd name="connsiteY79" fmla="*/ 209121 h 976639"/>
                      <a:gd name="connsiteX80" fmla="*/ 91371 w 985025"/>
                      <a:gd name="connsiteY80" fmla="*/ 200222 h 976639"/>
                      <a:gd name="connsiteX81" fmla="*/ 147085 w 985025"/>
                      <a:gd name="connsiteY81" fmla="*/ 133481 h 976639"/>
                      <a:gd name="connsiteX82" fmla="*/ 153771 w 985025"/>
                      <a:gd name="connsiteY82" fmla="*/ 133481 h 976639"/>
                      <a:gd name="connsiteX83" fmla="*/ 249599 w 985025"/>
                      <a:gd name="connsiteY83" fmla="*/ 180200 h 976639"/>
                      <a:gd name="connsiteX84" fmla="*/ 256285 w 985025"/>
                      <a:gd name="connsiteY84" fmla="*/ 180200 h 976639"/>
                      <a:gd name="connsiteX85" fmla="*/ 289713 w 985025"/>
                      <a:gd name="connsiteY85" fmla="*/ 157953 h 976639"/>
                      <a:gd name="connsiteX86" fmla="*/ 283027 w 985025"/>
                      <a:gd name="connsiteY86" fmla="*/ 44493 h 976639"/>
                      <a:gd name="connsiteX87" fmla="*/ 369942 w 985025"/>
                      <a:gd name="connsiteY87" fmla="*/ 11123 h 976639"/>
                      <a:gd name="connsiteX88" fmla="*/ 439027 w 985025"/>
                      <a:gd name="connsiteY88" fmla="*/ 106785 h 976639"/>
                      <a:gd name="connsiteX89" fmla="*/ 481370 w 985025"/>
                      <a:gd name="connsiteY89" fmla="*/ 102335 h 976639"/>
                      <a:gd name="connsiteX90" fmla="*/ 532627 w 985025"/>
                      <a:gd name="connsiteY90" fmla="*/ 0 h 976639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41826 w 985025"/>
                      <a:gd name="connsiteY7" fmla="*/ 131256 h 976639"/>
                      <a:gd name="connsiteX8" fmla="*/ 677483 w 985025"/>
                      <a:gd name="connsiteY8" fmla="*/ 151279 h 976639"/>
                      <a:gd name="connsiteX9" fmla="*/ 779997 w 985025"/>
                      <a:gd name="connsiteY9" fmla="*/ 86763 h 976639"/>
                      <a:gd name="connsiteX10" fmla="*/ 846854 w 985025"/>
                      <a:gd name="connsiteY10" fmla="*/ 144605 h 976639"/>
                      <a:gd name="connsiteX11" fmla="*/ 800054 w 985025"/>
                      <a:gd name="connsiteY11" fmla="*/ 253614 h 976639"/>
                      <a:gd name="connsiteX12" fmla="*/ 822340 w 985025"/>
                      <a:gd name="connsiteY12" fmla="*/ 286985 h 976639"/>
                      <a:gd name="connsiteX13" fmla="*/ 829026 w 985025"/>
                      <a:gd name="connsiteY13" fmla="*/ 289209 h 976639"/>
                      <a:gd name="connsiteX14" fmla="*/ 938225 w 985025"/>
                      <a:gd name="connsiteY14" fmla="*/ 278086 h 976639"/>
                      <a:gd name="connsiteX15" fmla="*/ 940454 w 985025"/>
                      <a:gd name="connsiteY15" fmla="*/ 284760 h 976639"/>
                      <a:gd name="connsiteX16" fmla="*/ 971654 w 985025"/>
                      <a:gd name="connsiteY16" fmla="*/ 367074 h 976639"/>
                      <a:gd name="connsiteX17" fmla="*/ 967197 w 985025"/>
                      <a:gd name="connsiteY17" fmla="*/ 373748 h 976639"/>
                      <a:gd name="connsiteX18" fmla="*/ 878054 w 985025"/>
                      <a:gd name="connsiteY18" fmla="*/ 431590 h 976639"/>
                      <a:gd name="connsiteX19" fmla="*/ 875825 w 985025"/>
                      <a:gd name="connsiteY19" fmla="*/ 436039 h 976639"/>
                      <a:gd name="connsiteX20" fmla="*/ 878054 w 985025"/>
                      <a:gd name="connsiteY20" fmla="*/ 478308 h 976639"/>
                      <a:gd name="connsiteX21" fmla="*/ 884740 w 985025"/>
                      <a:gd name="connsiteY21" fmla="*/ 484982 h 976639"/>
                      <a:gd name="connsiteX22" fmla="*/ 982797 w 985025"/>
                      <a:gd name="connsiteY22" fmla="*/ 529476 h 976639"/>
                      <a:gd name="connsiteX23" fmla="*/ 985025 w 985025"/>
                      <a:gd name="connsiteY23" fmla="*/ 533926 h 976639"/>
                      <a:gd name="connsiteX24" fmla="*/ 967197 w 985025"/>
                      <a:gd name="connsiteY24" fmla="*/ 620689 h 976639"/>
                      <a:gd name="connsiteX25" fmla="*/ 962739 w 985025"/>
                      <a:gd name="connsiteY25" fmla="*/ 625138 h 976639"/>
                      <a:gd name="connsiteX26" fmla="*/ 855768 w 985025"/>
                      <a:gd name="connsiteY26" fmla="*/ 631812 h 976639"/>
                      <a:gd name="connsiteX27" fmla="*/ 851311 w 985025"/>
                      <a:gd name="connsiteY27" fmla="*/ 634037 h 976639"/>
                      <a:gd name="connsiteX28" fmla="*/ 831254 w 985025"/>
                      <a:gd name="connsiteY28" fmla="*/ 674081 h 976639"/>
                      <a:gd name="connsiteX29" fmla="*/ 831254 w 985025"/>
                      <a:gd name="connsiteY29" fmla="*/ 678531 h 976639"/>
                      <a:gd name="connsiteX30" fmla="*/ 895883 w 985025"/>
                      <a:gd name="connsiteY30" fmla="*/ 767518 h 976639"/>
                      <a:gd name="connsiteX31" fmla="*/ 895883 w 985025"/>
                      <a:gd name="connsiteY31" fmla="*/ 774192 h 976639"/>
                      <a:gd name="connsiteX32" fmla="*/ 835711 w 985025"/>
                      <a:gd name="connsiteY32" fmla="*/ 840933 h 976639"/>
                      <a:gd name="connsiteX33" fmla="*/ 831254 w 985025"/>
                      <a:gd name="connsiteY33" fmla="*/ 840933 h 976639"/>
                      <a:gd name="connsiteX34" fmla="*/ 733197 w 985025"/>
                      <a:gd name="connsiteY34" fmla="*/ 791990 h 976639"/>
                      <a:gd name="connsiteX35" fmla="*/ 728740 w 985025"/>
                      <a:gd name="connsiteY35" fmla="*/ 791990 h 976639"/>
                      <a:gd name="connsiteX36" fmla="*/ 695312 w 985025"/>
                      <a:gd name="connsiteY36" fmla="*/ 814237 h 976639"/>
                      <a:gd name="connsiteX37" fmla="*/ 690855 w 985025"/>
                      <a:gd name="connsiteY37" fmla="*/ 823135 h 976639"/>
                      <a:gd name="connsiteX38" fmla="*/ 701998 w 985025"/>
                      <a:gd name="connsiteY38" fmla="*/ 929921 h 976639"/>
                      <a:gd name="connsiteX39" fmla="*/ 697540 w 985025"/>
                      <a:gd name="connsiteY39" fmla="*/ 934370 h 976639"/>
                      <a:gd name="connsiteX40" fmla="*/ 612855 w 985025"/>
                      <a:gd name="connsiteY40" fmla="*/ 963291 h 976639"/>
                      <a:gd name="connsiteX41" fmla="*/ 608398 w 985025"/>
                      <a:gd name="connsiteY41" fmla="*/ 963291 h 976639"/>
                      <a:gd name="connsiteX42" fmla="*/ 548227 w 985025"/>
                      <a:gd name="connsiteY42" fmla="*/ 874303 h 976639"/>
                      <a:gd name="connsiteX43" fmla="*/ 543770 w 985025"/>
                      <a:gd name="connsiteY43" fmla="*/ 869854 h 976639"/>
                      <a:gd name="connsiteX44" fmla="*/ 501427 w 985025"/>
                      <a:gd name="connsiteY44" fmla="*/ 874303 h 976639"/>
                      <a:gd name="connsiteX45" fmla="*/ 494741 w 985025"/>
                      <a:gd name="connsiteY45" fmla="*/ 876528 h 976639"/>
                      <a:gd name="connsiteX46" fmla="*/ 450170 w 985025"/>
                      <a:gd name="connsiteY46" fmla="*/ 974414 h 976639"/>
                      <a:gd name="connsiteX47" fmla="*/ 445713 w 985025"/>
                      <a:gd name="connsiteY47" fmla="*/ 976639 h 976639"/>
                      <a:gd name="connsiteX48" fmla="*/ 356570 w 985025"/>
                      <a:gd name="connsiteY48" fmla="*/ 958842 h 976639"/>
                      <a:gd name="connsiteX49" fmla="*/ 352113 w 985025"/>
                      <a:gd name="connsiteY49" fmla="*/ 956617 h 976639"/>
                      <a:gd name="connsiteX50" fmla="*/ 347656 w 985025"/>
                      <a:gd name="connsiteY50" fmla="*/ 847607 h 976639"/>
                      <a:gd name="connsiteX51" fmla="*/ 340970 w 985025"/>
                      <a:gd name="connsiteY51" fmla="*/ 843158 h 976639"/>
                      <a:gd name="connsiteX52" fmla="*/ 305313 w 985025"/>
                      <a:gd name="connsiteY52" fmla="*/ 825360 h 976639"/>
                      <a:gd name="connsiteX53" fmla="*/ 296399 w 985025"/>
                      <a:gd name="connsiteY53" fmla="*/ 825360 h 976639"/>
                      <a:gd name="connsiteX54" fmla="*/ 211713 w 985025"/>
                      <a:gd name="connsiteY54" fmla="*/ 887652 h 976639"/>
                      <a:gd name="connsiteX55" fmla="*/ 205028 w 985025"/>
                      <a:gd name="connsiteY55" fmla="*/ 887652 h 976639"/>
                      <a:gd name="connsiteX56" fmla="*/ 138171 w 985025"/>
                      <a:gd name="connsiteY56" fmla="*/ 829810 h 976639"/>
                      <a:gd name="connsiteX57" fmla="*/ 135942 w 985025"/>
                      <a:gd name="connsiteY57" fmla="*/ 823135 h 976639"/>
                      <a:gd name="connsiteX58" fmla="*/ 182742 w 985025"/>
                      <a:gd name="connsiteY58" fmla="*/ 725249 h 976639"/>
                      <a:gd name="connsiteX59" fmla="*/ 182742 w 985025"/>
                      <a:gd name="connsiteY59" fmla="*/ 720800 h 976639"/>
                      <a:gd name="connsiteX60" fmla="*/ 160457 w 985025"/>
                      <a:gd name="connsiteY60" fmla="*/ 687429 h 976639"/>
                      <a:gd name="connsiteX61" fmla="*/ 153771 w 985025"/>
                      <a:gd name="connsiteY61" fmla="*/ 685205 h 976639"/>
                      <a:gd name="connsiteX62" fmla="*/ 49028 w 985025"/>
                      <a:gd name="connsiteY62" fmla="*/ 696328 h 976639"/>
                      <a:gd name="connsiteX63" fmla="*/ 42343 w 985025"/>
                      <a:gd name="connsiteY63" fmla="*/ 691879 h 976639"/>
                      <a:gd name="connsiteX64" fmla="*/ 11143 w 985025"/>
                      <a:gd name="connsiteY64" fmla="*/ 609565 h 976639"/>
                      <a:gd name="connsiteX65" fmla="*/ 15600 w 985025"/>
                      <a:gd name="connsiteY65" fmla="*/ 602891 h 976639"/>
                      <a:gd name="connsiteX66" fmla="*/ 104742 w 985025"/>
                      <a:gd name="connsiteY66" fmla="*/ 542824 h 976639"/>
                      <a:gd name="connsiteX67" fmla="*/ 106971 w 985025"/>
                      <a:gd name="connsiteY67" fmla="*/ 536150 h 976639"/>
                      <a:gd name="connsiteX68" fmla="*/ 104742 w 985025"/>
                      <a:gd name="connsiteY68" fmla="*/ 496106 h 976639"/>
                      <a:gd name="connsiteX69" fmla="*/ 102514 w 985025"/>
                      <a:gd name="connsiteY69" fmla="*/ 489432 h 976639"/>
                      <a:gd name="connsiteX70" fmla="*/ 4457 w 985025"/>
                      <a:gd name="connsiteY70" fmla="*/ 444938 h 976639"/>
                      <a:gd name="connsiteX71" fmla="*/ 0 w 985025"/>
                      <a:gd name="connsiteY71" fmla="*/ 440489 h 976639"/>
                      <a:gd name="connsiteX72" fmla="*/ 15600 w 985025"/>
                      <a:gd name="connsiteY72" fmla="*/ 353726 h 976639"/>
                      <a:gd name="connsiteX73" fmla="*/ 20057 w 985025"/>
                      <a:gd name="connsiteY73" fmla="*/ 351501 h 976639"/>
                      <a:gd name="connsiteX74" fmla="*/ 129257 w 985025"/>
                      <a:gd name="connsiteY74" fmla="*/ 342602 h 976639"/>
                      <a:gd name="connsiteX75" fmla="*/ 135942 w 985025"/>
                      <a:gd name="connsiteY75" fmla="*/ 340377 h 976639"/>
                      <a:gd name="connsiteX76" fmla="*/ 151542 w 985025"/>
                      <a:gd name="connsiteY76" fmla="*/ 302558 h 976639"/>
                      <a:gd name="connsiteX77" fmla="*/ 151542 w 985025"/>
                      <a:gd name="connsiteY77" fmla="*/ 295884 h 976639"/>
                      <a:gd name="connsiteX78" fmla="*/ 91371 w 985025"/>
                      <a:gd name="connsiteY78" fmla="*/ 209121 h 976639"/>
                      <a:gd name="connsiteX79" fmla="*/ 91371 w 985025"/>
                      <a:gd name="connsiteY79" fmla="*/ 200222 h 976639"/>
                      <a:gd name="connsiteX80" fmla="*/ 147085 w 985025"/>
                      <a:gd name="connsiteY80" fmla="*/ 133481 h 976639"/>
                      <a:gd name="connsiteX81" fmla="*/ 153771 w 985025"/>
                      <a:gd name="connsiteY81" fmla="*/ 133481 h 976639"/>
                      <a:gd name="connsiteX82" fmla="*/ 249599 w 985025"/>
                      <a:gd name="connsiteY82" fmla="*/ 180200 h 976639"/>
                      <a:gd name="connsiteX83" fmla="*/ 256285 w 985025"/>
                      <a:gd name="connsiteY83" fmla="*/ 180200 h 976639"/>
                      <a:gd name="connsiteX84" fmla="*/ 289713 w 985025"/>
                      <a:gd name="connsiteY84" fmla="*/ 157953 h 976639"/>
                      <a:gd name="connsiteX85" fmla="*/ 283027 w 985025"/>
                      <a:gd name="connsiteY85" fmla="*/ 44493 h 976639"/>
                      <a:gd name="connsiteX86" fmla="*/ 369942 w 985025"/>
                      <a:gd name="connsiteY86" fmla="*/ 11123 h 976639"/>
                      <a:gd name="connsiteX87" fmla="*/ 439027 w 985025"/>
                      <a:gd name="connsiteY87" fmla="*/ 106785 h 976639"/>
                      <a:gd name="connsiteX88" fmla="*/ 481370 w 985025"/>
                      <a:gd name="connsiteY88" fmla="*/ 102335 h 976639"/>
                      <a:gd name="connsiteX89" fmla="*/ 532627 w 985025"/>
                      <a:gd name="connsiteY89" fmla="*/ 0 h 976639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41826 w 985025"/>
                      <a:gd name="connsiteY7" fmla="*/ 131256 h 976639"/>
                      <a:gd name="connsiteX8" fmla="*/ 677483 w 985025"/>
                      <a:gd name="connsiteY8" fmla="*/ 151279 h 976639"/>
                      <a:gd name="connsiteX9" fmla="*/ 779997 w 985025"/>
                      <a:gd name="connsiteY9" fmla="*/ 86763 h 976639"/>
                      <a:gd name="connsiteX10" fmla="*/ 846854 w 985025"/>
                      <a:gd name="connsiteY10" fmla="*/ 144605 h 976639"/>
                      <a:gd name="connsiteX11" fmla="*/ 800054 w 985025"/>
                      <a:gd name="connsiteY11" fmla="*/ 253614 h 976639"/>
                      <a:gd name="connsiteX12" fmla="*/ 822340 w 985025"/>
                      <a:gd name="connsiteY12" fmla="*/ 286985 h 976639"/>
                      <a:gd name="connsiteX13" fmla="*/ 938225 w 985025"/>
                      <a:gd name="connsiteY13" fmla="*/ 278086 h 976639"/>
                      <a:gd name="connsiteX14" fmla="*/ 940454 w 985025"/>
                      <a:gd name="connsiteY14" fmla="*/ 284760 h 976639"/>
                      <a:gd name="connsiteX15" fmla="*/ 971654 w 985025"/>
                      <a:gd name="connsiteY15" fmla="*/ 367074 h 976639"/>
                      <a:gd name="connsiteX16" fmla="*/ 967197 w 985025"/>
                      <a:gd name="connsiteY16" fmla="*/ 373748 h 976639"/>
                      <a:gd name="connsiteX17" fmla="*/ 878054 w 985025"/>
                      <a:gd name="connsiteY17" fmla="*/ 431590 h 976639"/>
                      <a:gd name="connsiteX18" fmla="*/ 875825 w 985025"/>
                      <a:gd name="connsiteY18" fmla="*/ 436039 h 976639"/>
                      <a:gd name="connsiteX19" fmla="*/ 878054 w 985025"/>
                      <a:gd name="connsiteY19" fmla="*/ 478308 h 976639"/>
                      <a:gd name="connsiteX20" fmla="*/ 884740 w 985025"/>
                      <a:gd name="connsiteY20" fmla="*/ 484982 h 976639"/>
                      <a:gd name="connsiteX21" fmla="*/ 982797 w 985025"/>
                      <a:gd name="connsiteY21" fmla="*/ 529476 h 976639"/>
                      <a:gd name="connsiteX22" fmla="*/ 985025 w 985025"/>
                      <a:gd name="connsiteY22" fmla="*/ 533926 h 976639"/>
                      <a:gd name="connsiteX23" fmla="*/ 967197 w 985025"/>
                      <a:gd name="connsiteY23" fmla="*/ 620689 h 976639"/>
                      <a:gd name="connsiteX24" fmla="*/ 962739 w 985025"/>
                      <a:gd name="connsiteY24" fmla="*/ 625138 h 976639"/>
                      <a:gd name="connsiteX25" fmla="*/ 855768 w 985025"/>
                      <a:gd name="connsiteY25" fmla="*/ 631812 h 976639"/>
                      <a:gd name="connsiteX26" fmla="*/ 851311 w 985025"/>
                      <a:gd name="connsiteY26" fmla="*/ 634037 h 976639"/>
                      <a:gd name="connsiteX27" fmla="*/ 831254 w 985025"/>
                      <a:gd name="connsiteY27" fmla="*/ 674081 h 976639"/>
                      <a:gd name="connsiteX28" fmla="*/ 831254 w 985025"/>
                      <a:gd name="connsiteY28" fmla="*/ 678531 h 976639"/>
                      <a:gd name="connsiteX29" fmla="*/ 895883 w 985025"/>
                      <a:gd name="connsiteY29" fmla="*/ 767518 h 976639"/>
                      <a:gd name="connsiteX30" fmla="*/ 895883 w 985025"/>
                      <a:gd name="connsiteY30" fmla="*/ 774192 h 976639"/>
                      <a:gd name="connsiteX31" fmla="*/ 835711 w 985025"/>
                      <a:gd name="connsiteY31" fmla="*/ 840933 h 976639"/>
                      <a:gd name="connsiteX32" fmla="*/ 831254 w 985025"/>
                      <a:gd name="connsiteY32" fmla="*/ 840933 h 976639"/>
                      <a:gd name="connsiteX33" fmla="*/ 733197 w 985025"/>
                      <a:gd name="connsiteY33" fmla="*/ 791990 h 976639"/>
                      <a:gd name="connsiteX34" fmla="*/ 728740 w 985025"/>
                      <a:gd name="connsiteY34" fmla="*/ 791990 h 976639"/>
                      <a:gd name="connsiteX35" fmla="*/ 695312 w 985025"/>
                      <a:gd name="connsiteY35" fmla="*/ 814237 h 976639"/>
                      <a:gd name="connsiteX36" fmla="*/ 690855 w 985025"/>
                      <a:gd name="connsiteY36" fmla="*/ 823135 h 976639"/>
                      <a:gd name="connsiteX37" fmla="*/ 701998 w 985025"/>
                      <a:gd name="connsiteY37" fmla="*/ 929921 h 976639"/>
                      <a:gd name="connsiteX38" fmla="*/ 697540 w 985025"/>
                      <a:gd name="connsiteY38" fmla="*/ 934370 h 976639"/>
                      <a:gd name="connsiteX39" fmla="*/ 612855 w 985025"/>
                      <a:gd name="connsiteY39" fmla="*/ 963291 h 976639"/>
                      <a:gd name="connsiteX40" fmla="*/ 608398 w 985025"/>
                      <a:gd name="connsiteY40" fmla="*/ 963291 h 976639"/>
                      <a:gd name="connsiteX41" fmla="*/ 548227 w 985025"/>
                      <a:gd name="connsiteY41" fmla="*/ 874303 h 976639"/>
                      <a:gd name="connsiteX42" fmla="*/ 543770 w 985025"/>
                      <a:gd name="connsiteY42" fmla="*/ 869854 h 976639"/>
                      <a:gd name="connsiteX43" fmla="*/ 501427 w 985025"/>
                      <a:gd name="connsiteY43" fmla="*/ 874303 h 976639"/>
                      <a:gd name="connsiteX44" fmla="*/ 494741 w 985025"/>
                      <a:gd name="connsiteY44" fmla="*/ 876528 h 976639"/>
                      <a:gd name="connsiteX45" fmla="*/ 450170 w 985025"/>
                      <a:gd name="connsiteY45" fmla="*/ 974414 h 976639"/>
                      <a:gd name="connsiteX46" fmla="*/ 445713 w 985025"/>
                      <a:gd name="connsiteY46" fmla="*/ 976639 h 976639"/>
                      <a:gd name="connsiteX47" fmla="*/ 356570 w 985025"/>
                      <a:gd name="connsiteY47" fmla="*/ 958842 h 976639"/>
                      <a:gd name="connsiteX48" fmla="*/ 352113 w 985025"/>
                      <a:gd name="connsiteY48" fmla="*/ 956617 h 976639"/>
                      <a:gd name="connsiteX49" fmla="*/ 347656 w 985025"/>
                      <a:gd name="connsiteY49" fmla="*/ 847607 h 976639"/>
                      <a:gd name="connsiteX50" fmla="*/ 340970 w 985025"/>
                      <a:gd name="connsiteY50" fmla="*/ 843158 h 976639"/>
                      <a:gd name="connsiteX51" fmla="*/ 305313 w 985025"/>
                      <a:gd name="connsiteY51" fmla="*/ 825360 h 976639"/>
                      <a:gd name="connsiteX52" fmla="*/ 296399 w 985025"/>
                      <a:gd name="connsiteY52" fmla="*/ 825360 h 976639"/>
                      <a:gd name="connsiteX53" fmla="*/ 211713 w 985025"/>
                      <a:gd name="connsiteY53" fmla="*/ 887652 h 976639"/>
                      <a:gd name="connsiteX54" fmla="*/ 205028 w 985025"/>
                      <a:gd name="connsiteY54" fmla="*/ 887652 h 976639"/>
                      <a:gd name="connsiteX55" fmla="*/ 138171 w 985025"/>
                      <a:gd name="connsiteY55" fmla="*/ 829810 h 976639"/>
                      <a:gd name="connsiteX56" fmla="*/ 135942 w 985025"/>
                      <a:gd name="connsiteY56" fmla="*/ 823135 h 976639"/>
                      <a:gd name="connsiteX57" fmla="*/ 182742 w 985025"/>
                      <a:gd name="connsiteY57" fmla="*/ 725249 h 976639"/>
                      <a:gd name="connsiteX58" fmla="*/ 182742 w 985025"/>
                      <a:gd name="connsiteY58" fmla="*/ 720800 h 976639"/>
                      <a:gd name="connsiteX59" fmla="*/ 160457 w 985025"/>
                      <a:gd name="connsiteY59" fmla="*/ 687429 h 976639"/>
                      <a:gd name="connsiteX60" fmla="*/ 153771 w 985025"/>
                      <a:gd name="connsiteY60" fmla="*/ 685205 h 976639"/>
                      <a:gd name="connsiteX61" fmla="*/ 49028 w 985025"/>
                      <a:gd name="connsiteY61" fmla="*/ 696328 h 976639"/>
                      <a:gd name="connsiteX62" fmla="*/ 42343 w 985025"/>
                      <a:gd name="connsiteY62" fmla="*/ 691879 h 976639"/>
                      <a:gd name="connsiteX63" fmla="*/ 11143 w 985025"/>
                      <a:gd name="connsiteY63" fmla="*/ 609565 h 976639"/>
                      <a:gd name="connsiteX64" fmla="*/ 15600 w 985025"/>
                      <a:gd name="connsiteY64" fmla="*/ 602891 h 976639"/>
                      <a:gd name="connsiteX65" fmla="*/ 104742 w 985025"/>
                      <a:gd name="connsiteY65" fmla="*/ 542824 h 976639"/>
                      <a:gd name="connsiteX66" fmla="*/ 106971 w 985025"/>
                      <a:gd name="connsiteY66" fmla="*/ 536150 h 976639"/>
                      <a:gd name="connsiteX67" fmla="*/ 104742 w 985025"/>
                      <a:gd name="connsiteY67" fmla="*/ 496106 h 976639"/>
                      <a:gd name="connsiteX68" fmla="*/ 102514 w 985025"/>
                      <a:gd name="connsiteY68" fmla="*/ 489432 h 976639"/>
                      <a:gd name="connsiteX69" fmla="*/ 4457 w 985025"/>
                      <a:gd name="connsiteY69" fmla="*/ 444938 h 976639"/>
                      <a:gd name="connsiteX70" fmla="*/ 0 w 985025"/>
                      <a:gd name="connsiteY70" fmla="*/ 440489 h 976639"/>
                      <a:gd name="connsiteX71" fmla="*/ 15600 w 985025"/>
                      <a:gd name="connsiteY71" fmla="*/ 353726 h 976639"/>
                      <a:gd name="connsiteX72" fmla="*/ 20057 w 985025"/>
                      <a:gd name="connsiteY72" fmla="*/ 351501 h 976639"/>
                      <a:gd name="connsiteX73" fmla="*/ 129257 w 985025"/>
                      <a:gd name="connsiteY73" fmla="*/ 342602 h 976639"/>
                      <a:gd name="connsiteX74" fmla="*/ 135942 w 985025"/>
                      <a:gd name="connsiteY74" fmla="*/ 340377 h 976639"/>
                      <a:gd name="connsiteX75" fmla="*/ 151542 w 985025"/>
                      <a:gd name="connsiteY75" fmla="*/ 302558 h 976639"/>
                      <a:gd name="connsiteX76" fmla="*/ 151542 w 985025"/>
                      <a:gd name="connsiteY76" fmla="*/ 295884 h 976639"/>
                      <a:gd name="connsiteX77" fmla="*/ 91371 w 985025"/>
                      <a:gd name="connsiteY77" fmla="*/ 209121 h 976639"/>
                      <a:gd name="connsiteX78" fmla="*/ 91371 w 985025"/>
                      <a:gd name="connsiteY78" fmla="*/ 200222 h 976639"/>
                      <a:gd name="connsiteX79" fmla="*/ 147085 w 985025"/>
                      <a:gd name="connsiteY79" fmla="*/ 133481 h 976639"/>
                      <a:gd name="connsiteX80" fmla="*/ 153771 w 985025"/>
                      <a:gd name="connsiteY80" fmla="*/ 133481 h 976639"/>
                      <a:gd name="connsiteX81" fmla="*/ 249599 w 985025"/>
                      <a:gd name="connsiteY81" fmla="*/ 180200 h 976639"/>
                      <a:gd name="connsiteX82" fmla="*/ 256285 w 985025"/>
                      <a:gd name="connsiteY82" fmla="*/ 180200 h 976639"/>
                      <a:gd name="connsiteX83" fmla="*/ 289713 w 985025"/>
                      <a:gd name="connsiteY83" fmla="*/ 157953 h 976639"/>
                      <a:gd name="connsiteX84" fmla="*/ 283027 w 985025"/>
                      <a:gd name="connsiteY84" fmla="*/ 44493 h 976639"/>
                      <a:gd name="connsiteX85" fmla="*/ 369942 w 985025"/>
                      <a:gd name="connsiteY85" fmla="*/ 11123 h 976639"/>
                      <a:gd name="connsiteX86" fmla="*/ 439027 w 985025"/>
                      <a:gd name="connsiteY86" fmla="*/ 106785 h 976639"/>
                      <a:gd name="connsiteX87" fmla="*/ 481370 w 985025"/>
                      <a:gd name="connsiteY87" fmla="*/ 102335 h 976639"/>
                      <a:gd name="connsiteX88" fmla="*/ 532627 w 985025"/>
                      <a:gd name="connsiteY88" fmla="*/ 0 h 976639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41826 w 985025"/>
                      <a:gd name="connsiteY7" fmla="*/ 131256 h 976639"/>
                      <a:gd name="connsiteX8" fmla="*/ 677483 w 985025"/>
                      <a:gd name="connsiteY8" fmla="*/ 151279 h 976639"/>
                      <a:gd name="connsiteX9" fmla="*/ 779997 w 985025"/>
                      <a:gd name="connsiteY9" fmla="*/ 86763 h 976639"/>
                      <a:gd name="connsiteX10" fmla="*/ 846854 w 985025"/>
                      <a:gd name="connsiteY10" fmla="*/ 144605 h 976639"/>
                      <a:gd name="connsiteX11" fmla="*/ 800054 w 985025"/>
                      <a:gd name="connsiteY11" fmla="*/ 253614 h 976639"/>
                      <a:gd name="connsiteX12" fmla="*/ 822340 w 985025"/>
                      <a:gd name="connsiteY12" fmla="*/ 286985 h 976639"/>
                      <a:gd name="connsiteX13" fmla="*/ 938225 w 985025"/>
                      <a:gd name="connsiteY13" fmla="*/ 278086 h 976639"/>
                      <a:gd name="connsiteX14" fmla="*/ 971654 w 985025"/>
                      <a:gd name="connsiteY14" fmla="*/ 367074 h 976639"/>
                      <a:gd name="connsiteX15" fmla="*/ 967197 w 985025"/>
                      <a:gd name="connsiteY15" fmla="*/ 373748 h 976639"/>
                      <a:gd name="connsiteX16" fmla="*/ 878054 w 985025"/>
                      <a:gd name="connsiteY16" fmla="*/ 431590 h 976639"/>
                      <a:gd name="connsiteX17" fmla="*/ 875825 w 985025"/>
                      <a:gd name="connsiteY17" fmla="*/ 436039 h 976639"/>
                      <a:gd name="connsiteX18" fmla="*/ 878054 w 985025"/>
                      <a:gd name="connsiteY18" fmla="*/ 478308 h 976639"/>
                      <a:gd name="connsiteX19" fmla="*/ 884740 w 985025"/>
                      <a:gd name="connsiteY19" fmla="*/ 484982 h 976639"/>
                      <a:gd name="connsiteX20" fmla="*/ 982797 w 985025"/>
                      <a:gd name="connsiteY20" fmla="*/ 529476 h 976639"/>
                      <a:gd name="connsiteX21" fmla="*/ 985025 w 985025"/>
                      <a:gd name="connsiteY21" fmla="*/ 533926 h 976639"/>
                      <a:gd name="connsiteX22" fmla="*/ 967197 w 985025"/>
                      <a:gd name="connsiteY22" fmla="*/ 620689 h 976639"/>
                      <a:gd name="connsiteX23" fmla="*/ 962739 w 985025"/>
                      <a:gd name="connsiteY23" fmla="*/ 625138 h 976639"/>
                      <a:gd name="connsiteX24" fmla="*/ 855768 w 985025"/>
                      <a:gd name="connsiteY24" fmla="*/ 631812 h 976639"/>
                      <a:gd name="connsiteX25" fmla="*/ 851311 w 985025"/>
                      <a:gd name="connsiteY25" fmla="*/ 634037 h 976639"/>
                      <a:gd name="connsiteX26" fmla="*/ 831254 w 985025"/>
                      <a:gd name="connsiteY26" fmla="*/ 674081 h 976639"/>
                      <a:gd name="connsiteX27" fmla="*/ 831254 w 985025"/>
                      <a:gd name="connsiteY27" fmla="*/ 678531 h 976639"/>
                      <a:gd name="connsiteX28" fmla="*/ 895883 w 985025"/>
                      <a:gd name="connsiteY28" fmla="*/ 767518 h 976639"/>
                      <a:gd name="connsiteX29" fmla="*/ 895883 w 985025"/>
                      <a:gd name="connsiteY29" fmla="*/ 774192 h 976639"/>
                      <a:gd name="connsiteX30" fmla="*/ 835711 w 985025"/>
                      <a:gd name="connsiteY30" fmla="*/ 840933 h 976639"/>
                      <a:gd name="connsiteX31" fmla="*/ 831254 w 985025"/>
                      <a:gd name="connsiteY31" fmla="*/ 840933 h 976639"/>
                      <a:gd name="connsiteX32" fmla="*/ 733197 w 985025"/>
                      <a:gd name="connsiteY32" fmla="*/ 791990 h 976639"/>
                      <a:gd name="connsiteX33" fmla="*/ 728740 w 985025"/>
                      <a:gd name="connsiteY33" fmla="*/ 791990 h 976639"/>
                      <a:gd name="connsiteX34" fmla="*/ 695312 w 985025"/>
                      <a:gd name="connsiteY34" fmla="*/ 814237 h 976639"/>
                      <a:gd name="connsiteX35" fmla="*/ 690855 w 985025"/>
                      <a:gd name="connsiteY35" fmla="*/ 823135 h 976639"/>
                      <a:gd name="connsiteX36" fmla="*/ 701998 w 985025"/>
                      <a:gd name="connsiteY36" fmla="*/ 929921 h 976639"/>
                      <a:gd name="connsiteX37" fmla="*/ 697540 w 985025"/>
                      <a:gd name="connsiteY37" fmla="*/ 934370 h 976639"/>
                      <a:gd name="connsiteX38" fmla="*/ 612855 w 985025"/>
                      <a:gd name="connsiteY38" fmla="*/ 963291 h 976639"/>
                      <a:gd name="connsiteX39" fmla="*/ 608398 w 985025"/>
                      <a:gd name="connsiteY39" fmla="*/ 963291 h 976639"/>
                      <a:gd name="connsiteX40" fmla="*/ 548227 w 985025"/>
                      <a:gd name="connsiteY40" fmla="*/ 874303 h 976639"/>
                      <a:gd name="connsiteX41" fmla="*/ 543770 w 985025"/>
                      <a:gd name="connsiteY41" fmla="*/ 869854 h 976639"/>
                      <a:gd name="connsiteX42" fmla="*/ 501427 w 985025"/>
                      <a:gd name="connsiteY42" fmla="*/ 874303 h 976639"/>
                      <a:gd name="connsiteX43" fmla="*/ 494741 w 985025"/>
                      <a:gd name="connsiteY43" fmla="*/ 876528 h 976639"/>
                      <a:gd name="connsiteX44" fmla="*/ 450170 w 985025"/>
                      <a:gd name="connsiteY44" fmla="*/ 974414 h 976639"/>
                      <a:gd name="connsiteX45" fmla="*/ 445713 w 985025"/>
                      <a:gd name="connsiteY45" fmla="*/ 976639 h 976639"/>
                      <a:gd name="connsiteX46" fmla="*/ 356570 w 985025"/>
                      <a:gd name="connsiteY46" fmla="*/ 958842 h 976639"/>
                      <a:gd name="connsiteX47" fmla="*/ 352113 w 985025"/>
                      <a:gd name="connsiteY47" fmla="*/ 956617 h 976639"/>
                      <a:gd name="connsiteX48" fmla="*/ 347656 w 985025"/>
                      <a:gd name="connsiteY48" fmla="*/ 847607 h 976639"/>
                      <a:gd name="connsiteX49" fmla="*/ 340970 w 985025"/>
                      <a:gd name="connsiteY49" fmla="*/ 843158 h 976639"/>
                      <a:gd name="connsiteX50" fmla="*/ 305313 w 985025"/>
                      <a:gd name="connsiteY50" fmla="*/ 825360 h 976639"/>
                      <a:gd name="connsiteX51" fmla="*/ 296399 w 985025"/>
                      <a:gd name="connsiteY51" fmla="*/ 825360 h 976639"/>
                      <a:gd name="connsiteX52" fmla="*/ 211713 w 985025"/>
                      <a:gd name="connsiteY52" fmla="*/ 887652 h 976639"/>
                      <a:gd name="connsiteX53" fmla="*/ 205028 w 985025"/>
                      <a:gd name="connsiteY53" fmla="*/ 887652 h 976639"/>
                      <a:gd name="connsiteX54" fmla="*/ 138171 w 985025"/>
                      <a:gd name="connsiteY54" fmla="*/ 829810 h 976639"/>
                      <a:gd name="connsiteX55" fmla="*/ 135942 w 985025"/>
                      <a:gd name="connsiteY55" fmla="*/ 823135 h 976639"/>
                      <a:gd name="connsiteX56" fmla="*/ 182742 w 985025"/>
                      <a:gd name="connsiteY56" fmla="*/ 725249 h 976639"/>
                      <a:gd name="connsiteX57" fmla="*/ 182742 w 985025"/>
                      <a:gd name="connsiteY57" fmla="*/ 720800 h 976639"/>
                      <a:gd name="connsiteX58" fmla="*/ 160457 w 985025"/>
                      <a:gd name="connsiteY58" fmla="*/ 687429 h 976639"/>
                      <a:gd name="connsiteX59" fmla="*/ 153771 w 985025"/>
                      <a:gd name="connsiteY59" fmla="*/ 685205 h 976639"/>
                      <a:gd name="connsiteX60" fmla="*/ 49028 w 985025"/>
                      <a:gd name="connsiteY60" fmla="*/ 696328 h 976639"/>
                      <a:gd name="connsiteX61" fmla="*/ 42343 w 985025"/>
                      <a:gd name="connsiteY61" fmla="*/ 691879 h 976639"/>
                      <a:gd name="connsiteX62" fmla="*/ 11143 w 985025"/>
                      <a:gd name="connsiteY62" fmla="*/ 609565 h 976639"/>
                      <a:gd name="connsiteX63" fmla="*/ 15600 w 985025"/>
                      <a:gd name="connsiteY63" fmla="*/ 602891 h 976639"/>
                      <a:gd name="connsiteX64" fmla="*/ 104742 w 985025"/>
                      <a:gd name="connsiteY64" fmla="*/ 542824 h 976639"/>
                      <a:gd name="connsiteX65" fmla="*/ 106971 w 985025"/>
                      <a:gd name="connsiteY65" fmla="*/ 536150 h 976639"/>
                      <a:gd name="connsiteX66" fmla="*/ 104742 w 985025"/>
                      <a:gd name="connsiteY66" fmla="*/ 496106 h 976639"/>
                      <a:gd name="connsiteX67" fmla="*/ 102514 w 985025"/>
                      <a:gd name="connsiteY67" fmla="*/ 489432 h 976639"/>
                      <a:gd name="connsiteX68" fmla="*/ 4457 w 985025"/>
                      <a:gd name="connsiteY68" fmla="*/ 444938 h 976639"/>
                      <a:gd name="connsiteX69" fmla="*/ 0 w 985025"/>
                      <a:gd name="connsiteY69" fmla="*/ 440489 h 976639"/>
                      <a:gd name="connsiteX70" fmla="*/ 15600 w 985025"/>
                      <a:gd name="connsiteY70" fmla="*/ 353726 h 976639"/>
                      <a:gd name="connsiteX71" fmla="*/ 20057 w 985025"/>
                      <a:gd name="connsiteY71" fmla="*/ 351501 h 976639"/>
                      <a:gd name="connsiteX72" fmla="*/ 129257 w 985025"/>
                      <a:gd name="connsiteY72" fmla="*/ 342602 h 976639"/>
                      <a:gd name="connsiteX73" fmla="*/ 135942 w 985025"/>
                      <a:gd name="connsiteY73" fmla="*/ 340377 h 976639"/>
                      <a:gd name="connsiteX74" fmla="*/ 151542 w 985025"/>
                      <a:gd name="connsiteY74" fmla="*/ 302558 h 976639"/>
                      <a:gd name="connsiteX75" fmla="*/ 151542 w 985025"/>
                      <a:gd name="connsiteY75" fmla="*/ 295884 h 976639"/>
                      <a:gd name="connsiteX76" fmla="*/ 91371 w 985025"/>
                      <a:gd name="connsiteY76" fmla="*/ 209121 h 976639"/>
                      <a:gd name="connsiteX77" fmla="*/ 91371 w 985025"/>
                      <a:gd name="connsiteY77" fmla="*/ 200222 h 976639"/>
                      <a:gd name="connsiteX78" fmla="*/ 147085 w 985025"/>
                      <a:gd name="connsiteY78" fmla="*/ 133481 h 976639"/>
                      <a:gd name="connsiteX79" fmla="*/ 153771 w 985025"/>
                      <a:gd name="connsiteY79" fmla="*/ 133481 h 976639"/>
                      <a:gd name="connsiteX80" fmla="*/ 249599 w 985025"/>
                      <a:gd name="connsiteY80" fmla="*/ 180200 h 976639"/>
                      <a:gd name="connsiteX81" fmla="*/ 256285 w 985025"/>
                      <a:gd name="connsiteY81" fmla="*/ 180200 h 976639"/>
                      <a:gd name="connsiteX82" fmla="*/ 289713 w 985025"/>
                      <a:gd name="connsiteY82" fmla="*/ 157953 h 976639"/>
                      <a:gd name="connsiteX83" fmla="*/ 283027 w 985025"/>
                      <a:gd name="connsiteY83" fmla="*/ 44493 h 976639"/>
                      <a:gd name="connsiteX84" fmla="*/ 369942 w 985025"/>
                      <a:gd name="connsiteY84" fmla="*/ 11123 h 976639"/>
                      <a:gd name="connsiteX85" fmla="*/ 439027 w 985025"/>
                      <a:gd name="connsiteY85" fmla="*/ 106785 h 976639"/>
                      <a:gd name="connsiteX86" fmla="*/ 481370 w 985025"/>
                      <a:gd name="connsiteY86" fmla="*/ 102335 h 976639"/>
                      <a:gd name="connsiteX87" fmla="*/ 532627 w 985025"/>
                      <a:gd name="connsiteY87" fmla="*/ 0 h 976639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41826 w 985025"/>
                      <a:gd name="connsiteY7" fmla="*/ 131256 h 976639"/>
                      <a:gd name="connsiteX8" fmla="*/ 677483 w 985025"/>
                      <a:gd name="connsiteY8" fmla="*/ 151279 h 976639"/>
                      <a:gd name="connsiteX9" fmla="*/ 779997 w 985025"/>
                      <a:gd name="connsiteY9" fmla="*/ 86763 h 976639"/>
                      <a:gd name="connsiteX10" fmla="*/ 846854 w 985025"/>
                      <a:gd name="connsiteY10" fmla="*/ 144605 h 976639"/>
                      <a:gd name="connsiteX11" fmla="*/ 800054 w 985025"/>
                      <a:gd name="connsiteY11" fmla="*/ 253614 h 976639"/>
                      <a:gd name="connsiteX12" fmla="*/ 822340 w 985025"/>
                      <a:gd name="connsiteY12" fmla="*/ 286985 h 976639"/>
                      <a:gd name="connsiteX13" fmla="*/ 938225 w 985025"/>
                      <a:gd name="connsiteY13" fmla="*/ 278086 h 976639"/>
                      <a:gd name="connsiteX14" fmla="*/ 971654 w 985025"/>
                      <a:gd name="connsiteY14" fmla="*/ 367074 h 976639"/>
                      <a:gd name="connsiteX15" fmla="*/ 878054 w 985025"/>
                      <a:gd name="connsiteY15" fmla="*/ 431590 h 976639"/>
                      <a:gd name="connsiteX16" fmla="*/ 875825 w 985025"/>
                      <a:gd name="connsiteY16" fmla="*/ 436039 h 976639"/>
                      <a:gd name="connsiteX17" fmla="*/ 878054 w 985025"/>
                      <a:gd name="connsiteY17" fmla="*/ 478308 h 976639"/>
                      <a:gd name="connsiteX18" fmla="*/ 884740 w 985025"/>
                      <a:gd name="connsiteY18" fmla="*/ 484982 h 976639"/>
                      <a:gd name="connsiteX19" fmla="*/ 982797 w 985025"/>
                      <a:gd name="connsiteY19" fmla="*/ 529476 h 976639"/>
                      <a:gd name="connsiteX20" fmla="*/ 985025 w 985025"/>
                      <a:gd name="connsiteY20" fmla="*/ 533926 h 976639"/>
                      <a:gd name="connsiteX21" fmla="*/ 967197 w 985025"/>
                      <a:gd name="connsiteY21" fmla="*/ 620689 h 976639"/>
                      <a:gd name="connsiteX22" fmla="*/ 962739 w 985025"/>
                      <a:gd name="connsiteY22" fmla="*/ 625138 h 976639"/>
                      <a:gd name="connsiteX23" fmla="*/ 855768 w 985025"/>
                      <a:gd name="connsiteY23" fmla="*/ 631812 h 976639"/>
                      <a:gd name="connsiteX24" fmla="*/ 851311 w 985025"/>
                      <a:gd name="connsiteY24" fmla="*/ 634037 h 976639"/>
                      <a:gd name="connsiteX25" fmla="*/ 831254 w 985025"/>
                      <a:gd name="connsiteY25" fmla="*/ 674081 h 976639"/>
                      <a:gd name="connsiteX26" fmla="*/ 831254 w 985025"/>
                      <a:gd name="connsiteY26" fmla="*/ 678531 h 976639"/>
                      <a:gd name="connsiteX27" fmla="*/ 895883 w 985025"/>
                      <a:gd name="connsiteY27" fmla="*/ 767518 h 976639"/>
                      <a:gd name="connsiteX28" fmla="*/ 895883 w 985025"/>
                      <a:gd name="connsiteY28" fmla="*/ 774192 h 976639"/>
                      <a:gd name="connsiteX29" fmla="*/ 835711 w 985025"/>
                      <a:gd name="connsiteY29" fmla="*/ 840933 h 976639"/>
                      <a:gd name="connsiteX30" fmla="*/ 831254 w 985025"/>
                      <a:gd name="connsiteY30" fmla="*/ 840933 h 976639"/>
                      <a:gd name="connsiteX31" fmla="*/ 733197 w 985025"/>
                      <a:gd name="connsiteY31" fmla="*/ 791990 h 976639"/>
                      <a:gd name="connsiteX32" fmla="*/ 728740 w 985025"/>
                      <a:gd name="connsiteY32" fmla="*/ 791990 h 976639"/>
                      <a:gd name="connsiteX33" fmla="*/ 695312 w 985025"/>
                      <a:gd name="connsiteY33" fmla="*/ 814237 h 976639"/>
                      <a:gd name="connsiteX34" fmla="*/ 690855 w 985025"/>
                      <a:gd name="connsiteY34" fmla="*/ 823135 h 976639"/>
                      <a:gd name="connsiteX35" fmla="*/ 701998 w 985025"/>
                      <a:gd name="connsiteY35" fmla="*/ 929921 h 976639"/>
                      <a:gd name="connsiteX36" fmla="*/ 697540 w 985025"/>
                      <a:gd name="connsiteY36" fmla="*/ 934370 h 976639"/>
                      <a:gd name="connsiteX37" fmla="*/ 612855 w 985025"/>
                      <a:gd name="connsiteY37" fmla="*/ 963291 h 976639"/>
                      <a:gd name="connsiteX38" fmla="*/ 608398 w 985025"/>
                      <a:gd name="connsiteY38" fmla="*/ 963291 h 976639"/>
                      <a:gd name="connsiteX39" fmla="*/ 548227 w 985025"/>
                      <a:gd name="connsiteY39" fmla="*/ 874303 h 976639"/>
                      <a:gd name="connsiteX40" fmla="*/ 543770 w 985025"/>
                      <a:gd name="connsiteY40" fmla="*/ 869854 h 976639"/>
                      <a:gd name="connsiteX41" fmla="*/ 501427 w 985025"/>
                      <a:gd name="connsiteY41" fmla="*/ 874303 h 976639"/>
                      <a:gd name="connsiteX42" fmla="*/ 494741 w 985025"/>
                      <a:gd name="connsiteY42" fmla="*/ 876528 h 976639"/>
                      <a:gd name="connsiteX43" fmla="*/ 450170 w 985025"/>
                      <a:gd name="connsiteY43" fmla="*/ 974414 h 976639"/>
                      <a:gd name="connsiteX44" fmla="*/ 445713 w 985025"/>
                      <a:gd name="connsiteY44" fmla="*/ 976639 h 976639"/>
                      <a:gd name="connsiteX45" fmla="*/ 356570 w 985025"/>
                      <a:gd name="connsiteY45" fmla="*/ 958842 h 976639"/>
                      <a:gd name="connsiteX46" fmla="*/ 352113 w 985025"/>
                      <a:gd name="connsiteY46" fmla="*/ 956617 h 976639"/>
                      <a:gd name="connsiteX47" fmla="*/ 347656 w 985025"/>
                      <a:gd name="connsiteY47" fmla="*/ 847607 h 976639"/>
                      <a:gd name="connsiteX48" fmla="*/ 340970 w 985025"/>
                      <a:gd name="connsiteY48" fmla="*/ 843158 h 976639"/>
                      <a:gd name="connsiteX49" fmla="*/ 305313 w 985025"/>
                      <a:gd name="connsiteY49" fmla="*/ 825360 h 976639"/>
                      <a:gd name="connsiteX50" fmla="*/ 296399 w 985025"/>
                      <a:gd name="connsiteY50" fmla="*/ 825360 h 976639"/>
                      <a:gd name="connsiteX51" fmla="*/ 211713 w 985025"/>
                      <a:gd name="connsiteY51" fmla="*/ 887652 h 976639"/>
                      <a:gd name="connsiteX52" fmla="*/ 205028 w 985025"/>
                      <a:gd name="connsiteY52" fmla="*/ 887652 h 976639"/>
                      <a:gd name="connsiteX53" fmla="*/ 138171 w 985025"/>
                      <a:gd name="connsiteY53" fmla="*/ 829810 h 976639"/>
                      <a:gd name="connsiteX54" fmla="*/ 135942 w 985025"/>
                      <a:gd name="connsiteY54" fmla="*/ 823135 h 976639"/>
                      <a:gd name="connsiteX55" fmla="*/ 182742 w 985025"/>
                      <a:gd name="connsiteY55" fmla="*/ 725249 h 976639"/>
                      <a:gd name="connsiteX56" fmla="*/ 182742 w 985025"/>
                      <a:gd name="connsiteY56" fmla="*/ 720800 h 976639"/>
                      <a:gd name="connsiteX57" fmla="*/ 160457 w 985025"/>
                      <a:gd name="connsiteY57" fmla="*/ 687429 h 976639"/>
                      <a:gd name="connsiteX58" fmla="*/ 153771 w 985025"/>
                      <a:gd name="connsiteY58" fmla="*/ 685205 h 976639"/>
                      <a:gd name="connsiteX59" fmla="*/ 49028 w 985025"/>
                      <a:gd name="connsiteY59" fmla="*/ 696328 h 976639"/>
                      <a:gd name="connsiteX60" fmla="*/ 42343 w 985025"/>
                      <a:gd name="connsiteY60" fmla="*/ 691879 h 976639"/>
                      <a:gd name="connsiteX61" fmla="*/ 11143 w 985025"/>
                      <a:gd name="connsiteY61" fmla="*/ 609565 h 976639"/>
                      <a:gd name="connsiteX62" fmla="*/ 15600 w 985025"/>
                      <a:gd name="connsiteY62" fmla="*/ 602891 h 976639"/>
                      <a:gd name="connsiteX63" fmla="*/ 104742 w 985025"/>
                      <a:gd name="connsiteY63" fmla="*/ 542824 h 976639"/>
                      <a:gd name="connsiteX64" fmla="*/ 106971 w 985025"/>
                      <a:gd name="connsiteY64" fmla="*/ 536150 h 976639"/>
                      <a:gd name="connsiteX65" fmla="*/ 104742 w 985025"/>
                      <a:gd name="connsiteY65" fmla="*/ 496106 h 976639"/>
                      <a:gd name="connsiteX66" fmla="*/ 102514 w 985025"/>
                      <a:gd name="connsiteY66" fmla="*/ 489432 h 976639"/>
                      <a:gd name="connsiteX67" fmla="*/ 4457 w 985025"/>
                      <a:gd name="connsiteY67" fmla="*/ 444938 h 976639"/>
                      <a:gd name="connsiteX68" fmla="*/ 0 w 985025"/>
                      <a:gd name="connsiteY68" fmla="*/ 440489 h 976639"/>
                      <a:gd name="connsiteX69" fmla="*/ 15600 w 985025"/>
                      <a:gd name="connsiteY69" fmla="*/ 353726 h 976639"/>
                      <a:gd name="connsiteX70" fmla="*/ 20057 w 985025"/>
                      <a:gd name="connsiteY70" fmla="*/ 351501 h 976639"/>
                      <a:gd name="connsiteX71" fmla="*/ 129257 w 985025"/>
                      <a:gd name="connsiteY71" fmla="*/ 342602 h 976639"/>
                      <a:gd name="connsiteX72" fmla="*/ 135942 w 985025"/>
                      <a:gd name="connsiteY72" fmla="*/ 340377 h 976639"/>
                      <a:gd name="connsiteX73" fmla="*/ 151542 w 985025"/>
                      <a:gd name="connsiteY73" fmla="*/ 302558 h 976639"/>
                      <a:gd name="connsiteX74" fmla="*/ 151542 w 985025"/>
                      <a:gd name="connsiteY74" fmla="*/ 295884 h 976639"/>
                      <a:gd name="connsiteX75" fmla="*/ 91371 w 985025"/>
                      <a:gd name="connsiteY75" fmla="*/ 209121 h 976639"/>
                      <a:gd name="connsiteX76" fmla="*/ 91371 w 985025"/>
                      <a:gd name="connsiteY76" fmla="*/ 200222 h 976639"/>
                      <a:gd name="connsiteX77" fmla="*/ 147085 w 985025"/>
                      <a:gd name="connsiteY77" fmla="*/ 133481 h 976639"/>
                      <a:gd name="connsiteX78" fmla="*/ 153771 w 985025"/>
                      <a:gd name="connsiteY78" fmla="*/ 133481 h 976639"/>
                      <a:gd name="connsiteX79" fmla="*/ 249599 w 985025"/>
                      <a:gd name="connsiteY79" fmla="*/ 180200 h 976639"/>
                      <a:gd name="connsiteX80" fmla="*/ 256285 w 985025"/>
                      <a:gd name="connsiteY80" fmla="*/ 180200 h 976639"/>
                      <a:gd name="connsiteX81" fmla="*/ 289713 w 985025"/>
                      <a:gd name="connsiteY81" fmla="*/ 157953 h 976639"/>
                      <a:gd name="connsiteX82" fmla="*/ 283027 w 985025"/>
                      <a:gd name="connsiteY82" fmla="*/ 44493 h 976639"/>
                      <a:gd name="connsiteX83" fmla="*/ 369942 w 985025"/>
                      <a:gd name="connsiteY83" fmla="*/ 11123 h 976639"/>
                      <a:gd name="connsiteX84" fmla="*/ 439027 w 985025"/>
                      <a:gd name="connsiteY84" fmla="*/ 106785 h 976639"/>
                      <a:gd name="connsiteX85" fmla="*/ 481370 w 985025"/>
                      <a:gd name="connsiteY85" fmla="*/ 102335 h 976639"/>
                      <a:gd name="connsiteX86" fmla="*/ 532627 w 985025"/>
                      <a:gd name="connsiteY86" fmla="*/ 0 h 976639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41826 w 985025"/>
                      <a:gd name="connsiteY7" fmla="*/ 131256 h 976639"/>
                      <a:gd name="connsiteX8" fmla="*/ 677483 w 985025"/>
                      <a:gd name="connsiteY8" fmla="*/ 151279 h 976639"/>
                      <a:gd name="connsiteX9" fmla="*/ 779997 w 985025"/>
                      <a:gd name="connsiteY9" fmla="*/ 86763 h 976639"/>
                      <a:gd name="connsiteX10" fmla="*/ 846854 w 985025"/>
                      <a:gd name="connsiteY10" fmla="*/ 144605 h 976639"/>
                      <a:gd name="connsiteX11" fmla="*/ 800054 w 985025"/>
                      <a:gd name="connsiteY11" fmla="*/ 253614 h 976639"/>
                      <a:gd name="connsiteX12" fmla="*/ 822340 w 985025"/>
                      <a:gd name="connsiteY12" fmla="*/ 286985 h 976639"/>
                      <a:gd name="connsiteX13" fmla="*/ 938225 w 985025"/>
                      <a:gd name="connsiteY13" fmla="*/ 278086 h 976639"/>
                      <a:gd name="connsiteX14" fmla="*/ 971654 w 985025"/>
                      <a:gd name="connsiteY14" fmla="*/ 367074 h 976639"/>
                      <a:gd name="connsiteX15" fmla="*/ 878054 w 985025"/>
                      <a:gd name="connsiteY15" fmla="*/ 431590 h 976639"/>
                      <a:gd name="connsiteX16" fmla="*/ 878054 w 985025"/>
                      <a:gd name="connsiteY16" fmla="*/ 478308 h 976639"/>
                      <a:gd name="connsiteX17" fmla="*/ 884740 w 985025"/>
                      <a:gd name="connsiteY17" fmla="*/ 484982 h 976639"/>
                      <a:gd name="connsiteX18" fmla="*/ 982797 w 985025"/>
                      <a:gd name="connsiteY18" fmla="*/ 529476 h 976639"/>
                      <a:gd name="connsiteX19" fmla="*/ 985025 w 985025"/>
                      <a:gd name="connsiteY19" fmla="*/ 533926 h 976639"/>
                      <a:gd name="connsiteX20" fmla="*/ 967197 w 985025"/>
                      <a:gd name="connsiteY20" fmla="*/ 620689 h 976639"/>
                      <a:gd name="connsiteX21" fmla="*/ 962739 w 985025"/>
                      <a:gd name="connsiteY21" fmla="*/ 625138 h 976639"/>
                      <a:gd name="connsiteX22" fmla="*/ 855768 w 985025"/>
                      <a:gd name="connsiteY22" fmla="*/ 631812 h 976639"/>
                      <a:gd name="connsiteX23" fmla="*/ 851311 w 985025"/>
                      <a:gd name="connsiteY23" fmla="*/ 634037 h 976639"/>
                      <a:gd name="connsiteX24" fmla="*/ 831254 w 985025"/>
                      <a:gd name="connsiteY24" fmla="*/ 674081 h 976639"/>
                      <a:gd name="connsiteX25" fmla="*/ 831254 w 985025"/>
                      <a:gd name="connsiteY25" fmla="*/ 678531 h 976639"/>
                      <a:gd name="connsiteX26" fmla="*/ 895883 w 985025"/>
                      <a:gd name="connsiteY26" fmla="*/ 767518 h 976639"/>
                      <a:gd name="connsiteX27" fmla="*/ 895883 w 985025"/>
                      <a:gd name="connsiteY27" fmla="*/ 774192 h 976639"/>
                      <a:gd name="connsiteX28" fmla="*/ 835711 w 985025"/>
                      <a:gd name="connsiteY28" fmla="*/ 840933 h 976639"/>
                      <a:gd name="connsiteX29" fmla="*/ 831254 w 985025"/>
                      <a:gd name="connsiteY29" fmla="*/ 840933 h 976639"/>
                      <a:gd name="connsiteX30" fmla="*/ 733197 w 985025"/>
                      <a:gd name="connsiteY30" fmla="*/ 791990 h 976639"/>
                      <a:gd name="connsiteX31" fmla="*/ 728740 w 985025"/>
                      <a:gd name="connsiteY31" fmla="*/ 791990 h 976639"/>
                      <a:gd name="connsiteX32" fmla="*/ 695312 w 985025"/>
                      <a:gd name="connsiteY32" fmla="*/ 814237 h 976639"/>
                      <a:gd name="connsiteX33" fmla="*/ 690855 w 985025"/>
                      <a:gd name="connsiteY33" fmla="*/ 823135 h 976639"/>
                      <a:gd name="connsiteX34" fmla="*/ 701998 w 985025"/>
                      <a:gd name="connsiteY34" fmla="*/ 929921 h 976639"/>
                      <a:gd name="connsiteX35" fmla="*/ 697540 w 985025"/>
                      <a:gd name="connsiteY35" fmla="*/ 934370 h 976639"/>
                      <a:gd name="connsiteX36" fmla="*/ 612855 w 985025"/>
                      <a:gd name="connsiteY36" fmla="*/ 963291 h 976639"/>
                      <a:gd name="connsiteX37" fmla="*/ 608398 w 985025"/>
                      <a:gd name="connsiteY37" fmla="*/ 963291 h 976639"/>
                      <a:gd name="connsiteX38" fmla="*/ 548227 w 985025"/>
                      <a:gd name="connsiteY38" fmla="*/ 874303 h 976639"/>
                      <a:gd name="connsiteX39" fmla="*/ 543770 w 985025"/>
                      <a:gd name="connsiteY39" fmla="*/ 869854 h 976639"/>
                      <a:gd name="connsiteX40" fmla="*/ 501427 w 985025"/>
                      <a:gd name="connsiteY40" fmla="*/ 874303 h 976639"/>
                      <a:gd name="connsiteX41" fmla="*/ 494741 w 985025"/>
                      <a:gd name="connsiteY41" fmla="*/ 876528 h 976639"/>
                      <a:gd name="connsiteX42" fmla="*/ 450170 w 985025"/>
                      <a:gd name="connsiteY42" fmla="*/ 974414 h 976639"/>
                      <a:gd name="connsiteX43" fmla="*/ 445713 w 985025"/>
                      <a:gd name="connsiteY43" fmla="*/ 976639 h 976639"/>
                      <a:gd name="connsiteX44" fmla="*/ 356570 w 985025"/>
                      <a:gd name="connsiteY44" fmla="*/ 958842 h 976639"/>
                      <a:gd name="connsiteX45" fmla="*/ 352113 w 985025"/>
                      <a:gd name="connsiteY45" fmla="*/ 956617 h 976639"/>
                      <a:gd name="connsiteX46" fmla="*/ 347656 w 985025"/>
                      <a:gd name="connsiteY46" fmla="*/ 847607 h 976639"/>
                      <a:gd name="connsiteX47" fmla="*/ 340970 w 985025"/>
                      <a:gd name="connsiteY47" fmla="*/ 843158 h 976639"/>
                      <a:gd name="connsiteX48" fmla="*/ 305313 w 985025"/>
                      <a:gd name="connsiteY48" fmla="*/ 825360 h 976639"/>
                      <a:gd name="connsiteX49" fmla="*/ 296399 w 985025"/>
                      <a:gd name="connsiteY49" fmla="*/ 825360 h 976639"/>
                      <a:gd name="connsiteX50" fmla="*/ 211713 w 985025"/>
                      <a:gd name="connsiteY50" fmla="*/ 887652 h 976639"/>
                      <a:gd name="connsiteX51" fmla="*/ 205028 w 985025"/>
                      <a:gd name="connsiteY51" fmla="*/ 887652 h 976639"/>
                      <a:gd name="connsiteX52" fmla="*/ 138171 w 985025"/>
                      <a:gd name="connsiteY52" fmla="*/ 829810 h 976639"/>
                      <a:gd name="connsiteX53" fmla="*/ 135942 w 985025"/>
                      <a:gd name="connsiteY53" fmla="*/ 823135 h 976639"/>
                      <a:gd name="connsiteX54" fmla="*/ 182742 w 985025"/>
                      <a:gd name="connsiteY54" fmla="*/ 725249 h 976639"/>
                      <a:gd name="connsiteX55" fmla="*/ 182742 w 985025"/>
                      <a:gd name="connsiteY55" fmla="*/ 720800 h 976639"/>
                      <a:gd name="connsiteX56" fmla="*/ 160457 w 985025"/>
                      <a:gd name="connsiteY56" fmla="*/ 687429 h 976639"/>
                      <a:gd name="connsiteX57" fmla="*/ 153771 w 985025"/>
                      <a:gd name="connsiteY57" fmla="*/ 685205 h 976639"/>
                      <a:gd name="connsiteX58" fmla="*/ 49028 w 985025"/>
                      <a:gd name="connsiteY58" fmla="*/ 696328 h 976639"/>
                      <a:gd name="connsiteX59" fmla="*/ 42343 w 985025"/>
                      <a:gd name="connsiteY59" fmla="*/ 691879 h 976639"/>
                      <a:gd name="connsiteX60" fmla="*/ 11143 w 985025"/>
                      <a:gd name="connsiteY60" fmla="*/ 609565 h 976639"/>
                      <a:gd name="connsiteX61" fmla="*/ 15600 w 985025"/>
                      <a:gd name="connsiteY61" fmla="*/ 602891 h 976639"/>
                      <a:gd name="connsiteX62" fmla="*/ 104742 w 985025"/>
                      <a:gd name="connsiteY62" fmla="*/ 542824 h 976639"/>
                      <a:gd name="connsiteX63" fmla="*/ 106971 w 985025"/>
                      <a:gd name="connsiteY63" fmla="*/ 536150 h 976639"/>
                      <a:gd name="connsiteX64" fmla="*/ 104742 w 985025"/>
                      <a:gd name="connsiteY64" fmla="*/ 496106 h 976639"/>
                      <a:gd name="connsiteX65" fmla="*/ 102514 w 985025"/>
                      <a:gd name="connsiteY65" fmla="*/ 489432 h 976639"/>
                      <a:gd name="connsiteX66" fmla="*/ 4457 w 985025"/>
                      <a:gd name="connsiteY66" fmla="*/ 444938 h 976639"/>
                      <a:gd name="connsiteX67" fmla="*/ 0 w 985025"/>
                      <a:gd name="connsiteY67" fmla="*/ 440489 h 976639"/>
                      <a:gd name="connsiteX68" fmla="*/ 15600 w 985025"/>
                      <a:gd name="connsiteY68" fmla="*/ 353726 h 976639"/>
                      <a:gd name="connsiteX69" fmla="*/ 20057 w 985025"/>
                      <a:gd name="connsiteY69" fmla="*/ 351501 h 976639"/>
                      <a:gd name="connsiteX70" fmla="*/ 129257 w 985025"/>
                      <a:gd name="connsiteY70" fmla="*/ 342602 h 976639"/>
                      <a:gd name="connsiteX71" fmla="*/ 135942 w 985025"/>
                      <a:gd name="connsiteY71" fmla="*/ 340377 h 976639"/>
                      <a:gd name="connsiteX72" fmla="*/ 151542 w 985025"/>
                      <a:gd name="connsiteY72" fmla="*/ 302558 h 976639"/>
                      <a:gd name="connsiteX73" fmla="*/ 151542 w 985025"/>
                      <a:gd name="connsiteY73" fmla="*/ 295884 h 976639"/>
                      <a:gd name="connsiteX74" fmla="*/ 91371 w 985025"/>
                      <a:gd name="connsiteY74" fmla="*/ 209121 h 976639"/>
                      <a:gd name="connsiteX75" fmla="*/ 91371 w 985025"/>
                      <a:gd name="connsiteY75" fmla="*/ 200222 h 976639"/>
                      <a:gd name="connsiteX76" fmla="*/ 147085 w 985025"/>
                      <a:gd name="connsiteY76" fmla="*/ 133481 h 976639"/>
                      <a:gd name="connsiteX77" fmla="*/ 153771 w 985025"/>
                      <a:gd name="connsiteY77" fmla="*/ 133481 h 976639"/>
                      <a:gd name="connsiteX78" fmla="*/ 249599 w 985025"/>
                      <a:gd name="connsiteY78" fmla="*/ 180200 h 976639"/>
                      <a:gd name="connsiteX79" fmla="*/ 256285 w 985025"/>
                      <a:gd name="connsiteY79" fmla="*/ 180200 h 976639"/>
                      <a:gd name="connsiteX80" fmla="*/ 289713 w 985025"/>
                      <a:gd name="connsiteY80" fmla="*/ 157953 h 976639"/>
                      <a:gd name="connsiteX81" fmla="*/ 283027 w 985025"/>
                      <a:gd name="connsiteY81" fmla="*/ 44493 h 976639"/>
                      <a:gd name="connsiteX82" fmla="*/ 369942 w 985025"/>
                      <a:gd name="connsiteY82" fmla="*/ 11123 h 976639"/>
                      <a:gd name="connsiteX83" fmla="*/ 439027 w 985025"/>
                      <a:gd name="connsiteY83" fmla="*/ 106785 h 976639"/>
                      <a:gd name="connsiteX84" fmla="*/ 481370 w 985025"/>
                      <a:gd name="connsiteY84" fmla="*/ 102335 h 976639"/>
                      <a:gd name="connsiteX85" fmla="*/ 532627 w 985025"/>
                      <a:gd name="connsiteY85" fmla="*/ 0 h 976639"/>
                      <a:gd name="connsiteX0" fmla="*/ 492512 w 985025"/>
                      <a:gd name="connsiteY0" fmla="*/ 299009 h 976639"/>
                      <a:gd name="connsiteX1" fmla="*/ 303330 w 985025"/>
                      <a:gd name="connsiteY1" fmla="*/ 487207 h 976639"/>
                      <a:gd name="connsiteX2" fmla="*/ 492512 w 985025"/>
                      <a:gd name="connsiteY2" fmla="*/ 675405 h 976639"/>
                      <a:gd name="connsiteX3" fmla="*/ 681694 w 985025"/>
                      <a:gd name="connsiteY3" fmla="*/ 487207 h 976639"/>
                      <a:gd name="connsiteX4" fmla="*/ 492512 w 985025"/>
                      <a:gd name="connsiteY4" fmla="*/ 299009 h 976639"/>
                      <a:gd name="connsiteX5" fmla="*/ 532627 w 985025"/>
                      <a:gd name="connsiteY5" fmla="*/ 0 h 976639"/>
                      <a:gd name="connsiteX6" fmla="*/ 626226 w 985025"/>
                      <a:gd name="connsiteY6" fmla="*/ 13348 h 976639"/>
                      <a:gd name="connsiteX7" fmla="*/ 641826 w 985025"/>
                      <a:gd name="connsiteY7" fmla="*/ 131256 h 976639"/>
                      <a:gd name="connsiteX8" fmla="*/ 677483 w 985025"/>
                      <a:gd name="connsiteY8" fmla="*/ 151279 h 976639"/>
                      <a:gd name="connsiteX9" fmla="*/ 779997 w 985025"/>
                      <a:gd name="connsiteY9" fmla="*/ 86763 h 976639"/>
                      <a:gd name="connsiteX10" fmla="*/ 846854 w 985025"/>
                      <a:gd name="connsiteY10" fmla="*/ 144605 h 976639"/>
                      <a:gd name="connsiteX11" fmla="*/ 800054 w 985025"/>
                      <a:gd name="connsiteY11" fmla="*/ 253614 h 976639"/>
                      <a:gd name="connsiteX12" fmla="*/ 822340 w 985025"/>
                      <a:gd name="connsiteY12" fmla="*/ 286985 h 976639"/>
                      <a:gd name="connsiteX13" fmla="*/ 938225 w 985025"/>
                      <a:gd name="connsiteY13" fmla="*/ 278086 h 976639"/>
                      <a:gd name="connsiteX14" fmla="*/ 971654 w 985025"/>
                      <a:gd name="connsiteY14" fmla="*/ 367074 h 976639"/>
                      <a:gd name="connsiteX15" fmla="*/ 878054 w 985025"/>
                      <a:gd name="connsiteY15" fmla="*/ 431590 h 976639"/>
                      <a:gd name="connsiteX16" fmla="*/ 878054 w 985025"/>
                      <a:gd name="connsiteY16" fmla="*/ 478308 h 976639"/>
                      <a:gd name="connsiteX17" fmla="*/ 982797 w 985025"/>
                      <a:gd name="connsiteY17" fmla="*/ 529476 h 976639"/>
                      <a:gd name="connsiteX18" fmla="*/ 985025 w 985025"/>
                      <a:gd name="connsiteY18" fmla="*/ 533926 h 976639"/>
                      <a:gd name="connsiteX19" fmla="*/ 967197 w 985025"/>
                      <a:gd name="connsiteY19" fmla="*/ 620689 h 976639"/>
                      <a:gd name="connsiteX20" fmla="*/ 962739 w 985025"/>
                      <a:gd name="connsiteY20" fmla="*/ 625138 h 976639"/>
                      <a:gd name="connsiteX21" fmla="*/ 855768 w 985025"/>
                      <a:gd name="connsiteY21" fmla="*/ 631812 h 976639"/>
                      <a:gd name="connsiteX22" fmla="*/ 851311 w 985025"/>
                      <a:gd name="connsiteY22" fmla="*/ 634037 h 976639"/>
                      <a:gd name="connsiteX23" fmla="*/ 831254 w 985025"/>
                      <a:gd name="connsiteY23" fmla="*/ 674081 h 976639"/>
                      <a:gd name="connsiteX24" fmla="*/ 831254 w 985025"/>
                      <a:gd name="connsiteY24" fmla="*/ 678531 h 976639"/>
                      <a:gd name="connsiteX25" fmla="*/ 895883 w 985025"/>
                      <a:gd name="connsiteY25" fmla="*/ 767518 h 976639"/>
                      <a:gd name="connsiteX26" fmla="*/ 895883 w 985025"/>
                      <a:gd name="connsiteY26" fmla="*/ 774192 h 976639"/>
                      <a:gd name="connsiteX27" fmla="*/ 835711 w 985025"/>
                      <a:gd name="connsiteY27" fmla="*/ 840933 h 976639"/>
                      <a:gd name="connsiteX28" fmla="*/ 831254 w 985025"/>
                      <a:gd name="connsiteY28" fmla="*/ 840933 h 976639"/>
                      <a:gd name="connsiteX29" fmla="*/ 733197 w 985025"/>
                      <a:gd name="connsiteY29" fmla="*/ 791990 h 976639"/>
                      <a:gd name="connsiteX30" fmla="*/ 728740 w 985025"/>
                      <a:gd name="connsiteY30" fmla="*/ 791990 h 976639"/>
                      <a:gd name="connsiteX31" fmla="*/ 695312 w 985025"/>
                      <a:gd name="connsiteY31" fmla="*/ 814237 h 976639"/>
                      <a:gd name="connsiteX32" fmla="*/ 690855 w 985025"/>
                      <a:gd name="connsiteY32" fmla="*/ 823135 h 976639"/>
                      <a:gd name="connsiteX33" fmla="*/ 701998 w 985025"/>
                      <a:gd name="connsiteY33" fmla="*/ 929921 h 976639"/>
                      <a:gd name="connsiteX34" fmla="*/ 697540 w 985025"/>
                      <a:gd name="connsiteY34" fmla="*/ 934370 h 976639"/>
                      <a:gd name="connsiteX35" fmla="*/ 612855 w 985025"/>
                      <a:gd name="connsiteY35" fmla="*/ 963291 h 976639"/>
                      <a:gd name="connsiteX36" fmla="*/ 608398 w 985025"/>
                      <a:gd name="connsiteY36" fmla="*/ 963291 h 976639"/>
                      <a:gd name="connsiteX37" fmla="*/ 548227 w 985025"/>
                      <a:gd name="connsiteY37" fmla="*/ 874303 h 976639"/>
                      <a:gd name="connsiteX38" fmla="*/ 543770 w 985025"/>
                      <a:gd name="connsiteY38" fmla="*/ 869854 h 976639"/>
                      <a:gd name="connsiteX39" fmla="*/ 501427 w 985025"/>
                      <a:gd name="connsiteY39" fmla="*/ 874303 h 976639"/>
                      <a:gd name="connsiteX40" fmla="*/ 494741 w 985025"/>
                      <a:gd name="connsiteY40" fmla="*/ 876528 h 976639"/>
                      <a:gd name="connsiteX41" fmla="*/ 450170 w 985025"/>
                      <a:gd name="connsiteY41" fmla="*/ 974414 h 976639"/>
                      <a:gd name="connsiteX42" fmla="*/ 445713 w 985025"/>
                      <a:gd name="connsiteY42" fmla="*/ 976639 h 976639"/>
                      <a:gd name="connsiteX43" fmla="*/ 356570 w 985025"/>
                      <a:gd name="connsiteY43" fmla="*/ 958842 h 976639"/>
                      <a:gd name="connsiteX44" fmla="*/ 352113 w 985025"/>
                      <a:gd name="connsiteY44" fmla="*/ 956617 h 976639"/>
                      <a:gd name="connsiteX45" fmla="*/ 347656 w 985025"/>
                      <a:gd name="connsiteY45" fmla="*/ 847607 h 976639"/>
                      <a:gd name="connsiteX46" fmla="*/ 340970 w 985025"/>
                      <a:gd name="connsiteY46" fmla="*/ 843158 h 976639"/>
                      <a:gd name="connsiteX47" fmla="*/ 305313 w 985025"/>
                      <a:gd name="connsiteY47" fmla="*/ 825360 h 976639"/>
                      <a:gd name="connsiteX48" fmla="*/ 296399 w 985025"/>
                      <a:gd name="connsiteY48" fmla="*/ 825360 h 976639"/>
                      <a:gd name="connsiteX49" fmla="*/ 211713 w 985025"/>
                      <a:gd name="connsiteY49" fmla="*/ 887652 h 976639"/>
                      <a:gd name="connsiteX50" fmla="*/ 205028 w 985025"/>
                      <a:gd name="connsiteY50" fmla="*/ 887652 h 976639"/>
                      <a:gd name="connsiteX51" fmla="*/ 138171 w 985025"/>
                      <a:gd name="connsiteY51" fmla="*/ 829810 h 976639"/>
                      <a:gd name="connsiteX52" fmla="*/ 135942 w 985025"/>
                      <a:gd name="connsiteY52" fmla="*/ 823135 h 976639"/>
                      <a:gd name="connsiteX53" fmla="*/ 182742 w 985025"/>
                      <a:gd name="connsiteY53" fmla="*/ 725249 h 976639"/>
                      <a:gd name="connsiteX54" fmla="*/ 182742 w 985025"/>
                      <a:gd name="connsiteY54" fmla="*/ 720800 h 976639"/>
                      <a:gd name="connsiteX55" fmla="*/ 160457 w 985025"/>
                      <a:gd name="connsiteY55" fmla="*/ 687429 h 976639"/>
                      <a:gd name="connsiteX56" fmla="*/ 153771 w 985025"/>
                      <a:gd name="connsiteY56" fmla="*/ 685205 h 976639"/>
                      <a:gd name="connsiteX57" fmla="*/ 49028 w 985025"/>
                      <a:gd name="connsiteY57" fmla="*/ 696328 h 976639"/>
                      <a:gd name="connsiteX58" fmla="*/ 42343 w 985025"/>
                      <a:gd name="connsiteY58" fmla="*/ 691879 h 976639"/>
                      <a:gd name="connsiteX59" fmla="*/ 11143 w 985025"/>
                      <a:gd name="connsiteY59" fmla="*/ 609565 h 976639"/>
                      <a:gd name="connsiteX60" fmla="*/ 15600 w 985025"/>
                      <a:gd name="connsiteY60" fmla="*/ 602891 h 976639"/>
                      <a:gd name="connsiteX61" fmla="*/ 104742 w 985025"/>
                      <a:gd name="connsiteY61" fmla="*/ 542824 h 976639"/>
                      <a:gd name="connsiteX62" fmla="*/ 106971 w 985025"/>
                      <a:gd name="connsiteY62" fmla="*/ 536150 h 976639"/>
                      <a:gd name="connsiteX63" fmla="*/ 104742 w 985025"/>
                      <a:gd name="connsiteY63" fmla="*/ 496106 h 976639"/>
                      <a:gd name="connsiteX64" fmla="*/ 102514 w 985025"/>
                      <a:gd name="connsiteY64" fmla="*/ 489432 h 976639"/>
                      <a:gd name="connsiteX65" fmla="*/ 4457 w 985025"/>
                      <a:gd name="connsiteY65" fmla="*/ 444938 h 976639"/>
                      <a:gd name="connsiteX66" fmla="*/ 0 w 985025"/>
                      <a:gd name="connsiteY66" fmla="*/ 440489 h 976639"/>
                      <a:gd name="connsiteX67" fmla="*/ 15600 w 985025"/>
                      <a:gd name="connsiteY67" fmla="*/ 353726 h 976639"/>
                      <a:gd name="connsiteX68" fmla="*/ 20057 w 985025"/>
                      <a:gd name="connsiteY68" fmla="*/ 351501 h 976639"/>
                      <a:gd name="connsiteX69" fmla="*/ 129257 w 985025"/>
                      <a:gd name="connsiteY69" fmla="*/ 342602 h 976639"/>
                      <a:gd name="connsiteX70" fmla="*/ 135942 w 985025"/>
                      <a:gd name="connsiteY70" fmla="*/ 340377 h 976639"/>
                      <a:gd name="connsiteX71" fmla="*/ 151542 w 985025"/>
                      <a:gd name="connsiteY71" fmla="*/ 302558 h 976639"/>
                      <a:gd name="connsiteX72" fmla="*/ 151542 w 985025"/>
                      <a:gd name="connsiteY72" fmla="*/ 295884 h 976639"/>
                      <a:gd name="connsiteX73" fmla="*/ 91371 w 985025"/>
                      <a:gd name="connsiteY73" fmla="*/ 209121 h 976639"/>
                      <a:gd name="connsiteX74" fmla="*/ 91371 w 985025"/>
                      <a:gd name="connsiteY74" fmla="*/ 200222 h 976639"/>
                      <a:gd name="connsiteX75" fmla="*/ 147085 w 985025"/>
                      <a:gd name="connsiteY75" fmla="*/ 133481 h 976639"/>
                      <a:gd name="connsiteX76" fmla="*/ 153771 w 985025"/>
                      <a:gd name="connsiteY76" fmla="*/ 133481 h 976639"/>
                      <a:gd name="connsiteX77" fmla="*/ 249599 w 985025"/>
                      <a:gd name="connsiteY77" fmla="*/ 180200 h 976639"/>
                      <a:gd name="connsiteX78" fmla="*/ 256285 w 985025"/>
                      <a:gd name="connsiteY78" fmla="*/ 180200 h 976639"/>
                      <a:gd name="connsiteX79" fmla="*/ 289713 w 985025"/>
                      <a:gd name="connsiteY79" fmla="*/ 157953 h 976639"/>
                      <a:gd name="connsiteX80" fmla="*/ 283027 w 985025"/>
                      <a:gd name="connsiteY80" fmla="*/ 44493 h 976639"/>
                      <a:gd name="connsiteX81" fmla="*/ 369942 w 985025"/>
                      <a:gd name="connsiteY81" fmla="*/ 11123 h 976639"/>
                      <a:gd name="connsiteX82" fmla="*/ 439027 w 985025"/>
                      <a:gd name="connsiteY82" fmla="*/ 106785 h 976639"/>
                      <a:gd name="connsiteX83" fmla="*/ 481370 w 985025"/>
                      <a:gd name="connsiteY83" fmla="*/ 102335 h 976639"/>
                      <a:gd name="connsiteX84" fmla="*/ 532627 w 985025"/>
                      <a:gd name="connsiteY84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962739 w 982797"/>
                      <a:gd name="connsiteY19" fmla="*/ 625138 h 976639"/>
                      <a:gd name="connsiteX20" fmla="*/ 855768 w 982797"/>
                      <a:gd name="connsiteY20" fmla="*/ 631812 h 976639"/>
                      <a:gd name="connsiteX21" fmla="*/ 851311 w 982797"/>
                      <a:gd name="connsiteY21" fmla="*/ 634037 h 976639"/>
                      <a:gd name="connsiteX22" fmla="*/ 831254 w 982797"/>
                      <a:gd name="connsiteY22" fmla="*/ 674081 h 976639"/>
                      <a:gd name="connsiteX23" fmla="*/ 831254 w 982797"/>
                      <a:gd name="connsiteY23" fmla="*/ 678531 h 976639"/>
                      <a:gd name="connsiteX24" fmla="*/ 895883 w 982797"/>
                      <a:gd name="connsiteY24" fmla="*/ 767518 h 976639"/>
                      <a:gd name="connsiteX25" fmla="*/ 895883 w 982797"/>
                      <a:gd name="connsiteY25" fmla="*/ 774192 h 976639"/>
                      <a:gd name="connsiteX26" fmla="*/ 835711 w 982797"/>
                      <a:gd name="connsiteY26" fmla="*/ 840933 h 976639"/>
                      <a:gd name="connsiteX27" fmla="*/ 831254 w 982797"/>
                      <a:gd name="connsiteY27" fmla="*/ 840933 h 976639"/>
                      <a:gd name="connsiteX28" fmla="*/ 733197 w 982797"/>
                      <a:gd name="connsiteY28" fmla="*/ 791990 h 976639"/>
                      <a:gd name="connsiteX29" fmla="*/ 728740 w 982797"/>
                      <a:gd name="connsiteY29" fmla="*/ 791990 h 976639"/>
                      <a:gd name="connsiteX30" fmla="*/ 695312 w 982797"/>
                      <a:gd name="connsiteY30" fmla="*/ 814237 h 976639"/>
                      <a:gd name="connsiteX31" fmla="*/ 690855 w 982797"/>
                      <a:gd name="connsiteY31" fmla="*/ 823135 h 976639"/>
                      <a:gd name="connsiteX32" fmla="*/ 701998 w 982797"/>
                      <a:gd name="connsiteY32" fmla="*/ 929921 h 976639"/>
                      <a:gd name="connsiteX33" fmla="*/ 697540 w 982797"/>
                      <a:gd name="connsiteY33" fmla="*/ 934370 h 976639"/>
                      <a:gd name="connsiteX34" fmla="*/ 612855 w 982797"/>
                      <a:gd name="connsiteY34" fmla="*/ 963291 h 976639"/>
                      <a:gd name="connsiteX35" fmla="*/ 608398 w 982797"/>
                      <a:gd name="connsiteY35" fmla="*/ 963291 h 976639"/>
                      <a:gd name="connsiteX36" fmla="*/ 548227 w 982797"/>
                      <a:gd name="connsiteY36" fmla="*/ 874303 h 976639"/>
                      <a:gd name="connsiteX37" fmla="*/ 543770 w 982797"/>
                      <a:gd name="connsiteY37" fmla="*/ 869854 h 976639"/>
                      <a:gd name="connsiteX38" fmla="*/ 501427 w 982797"/>
                      <a:gd name="connsiteY38" fmla="*/ 874303 h 976639"/>
                      <a:gd name="connsiteX39" fmla="*/ 494741 w 982797"/>
                      <a:gd name="connsiteY39" fmla="*/ 876528 h 976639"/>
                      <a:gd name="connsiteX40" fmla="*/ 450170 w 982797"/>
                      <a:gd name="connsiteY40" fmla="*/ 974414 h 976639"/>
                      <a:gd name="connsiteX41" fmla="*/ 445713 w 982797"/>
                      <a:gd name="connsiteY41" fmla="*/ 976639 h 976639"/>
                      <a:gd name="connsiteX42" fmla="*/ 356570 w 982797"/>
                      <a:gd name="connsiteY42" fmla="*/ 958842 h 976639"/>
                      <a:gd name="connsiteX43" fmla="*/ 352113 w 982797"/>
                      <a:gd name="connsiteY43" fmla="*/ 956617 h 976639"/>
                      <a:gd name="connsiteX44" fmla="*/ 347656 w 982797"/>
                      <a:gd name="connsiteY44" fmla="*/ 847607 h 976639"/>
                      <a:gd name="connsiteX45" fmla="*/ 340970 w 982797"/>
                      <a:gd name="connsiteY45" fmla="*/ 843158 h 976639"/>
                      <a:gd name="connsiteX46" fmla="*/ 305313 w 982797"/>
                      <a:gd name="connsiteY46" fmla="*/ 825360 h 976639"/>
                      <a:gd name="connsiteX47" fmla="*/ 296399 w 982797"/>
                      <a:gd name="connsiteY47" fmla="*/ 825360 h 976639"/>
                      <a:gd name="connsiteX48" fmla="*/ 211713 w 982797"/>
                      <a:gd name="connsiteY48" fmla="*/ 887652 h 976639"/>
                      <a:gd name="connsiteX49" fmla="*/ 205028 w 982797"/>
                      <a:gd name="connsiteY49" fmla="*/ 887652 h 976639"/>
                      <a:gd name="connsiteX50" fmla="*/ 138171 w 982797"/>
                      <a:gd name="connsiteY50" fmla="*/ 829810 h 976639"/>
                      <a:gd name="connsiteX51" fmla="*/ 135942 w 982797"/>
                      <a:gd name="connsiteY51" fmla="*/ 823135 h 976639"/>
                      <a:gd name="connsiteX52" fmla="*/ 182742 w 982797"/>
                      <a:gd name="connsiteY52" fmla="*/ 725249 h 976639"/>
                      <a:gd name="connsiteX53" fmla="*/ 182742 w 982797"/>
                      <a:gd name="connsiteY53" fmla="*/ 720800 h 976639"/>
                      <a:gd name="connsiteX54" fmla="*/ 160457 w 982797"/>
                      <a:gd name="connsiteY54" fmla="*/ 687429 h 976639"/>
                      <a:gd name="connsiteX55" fmla="*/ 153771 w 982797"/>
                      <a:gd name="connsiteY55" fmla="*/ 685205 h 976639"/>
                      <a:gd name="connsiteX56" fmla="*/ 49028 w 982797"/>
                      <a:gd name="connsiteY56" fmla="*/ 696328 h 976639"/>
                      <a:gd name="connsiteX57" fmla="*/ 42343 w 982797"/>
                      <a:gd name="connsiteY57" fmla="*/ 691879 h 976639"/>
                      <a:gd name="connsiteX58" fmla="*/ 11143 w 982797"/>
                      <a:gd name="connsiteY58" fmla="*/ 609565 h 976639"/>
                      <a:gd name="connsiteX59" fmla="*/ 15600 w 982797"/>
                      <a:gd name="connsiteY59" fmla="*/ 602891 h 976639"/>
                      <a:gd name="connsiteX60" fmla="*/ 104742 w 982797"/>
                      <a:gd name="connsiteY60" fmla="*/ 542824 h 976639"/>
                      <a:gd name="connsiteX61" fmla="*/ 106971 w 982797"/>
                      <a:gd name="connsiteY61" fmla="*/ 536150 h 976639"/>
                      <a:gd name="connsiteX62" fmla="*/ 104742 w 982797"/>
                      <a:gd name="connsiteY62" fmla="*/ 496106 h 976639"/>
                      <a:gd name="connsiteX63" fmla="*/ 102514 w 982797"/>
                      <a:gd name="connsiteY63" fmla="*/ 489432 h 976639"/>
                      <a:gd name="connsiteX64" fmla="*/ 4457 w 982797"/>
                      <a:gd name="connsiteY64" fmla="*/ 444938 h 976639"/>
                      <a:gd name="connsiteX65" fmla="*/ 0 w 982797"/>
                      <a:gd name="connsiteY65" fmla="*/ 440489 h 976639"/>
                      <a:gd name="connsiteX66" fmla="*/ 15600 w 982797"/>
                      <a:gd name="connsiteY66" fmla="*/ 353726 h 976639"/>
                      <a:gd name="connsiteX67" fmla="*/ 20057 w 982797"/>
                      <a:gd name="connsiteY67" fmla="*/ 351501 h 976639"/>
                      <a:gd name="connsiteX68" fmla="*/ 129257 w 982797"/>
                      <a:gd name="connsiteY68" fmla="*/ 342602 h 976639"/>
                      <a:gd name="connsiteX69" fmla="*/ 135942 w 982797"/>
                      <a:gd name="connsiteY69" fmla="*/ 340377 h 976639"/>
                      <a:gd name="connsiteX70" fmla="*/ 151542 w 982797"/>
                      <a:gd name="connsiteY70" fmla="*/ 302558 h 976639"/>
                      <a:gd name="connsiteX71" fmla="*/ 151542 w 982797"/>
                      <a:gd name="connsiteY71" fmla="*/ 295884 h 976639"/>
                      <a:gd name="connsiteX72" fmla="*/ 91371 w 982797"/>
                      <a:gd name="connsiteY72" fmla="*/ 209121 h 976639"/>
                      <a:gd name="connsiteX73" fmla="*/ 91371 w 982797"/>
                      <a:gd name="connsiteY73" fmla="*/ 200222 h 976639"/>
                      <a:gd name="connsiteX74" fmla="*/ 147085 w 982797"/>
                      <a:gd name="connsiteY74" fmla="*/ 133481 h 976639"/>
                      <a:gd name="connsiteX75" fmla="*/ 153771 w 982797"/>
                      <a:gd name="connsiteY75" fmla="*/ 133481 h 976639"/>
                      <a:gd name="connsiteX76" fmla="*/ 249599 w 982797"/>
                      <a:gd name="connsiteY76" fmla="*/ 180200 h 976639"/>
                      <a:gd name="connsiteX77" fmla="*/ 256285 w 982797"/>
                      <a:gd name="connsiteY77" fmla="*/ 180200 h 976639"/>
                      <a:gd name="connsiteX78" fmla="*/ 289713 w 982797"/>
                      <a:gd name="connsiteY78" fmla="*/ 157953 h 976639"/>
                      <a:gd name="connsiteX79" fmla="*/ 283027 w 982797"/>
                      <a:gd name="connsiteY79" fmla="*/ 44493 h 976639"/>
                      <a:gd name="connsiteX80" fmla="*/ 369942 w 982797"/>
                      <a:gd name="connsiteY80" fmla="*/ 11123 h 976639"/>
                      <a:gd name="connsiteX81" fmla="*/ 439027 w 982797"/>
                      <a:gd name="connsiteY81" fmla="*/ 106785 h 976639"/>
                      <a:gd name="connsiteX82" fmla="*/ 481370 w 982797"/>
                      <a:gd name="connsiteY82" fmla="*/ 102335 h 976639"/>
                      <a:gd name="connsiteX83" fmla="*/ 532627 w 982797"/>
                      <a:gd name="connsiteY83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5768 w 982797"/>
                      <a:gd name="connsiteY19" fmla="*/ 631812 h 976639"/>
                      <a:gd name="connsiteX20" fmla="*/ 851311 w 982797"/>
                      <a:gd name="connsiteY20" fmla="*/ 634037 h 976639"/>
                      <a:gd name="connsiteX21" fmla="*/ 831254 w 982797"/>
                      <a:gd name="connsiteY21" fmla="*/ 674081 h 976639"/>
                      <a:gd name="connsiteX22" fmla="*/ 831254 w 982797"/>
                      <a:gd name="connsiteY22" fmla="*/ 678531 h 976639"/>
                      <a:gd name="connsiteX23" fmla="*/ 895883 w 982797"/>
                      <a:gd name="connsiteY23" fmla="*/ 767518 h 976639"/>
                      <a:gd name="connsiteX24" fmla="*/ 895883 w 982797"/>
                      <a:gd name="connsiteY24" fmla="*/ 774192 h 976639"/>
                      <a:gd name="connsiteX25" fmla="*/ 835711 w 982797"/>
                      <a:gd name="connsiteY25" fmla="*/ 840933 h 976639"/>
                      <a:gd name="connsiteX26" fmla="*/ 831254 w 982797"/>
                      <a:gd name="connsiteY26" fmla="*/ 840933 h 976639"/>
                      <a:gd name="connsiteX27" fmla="*/ 733197 w 982797"/>
                      <a:gd name="connsiteY27" fmla="*/ 791990 h 976639"/>
                      <a:gd name="connsiteX28" fmla="*/ 728740 w 982797"/>
                      <a:gd name="connsiteY28" fmla="*/ 791990 h 976639"/>
                      <a:gd name="connsiteX29" fmla="*/ 695312 w 982797"/>
                      <a:gd name="connsiteY29" fmla="*/ 814237 h 976639"/>
                      <a:gd name="connsiteX30" fmla="*/ 690855 w 982797"/>
                      <a:gd name="connsiteY30" fmla="*/ 823135 h 976639"/>
                      <a:gd name="connsiteX31" fmla="*/ 701998 w 982797"/>
                      <a:gd name="connsiteY31" fmla="*/ 929921 h 976639"/>
                      <a:gd name="connsiteX32" fmla="*/ 697540 w 982797"/>
                      <a:gd name="connsiteY32" fmla="*/ 934370 h 976639"/>
                      <a:gd name="connsiteX33" fmla="*/ 612855 w 982797"/>
                      <a:gd name="connsiteY33" fmla="*/ 963291 h 976639"/>
                      <a:gd name="connsiteX34" fmla="*/ 608398 w 982797"/>
                      <a:gd name="connsiteY34" fmla="*/ 963291 h 976639"/>
                      <a:gd name="connsiteX35" fmla="*/ 548227 w 982797"/>
                      <a:gd name="connsiteY35" fmla="*/ 874303 h 976639"/>
                      <a:gd name="connsiteX36" fmla="*/ 543770 w 982797"/>
                      <a:gd name="connsiteY36" fmla="*/ 869854 h 976639"/>
                      <a:gd name="connsiteX37" fmla="*/ 501427 w 982797"/>
                      <a:gd name="connsiteY37" fmla="*/ 874303 h 976639"/>
                      <a:gd name="connsiteX38" fmla="*/ 494741 w 982797"/>
                      <a:gd name="connsiteY38" fmla="*/ 876528 h 976639"/>
                      <a:gd name="connsiteX39" fmla="*/ 450170 w 982797"/>
                      <a:gd name="connsiteY39" fmla="*/ 974414 h 976639"/>
                      <a:gd name="connsiteX40" fmla="*/ 445713 w 982797"/>
                      <a:gd name="connsiteY40" fmla="*/ 976639 h 976639"/>
                      <a:gd name="connsiteX41" fmla="*/ 356570 w 982797"/>
                      <a:gd name="connsiteY41" fmla="*/ 958842 h 976639"/>
                      <a:gd name="connsiteX42" fmla="*/ 352113 w 982797"/>
                      <a:gd name="connsiteY42" fmla="*/ 956617 h 976639"/>
                      <a:gd name="connsiteX43" fmla="*/ 347656 w 982797"/>
                      <a:gd name="connsiteY43" fmla="*/ 847607 h 976639"/>
                      <a:gd name="connsiteX44" fmla="*/ 340970 w 982797"/>
                      <a:gd name="connsiteY44" fmla="*/ 843158 h 976639"/>
                      <a:gd name="connsiteX45" fmla="*/ 305313 w 982797"/>
                      <a:gd name="connsiteY45" fmla="*/ 825360 h 976639"/>
                      <a:gd name="connsiteX46" fmla="*/ 296399 w 982797"/>
                      <a:gd name="connsiteY46" fmla="*/ 825360 h 976639"/>
                      <a:gd name="connsiteX47" fmla="*/ 211713 w 982797"/>
                      <a:gd name="connsiteY47" fmla="*/ 887652 h 976639"/>
                      <a:gd name="connsiteX48" fmla="*/ 205028 w 982797"/>
                      <a:gd name="connsiteY48" fmla="*/ 887652 h 976639"/>
                      <a:gd name="connsiteX49" fmla="*/ 138171 w 982797"/>
                      <a:gd name="connsiteY49" fmla="*/ 829810 h 976639"/>
                      <a:gd name="connsiteX50" fmla="*/ 135942 w 982797"/>
                      <a:gd name="connsiteY50" fmla="*/ 823135 h 976639"/>
                      <a:gd name="connsiteX51" fmla="*/ 182742 w 982797"/>
                      <a:gd name="connsiteY51" fmla="*/ 725249 h 976639"/>
                      <a:gd name="connsiteX52" fmla="*/ 182742 w 982797"/>
                      <a:gd name="connsiteY52" fmla="*/ 720800 h 976639"/>
                      <a:gd name="connsiteX53" fmla="*/ 160457 w 982797"/>
                      <a:gd name="connsiteY53" fmla="*/ 687429 h 976639"/>
                      <a:gd name="connsiteX54" fmla="*/ 153771 w 982797"/>
                      <a:gd name="connsiteY54" fmla="*/ 685205 h 976639"/>
                      <a:gd name="connsiteX55" fmla="*/ 49028 w 982797"/>
                      <a:gd name="connsiteY55" fmla="*/ 696328 h 976639"/>
                      <a:gd name="connsiteX56" fmla="*/ 42343 w 982797"/>
                      <a:gd name="connsiteY56" fmla="*/ 691879 h 976639"/>
                      <a:gd name="connsiteX57" fmla="*/ 11143 w 982797"/>
                      <a:gd name="connsiteY57" fmla="*/ 609565 h 976639"/>
                      <a:gd name="connsiteX58" fmla="*/ 15600 w 982797"/>
                      <a:gd name="connsiteY58" fmla="*/ 602891 h 976639"/>
                      <a:gd name="connsiteX59" fmla="*/ 104742 w 982797"/>
                      <a:gd name="connsiteY59" fmla="*/ 542824 h 976639"/>
                      <a:gd name="connsiteX60" fmla="*/ 106971 w 982797"/>
                      <a:gd name="connsiteY60" fmla="*/ 536150 h 976639"/>
                      <a:gd name="connsiteX61" fmla="*/ 104742 w 982797"/>
                      <a:gd name="connsiteY61" fmla="*/ 496106 h 976639"/>
                      <a:gd name="connsiteX62" fmla="*/ 102514 w 982797"/>
                      <a:gd name="connsiteY62" fmla="*/ 489432 h 976639"/>
                      <a:gd name="connsiteX63" fmla="*/ 4457 w 982797"/>
                      <a:gd name="connsiteY63" fmla="*/ 444938 h 976639"/>
                      <a:gd name="connsiteX64" fmla="*/ 0 w 982797"/>
                      <a:gd name="connsiteY64" fmla="*/ 440489 h 976639"/>
                      <a:gd name="connsiteX65" fmla="*/ 15600 w 982797"/>
                      <a:gd name="connsiteY65" fmla="*/ 353726 h 976639"/>
                      <a:gd name="connsiteX66" fmla="*/ 20057 w 982797"/>
                      <a:gd name="connsiteY66" fmla="*/ 351501 h 976639"/>
                      <a:gd name="connsiteX67" fmla="*/ 129257 w 982797"/>
                      <a:gd name="connsiteY67" fmla="*/ 342602 h 976639"/>
                      <a:gd name="connsiteX68" fmla="*/ 135942 w 982797"/>
                      <a:gd name="connsiteY68" fmla="*/ 340377 h 976639"/>
                      <a:gd name="connsiteX69" fmla="*/ 151542 w 982797"/>
                      <a:gd name="connsiteY69" fmla="*/ 302558 h 976639"/>
                      <a:gd name="connsiteX70" fmla="*/ 151542 w 982797"/>
                      <a:gd name="connsiteY70" fmla="*/ 295884 h 976639"/>
                      <a:gd name="connsiteX71" fmla="*/ 91371 w 982797"/>
                      <a:gd name="connsiteY71" fmla="*/ 209121 h 976639"/>
                      <a:gd name="connsiteX72" fmla="*/ 91371 w 982797"/>
                      <a:gd name="connsiteY72" fmla="*/ 200222 h 976639"/>
                      <a:gd name="connsiteX73" fmla="*/ 147085 w 982797"/>
                      <a:gd name="connsiteY73" fmla="*/ 133481 h 976639"/>
                      <a:gd name="connsiteX74" fmla="*/ 153771 w 982797"/>
                      <a:gd name="connsiteY74" fmla="*/ 133481 h 976639"/>
                      <a:gd name="connsiteX75" fmla="*/ 249599 w 982797"/>
                      <a:gd name="connsiteY75" fmla="*/ 180200 h 976639"/>
                      <a:gd name="connsiteX76" fmla="*/ 256285 w 982797"/>
                      <a:gd name="connsiteY76" fmla="*/ 180200 h 976639"/>
                      <a:gd name="connsiteX77" fmla="*/ 289713 w 982797"/>
                      <a:gd name="connsiteY77" fmla="*/ 157953 h 976639"/>
                      <a:gd name="connsiteX78" fmla="*/ 283027 w 982797"/>
                      <a:gd name="connsiteY78" fmla="*/ 44493 h 976639"/>
                      <a:gd name="connsiteX79" fmla="*/ 369942 w 982797"/>
                      <a:gd name="connsiteY79" fmla="*/ 11123 h 976639"/>
                      <a:gd name="connsiteX80" fmla="*/ 439027 w 982797"/>
                      <a:gd name="connsiteY80" fmla="*/ 106785 h 976639"/>
                      <a:gd name="connsiteX81" fmla="*/ 481370 w 982797"/>
                      <a:gd name="connsiteY81" fmla="*/ 102335 h 976639"/>
                      <a:gd name="connsiteX82" fmla="*/ 532627 w 982797"/>
                      <a:gd name="connsiteY82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31254 w 982797"/>
                      <a:gd name="connsiteY21" fmla="*/ 678531 h 976639"/>
                      <a:gd name="connsiteX22" fmla="*/ 895883 w 982797"/>
                      <a:gd name="connsiteY22" fmla="*/ 767518 h 976639"/>
                      <a:gd name="connsiteX23" fmla="*/ 895883 w 982797"/>
                      <a:gd name="connsiteY23" fmla="*/ 774192 h 976639"/>
                      <a:gd name="connsiteX24" fmla="*/ 835711 w 982797"/>
                      <a:gd name="connsiteY24" fmla="*/ 840933 h 976639"/>
                      <a:gd name="connsiteX25" fmla="*/ 831254 w 982797"/>
                      <a:gd name="connsiteY25" fmla="*/ 840933 h 976639"/>
                      <a:gd name="connsiteX26" fmla="*/ 733197 w 982797"/>
                      <a:gd name="connsiteY26" fmla="*/ 791990 h 976639"/>
                      <a:gd name="connsiteX27" fmla="*/ 728740 w 982797"/>
                      <a:gd name="connsiteY27" fmla="*/ 791990 h 976639"/>
                      <a:gd name="connsiteX28" fmla="*/ 695312 w 982797"/>
                      <a:gd name="connsiteY28" fmla="*/ 814237 h 976639"/>
                      <a:gd name="connsiteX29" fmla="*/ 690855 w 982797"/>
                      <a:gd name="connsiteY29" fmla="*/ 823135 h 976639"/>
                      <a:gd name="connsiteX30" fmla="*/ 701998 w 982797"/>
                      <a:gd name="connsiteY30" fmla="*/ 929921 h 976639"/>
                      <a:gd name="connsiteX31" fmla="*/ 697540 w 982797"/>
                      <a:gd name="connsiteY31" fmla="*/ 934370 h 976639"/>
                      <a:gd name="connsiteX32" fmla="*/ 612855 w 982797"/>
                      <a:gd name="connsiteY32" fmla="*/ 963291 h 976639"/>
                      <a:gd name="connsiteX33" fmla="*/ 608398 w 982797"/>
                      <a:gd name="connsiteY33" fmla="*/ 963291 h 976639"/>
                      <a:gd name="connsiteX34" fmla="*/ 548227 w 982797"/>
                      <a:gd name="connsiteY34" fmla="*/ 874303 h 976639"/>
                      <a:gd name="connsiteX35" fmla="*/ 543770 w 982797"/>
                      <a:gd name="connsiteY35" fmla="*/ 869854 h 976639"/>
                      <a:gd name="connsiteX36" fmla="*/ 501427 w 982797"/>
                      <a:gd name="connsiteY36" fmla="*/ 874303 h 976639"/>
                      <a:gd name="connsiteX37" fmla="*/ 494741 w 982797"/>
                      <a:gd name="connsiteY37" fmla="*/ 876528 h 976639"/>
                      <a:gd name="connsiteX38" fmla="*/ 450170 w 982797"/>
                      <a:gd name="connsiteY38" fmla="*/ 974414 h 976639"/>
                      <a:gd name="connsiteX39" fmla="*/ 445713 w 982797"/>
                      <a:gd name="connsiteY39" fmla="*/ 976639 h 976639"/>
                      <a:gd name="connsiteX40" fmla="*/ 356570 w 982797"/>
                      <a:gd name="connsiteY40" fmla="*/ 958842 h 976639"/>
                      <a:gd name="connsiteX41" fmla="*/ 352113 w 982797"/>
                      <a:gd name="connsiteY41" fmla="*/ 956617 h 976639"/>
                      <a:gd name="connsiteX42" fmla="*/ 347656 w 982797"/>
                      <a:gd name="connsiteY42" fmla="*/ 847607 h 976639"/>
                      <a:gd name="connsiteX43" fmla="*/ 340970 w 982797"/>
                      <a:gd name="connsiteY43" fmla="*/ 843158 h 976639"/>
                      <a:gd name="connsiteX44" fmla="*/ 305313 w 982797"/>
                      <a:gd name="connsiteY44" fmla="*/ 825360 h 976639"/>
                      <a:gd name="connsiteX45" fmla="*/ 296399 w 982797"/>
                      <a:gd name="connsiteY45" fmla="*/ 825360 h 976639"/>
                      <a:gd name="connsiteX46" fmla="*/ 211713 w 982797"/>
                      <a:gd name="connsiteY46" fmla="*/ 887652 h 976639"/>
                      <a:gd name="connsiteX47" fmla="*/ 205028 w 982797"/>
                      <a:gd name="connsiteY47" fmla="*/ 887652 h 976639"/>
                      <a:gd name="connsiteX48" fmla="*/ 138171 w 982797"/>
                      <a:gd name="connsiteY48" fmla="*/ 829810 h 976639"/>
                      <a:gd name="connsiteX49" fmla="*/ 135942 w 982797"/>
                      <a:gd name="connsiteY49" fmla="*/ 823135 h 976639"/>
                      <a:gd name="connsiteX50" fmla="*/ 182742 w 982797"/>
                      <a:gd name="connsiteY50" fmla="*/ 725249 h 976639"/>
                      <a:gd name="connsiteX51" fmla="*/ 182742 w 982797"/>
                      <a:gd name="connsiteY51" fmla="*/ 720800 h 976639"/>
                      <a:gd name="connsiteX52" fmla="*/ 160457 w 982797"/>
                      <a:gd name="connsiteY52" fmla="*/ 687429 h 976639"/>
                      <a:gd name="connsiteX53" fmla="*/ 153771 w 982797"/>
                      <a:gd name="connsiteY53" fmla="*/ 685205 h 976639"/>
                      <a:gd name="connsiteX54" fmla="*/ 49028 w 982797"/>
                      <a:gd name="connsiteY54" fmla="*/ 696328 h 976639"/>
                      <a:gd name="connsiteX55" fmla="*/ 42343 w 982797"/>
                      <a:gd name="connsiteY55" fmla="*/ 691879 h 976639"/>
                      <a:gd name="connsiteX56" fmla="*/ 11143 w 982797"/>
                      <a:gd name="connsiteY56" fmla="*/ 609565 h 976639"/>
                      <a:gd name="connsiteX57" fmla="*/ 15600 w 982797"/>
                      <a:gd name="connsiteY57" fmla="*/ 602891 h 976639"/>
                      <a:gd name="connsiteX58" fmla="*/ 104742 w 982797"/>
                      <a:gd name="connsiteY58" fmla="*/ 542824 h 976639"/>
                      <a:gd name="connsiteX59" fmla="*/ 106971 w 982797"/>
                      <a:gd name="connsiteY59" fmla="*/ 536150 h 976639"/>
                      <a:gd name="connsiteX60" fmla="*/ 104742 w 982797"/>
                      <a:gd name="connsiteY60" fmla="*/ 496106 h 976639"/>
                      <a:gd name="connsiteX61" fmla="*/ 102514 w 982797"/>
                      <a:gd name="connsiteY61" fmla="*/ 489432 h 976639"/>
                      <a:gd name="connsiteX62" fmla="*/ 4457 w 982797"/>
                      <a:gd name="connsiteY62" fmla="*/ 444938 h 976639"/>
                      <a:gd name="connsiteX63" fmla="*/ 0 w 982797"/>
                      <a:gd name="connsiteY63" fmla="*/ 440489 h 976639"/>
                      <a:gd name="connsiteX64" fmla="*/ 15600 w 982797"/>
                      <a:gd name="connsiteY64" fmla="*/ 353726 h 976639"/>
                      <a:gd name="connsiteX65" fmla="*/ 20057 w 982797"/>
                      <a:gd name="connsiteY65" fmla="*/ 351501 h 976639"/>
                      <a:gd name="connsiteX66" fmla="*/ 129257 w 982797"/>
                      <a:gd name="connsiteY66" fmla="*/ 342602 h 976639"/>
                      <a:gd name="connsiteX67" fmla="*/ 135942 w 982797"/>
                      <a:gd name="connsiteY67" fmla="*/ 340377 h 976639"/>
                      <a:gd name="connsiteX68" fmla="*/ 151542 w 982797"/>
                      <a:gd name="connsiteY68" fmla="*/ 302558 h 976639"/>
                      <a:gd name="connsiteX69" fmla="*/ 151542 w 982797"/>
                      <a:gd name="connsiteY69" fmla="*/ 295884 h 976639"/>
                      <a:gd name="connsiteX70" fmla="*/ 91371 w 982797"/>
                      <a:gd name="connsiteY70" fmla="*/ 209121 h 976639"/>
                      <a:gd name="connsiteX71" fmla="*/ 91371 w 982797"/>
                      <a:gd name="connsiteY71" fmla="*/ 200222 h 976639"/>
                      <a:gd name="connsiteX72" fmla="*/ 147085 w 982797"/>
                      <a:gd name="connsiteY72" fmla="*/ 133481 h 976639"/>
                      <a:gd name="connsiteX73" fmla="*/ 153771 w 982797"/>
                      <a:gd name="connsiteY73" fmla="*/ 133481 h 976639"/>
                      <a:gd name="connsiteX74" fmla="*/ 249599 w 982797"/>
                      <a:gd name="connsiteY74" fmla="*/ 180200 h 976639"/>
                      <a:gd name="connsiteX75" fmla="*/ 256285 w 982797"/>
                      <a:gd name="connsiteY75" fmla="*/ 180200 h 976639"/>
                      <a:gd name="connsiteX76" fmla="*/ 289713 w 982797"/>
                      <a:gd name="connsiteY76" fmla="*/ 157953 h 976639"/>
                      <a:gd name="connsiteX77" fmla="*/ 283027 w 982797"/>
                      <a:gd name="connsiteY77" fmla="*/ 44493 h 976639"/>
                      <a:gd name="connsiteX78" fmla="*/ 369942 w 982797"/>
                      <a:gd name="connsiteY78" fmla="*/ 11123 h 976639"/>
                      <a:gd name="connsiteX79" fmla="*/ 439027 w 982797"/>
                      <a:gd name="connsiteY79" fmla="*/ 106785 h 976639"/>
                      <a:gd name="connsiteX80" fmla="*/ 481370 w 982797"/>
                      <a:gd name="connsiteY80" fmla="*/ 102335 h 976639"/>
                      <a:gd name="connsiteX81" fmla="*/ 532627 w 982797"/>
                      <a:gd name="connsiteY81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67518 h 976639"/>
                      <a:gd name="connsiteX22" fmla="*/ 895883 w 982797"/>
                      <a:gd name="connsiteY22" fmla="*/ 774192 h 976639"/>
                      <a:gd name="connsiteX23" fmla="*/ 835711 w 982797"/>
                      <a:gd name="connsiteY23" fmla="*/ 840933 h 976639"/>
                      <a:gd name="connsiteX24" fmla="*/ 831254 w 982797"/>
                      <a:gd name="connsiteY24" fmla="*/ 840933 h 976639"/>
                      <a:gd name="connsiteX25" fmla="*/ 733197 w 982797"/>
                      <a:gd name="connsiteY25" fmla="*/ 791990 h 976639"/>
                      <a:gd name="connsiteX26" fmla="*/ 728740 w 982797"/>
                      <a:gd name="connsiteY26" fmla="*/ 791990 h 976639"/>
                      <a:gd name="connsiteX27" fmla="*/ 695312 w 982797"/>
                      <a:gd name="connsiteY27" fmla="*/ 814237 h 976639"/>
                      <a:gd name="connsiteX28" fmla="*/ 690855 w 982797"/>
                      <a:gd name="connsiteY28" fmla="*/ 823135 h 976639"/>
                      <a:gd name="connsiteX29" fmla="*/ 701998 w 982797"/>
                      <a:gd name="connsiteY29" fmla="*/ 929921 h 976639"/>
                      <a:gd name="connsiteX30" fmla="*/ 697540 w 982797"/>
                      <a:gd name="connsiteY30" fmla="*/ 934370 h 976639"/>
                      <a:gd name="connsiteX31" fmla="*/ 612855 w 982797"/>
                      <a:gd name="connsiteY31" fmla="*/ 963291 h 976639"/>
                      <a:gd name="connsiteX32" fmla="*/ 608398 w 982797"/>
                      <a:gd name="connsiteY32" fmla="*/ 963291 h 976639"/>
                      <a:gd name="connsiteX33" fmla="*/ 548227 w 982797"/>
                      <a:gd name="connsiteY33" fmla="*/ 874303 h 976639"/>
                      <a:gd name="connsiteX34" fmla="*/ 543770 w 982797"/>
                      <a:gd name="connsiteY34" fmla="*/ 869854 h 976639"/>
                      <a:gd name="connsiteX35" fmla="*/ 501427 w 982797"/>
                      <a:gd name="connsiteY35" fmla="*/ 874303 h 976639"/>
                      <a:gd name="connsiteX36" fmla="*/ 494741 w 982797"/>
                      <a:gd name="connsiteY36" fmla="*/ 876528 h 976639"/>
                      <a:gd name="connsiteX37" fmla="*/ 450170 w 982797"/>
                      <a:gd name="connsiteY37" fmla="*/ 974414 h 976639"/>
                      <a:gd name="connsiteX38" fmla="*/ 445713 w 982797"/>
                      <a:gd name="connsiteY38" fmla="*/ 976639 h 976639"/>
                      <a:gd name="connsiteX39" fmla="*/ 356570 w 982797"/>
                      <a:gd name="connsiteY39" fmla="*/ 958842 h 976639"/>
                      <a:gd name="connsiteX40" fmla="*/ 352113 w 982797"/>
                      <a:gd name="connsiteY40" fmla="*/ 956617 h 976639"/>
                      <a:gd name="connsiteX41" fmla="*/ 347656 w 982797"/>
                      <a:gd name="connsiteY41" fmla="*/ 847607 h 976639"/>
                      <a:gd name="connsiteX42" fmla="*/ 340970 w 982797"/>
                      <a:gd name="connsiteY42" fmla="*/ 843158 h 976639"/>
                      <a:gd name="connsiteX43" fmla="*/ 305313 w 982797"/>
                      <a:gd name="connsiteY43" fmla="*/ 825360 h 976639"/>
                      <a:gd name="connsiteX44" fmla="*/ 296399 w 982797"/>
                      <a:gd name="connsiteY44" fmla="*/ 825360 h 976639"/>
                      <a:gd name="connsiteX45" fmla="*/ 211713 w 982797"/>
                      <a:gd name="connsiteY45" fmla="*/ 887652 h 976639"/>
                      <a:gd name="connsiteX46" fmla="*/ 205028 w 982797"/>
                      <a:gd name="connsiteY46" fmla="*/ 887652 h 976639"/>
                      <a:gd name="connsiteX47" fmla="*/ 138171 w 982797"/>
                      <a:gd name="connsiteY47" fmla="*/ 829810 h 976639"/>
                      <a:gd name="connsiteX48" fmla="*/ 135942 w 982797"/>
                      <a:gd name="connsiteY48" fmla="*/ 823135 h 976639"/>
                      <a:gd name="connsiteX49" fmla="*/ 182742 w 982797"/>
                      <a:gd name="connsiteY49" fmla="*/ 725249 h 976639"/>
                      <a:gd name="connsiteX50" fmla="*/ 182742 w 982797"/>
                      <a:gd name="connsiteY50" fmla="*/ 720800 h 976639"/>
                      <a:gd name="connsiteX51" fmla="*/ 160457 w 982797"/>
                      <a:gd name="connsiteY51" fmla="*/ 687429 h 976639"/>
                      <a:gd name="connsiteX52" fmla="*/ 153771 w 982797"/>
                      <a:gd name="connsiteY52" fmla="*/ 685205 h 976639"/>
                      <a:gd name="connsiteX53" fmla="*/ 49028 w 982797"/>
                      <a:gd name="connsiteY53" fmla="*/ 696328 h 976639"/>
                      <a:gd name="connsiteX54" fmla="*/ 42343 w 982797"/>
                      <a:gd name="connsiteY54" fmla="*/ 691879 h 976639"/>
                      <a:gd name="connsiteX55" fmla="*/ 11143 w 982797"/>
                      <a:gd name="connsiteY55" fmla="*/ 609565 h 976639"/>
                      <a:gd name="connsiteX56" fmla="*/ 15600 w 982797"/>
                      <a:gd name="connsiteY56" fmla="*/ 602891 h 976639"/>
                      <a:gd name="connsiteX57" fmla="*/ 104742 w 982797"/>
                      <a:gd name="connsiteY57" fmla="*/ 542824 h 976639"/>
                      <a:gd name="connsiteX58" fmla="*/ 106971 w 982797"/>
                      <a:gd name="connsiteY58" fmla="*/ 536150 h 976639"/>
                      <a:gd name="connsiteX59" fmla="*/ 104742 w 982797"/>
                      <a:gd name="connsiteY59" fmla="*/ 496106 h 976639"/>
                      <a:gd name="connsiteX60" fmla="*/ 102514 w 982797"/>
                      <a:gd name="connsiteY60" fmla="*/ 489432 h 976639"/>
                      <a:gd name="connsiteX61" fmla="*/ 4457 w 982797"/>
                      <a:gd name="connsiteY61" fmla="*/ 444938 h 976639"/>
                      <a:gd name="connsiteX62" fmla="*/ 0 w 982797"/>
                      <a:gd name="connsiteY62" fmla="*/ 440489 h 976639"/>
                      <a:gd name="connsiteX63" fmla="*/ 15600 w 982797"/>
                      <a:gd name="connsiteY63" fmla="*/ 353726 h 976639"/>
                      <a:gd name="connsiteX64" fmla="*/ 20057 w 982797"/>
                      <a:gd name="connsiteY64" fmla="*/ 351501 h 976639"/>
                      <a:gd name="connsiteX65" fmla="*/ 129257 w 982797"/>
                      <a:gd name="connsiteY65" fmla="*/ 342602 h 976639"/>
                      <a:gd name="connsiteX66" fmla="*/ 135942 w 982797"/>
                      <a:gd name="connsiteY66" fmla="*/ 340377 h 976639"/>
                      <a:gd name="connsiteX67" fmla="*/ 151542 w 982797"/>
                      <a:gd name="connsiteY67" fmla="*/ 302558 h 976639"/>
                      <a:gd name="connsiteX68" fmla="*/ 151542 w 982797"/>
                      <a:gd name="connsiteY68" fmla="*/ 295884 h 976639"/>
                      <a:gd name="connsiteX69" fmla="*/ 91371 w 982797"/>
                      <a:gd name="connsiteY69" fmla="*/ 209121 h 976639"/>
                      <a:gd name="connsiteX70" fmla="*/ 91371 w 982797"/>
                      <a:gd name="connsiteY70" fmla="*/ 200222 h 976639"/>
                      <a:gd name="connsiteX71" fmla="*/ 147085 w 982797"/>
                      <a:gd name="connsiteY71" fmla="*/ 133481 h 976639"/>
                      <a:gd name="connsiteX72" fmla="*/ 153771 w 982797"/>
                      <a:gd name="connsiteY72" fmla="*/ 133481 h 976639"/>
                      <a:gd name="connsiteX73" fmla="*/ 249599 w 982797"/>
                      <a:gd name="connsiteY73" fmla="*/ 180200 h 976639"/>
                      <a:gd name="connsiteX74" fmla="*/ 256285 w 982797"/>
                      <a:gd name="connsiteY74" fmla="*/ 180200 h 976639"/>
                      <a:gd name="connsiteX75" fmla="*/ 289713 w 982797"/>
                      <a:gd name="connsiteY75" fmla="*/ 157953 h 976639"/>
                      <a:gd name="connsiteX76" fmla="*/ 283027 w 982797"/>
                      <a:gd name="connsiteY76" fmla="*/ 44493 h 976639"/>
                      <a:gd name="connsiteX77" fmla="*/ 369942 w 982797"/>
                      <a:gd name="connsiteY77" fmla="*/ 11123 h 976639"/>
                      <a:gd name="connsiteX78" fmla="*/ 439027 w 982797"/>
                      <a:gd name="connsiteY78" fmla="*/ 106785 h 976639"/>
                      <a:gd name="connsiteX79" fmla="*/ 481370 w 982797"/>
                      <a:gd name="connsiteY79" fmla="*/ 102335 h 976639"/>
                      <a:gd name="connsiteX80" fmla="*/ 532627 w 982797"/>
                      <a:gd name="connsiteY80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831254 w 982797"/>
                      <a:gd name="connsiteY23" fmla="*/ 840933 h 976639"/>
                      <a:gd name="connsiteX24" fmla="*/ 733197 w 982797"/>
                      <a:gd name="connsiteY24" fmla="*/ 791990 h 976639"/>
                      <a:gd name="connsiteX25" fmla="*/ 728740 w 982797"/>
                      <a:gd name="connsiteY25" fmla="*/ 791990 h 976639"/>
                      <a:gd name="connsiteX26" fmla="*/ 695312 w 982797"/>
                      <a:gd name="connsiteY26" fmla="*/ 814237 h 976639"/>
                      <a:gd name="connsiteX27" fmla="*/ 690855 w 982797"/>
                      <a:gd name="connsiteY27" fmla="*/ 823135 h 976639"/>
                      <a:gd name="connsiteX28" fmla="*/ 701998 w 982797"/>
                      <a:gd name="connsiteY28" fmla="*/ 929921 h 976639"/>
                      <a:gd name="connsiteX29" fmla="*/ 697540 w 982797"/>
                      <a:gd name="connsiteY29" fmla="*/ 934370 h 976639"/>
                      <a:gd name="connsiteX30" fmla="*/ 612855 w 982797"/>
                      <a:gd name="connsiteY30" fmla="*/ 963291 h 976639"/>
                      <a:gd name="connsiteX31" fmla="*/ 608398 w 982797"/>
                      <a:gd name="connsiteY31" fmla="*/ 963291 h 976639"/>
                      <a:gd name="connsiteX32" fmla="*/ 548227 w 982797"/>
                      <a:gd name="connsiteY32" fmla="*/ 874303 h 976639"/>
                      <a:gd name="connsiteX33" fmla="*/ 543770 w 982797"/>
                      <a:gd name="connsiteY33" fmla="*/ 869854 h 976639"/>
                      <a:gd name="connsiteX34" fmla="*/ 501427 w 982797"/>
                      <a:gd name="connsiteY34" fmla="*/ 874303 h 976639"/>
                      <a:gd name="connsiteX35" fmla="*/ 494741 w 982797"/>
                      <a:gd name="connsiteY35" fmla="*/ 876528 h 976639"/>
                      <a:gd name="connsiteX36" fmla="*/ 450170 w 982797"/>
                      <a:gd name="connsiteY36" fmla="*/ 974414 h 976639"/>
                      <a:gd name="connsiteX37" fmla="*/ 445713 w 982797"/>
                      <a:gd name="connsiteY37" fmla="*/ 976639 h 976639"/>
                      <a:gd name="connsiteX38" fmla="*/ 356570 w 982797"/>
                      <a:gd name="connsiteY38" fmla="*/ 958842 h 976639"/>
                      <a:gd name="connsiteX39" fmla="*/ 352113 w 982797"/>
                      <a:gd name="connsiteY39" fmla="*/ 956617 h 976639"/>
                      <a:gd name="connsiteX40" fmla="*/ 347656 w 982797"/>
                      <a:gd name="connsiteY40" fmla="*/ 847607 h 976639"/>
                      <a:gd name="connsiteX41" fmla="*/ 340970 w 982797"/>
                      <a:gd name="connsiteY41" fmla="*/ 843158 h 976639"/>
                      <a:gd name="connsiteX42" fmla="*/ 305313 w 982797"/>
                      <a:gd name="connsiteY42" fmla="*/ 825360 h 976639"/>
                      <a:gd name="connsiteX43" fmla="*/ 296399 w 982797"/>
                      <a:gd name="connsiteY43" fmla="*/ 825360 h 976639"/>
                      <a:gd name="connsiteX44" fmla="*/ 211713 w 982797"/>
                      <a:gd name="connsiteY44" fmla="*/ 887652 h 976639"/>
                      <a:gd name="connsiteX45" fmla="*/ 205028 w 982797"/>
                      <a:gd name="connsiteY45" fmla="*/ 887652 h 976639"/>
                      <a:gd name="connsiteX46" fmla="*/ 138171 w 982797"/>
                      <a:gd name="connsiteY46" fmla="*/ 829810 h 976639"/>
                      <a:gd name="connsiteX47" fmla="*/ 135942 w 982797"/>
                      <a:gd name="connsiteY47" fmla="*/ 823135 h 976639"/>
                      <a:gd name="connsiteX48" fmla="*/ 182742 w 982797"/>
                      <a:gd name="connsiteY48" fmla="*/ 725249 h 976639"/>
                      <a:gd name="connsiteX49" fmla="*/ 182742 w 982797"/>
                      <a:gd name="connsiteY49" fmla="*/ 720800 h 976639"/>
                      <a:gd name="connsiteX50" fmla="*/ 160457 w 982797"/>
                      <a:gd name="connsiteY50" fmla="*/ 687429 h 976639"/>
                      <a:gd name="connsiteX51" fmla="*/ 153771 w 982797"/>
                      <a:gd name="connsiteY51" fmla="*/ 685205 h 976639"/>
                      <a:gd name="connsiteX52" fmla="*/ 49028 w 982797"/>
                      <a:gd name="connsiteY52" fmla="*/ 696328 h 976639"/>
                      <a:gd name="connsiteX53" fmla="*/ 42343 w 982797"/>
                      <a:gd name="connsiteY53" fmla="*/ 691879 h 976639"/>
                      <a:gd name="connsiteX54" fmla="*/ 11143 w 982797"/>
                      <a:gd name="connsiteY54" fmla="*/ 609565 h 976639"/>
                      <a:gd name="connsiteX55" fmla="*/ 15600 w 982797"/>
                      <a:gd name="connsiteY55" fmla="*/ 602891 h 976639"/>
                      <a:gd name="connsiteX56" fmla="*/ 104742 w 982797"/>
                      <a:gd name="connsiteY56" fmla="*/ 542824 h 976639"/>
                      <a:gd name="connsiteX57" fmla="*/ 106971 w 982797"/>
                      <a:gd name="connsiteY57" fmla="*/ 536150 h 976639"/>
                      <a:gd name="connsiteX58" fmla="*/ 104742 w 982797"/>
                      <a:gd name="connsiteY58" fmla="*/ 496106 h 976639"/>
                      <a:gd name="connsiteX59" fmla="*/ 102514 w 982797"/>
                      <a:gd name="connsiteY59" fmla="*/ 489432 h 976639"/>
                      <a:gd name="connsiteX60" fmla="*/ 4457 w 982797"/>
                      <a:gd name="connsiteY60" fmla="*/ 444938 h 976639"/>
                      <a:gd name="connsiteX61" fmla="*/ 0 w 982797"/>
                      <a:gd name="connsiteY61" fmla="*/ 440489 h 976639"/>
                      <a:gd name="connsiteX62" fmla="*/ 15600 w 982797"/>
                      <a:gd name="connsiteY62" fmla="*/ 353726 h 976639"/>
                      <a:gd name="connsiteX63" fmla="*/ 20057 w 982797"/>
                      <a:gd name="connsiteY63" fmla="*/ 351501 h 976639"/>
                      <a:gd name="connsiteX64" fmla="*/ 129257 w 982797"/>
                      <a:gd name="connsiteY64" fmla="*/ 342602 h 976639"/>
                      <a:gd name="connsiteX65" fmla="*/ 135942 w 982797"/>
                      <a:gd name="connsiteY65" fmla="*/ 340377 h 976639"/>
                      <a:gd name="connsiteX66" fmla="*/ 151542 w 982797"/>
                      <a:gd name="connsiteY66" fmla="*/ 302558 h 976639"/>
                      <a:gd name="connsiteX67" fmla="*/ 151542 w 982797"/>
                      <a:gd name="connsiteY67" fmla="*/ 295884 h 976639"/>
                      <a:gd name="connsiteX68" fmla="*/ 91371 w 982797"/>
                      <a:gd name="connsiteY68" fmla="*/ 209121 h 976639"/>
                      <a:gd name="connsiteX69" fmla="*/ 91371 w 982797"/>
                      <a:gd name="connsiteY69" fmla="*/ 200222 h 976639"/>
                      <a:gd name="connsiteX70" fmla="*/ 147085 w 982797"/>
                      <a:gd name="connsiteY70" fmla="*/ 133481 h 976639"/>
                      <a:gd name="connsiteX71" fmla="*/ 153771 w 982797"/>
                      <a:gd name="connsiteY71" fmla="*/ 133481 h 976639"/>
                      <a:gd name="connsiteX72" fmla="*/ 249599 w 982797"/>
                      <a:gd name="connsiteY72" fmla="*/ 180200 h 976639"/>
                      <a:gd name="connsiteX73" fmla="*/ 256285 w 982797"/>
                      <a:gd name="connsiteY73" fmla="*/ 180200 h 976639"/>
                      <a:gd name="connsiteX74" fmla="*/ 289713 w 982797"/>
                      <a:gd name="connsiteY74" fmla="*/ 157953 h 976639"/>
                      <a:gd name="connsiteX75" fmla="*/ 283027 w 982797"/>
                      <a:gd name="connsiteY75" fmla="*/ 44493 h 976639"/>
                      <a:gd name="connsiteX76" fmla="*/ 369942 w 982797"/>
                      <a:gd name="connsiteY76" fmla="*/ 11123 h 976639"/>
                      <a:gd name="connsiteX77" fmla="*/ 439027 w 982797"/>
                      <a:gd name="connsiteY77" fmla="*/ 106785 h 976639"/>
                      <a:gd name="connsiteX78" fmla="*/ 481370 w 982797"/>
                      <a:gd name="connsiteY78" fmla="*/ 102335 h 976639"/>
                      <a:gd name="connsiteX79" fmla="*/ 532627 w 982797"/>
                      <a:gd name="connsiteY79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33197 w 982797"/>
                      <a:gd name="connsiteY23" fmla="*/ 791990 h 976639"/>
                      <a:gd name="connsiteX24" fmla="*/ 728740 w 982797"/>
                      <a:gd name="connsiteY24" fmla="*/ 791990 h 976639"/>
                      <a:gd name="connsiteX25" fmla="*/ 695312 w 982797"/>
                      <a:gd name="connsiteY25" fmla="*/ 814237 h 976639"/>
                      <a:gd name="connsiteX26" fmla="*/ 690855 w 982797"/>
                      <a:gd name="connsiteY26" fmla="*/ 823135 h 976639"/>
                      <a:gd name="connsiteX27" fmla="*/ 701998 w 982797"/>
                      <a:gd name="connsiteY27" fmla="*/ 929921 h 976639"/>
                      <a:gd name="connsiteX28" fmla="*/ 697540 w 982797"/>
                      <a:gd name="connsiteY28" fmla="*/ 934370 h 976639"/>
                      <a:gd name="connsiteX29" fmla="*/ 612855 w 982797"/>
                      <a:gd name="connsiteY29" fmla="*/ 963291 h 976639"/>
                      <a:gd name="connsiteX30" fmla="*/ 608398 w 982797"/>
                      <a:gd name="connsiteY30" fmla="*/ 963291 h 976639"/>
                      <a:gd name="connsiteX31" fmla="*/ 548227 w 982797"/>
                      <a:gd name="connsiteY31" fmla="*/ 874303 h 976639"/>
                      <a:gd name="connsiteX32" fmla="*/ 543770 w 982797"/>
                      <a:gd name="connsiteY32" fmla="*/ 869854 h 976639"/>
                      <a:gd name="connsiteX33" fmla="*/ 501427 w 982797"/>
                      <a:gd name="connsiteY33" fmla="*/ 874303 h 976639"/>
                      <a:gd name="connsiteX34" fmla="*/ 494741 w 982797"/>
                      <a:gd name="connsiteY34" fmla="*/ 876528 h 976639"/>
                      <a:gd name="connsiteX35" fmla="*/ 450170 w 982797"/>
                      <a:gd name="connsiteY35" fmla="*/ 974414 h 976639"/>
                      <a:gd name="connsiteX36" fmla="*/ 445713 w 982797"/>
                      <a:gd name="connsiteY36" fmla="*/ 976639 h 976639"/>
                      <a:gd name="connsiteX37" fmla="*/ 356570 w 982797"/>
                      <a:gd name="connsiteY37" fmla="*/ 958842 h 976639"/>
                      <a:gd name="connsiteX38" fmla="*/ 352113 w 982797"/>
                      <a:gd name="connsiteY38" fmla="*/ 956617 h 976639"/>
                      <a:gd name="connsiteX39" fmla="*/ 347656 w 982797"/>
                      <a:gd name="connsiteY39" fmla="*/ 847607 h 976639"/>
                      <a:gd name="connsiteX40" fmla="*/ 340970 w 982797"/>
                      <a:gd name="connsiteY40" fmla="*/ 843158 h 976639"/>
                      <a:gd name="connsiteX41" fmla="*/ 305313 w 982797"/>
                      <a:gd name="connsiteY41" fmla="*/ 825360 h 976639"/>
                      <a:gd name="connsiteX42" fmla="*/ 296399 w 982797"/>
                      <a:gd name="connsiteY42" fmla="*/ 825360 h 976639"/>
                      <a:gd name="connsiteX43" fmla="*/ 211713 w 982797"/>
                      <a:gd name="connsiteY43" fmla="*/ 887652 h 976639"/>
                      <a:gd name="connsiteX44" fmla="*/ 205028 w 982797"/>
                      <a:gd name="connsiteY44" fmla="*/ 887652 h 976639"/>
                      <a:gd name="connsiteX45" fmla="*/ 138171 w 982797"/>
                      <a:gd name="connsiteY45" fmla="*/ 829810 h 976639"/>
                      <a:gd name="connsiteX46" fmla="*/ 135942 w 982797"/>
                      <a:gd name="connsiteY46" fmla="*/ 823135 h 976639"/>
                      <a:gd name="connsiteX47" fmla="*/ 182742 w 982797"/>
                      <a:gd name="connsiteY47" fmla="*/ 725249 h 976639"/>
                      <a:gd name="connsiteX48" fmla="*/ 182742 w 982797"/>
                      <a:gd name="connsiteY48" fmla="*/ 720800 h 976639"/>
                      <a:gd name="connsiteX49" fmla="*/ 160457 w 982797"/>
                      <a:gd name="connsiteY49" fmla="*/ 687429 h 976639"/>
                      <a:gd name="connsiteX50" fmla="*/ 153771 w 982797"/>
                      <a:gd name="connsiteY50" fmla="*/ 685205 h 976639"/>
                      <a:gd name="connsiteX51" fmla="*/ 49028 w 982797"/>
                      <a:gd name="connsiteY51" fmla="*/ 696328 h 976639"/>
                      <a:gd name="connsiteX52" fmla="*/ 42343 w 982797"/>
                      <a:gd name="connsiteY52" fmla="*/ 691879 h 976639"/>
                      <a:gd name="connsiteX53" fmla="*/ 11143 w 982797"/>
                      <a:gd name="connsiteY53" fmla="*/ 609565 h 976639"/>
                      <a:gd name="connsiteX54" fmla="*/ 15600 w 982797"/>
                      <a:gd name="connsiteY54" fmla="*/ 602891 h 976639"/>
                      <a:gd name="connsiteX55" fmla="*/ 104742 w 982797"/>
                      <a:gd name="connsiteY55" fmla="*/ 542824 h 976639"/>
                      <a:gd name="connsiteX56" fmla="*/ 106971 w 982797"/>
                      <a:gd name="connsiteY56" fmla="*/ 536150 h 976639"/>
                      <a:gd name="connsiteX57" fmla="*/ 104742 w 982797"/>
                      <a:gd name="connsiteY57" fmla="*/ 496106 h 976639"/>
                      <a:gd name="connsiteX58" fmla="*/ 102514 w 982797"/>
                      <a:gd name="connsiteY58" fmla="*/ 489432 h 976639"/>
                      <a:gd name="connsiteX59" fmla="*/ 4457 w 982797"/>
                      <a:gd name="connsiteY59" fmla="*/ 444938 h 976639"/>
                      <a:gd name="connsiteX60" fmla="*/ 0 w 982797"/>
                      <a:gd name="connsiteY60" fmla="*/ 440489 h 976639"/>
                      <a:gd name="connsiteX61" fmla="*/ 15600 w 982797"/>
                      <a:gd name="connsiteY61" fmla="*/ 353726 h 976639"/>
                      <a:gd name="connsiteX62" fmla="*/ 20057 w 982797"/>
                      <a:gd name="connsiteY62" fmla="*/ 351501 h 976639"/>
                      <a:gd name="connsiteX63" fmla="*/ 129257 w 982797"/>
                      <a:gd name="connsiteY63" fmla="*/ 342602 h 976639"/>
                      <a:gd name="connsiteX64" fmla="*/ 135942 w 982797"/>
                      <a:gd name="connsiteY64" fmla="*/ 340377 h 976639"/>
                      <a:gd name="connsiteX65" fmla="*/ 151542 w 982797"/>
                      <a:gd name="connsiteY65" fmla="*/ 302558 h 976639"/>
                      <a:gd name="connsiteX66" fmla="*/ 151542 w 982797"/>
                      <a:gd name="connsiteY66" fmla="*/ 295884 h 976639"/>
                      <a:gd name="connsiteX67" fmla="*/ 91371 w 982797"/>
                      <a:gd name="connsiteY67" fmla="*/ 209121 h 976639"/>
                      <a:gd name="connsiteX68" fmla="*/ 91371 w 982797"/>
                      <a:gd name="connsiteY68" fmla="*/ 200222 h 976639"/>
                      <a:gd name="connsiteX69" fmla="*/ 147085 w 982797"/>
                      <a:gd name="connsiteY69" fmla="*/ 133481 h 976639"/>
                      <a:gd name="connsiteX70" fmla="*/ 153771 w 982797"/>
                      <a:gd name="connsiteY70" fmla="*/ 133481 h 976639"/>
                      <a:gd name="connsiteX71" fmla="*/ 249599 w 982797"/>
                      <a:gd name="connsiteY71" fmla="*/ 180200 h 976639"/>
                      <a:gd name="connsiteX72" fmla="*/ 256285 w 982797"/>
                      <a:gd name="connsiteY72" fmla="*/ 180200 h 976639"/>
                      <a:gd name="connsiteX73" fmla="*/ 289713 w 982797"/>
                      <a:gd name="connsiteY73" fmla="*/ 157953 h 976639"/>
                      <a:gd name="connsiteX74" fmla="*/ 283027 w 982797"/>
                      <a:gd name="connsiteY74" fmla="*/ 44493 h 976639"/>
                      <a:gd name="connsiteX75" fmla="*/ 369942 w 982797"/>
                      <a:gd name="connsiteY75" fmla="*/ 11123 h 976639"/>
                      <a:gd name="connsiteX76" fmla="*/ 439027 w 982797"/>
                      <a:gd name="connsiteY76" fmla="*/ 106785 h 976639"/>
                      <a:gd name="connsiteX77" fmla="*/ 481370 w 982797"/>
                      <a:gd name="connsiteY77" fmla="*/ 102335 h 976639"/>
                      <a:gd name="connsiteX78" fmla="*/ 532627 w 982797"/>
                      <a:gd name="connsiteY78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28740 w 982797"/>
                      <a:gd name="connsiteY23" fmla="*/ 791990 h 976639"/>
                      <a:gd name="connsiteX24" fmla="*/ 695312 w 982797"/>
                      <a:gd name="connsiteY24" fmla="*/ 814237 h 976639"/>
                      <a:gd name="connsiteX25" fmla="*/ 690855 w 982797"/>
                      <a:gd name="connsiteY25" fmla="*/ 823135 h 976639"/>
                      <a:gd name="connsiteX26" fmla="*/ 701998 w 982797"/>
                      <a:gd name="connsiteY26" fmla="*/ 929921 h 976639"/>
                      <a:gd name="connsiteX27" fmla="*/ 697540 w 982797"/>
                      <a:gd name="connsiteY27" fmla="*/ 934370 h 976639"/>
                      <a:gd name="connsiteX28" fmla="*/ 612855 w 982797"/>
                      <a:gd name="connsiteY28" fmla="*/ 963291 h 976639"/>
                      <a:gd name="connsiteX29" fmla="*/ 608398 w 982797"/>
                      <a:gd name="connsiteY29" fmla="*/ 963291 h 976639"/>
                      <a:gd name="connsiteX30" fmla="*/ 548227 w 982797"/>
                      <a:gd name="connsiteY30" fmla="*/ 874303 h 976639"/>
                      <a:gd name="connsiteX31" fmla="*/ 543770 w 982797"/>
                      <a:gd name="connsiteY31" fmla="*/ 869854 h 976639"/>
                      <a:gd name="connsiteX32" fmla="*/ 501427 w 982797"/>
                      <a:gd name="connsiteY32" fmla="*/ 874303 h 976639"/>
                      <a:gd name="connsiteX33" fmla="*/ 494741 w 982797"/>
                      <a:gd name="connsiteY33" fmla="*/ 876528 h 976639"/>
                      <a:gd name="connsiteX34" fmla="*/ 450170 w 982797"/>
                      <a:gd name="connsiteY34" fmla="*/ 974414 h 976639"/>
                      <a:gd name="connsiteX35" fmla="*/ 445713 w 982797"/>
                      <a:gd name="connsiteY35" fmla="*/ 976639 h 976639"/>
                      <a:gd name="connsiteX36" fmla="*/ 356570 w 982797"/>
                      <a:gd name="connsiteY36" fmla="*/ 958842 h 976639"/>
                      <a:gd name="connsiteX37" fmla="*/ 352113 w 982797"/>
                      <a:gd name="connsiteY37" fmla="*/ 956617 h 976639"/>
                      <a:gd name="connsiteX38" fmla="*/ 347656 w 982797"/>
                      <a:gd name="connsiteY38" fmla="*/ 847607 h 976639"/>
                      <a:gd name="connsiteX39" fmla="*/ 340970 w 982797"/>
                      <a:gd name="connsiteY39" fmla="*/ 843158 h 976639"/>
                      <a:gd name="connsiteX40" fmla="*/ 305313 w 982797"/>
                      <a:gd name="connsiteY40" fmla="*/ 825360 h 976639"/>
                      <a:gd name="connsiteX41" fmla="*/ 296399 w 982797"/>
                      <a:gd name="connsiteY41" fmla="*/ 825360 h 976639"/>
                      <a:gd name="connsiteX42" fmla="*/ 211713 w 982797"/>
                      <a:gd name="connsiteY42" fmla="*/ 887652 h 976639"/>
                      <a:gd name="connsiteX43" fmla="*/ 205028 w 982797"/>
                      <a:gd name="connsiteY43" fmla="*/ 887652 h 976639"/>
                      <a:gd name="connsiteX44" fmla="*/ 138171 w 982797"/>
                      <a:gd name="connsiteY44" fmla="*/ 829810 h 976639"/>
                      <a:gd name="connsiteX45" fmla="*/ 135942 w 982797"/>
                      <a:gd name="connsiteY45" fmla="*/ 823135 h 976639"/>
                      <a:gd name="connsiteX46" fmla="*/ 182742 w 982797"/>
                      <a:gd name="connsiteY46" fmla="*/ 725249 h 976639"/>
                      <a:gd name="connsiteX47" fmla="*/ 182742 w 982797"/>
                      <a:gd name="connsiteY47" fmla="*/ 720800 h 976639"/>
                      <a:gd name="connsiteX48" fmla="*/ 160457 w 982797"/>
                      <a:gd name="connsiteY48" fmla="*/ 687429 h 976639"/>
                      <a:gd name="connsiteX49" fmla="*/ 153771 w 982797"/>
                      <a:gd name="connsiteY49" fmla="*/ 685205 h 976639"/>
                      <a:gd name="connsiteX50" fmla="*/ 49028 w 982797"/>
                      <a:gd name="connsiteY50" fmla="*/ 696328 h 976639"/>
                      <a:gd name="connsiteX51" fmla="*/ 42343 w 982797"/>
                      <a:gd name="connsiteY51" fmla="*/ 691879 h 976639"/>
                      <a:gd name="connsiteX52" fmla="*/ 11143 w 982797"/>
                      <a:gd name="connsiteY52" fmla="*/ 609565 h 976639"/>
                      <a:gd name="connsiteX53" fmla="*/ 15600 w 982797"/>
                      <a:gd name="connsiteY53" fmla="*/ 602891 h 976639"/>
                      <a:gd name="connsiteX54" fmla="*/ 104742 w 982797"/>
                      <a:gd name="connsiteY54" fmla="*/ 542824 h 976639"/>
                      <a:gd name="connsiteX55" fmla="*/ 106971 w 982797"/>
                      <a:gd name="connsiteY55" fmla="*/ 536150 h 976639"/>
                      <a:gd name="connsiteX56" fmla="*/ 104742 w 982797"/>
                      <a:gd name="connsiteY56" fmla="*/ 496106 h 976639"/>
                      <a:gd name="connsiteX57" fmla="*/ 102514 w 982797"/>
                      <a:gd name="connsiteY57" fmla="*/ 489432 h 976639"/>
                      <a:gd name="connsiteX58" fmla="*/ 4457 w 982797"/>
                      <a:gd name="connsiteY58" fmla="*/ 444938 h 976639"/>
                      <a:gd name="connsiteX59" fmla="*/ 0 w 982797"/>
                      <a:gd name="connsiteY59" fmla="*/ 440489 h 976639"/>
                      <a:gd name="connsiteX60" fmla="*/ 15600 w 982797"/>
                      <a:gd name="connsiteY60" fmla="*/ 353726 h 976639"/>
                      <a:gd name="connsiteX61" fmla="*/ 20057 w 982797"/>
                      <a:gd name="connsiteY61" fmla="*/ 351501 h 976639"/>
                      <a:gd name="connsiteX62" fmla="*/ 129257 w 982797"/>
                      <a:gd name="connsiteY62" fmla="*/ 342602 h 976639"/>
                      <a:gd name="connsiteX63" fmla="*/ 135942 w 982797"/>
                      <a:gd name="connsiteY63" fmla="*/ 340377 h 976639"/>
                      <a:gd name="connsiteX64" fmla="*/ 151542 w 982797"/>
                      <a:gd name="connsiteY64" fmla="*/ 302558 h 976639"/>
                      <a:gd name="connsiteX65" fmla="*/ 151542 w 982797"/>
                      <a:gd name="connsiteY65" fmla="*/ 295884 h 976639"/>
                      <a:gd name="connsiteX66" fmla="*/ 91371 w 982797"/>
                      <a:gd name="connsiteY66" fmla="*/ 209121 h 976639"/>
                      <a:gd name="connsiteX67" fmla="*/ 91371 w 982797"/>
                      <a:gd name="connsiteY67" fmla="*/ 200222 h 976639"/>
                      <a:gd name="connsiteX68" fmla="*/ 147085 w 982797"/>
                      <a:gd name="connsiteY68" fmla="*/ 133481 h 976639"/>
                      <a:gd name="connsiteX69" fmla="*/ 153771 w 982797"/>
                      <a:gd name="connsiteY69" fmla="*/ 133481 h 976639"/>
                      <a:gd name="connsiteX70" fmla="*/ 249599 w 982797"/>
                      <a:gd name="connsiteY70" fmla="*/ 180200 h 976639"/>
                      <a:gd name="connsiteX71" fmla="*/ 256285 w 982797"/>
                      <a:gd name="connsiteY71" fmla="*/ 180200 h 976639"/>
                      <a:gd name="connsiteX72" fmla="*/ 289713 w 982797"/>
                      <a:gd name="connsiteY72" fmla="*/ 157953 h 976639"/>
                      <a:gd name="connsiteX73" fmla="*/ 283027 w 982797"/>
                      <a:gd name="connsiteY73" fmla="*/ 44493 h 976639"/>
                      <a:gd name="connsiteX74" fmla="*/ 369942 w 982797"/>
                      <a:gd name="connsiteY74" fmla="*/ 11123 h 976639"/>
                      <a:gd name="connsiteX75" fmla="*/ 439027 w 982797"/>
                      <a:gd name="connsiteY75" fmla="*/ 106785 h 976639"/>
                      <a:gd name="connsiteX76" fmla="*/ 481370 w 982797"/>
                      <a:gd name="connsiteY76" fmla="*/ 102335 h 976639"/>
                      <a:gd name="connsiteX77" fmla="*/ 532627 w 982797"/>
                      <a:gd name="connsiteY77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28740 w 982797"/>
                      <a:gd name="connsiteY23" fmla="*/ 791990 h 976639"/>
                      <a:gd name="connsiteX24" fmla="*/ 690855 w 982797"/>
                      <a:gd name="connsiteY24" fmla="*/ 823135 h 976639"/>
                      <a:gd name="connsiteX25" fmla="*/ 701998 w 982797"/>
                      <a:gd name="connsiteY25" fmla="*/ 929921 h 976639"/>
                      <a:gd name="connsiteX26" fmla="*/ 697540 w 982797"/>
                      <a:gd name="connsiteY26" fmla="*/ 934370 h 976639"/>
                      <a:gd name="connsiteX27" fmla="*/ 612855 w 982797"/>
                      <a:gd name="connsiteY27" fmla="*/ 963291 h 976639"/>
                      <a:gd name="connsiteX28" fmla="*/ 608398 w 982797"/>
                      <a:gd name="connsiteY28" fmla="*/ 963291 h 976639"/>
                      <a:gd name="connsiteX29" fmla="*/ 548227 w 982797"/>
                      <a:gd name="connsiteY29" fmla="*/ 874303 h 976639"/>
                      <a:gd name="connsiteX30" fmla="*/ 543770 w 982797"/>
                      <a:gd name="connsiteY30" fmla="*/ 869854 h 976639"/>
                      <a:gd name="connsiteX31" fmla="*/ 501427 w 982797"/>
                      <a:gd name="connsiteY31" fmla="*/ 874303 h 976639"/>
                      <a:gd name="connsiteX32" fmla="*/ 494741 w 982797"/>
                      <a:gd name="connsiteY32" fmla="*/ 876528 h 976639"/>
                      <a:gd name="connsiteX33" fmla="*/ 450170 w 982797"/>
                      <a:gd name="connsiteY33" fmla="*/ 974414 h 976639"/>
                      <a:gd name="connsiteX34" fmla="*/ 445713 w 982797"/>
                      <a:gd name="connsiteY34" fmla="*/ 976639 h 976639"/>
                      <a:gd name="connsiteX35" fmla="*/ 356570 w 982797"/>
                      <a:gd name="connsiteY35" fmla="*/ 958842 h 976639"/>
                      <a:gd name="connsiteX36" fmla="*/ 352113 w 982797"/>
                      <a:gd name="connsiteY36" fmla="*/ 956617 h 976639"/>
                      <a:gd name="connsiteX37" fmla="*/ 347656 w 982797"/>
                      <a:gd name="connsiteY37" fmla="*/ 847607 h 976639"/>
                      <a:gd name="connsiteX38" fmla="*/ 340970 w 982797"/>
                      <a:gd name="connsiteY38" fmla="*/ 843158 h 976639"/>
                      <a:gd name="connsiteX39" fmla="*/ 305313 w 982797"/>
                      <a:gd name="connsiteY39" fmla="*/ 825360 h 976639"/>
                      <a:gd name="connsiteX40" fmla="*/ 296399 w 982797"/>
                      <a:gd name="connsiteY40" fmla="*/ 825360 h 976639"/>
                      <a:gd name="connsiteX41" fmla="*/ 211713 w 982797"/>
                      <a:gd name="connsiteY41" fmla="*/ 887652 h 976639"/>
                      <a:gd name="connsiteX42" fmla="*/ 205028 w 982797"/>
                      <a:gd name="connsiteY42" fmla="*/ 887652 h 976639"/>
                      <a:gd name="connsiteX43" fmla="*/ 138171 w 982797"/>
                      <a:gd name="connsiteY43" fmla="*/ 829810 h 976639"/>
                      <a:gd name="connsiteX44" fmla="*/ 135942 w 982797"/>
                      <a:gd name="connsiteY44" fmla="*/ 823135 h 976639"/>
                      <a:gd name="connsiteX45" fmla="*/ 182742 w 982797"/>
                      <a:gd name="connsiteY45" fmla="*/ 725249 h 976639"/>
                      <a:gd name="connsiteX46" fmla="*/ 182742 w 982797"/>
                      <a:gd name="connsiteY46" fmla="*/ 720800 h 976639"/>
                      <a:gd name="connsiteX47" fmla="*/ 160457 w 982797"/>
                      <a:gd name="connsiteY47" fmla="*/ 687429 h 976639"/>
                      <a:gd name="connsiteX48" fmla="*/ 153771 w 982797"/>
                      <a:gd name="connsiteY48" fmla="*/ 685205 h 976639"/>
                      <a:gd name="connsiteX49" fmla="*/ 49028 w 982797"/>
                      <a:gd name="connsiteY49" fmla="*/ 696328 h 976639"/>
                      <a:gd name="connsiteX50" fmla="*/ 42343 w 982797"/>
                      <a:gd name="connsiteY50" fmla="*/ 691879 h 976639"/>
                      <a:gd name="connsiteX51" fmla="*/ 11143 w 982797"/>
                      <a:gd name="connsiteY51" fmla="*/ 609565 h 976639"/>
                      <a:gd name="connsiteX52" fmla="*/ 15600 w 982797"/>
                      <a:gd name="connsiteY52" fmla="*/ 602891 h 976639"/>
                      <a:gd name="connsiteX53" fmla="*/ 104742 w 982797"/>
                      <a:gd name="connsiteY53" fmla="*/ 542824 h 976639"/>
                      <a:gd name="connsiteX54" fmla="*/ 106971 w 982797"/>
                      <a:gd name="connsiteY54" fmla="*/ 536150 h 976639"/>
                      <a:gd name="connsiteX55" fmla="*/ 104742 w 982797"/>
                      <a:gd name="connsiteY55" fmla="*/ 496106 h 976639"/>
                      <a:gd name="connsiteX56" fmla="*/ 102514 w 982797"/>
                      <a:gd name="connsiteY56" fmla="*/ 489432 h 976639"/>
                      <a:gd name="connsiteX57" fmla="*/ 4457 w 982797"/>
                      <a:gd name="connsiteY57" fmla="*/ 444938 h 976639"/>
                      <a:gd name="connsiteX58" fmla="*/ 0 w 982797"/>
                      <a:gd name="connsiteY58" fmla="*/ 440489 h 976639"/>
                      <a:gd name="connsiteX59" fmla="*/ 15600 w 982797"/>
                      <a:gd name="connsiteY59" fmla="*/ 353726 h 976639"/>
                      <a:gd name="connsiteX60" fmla="*/ 20057 w 982797"/>
                      <a:gd name="connsiteY60" fmla="*/ 351501 h 976639"/>
                      <a:gd name="connsiteX61" fmla="*/ 129257 w 982797"/>
                      <a:gd name="connsiteY61" fmla="*/ 342602 h 976639"/>
                      <a:gd name="connsiteX62" fmla="*/ 135942 w 982797"/>
                      <a:gd name="connsiteY62" fmla="*/ 340377 h 976639"/>
                      <a:gd name="connsiteX63" fmla="*/ 151542 w 982797"/>
                      <a:gd name="connsiteY63" fmla="*/ 302558 h 976639"/>
                      <a:gd name="connsiteX64" fmla="*/ 151542 w 982797"/>
                      <a:gd name="connsiteY64" fmla="*/ 295884 h 976639"/>
                      <a:gd name="connsiteX65" fmla="*/ 91371 w 982797"/>
                      <a:gd name="connsiteY65" fmla="*/ 209121 h 976639"/>
                      <a:gd name="connsiteX66" fmla="*/ 91371 w 982797"/>
                      <a:gd name="connsiteY66" fmla="*/ 200222 h 976639"/>
                      <a:gd name="connsiteX67" fmla="*/ 147085 w 982797"/>
                      <a:gd name="connsiteY67" fmla="*/ 133481 h 976639"/>
                      <a:gd name="connsiteX68" fmla="*/ 153771 w 982797"/>
                      <a:gd name="connsiteY68" fmla="*/ 133481 h 976639"/>
                      <a:gd name="connsiteX69" fmla="*/ 249599 w 982797"/>
                      <a:gd name="connsiteY69" fmla="*/ 180200 h 976639"/>
                      <a:gd name="connsiteX70" fmla="*/ 256285 w 982797"/>
                      <a:gd name="connsiteY70" fmla="*/ 180200 h 976639"/>
                      <a:gd name="connsiteX71" fmla="*/ 289713 w 982797"/>
                      <a:gd name="connsiteY71" fmla="*/ 157953 h 976639"/>
                      <a:gd name="connsiteX72" fmla="*/ 283027 w 982797"/>
                      <a:gd name="connsiteY72" fmla="*/ 44493 h 976639"/>
                      <a:gd name="connsiteX73" fmla="*/ 369942 w 982797"/>
                      <a:gd name="connsiteY73" fmla="*/ 11123 h 976639"/>
                      <a:gd name="connsiteX74" fmla="*/ 439027 w 982797"/>
                      <a:gd name="connsiteY74" fmla="*/ 106785 h 976639"/>
                      <a:gd name="connsiteX75" fmla="*/ 481370 w 982797"/>
                      <a:gd name="connsiteY75" fmla="*/ 102335 h 976639"/>
                      <a:gd name="connsiteX76" fmla="*/ 532627 w 982797"/>
                      <a:gd name="connsiteY76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28740 w 982797"/>
                      <a:gd name="connsiteY23" fmla="*/ 791990 h 976639"/>
                      <a:gd name="connsiteX24" fmla="*/ 690855 w 982797"/>
                      <a:gd name="connsiteY24" fmla="*/ 823135 h 976639"/>
                      <a:gd name="connsiteX25" fmla="*/ 701998 w 982797"/>
                      <a:gd name="connsiteY25" fmla="*/ 929921 h 976639"/>
                      <a:gd name="connsiteX26" fmla="*/ 612855 w 982797"/>
                      <a:gd name="connsiteY26" fmla="*/ 963291 h 976639"/>
                      <a:gd name="connsiteX27" fmla="*/ 608398 w 982797"/>
                      <a:gd name="connsiteY27" fmla="*/ 963291 h 976639"/>
                      <a:gd name="connsiteX28" fmla="*/ 548227 w 982797"/>
                      <a:gd name="connsiteY28" fmla="*/ 874303 h 976639"/>
                      <a:gd name="connsiteX29" fmla="*/ 543770 w 982797"/>
                      <a:gd name="connsiteY29" fmla="*/ 869854 h 976639"/>
                      <a:gd name="connsiteX30" fmla="*/ 501427 w 982797"/>
                      <a:gd name="connsiteY30" fmla="*/ 874303 h 976639"/>
                      <a:gd name="connsiteX31" fmla="*/ 494741 w 982797"/>
                      <a:gd name="connsiteY31" fmla="*/ 876528 h 976639"/>
                      <a:gd name="connsiteX32" fmla="*/ 450170 w 982797"/>
                      <a:gd name="connsiteY32" fmla="*/ 974414 h 976639"/>
                      <a:gd name="connsiteX33" fmla="*/ 445713 w 982797"/>
                      <a:gd name="connsiteY33" fmla="*/ 976639 h 976639"/>
                      <a:gd name="connsiteX34" fmla="*/ 356570 w 982797"/>
                      <a:gd name="connsiteY34" fmla="*/ 958842 h 976639"/>
                      <a:gd name="connsiteX35" fmla="*/ 352113 w 982797"/>
                      <a:gd name="connsiteY35" fmla="*/ 956617 h 976639"/>
                      <a:gd name="connsiteX36" fmla="*/ 347656 w 982797"/>
                      <a:gd name="connsiteY36" fmla="*/ 847607 h 976639"/>
                      <a:gd name="connsiteX37" fmla="*/ 340970 w 982797"/>
                      <a:gd name="connsiteY37" fmla="*/ 843158 h 976639"/>
                      <a:gd name="connsiteX38" fmla="*/ 305313 w 982797"/>
                      <a:gd name="connsiteY38" fmla="*/ 825360 h 976639"/>
                      <a:gd name="connsiteX39" fmla="*/ 296399 w 982797"/>
                      <a:gd name="connsiteY39" fmla="*/ 825360 h 976639"/>
                      <a:gd name="connsiteX40" fmla="*/ 211713 w 982797"/>
                      <a:gd name="connsiteY40" fmla="*/ 887652 h 976639"/>
                      <a:gd name="connsiteX41" fmla="*/ 205028 w 982797"/>
                      <a:gd name="connsiteY41" fmla="*/ 887652 h 976639"/>
                      <a:gd name="connsiteX42" fmla="*/ 138171 w 982797"/>
                      <a:gd name="connsiteY42" fmla="*/ 829810 h 976639"/>
                      <a:gd name="connsiteX43" fmla="*/ 135942 w 982797"/>
                      <a:gd name="connsiteY43" fmla="*/ 823135 h 976639"/>
                      <a:gd name="connsiteX44" fmla="*/ 182742 w 982797"/>
                      <a:gd name="connsiteY44" fmla="*/ 725249 h 976639"/>
                      <a:gd name="connsiteX45" fmla="*/ 182742 w 982797"/>
                      <a:gd name="connsiteY45" fmla="*/ 720800 h 976639"/>
                      <a:gd name="connsiteX46" fmla="*/ 160457 w 982797"/>
                      <a:gd name="connsiteY46" fmla="*/ 687429 h 976639"/>
                      <a:gd name="connsiteX47" fmla="*/ 153771 w 982797"/>
                      <a:gd name="connsiteY47" fmla="*/ 685205 h 976639"/>
                      <a:gd name="connsiteX48" fmla="*/ 49028 w 982797"/>
                      <a:gd name="connsiteY48" fmla="*/ 696328 h 976639"/>
                      <a:gd name="connsiteX49" fmla="*/ 42343 w 982797"/>
                      <a:gd name="connsiteY49" fmla="*/ 691879 h 976639"/>
                      <a:gd name="connsiteX50" fmla="*/ 11143 w 982797"/>
                      <a:gd name="connsiteY50" fmla="*/ 609565 h 976639"/>
                      <a:gd name="connsiteX51" fmla="*/ 15600 w 982797"/>
                      <a:gd name="connsiteY51" fmla="*/ 602891 h 976639"/>
                      <a:gd name="connsiteX52" fmla="*/ 104742 w 982797"/>
                      <a:gd name="connsiteY52" fmla="*/ 542824 h 976639"/>
                      <a:gd name="connsiteX53" fmla="*/ 106971 w 982797"/>
                      <a:gd name="connsiteY53" fmla="*/ 536150 h 976639"/>
                      <a:gd name="connsiteX54" fmla="*/ 104742 w 982797"/>
                      <a:gd name="connsiteY54" fmla="*/ 496106 h 976639"/>
                      <a:gd name="connsiteX55" fmla="*/ 102514 w 982797"/>
                      <a:gd name="connsiteY55" fmla="*/ 489432 h 976639"/>
                      <a:gd name="connsiteX56" fmla="*/ 4457 w 982797"/>
                      <a:gd name="connsiteY56" fmla="*/ 444938 h 976639"/>
                      <a:gd name="connsiteX57" fmla="*/ 0 w 982797"/>
                      <a:gd name="connsiteY57" fmla="*/ 440489 h 976639"/>
                      <a:gd name="connsiteX58" fmla="*/ 15600 w 982797"/>
                      <a:gd name="connsiteY58" fmla="*/ 353726 h 976639"/>
                      <a:gd name="connsiteX59" fmla="*/ 20057 w 982797"/>
                      <a:gd name="connsiteY59" fmla="*/ 351501 h 976639"/>
                      <a:gd name="connsiteX60" fmla="*/ 129257 w 982797"/>
                      <a:gd name="connsiteY60" fmla="*/ 342602 h 976639"/>
                      <a:gd name="connsiteX61" fmla="*/ 135942 w 982797"/>
                      <a:gd name="connsiteY61" fmla="*/ 340377 h 976639"/>
                      <a:gd name="connsiteX62" fmla="*/ 151542 w 982797"/>
                      <a:gd name="connsiteY62" fmla="*/ 302558 h 976639"/>
                      <a:gd name="connsiteX63" fmla="*/ 151542 w 982797"/>
                      <a:gd name="connsiteY63" fmla="*/ 295884 h 976639"/>
                      <a:gd name="connsiteX64" fmla="*/ 91371 w 982797"/>
                      <a:gd name="connsiteY64" fmla="*/ 209121 h 976639"/>
                      <a:gd name="connsiteX65" fmla="*/ 91371 w 982797"/>
                      <a:gd name="connsiteY65" fmla="*/ 200222 h 976639"/>
                      <a:gd name="connsiteX66" fmla="*/ 147085 w 982797"/>
                      <a:gd name="connsiteY66" fmla="*/ 133481 h 976639"/>
                      <a:gd name="connsiteX67" fmla="*/ 153771 w 982797"/>
                      <a:gd name="connsiteY67" fmla="*/ 133481 h 976639"/>
                      <a:gd name="connsiteX68" fmla="*/ 249599 w 982797"/>
                      <a:gd name="connsiteY68" fmla="*/ 180200 h 976639"/>
                      <a:gd name="connsiteX69" fmla="*/ 256285 w 982797"/>
                      <a:gd name="connsiteY69" fmla="*/ 180200 h 976639"/>
                      <a:gd name="connsiteX70" fmla="*/ 289713 w 982797"/>
                      <a:gd name="connsiteY70" fmla="*/ 157953 h 976639"/>
                      <a:gd name="connsiteX71" fmla="*/ 283027 w 982797"/>
                      <a:gd name="connsiteY71" fmla="*/ 44493 h 976639"/>
                      <a:gd name="connsiteX72" fmla="*/ 369942 w 982797"/>
                      <a:gd name="connsiteY72" fmla="*/ 11123 h 976639"/>
                      <a:gd name="connsiteX73" fmla="*/ 439027 w 982797"/>
                      <a:gd name="connsiteY73" fmla="*/ 106785 h 976639"/>
                      <a:gd name="connsiteX74" fmla="*/ 481370 w 982797"/>
                      <a:gd name="connsiteY74" fmla="*/ 102335 h 976639"/>
                      <a:gd name="connsiteX75" fmla="*/ 532627 w 982797"/>
                      <a:gd name="connsiteY75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28740 w 982797"/>
                      <a:gd name="connsiteY23" fmla="*/ 791990 h 976639"/>
                      <a:gd name="connsiteX24" fmla="*/ 690855 w 982797"/>
                      <a:gd name="connsiteY24" fmla="*/ 823135 h 976639"/>
                      <a:gd name="connsiteX25" fmla="*/ 701998 w 982797"/>
                      <a:gd name="connsiteY25" fmla="*/ 929921 h 976639"/>
                      <a:gd name="connsiteX26" fmla="*/ 608398 w 982797"/>
                      <a:gd name="connsiteY26" fmla="*/ 963291 h 976639"/>
                      <a:gd name="connsiteX27" fmla="*/ 548227 w 982797"/>
                      <a:gd name="connsiteY27" fmla="*/ 874303 h 976639"/>
                      <a:gd name="connsiteX28" fmla="*/ 543770 w 982797"/>
                      <a:gd name="connsiteY28" fmla="*/ 869854 h 976639"/>
                      <a:gd name="connsiteX29" fmla="*/ 501427 w 982797"/>
                      <a:gd name="connsiteY29" fmla="*/ 874303 h 976639"/>
                      <a:gd name="connsiteX30" fmla="*/ 494741 w 982797"/>
                      <a:gd name="connsiteY30" fmla="*/ 876528 h 976639"/>
                      <a:gd name="connsiteX31" fmla="*/ 450170 w 982797"/>
                      <a:gd name="connsiteY31" fmla="*/ 974414 h 976639"/>
                      <a:gd name="connsiteX32" fmla="*/ 445713 w 982797"/>
                      <a:gd name="connsiteY32" fmla="*/ 976639 h 976639"/>
                      <a:gd name="connsiteX33" fmla="*/ 356570 w 982797"/>
                      <a:gd name="connsiteY33" fmla="*/ 958842 h 976639"/>
                      <a:gd name="connsiteX34" fmla="*/ 352113 w 982797"/>
                      <a:gd name="connsiteY34" fmla="*/ 956617 h 976639"/>
                      <a:gd name="connsiteX35" fmla="*/ 347656 w 982797"/>
                      <a:gd name="connsiteY35" fmla="*/ 847607 h 976639"/>
                      <a:gd name="connsiteX36" fmla="*/ 340970 w 982797"/>
                      <a:gd name="connsiteY36" fmla="*/ 843158 h 976639"/>
                      <a:gd name="connsiteX37" fmla="*/ 305313 w 982797"/>
                      <a:gd name="connsiteY37" fmla="*/ 825360 h 976639"/>
                      <a:gd name="connsiteX38" fmla="*/ 296399 w 982797"/>
                      <a:gd name="connsiteY38" fmla="*/ 825360 h 976639"/>
                      <a:gd name="connsiteX39" fmla="*/ 211713 w 982797"/>
                      <a:gd name="connsiteY39" fmla="*/ 887652 h 976639"/>
                      <a:gd name="connsiteX40" fmla="*/ 205028 w 982797"/>
                      <a:gd name="connsiteY40" fmla="*/ 887652 h 976639"/>
                      <a:gd name="connsiteX41" fmla="*/ 138171 w 982797"/>
                      <a:gd name="connsiteY41" fmla="*/ 829810 h 976639"/>
                      <a:gd name="connsiteX42" fmla="*/ 135942 w 982797"/>
                      <a:gd name="connsiteY42" fmla="*/ 823135 h 976639"/>
                      <a:gd name="connsiteX43" fmla="*/ 182742 w 982797"/>
                      <a:gd name="connsiteY43" fmla="*/ 725249 h 976639"/>
                      <a:gd name="connsiteX44" fmla="*/ 182742 w 982797"/>
                      <a:gd name="connsiteY44" fmla="*/ 720800 h 976639"/>
                      <a:gd name="connsiteX45" fmla="*/ 160457 w 982797"/>
                      <a:gd name="connsiteY45" fmla="*/ 687429 h 976639"/>
                      <a:gd name="connsiteX46" fmla="*/ 153771 w 982797"/>
                      <a:gd name="connsiteY46" fmla="*/ 685205 h 976639"/>
                      <a:gd name="connsiteX47" fmla="*/ 49028 w 982797"/>
                      <a:gd name="connsiteY47" fmla="*/ 696328 h 976639"/>
                      <a:gd name="connsiteX48" fmla="*/ 42343 w 982797"/>
                      <a:gd name="connsiteY48" fmla="*/ 691879 h 976639"/>
                      <a:gd name="connsiteX49" fmla="*/ 11143 w 982797"/>
                      <a:gd name="connsiteY49" fmla="*/ 609565 h 976639"/>
                      <a:gd name="connsiteX50" fmla="*/ 15600 w 982797"/>
                      <a:gd name="connsiteY50" fmla="*/ 602891 h 976639"/>
                      <a:gd name="connsiteX51" fmla="*/ 104742 w 982797"/>
                      <a:gd name="connsiteY51" fmla="*/ 542824 h 976639"/>
                      <a:gd name="connsiteX52" fmla="*/ 106971 w 982797"/>
                      <a:gd name="connsiteY52" fmla="*/ 536150 h 976639"/>
                      <a:gd name="connsiteX53" fmla="*/ 104742 w 982797"/>
                      <a:gd name="connsiteY53" fmla="*/ 496106 h 976639"/>
                      <a:gd name="connsiteX54" fmla="*/ 102514 w 982797"/>
                      <a:gd name="connsiteY54" fmla="*/ 489432 h 976639"/>
                      <a:gd name="connsiteX55" fmla="*/ 4457 w 982797"/>
                      <a:gd name="connsiteY55" fmla="*/ 444938 h 976639"/>
                      <a:gd name="connsiteX56" fmla="*/ 0 w 982797"/>
                      <a:gd name="connsiteY56" fmla="*/ 440489 h 976639"/>
                      <a:gd name="connsiteX57" fmla="*/ 15600 w 982797"/>
                      <a:gd name="connsiteY57" fmla="*/ 353726 h 976639"/>
                      <a:gd name="connsiteX58" fmla="*/ 20057 w 982797"/>
                      <a:gd name="connsiteY58" fmla="*/ 351501 h 976639"/>
                      <a:gd name="connsiteX59" fmla="*/ 129257 w 982797"/>
                      <a:gd name="connsiteY59" fmla="*/ 342602 h 976639"/>
                      <a:gd name="connsiteX60" fmla="*/ 135942 w 982797"/>
                      <a:gd name="connsiteY60" fmla="*/ 340377 h 976639"/>
                      <a:gd name="connsiteX61" fmla="*/ 151542 w 982797"/>
                      <a:gd name="connsiteY61" fmla="*/ 302558 h 976639"/>
                      <a:gd name="connsiteX62" fmla="*/ 151542 w 982797"/>
                      <a:gd name="connsiteY62" fmla="*/ 295884 h 976639"/>
                      <a:gd name="connsiteX63" fmla="*/ 91371 w 982797"/>
                      <a:gd name="connsiteY63" fmla="*/ 209121 h 976639"/>
                      <a:gd name="connsiteX64" fmla="*/ 91371 w 982797"/>
                      <a:gd name="connsiteY64" fmla="*/ 200222 h 976639"/>
                      <a:gd name="connsiteX65" fmla="*/ 147085 w 982797"/>
                      <a:gd name="connsiteY65" fmla="*/ 133481 h 976639"/>
                      <a:gd name="connsiteX66" fmla="*/ 153771 w 982797"/>
                      <a:gd name="connsiteY66" fmla="*/ 133481 h 976639"/>
                      <a:gd name="connsiteX67" fmla="*/ 249599 w 982797"/>
                      <a:gd name="connsiteY67" fmla="*/ 180200 h 976639"/>
                      <a:gd name="connsiteX68" fmla="*/ 256285 w 982797"/>
                      <a:gd name="connsiteY68" fmla="*/ 180200 h 976639"/>
                      <a:gd name="connsiteX69" fmla="*/ 289713 w 982797"/>
                      <a:gd name="connsiteY69" fmla="*/ 157953 h 976639"/>
                      <a:gd name="connsiteX70" fmla="*/ 283027 w 982797"/>
                      <a:gd name="connsiteY70" fmla="*/ 44493 h 976639"/>
                      <a:gd name="connsiteX71" fmla="*/ 369942 w 982797"/>
                      <a:gd name="connsiteY71" fmla="*/ 11123 h 976639"/>
                      <a:gd name="connsiteX72" fmla="*/ 439027 w 982797"/>
                      <a:gd name="connsiteY72" fmla="*/ 106785 h 976639"/>
                      <a:gd name="connsiteX73" fmla="*/ 481370 w 982797"/>
                      <a:gd name="connsiteY73" fmla="*/ 102335 h 976639"/>
                      <a:gd name="connsiteX74" fmla="*/ 532627 w 982797"/>
                      <a:gd name="connsiteY74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28740 w 982797"/>
                      <a:gd name="connsiteY23" fmla="*/ 791990 h 976639"/>
                      <a:gd name="connsiteX24" fmla="*/ 690855 w 982797"/>
                      <a:gd name="connsiteY24" fmla="*/ 823135 h 976639"/>
                      <a:gd name="connsiteX25" fmla="*/ 701998 w 982797"/>
                      <a:gd name="connsiteY25" fmla="*/ 929921 h 976639"/>
                      <a:gd name="connsiteX26" fmla="*/ 608398 w 982797"/>
                      <a:gd name="connsiteY26" fmla="*/ 963291 h 976639"/>
                      <a:gd name="connsiteX27" fmla="*/ 548227 w 982797"/>
                      <a:gd name="connsiteY27" fmla="*/ 874303 h 976639"/>
                      <a:gd name="connsiteX28" fmla="*/ 501427 w 982797"/>
                      <a:gd name="connsiteY28" fmla="*/ 874303 h 976639"/>
                      <a:gd name="connsiteX29" fmla="*/ 494741 w 982797"/>
                      <a:gd name="connsiteY29" fmla="*/ 876528 h 976639"/>
                      <a:gd name="connsiteX30" fmla="*/ 450170 w 982797"/>
                      <a:gd name="connsiteY30" fmla="*/ 974414 h 976639"/>
                      <a:gd name="connsiteX31" fmla="*/ 445713 w 982797"/>
                      <a:gd name="connsiteY31" fmla="*/ 976639 h 976639"/>
                      <a:gd name="connsiteX32" fmla="*/ 356570 w 982797"/>
                      <a:gd name="connsiteY32" fmla="*/ 958842 h 976639"/>
                      <a:gd name="connsiteX33" fmla="*/ 352113 w 982797"/>
                      <a:gd name="connsiteY33" fmla="*/ 956617 h 976639"/>
                      <a:gd name="connsiteX34" fmla="*/ 347656 w 982797"/>
                      <a:gd name="connsiteY34" fmla="*/ 847607 h 976639"/>
                      <a:gd name="connsiteX35" fmla="*/ 340970 w 982797"/>
                      <a:gd name="connsiteY35" fmla="*/ 843158 h 976639"/>
                      <a:gd name="connsiteX36" fmla="*/ 305313 w 982797"/>
                      <a:gd name="connsiteY36" fmla="*/ 825360 h 976639"/>
                      <a:gd name="connsiteX37" fmla="*/ 296399 w 982797"/>
                      <a:gd name="connsiteY37" fmla="*/ 825360 h 976639"/>
                      <a:gd name="connsiteX38" fmla="*/ 211713 w 982797"/>
                      <a:gd name="connsiteY38" fmla="*/ 887652 h 976639"/>
                      <a:gd name="connsiteX39" fmla="*/ 205028 w 982797"/>
                      <a:gd name="connsiteY39" fmla="*/ 887652 h 976639"/>
                      <a:gd name="connsiteX40" fmla="*/ 138171 w 982797"/>
                      <a:gd name="connsiteY40" fmla="*/ 829810 h 976639"/>
                      <a:gd name="connsiteX41" fmla="*/ 135942 w 982797"/>
                      <a:gd name="connsiteY41" fmla="*/ 823135 h 976639"/>
                      <a:gd name="connsiteX42" fmla="*/ 182742 w 982797"/>
                      <a:gd name="connsiteY42" fmla="*/ 725249 h 976639"/>
                      <a:gd name="connsiteX43" fmla="*/ 182742 w 982797"/>
                      <a:gd name="connsiteY43" fmla="*/ 720800 h 976639"/>
                      <a:gd name="connsiteX44" fmla="*/ 160457 w 982797"/>
                      <a:gd name="connsiteY44" fmla="*/ 687429 h 976639"/>
                      <a:gd name="connsiteX45" fmla="*/ 153771 w 982797"/>
                      <a:gd name="connsiteY45" fmla="*/ 685205 h 976639"/>
                      <a:gd name="connsiteX46" fmla="*/ 49028 w 982797"/>
                      <a:gd name="connsiteY46" fmla="*/ 696328 h 976639"/>
                      <a:gd name="connsiteX47" fmla="*/ 42343 w 982797"/>
                      <a:gd name="connsiteY47" fmla="*/ 691879 h 976639"/>
                      <a:gd name="connsiteX48" fmla="*/ 11143 w 982797"/>
                      <a:gd name="connsiteY48" fmla="*/ 609565 h 976639"/>
                      <a:gd name="connsiteX49" fmla="*/ 15600 w 982797"/>
                      <a:gd name="connsiteY49" fmla="*/ 602891 h 976639"/>
                      <a:gd name="connsiteX50" fmla="*/ 104742 w 982797"/>
                      <a:gd name="connsiteY50" fmla="*/ 542824 h 976639"/>
                      <a:gd name="connsiteX51" fmla="*/ 106971 w 982797"/>
                      <a:gd name="connsiteY51" fmla="*/ 536150 h 976639"/>
                      <a:gd name="connsiteX52" fmla="*/ 104742 w 982797"/>
                      <a:gd name="connsiteY52" fmla="*/ 496106 h 976639"/>
                      <a:gd name="connsiteX53" fmla="*/ 102514 w 982797"/>
                      <a:gd name="connsiteY53" fmla="*/ 489432 h 976639"/>
                      <a:gd name="connsiteX54" fmla="*/ 4457 w 982797"/>
                      <a:gd name="connsiteY54" fmla="*/ 444938 h 976639"/>
                      <a:gd name="connsiteX55" fmla="*/ 0 w 982797"/>
                      <a:gd name="connsiteY55" fmla="*/ 440489 h 976639"/>
                      <a:gd name="connsiteX56" fmla="*/ 15600 w 982797"/>
                      <a:gd name="connsiteY56" fmla="*/ 353726 h 976639"/>
                      <a:gd name="connsiteX57" fmla="*/ 20057 w 982797"/>
                      <a:gd name="connsiteY57" fmla="*/ 351501 h 976639"/>
                      <a:gd name="connsiteX58" fmla="*/ 129257 w 982797"/>
                      <a:gd name="connsiteY58" fmla="*/ 342602 h 976639"/>
                      <a:gd name="connsiteX59" fmla="*/ 135942 w 982797"/>
                      <a:gd name="connsiteY59" fmla="*/ 340377 h 976639"/>
                      <a:gd name="connsiteX60" fmla="*/ 151542 w 982797"/>
                      <a:gd name="connsiteY60" fmla="*/ 302558 h 976639"/>
                      <a:gd name="connsiteX61" fmla="*/ 151542 w 982797"/>
                      <a:gd name="connsiteY61" fmla="*/ 295884 h 976639"/>
                      <a:gd name="connsiteX62" fmla="*/ 91371 w 982797"/>
                      <a:gd name="connsiteY62" fmla="*/ 209121 h 976639"/>
                      <a:gd name="connsiteX63" fmla="*/ 91371 w 982797"/>
                      <a:gd name="connsiteY63" fmla="*/ 200222 h 976639"/>
                      <a:gd name="connsiteX64" fmla="*/ 147085 w 982797"/>
                      <a:gd name="connsiteY64" fmla="*/ 133481 h 976639"/>
                      <a:gd name="connsiteX65" fmla="*/ 153771 w 982797"/>
                      <a:gd name="connsiteY65" fmla="*/ 133481 h 976639"/>
                      <a:gd name="connsiteX66" fmla="*/ 249599 w 982797"/>
                      <a:gd name="connsiteY66" fmla="*/ 180200 h 976639"/>
                      <a:gd name="connsiteX67" fmla="*/ 256285 w 982797"/>
                      <a:gd name="connsiteY67" fmla="*/ 180200 h 976639"/>
                      <a:gd name="connsiteX68" fmla="*/ 289713 w 982797"/>
                      <a:gd name="connsiteY68" fmla="*/ 157953 h 976639"/>
                      <a:gd name="connsiteX69" fmla="*/ 283027 w 982797"/>
                      <a:gd name="connsiteY69" fmla="*/ 44493 h 976639"/>
                      <a:gd name="connsiteX70" fmla="*/ 369942 w 982797"/>
                      <a:gd name="connsiteY70" fmla="*/ 11123 h 976639"/>
                      <a:gd name="connsiteX71" fmla="*/ 439027 w 982797"/>
                      <a:gd name="connsiteY71" fmla="*/ 106785 h 976639"/>
                      <a:gd name="connsiteX72" fmla="*/ 481370 w 982797"/>
                      <a:gd name="connsiteY72" fmla="*/ 102335 h 976639"/>
                      <a:gd name="connsiteX73" fmla="*/ 532627 w 982797"/>
                      <a:gd name="connsiteY73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28740 w 982797"/>
                      <a:gd name="connsiteY23" fmla="*/ 791990 h 976639"/>
                      <a:gd name="connsiteX24" fmla="*/ 690855 w 982797"/>
                      <a:gd name="connsiteY24" fmla="*/ 823135 h 976639"/>
                      <a:gd name="connsiteX25" fmla="*/ 701998 w 982797"/>
                      <a:gd name="connsiteY25" fmla="*/ 929921 h 976639"/>
                      <a:gd name="connsiteX26" fmla="*/ 608398 w 982797"/>
                      <a:gd name="connsiteY26" fmla="*/ 963291 h 976639"/>
                      <a:gd name="connsiteX27" fmla="*/ 548227 w 982797"/>
                      <a:gd name="connsiteY27" fmla="*/ 874303 h 976639"/>
                      <a:gd name="connsiteX28" fmla="*/ 494741 w 982797"/>
                      <a:gd name="connsiteY28" fmla="*/ 876528 h 976639"/>
                      <a:gd name="connsiteX29" fmla="*/ 450170 w 982797"/>
                      <a:gd name="connsiteY29" fmla="*/ 974414 h 976639"/>
                      <a:gd name="connsiteX30" fmla="*/ 445713 w 982797"/>
                      <a:gd name="connsiteY30" fmla="*/ 976639 h 976639"/>
                      <a:gd name="connsiteX31" fmla="*/ 356570 w 982797"/>
                      <a:gd name="connsiteY31" fmla="*/ 958842 h 976639"/>
                      <a:gd name="connsiteX32" fmla="*/ 352113 w 982797"/>
                      <a:gd name="connsiteY32" fmla="*/ 956617 h 976639"/>
                      <a:gd name="connsiteX33" fmla="*/ 347656 w 982797"/>
                      <a:gd name="connsiteY33" fmla="*/ 847607 h 976639"/>
                      <a:gd name="connsiteX34" fmla="*/ 340970 w 982797"/>
                      <a:gd name="connsiteY34" fmla="*/ 843158 h 976639"/>
                      <a:gd name="connsiteX35" fmla="*/ 305313 w 982797"/>
                      <a:gd name="connsiteY35" fmla="*/ 825360 h 976639"/>
                      <a:gd name="connsiteX36" fmla="*/ 296399 w 982797"/>
                      <a:gd name="connsiteY36" fmla="*/ 825360 h 976639"/>
                      <a:gd name="connsiteX37" fmla="*/ 211713 w 982797"/>
                      <a:gd name="connsiteY37" fmla="*/ 887652 h 976639"/>
                      <a:gd name="connsiteX38" fmla="*/ 205028 w 982797"/>
                      <a:gd name="connsiteY38" fmla="*/ 887652 h 976639"/>
                      <a:gd name="connsiteX39" fmla="*/ 138171 w 982797"/>
                      <a:gd name="connsiteY39" fmla="*/ 829810 h 976639"/>
                      <a:gd name="connsiteX40" fmla="*/ 135942 w 982797"/>
                      <a:gd name="connsiteY40" fmla="*/ 823135 h 976639"/>
                      <a:gd name="connsiteX41" fmla="*/ 182742 w 982797"/>
                      <a:gd name="connsiteY41" fmla="*/ 725249 h 976639"/>
                      <a:gd name="connsiteX42" fmla="*/ 182742 w 982797"/>
                      <a:gd name="connsiteY42" fmla="*/ 720800 h 976639"/>
                      <a:gd name="connsiteX43" fmla="*/ 160457 w 982797"/>
                      <a:gd name="connsiteY43" fmla="*/ 687429 h 976639"/>
                      <a:gd name="connsiteX44" fmla="*/ 153771 w 982797"/>
                      <a:gd name="connsiteY44" fmla="*/ 685205 h 976639"/>
                      <a:gd name="connsiteX45" fmla="*/ 49028 w 982797"/>
                      <a:gd name="connsiteY45" fmla="*/ 696328 h 976639"/>
                      <a:gd name="connsiteX46" fmla="*/ 42343 w 982797"/>
                      <a:gd name="connsiteY46" fmla="*/ 691879 h 976639"/>
                      <a:gd name="connsiteX47" fmla="*/ 11143 w 982797"/>
                      <a:gd name="connsiteY47" fmla="*/ 609565 h 976639"/>
                      <a:gd name="connsiteX48" fmla="*/ 15600 w 982797"/>
                      <a:gd name="connsiteY48" fmla="*/ 602891 h 976639"/>
                      <a:gd name="connsiteX49" fmla="*/ 104742 w 982797"/>
                      <a:gd name="connsiteY49" fmla="*/ 542824 h 976639"/>
                      <a:gd name="connsiteX50" fmla="*/ 106971 w 982797"/>
                      <a:gd name="connsiteY50" fmla="*/ 536150 h 976639"/>
                      <a:gd name="connsiteX51" fmla="*/ 104742 w 982797"/>
                      <a:gd name="connsiteY51" fmla="*/ 496106 h 976639"/>
                      <a:gd name="connsiteX52" fmla="*/ 102514 w 982797"/>
                      <a:gd name="connsiteY52" fmla="*/ 489432 h 976639"/>
                      <a:gd name="connsiteX53" fmla="*/ 4457 w 982797"/>
                      <a:gd name="connsiteY53" fmla="*/ 444938 h 976639"/>
                      <a:gd name="connsiteX54" fmla="*/ 0 w 982797"/>
                      <a:gd name="connsiteY54" fmla="*/ 440489 h 976639"/>
                      <a:gd name="connsiteX55" fmla="*/ 15600 w 982797"/>
                      <a:gd name="connsiteY55" fmla="*/ 353726 h 976639"/>
                      <a:gd name="connsiteX56" fmla="*/ 20057 w 982797"/>
                      <a:gd name="connsiteY56" fmla="*/ 351501 h 976639"/>
                      <a:gd name="connsiteX57" fmla="*/ 129257 w 982797"/>
                      <a:gd name="connsiteY57" fmla="*/ 342602 h 976639"/>
                      <a:gd name="connsiteX58" fmla="*/ 135942 w 982797"/>
                      <a:gd name="connsiteY58" fmla="*/ 340377 h 976639"/>
                      <a:gd name="connsiteX59" fmla="*/ 151542 w 982797"/>
                      <a:gd name="connsiteY59" fmla="*/ 302558 h 976639"/>
                      <a:gd name="connsiteX60" fmla="*/ 151542 w 982797"/>
                      <a:gd name="connsiteY60" fmla="*/ 295884 h 976639"/>
                      <a:gd name="connsiteX61" fmla="*/ 91371 w 982797"/>
                      <a:gd name="connsiteY61" fmla="*/ 209121 h 976639"/>
                      <a:gd name="connsiteX62" fmla="*/ 91371 w 982797"/>
                      <a:gd name="connsiteY62" fmla="*/ 200222 h 976639"/>
                      <a:gd name="connsiteX63" fmla="*/ 147085 w 982797"/>
                      <a:gd name="connsiteY63" fmla="*/ 133481 h 976639"/>
                      <a:gd name="connsiteX64" fmla="*/ 153771 w 982797"/>
                      <a:gd name="connsiteY64" fmla="*/ 133481 h 976639"/>
                      <a:gd name="connsiteX65" fmla="*/ 249599 w 982797"/>
                      <a:gd name="connsiteY65" fmla="*/ 180200 h 976639"/>
                      <a:gd name="connsiteX66" fmla="*/ 256285 w 982797"/>
                      <a:gd name="connsiteY66" fmla="*/ 180200 h 976639"/>
                      <a:gd name="connsiteX67" fmla="*/ 289713 w 982797"/>
                      <a:gd name="connsiteY67" fmla="*/ 157953 h 976639"/>
                      <a:gd name="connsiteX68" fmla="*/ 283027 w 982797"/>
                      <a:gd name="connsiteY68" fmla="*/ 44493 h 976639"/>
                      <a:gd name="connsiteX69" fmla="*/ 369942 w 982797"/>
                      <a:gd name="connsiteY69" fmla="*/ 11123 h 976639"/>
                      <a:gd name="connsiteX70" fmla="*/ 439027 w 982797"/>
                      <a:gd name="connsiteY70" fmla="*/ 106785 h 976639"/>
                      <a:gd name="connsiteX71" fmla="*/ 481370 w 982797"/>
                      <a:gd name="connsiteY71" fmla="*/ 102335 h 976639"/>
                      <a:gd name="connsiteX72" fmla="*/ 532627 w 982797"/>
                      <a:gd name="connsiteY72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28740 w 982797"/>
                      <a:gd name="connsiteY23" fmla="*/ 791990 h 976639"/>
                      <a:gd name="connsiteX24" fmla="*/ 690855 w 982797"/>
                      <a:gd name="connsiteY24" fmla="*/ 823135 h 976639"/>
                      <a:gd name="connsiteX25" fmla="*/ 701998 w 982797"/>
                      <a:gd name="connsiteY25" fmla="*/ 929921 h 976639"/>
                      <a:gd name="connsiteX26" fmla="*/ 608398 w 982797"/>
                      <a:gd name="connsiteY26" fmla="*/ 963291 h 976639"/>
                      <a:gd name="connsiteX27" fmla="*/ 549485 w 982797"/>
                      <a:gd name="connsiteY27" fmla="*/ 874303 h 976639"/>
                      <a:gd name="connsiteX28" fmla="*/ 494741 w 982797"/>
                      <a:gd name="connsiteY28" fmla="*/ 876528 h 976639"/>
                      <a:gd name="connsiteX29" fmla="*/ 450170 w 982797"/>
                      <a:gd name="connsiteY29" fmla="*/ 974414 h 976639"/>
                      <a:gd name="connsiteX30" fmla="*/ 445713 w 982797"/>
                      <a:gd name="connsiteY30" fmla="*/ 976639 h 976639"/>
                      <a:gd name="connsiteX31" fmla="*/ 356570 w 982797"/>
                      <a:gd name="connsiteY31" fmla="*/ 958842 h 976639"/>
                      <a:gd name="connsiteX32" fmla="*/ 352113 w 982797"/>
                      <a:gd name="connsiteY32" fmla="*/ 956617 h 976639"/>
                      <a:gd name="connsiteX33" fmla="*/ 347656 w 982797"/>
                      <a:gd name="connsiteY33" fmla="*/ 847607 h 976639"/>
                      <a:gd name="connsiteX34" fmla="*/ 340970 w 982797"/>
                      <a:gd name="connsiteY34" fmla="*/ 843158 h 976639"/>
                      <a:gd name="connsiteX35" fmla="*/ 305313 w 982797"/>
                      <a:gd name="connsiteY35" fmla="*/ 825360 h 976639"/>
                      <a:gd name="connsiteX36" fmla="*/ 296399 w 982797"/>
                      <a:gd name="connsiteY36" fmla="*/ 825360 h 976639"/>
                      <a:gd name="connsiteX37" fmla="*/ 211713 w 982797"/>
                      <a:gd name="connsiteY37" fmla="*/ 887652 h 976639"/>
                      <a:gd name="connsiteX38" fmla="*/ 205028 w 982797"/>
                      <a:gd name="connsiteY38" fmla="*/ 887652 h 976639"/>
                      <a:gd name="connsiteX39" fmla="*/ 138171 w 982797"/>
                      <a:gd name="connsiteY39" fmla="*/ 829810 h 976639"/>
                      <a:gd name="connsiteX40" fmla="*/ 135942 w 982797"/>
                      <a:gd name="connsiteY40" fmla="*/ 823135 h 976639"/>
                      <a:gd name="connsiteX41" fmla="*/ 182742 w 982797"/>
                      <a:gd name="connsiteY41" fmla="*/ 725249 h 976639"/>
                      <a:gd name="connsiteX42" fmla="*/ 182742 w 982797"/>
                      <a:gd name="connsiteY42" fmla="*/ 720800 h 976639"/>
                      <a:gd name="connsiteX43" fmla="*/ 160457 w 982797"/>
                      <a:gd name="connsiteY43" fmla="*/ 687429 h 976639"/>
                      <a:gd name="connsiteX44" fmla="*/ 153771 w 982797"/>
                      <a:gd name="connsiteY44" fmla="*/ 685205 h 976639"/>
                      <a:gd name="connsiteX45" fmla="*/ 49028 w 982797"/>
                      <a:gd name="connsiteY45" fmla="*/ 696328 h 976639"/>
                      <a:gd name="connsiteX46" fmla="*/ 42343 w 982797"/>
                      <a:gd name="connsiteY46" fmla="*/ 691879 h 976639"/>
                      <a:gd name="connsiteX47" fmla="*/ 11143 w 982797"/>
                      <a:gd name="connsiteY47" fmla="*/ 609565 h 976639"/>
                      <a:gd name="connsiteX48" fmla="*/ 15600 w 982797"/>
                      <a:gd name="connsiteY48" fmla="*/ 602891 h 976639"/>
                      <a:gd name="connsiteX49" fmla="*/ 104742 w 982797"/>
                      <a:gd name="connsiteY49" fmla="*/ 542824 h 976639"/>
                      <a:gd name="connsiteX50" fmla="*/ 106971 w 982797"/>
                      <a:gd name="connsiteY50" fmla="*/ 536150 h 976639"/>
                      <a:gd name="connsiteX51" fmla="*/ 104742 w 982797"/>
                      <a:gd name="connsiteY51" fmla="*/ 496106 h 976639"/>
                      <a:gd name="connsiteX52" fmla="*/ 102514 w 982797"/>
                      <a:gd name="connsiteY52" fmla="*/ 489432 h 976639"/>
                      <a:gd name="connsiteX53" fmla="*/ 4457 w 982797"/>
                      <a:gd name="connsiteY53" fmla="*/ 444938 h 976639"/>
                      <a:gd name="connsiteX54" fmla="*/ 0 w 982797"/>
                      <a:gd name="connsiteY54" fmla="*/ 440489 h 976639"/>
                      <a:gd name="connsiteX55" fmla="*/ 15600 w 982797"/>
                      <a:gd name="connsiteY55" fmla="*/ 353726 h 976639"/>
                      <a:gd name="connsiteX56" fmla="*/ 20057 w 982797"/>
                      <a:gd name="connsiteY56" fmla="*/ 351501 h 976639"/>
                      <a:gd name="connsiteX57" fmla="*/ 129257 w 982797"/>
                      <a:gd name="connsiteY57" fmla="*/ 342602 h 976639"/>
                      <a:gd name="connsiteX58" fmla="*/ 135942 w 982797"/>
                      <a:gd name="connsiteY58" fmla="*/ 340377 h 976639"/>
                      <a:gd name="connsiteX59" fmla="*/ 151542 w 982797"/>
                      <a:gd name="connsiteY59" fmla="*/ 302558 h 976639"/>
                      <a:gd name="connsiteX60" fmla="*/ 151542 w 982797"/>
                      <a:gd name="connsiteY60" fmla="*/ 295884 h 976639"/>
                      <a:gd name="connsiteX61" fmla="*/ 91371 w 982797"/>
                      <a:gd name="connsiteY61" fmla="*/ 209121 h 976639"/>
                      <a:gd name="connsiteX62" fmla="*/ 91371 w 982797"/>
                      <a:gd name="connsiteY62" fmla="*/ 200222 h 976639"/>
                      <a:gd name="connsiteX63" fmla="*/ 147085 w 982797"/>
                      <a:gd name="connsiteY63" fmla="*/ 133481 h 976639"/>
                      <a:gd name="connsiteX64" fmla="*/ 153771 w 982797"/>
                      <a:gd name="connsiteY64" fmla="*/ 133481 h 976639"/>
                      <a:gd name="connsiteX65" fmla="*/ 249599 w 982797"/>
                      <a:gd name="connsiteY65" fmla="*/ 180200 h 976639"/>
                      <a:gd name="connsiteX66" fmla="*/ 256285 w 982797"/>
                      <a:gd name="connsiteY66" fmla="*/ 180200 h 976639"/>
                      <a:gd name="connsiteX67" fmla="*/ 289713 w 982797"/>
                      <a:gd name="connsiteY67" fmla="*/ 157953 h 976639"/>
                      <a:gd name="connsiteX68" fmla="*/ 283027 w 982797"/>
                      <a:gd name="connsiteY68" fmla="*/ 44493 h 976639"/>
                      <a:gd name="connsiteX69" fmla="*/ 369942 w 982797"/>
                      <a:gd name="connsiteY69" fmla="*/ 11123 h 976639"/>
                      <a:gd name="connsiteX70" fmla="*/ 439027 w 982797"/>
                      <a:gd name="connsiteY70" fmla="*/ 106785 h 976639"/>
                      <a:gd name="connsiteX71" fmla="*/ 481370 w 982797"/>
                      <a:gd name="connsiteY71" fmla="*/ 102335 h 976639"/>
                      <a:gd name="connsiteX72" fmla="*/ 532627 w 982797"/>
                      <a:gd name="connsiteY72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28740 w 982797"/>
                      <a:gd name="connsiteY23" fmla="*/ 791990 h 976639"/>
                      <a:gd name="connsiteX24" fmla="*/ 690855 w 982797"/>
                      <a:gd name="connsiteY24" fmla="*/ 823135 h 976639"/>
                      <a:gd name="connsiteX25" fmla="*/ 701998 w 982797"/>
                      <a:gd name="connsiteY25" fmla="*/ 929921 h 976639"/>
                      <a:gd name="connsiteX26" fmla="*/ 608398 w 982797"/>
                      <a:gd name="connsiteY26" fmla="*/ 963291 h 976639"/>
                      <a:gd name="connsiteX27" fmla="*/ 550743 w 982797"/>
                      <a:gd name="connsiteY27" fmla="*/ 875561 h 976639"/>
                      <a:gd name="connsiteX28" fmla="*/ 494741 w 982797"/>
                      <a:gd name="connsiteY28" fmla="*/ 876528 h 976639"/>
                      <a:gd name="connsiteX29" fmla="*/ 450170 w 982797"/>
                      <a:gd name="connsiteY29" fmla="*/ 974414 h 976639"/>
                      <a:gd name="connsiteX30" fmla="*/ 445713 w 982797"/>
                      <a:gd name="connsiteY30" fmla="*/ 976639 h 976639"/>
                      <a:gd name="connsiteX31" fmla="*/ 356570 w 982797"/>
                      <a:gd name="connsiteY31" fmla="*/ 958842 h 976639"/>
                      <a:gd name="connsiteX32" fmla="*/ 352113 w 982797"/>
                      <a:gd name="connsiteY32" fmla="*/ 956617 h 976639"/>
                      <a:gd name="connsiteX33" fmla="*/ 347656 w 982797"/>
                      <a:gd name="connsiteY33" fmla="*/ 847607 h 976639"/>
                      <a:gd name="connsiteX34" fmla="*/ 340970 w 982797"/>
                      <a:gd name="connsiteY34" fmla="*/ 843158 h 976639"/>
                      <a:gd name="connsiteX35" fmla="*/ 305313 w 982797"/>
                      <a:gd name="connsiteY35" fmla="*/ 825360 h 976639"/>
                      <a:gd name="connsiteX36" fmla="*/ 296399 w 982797"/>
                      <a:gd name="connsiteY36" fmla="*/ 825360 h 976639"/>
                      <a:gd name="connsiteX37" fmla="*/ 211713 w 982797"/>
                      <a:gd name="connsiteY37" fmla="*/ 887652 h 976639"/>
                      <a:gd name="connsiteX38" fmla="*/ 205028 w 982797"/>
                      <a:gd name="connsiteY38" fmla="*/ 887652 h 976639"/>
                      <a:gd name="connsiteX39" fmla="*/ 138171 w 982797"/>
                      <a:gd name="connsiteY39" fmla="*/ 829810 h 976639"/>
                      <a:gd name="connsiteX40" fmla="*/ 135942 w 982797"/>
                      <a:gd name="connsiteY40" fmla="*/ 823135 h 976639"/>
                      <a:gd name="connsiteX41" fmla="*/ 182742 w 982797"/>
                      <a:gd name="connsiteY41" fmla="*/ 725249 h 976639"/>
                      <a:gd name="connsiteX42" fmla="*/ 182742 w 982797"/>
                      <a:gd name="connsiteY42" fmla="*/ 720800 h 976639"/>
                      <a:gd name="connsiteX43" fmla="*/ 160457 w 982797"/>
                      <a:gd name="connsiteY43" fmla="*/ 687429 h 976639"/>
                      <a:gd name="connsiteX44" fmla="*/ 153771 w 982797"/>
                      <a:gd name="connsiteY44" fmla="*/ 685205 h 976639"/>
                      <a:gd name="connsiteX45" fmla="*/ 49028 w 982797"/>
                      <a:gd name="connsiteY45" fmla="*/ 696328 h 976639"/>
                      <a:gd name="connsiteX46" fmla="*/ 42343 w 982797"/>
                      <a:gd name="connsiteY46" fmla="*/ 691879 h 976639"/>
                      <a:gd name="connsiteX47" fmla="*/ 11143 w 982797"/>
                      <a:gd name="connsiteY47" fmla="*/ 609565 h 976639"/>
                      <a:gd name="connsiteX48" fmla="*/ 15600 w 982797"/>
                      <a:gd name="connsiteY48" fmla="*/ 602891 h 976639"/>
                      <a:gd name="connsiteX49" fmla="*/ 104742 w 982797"/>
                      <a:gd name="connsiteY49" fmla="*/ 542824 h 976639"/>
                      <a:gd name="connsiteX50" fmla="*/ 106971 w 982797"/>
                      <a:gd name="connsiteY50" fmla="*/ 536150 h 976639"/>
                      <a:gd name="connsiteX51" fmla="*/ 104742 w 982797"/>
                      <a:gd name="connsiteY51" fmla="*/ 496106 h 976639"/>
                      <a:gd name="connsiteX52" fmla="*/ 102514 w 982797"/>
                      <a:gd name="connsiteY52" fmla="*/ 489432 h 976639"/>
                      <a:gd name="connsiteX53" fmla="*/ 4457 w 982797"/>
                      <a:gd name="connsiteY53" fmla="*/ 444938 h 976639"/>
                      <a:gd name="connsiteX54" fmla="*/ 0 w 982797"/>
                      <a:gd name="connsiteY54" fmla="*/ 440489 h 976639"/>
                      <a:gd name="connsiteX55" fmla="*/ 15600 w 982797"/>
                      <a:gd name="connsiteY55" fmla="*/ 353726 h 976639"/>
                      <a:gd name="connsiteX56" fmla="*/ 20057 w 982797"/>
                      <a:gd name="connsiteY56" fmla="*/ 351501 h 976639"/>
                      <a:gd name="connsiteX57" fmla="*/ 129257 w 982797"/>
                      <a:gd name="connsiteY57" fmla="*/ 342602 h 976639"/>
                      <a:gd name="connsiteX58" fmla="*/ 135942 w 982797"/>
                      <a:gd name="connsiteY58" fmla="*/ 340377 h 976639"/>
                      <a:gd name="connsiteX59" fmla="*/ 151542 w 982797"/>
                      <a:gd name="connsiteY59" fmla="*/ 302558 h 976639"/>
                      <a:gd name="connsiteX60" fmla="*/ 151542 w 982797"/>
                      <a:gd name="connsiteY60" fmla="*/ 295884 h 976639"/>
                      <a:gd name="connsiteX61" fmla="*/ 91371 w 982797"/>
                      <a:gd name="connsiteY61" fmla="*/ 209121 h 976639"/>
                      <a:gd name="connsiteX62" fmla="*/ 91371 w 982797"/>
                      <a:gd name="connsiteY62" fmla="*/ 200222 h 976639"/>
                      <a:gd name="connsiteX63" fmla="*/ 147085 w 982797"/>
                      <a:gd name="connsiteY63" fmla="*/ 133481 h 976639"/>
                      <a:gd name="connsiteX64" fmla="*/ 153771 w 982797"/>
                      <a:gd name="connsiteY64" fmla="*/ 133481 h 976639"/>
                      <a:gd name="connsiteX65" fmla="*/ 249599 w 982797"/>
                      <a:gd name="connsiteY65" fmla="*/ 180200 h 976639"/>
                      <a:gd name="connsiteX66" fmla="*/ 256285 w 982797"/>
                      <a:gd name="connsiteY66" fmla="*/ 180200 h 976639"/>
                      <a:gd name="connsiteX67" fmla="*/ 289713 w 982797"/>
                      <a:gd name="connsiteY67" fmla="*/ 157953 h 976639"/>
                      <a:gd name="connsiteX68" fmla="*/ 283027 w 982797"/>
                      <a:gd name="connsiteY68" fmla="*/ 44493 h 976639"/>
                      <a:gd name="connsiteX69" fmla="*/ 369942 w 982797"/>
                      <a:gd name="connsiteY69" fmla="*/ 11123 h 976639"/>
                      <a:gd name="connsiteX70" fmla="*/ 439027 w 982797"/>
                      <a:gd name="connsiteY70" fmla="*/ 106785 h 976639"/>
                      <a:gd name="connsiteX71" fmla="*/ 481370 w 982797"/>
                      <a:gd name="connsiteY71" fmla="*/ 102335 h 976639"/>
                      <a:gd name="connsiteX72" fmla="*/ 532627 w 982797"/>
                      <a:gd name="connsiteY72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28740 w 982797"/>
                      <a:gd name="connsiteY23" fmla="*/ 791990 h 976639"/>
                      <a:gd name="connsiteX24" fmla="*/ 690855 w 982797"/>
                      <a:gd name="connsiteY24" fmla="*/ 823135 h 976639"/>
                      <a:gd name="connsiteX25" fmla="*/ 701998 w 982797"/>
                      <a:gd name="connsiteY25" fmla="*/ 929921 h 976639"/>
                      <a:gd name="connsiteX26" fmla="*/ 608398 w 982797"/>
                      <a:gd name="connsiteY26" fmla="*/ 963291 h 976639"/>
                      <a:gd name="connsiteX27" fmla="*/ 550743 w 982797"/>
                      <a:gd name="connsiteY27" fmla="*/ 875561 h 976639"/>
                      <a:gd name="connsiteX28" fmla="*/ 494741 w 982797"/>
                      <a:gd name="connsiteY28" fmla="*/ 875584 h 976639"/>
                      <a:gd name="connsiteX29" fmla="*/ 450170 w 982797"/>
                      <a:gd name="connsiteY29" fmla="*/ 974414 h 976639"/>
                      <a:gd name="connsiteX30" fmla="*/ 445713 w 982797"/>
                      <a:gd name="connsiteY30" fmla="*/ 976639 h 976639"/>
                      <a:gd name="connsiteX31" fmla="*/ 356570 w 982797"/>
                      <a:gd name="connsiteY31" fmla="*/ 958842 h 976639"/>
                      <a:gd name="connsiteX32" fmla="*/ 352113 w 982797"/>
                      <a:gd name="connsiteY32" fmla="*/ 956617 h 976639"/>
                      <a:gd name="connsiteX33" fmla="*/ 347656 w 982797"/>
                      <a:gd name="connsiteY33" fmla="*/ 847607 h 976639"/>
                      <a:gd name="connsiteX34" fmla="*/ 340970 w 982797"/>
                      <a:gd name="connsiteY34" fmla="*/ 843158 h 976639"/>
                      <a:gd name="connsiteX35" fmla="*/ 305313 w 982797"/>
                      <a:gd name="connsiteY35" fmla="*/ 825360 h 976639"/>
                      <a:gd name="connsiteX36" fmla="*/ 296399 w 982797"/>
                      <a:gd name="connsiteY36" fmla="*/ 825360 h 976639"/>
                      <a:gd name="connsiteX37" fmla="*/ 211713 w 982797"/>
                      <a:gd name="connsiteY37" fmla="*/ 887652 h 976639"/>
                      <a:gd name="connsiteX38" fmla="*/ 205028 w 982797"/>
                      <a:gd name="connsiteY38" fmla="*/ 887652 h 976639"/>
                      <a:gd name="connsiteX39" fmla="*/ 138171 w 982797"/>
                      <a:gd name="connsiteY39" fmla="*/ 829810 h 976639"/>
                      <a:gd name="connsiteX40" fmla="*/ 135942 w 982797"/>
                      <a:gd name="connsiteY40" fmla="*/ 823135 h 976639"/>
                      <a:gd name="connsiteX41" fmla="*/ 182742 w 982797"/>
                      <a:gd name="connsiteY41" fmla="*/ 725249 h 976639"/>
                      <a:gd name="connsiteX42" fmla="*/ 182742 w 982797"/>
                      <a:gd name="connsiteY42" fmla="*/ 720800 h 976639"/>
                      <a:gd name="connsiteX43" fmla="*/ 160457 w 982797"/>
                      <a:gd name="connsiteY43" fmla="*/ 687429 h 976639"/>
                      <a:gd name="connsiteX44" fmla="*/ 153771 w 982797"/>
                      <a:gd name="connsiteY44" fmla="*/ 685205 h 976639"/>
                      <a:gd name="connsiteX45" fmla="*/ 49028 w 982797"/>
                      <a:gd name="connsiteY45" fmla="*/ 696328 h 976639"/>
                      <a:gd name="connsiteX46" fmla="*/ 42343 w 982797"/>
                      <a:gd name="connsiteY46" fmla="*/ 691879 h 976639"/>
                      <a:gd name="connsiteX47" fmla="*/ 11143 w 982797"/>
                      <a:gd name="connsiteY47" fmla="*/ 609565 h 976639"/>
                      <a:gd name="connsiteX48" fmla="*/ 15600 w 982797"/>
                      <a:gd name="connsiteY48" fmla="*/ 602891 h 976639"/>
                      <a:gd name="connsiteX49" fmla="*/ 104742 w 982797"/>
                      <a:gd name="connsiteY49" fmla="*/ 542824 h 976639"/>
                      <a:gd name="connsiteX50" fmla="*/ 106971 w 982797"/>
                      <a:gd name="connsiteY50" fmla="*/ 536150 h 976639"/>
                      <a:gd name="connsiteX51" fmla="*/ 104742 w 982797"/>
                      <a:gd name="connsiteY51" fmla="*/ 496106 h 976639"/>
                      <a:gd name="connsiteX52" fmla="*/ 102514 w 982797"/>
                      <a:gd name="connsiteY52" fmla="*/ 489432 h 976639"/>
                      <a:gd name="connsiteX53" fmla="*/ 4457 w 982797"/>
                      <a:gd name="connsiteY53" fmla="*/ 444938 h 976639"/>
                      <a:gd name="connsiteX54" fmla="*/ 0 w 982797"/>
                      <a:gd name="connsiteY54" fmla="*/ 440489 h 976639"/>
                      <a:gd name="connsiteX55" fmla="*/ 15600 w 982797"/>
                      <a:gd name="connsiteY55" fmla="*/ 353726 h 976639"/>
                      <a:gd name="connsiteX56" fmla="*/ 20057 w 982797"/>
                      <a:gd name="connsiteY56" fmla="*/ 351501 h 976639"/>
                      <a:gd name="connsiteX57" fmla="*/ 129257 w 982797"/>
                      <a:gd name="connsiteY57" fmla="*/ 342602 h 976639"/>
                      <a:gd name="connsiteX58" fmla="*/ 135942 w 982797"/>
                      <a:gd name="connsiteY58" fmla="*/ 340377 h 976639"/>
                      <a:gd name="connsiteX59" fmla="*/ 151542 w 982797"/>
                      <a:gd name="connsiteY59" fmla="*/ 302558 h 976639"/>
                      <a:gd name="connsiteX60" fmla="*/ 151542 w 982797"/>
                      <a:gd name="connsiteY60" fmla="*/ 295884 h 976639"/>
                      <a:gd name="connsiteX61" fmla="*/ 91371 w 982797"/>
                      <a:gd name="connsiteY61" fmla="*/ 209121 h 976639"/>
                      <a:gd name="connsiteX62" fmla="*/ 91371 w 982797"/>
                      <a:gd name="connsiteY62" fmla="*/ 200222 h 976639"/>
                      <a:gd name="connsiteX63" fmla="*/ 147085 w 982797"/>
                      <a:gd name="connsiteY63" fmla="*/ 133481 h 976639"/>
                      <a:gd name="connsiteX64" fmla="*/ 153771 w 982797"/>
                      <a:gd name="connsiteY64" fmla="*/ 133481 h 976639"/>
                      <a:gd name="connsiteX65" fmla="*/ 249599 w 982797"/>
                      <a:gd name="connsiteY65" fmla="*/ 180200 h 976639"/>
                      <a:gd name="connsiteX66" fmla="*/ 256285 w 982797"/>
                      <a:gd name="connsiteY66" fmla="*/ 180200 h 976639"/>
                      <a:gd name="connsiteX67" fmla="*/ 289713 w 982797"/>
                      <a:gd name="connsiteY67" fmla="*/ 157953 h 976639"/>
                      <a:gd name="connsiteX68" fmla="*/ 283027 w 982797"/>
                      <a:gd name="connsiteY68" fmla="*/ 44493 h 976639"/>
                      <a:gd name="connsiteX69" fmla="*/ 369942 w 982797"/>
                      <a:gd name="connsiteY69" fmla="*/ 11123 h 976639"/>
                      <a:gd name="connsiteX70" fmla="*/ 439027 w 982797"/>
                      <a:gd name="connsiteY70" fmla="*/ 106785 h 976639"/>
                      <a:gd name="connsiteX71" fmla="*/ 481370 w 982797"/>
                      <a:gd name="connsiteY71" fmla="*/ 102335 h 976639"/>
                      <a:gd name="connsiteX72" fmla="*/ 532627 w 982797"/>
                      <a:gd name="connsiteY72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28740 w 982797"/>
                      <a:gd name="connsiteY23" fmla="*/ 791990 h 976639"/>
                      <a:gd name="connsiteX24" fmla="*/ 690855 w 982797"/>
                      <a:gd name="connsiteY24" fmla="*/ 823135 h 976639"/>
                      <a:gd name="connsiteX25" fmla="*/ 701998 w 982797"/>
                      <a:gd name="connsiteY25" fmla="*/ 929921 h 976639"/>
                      <a:gd name="connsiteX26" fmla="*/ 608398 w 982797"/>
                      <a:gd name="connsiteY26" fmla="*/ 963291 h 976639"/>
                      <a:gd name="connsiteX27" fmla="*/ 550743 w 982797"/>
                      <a:gd name="connsiteY27" fmla="*/ 875561 h 976639"/>
                      <a:gd name="connsiteX28" fmla="*/ 494741 w 982797"/>
                      <a:gd name="connsiteY28" fmla="*/ 875584 h 976639"/>
                      <a:gd name="connsiteX29" fmla="*/ 450170 w 982797"/>
                      <a:gd name="connsiteY29" fmla="*/ 974414 h 976639"/>
                      <a:gd name="connsiteX30" fmla="*/ 445713 w 982797"/>
                      <a:gd name="connsiteY30" fmla="*/ 976639 h 976639"/>
                      <a:gd name="connsiteX31" fmla="*/ 356570 w 982797"/>
                      <a:gd name="connsiteY31" fmla="*/ 958842 h 976639"/>
                      <a:gd name="connsiteX32" fmla="*/ 352113 w 982797"/>
                      <a:gd name="connsiteY32" fmla="*/ 956617 h 976639"/>
                      <a:gd name="connsiteX33" fmla="*/ 347656 w 982797"/>
                      <a:gd name="connsiteY33" fmla="*/ 847607 h 976639"/>
                      <a:gd name="connsiteX34" fmla="*/ 305313 w 982797"/>
                      <a:gd name="connsiteY34" fmla="*/ 825360 h 976639"/>
                      <a:gd name="connsiteX35" fmla="*/ 296399 w 982797"/>
                      <a:gd name="connsiteY35" fmla="*/ 825360 h 976639"/>
                      <a:gd name="connsiteX36" fmla="*/ 211713 w 982797"/>
                      <a:gd name="connsiteY36" fmla="*/ 887652 h 976639"/>
                      <a:gd name="connsiteX37" fmla="*/ 205028 w 982797"/>
                      <a:gd name="connsiteY37" fmla="*/ 887652 h 976639"/>
                      <a:gd name="connsiteX38" fmla="*/ 138171 w 982797"/>
                      <a:gd name="connsiteY38" fmla="*/ 829810 h 976639"/>
                      <a:gd name="connsiteX39" fmla="*/ 135942 w 982797"/>
                      <a:gd name="connsiteY39" fmla="*/ 823135 h 976639"/>
                      <a:gd name="connsiteX40" fmla="*/ 182742 w 982797"/>
                      <a:gd name="connsiteY40" fmla="*/ 725249 h 976639"/>
                      <a:gd name="connsiteX41" fmla="*/ 182742 w 982797"/>
                      <a:gd name="connsiteY41" fmla="*/ 720800 h 976639"/>
                      <a:gd name="connsiteX42" fmla="*/ 160457 w 982797"/>
                      <a:gd name="connsiteY42" fmla="*/ 687429 h 976639"/>
                      <a:gd name="connsiteX43" fmla="*/ 153771 w 982797"/>
                      <a:gd name="connsiteY43" fmla="*/ 685205 h 976639"/>
                      <a:gd name="connsiteX44" fmla="*/ 49028 w 982797"/>
                      <a:gd name="connsiteY44" fmla="*/ 696328 h 976639"/>
                      <a:gd name="connsiteX45" fmla="*/ 42343 w 982797"/>
                      <a:gd name="connsiteY45" fmla="*/ 691879 h 976639"/>
                      <a:gd name="connsiteX46" fmla="*/ 11143 w 982797"/>
                      <a:gd name="connsiteY46" fmla="*/ 609565 h 976639"/>
                      <a:gd name="connsiteX47" fmla="*/ 15600 w 982797"/>
                      <a:gd name="connsiteY47" fmla="*/ 602891 h 976639"/>
                      <a:gd name="connsiteX48" fmla="*/ 104742 w 982797"/>
                      <a:gd name="connsiteY48" fmla="*/ 542824 h 976639"/>
                      <a:gd name="connsiteX49" fmla="*/ 106971 w 982797"/>
                      <a:gd name="connsiteY49" fmla="*/ 536150 h 976639"/>
                      <a:gd name="connsiteX50" fmla="*/ 104742 w 982797"/>
                      <a:gd name="connsiteY50" fmla="*/ 496106 h 976639"/>
                      <a:gd name="connsiteX51" fmla="*/ 102514 w 982797"/>
                      <a:gd name="connsiteY51" fmla="*/ 489432 h 976639"/>
                      <a:gd name="connsiteX52" fmla="*/ 4457 w 982797"/>
                      <a:gd name="connsiteY52" fmla="*/ 444938 h 976639"/>
                      <a:gd name="connsiteX53" fmla="*/ 0 w 982797"/>
                      <a:gd name="connsiteY53" fmla="*/ 440489 h 976639"/>
                      <a:gd name="connsiteX54" fmla="*/ 15600 w 982797"/>
                      <a:gd name="connsiteY54" fmla="*/ 353726 h 976639"/>
                      <a:gd name="connsiteX55" fmla="*/ 20057 w 982797"/>
                      <a:gd name="connsiteY55" fmla="*/ 351501 h 976639"/>
                      <a:gd name="connsiteX56" fmla="*/ 129257 w 982797"/>
                      <a:gd name="connsiteY56" fmla="*/ 342602 h 976639"/>
                      <a:gd name="connsiteX57" fmla="*/ 135942 w 982797"/>
                      <a:gd name="connsiteY57" fmla="*/ 340377 h 976639"/>
                      <a:gd name="connsiteX58" fmla="*/ 151542 w 982797"/>
                      <a:gd name="connsiteY58" fmla="*/ 302558 h 976639"/>
                      <a:gd name="connsiteX59" fmla="*/ 151542 w 982797"/>
                      <a:gd name="connsiteY59" fmla="*/ 295884 h 976639"/>
                      <a:gd name="connsiteX60" fmla="*/ 91371 w 982797"/>
                      <a:gd name="connsiteY60" fmla="*/ 209121 h 976639"/>
                      <a:gd name="connsiteX61" fmla="*/ 91371 w 982797"/>
                      <a:gd name="connsiteY61" fmla="*/ 200222 h 976639"/>
                      <a:gd name="connsiteX62" fmla="*/ 147085 w 982797"/>
                      <a:gd name="connsiteY62" fmla="*/ 133481 h 976639"/>
                      <a:gd name="connsiteX63" fmla="*/ 153771 w 982797"/>
                      <a:gd name="connsiteY63" fmla="*/ 133481 h 976639"/>
                      <a:gd name="connsiteX64" fmla="*/ 249599 w 982797"/>
                      <a:gd name="connsiteY64" fmla="*/ 180200 h 976639"/>
                      <a:gd name="connsiteX65" fmla="*/ 256285 w 982797"/>
                      <a:gd name="connsiteY65" fmla="*/ 180200 h 976639"/>
                      <a:gd name="connsiteX66" fmla="*/ 289713 w 982797"/>
                      <a:gd name="connsiteY66" fmla="*/ 157953 h 976639"/>
                      <a:gd name="connsiteX67" fmla="*/ 283027 w 982797"/>
                      <a:gd name="connsiteY67" fmla="*/ 44493 h 976639"/>
                      <a:gd name="connsiteX68" fmla="*/ 369942 w 982797"/>
                      <a:gd name="connsiteY68" fmla="*/ 11123 h 976639"/>
                      <a:gd name="connsiteX69" fmla="*/ 439027 w 982797"/>
                      <a:gd name="connsiteY69" fmla="*/ 106785 h 976639"/>
                      <a:gd name="connsiteX70" fmla="*/ 481370 w 982797"/>
                      <a:gd name="connsiteY70" fmla="*/ 102335 h 976639"/>
                      <a:gd name="connsiteX71" fmla="*/ 532627 w 982797"/>
                      <a:gd name="connsiteY71" fmla="*/ 0 h 976639"/>
                      <a:gd name="connsiteX0" fmla="*/ 492512 w 982797"/>
                      <a:gd name="connsiteY0" fmla="*/ 299009 h 976639"/>
                      <a:gd name="connsiteX1" fmla="*/ 303330 w 982797"/>
                      <a:gd name="connsiteY1" fmla="*/ 487207 h 976639"/>
                      <a:gd name="connsiteX2" fmla="*/ 492512 w 982797"/>
                      <a:gd name="connsiteY2" fmla="*/ 675405 h 976639"/>
                      <a:gd name="connsiteX3" fmla="*/ 681694 w 982797"/>
                      <a:gd name="connsiteY3" fmla="*/ 487207 h 976639"/>
                      <a:gd name="connsiteX4" fmla="*/ 492512 w 982797"/>
                      <a:gd name="connsiteY4" fmla="*/ 299009 h 976639"/>
                      <a:gd name="connsiteX5" fmla="*/ 532627 w 982797"/>
                      <a:gd name="connsiteY5" fmla="*/ 0 h 976639"/>
                      <a:gd name="connsiteX6" fmla="*/ 626226 w 982797"/>
                      <a:gd name="connsiteY6" fmla="*/ 13348 h 976639"/>
                      <a:gd name="connsiteX7" fmla="*/ 641826 w 982797"/>
                      <a:gd name="connsiteY7" fmla="*/ 131256 h 976639"/>
                      <a:gd name="connsiteX8" fmla="*/ 677483 w 982797"/>
                      <a:gd name="connsiteY8" fmla="*/ 151279 h 976639"/>
                      <a:gd name="connsiteX9" fmla="*/ 779997 w 982797"/>
                      <a:gd name="connsiteY9" fmla="*/ 86763 h 976639"/>
                      <a:gd name="connsiteX10" fmla="*/ 846854 w 982797"/>
                      <a:gd name="connsiteY10" fmla="*/ 144605 h 976639"/>
                      <a:gd name="connsiteX11" fmla="*/ 800054 w 982797"/>
                      <a:gd name="connsiteY11" fmla="*/ 253614 h 976639"/>
                      <a:gd name="connsiteX12" fmla="*/ 822340 w 982797"/>
                      <a:gd name="connsiteY12" fmla="*/ 286985 h 976639"/>
                      <a:gd name="connsiteX13" fmla="*/ 938225 w 982797"/>
                      <a:gd name="connsiteY13" fmla="*/ 278086 h 976639"/>
                      <a:gd name="connsiteX14" fmla="*/ 971654 w 982797"/>
                      <a:gd name="connsiteY14" fmla="*/ 367074 h 976639"/>
                      <a:gd name="connsiteX15" fmla="*/ 878054 w 982797"/>
                      <a:gd name="connsiteY15" fmla="*/ 431590 h 976639"/>
                      <a:gd name="connsiteX16" fmla="*/ 878054 w 982797"/>
                      <a:gd name="connsiteY16" fmla="*/ 478308 h 976639"/>
                      <a:gd name="connsiteX17" fmla="*/ 982797 w 982797"/>
                      <a:gd name="connsiteY17" fmla="*/ 529476 h 976639"/>
                      <a:gd name="connsiteX18" fmla="*/ 967197 w 982797"/>
                      <a:gd name="connsiteY18" fmla="*/ 620689 h 976639"/>
                      <a:gd name="connsiteX19" fmla="*/ 851311 w 982797"/>
                      <a:gd name="connsiteY19" fmla="*/ 634037 h 976639"/>
                      <a:gd name="connsiteX20" fmla="*/ 831254 w 982797"/>
                      <a:gd name="connsiteY20" fmla="*/ 674081 h 976639"/>
                      <a:gd name="connsiteX21" fmla="*/ 895883 w 982797"/>
                      <a:gd name="connsiteY21" fmla="*/ 774192 h 976639"/>
                      <a:gd name="connsiteX22" fmla="*/ 835711 w 982797"/>
                      <a:gd name="connsiteY22" fmla="*/ 840933 h 976639"/>
                      <a:gd name="connsiteX23" fmla="*/ 728740 w 982797"/>
                      <a:gd name="connsiteY23" fmla="*/ 791990 h 976639"/>
                      <a:gd name="connsiteX24" fmla="*/ 690855 w 982797"/>
                      <a:gd name="connsiteY24" fmla="*/ 823135 h 976639"/>
                      <a:gd name="connsiteX25" fmla="*/ 701998 w 982797"/>
                      <a:gd name="connsiteY25" fmla="*/ 929921 h 976639"/>
                      <a:gd name="connsiteX26" fmla="*/ 608398 w 982797"/>
                      <a:gd name="connsiteY26" fmla="*/ 963291 h 976639"/>
                      <a:gd name="connsiteX27" fmla="*/ 550743 w 982797"/>
                      <a:gd name="connsiteY27" fmla="*/ 875561 h 976639"/>
                      <a:gd name="connsiteX28" fmla="*/ 494741 w 982797"/>
                      <a:gd name="connsiteY28" fmla="*/ 875584 h 976639"/>
                      <a:gd name="connsiteX29" fmla="*/ 450170 w 982797"/>
                      <a:gd name="connsiteY29" fmla="*/ 974414 h 976639"/>
                      <a:gd name="connsiteX30" fmla="*/ 445713 w 982797"/>
                      <a:gd name="connsiteY30" fmla="*/ 976639 h 976639"/>
                      <a:gd name="connsiteX31" fmla="*/ 356570 w 982797"/>
                      <a:gd name="connsiteY31" fmla="*/ 958842 h 976639"/>
                      <a:gd name="connsiteX32" fmla="*/ 352113 w 982797"/>
                      <a:gd name="connsiteY32" fmla="*/ 956617 h 976639"/>
                      <a:gd name="connsiteX33" fmla="*/ 347656 w 982797"/>
                      <a:gd name="connsiteY33" fmla="*/ 847607 h 976639"/>
                      <a:gd name="connsiteX34" fmla="*/ 296399 w 982797"/>
                      <a:gd name="connsiteY34" fmla="*/ 825360 h 976639"/>
                      <a:gd name="connsiteX35" fmla="*/ 211713 w 982797"/>
                      <a:gd name="connsiteY35" fmla="*/ 887652 h 976639"/>
                      <a:gd name="connsiteX36" fmla="*/ 205028 w 982797"/>
                      <a:gd name="connsiteY36" fmla="*/ 887652 h 976639"/>
                      <a:gd name="connsiteX37" fmla="*/ 138171 w 982797"/>
                      <a:gd name="connsiteY37" fmla="*/ 829810 h 976639"/>
                      <a:gd name="connsiteX38" fmla="*/ 135942 w 982797"/>
                      <a:gd name="connsiteY38" fmla="*/ 823135 h 976639"/>
                      <a:gd name="connsiteX39" fmla="*/ 182742 w 982797"/>
                      <a:gd name="connsiteY39" fmla="*/ 725249 h 976639"/>
                      <a:gd name="connsiteX40" fmla="*/ 182742 w 982797"/>
                      <a:gd name="connsiteY40" fmla="*/ 720800 h 976639"/>
                      <a:gd name="connsiteX41" fmla="*/ 160457 w 982797"/>
                      <a:gd name="connsiteY41" fmla="*/ 687429 h 976639"/>
                      <a:gd name="connsiteX42" fmla="*/ 153771 w 982797"/>
                      <a:gd name="connsiteY42" fmla="*/ 685205 h 976639"/>
                      <a:gd name="connsiteX43" fmla="*/ 49028 w 982797"/>
                      <a:gd name="connsiteY43" fmla="*/ 696328 h 976639"/>
                      <a:gd name="connsiteX44" fmla="*/ 42343 w 982797"/>
                      <a:gd name="connsiteY44" fmla="*/ 691879 h 976639"/>
                      <a:gd name="connsiteX45" fmla="*/ 11143 w 982797"/>
                      <a:gd name="connsiteY45" fmla="*/ 609565 h 976639"/>
                      <a:gd name="connsiteX46" fmla="*/ 15600 w 982797"/>
                      <a:gd name="connsiteY46" fmla="*/ 602891 h 976639"/>
                      <a:gd name="connsiteX47" fmla="*/ 104742 w 982797"/>
                      <a:gd name="connsiteY47" fmla="*/ 542824 h 976639"/>
                      <a:gd name="connsiteX48" fmla="*/ 106971 w 982797"/>
                      <a:gd name="connsiteY48" fmla="*/ 536150 h 976639"/>
                      <a:gd name="connsiteX49" fmla="*/ 104742 w 982797"/>
                      <a:gd name="connsiteY49" fmla="*/ 496106 h 976639"/>
                      <a:gd name="connsiteX50" fmla="*/ 102514 w 982797"/>
                      <a:gd name="connsiteY50" fmla="*/ 489432 h 976639"/>
                      <a:gd name="connsiteX51" fmla="*/ 4457 w 982797"/>
                      <a:gd name="connsiteY51" fmla="*/ 444938 h 976639"/>
                      <a:gd name="connsiteX52" fmla="*/ 0 w 982797"/>
                      <a:gd name="connsiteY52" fmla="*/ 440489 h 976639"/>
                      <a:gd name="connsiteX53" fmla="*/ 15600 w 982797"/>
                      <a:gd name="connsiteY53" fmla="*/ 353726 h 976639"/>
                      <a:gd name="connsiteX54" fmla="*/ 20057 w 982797"/>
                      <a:gd name="connsiteY54" fmla="*/ 351501 h 976639"/>
                      <a:gd name="connsiteX55" fmla="*/ 129257 w 982797"/>
                      <a:gd name="connsiteY55" fmla="*/ 342602 h 976639"/>
                      <a:gd name="connsiteX56" fmla="*/ 135942 w 982797"/>
                      <a:gd name="connsiteY56" fmla="*/ 340377 h 976639"/>
                      <a:gd name="connsiteX57" fmla="*/ 151542 w 982797"/>
                      <a:gd name="connsiteY57" fmla="*/ 302558 h 976639"/>
                      <a:gd name="connsiteX58" fmla="*/ 151542 w 982797"/>
                      <a:gd name="connsiteY58" fmla="*/ 295884 h 976639"/>
                      <a:gd name="connsiteX59" fmla="*/ 91371 w 982797"/>
                      <a:gd name="connsiteY59" fmla="*/ 209121 h 976639"/>
                      <a:gd name="connsiteX60" fmla="*/ 91371 w 982797"/>
                      <a:gd name="connsiteY60" fmla="*/ 200222 h 976639"/>
                      <a:gd name="connsiteX61" fmla="*/ 147085 w 982797"/>
                      <a:gd name="connsiteY61" fmla="*/ 133481 h 976639"/>
                      <a:gd name="connsiteX62" fmla="*/ 153771 w 982797"/>
                      <a:gd name="connsiteY62" fmla="*/ 133481 h 976639"/>
                      <a:gd name="connsiteX63" fmla="*/ 249599 w 982797"/>
                      <a:gd name="connsiteY63" fmla="*/ 180200 h 976639"/>
                      <a:gd name="connsiteX64" fmla="*/ 256285 w 982797"/>
                      <a:gd name="connsiteY64" fmla="*/ 180200 h 976639"/>
                      <a:gd name="connsiteX65" fmla="*/ 289713 w 982797"/>
                      <a:gd name="connsiteY65" fmla="*/ 157953 h 976639"/>
                      <a:gd name="connsiteX66" fmla="*/ 283027 w 982797"/>
                      <a:gd name="connsiteY66" fmla="*/ 44493 h 976639"/>
                      <a:gd name="connsiteX67" fmla="*/ 369942 w 982797"/>
                      <a:gd name="connsiteY67" fmla="*/ 11123 h 976639"/>
                      <a:gd name="connsiteX68" fmla="*/ 439027 w 982797"/>
                      <a:gd name="connsiteY68" fmla="*/ 106785 h 976639"/>
                      <a:gd name="connsiteX69" fmla="*/ 481370 w 982797"/>
                      <a:gd name="connsiteY69" fmla="*/ 102335 h 976639"/>
                      <a:gd name="connsiteX70" fmla="*/ 532627 w 982797"/>
                      <a:gd name="connsiteY70" fmla="*/ 0 h 976639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52113 w 982797"/>
                      <a:gd name="connsiteY31" fmla="*/ 956617 h 974414"/>
                      <a:gd name="connsiteX32" fmla="*/ 347656 w 982797"/>
                      <a:gd name="connsiteY32" fmla="*/ 847607 h 974414"/>
                      <a:gd name="connsiteX33" fmla="*/ 296399 w 982797"/>
                      <a:gd name="connsiteY33" fmla="*/ 825360 h 974414"/>
                      <a:gd name="connsiteX34" fmla="*/ 211713 w 982797"/>
                      <a:gd name="connsiteY34" fmla="*/ 887652 h 974414"/>
                      <a:gd name="connsiteX35" fmla="*/ 205028 w 982797"/>
                      <a:gd name="connsiteY35" fmla="*/ 887652 h 974414"/>
                      <a:gd name="connsiteX36" fmla="*/ 138171 w 982797"/>
                      <a:gd name="connsiteY36" fmla="*/ 829810 h 974414"/>
                      <a:gd name="connsiteX37" fmla="*/ 135942 w 982797"/>
                      <a:gd name="connsiteY37" fmla="*/ 823135 h 974414"/>
                      <a:gd name="connsiteX38" fmla="*/ 182742 w 982797"/>
                      <a:gd name="connsiteY38" fmla="*/ 725249 h 974414"/>
                      <a:gd name="connsiteX39" fmla="*/ 182742 w 982797"/>
                      <a:gd name="connsiteY39" fmla="*/ 720800 h 974414"/>
                      <a:gd name="connsiteX40" fmla="*/ 160457 w 982797"/>
                      <a:gd name="connsiteY40" fmla="*/ 687429 h 974414"/>
                      <a:gd name="connsiteX41" fmla="*/ 153771 w 982797"/>
                      <a:gd name="connsiteY41" fmla="*/ 685205 h 974414"/>
                      <a:gd name="connsiteX42" fmla="*/ 49028 w 982797"/>
                      <a:gd name="connsiteY42" fmla="*/ 696328 h 974414"/>
                      <a:gd name="connsiteX43" fmla="*/ 42343 w 982797"/>
                      <a:gd name="connsiteY43" fmla="*/ 691879 h 974414"/>
                      <a:gd name="connsiteX44" fmla="*/ 11143 w 982797"/>
                      <a:gd name="connsiteY44" fmla="*/ 609565 h 974414"/>
                      <a:gd name="connsiteX45" fmla="*/ 15600 w 982797"/>
                      <a:gd name="connsiteY45" fmla="*/ 602891 h 974414"/>
                      <a:gd name="connsiteX46" fmla="*/ 104742 w 982797"/>
                      <a:gd name="connsiteY46" fmla="*/ 542824 h 974414"/>
                      <a:gd name="connsiteX47" fmla="*/ 106971 w 982797"/>
                      <a:gd name="connsiteY47" fmla="*/ 536150 h 974414"/>
                      <a:gd name="connsiteX48" fmla="*/ 104742 w 982797"/>
                      <a:gd name="connsiteY48" fmla="*/ 496106 h 974414"/>
                      <a:gd name="connsiteX49" fmla="*/ 102514 w 982797"/>
                      <a:gd name="connsiteY49" fmla="*/ 489432 h 974414"/>
                      <a:gd name="connsiteX50" fmla="*/ 4457 w 982797"/>
                      <a:gd name="connsiteY50" fmla="*/ 444938 h 974414"/>
                      <a:gd name="connsiteX51" fmla="*/ 0 w 982797"/>
                      <a:gd name="connsiteY51" fmla="*/ 440489 h 974414"/>
                      <a:gd name="connsiteX52" fmla="*/ 15600 w 982797"/>
                      <a:gd name="connsiteY52" fmla="*/ 353726 h 974414"/>
                      <a:gd name="connsiteX53" fmla="*/ 20057 w 982797"/>
                      <a:gd name="connsiteY53" fmla="*/ 351501 h 974414"/>
                      <a:gd name="connsiteX54" fmla="*/ 129257 w 982797"/>
                      <a:gd name="connsiteY54" fmla="*/ 342602 h 974414"/>
                      <a:gd name="connsiteX55" fmla="*/ 135942 w 982797"/>
                      <a:gd name="connsiteY55" fmla="*/ 340377 h 974414"/>
                      <a:gd name="connsiteX56" fmla="*/ 151542 w 982797"/>
                      <a:gd name="connsiteY56" fmla="*/ 302558 h 974414"/>
                      <a:gd name="connsiteX57" fmla="*/ 151542 w 982797"/>
                      <a:gd name="connsiteY57" fmla="*/ 295884 h 974414"/>
                      <a:gd name="connsiteX58" fmla="*/ 91371 w 982797"/>
                      <a:gd name="connsiteY58" fmla="*/ 209121 h 974414"/>
                      <a:gd name="connsiteX59" fmla="*/ 91371 w 982797"/>
                      <a:gd name="connsiteY59" fmla="*/ 200222 h 974414"/>
                      <a:gd name="connsiteX60" fmla="*/ 147085 w 982797"/>
                      <a:gd name="connsiteY60" fmla="*/ 133481 h 974414"/>
                      <a:gd name="connsiteX61" fmla="*/ 153771 w 982797"/>
                      <a:gd name="connsiteY61" fmla="*/ 133481 h 974414"/>
                      <a:gd name="connsiteX62" fmla="*/ 249599 w 982797"/>
                      <a:gd name="connsiteY62" fmla="*/ 180200 h 974414"/>
                      <a:gd name="connsiteX63" fmla="*/ 256285 w 982797"/>
                      <a:gd name="connsiteY63" fmla="*/ 180200 h 974414"/>
                      <a:gd name="connsiteX64" fmla="*/ 289713 w 982797"/>
                      <a:gd name="connsiteY64" fmla="*/ 157953 h 974414"/>
                      <a:gd name="connsiteX65" fmla="*/ 283027 w 982797"/>
                      <a:gd name="connsiteY65" fmla="*/ 44493 h 974414"/>
                      <a:gd name="connsiteX66" fmla="*/ 369942 w 982797"/>
                      <a:gd name="connsiteY66" fmla="*/ 11123 h 974414"/>
                      <a:gd name="connsiteX67" fmla="*/ 439027 w 982797"/>
                      <a:gd name="connsiteY67" fmla="*/ 106785 h 974414"/>
                      <a:gd name="connsiteX68" fmla="*/ 481370 w 982797"/>
                      <a:gd name="connsiteY68" fmla="*/ 102335 h 974414"/>
                      <a:gd name="connsiteX69" fmla="*/ 532627 w 982797"/>
                      <a:gd name="connsiteY69" fmla="*/ 0 h 974414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47656 w 982797"/>
                      <a:gd name="connsiteY31" fmla="*/ 847607 h 974414"/>
                      <a:gd name="connsiteX32" fmla="*/ 296399 w 982797"/>
                      <a:gd name="connsiteY32" fmla="*/ 825360 h 974414"/>
                      <a:gd name="connsiteX33" fmla="*/ 211713 w 982797"/>
                      <a:gd name="connsiteY33" fmla="*/ 887652 h 974414"/>
                      <a:gd name="connsiteX34" fmla="*/ 205028 w 982797"/>
                      <a:gd name="connsiteY34" fmla="*/ 887652 h 974414"/>
                      <a:gd name="connsiteX35" fmla="*/ 138171 w 982797"/>
                      <a:gd name="connsiteY35" fmla="*/ 829810 h 974414"/>
                      <a:gd name="connsiteX36" fmla="*/ 135942 w 982797"/>
                      <a:gd name="connsiteY36" fmla="*/ 823135 h 974414"/>
                      <a:gd name="connsiteX37" fmla="*/ 182742 w 982797"/>
                      <a:gd name="connsiteY37" fmla="*/ 725249 h 974414"/>
                      <a:gd name="connsiteX38" fmla="*/ 182742 w 982797"/>
                      <a:gd name="connsiteY38" fmla="*/ 720800 h 974414"/>
                      <a:gd name="connsiteX39" fmla="*/ 160457 w 982797"/>
                      <a:gd name="connsiteY39" fmla="*/ 687429 h 974414"/>
                      <a:gd name="connsiteX40" fmla="*/ 153771 w 982797"/>
                      <a:gd name="connsiteY40" fmla="*/ 685205 h 974414"/>
                      <a:gd name="connsiteX41" fmla="*/ 49028 w 982797"/>
                      <a:gd name="connsiteY41" fmla="*/ 696328 h 974414"/>
                      <a:gd name="connsiteX42" fmla="*/ 42343 w 982797"/>
                      <a:gd name="connsiteY42" fmla="*/ 691879 h 974414"/>
                      <a:gd name="connsiteX43" fmla="*/ 11143 w 982797"/>
                      <a:gd name="connsiteY43" fmla="*/ 609565 h 974414"/>
                      <a:gd name="connsiteX44" fmla="*/ 15600 w 982797"/>
                      <a:gd name="connsiteY44" fmla="*/ 602891 h 974414"/>
                      <a:gd name="connsiteX45" fmla="*/ 104742 w 982797"/>
                      <a:gd name="connsiteY45" fmla="*/ 542824 h 974414"/>
                      <a:gd name="connsiteX46" fmla="*/ 106971 w 982797"/>
                      <a:gd name="connsiteY46" fmla="*/ 536150 h 974414"/>
                      <a:gd name="connsiteX47" fmla="*/ 104742 w 982797"/>
                      <a:gd name="connsiteY47" fmla="*/ 496106 h 974414"/>
                      <a:gd name="connsiteX48" fmla="*/ 102514 w 982797"/>
                      <a:gd name="connsiteY48" fmla="*/ 489432 h 974414"/>
                      <a:gd name="connsiteX49" fmla="*/ 4457 w 982797"/>
                      <a:gd name="connsiteY49" fmla="*/ 444938 h 974414"/>
                      <a:gd name="connsiteX50" fmla="*/ 0 w 982797"/>
                      <a:gd name="connsiteY50" fmla="*/ 440489 h 974414"/>
                      <a:gd name="connsiteX51" fmla="*/ 15600 w 982797"/>
                      <a:gd name="connsiteY51" fmla="*/ 353726 h 974414"/>
                      <a:gd name="connsiteX52" fmla="*/ 20057 w 982797"/>
                      <a:gd name="connsiteY52" fmla="*/ 351501 h 974414"/>
                      <a:gd name="connsiteX53" fmla="*/ 129257 w 982797"/>
                      <a:gd name="connsiteY53" fmla="*/ 342602 h 974414"/>
                      <a:gd name="connsiteX54" fmla="*/ 135942 w 982797"/>
                      <a:gd name="connsiteY54" fmla="*/ 340377 h 974414"/>
                      <a:gd name="connsiteX55" fmla="*/ 151542 w 982797"/>
                      <a:gd name="connsiteY55" fmla="*/ 302558 h 974414"/>
                      <a:gd name="connsiteX56" fmla="*/ 151542 w 982797"/>
                      <a:gd name="connsiteY56" fmla="*/ 295884 h 974414"/>
                      <a:gd name="connsiteX57" fmla="*/ 91371 w 982797"/>
                      <a:gd name="connsiteY57" fmla="*/ 209121 h 974414"/>
                      <a:gd name="connsiteX58" fmla="*/ 91371 w 982797"/>
                      <a:gd name="connsiteY58" fmla="*/ 200222 h 974414"/>
                      <a:gd name="connsiteX59" fmla="*/ 147085 w 982797"/>
                      <a:gd name="connsiteY59" fmla="*/ 133481 h 974414"/>
                      <a:gd name="connsiteX60" fmla="*/ 153771 w 982797"/>
                      <a:gd name="connsiteY60" fmla="*/ 133481 h 974414"/>
                      <a:gd name="connsiteX61" fmla="*/ 249599 w 982797"/>
                      <a:gd name="connsiteY61" fmla="*/ 180200 h 974414"/>
                      <a:gd name="connsiteX62" fmla="*/ 256285 w 982797"/>
                      <a:gd name="connsiteY62" fmla="*/ 180200 h 974414"/>
                      <a:gd name="connsiteX63" fmla="*/ 289713 w 982797"/>
                      <a:gd name="connsiteY63" fmla="*/ 157953 h 974414"/>
                      <a:gd name="connsiteX64" fmla="*/ 283027 w 982797"/>
                      <a:gd name="connsiteY64" fmla="*/ 44493 h 974414"/>
                      <a:gd name="connsiteX65" fmla="*/ 369942 w 982797"/>
                      <a:gd name="connsiteY65" fmla="*/ 11123 h 974414"/>
                      <a:gd name="connsiteX66" fmla="*/ 439027 w 982797"/>
                      <a:gd name="connsiteY66" fmla="*/ 106785 h 974414"/>
                      <a:gd name="connsiteX67" fmla="*/ 481370 w 982797"/>
                      <a:gd name="connsiteY67" fmla="*/ 102335 h 974414"/>
                      <a:gd name="connsiteX68" fmla="*/ 532627 w 982797"/>
                      <a:gd name="connsiteY68" fmla="*/ 0 h 974414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47656 w 982797"/>
                      <a:gd name="connsiteY31" fmla="*/ 847607 h 974414"/>
                      <a:gd name="connsiteX32" fmla="*/ 296399 w 982797"/>
                      <a:gd name="connsiteY32" fmla="*/ 825360 h 974414"/>
                      <a:gd name="connsiteX33" fmla="*/ 205028 w 982797"/>
                      <a:gd name="connsiteY33" fmla="*/ 887652 h 974414"/>
                      <a:gd name="connsiteX34" fmla="*/ 138171 w 982797"/>
                      <a:gd name="connsiteY34" fmla="*/ 829810 h 974414"/>
                      <a:gd name="connsiteX35" fmla="*/ 135942 w 982797"/>
                      <a:gd name="connsiteY35" fmla="*/ 823135 h 974414"/>
                      <a:gd name="connsiteX36" fmla="*/ 182742 w 982797"/>
                      <a:gd name="connsiteY36" fmla="*/ 725249 h 974414"/>
                      <a:gd name="connsiteX37" fmla="*/ 182742 w 982797"/>
                      <a:gd name="connsiteY37" fmla="*/ 720800 h 974414"/>
                      <a:gd name="connsiteX38" fmla="*/ 160457 w 982797"/>
                      <a:gd name="connsiteY38" fmla="*/ 687429 h 974414"/>
                      <a:gd name="connsiteX39" fmla="*/ 153771 w 982797"/>
                      <a:gd name="connsiteY39" fmla="*/ 685205 h 974414"/>
                      <a:gd name="connsiteX40" fmla="*/ 49028 w 982797"/>
                      <a:gd name="connsiteY40" fmla="*/ 696328 h 974414"/>
                      <a:gd name="connsiteX41" fmla="*/ 42343 w 982797"/>
                      <a:gd name="connsiteY41" fmla="*/ 691879 h 974414"/>
                      <a:gd name="connsiteX42" fmla="*/ 11143 w 982797"/>
                      <a:gd name="connsiteY42" fmla="*/ 609565 h 974414"/>
                      <a:gd name="connsiteX43" fmla="*/ 15600 w 982797"/>
                      <a:gd name="connsiteY43" fmla="*/ 602891 h 974414"/>
                      <a:gd name="connsiteX44" fmla="*/ 104742 w 982797"/>
                      <a:gd name="connsiteY44" fmla="*/ 542824 h 974414"/>
                      <a:gd name="connsiteX45" fmla="*/ 106971 w 982797"/>
                      <a:gd name="connsiteY45" fmla="*/ 536150 h 974414"/>
                      <a:gd name="connsiteX46" fmla="*/ 104742 w 982797"/>
                      <a:gd name="connsiteY46" fmla="*/ 496106 h 974414"/>
                      <a:gd name="connsiteX47" fmla="*/ 102514 w 982797"/>
                      <a:gd name="connsiteY47" fmla="*/ 489432 h 974414"/>
                      <a:gd name="connsiteX48" fmla="*/ 4457 w 982797"/>
                      <a:gd name="connsiteY48" fmla="*/ 444938 h 974414"/>
                      <a:gd name="connsiteX49" fmla="*/ 0 w 982797"/>
                      <a:gd name="connsiteY49" fmla="*/ 440489 h 974414"/>
                      <a:gd name="connsiteX50" fmla="*/ 15600 w 982797"/>
                      <a:gd name="connsiteY50" fmla="*/ 353726 h 974414"/>
                      <a:gd name="connsiteX51" fmla="*/ 20057 w 982797"/>
                      <a:gd name="connsiteY51" fmla="*/ 351501 h 974414"/>
                      <a:gd name="connsiteX52" fmla="*/ 129257 w 982797"/>
                      <a:gd name="connsiteY52" fmla="*/ 342602 h 974414"/>
                      <a:gd name="connsiteX53" fmla="*/ 135942 w 982797"/>
                      <a:gd name="connsiteY53" fmla="*/ 340377 h 974414"/>
                      <a:gd name="connsiteX54" fmla="*/ 151542 w 982797"/>
                      <a:gd name="connsiteY54" fmla="*/ 302558 h 974414"/>
                      <a:gd name="connsiteX55" fmla="*/ 151542 w 982797"/>
                      <a:gd name="connsiteY55" fmla="*/ 295884 h 974414"/>
                      <a:gd name="connsiteX56" fmla="*/ 91371 w 982797"/>
                      <a:gd name="connsiteY56" fmla="*/ 209121 h 974414"/>
                      <a:gd name="connsiteX57" fmla="*/ 91371 w 982797"/>
                      <a:gd name="connsiteY57" fmla="*/ 200222 h 974414"/>
                      <a:gd name="connsiteX58" fmla="*/ 147085 w 982797"/>
                      <a:gd name="connsiteY58" fmla="*/ 133481 h 974414"/>
                      <a:gd name="connsiteX59" fmla="*/ 153771 w 982797"/>
                      <a:gd name="connsiteY59" fmla="*/ 133481 h 974414"/>
                      <a:gd name="connsiteX60" fmla="*/ 249599 w 982797"/>
                      <a:gd name="connsiteY60" fmla="*/ 180200 h 974414"/>
                      <a:gd name="connsiteX61" fmla="*/ 256285 w 982797"/>
                      <a:gd name="connsiteY61" fmla="*/ 180200 h 974414"/>
                      <a:gd name="connsiteX62" fmla="*/ 289713 w 982797"/>
                      <a:gd name="connsiteY62" fmla="*/ 157953 h 974414"/>
                      <a:gd name="connsiteX63" fmla="*/ 283027 w 982797"/>
                      <a:gd name="connsiteY63" fmla="*/ 44493 h 974414"/>
                      <a:gd name="connsiteX64" fmla="*/ 369942 w 982797"/>
                      <a:gd name="connsiteY64" fmla="*/ 11123 h 974414"/>
                      <a:gd name="connsiteX65" fmla="*/ 439027 w 982797"/>
                      <a:gd name="connsiteY65" fmla="*/ 106785 h 974414"/>
                      <a:gd name="connsiteX66" fmla="*/ 481370 w 982797"/>
                      <a:gd name="connsiteY66" fmla="*/ 102335 h 974414"/>
                      <a:gd name="connsiteX67" fmla="*/ 532627 w 982797"/>
                      <a:gd name="connsiteY67" fmla="*/ 0 h 974414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47656 w 982797"/>
                      <a:gd name="connsiteY31" fmla="*/ 847607 h 974414"/>
                      <a:gd name="connsiteX32" fmla="*/ 296399 w 982797"/>
                      <a:gd name="connsiteY32" fmla="*/ 825360 h 974414"/>
                      <a:gd name="connsiteX33" fmla="*/ 205028 w 982797"/>
                      <a:gd name="connsiteY33" fmla="*/ 887652 h 974414"/>
                      <a:gd name="connsiteX34" fmla="*/ 135942 w 982797"/>
                      <a:gd name="connsiteY34" fmla="*/ 823135 h 974414"/>
                      <a:gd name="connsiteX35" fmla="*/ 182742 w 982797"/>
                      <a:gd name="connsiteY35" fmla="*/ 725249 h 974414"/>
                      <a:gd name="connsiteX36" fmla="*/ 182742 w 982797"/>
                      <a:gd name="connsiteY36" fmla="*/ 720800 h 974414"/>
                      <a:gd name="connsiteX37" fmla="*/ 160457 w 982797"/>
                      <a:gd name="connsiteY37" fmla="*/ 687429 h 974414"/>
                      <a:gd name="connsiteX38" fmla="*/ 153771 w 982797"/>
                      <a:gd name="connsiteY38" fmla="*/ 685205 h 974414"/>
                      <a:gd name="connsiteX39" fmla="*/ 49028 w 982797"/>
                      <a:gd name="connsiteY39" fmla="*/ 696328 h 974414"/>
                      <a:gd name="connsiteX40" fmla="*/ 42343 w 982797"/>
                      <a:gd name="connsiteY40" fmla="*/ 691879 h 974414"/>
                      <a:gd name="connsiteX41" fmla="*/ 11143 w 982797"/>
                      <a:gd name="connsiteY41" fmla="*/ 609565 h 974414"/>
                      <a:gd name="connsiteX42" fmla="*/ 15600 w 982797"/>
                      <a:gd name="connsiteY42" fmla="*/ 602891 h 974414"/>
                      <a:gd name="connsiteX43" fmla="*/ 104742 w 982797"/>
                      <a:gd name="connsiteY43" fmla="*/ 542824 h 974414"/>
                      <a:gd name="connsiteX44" fmla="*/ 106971 w 982797"/>
                      <a:gd name="connsiteY44" fmla="*/ 536150 h 974414"/>
                      <a:gd name="connsiteX45" fmla="*/ 104742 w 982797"/>
                      <a:gd name="connsiteY45" fmla="*/ 496106 h 974414"/>
                      <a:gd name="connsiteX46" fmla="*/ 102514 w 982797"/>
                      <a:gd name="connsiteY46" fmla="*/ 489432 h 974414"/>
                      <a:gd name="connsiteX47" fmla="*/ 4457 w 982797"/>
                      <a:gd name="connsiteY47" fmla="*/ 444938 h 974414"/>
                      <a:gd name="connsiteX48" fmla="*/ 0 w 982797"/>
                      <a:gd name="connsiteY48" fmla="*/ 440489 h 974414"/>
                      <a:gd name="connsiteX49" fmla="*/ 15600 w 982797"/>
                      <a:gd name="connsiteY49" fmla="*/ 353726 h 974414"/>
                      <a:gd name="connsiteX50" fmla="*/ 20057 w 982797"/>
                      <a:gd name="connsiteY50" fmla="*/ 351501 h 974414"/>
                      <a:gd name="connsiteX51" fmla="*/ 129257 w 982797"/>
                      <a:gd name="connsiteY51" fmla="*/ 342602 h 974414"/>
                      <a:gd name="connsiteX52" fmla="*/ 135942 w 982797"/>
                      <a:gd name="connsiteY52" fmla="*/ 340377 h 974414"/>
                      <a:gd name="connsiteX53" fmla="*/ 151542 w 982797"/>
                      <a:gd name="connsiteY53" fmla="*/ 302558 h 974414"/>
                      <a:gd name="connsiteX54" fmla="*/ 151542 w 982797"/>
                      <a:gd name="connsiteY54" fmla="*/ 295884 h 974414"/>
                      <a:gd name="connsiteX55" fmla="*/ 91371 w 982797"/>
                      <a:gd name="connsiteY55" fmla="*/ 209121 h 974414"/>
                      <a:gd name="connsiteX56" fmla="*/ 91371 w 982797"/>
                      <a:gd name="connsiteY56" fmla="*/ 200222 h 974414"/>
                      <a:gd name="connsiteX57" fmla="*/ 147085 w 982797"/>
                      <a:gd name="connsiteY57" fmla="*/ 133481 h 974414"/>
                      <a:gd name="connsiteX58" fmla="*/ 153771 w 982797"/>
                      <a:gd name="connsiteY58" fmla="*/ 133481 h 974414"/>
                      <a:gd name="connsiteX59" fmla="*/ 249599 w 982797"/>
                      <a:gd name="connsiteY59" fmla="*/ 180200 h 974414"/>
                      <a:gd name="connsiteX60" fmla="*/ 256285 w 982797"/>
                      <a:gd name="connsiteY60" fmla="*/ 180200 h 974414"/>
                      <a:gd name="connsiteX61" fmla="*/ 289713 w 982797"/>
                      <a:gd name="connsiteY61" fmla="*/ 157953 h 974414"/>
                      <a:gd name="connsiteX62" fmla="*/ 283027 w 982797"/>
                      <a:gd name="connsiteY62" fmla="*/ 44493 h 974414"/>
                      <a:gd name="connsiteX63" fmla="*/ 369942 w 982797"/>
                      <a:gd name="connsiteY63" fmla="*/ 11123 h 974414"/>
                      <a:gd name="connsiteX64" fmla="*/ 439027 w 982797"/>
                      <a:gd name="connsiteY64" fmla="*/ 106785 h 974414"/>
                      <a:gd name="connsiteX65" fmla="*/ 481370 w 982797"/>
                      <a:gd name="connsiteY65" fmla="*/ 102335 h 974414"/>
                      <a:gd name="connsiteX66" fmla="*/ 532627 w 982797"/>
                      <a:gd name="connsiteY66" fmla="*/ 0 h 974414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47656 w 982797"/>
                      <a:gd name="connsiteY31" fmla="*/ 847607 h 974414"/>
                      <a:gd name="connsiteX32" fmla="*/ 296399 w 982797"/>
                      <a:gd name="connsiteY32" fmla="*/ 825360 h 974414"/>
                      <a:gd name="connsiteX33" fmla="*/ 205028 w 982797"/>
                      <a:gd name="connsiteY33" fmla="*/ 887652 h 974414"/>
                      <a:gd name="connsiteX34" fmla="*/ 135942 w 982797"/>
                      <a:gd name="connsiteY34" fmla="*/ 823135 h 974414"/>
                      <a:gd name="connsiteX35" fmla="*/ 182742 w 982797"/>
                      <a:gd name="connsiteY35" fmla="*/ 725249 h 974414"/>
                      <a:gd name="connsiteX36" fmla="*/ 160457 w 982797"/>
                      <a:gd name="connsiteY36" fmla="*/ 687429 h 974414"/>
                      <a:gd name="connsiteX37" fmla="*/ 153771 w 982797"/>
                      <a:gd name="connsiteY37" fmla="*/ 685205 h 974414"/>
                      <a:gd name="connsiteX38" fmla="*/ 49028 w 982797"/>
                      <a:gd name="connsiteY38" fmla="*/ 696328 h 974414"/>
                      <a:gd name="connsiteX39" fmla="*/ 42343 w 982797"/>
                      <a:gd name="connsiteY39" fmla="*/ 691879 h 974414"/>
                      <a:gd name="connsiteX40" fmla="*/ 11143 w 982797"/>
                      <a:gd name="connsiteY40" fmla="*/ 609565 h 974414"/>
                      <a:gd name="connsiteX41" fmla="*/ 15600 w 982797"/>
                      <a:gd name="connsiteY41" fmla="*/ 602891 h 974414"/>
                      <a:gd name="connsiteX42" fmla="*/ 104742 w 982797"/>
                      <a:gd name="connsiteY42" fmla="*/ 542824 h 974414"/>
                      <a:gd name="connsiteX43" fmla="*/ 106971 w 982797"/>
                      <a:gd name="connsiteY43" fmla="*/ 536150 h 974414"/>
                      <a:gd name="connsiteX44" fmla="*/ 104742 w 982797"/>
                      <a:gd name="connsiteY44" fmla="*/ 496106 h 974414"/>
                      <a:gd name="connsiteX45" fmla="*/ 102514 w 982797"/>
                      <a:gd name="connsiteY45" fmla="*/ 489432 h 974414"/>
                      <a:gd name="connsiteX46" fmla="*/ 4457 w 982797"/>
                      <a:gd name="connsiteY46" fmla="*/ 444938 h 974414"/>
                      <a:gd name="connsiteX47" fmla="*/ 0 w 982797"/>
                      <a:gd name="connsiteY47" fmla="*/ 440489 h 974414"/>
                      <a:gd name="connsiteX48" fmla="*/ 15600 w 982797"/>
                      <a:gd name="connsiteY48" fmla="*/ 353726 h 974414"/>
                      <a:gd name="connsiteX49" fmla="*/ 20057 w 982797"/>
                      <a:gd name="connsiteY49" fmla="*/ 351501 h 974414"/>
                      <a:gd name="connsiteX50" fmla="*/ 129257 w 982797"/>
                      <a:gd name="connsiteY50" fmla="*/ 342602 h 974414"/>
                      <a:gd name="connsiteX51" fmla="*/ 135942 w 982797"/>
                      <a:gd name="connsiteY51" fmla="*/ 340377 h 974414"/>
                      <a:gd name="connsiteX52" fmla="*/ 151542 w 982797"/>
                      <a:gd name="connsiteY52" fmla="*/ 302558 h 974414"/>
                      <a:gd name="connsiteX53" fmla="*/ 151542 w 982797"/>
                      <a:gd name="connsiteY53" fmla="*/ 295884 h 974414"/>
                      <a:gd name="connsiteX54" fmla="*/ 91371 w 982797"/>
                      <a:gd name="connsiteY54" fmla="*/ 209121 h 974414"/>
                      <a:gd name="connsiteX55" fmla="*/ 91371 w 982797"/>
                      <a:gd name="connsiteY55" fmla="*/ 200222 h 974414"/>
                      <a:gd name="connsiteX56" fmla="*/ 147085 w 982797"/>
                      <a:gd name="connsiteY56" fmla="*/ 133481 h 974414"/>
                      <a:gd name="connsiteX57" fmla="*/ 153771 w 982797"/>
                      <a:gd name="connsiteY57" fmla="*/ 133481 h 974414"/>
                      <a:gd name="connsiteX58" fmla="*/ 249599 w 982797"/>
                      <a:gd name="connsiteY58" fmla="*/ 180200 h 974414"/>
                      <a:gd name="connsiteX59" fmla="*/ 256285 w 982797"/>
                      <a:gd name="connsiteY59" fmla="*/ 180200 h 974414"/>
                      <a:gd name="connsiteX60" fmla="*/ 289713 w 982797"/>
                      <a:gd name="connsiteY60" fmla="*/ 157953 h 974414"/>
                      <a:gd name="connsiteX61" fmla="*/ 283027 w 982797"/>
                      <a:gd name="connsiteY61" fmla="*/ 44493 h 974414"/>
                      <a:gd name="connsiteX62" fmla="*/ 369942 w 982797"/>
                      <a:gd name="connsiteY62" fmla="*/ 11123 h 974414"/>
                      <a:gd name="connsiteX63" fmla="*/ 439027 w 982797"/>
                      <a:gd name="connsiteY63" fmla="*/ 106785 h 974414"/>
                      <a:gd name="connsiteX64" fmla="*/ 481370 w 982797"/>
                      <a:gd name="connsiteY64" fmla="*/ 102335 h 974414"/>
                      <a:gd name="connsiteX65" fmla="*/ 532627 w 982797"/>
                      <a:gd name="connsiteY65" fmla="*/ 0 h 974414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47656 w 982797"/>
                      <a:gd name="connsiteY31" fmla="*/ 847607 h 974414"/>
                      <a:gd name="connsiteX32" fmla="*/ 296399 w 982797"/>
                      <a:gd name="connsiteY32" fmla="*/ 825360 h 974414"/>
                      <a:gd name="connsiteX33" fmla="*/ 205028 w 982797"/>
                      <a:gd name="connsiteY33" fmla="*/ 887652 h 974414"/>
                      <a:gd name="connsiteX34" fmla="*/ 135942 w 982797"/>
                      <a:gd name="connsiteY34" fmla="*/ 823135 h 974414"/>
                      <a:gd name="connsiteX35" fmla="*/ 182742 w 982797"/>
                      <a:gd name="connsiteY35" fmla="*/ 725249 h 974414"/>
                      <a:gd name="connsiteX36" fmla="*/ 153771 w 982797"/>
                      <a:gd name="connsiteY36" fmla="*/ 685205 h 974414"/>
                      <a:gd name="connsiteX37" fmla="*/ 49028 w 982797"/>
                      <a:gd name="connsiteY37" fmla="*/ 696328 h 974414"/>
                      <a:gd name="connsiteX38" fmla="*/ 42343 w 982797"/>
                      <a:gd name="connsiteY38" fmla="*/ 691879 h 974414"/>
                      <a:gd name="connsiteX39" fmla="*/ 11143 w 982797"/>
                      <a:gd name="connsiteY39" fmla="*/ 609565 h 974414"/>
                      <a:gd name="connsiteX40" fmla="*/ 15600 w 982797"/>
                      <a:gd name="connsiteY40" fmla="*/ 602891 h 974414"/>
                      <a:gd name="connsiteX41" fmla="*/ 104742 w 982797"/>
                      <a:gd name="connsiteY41" fmla="*/ 542824 h 974414"/>
                      <a:gd name="connsiteX42" fmla="*/ 106971 w 982797"/>
                      <a:gd name="connsiteY42" fmla="*/ 536150 h 974414"/>
                      <a:gd name="connsiteX43" fmla="*/ 104742 w 982797"/>
                      <a:gd name="connsiteY43" fmla="*/ 496106 h 974414"/>
                      <a:gd name="connsiteX44" fmla="*/ 102514 w 982797"/>
                      <a:gd name="connsiteY44" fmla="*/ 489432 h 974414"/>
                      <a:gd name="connsiteX45" fmla="*/ 4457 w 982797"/>
                      <a:gd name="connsiteY45" fmla="*/ 444938 h 974414"/>
                      <a:gd name="connsiteX46" fmla="*/ 0 w 982797"/>
                      <a:gd name="connsiteY46" fmla="*/ 440489 h 974414"/>
                      <a:gd name="connsiteX47" fmla="*/ 15600 w 982797"/>
                      <a:gd name="connsiteY47" fmla="*/ 353726 h 974414"/>
                      <a:gd name="connsiteX48" fmla="*/ 20057 w 982797"/>
                      <a:gd name="connsiteY48" fmla="*/ 351501 h 974414"/>
                      <a:gd name="connsiteX49" fmla="*/ 129257 w 982797"/>
                      <a:gd name="connsiteY49" fmla="*/ 342602 h 974414"/>
                      <a:gd name="connsiteX50" fmla="*/ 135942 w 982797"/>
                      <a:gd name="connsiteY50" fmla="*/ 340377 h 974414"/>
                      <a:gd name="connsiteX51" fmla="*/ 151542 w 982797"/>
                      <a:gd name="connsiteY51" fmla="*/ 302558 h 974414"/>
                      <a:gd name="connsiteX52" fmla="*/ 151542 w 982797"/>
                      <a:gd name="connsiteY52" fmla="*/ 295884 h 974414"/>
                      <a:gd name="connsiteX53" fmla="*/ 91371 w 982797"/>
                      <a:gd name="connsiteY53" fmla="*/ 209121 h 974414"/>
                      <a:gd name="connsiteX54" fmla="*/ 91371 w 982797"/>
                      <a:gd name="connsiteY54" fmla="*/ 200222 h 974414"/>
                      <a:gd name="connsiteX55" fmla="*/ 147085 w 982797"/>
                      <a:gd name="connsiteY55" fmla="*/ 133481 h 974414"/>
                      <a:gd name="connsiteX56" fmla="*/ 153771 w 982797"/>
                      <a:gd name="connsiteY56" fmla="*/ 133481 h 974414"/>
                      <a:gd name="connsiteX57" fmla="*/ 249599 w 982797"/>
                      <a:gd name="connsiteY57" fmla="*/ 180200 h 974414"/>
                      <a:gd name="connsiteX58" fmla="*/ 256285 w 982797"/>
                      <a:gd name="connsiteY58" fmla="*/ 180200 h 974414"/>
                      <a:gd name="connsiteX59" fmla="*/ 289713 w 982797"/>
                      <a:gd name="connsiteY59" fmla="*/ 157953 h 974414"/>
                      <a:gd name="connsiteX60" fmla="*/ 283027 w 982797"/>
                      <a:gd name="connsiteY60" fmla="*/ 44493 h 974414"/>
                      <a:gd name="connsiteX61" fmla="*/ 369942 w 982797"/>
                      <a:gd name="connsiteY61" fmla="*/ 11123 h 974414"/>
                      <a:gd name="connsiteX62" fmla="*/ 439027 w 982797"/>
                      <a:gd name="connsiteY62" fmla="*/ 106785 h 974414"/>
                      <a:gd name="connsiteX63" fmla="*/ 481370 w 982797"/>
                      <a:gd name="connsiteY63" fmla="*/ 102335 h 974414"/>
                      <a:gd name="connsiteX64" fmla="*/ 532627 w 982797"/>
                      <a:gd name="connsiteY64" fmla="*/ 0 h 974414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47656 w 982797"/>
                      <a:gd name="connsiteY31" fmla="*/ 847607 h 974414"/>
                      <a:gd name="connsiteX32" fmla="*/ 296399 w 982797"/>
                      <a:gd name="connsiteY32" fmla="*/ 825360 h 974414"/>
                      <a:gd name="connsiteX33" fmla="*/ 205028 w 982797"/>
                      <a:gd name="connsiteY33" fmla="*/ 887652 h 974414"/>
                      <a:gd name="connsiteX34" fmla="*/ 135942 w 982797"/>
                      <a:gd name="connsiteY34" fmla="*/ 823135 h 974414"/>
                      <a:gd name="connsiteX35" fmla="*/ 182742 w 982797"/>
                      <a:gd name="connsiteY35" fmla="*/ 725249 h 974414"/>
                      <a:gd name="connsiteX36" fmla="*/ 153771 w 982797"/>
                      <a:gd name="connsiteY36" fmla="*/ 685205 h 974414"/>
                      <a:gd name="connsiteX37" fmla="*/ 49028 w 982797"/>
                      <a:gd name="connsiteY37" fmla="*/ 696328 h 974414"/>
                      <a:gd name="connsiteX38" fmla="*/ 11143 w 982797"/>
                      <a:gd name="connsiteY38" fmla="*/ 609565 h 974414"/>
                      <a:gd name="connsiteX39" fmla="*/ 15600 w 982797"/>
                      <a:gd name="connsiteY39" fmla="*/ 602891 h 974414"/>
                      <a:gd name="connsiteX40" fmla="*/ 104742 w 982797"/>
                      <a:gd name="connsiteY40" fmla="*/ 542824 h 974414"/>
                      <a:gd name="connsiteX41" fmla="*/ 106971 w 982797"/>
                      <a:gd name="connsiteY41" fmla="*/ 536150 h 974414"/>
                      <a:gd name="connsiteX42" fmla="*/ 104742 w 982797"/>
                      <a:gd name="connsiteY42" fmla="*/ 496106 h 974414"/>
                      <a:gd name="connsiteX43" fmla="*/ 102514 w 982797"/>
                      <a:gd name="connsiteY43" fmla="*/ 489432 h 974414"/>
                      <a:gd name="connsiteX44" fmla="*/ 4457 w 982797"/>
                      <a:gd name="connsiteY44" fmla="*/ 444938 h 974414"/>
                      <a:gd name="connsiteX45" fmla="*/ 0 w 982797"/>
                      <a:gd name="connsiteY45" fmla="*/ 440489 h 974414"/>
                      <a:gd name="connsiteX46" fmla="*/ 15600 w 982797"/>
                      <a:gd name="connsiteY46" fmla="*/ 353726 h 974414"/>
                      <a:gd name="connsiteX47" fmla="*/ 20057 w 982797"/>
                      <a:gd name="connsiteY47" fmla="*/ 351501 h 974414"/>
                      <a:gd name="connsiteX48" fmla="*/ 129257 w 982797"/>
                      <a:gd name="connsiteY48" fmla="*/ 342602 h 974414"/>
                      <a:gd name="connsiteX49" fmla="*/ 135942 w 982797"/>
                      <a:gd name="connsiteY49" fmla="*/ 340377 h 974414"/>
                      <a:gd name="connsiteX50" fmla="*/ 151542 w 982797"/>
                      <a:gd name="connsiteY50" fmla="*/ 302558 h 974414"/>
                      <a:gd name="connsiteX51" fmla="*/ 151542 w 982797"/>
                      <a:gd name="connsiteY51" fmla="*/ 295884 h 974414"/>
                      <a:gd name="connsiteX52" fmla="*/ 91371 w 982797"/>
                      <a:gd name="connsiteY52" fmla="*/ 209121 h 974414"/>
                      <a:gd name="connsiteX53" fmla="*/ 91371 w 982797"/>
                      <a:gd name="connsiteY53" fmla="*/ 200222 h 974414"/>
                      <a:gd name="connsiteX54" fmla="*/ 147085 w 982797"/>
                      <a:gd name="connsiteY54" fmla="*/ 133481 h 974414"/>
                      <a:gd name="connsiteX55" fmla="*/ 153771 w 982797"/>
                      <a:gd name="connsiteY55" fmla="*/ 133481 h 974414"/>
                      <a:gd name="connsiteX56" fmla="*/ 249599 w 982797"/>
                      <a:gd name="connsiteY56" fmla="*/ 180200 h 974414"/>
                      <a:gd name="connsiteX57" fmla="*/ 256285 w 982797"/>
                      <a:gd name="connsiteY57" fmla="*/ 180200 h 974414"/>
                      <a:gd name="connsiteX58" fmla="*/ 289713 w 982797"/>
                      <a:gd name="connsiteY58" fmla="*/ 157953 h 974414"/>
                      <a:gd name="connsiteX59" fmla="*/ 283027 w 982797"/>
                      <a:gd name="connsiteY59" fmla="*/ 44493 h 974414"/>
                      <a:gd name="connsiteX60" fmla="*/ 369942 w 982797"/>
                      <a:gd name="connsiteY60" fmla="*/ 11123 h 974414"/>
                      <a:gd name="connsiteX61" fmla="*/ 439027 w 982797"/>
                      <a:gd name="connsiteY61" fmla="*/ 106785 h 974414"/>
                      <a:gd name="connsiteX62" fmla="*/ 481370 w 982797"/>
                      <a:gd name="connsiteY62" fmla="*/ 102335 h 974414"/>
                      <a:gd name="connsiteX63" fmla="*/ 532627 w 982797"/>
                      <a:gd name="connsiteY63" fmla="*/ 0 h 974414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47656 w 982797"/>
                      <a:gd name="connsiteY31" fmla="*/ 847607 h 974414"/>
                      <a:gd name="connsiteX32" fmla="*/ 296399 w 982797"/>
                      <a:gd name="connsiteY32" fmla="*/ 825360 h 974414"/>
                      <a:gd name="connsiteX33" fmla="*/ 205028 w 982797"/>
                      <a:gd name="connsiteY33" fmla="*/ 887652 h 974414"/>
                      <a:gd name="connsiteX34" fmla="*/ 135942 w 982797"/>
                      <a:gd name="connsiteY34" fmla="*/ 823135 h 974414"/>
                      <a:gd name="connsiteX35" fmla="*/ 182742 w 982797"/>
                      <a:gd name="connsiteY35" fmla="*/ 725249 h 974414"/>
                      <a:gd name="connsiteX36" fmla="*/ 153771 w 982797"/>
                      <a:gd name="connsiteY36" fmla="*/ 685205 h 974414"/>
                      <a:gd name="connsiteX37" fmla="*/ 49028 w 982797"/>
                      <a:gd name="connsiteY37" fmla="*/ 696328 h 974414"/>
                      <a:gd name="connsiteX38" fmla="*/ 15600 w 982797"/>
                      <a:gd name="connsiteY38" fmla="*/ 602891 h 974414"/>
                      <a:gd name="connsiteX39" fmla="*/ 104742 w 982797"/>
                      <a:gd name="connsiteY39" fmla="*/ 542824 h 974414"/>
                      <a:gd name="connsiteX40" fmla="*/ 106971 w 982797"/>
                      <a:gd name="connsiteY40" fmla="*/ 536150 h 974414"/>
                      <a:gd name="connsiteX41" fmla="*/ 104742 w 982797"/>
                      <a:gd name="connsiteY41" fmla="*/ 496106 h 974414"/>
                      <a:gd name="connsiteX42" fmla="*/ 102514 w 982797"/>
                      <a:gd name="connsiteY42" fmla="*/ 489432 h 974414"/>
                      <a:gd name="connsiteX43" fmla="*/ 4457 w 982797"/>
                      <a:gd name="connsiteY43" fmla="*/ 444938 h 974414"/>
                      <a:gd name="connsiteX44" fmla="*/ 0 w 982797"/>
                      <a:gd name="connsiteY44" fmla="*/ 440489 h 974414"/>
                      <a:gd name="connsiteX45" fmla="*/ 15600 w 982797"/>
                      <a:gd name="connsiteY45" fmla="*/ 353726 h 974414"/>
                      <a:gd name="connsiteX46" fmla="*/ 20057 w 982797"/>
                      <a:gd name="connsiteY46" fmla="*/ 351501 h 974414"/>
                      <a:gd name="connsiteX47" fmla="*/ 129257 w 982797"/>
                      <a:gd name="connsiteY47" fmla="*/ 342602 h 974414"/>
                      <a:gd name="connsiteX48" fmla="*/ 135942 w 982797"/>
                      <a:gd name="connsiteY48" fmla="*/ 340377 h 974414"/>
                      <a:gd name="connsiteX49" fmla="*/ 151542 w 982797"/>
                      <a:gd name="connsiteY49" fmla="*/ 302558 h 974414"/>
                      <a:gd name="connsiteX50" fmla="*/ 151542 w 982797"/>
                      <a:gd name="connsiteY50" fmla="*/ 295884 h 974414"/>
                      <a:gd name="connsiteX51" fmla="*/ 91371 w 982797"/>
                      <a:gd name="connsiteY51" fmla="*/ 209121 h 974414"/>
                      <a:gd name="connsiteX52" fmla="*/ 91371 w 982797"/>
                      <a:gd name="connsiteY52" fmla="*/ 200222 h 974414"/>
                      <a:gd name="connsiteX53" fmla="*/ 147085 w 982797"/>
                      <a:gd name="connsiteY53" fmla="*/ 133481 h 974414"/>
                      <a:gd name="connsiteX54" fmla="*/ 153771 w 982797"/>
                      <a:gd name="connsiteY54" fmla="*/ 133481 h 974414"/>
                      <a:gd name="connsiteX55" fmla="*/ 249599 w 982797"/>
                      <a:gd name="connsiteY55" fmla="*/ 180200 h 974414"/>
                      <a:gd name="connsiteX56" fmla="*/ 256285 w 982797"/>
                      <a:gd name="connsiteY56" fmla="*/ 180200 h 974414"/>
                      <a:gd name="connsiteX57" fmla="*/ 289713 w 982797"/>
                      <a:gd name="connsiteY57" fmla="*/ 157953 h 974414"/>
                      <a:gd name="connsiteX58" fmla="*/ 283027 w 982797"/>
                      <a:gd name="connsiteY58" fmla="*/ 44493 h 974414"/>
                      <a:gd name="connsiteX59" fmla="*/ 369942 w 982797"/>
                      <a:gd name="connsiteY59" fmla="*/ 11123 h 974414"/>
                      <a:gd name="connsiteX60" fmla="*/ 439027 w 982797"/>
                      <a:gd name="connsiteY60" fmla="*/ 106785 h 974414"/>
                      <a:gd name="connsiteX61" fmla="*/ 481370 w 982797"/>
                      <a:gd name="connsiteY61" fmla="*/ 102335 h 974414"/>
                      <a:gd name="connsiteX62" fmla="*/ 532627 w 982797"/>
                      <a:gd name="connsiteY62" fmla="*/ 0 h 974414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47656 w 982797"/>
                      <a:gd name="connsiteY31" fmla="*/ 847607 h 974414"/>
                      <a:gd name="connsiteX32" fmla="*/ 296399 w 982797"/>
                      <a:gd name="connsiteY32" fmla="*/ 825360 h 974414"/>
                      <a:gd name="connsiteX33" fmla="*/ 205028 w 982797"/>
                      <a:gd name="connsiteY33" fmla="*/ 887652 h 974414"/>
                      <a:gd name="connsiteX34" fmla="*/ 135942 w 982797"/>
                      <a:gd name="connsiteY34" fmla="*/ 823135 h 974414"/>
                      <a:gd name="connsiteX35" fmla="*/ 182742 w 982797"/>
                      <a:gd name="connsiteY35" fmla="*/ 725249 h 974414"/>
                      <a:gd name="connsiteX36" fmla="*/ 153771 w 982797"/>
                      <a:gd name="connsiteY36" fmla="*/ 685205 h 974414"/>
                      <a:gd name="connsiteX37" fmla="*/ 49028 w 982797"/>
                      <a:gd name="connsiteY37" fmla="*/ 696328 h 974414"/>
                      <a:gd name="connsiteX38" fmla="*/ 15600 w 982797"/>
                      <a:gd name="connsiteY38" fmla="*/ 602891 h 974414"/>
                      <a:gd name="connsiteX39" fmla="*/ 104742 w 982797"/>
                      <a:gd name="connsiteY39" fmla="*/ 542824 h 974414"/>
                      <a:gd name="connsiteX40" fmla="*/ 104742 w 982797"/>
                      <a:gd name="connsiteY40" fmla="*/ 496106 h 974414"/>
                      <a:gd name="connsiteX41" fmla="*/ 102514 w 982797"/>
                      <a:gd name="connsiteY41" fmla="*/ 489432 h 974414"/>
                      <a:gd name="connsiteX42" fmla="*/ 4457 w 982797"/>
                      <a:gd name="connsiteY42" fmla="*/ 444938 h 974414"/>
                      <a:gd name="connsiteX43" fmla="*/ 0 w 982797"/>
                      <a:gd name="connsiteY43" fmla="*/ 440489 h 974414"/>
                      <a:gd name="connsiteX44" fmla="*/ 15600 w 982797"/>
                      <a:gd name="connsiteY44" fmla="*/ 353726 h 974414"/>
                      <a:gd name="connsiteX45" fmla="*/ 20057 w 982797"/>
                      <a:gd name="connsiteY45" fmla="*/ 351501 h 974414"/>
                      <a:gd name="connsiteX46" fmla="*/ 129257 w 982797"/>
                      <a:gd name="connsiteY46" fmla="*/ 342602 h 974414"/>
                      <a:gd name="connsiteX47" fmla="*/ 135942 w 982797"/>
                      <a:gd name="connsiteY47" fmla="*/ 340377 h 974414"/>
                      <a:gd name="connsiteX48" fmla="*/ 151542 w 982797"/>
                      <a:gd name="connsiteY48" fmla="*/ 302558 h 974414"/>
                      <a:gd name="connsiteX49" fmla="*/ 151542 w 982797"/>
                      <a:gd name="connsiteY49" fmla="*/ 295884 h 974414"/>
                      <a:gd name="connsiteX50" fmla="*/ 91371 w 982797"/>
                      <a:gd name="connsiteY50" fmla="*/ 209121 h 974414"/>
                      <a:gd name="connsiteX51" fmla="*/ 91371 w 982797"/>
                      <a:gd name="connsiteY51" fmla="*/ 200222 h 974414"/>
                      <a:gd name="connsiteX52" fmla="*/ 147085 w 982797"/>
                      <a:gd name="connsiteY52" fmla="*/ 133481 h 974414"/>
                      <a:gd name="connsiteX53" fmla="*/ 153771 w 982797"/>
                      <a:gd name="connsiteY53" fmla="*/ 133481 h 974414"/>
                      <a:gd name="connsiteX54" fmla="*/ 249599 w 982797"/>
                      <a:gd name="connsiteY54" fmla="*/ 180200 h 974414"/>
                      <a:gd name="connsiteX55" fmla="*/ 256285 w 982797"/>
                      <a:gd name="connsiteY55" fmla="*/ 180200 h 974414"/>
                      <a:gd name="connsiteX56" fmla="*/ 289713 w 982797"/>
                      <a:gd name="connsiteY56" fmla="*/ 157953 h 974414"/>
                      <a:gd name="connsiteX57" fmla="*/ 283027 w 982797"/>
                      <a:gd name="connsiteY57" fmla="*/ 44493 h 974414"/>
                      <a:gd name="connsiteX58" fmla="*/ 369942 w 982797"/>
                      <a:gd name="connsiteY58" fmla="*/ 11123 h 974414"/>
                      <a:gd name="connsiteX59" fmla="*/ 439027 w 982797"/>
                      <a:gd name="connsiteY59" fmla="*/ 106785 h 974414"/>
                      <a:gd name="connsiteX60" fmla="*/ 481370 w 982797"/>
                      <a:gd name="connsiteY60" fmla="*/ 102335 h 974414"/>
                      <a:gd name="connsiteX61" fmla="*/ 532627 w 982797"/>
                      <a:gd name="connsiteY61" fmla="*/ 0 h 974414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47656 w 982797"/>
                      <a:gd name="connsiteY31" fmla="*/ 847607 h 974414"/>
                      <a:gd name="connsiteX32" fmla="*/ 296399 w 982797"/>
                      <a:gd name="connsiteY32" fmla="*/ 825360 h 974414"/>
                      <a:gd name="connsiteX33" fmla="*/ 205028 w 982797"/>
                      <a:gd name="connsiteY33" fmla="*/ 887652 h 974414"/>
                      <a:gd name="connsiteX34" fmla="*/ 135942 w 982797"/>
                      <a:gd name="connsiteY34" fmla="*/ 823135 h 974414"/>
                      <a:gd name="connsiteX35" fmla="*/ 182742 w 982797"/>
                      <a:gd name="connsiteY35" fmla="*/ 725249 h 974414"/>
                      <a:gd name="connsiteX36" fmla="*/ 153771 w 982797"/>
                      <a:gd name="connsiteY36" fmla="*/ 685205 h 974414"/>
                      <a:gd name="connsiteX37" fmla="*/ 49028 w 982797"/>
                      <a:gd name="connsiteY37" fmla="*/ 696328 h 974414"/>
                      <a:gd name="connsiteX38" fmla="*/ 15600 w 982797"/>
                      <a:gd name="connsiteY38" fmla="*/ 602891 h 974414"/>
                      <a:gd name="connsiteX39" fmla="*/ 104742 w 982797"/>
                      <a:gd name="connsiteY39" fmla="*/ 542824 h 974414"/>
                      <a:gd name="connsiteX40" fmla="*/ 104742 w 982797"/>
                      <a:gd name="connsiteY40" fmla="*/ 496106 h 974414"/>
                      <a:gd name="connsiteX41" fmla="*/ 4457 w 982797"/>
                      <a:gd name="connsiteY41" fmla="*/ 444938 h 974414"/>
                      <a:gd name="connsiteX42" fmla="*/ 0 w 982797"/>
                      <a:gd name="connsiteY42" fmla="*/ 440489 h 974414"/>
                      <a:gd name="connsiteX43" fmla="*/ 15600 w 982797"/>
                      <a:gd name="connsiteY43" fmla="*/ 353726 h 974414"/>
                      <a:gd name="connsiteX44" fmla="*/ 20057 w 982797"/>
                      <a:gd name="connsiteY44" fmla="*/ 351501 h 974414"/>
                      <a:gd name="connsiteX45" fmla="*/ 129257 w 982797"/>
                      <a:gd name="connsiteY45" fmla="*/ 342602 h 974414"/>
                      <a:gd name="connsiteX46" fmla="*/ 135942 w 982797"/>
                      <a:gd name="connsiteY46" fmla="*/ 340377 h 974414"/>
                      <a:gd name="connsiteX47" fmla="*/ 151542 w 982797"/>
                      <a:gd name="connsiteY47" fmla="*/ 302558 h 974414"/>
                      <a:gd name="connsiteX48" fmla="*/ 151542 w 982797"/>
                      <a:gd name="connsiteY48" fmla="*/ 295884 h 974414"/>
                      <a:gd name="connsiteX49" fmla="*/ 91371 w 982797"/>
                      <a:gd name="connsiteY49" fmla="*/ 209121 h 974414"/>
                      <a:gd name="connsiteX50" fmla="*/ 91371 w 982797"/>
                      <a:gd name="connsiteY50" fmla="*/ 200222 h 974414"/>
                      <a:gd name="connsiteX51" fmla="*/ 147085 w 982797"/>
                      <a:gd name="connsiteY51" fmla="*/ 133481 h 974414"/>
                      <a:gd name="connsiteX52" fmla="*/ 153771 w 982797"/>
                      <a:gd name="connsiteY52" fmla="*/ 133481 h 974414"/>
                      <a:gd name="connsiteX53" fmla="*/ 249599 w 982797"/>
                      <a:gd name="connsiteY53" fmla="*/ 180200 h 974414"/>
                      <a:gd name="connsiteX54" fmla="*/ 256285 w 982797"/>
                      <a:gd name="connsiteY54" fmla="*/ 180200 h 974414"/>
                      <a:gd name="connsiteX55" fmla="*/ 289713 w 982797"/>
                      <a:gd name="connsiteY55" fmla="*/ 157953 h 974414"/>
                      <a:gd name="connsiteX56" fmla="*/ 283027 w 982797"/>
                      <a:gd name="connsiteY56" fmla="*/ 44493 h 974414"/>
                      <a:gd name="connsiteX57" fmla="*/ 369942 w 982797"/>
                      <a:gd name="connsiteY57" fmla="*/ 11123 h 974414"/>
                      <a:gd name="connsiteX58" fmla="*/ 439027 w 982797"/>
                      <a:gd name="connsiteY58" fmla="*/ 106785 h 974414"/>
                      <a:gd name="connsiteX59" fmla="*/ 481370 w 982797"/>
                      <a:gd name="connsiteY59" fmla="*/ 102335 h 974414"/>
                      <a:gd name="connsiteX60" fmla="*/ 532627 w 982797"/>
                      <a:gd name="connsiteY60" fmla="*/ 0 h 974414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47656 w 982797"/>
                      <a:gd name="connsiteY31" fmla="*/ 847607 h 974414"/>
                      <a:gd name="connsiteX32" fmla="*/ 296399 w 982797"/>
                      <a:gd name="connsiteY32" fmla="*/ 825360 h 974414"/>
                      <a:gd name="connsiteX33" fmla="*/ 205028 w 982797"/>
                      <a:gd name="connsiteY33" fmla="*/ 887652 h 974414"/>
                      <a:gd name="connsiteX34" fmla="*/ 135942 w 982797"/>
                      <a:gd name="connsiteY34" fmla="*/ 823135 h 974414"/>
                      <a:gd name="connsiteX35" fmla="*/ 182742 w 982797"/>
                      <a:gd name="connsiteY35" fmla="*/ 725249 h 974414"/>
                      <a:gd name="connsiteX36" fmla="*/ 153771 w 982797"/>
                      <a:gd name="connsiteY36" fmla="*/ 685205 h 974414"/>
                      <a:gd name="connsiteX37" fmla="*/ 49028 w 982797"/>
                      <a:gd name="connsiteY37" fmla="*/ 696328 h 974414"/>
                      <a:gd name="connsiteX38" fmla="*/ 15600 w 982797"/>
                      <a:gd name="connsiteY38" fmla="*/ 602891 h 974414"/>
                      <a:gd name="connsiteX39" fmla="*/ 104742 w 982797"/>
                      <a:gd name="connsiteY39" fmla="*/ 542824 h 974414"/>
                      <a:gd name="connsiteX40" fmla="*/ 104742 w 982797"/>
                      <a:gd name="connsiteY40" fmla="*/ 496106 h 974414"/>
                      <a:gd name="connsiteX41" fmla="*/ 4457 w 982797"/>
                      <a:gd name="connsiteY41" fmla="*/ 444938 h 974414"/>
                      <a:gd name="connsiteX42" fmla="*/ 0 w 982797"/>
                      <a:gd name="connsiteY42" fmla="*/ 440489 h 974414"/>
                      <a:gd name="connsiteX43" fmla="*/ 20057 w 982797"/>
                      <a:gd name="connsiteY43" fmla="*/ 351501 h 974414"/>
                      <a:gd name="connsiteX44" fmla="*/ 129257 w 982797"/>
                      <a:gd name="connsiteY44" fmla="*/ 342602 h 974414"/>
                      <a:gd name="connsiteX45" fmla="*/ 135942 w 982797"/>
                      <a:gd name="connsiteY45" fmla="*/ 340377 h 974414"/>
                      <a:gd name="connsiteX46" fmla="*/ 151542 w 982797"/>
                      <a:gd name="connsiteY46" fmla="*/ 302558 h 974414"/>
                      <a:gd name="connsiteX47" fmla="*/ 151542 w 982797"/>
                      <a:gd name="connsiteY47" fmla="*/ 295884 h 974414"/>
                      <a:gd name="connsiteX48" fmla="*/ 91371 w 982797"/>
                      <a:gd name="connsiteY48" fmla="*/ 209121 h 974414"/>
                      <a:gd name="connsiteX49" fmla="*/ 91371 w 982797"/>
                      <a:gd name="connsiteY49" fmla="*/ 200222 h 974414"/>
                      <a:gd name="connsiteX50" fmla="*/ 147085 w 982797"/>
                      <a:gd name="connsiteY50" fmla="*/ 133481 h 974414"/>
                      <a:gd name="connsiteX51" fmla="*/ 153771 w 982797"/>
                      <a:gd name="connsiteY51" fmla="*/ 133481 h 974414"/>
                      <a:gd name="connsiteX52" fmla="*/ 249599 w 982797"/>
                      <a:gd name="connsiteY52" fmla="*/ 180200 h 974414"/>
                      <a:gd name="connsiteX53" fmla="*/ 256285 w 982797"/>
                      <a:gd name="connsiteY53" fmla="*/ 180200 h 974414"/>
                      <a:gd name="connsiteX54" fmla="*/ 289713 w 982797"/>
                      <a:gd name="connsiteY54" fmla="*/ 157953 h 974414"/>
                      <a:gd name="connsiteX55" fmla="*/ 283027 w 982797"/>
                      <a:gd name="connsiteY55" fmla="*/ 44493 h 974414"/>
                      <a:gd name="connsiteX56" fmla="*/ 369942 w 982797"/>
                      <a:gd name="connsiteY56" fmla="*/ 11123 h 974414"/>
                      <a:gd name="connsiteX57" fmla="*/ 439027 w 982797"/>
                      <a:gd name="connsiteY57" fmla="*/ 106785 h 974414"/>
                      <a:gd name="connsiteX58" fmla="*/ 481370 w 982797"/>
                      <a:gd name="connsiteY58" fmla="*/ 102335 h 974414"/>
                      <a:gd name="connsiteX59" fmla="*/ 532627 w 982797"/>
                      <a:gd name="connsiteY59" fmla="*/ 0 h 974414"/>
                      <a:gd name="connsiteX0" fmla="*/ 492512 w 982797"/>
                      <a:gd name="connsiteY0" fmla="*/ 299009 h 974414"/>
                      <a:gd name="connsiteX1" fmla="*/ 303330 w 982797"/>
                      <a:gd name="connsiteY1" fmla="*/ 487207 h 974414"/>
                      <a:gd name="connsiteX2" fmla="*/ 492512 w 982797"/>
                      <a:gd name="connsiteY2" fmla="*/ 675405 h 974414"/>
                      <a:gd name="connsiteX3" fmla="*/ 681694 w 982797"/>
                      <a:gd name="connsiteY3" fmla="*/ 487207 h 974414"/>
                      <a:gd name="connsiteX4" fmla="*/ 492512 w 982797"/>
                      <a:gd name="connsiteY4" fmla="*/ 299009 h 974414"/>
                      <a:gd name="connsiteX5" fmla="*/ 532627 w 982797"/>
                      <a:gd name="connsiteY5" fmla="*/ 0 h 974414"/>
                      <a:gd name="connsiteX6" fmla="*/ 626226 w 982797"/>
                      <a:gd name="connsiteY6" fmla="*/ 13348 h 974414"/>
                      <a:gd name="connsiteX7" fmla="*/ 641826 w 982797"/>
                      <a:gd name="connsiteY7" fmla="*/ 131256 h 974414"/>
                      <a:gd name="connsiteX8" fmla="*/ 677483 w 982797"/>
                      <a:gd name="connsiteY8" fmla="*/ 151279 h 974414"/>
                      <a:gd name="connsiteX9" fmla="*/ 779997 w 982797"/>
                      <a:gd name="connsiteY9" fmla="*/ 86763 h 974414"/>
                      <a:gd name="connsiteX10" fmla="*/ 846854 w 982797"/>
                      <a:gd name="connsiteY10" fmla="*/ 144605 h 974414"/>
                      <a:gd name="connsiteX11" fmla="*/ 800054 w 982797"/>
                      <a:gd name="connsiteY11" fmla="*/ 253614 h 974414"/>
                      <a:gd name="connsiteX12" fmla="*/ 822340 w 982797"/>
                      <a:gd name="connsiteY12" fmla="*/ 286985 h 974414"/>
                      <a:gd name="connsiteX13" fmla="*/ 938225 w 982797"/>
                      <a:gd name="connsiteY13" fmla="*/ 278086 h 974414"/>
                      <a:gd name="connsiteX14" fmla="*/ 971654 w 982797"/>
                      <a:gd name="connsiteY14" fmla="*/ 367074 h 974414"/>
                      <a:gd name="connsiteX15" fmla="*/ 878054 w 982797"/>
                      <a:gd name="connsiteY15" fmla="*/ 431590 h 974414"/>
                      <a:gd name="connsiteX16" fmla="*/ 878054 w 982797"/>
                      <a:gd name="connsiteY16" fmla="*/ 478308 h 974414"/>
                      <a:gd name="connsiteX17" fmla="*/ 982797 w 982797"/>
                      <a:gd name="connsiteY17" fmla="*/ 529476 h 974414"/>
                      <a:gd name="connsiteX18" fmla="*/ 967197 w 982797"/>
                      <a:gd name="connsiteY18" fmla="*/ 620689 h 974414"/>
                      <a:gd name="connsiteX19" fmla="*/ 851311 w 982797"/>
                      <a:gd name="connsiteY19" fmla="*/ 634037 h 974414"/>
                      <a:gd name="connsiteX20" fmla="*/ 831254 w 982797"/>
                      <a:gd name="connsiteY20" fmla="*/ 674081 h 974414"/>
                      <a:gd name="connsiteX21" fmla="*/ 895883 w 982797"/>
                      <a:gd name="connsiteY21" fmla="*/ 774192 h 974414"/>
                      <a:gd name="connsiteX22" fmla="*/ 835711 w 982797"/>
                      <a:gd name="connsiteY22" fmla="*/ 840933 h 974414"/>
                      <a:gd name="connsiteX23" fmla="*/ 728740 w 982797"/>
                      <a:gd name="connsiteY23" fmla="*/ 791990 h 974414"/>
                      <a:gd name="connsiteX24" fmla="*/ 690855 w 982797"/>
                      <a:gd name="connsiteY24" fmla="*/ 823135 h 974414"/>
                      <a:gd name="connsiteX25" fmla="*/ 701998 w 982797"/>
                      <a:gd name="connsiteY25" fmla="*/ 929921 h 974414"/>
                      <a:gd name="connsiteX26" fmla="*/ 608398 w 982797"/>
                      <a:gd name="connsiteY26" fmla="*/ 963291 h 974414"/>
                      <a:gd name="connsiteX27" fmla="*/ 550743 w 982797"/>
                      <a:gd name="connsiteY27" fmla="*/ 875561 h 974414"/>
                      <a:gd name="connsiteX28" fmla="*/ 494741 w 982797"/>
                      <a:gd name="connsiteY28" fmla="*/ 875584 h 974414"/>
                      <a:gd name="connsiteX29" fmla="*/ 450170 w 982797"/>
                      <a:gd name="connsiteY29" fmla="*/ 974414 h 974414"/>
                      <a:gd name="connsiteX30" fmla="*/ 356570 w 982797"/>
                      <a:gd name="connsiteY30" fmla="*/ 958842 h 974414"/>
                      <a:gd name="connsiteX31" fmla="*/ 347656 w 982797"/>
                      <a:gd name="connsiteY31" fmla="*/ 847607 h 974414"/>
                      <a:gd name="connsiteX32" fmla="*/ 296399 w 982797"/>
                      <a:gd name="connsiteY32" fmla="*/ 825360 h 974414"/>
                      <a:gd name="connsiteX33" fmla="*/ 205028 w 982797"/>
                      <a:gd name="connsiteY33" fmla="*/ 887652 h 974414"/>
                      <a:gd name="connsiteX34" fmla="*/ 135942 w 982797"/>
                      <a:gd name="connsiteY34" fmla="*/ 823135 h 974414"/>
                      <a:gd name="connsiteX35" fmla="*/ 182742 w 982797"/>
                      <a:gd name="connsiteY35" fmla="*/ 725249 h 974414"/>
                      <a:gd name="connsiteX36" fmla="*/ 153771 w 982797"/>
                      <a:gd name="connsiteY36" fmla="*/ 685205 h 974414"/>
                      <a:gd name="connsiteX37" fmla="*/ 49028 w 982797"/>
                      <a:gd name="connsiteY37" fmla="*/ 696328 h 974414"/>
                      <a:gd name="connsiteX38" fmla="*/ 15600 w 982797"/>
                      <a:gd name="connsiteY38" fmla="*/ 602891 h 974414"/>
                      <a:gd name="connsiteX39" fmla="*/ 104742 w 982797"/>
                      <a:gd name="connsiteY39" fmla="*/ 542824 h 974414"/>
                      <a:gd name="connsiteX40" fmla="*/ 104742 w 982797"/>
                      <a:gd name="connsiteY40" fmla="*/ 496106 h 974414"/>
                      <a:gd name="connsiteX41" fmla="*/ 4457 w 982797"/>
                      <a:gd name="connsiteY41" fmla="*/ 444938 h 974414"/>
                      <a:gd name="connsiteX42" fmla="*/ 0 w 982797"/>
                      <a:gd name="connsiteY42" fmla="*/ 440489 h 974414"/>
                      <a:gd name="connsiteX43" fmla="*/ 20057 w 982797"/>
                      <a:gd name="connsiteY43" fmla="*/ 351501 h 974414"/>
                      <a:gd name="connsiteX44" fmla="*/ 129257 w 982797"/>
                      <a:gd name="connsiteY44" fmla="*/ 342602 h 974414"/>
                      <a:gd name="connsiteX45" fmla="*/ 135942 w 982797"/>
                      <a:gd name="connsiteY45" fmla="*/ 340377 h 974414"/>
                      <a:gd name="connsiteX46" fmla="*/ 151542 w 982797"/>
                      <a:gd name="connsiteY46" fmla="*/ 302558 h 974414"/>
                      <a:gd name="connsiteX47" fmla="*/ 151542 w 982797"/>
                      <a:gd name="connsiteY47" fmla="*/ 295884 h 974414"/>
                      <a:gd name="connsiteX48" fmla="*/ 91371 w 982797"/>
                      <a:gd name="connsiteY48" fmla="*/ 209121 h 974414"/>
                      <a:gd name="connsiteX49" fmla="*/ 91371 w 982797"/>
                      <a:gd name="connsiteY49" fmla="*/ 200222 h 974414"/>
                      <a:gd name="connsiteX50" fmla="*/ 147085 w 982797"/>
                      <a:gd name="connsiteY50" fmla="*/ 133481 h 974414"/>
                      <a:gd name="connsiteX51" fmla="*/ 153771 w 982797"/>
                      <a:gd name="connsiteY51" fmla="*/ 133481 h 974414"/>
                      <a:gd name="connsiteX52" fmla="*/ 249599 w 982797"/>
                      <a:gd name="connsiteY52" fmla="*/ 180200 h 974414"/>
                      <a:gd name="connsiteX53" fmla="*/ 256285 w 982797"/>
                      <a:gd name="connsiteY53" fmla="*/ 180200 h 974414"/>
                      <a:gd name="connsiteX54" fmla="*/ 289713 w 982797"/>
                      <a:gd name="connsiteY54" fmla="*/ 157953 h 974414"/>
                      <a:gd name="connsiteX55" fmla="*/ 283027 w 982797"/>
                      <a:gd name="connsiteY55" fmla="*/ 44493 h 974414"/>
                      <a:gd name="connsiteX56" fmla="*/ 369942 w 982797"/>
                      <a:gd name="connsiteY56" fmla="*/ 11123 h 974414"/>
                      <a:gd name="connsiteX57" fmla="*/ 439027 w 982797"/>
                      <a:gd name="connsiteY57" fmla="*/ 106785 h 974414"/>
                      <a:gd name="connsiteX58" fmla="*/ 481370 w 982797"/>
                      <a:gd name="connsiteY58" fmla="*/ 102335 h 974414"/>
                      <a:gd name="connsiteX59" fmla="*/ 532627 w 982797"/>
                      <a:gd name="connsiteY59" fmla="*/ 0 h 974414"/>
                      <a:gd name="connsiteX0" fmla="*/ 488055 w 978340"/>
                      <a:gd name="connsiteY0" fmla="*/ 299009 h 974414"/>
                      <a:gd name="connsiteX1" fmla="*/ 298873 w 978340"/>
                      <a:gd name="connsiteY1" fmla="*/ 487207 h 974414"/>
                      <a:gd name="connsiteX2" fmla="*/ 488055 w 978340"/>
                      <a:gd name="connsiteY2" fmla="*/ 675405 h 974414"/>
                      <a:gd name="connsiteX3" fmla="*/ 677237 w 978340"/>
                      <a:gd name="connsiteY3" fmla="*/ 487207 h 974414"/>
                      <a:gd name="connsiteX4" fmla="*/ 488055 w 978340"/>
                      <a:gd name="connsiteY4" fmla="*/ 299009 h 974414"/>
                      <a:gd name="connsiteX5" fmla="*/ 528170 w 978340"/>
                      <a:gd name="connsiteY5" fmla="*/ 0 h 974414"/>
                      <a:gd name="connsiteX6" fmla="*/ 621769 w 978340"/>
                      <a:gd name="connsiteY6" fmla="*/ 13348 h 974414"/>
                      <a:gd name="connsiteX7" fmla="*/ 637369 w 978340"/>
                      <a:gd name="connsiteY7" fmla="*/ 131256 h 974414"/>
                      <a:gd name="connsiteX8" fmla="*/ 673026 w 978340"/>
                      <a:gd name="connsiteY8" fmla="*/ 151279 h 974414"/>
                      <a:gd name="connsiteX9" fmla="*/ 775540 w 978340"/>
                      <a:gd name="connsiteY9" fmla="*/ 86763 h 974414"/>
                      <a:gd name="connsiteX10" fmla="*/ 842397 w 978340"/>
                      <a:gd name="connsiteY10" fmla="*/ 144605 h 974414"/>
                      <a:gd name="connsiteX11" fmla="*/ 795597 w 978340"/>
                      <a:gd name="connsiteY11" fmla="*/ 253614 h 974414"/>
                      <a:gd name="connsiteX12" fmla="*/ 817883 w 978340"/>
                      <a:gd name="connsiteY12" fmla="*/ 286985 h 974414"/>
                      <a:gd name="connsiteX13" fmla="*/ 933768 w 978340"/>
                      <a:gd name="connsiteY13" fmla="*/ 278086 h 974414"/>
                      <a:gd name="connsiteX14" fmla="*/ 967197 w 978340"/>
                      <a:gd name="connsiteY14" fmla="*/ 367074 h 974414"/>
                      <a:gd name="connsiteX15" fmla="*/ 873597 w 978340"/>
                      <a:gd name="connsiteY15" fmla="*/ 431590 h 974414"/>
                      <a:gd name="connsiteX16" fmla="*/ 873597 w 978340"/>
                      <a:gd name="connsiteY16" fmla="*/ 478308 h 974414"/>
                      <a:gd name="connsiteX17" fmla="*/ 978340 w 978340"/>
                      <a:gd name="connsiteY17" fmla="*/ 529476 h 974414"/>
                      <a:gd name="connsiteX18" fmla="*/ 962740 w 978340"/>
                      <a:gd name="connsiteY18" fmla="*/ 620689 h 974414"/>
                      <a:gd name="connsiteX19" fmla="*/ 846854 w 978340"/>
                      <a:gd name="connsiteY19" fmla="*/ 634037 h 974414"/>
                      <a:gd name="connsiteX20" fmla="*/ 826797 w 978340"/>
                      <a:gd name="connsiteY20" fmla="*/ 674081 h 974414"/>
                      <a:gd name="connsiteX21" fmla="*/ 891426 w 978340"/>
                      <a:gd name="connsiteY21" fmla="*/ 774192 h 974414"/>
                      <a:gd name="connsiteX22" fmla="*/ 831254 w 978340"/>
                      <a:gd name="connsiteY22" fmla="*/ 840933 h 974414"/>
                      <a:gd name="connsiteX23" fmla="*/ 724283 w 978340"/>
                      <a:gd name="connsiteY23" fmla="*/ 791990 h 974414"/>
                      <a:gd name="connsiteX24" fmla="*/ 686398 w 978340"/>
                      <a:gd name="connsiteY24" fmla="*/ 823135 h 974414"/>
                      <a:gd name="connsiteX25" fmla="*/ 697541 w 978340"/>
                      <a:gd name="connsiteY25" fmla="*/ 929921 h 974414"/>
                      <a:gd name="connsiteX26" fmla="*/ 603941 w 978340"/>
                      <a:gd name="connsiteY26" fmla="*/ 963291 h 974414"/>
                      <a:gd name="connsiteX27" fmla="*/ 546286 w 978340"/>
                      <a:gd name="connsiteY27" fmla="*/ 875561 h 974414"/>
                      <a:gd name="connsiteX28" fmla="*/ 490284 w 978340"/>
                      <a:gd name="connsiteY28" fmla="*/ 875584 h 974414"/>
                      <a:gd name="connsiteX29" fmla="*/ 445713 w 978340"/>
                      <a:gd name="connsiteY29" fmla="*/ 974414 h 974414"/>
                      <a:gd name="connsiteX30" fmla="*/ 352113 w 978340"/>
                      <a:gd name="connsiteY30" fmla="*/ 958842 h 974414"/>
                      <a:gd name="connsiteX31" fmla="*/ 343199 w 978340"/>
                      <a:gd name="connsiteY31" fmla="*/ 847607 h 974414"/>
                      <a:gd name="connsiteX32" fmla="*/ 291942 w 978340"/>
                      <a:gd name="connsiteY32" fmla="*/ 825360 h 974414"/>
                      <a:gd name="connsiteX33" fmla="*/ 200571 w 978340"/>
                      <a:gd name="connsiteY33" fmla="*/ 887652 h 974414"/>
                      <a:gd name="connsiteX34" fmla="*/ 131485 w 978340"/>
                      <a:gd name="connsiteY34" fmla="*/ 823135 h 974414"/>
                      <a:gd name="connsiteX35" fmla="*/ 178285 w 978340"/>
                      <a:gd name="connsiteY35" fmla="*/ 725249 h 974414"/>
                      <a:gd name="connsiteX36" fmla="*/ 149314 w 978340"/>
                      <a:gd name="connsiteY36" fmla="*/ 685205 h 974414"/>
                      <a:gd name="connsiteX37" fmla="*/ 44571 w 978340"/>
                      <a:gd name="connsiteY37" fmla="*/ 696328 h 974414"/>
                      <a:gd name="connsiteX38" fmla="*/ 11143 w 978340"/>
                      <a:gd name="connsiteY38" fmla="*/ 602891 h 974414"/>
                      <a:gd name="connsiteX39" fmla="*/ 100285 w 978340"/>
                      <a:gd name="connsiteY39" fmla="*/ 542824 h 974414"/>
                      <a:gd name="connsiteX40" fmla="*/ 100285 w 978340"/>
                      <a:gd name="connsiteY40" fmla="*/ 496106 h 974414"/>
                      <a:gd name="connsiteX41" fmla="*/ 0 w 978340"/>
                      <a:gd name="connsiteY41" fmla="*/ 444938 h 974414"/>
                      <a:gd name="connsiteX42" fmla="*/ 15600 w 978340"/>
                      <a:gd name="connsiteY42" fmla="*/ 351501 h 974414"/>
                      <a:gd name="connsiteX43" fmla="*/ 124800 w 978340"/>
                      <a:gd name="connsiteY43" fmla="*/ 342602 h 974414"/>
                      <a:gd name="connsiteX44" fmla="*/ 131485 w 978340"/>
                      <a:gd name="connsiteY44" fmla="*/ 340377 h 974414"/>
                      <a:gd name="connsiteX45" fmla="*/ 147085 w 978340"/>
                      <a:gd name="connsiteY45" fmla="*/ 302558 h 974414"/>
                      <a:gd name="connsiteX46" fmla="*/ 147085 w 978340"/>
                      <a:gd name="connsiteY46" fmla="*/ 295884 h 974414"/>
                      <a:gd name="connsiteX47" fmla="*/ 86914 w 978340"/>
                      <a:gd name="connsiteY47" fmla="*/ 209121 h 974414"/>
                      <a:gd name="connsiteX48" fmla="*/ 86914 w 978340"/>
                      <a:gd name="connsiteY48" fmla="*/ 200222 h 974414"/>
                      <a:gd name="connsiteX49" fmla="*/ 142628 w 978340"/>
                      <a:gd name="connsiteY49" fmla="*/ 133481 h 974414"/>
                      <a:gd name="connsiteX50" fmla="*/ 149314 w 978340"/>
                      <a:gd name="connsiteY50" fmla="*/ 133481 h 974414"/>
                      <a:gd name="connsiteX51" fmla="*/ 245142 w 978340"/>
                      <a:gd name="connsiteY51" fmla="*/ 180200 h 974414"/>
                      <a:gd name="connsiteX52" fmla="*/ 251828 w 978340"/>
                      <a:gd name="connsiteY52" fmla="*/ 180200 h 974414"/>
                      <a:gd name="connsiteX53" fmla="*/ 285256 w 978340"/>
                      <a:gd name="connsiteY53" fmla="*/ 157953 h 974414"/>
                      <a:gd name="connsiteX54" fmla="*/ 278570 w 978340"/>
                      <a:gd name="connsiteY54" fmla="*/ 44493 h 974414"/>
                      <a:gd name="connsiteX55" fmla="*/ 365485 w 978340"/>
                      <a:gd name="connsiteY55" fmla="*/ 11123 h 974414"/>
                      <a:gd name="connsiteX56" fmla="*/ 434570 w 978340"/>
                      <a:gd name="connsiteY56" fmla="*/ 106785 h 974414"/>
                      <a:gd name="connsiteX57" fmla="*/ 476913 w 978340"/>
                      <a:gd name="connsiteY57" fmla="*/ 102335 h 974414"/>
                      <a:gd name="connsiteX58" fmla="*/ 528170 w 978340"/>
                      <a:gd name="connsiteY58" fmla="*/ 0 h 974414"/>
                      <a:gd name="connsiteX0" fmla="*/ 488055 w 978340"/>
                      <a:gd name="connsiteY0" fmla="*/ 299009 h 974414"/>
                      <a:gd name="connsiteX1" fmla="*/ 298873 w 978340"/>
                      <a:gd name="connsiteY1" fmla="*/ 487207 h 974414"/>
                      <a:gd name="connsiteX2" fmla="*/ 488055 w 978340"/>
                      <a:gd name="connsiteY2" fmla="*/ 675405 h 974414"/>
                      <a:gd name="connsiteX3" fmla="*/ 677237 w 978340"/>
                      <a:gd name="connsiteY3" fmla="*/ 487207 h 974414"/>
                      <a:gd name="connsiteX4" fmla="*/ 488055 w 978340"/>
                      <a:gd name="connsiteY4" fmla="*/ 299009 h 974414"/>
                      <a:gd name="connsiteX5" fmla="*/ 528170 w 978340"/>
                      <a:gd name="connsiteY5" fmla="*/ 0 h 974414"/>
                      <a:gd name="connsiteX6" fmla="*/ 621769 w 978340"/>
                      <a:gd name="connsiteY6" fmla="*/ 13348 h 974414"/>
                      <a:gd name="connsiteX7" fmla="*/ 637369 w 978340"/>
                      <a:gd name="connsiteY7" fmla="*/ 131256 h 974414"/>
                      <a:gd name="connsiteX8" fmla="*/ 673026 w 978340"/>
                      <a:gd name="connsiteY8" fmla="*/ 151279 h 974414"/>
                      <a:gd name="connsiteX9" fmla="*/ 775540 w 978340"/>
                      <a:gd name="connsiteY9" fmla="*/ 86763 h 974414"/>
                      <a:gd name="connsiteX10" fmla="*/ 842397 w 978340"/>
                      <a:gd name="connsiteY10" fmla="*/ 144605 h 974414"/>
                      <a:gd name="connsiteX11" fmla="*/ 795597 w 978340"/>
                      <a:gd name="connsiteY11" fmla="*/ 253614 h 974414"/>
                      <a:gd name="connsiteX12" fmla="*/ 817883 w 978340"/>
                      <a:gd name="connsiteY12" fmla="*/ 286985 h 974414"/>
                      <a:gd name="connsiteX13" fmla="*/ 933768 w 978340"/>
                      <a:gd name="connsiteY13" fmla="*/ 278086 h 974414"/>
                      <a:gd name="connsiteX14" fmla="*/ 967197 w 978340"/>
                      <a:gd name="connsiteY14" fmla="*/ 367074 h 974414"/>
                      <a:gd name="connsiteX15" fmla="*/ 873597 w 978340"/>
                      <a:gd name="connsiteY15" fmla="*/ 431590 h 974414"/>
                      <a:gd name="connsiteX16" fmla="*/ 873597 w 978340"/>
                      <a:gd name="connsiteY16" fmla="*/ 478308 h 974414"/>
                      <a:gd name="connsiteX17" fmla="*/ 978340 w 978340"/>
                      <a:gd name="connsiteY17" fmla="*/ 529476 h 974414"/>
                      <a:gd name="connsiteX18" fmla="*/ 962740 w 978340"/>
                      <a:gd name="connsiteY18" fmla="*/ 620689 h 974414"/>
                      <a:gd name="connsiteX19" fmla="*/ 846854 w 978340"/>
                      <a:gd name="connsiteY19" fmla="*/ 634037 h 974414"/>
                      <a:gd name="connsiteX20" fmla="*/ 826797 w 978340"/>
                      <a:gd name="connsiteY20" fmla="*/ 674081 h 974414"/>
                      <a:gd name="connsiteX21" fmla="*/ 891426 w 978340"/>
                      <a:gd name="connsiteY21" fmla="*/ 774192 h 974414"/>
                      <a:gd name="connsiteX22" fmla="*/ 831254 w 978340"/>
                      <a:gd name="connsiteY22" fmla="*/ 840933 h 974414"/>
                      <a:gd name="connsiteX23" fmla="*/ 724283 w 978340"/>
                      <a:gd name="connsiteY23" fmla="*/ 791990 h 974414"/>
                      <a:gd name="connsiteX24" fmla="*/ 686398 w 978340"/>
                      <a:gd name="connsiteY24" fmla="*/ 823135 h 974414"/>
                      <a:gd name="connsiteX25" fmla="*/ 697541 w 978340"/>
                      <a:gd name="connsiteY25" fmla="*/ 929921 h 974414"/>
                      <a:gd name="connsiteX26" fmla="*/ 603941 w 978340"/>
                      <a:gd name="connsiteY26" fmla="*/ 963291 h 974414"/>
                      <a:gd name="connsiteX27" fmla="*/ 546286 w 978340"/>
                      <a:gd name="connsiteY27" fmla="*/ 875561 h 974414"/>
                      <a:gd name="connsiteX28" fmla="*/ 490284 w 978340"/>
                      <a:gd name="connsiteY28" fmla="*/ 875584 h 974414"/>
                      <a:gd name="connsiteX29" fmla="*/ 445713 w 978340"/>
                      <a:gd name="connsiteY29" fmla="*/ 974414 h 974414"/>
                      <a:gd name="connsiteX30" fmla="*/ 352113 w 978340"/>
                      <a:gd name="connsiteY30" fmla="*/ 958842 h 974414"/>
                      <a:gd name="connsiteX31" fmla="*/ 343199 w 978340"/>
                      <a:gd name="connsiteY31" fmla="*/ 847607 h 974414"/>
                      <a:gd name="connsiteX32" fmla="*/ 291942 w 978340"/>
                      <a:gd name="connsiteY32" fmla="*/ 825360 h 974414"/>
                      <a:gd name="connsiteX33" fmla="*/ 200571 w 978340"/>
                      <a:gd name="connsiteY33" fmla="*/ 887652 h 974414"/>
                      <a:gd name="connsiteX34" fmla="*/ 131485 w 978340"/>
                      <a:gd name="connsiteY34" fmla="*/ 823135 h 974414"/>
                      <a:gd name="connsiteX35" fmla="*/ 178285 w 978340"/>
                      <a:gd name="connsiteY35" fmla="*/ 725249 h 974414"/>
                      <a:gd name="connsiteX36" fmla="*/ 149314 w 978340"/>
                      <a:gd name="connsiteY36" fmla="*/ 685205 h 974414"/>
                      <a:gd name="connsiteX37" fmla="*/ 44571 w 978340"/>
                      <a:gd name="connsiteY37" fmla="*/ 696328 h 974414"/>
                      <a:gd name="connsiteX38" fmla="*/ 11143 w 978340"/>
                      <a:gd name="connsiteY38" fmla="*/ 602891 h 974414"/>
                      <a:gd name="connsiteX39" fmla="*/ 100285 w 978340"/>
                      <a:gd name="connsiteY39" fmla="*/ 542824 h 974414"/>
                      <a:gd name="connsiteX40" fmla="*/ 100285 w 978340"/>
                      <a:gd name="connsiteY40" fmla="*/ 496106 h 974414"/>
                      <a:gd name="connsiteX41" fmla="*/ 0 w 978340"/>
                      <a:gd name="connsiteY41" fmla="*/ 444938 h 974414"/>
                      <a:gd name="connsiteX42" fmla="*/ 15600 w 978340"/>
                      <a:gd name="connsiteY42" fmla="*/ 351501 h 974414"/>
                      <a:gd name="connsiteX43" fmla="*/ 131485 w 978340"/>
                      <a:gd name="connsiteY43" fmla="*/ 340377 h 974414"/>
                      <a:gd name="connsiteX44" fmla="*/ 147085 w 978340"/>
                      <a:gd name="connsiteY44" fmla="*/ 302558 h 974414"/>
                      <a:gd name="connsiteX45" fmla="*/ 147085 w 978340"/>
                      <a:gd name="connsiteY45" fmla="*/ 295884 h 974414"/>
                      <a:gd name="connsiteX46" fmla="*/ 86914 w 978340"/>
                      <a:gd name="connsiteY46" fmla="*/ 209121 h 974414"/>
                      <a:gd name="connsiteX47" fmla="*/ 86914 w 978340"/>
                      <a:gd name="connsiteY47" fmla="*/ 200222 h 974414"/>
                      <a:gd name="connsiteX48" fmla="*/ 142628 w 978340"/>
                      <a:gd name="connsiteY48" fmla="*/ 133481 h 974414"/>
                      <a:gd name="connsiteX49" fmla="*/ 149314 w 978340"/>
                      <a:gd name="connsiteY49" fmla="*/ 133481 h 974414"/>
                      <a:gd name="connsiteX50" fmla="*/ 245142 w 978340"/>
                      <a:gd name="connsiteY50" fmla="*/ 180200 h 974414"/>
                      <a:gd name="connsiteX51" fmla="*/ 251828 w 978340"/>
                      <a:gd name="connsiteY51" fmla="*/ 180200 h 974414"/>
                      <a:gd name="connsiteX52" fmla="*/ 285256 w 978340"/>
                      <a:gd name="connsiteY52" fmla="*/ 157953 h 974414"/>
                      <a:gd name="connsiteX53" fmla="*/ 278570 w 978340"/>
                      <a:gd name="connsiteY53" fmla="*/ 44493 h 974414"/>
                      <a:gd name="connsiteX54" fmla="*/ 365485 w 978340"/>
                      <a:gd name="connsiteY54" fmla="*/ 11123 h 974414"/>
                      <a:gd name="connsiteX55" fmla="*/ 434570 w 978340"/>
                      <a:gd name="connsiteY55" fmla="*/ 106785 h 974414"/>
                      <a:gd name="connsiteX56" fmla="*/ 476913 w 978340"/>
                      <a:gd name="connsiteY56" fmla="*/ 102335 h 974414"/>
                      <a:gd name="connsiteX57" fmla="*/ 528170 w 978340"/>
                      <a:gd name="connsiteY57" fmla="*/ 0 h 974414"/>
                      <a:gd name="connsiteX0" fmla="*/ 488055 w 978340"/>
                      <a:gd name="connsiteY0" fmla="*/ 299009 h 974414"/>
                      <a:gd name="connsiteX1" fmla="*/ 298873 w 978340"/>
                      <a:gd name="connsiteY1" fmla="*/ 487207 h 974414"/>
                      <a:gd name="connsiteX2" fmla="*/ 488055 w 978340"/>
                      <a:gd name="connsiteY2" fmla="*/ 675405 h 974414"/>
                      <a:gd name="connsiteX3" fmla="*/ 677237 w 978340"/>
                      <a:gd name="connsiteY3" fmla="*/ 487207 h 974414"/>
                      <a:gd name="connsiteX4" fmla="*/ 488055 w 978340"/>
                      <a:gd name="connsiteY4" fmla="*/ 299009 h 974414"/>
                      <a:gd name="connsiteX5" fmla="*/ 528170 w 978340"/>
                      <a:gd name="connsiteY5" fmla="*/ 0 h 974414"/>
                      <a:gd name="connsiteX6" fmla="*/ 621769 w 978340"/>
                      <a:gd name="connsiteY6" fmla="*/ 13348 h 974414"/>
                      <a:gd name="connsiteX7" fmla="*/ 637369 w 978340"/>
                      <a:gd name="connsiteY7" fmla="*/ 131256 h 974414"/>
                      <a:gd name="connsiteX8" fmla="*/ 673026 w 978340"/>
                      <a:gd name="connsiteY8" fmla="*/ 151279 h 974414"/>
                      <a:gd name="connsiteX9" fmla="*/ 775540 w 978340"/>
                      <a:gd name="connsiteY9" fmla="*/ 86763 h 974414"/>
                      <a:gd name="connsiteX10" fmla="*/ 842397 w 978340"/>
                      <a:gd name="connsiteY10" fmla="*/ 144605 h 974414"/>
                      <a:gd name="connsiteX11" fmla="*/ 795597 w 978340"/>
                      <a:gd name="connsiteY11" fmla="*/ 253614 h 974414"/>
                      <a:gd name="connsiteX12" fmla="*/ 817883 w 978340"/>
                      <a:gd name="connsiteY12" fmla="*/ 286985 h 974414"/>
                      <a:gd name="connsiteX13" fmla="*/ 933768 w 978340"/>
                      <a:gd name="connsiteY13" fmla="*/ 278086 h 974414"/>
                      <a:gd name="connsiteX14" fmla="*/ 967197 w 978340"/>
                      <a:gd name="connsiteY14" fmla="*/ 367074 h 974414"/>
                      <a:gd name="connsiteX15" fmla="*/ 873597 w 978340"/>
                      <a:gd name="connsiteY15" fmla="*/ 431590 h 974414"/>
                      <a:gd name="connsiteX16" fmla="*/ 873597 w 978340"/>
                      <a:gd name="connsiteY16" fmla="*/ 478308 h 974414"/>
                      <a:gd name="connsiteX17" fmla="*/ 978340 w 978340"/>
                      <a:gd name="connsiteY17" fmla="*/ 529476 h 974414"/>
                      <a:gd name="connsiteX18" fmla="*/ 962740 w 978340"/>
                      <a:gd name="connsiteY18" fmla="*/ 620689 h 974414"/>
                      <a:gd name="connsiteX19" fmla="*/ 846854 w 978340"/>
                      <a:gd name="connsiteY19" fmla="*/ 634037 h 974414"/>
                      <a:gd name="connsiteX20" fmla="*/ 826797 w 978340"/>
                      <a:gd name="connsiteY20" fmla="*/ 674081 h 974414"/>
                      <a:gd name="connsiteX21" fmla="*/ 891426 w 978340"/>
                      <a:gd name="connsiteY21" fmla="*/ 774192 h 974414"/>
                      <a:gd name="connsiteX22" fmla="*/ 831254 w 978340"/>
                      <a:gd name="connsiteY22" fmla="*/ 840933 h 974414"/>
                      <a:gd name="connsiteX23" fmla="*/ 724283 w 978340"/>
                      <a:gd name="connsiteY23" fmla="*/ 791990 h 974414"/>
                      <a:gd name="connsiteX24" fmla="*/ 686398 w 978340"/>
                      <a:gd name="connsiteY24" fmla="*/ 823135 h 974414"/>
                      <a:gd name="connsiteX25" fmla="*/ 697541 w 978340"/>
                      <a:gd name="connsiteY25" fmla="*/ 929921 h 974414"/>
                      <a:gd name="connsiteX26" fmla="*/ 603941 w 978340"/>
                      <a:gd name="connsiteY26" fmla="*/ 963291 h 974414"/>
                      <a:gd name="connsiteX27" fmla="*/ 546286 w 978340"/>
                      <a:gd name="connsiteY27" fmla="*/ 875561 h 974414"/>
                      <a:gd name="connsiteX28" fmla="*/ 490284 w 978340"/>
                      <a:gd name="connsiteY28" fmla="*/ 875584 h 974414"/>
                      <a:gd name="connsiteX29" fmla="*/ 445713 w 978340"/>
                      <a:gd name="connsiteY29" fmla="*/ 974414 h 974414"/>
                      <a:gd name="connsiteX30" fmla="*/ 352113 w 978340"/>
                      <a:gd name="connsiteY30" fmla="*/ 958842 h 974414"/>
                      <a:gd name="connsiteX31" fmla="*/ 343199 w 978340"/>
                      <a:gd name="connsiteY31" fmla="*/ 847607 h 974414"/>
                      <a:gd name="connsiteX32" fmla="*/ 291942 w 978340"/>
                      <a:gd name="connsiteY32" fmla="*/ 825360 h 974414"/>
                      <a:gd name="connsiteX33" fmla="*/ 200571 w 978340"/>
                      <a:gd name="connsiteY33" fmla="*/ 887652 h 974414"/>
                      <a:gd name="connsiteX34" fmla="*/ 131485 w 978340"/>
                      <a:gd name="connsiteY34" fmla="*/ 823135 h 974414"/>
                      <a:gd name="connsiteX35" fmla="*/ 178285 w 978340"/>
                      <a:gd name="connsiteY35" fmla="*/ 725249 h 974414"/>
                      <a:gd name="connsiteX36" fmla="*/ 149314 w 978340"/>
                      <a:gd name="connsiteY36" fmla="*/ 685205 h 974414"/>
                      <a:gd name="connsiteX37" fmla="*/ 44571 w 978340"/>
                      <a:gd name="connsiteY37" fmla="*/ 696328 h 974414"/>
                      <a:gd name="connsiteX38" fmla="*/ 11143 w 978340"/>
                      <a:gd name="connsiteY38" fmla="*/ 602891 h 974414"/>
                      <a:gd name="connsiteX39" fmla="*/ 100285 w 978340"/>
                      <a:gd name="connsiteY39" fmla="*/ 542824 h 974414"/>
                      <a:gd name="connsiteX40" fmla="*/ 100285 w 978340"/>
                      <a:gd name="connsiteY40" fmla="*/ 496106 h 974414"/>
                      <a:gd name="connsiteX41" fmla="*/ 0 w 978340"/>
                      <a:gd name="connsiteY41" fmla="*/ 444938 h 974414"/>
                      <a:gd name="connsiteX42" fmla="*/ 15600 w 978340"/>
                      <a:gd name="connsiteY42" fmla="*/ 351501 h 974414"/>
                      <a:gd name="connsiteX43" fmla="*/ 131485 w 978340"/>
                      <a:gd name="connsiteY43" fmla="*/ 340377 h 974414"/>
                      <a:gd name="connsiteX44" fmla="*/ 147085 w 978340"/>
                      <a:gd name="connsiteY44" fmla="*/ 302558 h 974414"/>
                      <a:gd name="connsiteX45" fmla="*/ 86914 w 978340"/>
                      <a:gd name="connsiteY45" fmla="*/ 209121 h 974414"/>
                      <a:gd name="connsiteX46" fmla="*/ 86914 w 978340"/>
                      <a:gd name="connsiteY46" fmla="*/ 200222 h 974414"/>
                      <a:gd name="connsiteX47" fmla="*/ 142628 w 978340"/>
                      <a:gd name="connsiteY47" fmla="*/ 133481 h 974414"/>
                      <a:gd name="connsiteX48" fmla="*/ 149314 w 978340"/>
                      <a:gd name="connsiteY48" fmla="*/ 133481 h 974414"/>
                      <a:gd name="connsiteX49" fmla="*/ 245142 w 978340"/>
                      <a:gd name="connsiteY49" fmla="*/ 180200 h 974414"/>
                      <a:gd name="connsiteX50" fmla="*/ 251828 w 978340"/>
                      <a:gd name="connsiteY50" fmla="*/ 180200 h 974414"/>
                      <a:gd name="connsiteX51" fmla="*/ 285256 w 978340"/>
                      <a:gd name="connsiteY51" fmla="*/ 157953 h 974414"/>
                      <a:gd name="connsiteX52" fmla="*/ 278570 w 978340"/>
                      <a:gd name="connsiteY52" fmla="*/ 44493 h 974414"/>
                      <a:gd name="connsiteX53" fmla="*/ 365485 w 978340"/>
                      <a:gd name="connsiteY53" fmla="*/ 11123 h 974414"/>
                      <a:gd name="connsiteX54" fmla="*/ 434570 w 978340"/>
                      <a:gd name="connsiteY54" fmla="*/ 106785 h 974414"/>
                      <a:gd name="connsiteX55" fmla="*/ 476913 w 978340"/>
                      <a:gd name="connsiteY55" fmla="*/ 102335 h 974414"/>
                      <a:gd name="connsiteX56" fmla="*/ 528170 w 978340"/>
                      <a:gd name="connsiteY56" fmla="*/ 0 h 974414"/>
                      <a:gd name="connsiteX0" fmla="*/ 488055 w 978340"/>
                      <a:gd name="connsiteY0" fmla="*/ 299009 h 974414"/>
                      <a:gd name="connsiteX1" fmla="*/ 298873 w 978340"/>
                      <a:gd name="connsiteY1" fmla="*/ 487207 h 974414"/>
                      <a:gd name="connsiteX2" fmla="*/ 488055 w 978340"/>
                      <a:gd name="connsiteY2" fmla="*/ 675405 h 974414"/>
                      <a:gd name="connsiteX3" fmla="*/ 677237 w 978340"/>
                      <a:gd name="connsiteY3" fmla="*/ 487207 h 974414"/>
                      <a:gd name="connsiteX4" fmla="*/ 488055 w 978340"/>
                      <a:gd name="connsiteY4" fmla="*/ 299009 h 974414"/>
                      <a:gd name="connsiteX5" fmla="*/ 528170 w 978340"/>
                      <a:gd name="connsiteY5" fmla="*/ 0 h 974414"/>
                      <a:gd name="connsiteX6" fmla="*/ 621769 w 978340"/>
                      <a:gd name="connsiteY6" fmla="*/ 13348 h 974414"/>
                      <a:gd name="connsiteX7" fmla="*/ 637369 w 978340"/>
                      <a:gd name="connsiteY7" fmla="*/ 131256 h 974414"/>
                      <a:gd name="connsiteX8" fmla="*/ 673026 w 978340"/>
                      <a:gd name="connsiteY8" fmla="*/ 151279 h 974414"/>
                      <a:gd name="connsiteX9" fmla="*/ 775540 w 978340"/>
                      <a:gd name="connsiteY9" fmla="*/ 86763 h 974414"/>
                      <a:gd name="connsiteX10" fmla="*/ 842397 w 978340"/>
                      <a:gd name="connsiteY10" fmla="*/ 144605 h 974414"/>
                      <a:gd name="connsiteX11" fmla="*/ 795597 w 978340"/>
                      <a:gd name="connsiteY11" fmla="*/ 253614 h 974414"/>
                      <a:gd name="connsiteX12" fmla="*/ 817883 w 978340"/>
                      <a:gd name="connsiteY12" fmla="*/ 286985 h 974414"/>
                      <a:gd name="connsiteX13" fmla="*/ 933768 w 978340"/>
                      <a:gd name="connsiteY13" fmla="*/ 278086 h 974414"/>
                      <a:gd name="connsiteX14" fmla="*/ 967197 w 978340"/>
                      <a:gd name="connsiteY14" fmla="*/ 367074 h 974414"/>
                      <a:gd name="connsiteX15" fmla="*/ 873597 w 978340"/>
                      <a:gd name="connsiteY15" fmla="*/ 431590 h 974414"/>
                      <a:gd name="connsiteX16" fmla="*/ 873597 w 978340"/>
                      <a:gd name="connsiteY16" fmla="*/ 478308 h 974414"/>
                      <a:gd name="connsiteX17" fmla="*/ 978340 w 978340"/>
                      <a:gd name="connsiteY17" fmla="*/ 529476 h 974414"/>
                      <a:gd name="connsiteX18" fmla="*/ 962740 w 978340"/>
                      <a:gd name="connsiteY18" fmla="*/ 620689 h 974414"/>
                      <a:gd name="connsiteX19" fmla="*/ 846854 w 978340"/>
                      <a:gd name="connsiteY19" fmla="*/ 634037 h 974414"/>
                      <a:gd name="connsiteX20" fmla="*/ 826797 w 978340"/>
                      <a:gd name="connsiteY20" fmla="*/ 674081 h 974414"/>
                      <a:gd name="connsiteX21" fmla="*/ 891426 w 978340"/>
                      <a:gd name="connsiteY21" fmla="*/ 774192 h 974414"/>
                      <a:gd name="connsiteX22" fmla="*/ 831254 w 978340"/>
                      <a:gd name="connsiteY22" fmla="*/ 840933 h 974414"/>
                      <a:gd name="connsiteX23" fmla="*/ 724283 w 978340"/>
                      <a:gd name="connsiteY23" fmla="*/ 791990 h 974414"/>
                      <a:gd name="connsiteX24" fmla="*/ 686398 w 978340"/>
                      <a:gd name="connsiteY24" fmla="*/ 823135 h 974414"/>
                      <a:gd name="connsiteX25" fmla="*/ 697541 w 978340"/>
                      <a:gd name="connsiteY25" fmla="*/ 929921 h 974414"/>
                      <a:gd name="connsiteX26" fmla="*/ 603941 w 978340"/>
                      <a:gd name="connsiteY26" fmla="*/ 963291 h 974414"/>
                      <a:gd name="connsiteX27" fmla="*/ 546286 w 978340"/>
                      <a:gd name="connsiteY27" fmla="*/ 875561 h 974414"/>
                      <a:gd name="connsiteX28" fmla="*/ 490284 w 978340"/>
                      <a:gd name="connsiteY28" fmla="*/ 875584 h 974414"/>
                      <a:gd name="connsiteX29" fmla="*/ 445713 w 978340"/>
                      <a:gd name="connsiteY29" fmla="*/ 974414 h 974414"/>
                      <a:gd name="connsiteX30" fmla="*/ 352113 w 978340"/>
                      <a:gd name="connsiteY30" fmla="*/ 958842 h 974414"/>
                      <a:gd name="connsiteX31" fmla="*/ 343199 w 978340"/>
                      <a:gd name="connsiteY31" fmla="*/ 847607 h 974414"/>
                      <a:gd name="connsiteX32" fmla="*/ 291942 w 978340"/>
                      <a:gd name="connsiteY32" fmla="*/ 825360 h 974414"/>
                      <a:gd name="connsiteX33" fmla="*/ 200571 w 978340"/>
                      <a:gd name="connsiteY33" fmla="*/ 887652 h 974414"/>
                      <a:gd name="connsiteX34" fmla="*/ 131485 w 978340"/>
                      <a:gd name="connsiteY34" fmla="*/ 823135 h 974414"/>
                      <a:gd name="connsiteX35" fmla="*/ 178285 w 978340"/>
                      <a:gd name="connsiteY35" fmla="*/ 725249 h 974414"/>
                      <a:gd name="connsiteX36" fmla="*/ 149314 w 978340"/>
                      <a:gd name="connsiteY36" fmla="*/ 685205 h 974414"/>
                      <a:gd name="connsiteX37" fmla="*/ 44571 w 978340"/>
                      <a:gd name="connsiteY37" fmla="*/ 696328 h 974414"/>
                      <a:gd name="connsiteX38" fmla="*/ 11143 w 978340"/>
                      <a:gd name="connsiteY38" fmla="*/ 602891 h 974414"/>
                      <a:gd name="connsiteX39" fmla="*/ 100285 w 978340"/>
                      <a:gd name="connsiteY39" fmla="*/ 542824 h 974414"/>
                      <a:gd name="connsiteX40" fmla="*/ 100285 w 978340"/>
                      <a:gd name="connsiteY40" fmla="*/ 496106 h 974414"/>
                      <a:gd name="connsiteX41" fmla="*/ 0 w 978340"/>
                      <a:gd name="connsiteY41" fmla="*/ 444938 h 974414"/>
                      <a:gd name="connsiteX42" fmla="*/ 15600 w 978340"/>
                      <a:gd name="connsiteY42" fmla="*/ 351501 h 974414"/>
                      <a:gd name="connsiteX43" fmla="*/ 131485 w 978340"/>
                      <a:gd name="connsiteY43" fmla="*/ 340377 h 974414"/>
                      <a:gd name="connsiteX44" fmla="*/ 147085 w 978340"/>
                      <a:gd name="connsiteY44" fmla="*/ 302558 h 974414"/>
                      <a:gd name="connsiteX45" fmla="*/ 86914 w 978340"/>
                      <a:gd name="connsiteY45" fmla="*/ 200222 h 974414"/>
                      <a:gd name="connsiteX46" fmla="*/ 142628 w 978340"/>
                      <a:gd name="connsiteY46" fmla="*/ 133481 h 974414"/>
                      <a:gd name="connsiteX47" fmla="*/ 149314 w 978340"/>
                      <a:gd name="connsiteY47" fmla="*/ 133481 h 974414"/>
                      <a:gd name="connsiteX48" fmla="*/ 245142 w 978340"/>
                      <a:gd name="connsiteY48" fmla="*/ 180200 h 974414"/>
                      <a:gd name="connsiteX49" fmla="*/ 251828 w 978340"/>
                      <a:gd name="connsiteY49" fmla="*/ 180200 h 974414"/>
                      <a:gd name="connsiteX50" fmla="*/ 285256 w 978340"/>
                      <a:gd name="connsiteY50" fmla="*/ 157953 h 974414"/>
                      <a:gd name="connsiteX51" fmla="*/ 278570 w 978340"/>
                      <a:gd name="connsiteY51" fmla="*/ 44493 h 974414"/>
                      <a:gd name="connsiteX52" fmla="*/ 365485 w 978340"/>
                      <a:gd name="connsiteY52" fmla="*/ 11123 h 974414"/>
                      <a:gd name="connsiteX53" fmla="*/ 434570 w 978340"/>
                      <a:gd name="connsiteY53" fmla="*/ 106785 h 974414"/>
                      <a:gd name="connsiteX54" fmla="*/ 476913 w 978340"/>
                      <a:gd name="connsiteY54" fmla="*/ 102335 h 974414"/>
                      <a:gd name="connsiteX55" fmla="*/ 528170 w 978340"/>
                      <a:gd name="connsiteY55" fmla="*/ 0 h 974414"/>
                      <a:gd name="connsiteX0" fmla="*/ 488055 w 978340"/>
                      <a:gd name="connsiteY0" fmla="*/ 299009 h 974414"/>
                      <a:gd name="connsiteX1" fmla="*/ 298873 w 978340"/>
                      <a:gd name="connsiteY1" fmla="*/ 487207 h 974414"/>
                      <a:gd name="connsiteX2" fmla="*/ 488055 w 978340"/>
                      <a:gd name="connsiteY2" fmla="*/ 675405 h 974414"/>
                      <a:gd name="connsiteX3" fmla="*/ 677237 w 978340"/>
                      <a:gd name="connsiteY3" fmla="*/ 487207 h 974414"/>
                      <a:gd name="connsiteX4" fmla="*/ 488055 w 978340"/>
                      <a:gd name="connsiteY4" fmla="*/ 299009 h 974414"/>
                      <a:gd name="connsiteX5" fmla="*/ 528170 w 978340"/>
                      <a:gd name="connsiteY5" fmla="*/ 0 h 974414"/>
                      <a:gd name="connsiteX6" fmla="*/ 621769 w 978340"/>
                      <a:gd name="connsiteY6" fmla="*/ 13348 h 974414"/>
                      <a:gd name="connsiteX7" fmla="*/ 637369 w 978340"/>
                      <a:gd name="connsiteY7" fmla="*/ 131256 h 974414"/>
                      <a:gd name="connsiteX8" fmla="*/ 673026 w 978340"/>
                      <a:gd name="connsiteY8" fmla="*/ 151279 h 974414"/>
                      <a:gd name="connsiteX9" fmla="*/ 775540 w 978340"/>
                      <a:gd name="connsiteY9" fmla="*/ 86763 h 974414"/>
                      <a:gd name="connsiteX10" fmla="*/ 842397 w 978340"/>
                      <a:gd name="connsiteY10" fmla="*/ 144605 h 974414"/>
                      <a:gd name="connsiteX11" fmla="*/ 795597 w 978340"/>
                      <a:gd name="connsiteY11" fmla="*/ 253614 h 974414"/>
                      <a:gd name="connsiteX12" fmla="*/ 817883 w 978340"/>
                      <a:gd name="connsiteY12" fmla="*/ 286985 h 974414"/>
                      <a:gd name="connsiteX13" fmla="*/ 933768 w 978340"/>
                      <a:gd name="connsiteY13" fmla="*/ 278086 h 974414"/>
                      <a:gd name="connsiteX14" fmla="*/ 967197 w 978340"/>
                      <a:gd name="connsiteY14" fmla="*/ 367074 h 974414"/>
                      <a:gd name="connsiteX15" fmla="*/ 873597 w 978340"/>
                      <a:gd name="connsiteY15" fmla="*/ 431590 h 974414"/>
                      <a:gd name="connsiteX16" fmla="*/ 873597 w 978340"/>
                      <a:gd name="connsiteY16" fmla="*/ 478308 h 974414"/>
                      <a:gd name="connsiteX17" fmla="*/ 978340 w 978340"/>
                      <a:gd name="connsiteY17" fmla="*/ 529476 h 974414"/>
                      <a:gd name="connsiteX18" fmla="*/ 962740 w 978340"/>
                      <a:gd name="connsiteY18" fmla="*/ 620689 h 974414"/>
                      <a:gd name="connsiteX19" fmla="*/ 846854 w 978340"/>
                      <a:gd name="connsiteY19" fmla="*/ 634037 h 974414"/>
                      <a:gd name="connsiteX20" fmla="*/ 826797 w 978340"/>
                      <a:gd name="connsiteY20" fmla="*/ 674081 h 974414"/>
                      <a:gd name="connsiteX21" fmla="*/ 891426 w 978340"/>
                      <a:gd name="connsiteY21" fmla="*/ 774192 h 974414"/>
                      <a:gd name="connsiteX22" fmla="*/ 831254 w 978340"/>
                      <a:gd name="connsiteY22" fmla="*/ 840933 h 974414"/>
                      <a:gd name="connsiteX23" fmla="*/ 724283 w 978340"/>
                      <a:gd name="connsiteY23" fmla="*/ 791990 h 974414"/>
                      <a:gd name="connsiteX24" fmla="*/ 686398 w 978340"/>
                      <a:gd name="connsiteY24" fmla="*/ 823135 h 974414"/>
                      <a:gd name="connsiteX25" fmla="*/ 697541 w 978340"/>
                      <a:gd name="connsiteY25" fmla="*/ 929921 h 974414"/>
                      <a:gd name="connsiteX26" fmla="*/ 603941 w 978340"/>
                      <a:gd name="connsiteY26" fmla="*/ 963291 h 974414"/>
                      <a:gd name="connsiteX27" fmla="*/ 546286 w 978340"/>
                      <a:gd name="connsiteY27" fmla="*/ 875561 h 974414"/>
                      <a:gd name="connsiteX28" fmla="*/ 490284 w 978340"/>
                      <a:gd name="connsiteY28" fmla="*/ 875584 h 974414"/>
                      <a:gd name="connsiteX29" fmla="*/ 445713 w 978340"/>
                      <a:gd name="connsiteY29" fmla="*/ 974414 h 974414"/>
                      <a:gd name="connsiteX30" fmla="*/ 352113 w 978340"/>
                      <a:gd name="connsiteY30" fmla="*/ 958842 h 974414"/>
                      <a:gd name="connsiteX31" fmla="*/ 343199 w 978340"/>
                      <a:gd name="connsiteY31" fmla="*/ 847607 h 974414"/>
                      <a:gd name="connsiteX32" fmla="*/ 291942 w 978340"/>
                      <a:gd name="connsiteY32" fmla="*/ 825360 h 974414"/>
                      <a:gd name="connsiteX33" fmla="*/ 200571 w 978340"/>
                      <a:gd name="connsiteY33" fmla="*/ 887652 h 974414"/>
                      <a:gd name="connsiteX34" fmla="*/ 131485 w 978340"/>
                      <a:gd name="connsiteY34" fmla="*/ 823135 h 974414"/>
                      <a:gd name="connsiteX35" fmla="*/ 178285 w 978340"/>
                      <a:gd name="connsiteY35" fmla="*/ 725249 h 974414"/>
                      <a:gd name="connsiteX36" fmla="*/ 149314 w 978340"/>
                      <a:gd name="connsiteY36" fmla="*/ 685205 h 974414"/>
                      <a:gd name="connsiteX37" fmla="*/ 44571 w 978340"/>
                      <a:gd name="connsiteY37" fmla="*/ 696328 h 974414"/>
                      <a:gd name="connsiteX38" fmla="*/ 11143 w 978340"/>
                      <a:gd name="connsiteY38" fmla="*/ 602891 h 974414"/>
                      <a:gd name="connsiteX39" fmla="*/ 100285 w 978340"/>
                      <a:gd name="connsiteY39" fmla="*/ 542824 h 974414"/>
                      <a:gd name="connsiteX40" fmla="*/ 100285 w 978340"/>
                      <a:gd name="connsiteY40" fmla="*/ 496106 h 974414"/>
                      <a:gd name="connsiteX41" fmla="*/ 0 w 978340"/>
                      <a:gd name="connsiteY41" fmla="*/ 444938 h 974414"/>
                      <a:gd name="connsiteX42" fmla="*/ 15600 w 978340"/>
                      <a:gd name="connsiteY42" fmla="*/ 351501 h 974414"/>
                      <a:gd name="connsiteX43" fmla="*/ 131485 w 978340"/>
                      <a:gd name="connsiteY43" fmla="*/ 340377 h 974414"/>
                      <a:gd name="connsiteX44" fmla="*/ 147085 w 978340"/>
                      <a:gd name="connsiteY44" fmla="*/ 302558 h 974414"/>
                      <a:gd name="connsiteX45" fmla="*/ 86914 w 978340"/>
                      <a:gd name="connsiteY45" fmla="*/ 200222 h 974414"/>
                      <a:gd name="connsiteX46" fmla="*/ 142628 w 978340"/>
                      <a:gd name="connsiteY46" fmla="*/ 133481 h 974414"/>
                      <a:gd name="connsiteX47" fmla="*/ 245142 w 978340"/>
                      <a:gd name="connsiteY47" fmla="*/ 180200 h 974414"/>
                      <a:gd name="connsiteX48" fmla="*/ 251828 w 978340"/>
                      <a:gd name="connsiteY48" fmla="*/ 180200 h 974414"/>
                      <a:gd name="connsiteX49" fmla="*/ 285256 w 978340"/>
                      <a:gd name="connsiteY49" fmla="*/ 157953 h 974414"/>
                      <a:gd name="connsiteX50" fmla="*/ 278570 w 978340"/>
                      <a:gd name="connsiteY50" fmla="*/ 44493 h 974414"/>
                      <a:gd name="connsiteX51" fmla="*/ 365485 w 978340"/>
                      <a:gd name="connsiteY51" fmla="*/ 11123 h 974414"/>
                      <a:gd name="connsiteX52" fmla="*/ 434570 w 978340"/>
                      <a:gd name="connsiteY52" fmla="*/ 106785 h 974414"/>
                      <a:gd name="connsiteX53" fmla="*/ 476913 w 978340"/>
                      <a:gd name="connsiteY53" fmla="*/ 102335 h 974414"/>
                      <a:gd name="connsiteX54" fmla="*/ 528170 w 978340"/>
                      <a:gd name="connsiteY54" fmla="*/ 0 h 974414"/>
                      <a:gd name="connsiteX0" fmla="*/ 488055 w 978340"/>
                      <a:gd name="connsiteY0" fmla="*/ 299009 h 974414"/>
                      <a:gd name="connsiteX1" fmla="*/ 298873 w 978340"/>
                      <a:gd name="connsiteY1" fmla="*/ 487207 h 974414"/>
                      <a:gd name="connsiteX2" fmla="*/ 488055 w 978340"/>
                      <a:gd name="connsiteY2" fmla="*/ 675405 h 974414"/>
                      <a:gd name="connsiteX3" fmla="*/ 677237 w 978340"/>
                      <a:gd name="connsiteY3" fmla="*/ 487207 h 974414"/>
                      <a:gd name="connsiteX4" fmla="*/ 488055 w 978340"/>
                      <a:gd name="connsiteY4" fmla="*/ 299009 h 974414"/>
                      <a:gd name="connsiteX5" fmla="*/ 528170 w 978340"/>
                      <a:gd name="connsiteY5" fmla="*/ 0 h 974414"/>
                      <a:gd name="connsiteX6" fmla="*/ 621769 w 978340"/>
                      <a:gd name="connsiteY6" fmla="*/ 13348 h 974414"/>
                      <a:gd name="connsiteX7" fmla="*/ 637369 w 978340"/>
                      <a:gd name="connsiteY7" fmla="*/ 131256 h 974414"/>
                      <a:gd name="connsiteX8" fmla="*/ 673026 w 978340"/>
                      <a:gd name="connsiteY8" fmla="*/ 151279 h 974414"/>
                      <a:gd name="connsiteX9" fmla="*/ 775540 w 978340"/>
                      <a:gd name="connsiteY9" fmla="*/ 86763 h 974414"/>
                      <a:gd name="connsiteX10" fmla="*/ 842397 w 978340"/>
                      <a:gd name="connsiteY10" fmla="*/ 144605 h 974414"/>
                      <a:gd name="connsiteX11" fmla="*/ 795597 w 978340"/>
                      <a:gd name="connsiteY11" fmla="*/ 253614 h 974414"/>
                      <a:gd name="connsiteX12" fmla="*/ 817883 w 978340"/>
                      <a:gd name="connsiteY12" fmla="*/ 286985 h 974414"/>
                      <a:gd name="connsiteX13" fmla="*/ 933768 w 978340"/>
                      <a:gd name="connsiteY13" fmla="*/ 278086 h 974414"/>
                      <a:gd name="connsiteX14" fmla="*/ 967197 w 978340"/>
                      <a:gd name="connsiteY14" fmla="*/ 367074 h 974414"/>
                      <a:gd name="connsiteX15" fmla="*/ 873597 w 978340"/>
                      <a:gd name="connsiteY15" fmla="*/ 431590 h 974414"/>
                      <a:gd name="connsiteX16" fmla="*/ 873597 w 978340"/>
                      <a:gd name="connsiteY16" fmla="*/ 478308 h 974414"/>
                      <a:gd name="connsiteX17" fmla="*/ 978340 w 978340"/>
                      <a:gd name="connsiteY17" fmla="*/ 529476 h 974414"/>
                      <a:gd name="connsiteX18" fmla="*/ 962740 w 978340"/>
                      <a:gd name="connsiteY18" fmla="*/ 620689 h 974414"/>
                      <a:gd name="connsiteX19" fmla="*/ 846854 w 978340"/>
                      <a:gd name="connsiteY19" fmla="*/ 634037 h 974414"/>
                      <a:gd name="connsiteX20" fmla="*/ 826797 w 978340"/>
                      <a:gd name="connsiteY20" fmla="*/ 674081 h 974414"/>
                      <a:gd name="connsiteX21" fmla="*/ 891426 w 978340"/>
                      <a:gd name="connsiteY21" fmla="*/ 774192 h 974414"/>
                      <a:gd name="connsiteX22" fmla="*/ 831254 w 978340"/>
                      <a:gd name="connsiteY22" fmla="*/ 840933 h 974414"/>
                      <a:gd name="connsiteX23" fmla="*/ 724283 w 978340"/>
                      <a:gd name="connsiteY23" fmla="*/ 791990 h 974414"/>
                      <a:gd name="connsiteX24" fmla="*/ 686398 w 978340"/>
                      <a:gd name="connsiteY24" fmla="*/ 823135 h 974414"/>
                      <a:gd name="connsiteX25" fmla="*/ 697541 w 978340"/>
                      <a:gd name="connsiteY25" fmla="*/ 929921 h 974414"/>
                      <a:gd name="connsiteX26" fmla="*/ 603941 w 978340"/>
                      <a:gd name="connsiteY26" fmla="*/ 963291 h 974414"/>
                      <a:gd name="connsiteX27" fmla="*/ 546286 w 978340"/>
                      <a:gd name="connsiteY27" fmla="*/ 875561 h 974414"/>
                      <a:gd name="connsiteX28" fmla="*/ 490284 w 978340"/>
                      <a:gd name="connsiteY28" fmla="*/ 875584 h 974414"/>
                      <a:gd name="connsiteX29" fmla="*/ 445713 w 978340"/>
                      <a:gd name="connsiteY29" fmla="*/ 974414 h 974414"/>
                      <a:gd name="connsiteX30" fmla="*/ 352113 w 978340"/>
                      <a:gd name="connsiteY30" fmla="*/ 958842 h 974414"/>
                      <a:gd name="connsiteX31" fmla="*/ 343199 w 978340"/>
                      <a:gd name="connsiteY31" fmla="*/ 847607 h 974414"/>
                      <a:gd name="connsiteX32" fmla="*/ 291942 w 978340"/>
                      <a:gd name="connsiteY32" fmla="*/ 825360 h 974414"/>
                      <a:gd name="connsiteX33" fmla="*/ 200571 w 978340"/>
                      <a:gd name="connsiteY33" fmla="*/ 887652 h 974414"/>
                      <a:gd name="connsiteX34" fmla="*/ 131485 w 978340"/>
                      <a:gd name="connsiteY34" fmla="*/ 823135 h 974414"/>
                      <a:gd name="connsiteX35" fmla="*/ 178285 w 978340"/>
                      <a:gd name="connsiteY35" fmla="*/ 725249 h 974414"/>
                      <a:gd name="connsiteX36" fmla="*/ 149314 w 978340"/>
                      <a:gd name="connsiteY36" fmla="*/ 685205 h 974414"/>
                      <a:gd name="connsiteX37" fmla="*/ 44571 w 978340"/>
                      <a:gd name="connsiteY37" fmla="*/ 696328 h 974414"/>
                      <a:gd name="connsiteX38" fmla="*/ 11143 w 978340"/>
                      <a:gd name="connsiteY38" fmla="*/ 602891 h 974414"/>
                      <a:gd name="connsiteX39" fmla="*/ 100285 w 978340"/>
                      <a:gd name="connsiteY39" fmla="*/ 542824 h 974414"/>
                      <a:gd name="connsiteX40" fmla="*/ 100285 w 978340"/>
                      <a:gd name="connsiteY40" fmla="*/ 496106 h 974414"/>
                      <a:gd name="connsiteX41" fmla="*/ 0 w 978340"/>
                      <a:gd name="connsiteY41" fmla="*/ 444938 h 974414"/>
                      <a:gd name="connsiteX42" fmla="*/ 15600 w 978340"/>
                      <a:gd name="connsiteY42" fmla="*/ 351501 h 974414"/>
                      <a:gd name="connsiteX43" fmla="*/ 131485 w 978340"/>
                      <a:gd name="connsiteY43" fmla="*/ 340377 h 974414"/>
                      <a:gd name="connsiteX44" fmla="*/ 147085 w 978340"/>
                      <a:gd name="connsiteY44" fmla="*/ 302558 h 974414"/>
                      <a:gd name="connsiteX45" fmla="*/ 86914 w 978340"/>
                      <a:gd name="connsiteY45" fmla="*/ 200222 h 974414"/>
                      <a:gd name="connsiteX46" fmla="*/ 142628 w 978340"/>
                      <a:gd name="connsiteY46" fmla="*/ 133481 h 974414"/>
                      <a:gd name="connsiteX47" fmla="*/ 251828 w 978340"/>
                      <a:gd name="connsiteY47" fmla="*/ 180200 h 974414"/>
                      <a:gd name="connsiteX48" fmla="*/ 285256 w 978340"/>
                      <a:gd name="connsiteY48" fmla="*/ 157953 h 974414"/>
                      <a:gd name="connsiteX49" fmla="*/ 278570 w 978340"/>
                      <a:gd name="connsiteY49" fmla="*/ 44493 h 974414"/>
                      <a:gd name="connsiteX50" fmla="*/ 365485 w 978340"/>
                      <a:gd name="connsiteY50" fmla="*/ 11123 h 974414"/>
                      <a:gd name="connsiteX51" fmla="*/ 434570 w 978340"/>
                      <a:gd name="connsiteY51" fmla="*/ 106785 h 974414"/>
                      <a:gd name="connsiteX52" fmla="*/ 476913 w 978340"/>
                      <a:gd name="connsiteY52" fmla="*/ 102335 h 974414"/>
                      <a:gd name="connsiteX53" fmla="*/ 528170 w 978340"/>
                      <a:gd name="connsiteY53" fmla="*/ 0 h 9744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978340" h="974414">
                        <a:moveTo>
                          <a:pt x="488055" y="299009"/>
                        </a:moveTo>
                        <a:cubicBezTo>
                          <a:pt x="383573" y="299009"/>
                          <a:pt x="298873" y="383268"/>
                          <a:pt x="298873" y="487207"/>
                        </a:cubicBezTo>
                        <a:cubicBezTo>
                          <a:pt x="298873" y="591146"/>
                          <a:pt x="383573" y="675405"/>
                          <a:pt x="488055" y="675405"/>
                        </a:cubicBezTo>
                        <a:cubicBezTo>
                          <a:pt x="592537" y="675405"/>
                          <a:pt x="677237" y="591146"/>
                          <a:pt x="677237" y="487207"/>
                        </a:cubicBezTo>
                        <a:cubicBezTo>
                          <a:pt x="677237" y="383268"/>
                          <a:pt x="592537" y="299009"/>
                          <a:pt x="488055" y="299009"/>
                        </a:cubicBezTo>
                        <a:close/>
                        <a:moveTo>
                          <a:pt x="528170" y="0"/>
                        </a:moveTo>
                        <a:lnTo>
                          <a:pt x="621769" y="13348"/>
                        </a:lnTo>
                        <a:lnTo>
                          <a:pt x="637369" y="131256"/>
                        </a:lnTo>
                        <a:lnTo>
                          <a:pt x="673026" y="151279"/>
                        </a:lnTo>
                        <a:lnTo>
                          <a:pt x="775540" y="86763"/>
                        </a:lnTo>
                        <a:lnTo>
                          <a:pt x="842397" y="144605"/>
                        </a:lnTo>
                        <a:lnTo>
                          <a:pt x="795597" y="253614"/>
                        </a:lnTo>
                        <a:lnTo>
                          <a:pt x="817883" y="286985"/>
                        </a:lnTo>
                        <a:lnTo>
                          <a:pt x="933768" y="278086"/>
                        </a:lnTo>
                        <a:lnTo>
                          <a:pt x="967197" y="367074"/>
                        </a:lnTo>
                        <a:lnTo>
                          <a:pt x="873597" y="431590"/>
                        </a:lnTo>
                        <a:lnTo>
                          <a:pt x="873597" y="478308"/>
                        </a:lnTo>
                        <a:lnTo>
                          <a:pt x="978340" y="529476"/>
                        </a:lnTo>
                        <a:lnTo>
                          <a:pt x="962740" y="620689"/>
                        </a:lnTo>
                        <a:lnTo>
                          <a:pt x="846854" y="634037"/>
                        </a:lnTo>
                        <a:lnTo>
                          <a:pt x="826797" y="674081"/>
                        </a:lnTo>
                        <a:lnTo>
                          <a:pt x="891426" y="774192"/>
                        </a:lnTo>
                        <a:lnTo>
                          <a:pt x="831254" y="840933"/>
                        </a:lnTo>
                        <a:lnTo>
                          <a:pt x="724283" y="791990"/>
                        </a:lnTo>
                        <a:lnTo>
                          <a:pt x="686398" y="823135"/>
                        </a:lnTo>
                        <a:lnTo>
                          <a:pt x="697541" y="929921"/>
                        </a:lnTo>
                        <a:lnTo>
                          <a:pt x="603941" y="963291"/>
                        </a:lnTo>
                        <a:lnTo>
                          <a:pt x="546286" y="875561"/>
                        </a:lnTo>
                        <a:lnTo>
                          <a:pt x="490284" y="875584"/>
                        </a:lnTo>
                        <a:lnTo>
                          <a:pt x="445713" y="974414"/>
                        </a:lnTo>
                        <a:lnTo>
                          <a:pt x="352113" y="958842"/>
                        </a:lnTo>
                        <a:lnTo>
                          <a:pt x="343199" y="847607"/>
                        </a:lnTo>
                        <a:lnTo>
                          <a:pt x="291942" y="825360"/>
                        </a:lnTo>
                        <a:lnTo>
                          <a:pt x="200571" y="887652"/>
                        </a:lnTo>
                        <a:lnTo>
                          <a:pt x="131485" y="823135"/>
                        </a:lnTo>
                        <a:lnTo>
                          <a:pt x="178285" y="725249"/>
                        </a:lnTo>
                        <a:lnTo>
                          <a:pt x="149314" y="685205"/>
                        </a:lnTo>
                        <a:lnTo>
                          <a:pt x="44571" y="696328"/>
                        </a:lnTo>
                        <a:lnTo>
                          <a:pt x="11143" y="602891"/>
                        </a:lnTo>
                        <a:lnTo>
                          <a:pt x="100285" y="542824"/>
                        </a:lnTo>
                        <a:lnTo>
                          <a:pt x="100285" y="496106"/>
                        </a:lnTo>
                        <a:lnTo>
                          <a:pt x="0" y="444938"/>
                        </a:lnTo>
                        <a:lnTo>
                          <a:pt x="15600" y="351501"/>
                        </a:lnTo>
                        <a:lnTo>
                          <a:pt x="131485" y="340377"/>
                        </a:lnTo>
                        <a:lnTo>
                          <a:pt x="147085" y="302558"/>
                        </a:lnTo>
                        <a:lnTo>
                          <a:pt x="86914" y="200222"/>
                        </a:lnTo>
                        <a:lnTo>
                          <a:pt x="142628" y="133481"/>
                        </a:lnTo>
                        <a:lnTo>
                          <a:pt x="251828" y="180200"/>
                        </a:lnTo>
                        <a:lnTo>
                          <a:pt x="285256" y="157953"/>
                        </a:lnTo>
                        <a:lnTo>
                          <a:pt x="278570" y="44493"/>
                        </a:lnTo>
                        <a:lnTo>
                          <a:pt x="365485" y="11123"/>
                        </a:lnTo>
                        <a:lnTo>
                          <a:pt x="434570" y="106785"/>
                        </a:lnTo>
                        <a:lnTo>
                          <a:pt x="476913" y="102335"/>
                        </a:lnTo>
                        <a:lnTo>
                          <a:pt x="52817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96" name="Group 895">
                <a:extLst>
                  <a:ext uri="{FF2B5EF4-FFF2-40B4-BE49-F238E27FC236}">
                    <a16:creationId xmlns:a16="http://schemas.microsoft.com/office/drawing/2014/main" id="{A06FE9FA-10DA-49C0-BC07-1FA174BFC8C6}"/>
                  </a:ext>
                </a:extLst>
              </p:cNvPr>
              <p:cNvGrpSpPr/>
              <p:nvPr/>
            </p:nvGrpSpPr>
            <p:grpSpPr>
              <a:xfrm>
                <a:off x="1445491" y="3719113"/>
                <a:ext cx="393040" cy="415550"/>
                <a:chOff x="1930449" y="3841003"/>
                <a:chExt cx="476412" cy="503696"/>
              </a:xfrm>
            </p:grpSpPr>
            <p:grpSp>
              <p:nvGrpSpPr>
                <p:cNvPr id="407" name="Group 406">
                  <a:extLst>
                    <a:ext uri="{FF2B5EF4-FFF2-40B4-BE49-F238E27FC236}">
                      <a16:creationId xmlns:a16="http://schemas.microsoft.com/office/drawing/2014/main" id="{C11C5297-CE67-4775-9F32-87AD9EBE3828}"/>
                    </a:ext>
                  </a:extLst>
                </p:cNvPr>
                <p:cNvGrpSpPr/>
                <p:nvPr/>
              </p:nvGrpSpPr>
              <p:grpSpPr>
                <a:xfrm>
                  <a:off x="1930449" y="384100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408" name="Freeform: Shape 407">
                    <a:extLst>
                      <a:ext uri="{FF2B5EF4-FFF2-40B4-BE49-F238E27FC236}">
                        <a16:creationId xmlns:a16="http://schemas.microsoft.com/office/drawing/2014/main" id="{D392D840-E166-4723-86F3-4F27A04BCCF8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09" name="Oval 408">
                    <a:extLst>
                      <a:ext uri="{FF2B5EF4-FFF2-40B4-BE49-F238E27FC236}">
                        <a16:creationId xmlns:a16="http://schemas.microsoft.com/office/drawing/2014/main" id="{F0287706-FD4A-4E41-A4BB-13D94936769F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19" name="Freeform 457">
                  <a:extLst>
                    <a:ext uri="{FF2B5EF4-FFF2-40B4-BE49-F238E27FC236}">
                      <a16:creationId xmlns:a16="http://schemas.microsoft.com/office/drawing/2014/main" id="{84B85458-223D-486F-9CD1-2386864F8F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0822" y="3941334"/>
                  <a:ext cx="155666" cy="303034"/>
                </a:xfrm>
                <a:custGeom>
                  <a:avLst/>
                  <a:gdLst>
                    <a:gd name="T0" fmla="*/ 1159 w 1726"/>
                    <a:gd name="T1" fmla="*/ 0 h 3694"/>
                    <a:gd name="T2" fmla="*/ 1726 w 1726"/>
                    <a:gd name="T3" fmla="*/ 0 h 3694"/>
                    <a:gd name="T4" fmla="*/ 1726 w 1726"/>
                    <a:gd name="T5" fmla="*/ 646 h 3694"/>
                    <a:gd name="T6" fmla="*/ 1309 w 1726"/>
                    <a:gd name="T7" fmla="*/ 646 h 3694"/>
                    <a:gd name="T8" fmla="*/ 1273 w 1726"/>
                    <a:gd name="T9" fmla="*/ 652 h 3694"/>
                    <a:gd name="T10" fmla="*/ 1240 w 1726"/>
                    <a:gd name="T11" fmla="*/ 665 h 3694"/>
                    <a:gd name="T12" fmla="*/ 1209 w 1726"/>
                    <a:gd name="T13" fmla="*/ 685 h 3694"/>
                    <a:gd name="T14" fmla="*/ 1183 w 1726"/>
                    <a:gd name="T15" fmla="*/ 711 h 3694"/>
                    <a:gd name="T16" fmla="*/ 1161 w 1726"/>
                    <a:gd name="T17" fmla="*/ 739 h 3694"/>
                    <a:gd name="T18" fmla="*/ 1148 w 1726"/>
                    <a:gd name="T19" fmla="*/ 766 h 3694"/>
                    <a:gd name="T20" fmla="*/ 1142 w 1726"/>
                    <a:gd name="T21" fmla="*/ 796 h 3694"/>
                    <a:gd name="T22" fmla="*/ 1142 w 1726"/>
                    <a:gd name="T23" fmla="*/ 1221 h 3694"/>
                    <a:gd name="T24" fmla="*/ 1724 w 1726"/>
                    <a:gd name="T25" fmla="*/ 1221 h 3694"/>
                    <a:gd name="T26" fmla="*/ 1719 w 1726"/>
                    <a:gd name="T27" fmla="*/ 1302 h 3694"/>
                    <a:gd name="T28" fmla="*/ 1712 w 1726"/>
                    <a:gd name="T29" fmla="*/ 1380 h 3694"/>
                    <a:gd name="T30" fmla="*/ 1704 w 1726"/>
                    <a:gd name="T31" fmla="*/ 1456 h 3694"/>
                    <a:gd name="T32" fmla="*/ 1697 w 1726"/>
                    <a:gd name="T33" fmla="*/ 1528 h 3694"/>
                    <a:gd name="T34" fmla="*/ 1689 w 1726"/>
                    <a:gd name="T35" fmla="*/ 1594 h 3694"/>
                    <a:gd name="T36" fmla="*/ 1680 w 1726"/>
                    <a:gd name="T37" fmla="*/ 1655 h 3694"/>
                    <a:gd name="T38" fmla="*/ 1673 w 1726"/>
                    <a:gd name="T39" fmla="*/ 1709 h 3694"/>
                    <a:gd name="T40" fmla="*/ 1667 w 1726"/>
                    <a:gd name="T41" fmla="*/ 1757 h 3694"/>
                    <a:gd name="T42" fmla="*/ 1662 w 1726"/>
                    <a:gd name="T43" fmla="*/ 1794 h 3694"/>
                    <a:gd name="T44" fmla="*/ 1658 w 1726"/>
                    <a:gd name="T45" fmla="*/ 1821 h 3694"/>
                    <a:gd name="T46" fmla="*/ 1654 w 1726"/>
                    <a:gd name="T47" fmla="*/ 1840 h 3694"/>
                    <a:gd name="T48" fmla="*/ 1654 w 1726"/>
                    <a:gd name="T49" fmla="*/ 1845 h 3694"/>
                    <a:gd name="T50" fmla="*/ 1140 w 1726"/>
                    <a:gd name="T51" fmla="*/ 1845 h 3694"/>
                    <a:gd name="T52" fmla="*/ 1140 w 1726"/>
                    <a:gd name="T53" fmla="*/ 3694 h 3694"/>
                    <a:gd name="T54" fmla="*/ 373 w 1726"/>
                    <a:gd name="T55" fmla="*/ 3694 h 3694"/>
                    <a:gd name="T56" fmla="*/ 373 w 1726"/>
                    <a:gd name="T57" fmla="*/ 1845 h 3694"/>
                    <a:gd name="T58" fmla="*/ 0 w 1726"/>
                    <a:gd name="T59" fmla="*/ 1845 h 3694"/>
                    <a:gd name="T60" fmla="*/ 0 w 1726"/>
                    <a:gd name="T61" fmla="*/ 1223 h 3694"/>
                    <a:gd name="T62" fmla="*/ 373 w 1726"/>
                    <a:gd name="T63" fmla="*/ 1223 h 3694"/>
                    <a:gd name="T64" fmla="*/ 373 w 1726"/>
                    <a:gd name="T65" fmla="*/ 715 h 3694"/>
                    <a:gd name="T66" fmla="*/ 373 w 1726"/>
                    <a:gd name="T67" fmla="*/ 702 h 3694"/>
                    <a:gd name="T68" fmla="*/ 373 w 1726"/>
                    <a:gd name="T69" fmla="*/ 683 h 3694"/>
                    <a:gd name="T70" fmla="*/ 375 w 1726"/>
                    <a:gd name="T71" fmla="*/ 659 h 3694"/>
                    <a:gd name="T72" fmla="*/ 375 w 1726"/>
                    <a:gd name="T73" fmla="*/ 633 h 3694"/>
                    <a:gd name="T74" fmla="*/ 379 w 1726"/>
                    <a:gd name="T75" fmla="*/ 604 h 3694"/>
                    <a:gd name="T76" fmla="*/ 382 w 1726"/>
                    <a:gd name="T77" fmla="*/ 573 h 3694"/>
                    <a:gd name="T78" fmla="*/ 388 w 1726"/>
                    <a:gd name="T79" fmla="*/ 537 h 3694"/>
                    <a:gd name="T80" fmla="*/ 395 w 1726"/>
                    <a:gd name="T81" fmla="*/ 500 h 3694"/>
                    <a:gd name="T82" fmla="*/ 405 w 1726"/>
                    <a:gd name="T83" fmla="*/ 462 h 3694"/>
                    <a:gd name="T84" fmla="*/ 417 w 1726"/>
                    <a:gd name="T85" fmla="*/ 423 h 3694"/>
                    <a:gd name="T86" fmla="*/ 434 w 1726"/>
                    <a:gd name="T87" fmla="*/ 382 h 3694"/>
                    <a:gd name="T88" fmla="*/ 454 w 1726"/>
                    <a:gd name="T89" fmla="*/ 342 h 3694"/>
                    <a:gd name="T90" fmla="*/ 477 w 1726"/>
                    <a:gd name="T91" fmla="*/ 301 h 3694"/>
                    <a:gd name="T92" fmla="*/ 504 w 1726"/>
                    <a:gd name="T93" fmla="*/ 262 h 3694"/>
                    <a:gd name="T94" fmla="*/ 536 w 1726"/>
                    <a:gd name="T95" fmla="*/ 223 h 3694"/>
                    <a:gd name="T96" fmla="*/ 571 w 1726"/>
                    <a:gd name="T97" fmla="*/ 186 h 3694"/>
                    <a:gd name="T98" fmla="*/ 612 w 1726"/>
                    <a:gd name="T99" fmla="*/ 153 h 3694"/>
                    <a:gd name="T100" fmla="*/ 658 w 1726"/>
                    <a:gd name="T101" fmla="*/ 120 h 3694"/>
                    <a:gd name="T102" fmla="*/ 710 w 1726"/>
                    <a:gd name="T103" fmla="*/ 90 h 3694"/>
                    <a:gd name="T104" fmla="*/ 769 w 1726"/>
                    <a:gd name="T105" fmla="*/ 65 h 3694"/>
                    <a:gd name="T106" fmla="*/ 832 w 1726"/>
                    <a:gd name="T107" fmla="*/ 42 h 3694"/>
                    <a:gd name="T108" fmla="*/ 904 w 1726"/>
                    <a:gd name="T109" fmla="*/ 24 h 3694"/>
                    <a:gd name="T110" fmla="*/ 981 w 1726"/>
                    <a:gd name="T111" fmla="*/ 11 h 3694"/>
                    <a:gd name="T112" fmla="*/ 1066 w 1726"/>
                    <a:gd name="T113" fmla="*/ 2 h 3694"/>
                    <a:gd name="T114" fmla="*/ 1159 w 1726"/>
                    <a:gd name="T115" fmla="*/ 0 h 36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726" h="3694">
                      <a:moveTo>
                        <a:pt x="1159" y="0"/>
                      </a:moveTo>
                      <a:lnTo>
                        <a:pt x="1726" y="0"/>
                      </a:lnTo>
                      <a:lnTo>
                        <a:pt x="1726" y="646"/>
                      </a:lnTo>
                      <a:lnTo>
                        <a:pt x="1309" y="646"/>
                      </a:lnTo>
                      <a:lnTo>
                        <a:pt x="1273" y="652"/>
                      </a:lnTo>
                      <a:lnTo>
                        <a:pt x="1240" y="665"/>
                      </a:lnTo>
                      <a:lnTo>
                        <a:pt x="1209" y="685"/>
                      </a:lnTo>
                      <a:lnTo>
                        <a:pt x="1183" y="711"/>
                      </a:lnTo>
                      <a:lnTo>
                        <a:pt x="1161" y="739"/>
                      </a:lnTo>
                      <a:lnTo>
                        <a:pt x="1148" y="766"/>
                      </a:lnTo>
                      <a:lnTo>
                        <a:pt x="1142" y="796"/>
                      </a:lnTo>
                      <a:lnTo>
                        <a:pt x="1142" y="1221"/>
                      </a:lnTo>
                      <a:lnTo>
                        <a:pt x="1724" y="1221"/>
                      </a:lnTo>
                      <a:lnTo>
                        <a:pt x="1719" y="1302"/>
                      </a:lnTo>
                      <a:lnTo>
                        <a:pt x="1712" y="1380"/>
                      </a:lnTo>
                      <a:lnTo>
                        <a:pt x="1704" y="1456"/>
                      </a:lnTo>
                      <a:lnTo>
                        <a:pt x="1697" y="1528"/>
                      </a:lnTo>
                      <a:lnTo>
                        <a:pt x="1689" y="1594"/>
                      </a:lnTo>
                      <a:lnTo>
                        <a:pt x="1680" y="1655"/>
                      </a:lnTo>
                      <a:lnTo>
                        <a:pt x="1673" y="1709"/>
                      </a:lnTo>
                      <a:lnTo>
                        <a:pt x="1667" y="1757"/>
                      </a:lnTo>
                      <a:lnTo>
                        <a:pt x="1662" y="1794"/>
                      </a:lnTo>
                      <a:lnTo>
                        <a:pt x="1658" y="1821"/>
                      </a:lnTo>
                      <a:lnTo>
                        <a:pt x="1654" y="1840"/>
                      </a:lnTo>
                      <a:lnTo>
                        <a:pt x="1654" y="1845"/>
                      </a:lnTo>
                      <a:lnTo>
                        <a:pt x="1140" y="1845"/>
                      </a:lnTo>
                      <a:lnTo>
                        <a:pt x="1140" y="3694"/>
                      </a:lnTo>
                      <a:lnTo>
                        <a:pt x="373" y="3694"/>
                      </a:lnTo>
                      <a:lnTo>
                        <a:pt x="373" y="1845"/>
                      </a:lnTo>
                      <a:lnTo>
                        <a:pt x="0" y="1845"/>
                      </a:lnTo>
                      <a:lnTo>
                        <a:pt x="0" y="1223"/>
                      </a:lnTo>
                      <a:lnTo>
                        <a:pt x="373" y="1223"/>
                      </a:lnTo>
                      <a:lnTo>
                        <a:pt x="373" y="715"/>
                      </a:lnTo>
                      <a:lnTo>
                        <a:pt x="373" y="702"/>
                      </a:lnTo>
                      <a:lnTo>
                        <a:pt x="373" y="683"/>
                      </a:lnTo>
                      <a:lnTo>
                        <a:pt x="375" y="659"/>
                      </a:lnTo>
                      <a:lnTo>
                        <a:pt x="375" y="633"/>
                      </a:lnTo>
                      <a:lnTo>
                        <a:pt x="379" y="604"/>
                      </a:lnTo>
                      <a:lnTo>
                        <a:pt x="382" y="573"/>
                      </a:lnTo>
                      <a:lnTo>
                        <a:pt x="388" y="537"/>
                      </a:lnTo>
                      <a:lnTo>
                        <a:pt x="395" y="500"/>
                      </a:lnTo>
                      <a:lnTo>
                        <a:pt x="405" y="462"/>
                      </a:lnTo>
                      <a:lnTo>
                        <a:pt x="417" y="423"/>
                      </a:lnTo>
                      <a:lnTo>
                        <a:pt x="434" y="382"/>
                      </a:lnTo>
                      <a:lnTo>
                        <a:pt x="454" y="342"/>
                      </a:lnTo>
                      <a:lnTo>
                        <a:pt x="477" y="301"/>
                      </a:lnTo>
                      <a:lnTo>
                        <a:pt x="504" y="262"/>
                      </a:lnTo>
                      <a:lnTo>
                        <a:pt x="536" y="223"/>
                      </a:lnTo>
                      <a:lnTo>
                        <a:pt x="571" y="186"/>
                      </a:lnTo>
                      <a:lnTo>
                        <a:pt x="612" y="153"/>
                      </a:lnTo>
                      <a:lnTo>
                        <a:pt x="658" y="120"/>
                      </a:lnTo>
                      <a:lnTo>
                        <a:pt x="710" y="90"/>
                      </a:lnTo>
                      <a:lnTo>
                        <a:pt x="769" y="65"/>
                      </a:lnTo>
                      <a:lnTo>
                        <a:pt x="832" y="42"/>
                      </a:lnTo>
                      <a:lnTo>
                        <a:pt x="904" y="24"/>
                      </a:lnTo>
                      <a:lnTo>
                        <a:pt x="981" y="11"/>
                      </a:lnTo>
                      <a:lnTo>
                        <a:pt x="1066" y="2"/>
                      </a:lnTo>
                      <a:lnTo>
                        <a:pt x="115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92" name="Group 891">
                <a:extLst>
                  <a:ext uri="{FF2B5EF4-FFF2-40B4-BE49-F238E27FC236}">
                    <a16:creationId xmlns:a16="http://schemas.microsoft.com/office/drawing/2014/main" id="{849CB448-A5EE-46D5-9534-0247690D0D82}"/>
                  </a:ext>
                </a:extLst>
              </p:cNvPr>
              <p:cNvGrpSpPr/>
              <p:nvPr/>
            </p:nvGrpSpPr>
            <p:grpSpPr>
              <a:xfrm>
                <a:off x="2422154" y="3719113"/>
                <a:ext cx="393040" cy="415550"/>
                <a:chOff x="3232667" y="3841003"/>
                <a:chExt cx="476412" cy="503696"/>
              </a:xfrm>
            </p:grpSpPr>
            <p:grpSp>
              <p:nvGrpSpPr>
                <p:cNvPr id="461" name="Group 460">
                  <a:extLst>
                    <a:ext uri="{FF2B5EF4-FFF2-40B4-BE49-F238E27FC236}">
                      <a16:creationId xmlns:a16="http://schemas.microsoft.com/office/drawing/2014/main" id="{EC3A81C9-0263-4552-B7DE-A470C0E17F1C}"/>
                    </a:ext>
                  </a:extLst>
                </p:cNvPr>
                <p:cNvGrpSpPr/>
                <p:nvPr/>
              </p:nvGrpSpPr>
              <p:grpSpPr>
                <a:xfrm>
                  <a:off x="3232667" y="384100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462" name="Freeform: Shape 461">
                    <a:extLst>
                      <a:ext uri="{FF2B5EF4-FFF2-40B4-BE49-F238E27FC236}">
                        <a16:creationId xmlns:a16="http://schemas.microsoft.com/office/drawing/2014/main" id="{8B70EA0B-D137-4871-83FE-77A03452845D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3" name="Oval 462">
                    <a:extLst>
                      <a:ext uri="{FF2B5EF4-FFF2-40B4-BE49-F238E27FC236}">
                        <a16:creationId xmlns:a16="http://schemas.microsoft.com/office/drawing/2014/main" id="{79203AE0-C2B1-42AD-A2F2-535413447725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73" name="Freeform 6">
                  <a:extLst>
                    <a:ext uri="{FF2B5EF4-FFF2-40B4-BE49-F238E27FC236}">
                      <a16:creationId xmlns:a16="http://schemas.microsoft.com/office/drawing/2014/main" id="{76B32656-756E-4435-87FA-CADF468F4FF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377475" y="3979433"/>
                  <a:ext cx="186796" cy="226836"/>
                </a:xfrm>
                <a:custGeom>
                  <a:avLst/>
                  <a:gdLst>
                    <a:gd name="T0" fmla="*/ 2500 w 3094"/>
                    <a:gd name="T1" fmla="*/ 3088 h 3757"/>
                    <a:gd name="T2" fmla="*/ 2450 w 3094"/>
                    <a:gd name="T3" fmla="*/ 3238 h 3757"/>
                    <a:gd name="T4" fmla="*/ 2180 w 3094"/>
                    <a:gd name="T5" fmla="*/ 2833 h 3757"/>
                    <a:gd name="T6" fmla="*/ 2013 w 3094"/>
                    <a:gd name="T7" fmla="*/ 2746 h 3757"/>
                    <a:gd name="T8" fmla="*/ 2095 w 3094"/>
                    <a:gd name="T9" fmla="*/ 2613 h 3757"/>
                    <a:gd name="T10" fmla="*/ 2184 w 3094"/>
                    <a:gd name="T11" fmla="*/ 2367 h 3757"/>
                    <a:gd name="T12" fmla="*/ 1957 w 3094"/>
                    <a:gd name="T13" fmla="*/ 2466 h 3757"/>
                    <a:gd name="T14" fmla="*/ 1819 w 3094"/>
                    <a:gd name="T15" fmla="*/ 2721 h 3757"/>
                    <a:gd name="T16" fmla="*/ 1957 w 3094"/>
                    <a:gd name="T17" fmla="*/ 2977 h 3757"/>
                    <a:gd name="T18" fmla="*/ 1914 w 3094"/>
                    <a:gd name="T19" fmla="*/ 3248 h 3757"/>
                    <a:gd name="T20" fmla="*/ 1822 w 3094"/>
                    <a:gd name="T21" fmla="*/ 3370 h 3757"/>
                    <a:gd name="T22" fmla="*/ 2180 w 3094"/>
                    <a:gd name="T23" fmla="*/ 3489 h 3757"/>
                    <a:gd name="T24" fmla="*/ 2302 w 3094"/>
                    <a:gd name="T25" fmla="*/ 3581 h 3757"/>
                    <a:gd name="T26" fmla="*/ 2400 w 3094"/>
                    <a:gd name="T27" fmla="*/ 3441 h 3757"/>
                    <a:gd name="T28" fmla="*/ 2654 w 3094"/>
                    <a:gd name="T29" fmla="*/ 3302 h 3757"/>
                    <a:gd name="T30" fmla="*/ 2676 w 3094"/>
                    <a:gd name="T31" fmla="*/ 3009 h 3757"/>
                    <a:gd name="T32" fmla="*/ 2445 w 3094"/>
                    <a:gd name="T33" fmla="*/ 2836 h 3757"/>
                    <a:gd name="T34" fmla="*/ 2676 w 3094"/>
                    <a:gd name="T35" fmla="*/ 2581 h 3757"/>
                    <a:gd name="T36" fmla="*/ 2656 w 3094"/>
                    <a:gd name="T37" fmla="*/ 2430 h 3757"/>
                    <a:gd name="T38" fmla="*/ 2343 w 3094"/>
                    <a:gd name="T39" fmla="*/ 2324 h 3757"/>
                    <a:gd name="T40" fmla="*/ 2496 w 3094"/>
                    <a:gd name="T41" fmla="*/ 2152 h 3757"/>
                    <a:gd name="T42" fmla="*/ 2903 w 3094"/>
                    <a:gd name="T43" fmla="*/ 2415 h 3757"/>
                    <a:gd name="T44" fmla="*/ 3091 w 3094"/>
                    <a:gd name="T45" fmla="*/ 2866 h 3757"/>
                    <a:gd name="T46" fmla="*/ 2983 w 3094"/>
                    <a:gd name="T47" fmla="*/ 3352 h 3757"/>
                    <a:gd name="T48" fmla="*/ 2629 w 3094"/>
                    <a:gd name="T49" fmla="*/ 3679 h 3757"/>
                    <a:gd name="T50" fmla="*/ 2134 w 3094"/>
                    <a:gd name="T51" fmla="*/ 3744 h 3757"/>
                    <a:gd name="T52" fmla="*/ 1705 w 3094"/>
                    <a:gd name="T53" fmla="*/ 3517 h 3757"/>
                    <a:gd name="T54" fmla="*/ 1479 w 3094"/>
                    <a:gd name="T55" fmla="*/ 3087 h 3757"/>
                    <a:gd name="T56" fmla="*/ 1545 w 3094"/>
                    <a:gd name="T57" fmla="*/ 2591 h 3757"/>
                    <a:gd name="T58" fmla="*/ 1869 w 3094"/>
                    <a:gd name="T59" fmla="*/ 2235 h 3757"/>
                    <a:gd name="T60" fmla="*/ 422 w 3094"/>
                    <a:gd name="T61" fmla="*/ 1823 h 3757"/>
                    <a:gd name="T62" fmla="*/ 329 w 3094"/>
                    <a:gd name="T63" fmla="*/ 1945 h 3757"/>
                    <a:gd name="T64" fmla="*/ 1372 w 3094"/>
                    <a:gd name="T65" fmla="*/ 2012 h 3757"/>
                    <a:gd name="T66" fmla="*/ 1429 w 3094"/>
                    <a:gd name="T67" fmla="*/ 1870 h 3757"/>
                    <a:gd name="T68" fmla="*/ 397 w 3094"/>
                    <a:gd name="T69" fmla="*/ 1330 h 3757"/>
                    <a:gd name="T70" fmla="*/ 339 w 3094"/>
                    <a:gd name="T71" fmla="*/ 1471 h 3757"/>
                    <a:gd name="T72" fmla="*/ 2162 w 3094"/>
                    <a:gd name="T73" fmla="*/ 1506 h 3757"/>
                    <a:gd name="T74" fmla="*/ 2181 w 3094"/>
                    <a:gd name="T75" fmla="*/ 1354 h 3757"/>
                    <a:gd name="T76" fmla="*/ 374 w 3094"/>
                    <a:gd name="T77" fmla="*/ 842 h 3757"/>
                    <a:gd name="T78" fmla="*/ 354 w 3094"/>
                    <a:gd name="T79" fmla="*/ 993 h 3757"/>
                    <a:gd name="T80" fmla="*/ 1841 w 3094"/>
                    <a:gd name="T81" fmla="*/ 993 h 3757"/>
                    <a:gd name="T82" fmla="*/ 1821 w 3094"/>
                    <a:gd name="T83" fmla="*/ 842 h 3757"/>
                    <a:gd name="T84" fmla="*/ 354 w 3094"/>
                    <a:gd name="T85" fmla="*/ 359 h 3757"/>
                    <a:gd name="T86" fmla="*/ 374 w 3094"/>
                    <a:gd name="T87" fmla="*/ 511 h 3757"/>
                    <a:gd name="T88" fmla="*/ 2196 w 3094"/>
                    <a:gd name="T89" fmla="*/ 477 h 3757"/>
                    <a:gd name="T90" fmla="*/ 2139 w 3094"/>
                    <a:gd name="T91" fmla="*/ 335 h 3757"/>
                    <a:gd name="T92" fmla="*/ 2501 w 3094"/>
                    <a:gd name="T93" fmla="*/ 29 h 3757"/>
                    <a:gd name="T94" fmla="*/ 2680 w 3094"/>
                    <a:gd name="T95" fmla="*/ 268 h 3757"/>
                    <a:gd name="T96" fmla="*/ 2280 w 3094"/>
                    <a:gd name="T97" fmla="*/ 1931 h 3757"/>
                    <a:gd name="T98" fmla="*/ 1751 w 3094"/>
                    <a:gd name="T99" fmla="*/ 2082 h 3757"/>
                    <a:gd name="T100" fmla="*/ 1387 w 3094"/>
                    <a:gd name="T101" fmla="*/ 2477 h 3757"/>
                    <a:gd name="T102" fmla="*/ 1279 w 3094"/>
                    <a:gd name="T103" fmla="*/ 3026 h 3757"/>
                    <a:gd name="T104" fmla="*/ 314 w 3094"/>
                    <a:gd name="T105" fmla="*/ 3489 h 3757"/>
                    <a:gd name="T106" fmla="*/ 51 w 3094"/>
                    <a:gd name="T107" fmla="*/ 3346 h 3757"/>
                    <a:gd name="T108" fmla="*/ 14 w 3094"/>
                    <a:gd name="T109" fmla="*/ 224 h 3757"/>
                    <a:gd name="T110" fmla="*/ 224 w 3094"/>
                    <a:gd name="T111" fmla="*/ 13 h 3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3094" h="3757">
                      <a:moveTo>
                        <a:pt x="2372" y="3025"/>
                      </a:moveTo>
                      <a:lnTo>
                        <a:pt x="2400" y="3025"/>
                      </a:lnTo>
                      <a:lnTo>
                        <a:pt x="2426" y="3028"/>
                      </a:lnTo>
                      <a:lnTo>
                        <a:pt x="2450" y="3036"/>
                      </a:lnTo>
                      <a:lnTo>
                        <a:pt x="2470" y="3050"/>
                      </a:lnTo>
                      <a:lnTo>
                        <a:pt x="2488" y="3067"/>
                      </a:lnTo>
                      <a:lnTo>
                        <a:pt x="2500" y="3088"/>
                      </a:lnTo>
                      <a:lnTo>
                        <a:pt x="2508" y="3111"/>
                      </a:lnTo>
                      <a:lnTo>
                        <a:pt x="2512" y="3136"/>
                      </a:lnTo>
                      <a:lnTo>
                        <a:pt x="2508" y="3163"/>
                      </a:lnTo>
                      <a:lnTo>
                        <a:pt x="2500" y="3186"/>
                      </a:lnTo>
                      <a:lnTo>
                        <a:pt x="2488" y="3207"/>
                      </a:lnTo>
                      <a:lnTo>
                        <a:pt x="2470" y="3224"/>
                      </a:lnTo>
                      <a:lnTo>
                        <a:pt x="2450" y="3238"/>
                      </a:lnTo>
                      <a:lnTo>
                        <a:pt x="2426" y="3246"/>
                      </a:lnTo>
                      <a:lnTo>
                        <a:pt x="2400" y="3248"/>
                      </a:lnTo>
                      <a:lnTo>
                        <a:pt x="2372" y="3248"/>
                      </a:lnTo>
                      <a:lnTo>
                        <a:pt x="2372" y="3025"/>
                      </a:lnTo>
                      <a:close/>
                      <a:moveTo>
                        <a:pt x="2122" y="2609"/>
                      </a:moveTo>
                      <a:lnTo>
                        <a:pt x="2180" y="2609"/>
                      </a:lnTo>
                      <a:lnTo>
                        <a:pt x="2180" y="2833"/>
                      </a:lnTo>
                      <a:lnTo>
                        <a:pt x="2122" y="2833"/>
                      </a:lnTo>
                      <a:lnTo>
                        <a:pt x="2095" y="2830"/>
                      </a:lnTo>
                      <a:lnTo>
                        <a:pt x="2072" y="2821"/>
                      </a:lnTo>
                      <a:lnTo>
                        <a:pt x="2052" y="2808"/>
                      </a:lnTo>
                      <a:lnTo>
                        <a:pt x="2035" y="2791"/>
                      </a:lnTo>
                      <a:lnTo>
                        <a:pt x="2022" y="2771"/>
                      </a:lnTo>
                      <a:lnTo>
                        <a:pt x="2013" y="2746"/>
                      </a:lnTo>
                      <a:lnTo>
                        <a:pt x="2010" y="2721"/>
                      </a:lnTo>
                      <a:lnTo>
                        <a:pt x="2013" y="2696"/>
                      </a:lnTo>
                      <a:lnTo>
                        <a:pt x="2022" y="2672"/>
                      </a:lnTo>
                      <a:lnTo>
                        <a:pt x="2035" y="2651"/>
                      </a:lnTo>
                      <a:lnTo>
                        <a:pt x="2052" y="2634"/>
                      </a:lnTo>
                      <a:lnTo>
                        <a:pt x="2072" y="2621"/>
                      </a:lnTo>
                      <a:lnTo>
                        <a:pt x="2095" y="2613"/>
                      </a:lnTo>
                      <a:lnTo>
                        <a:pt x="2122" y="2609"/>
                      </a:lnTo>
                      <a:close/>
                      <a:moveTo>
                        <a:pt x="2275" y="2296"/>
                      </a:moveTo>
                      <a:lnTo>
                        <a:pt x="2250" y="2300"/>
                      </a:lnTo>
                      <a:lnTo>
                        <a:pt x="2227" y="2309"/>
                      </a:lnTo>
                      <a:lnTo>
                        <a:pt x="2208" y="2324"/>
                      </a:lnTo>
                      <a:lnTo>
                        <a:pt x="2193" y="2344"/>
                      </a:lnTo>
                      <a:lnTo>
                        <a:pt x="2184" y="2367"/>
                      </a:lnTo>
                      <a:lnTo>
                        <a:pt x="2180" y="2392"/>
                      </a:lnTo>
                      <a:lnTo>
                        <a:pt x="2180" y="2417"/>
                      </a:lnTo>
                      <a:lnTo>
                        <a:pt x="2122" y="2417"/>
                      </a:lnTo>
                      <a:lnTo>
                        <a:pt x="2077" y="2421"/>
                      </a:lnTo>
                      <a:lnTo>
                        <a:pt x="2035" y="2430"/>
                      </a:lnTo>
                      <a:lnTo>
                        <a:pt x="1993" y="2445"/>
                      </a:lnTo>
                      <a:lnTo>
                        <a:pt x="1957" y="2466"/>
                      </a:lnTo>
                      <a:lnTo>
                        <a:pt x="1923" y="2492"/>
                      </a:lnTo>
                      <a:lnTo>
                        <a:pt x="1892" y="2522"/>
                      </a:lnTo>
                      <a:lnTo>
                        <a:pt x="1867" y="2555"/>
                      </a:lnTo>
                      <a:lnTo>
                        <a:pt x="1846" y="2593"/>
                      </a:lnTo>
                      <a:lnTo>
                        <a:pt x="1832" y="2634"/>
                      </a:lnTo>
                      <a:lnTo>
                        <a:pt x="1821" y="2676"/>
                      </a:lnTo>
                      <a:lnTo>
                        <a:pt x="1819" y="2721"/>
                      </a:lnTo>
                      <a:lnTo>
                        <a:pt x="1821" y="2766"/>
                      </a:lnTo>
                      <a:lnTo>
                        <a:pt x="1832" y="2808"/>
                      </a:lnTo>
                      <a:lnTo>
                        <a:pt x="1846" y="2849"/>
                      </a:lnTo>
                      <a:lnTo>
                        <a:pt x="1867" y="2887"/>
                      </a:lnTo>
                      <a:lnTo>
                        <a:pt x="1892" y="2920"/>
                      </a:lnTo>
                      <a:lnTo>
                        <a:pt x="1923" y="2950"/>
                      </a:lnTo>
                      <a:lnTo>
                        <a:pt x="1957" y="2977"/>
                      </a:lnTo>
                      <a:lnTo>
                        <a:pt x="1993" y="2997"/>
                      </a:lnTo>
                      <a:lnTo>
                        <a:pt x="2035" y="3012"/>
                      </a:lnTo>
                      <a:lnTo>
                        <a:pt x="2077" y="3021"/>
                      </a:lnTo>
                      <a:lnTo>
                        <a:pt x="2122" y="3025"/>
                      </a:lnTo>
                      <a:lnTo>
                        <a:pt x="2180" y="3025"/>
                      </a:lnTo>
                      <a:lnTo>
                        <a:pt x="2180" y="3248"/>
                      </a:lnTo>
                      <a:lnTo>
                        <a:pt x="1914" y="3248"/>
                      </a:lnTo>
                      <a:lnTo>
                        <a:pt x="1889" y="3252"/>
                      </a:lnTo>
                      <a:lnTo>
                        <a:pt x="1866" y="3262"/>
                      </a:lnTo>
                      <a:lnTo>
                        <a:pt x="1846" y="3277"/>
                      </a:lnTo>
                      <a:lnTo>
                        <a:pt x="1832" y="3296"/>
                      </a:lnTo>
                      <a:lnTo>
                        <a:pt x="1822" y="3319"/>
                      </a:lnTo>
                      <a:lnTo>
                        <a:pt x="1819" y="3345"/>
                      </a:lnTo>
                      <a:lnTo>
                        <a:pt x="1822" y="3370"/>
                      </a:lnTo>
                      <a:lnTo>
                        <a:pt x="1832" y="3393"/>
                      </a:lnTo>
                      <a:lnTo>
                        <a:pt x="1846" y="3413"/>
                      </a:lnTo>
                      <a:lnTo>
                        <a:pt x="1866" y="3428"/>
                      </a:lnTo>
                      <a:lnTo>
                        <a:pt x="1889" y="3438"/>
                      </a:lnTo>
                      <a:lnTo>
                        <a:pt x="1914" y="3441"/>
                      </a:lnTo>
                      <a:lnTo>
                        <a:pt x="2180" y="3441"/>
                      </a:lnTo>
                      <a:lnTo>
                        <a:pt x="2180" y="3489"/>
                      </a:lnTo>
                      <a:lnTo>
                        <a:pt x="2184" y="3514"/>
                      </a:lnTo>
                      <a:lnTo>
                        <a:pt x="2193" y="3537"/>
                      </a:lnTo>
                      <a:lnTo>
                        <a:pt x="2208" y="3557"/>
                      </a:lnTo>
                      <a:lnTo>
                        <a:pt x="2227" y="3572"/>
                      </a:lnTo>
                      <a:lnTo>
                        <a:pt x="2250" y="3581"/>
                      </a:lnTo>
                      <a:lnTo>
                        <a:pt x="2275" y="3584"/>
                      </a:lnTo>
                      <a:lnTo>
                        <a:pt x="2302" y="3581"/>
                      </a:lnTo>
                      <a:lnTo>
                        <a:pt x="2325" y="3572"/>
                      </a:lnTo>
                      <a:lnTo>
                        <a:pt x="2343" y="3557"/>
                      </a:lnTo>
                      <a:lnTo>
                        <a:pt x="2358" y="3537"/>
                      </a:lnTo>
                      <a:lnTo>
                        <a:pt x="2368" y="3514"/>
                      </a:lnTo>
                      <a:lnTo>
                        <a:pt x="2372" y="3489"/>
                      </a:lnTo>
                      <a:lnTo>
                        <a:pt x="2372" y="3441"/>
                      </a:lnTo>
                      <a:lnTo>
                        <a:pt x="2400" y="3441"/>
                      </a:lnTo>
                      <a:lnTo>
                        <a:pt x="2445" y="3438"/>
                      </a:lnTo>
                      <a:lnTo>
                        <a:pt x="2488" y="3428"/>
                      </a:lnTo>
                      <a:lnTo>
                        <a:pt x="2528" y="3413"/>
                      </a:lnTo>
                      <a:lnTo>
                        <a:pt x="2566" y="3392"/>
                      </a:lnTo>
                      <a:lnTo>
                        <a:pt x="2599" y="3367"/>
                      </a:lnTo>
                      <a:lnTo>
                        <a:pt x="2629" y="3337"/>
                      </a:lnTo>
                      <a:lnTo>
                        <a:pt x="2654" y="3302"/>
                      </a:lnTo>
                      <a:lnTo>
                        <a:pt x="2676" y="3265"/>
                      </a:lnTo>
                      <a:lnTo>
                        <a:pt x="2691" y="3225"/>
                      </a:lnTo>
                      <a:lnTo>
                        <a:pt x="2700" y="3181"/>
                      </a:lnTo>
                      <a:lnTo>
                        <a:pt x="2703" y="3136"/>
                      </a:lnTo>
                      <a:lnTo>
                        <a:pt x="2700" y="3092"/>
                      </a:lnTo>
                      <a:lnTo>
                        <a:pt x="2691" y="3049"/>
                      </a:lnTo>
                      <a:lnTo>
                        <a:pt x="2676" y="3009"/>
                      </a:lnTo>
                      <a:lnTo>
                        <a:pt x="2654" y="2972"/>
                      </a:lnTo>
                      <a:lnTo>
                        <a:pt x="2629" y="2937"/>
                      </a:lnTo>
                      <a:lnTo>
                        <a:pt x="2599" y="2907"/>
                      </a:lnTo>
                      <a:lnTo>
                        <a:pt x="2566" y="2882"/>
                      </a:lnTo>
                      <a:lnTo>
                        <a:pt x="2528" y="2861"/>
                      </a:lnTo>
                      <a:lnTo>
                        <a:pt x="2488" y="2845"/>
                      </a:lnTo>
                      <a:lnTo>
                        <a:pt x="2445" y="2836"/>
                      </a:lnTo>
                      <a:lnTo>
                        <a:pt x="2400" y="2833"/>
                      </a:lnTo>
                      <a:lnTo>
                        <a:pt x="2372" y="2833"/>
                      </a:lnTo>
                      <a:lnTo>
                        <a:pt x="2372" y="2609"/>
                      </a:lnTo>
                      <a:lnTo>
                        <a:pt x="2608" y="2609"/>
                      </a:lnTo>
                      <a:lnTo>
                        <a:pt x="2633" y="2606"/>
                      </a:lnTo>
                      <a:lnTo>
                        <a:pt x="2656" y="2597"/>
                      </a:lnTo>
                      <a:lnTo>
                        <a:pt x="2676" y="2581"/>
                      </a:lnTo>
                      <a:lnTo>
                        <a:pt x="2691" y="2562"/>
                      </a:lnTo>
                      <a:lnTo>
                        <a:pt x="2700" y="2539"/>
                      </a:lnTo>
                      <a:lnTo>
                        <a:pt x="2703" y="2513"/>
                      </a:lnTo>
                      <a:lnTo>
                        <a:pt x="2700" y="2487"/>
                      </a:lnTo>
                      <a:lnTo>
                        <a:pt x="2691" y="2464"/>
                      </a:lnTo>
                      <a:lnTo>
                        <a:pt x="2676" y="2445"/>
                      </a:lnTo>
                      <a:lnTo>
                        <a:pt x="2656" y="2430"/>
                      </a:lnTo>
                      <a:lnTo>
                        <a:pt x="2633" y="2421"/>
                      </a:lnTo>
                      <a:lnTo>
                        <a:pt x="2608" y="2417"/>
                      </a:lnTo>
                      <a:lnTo>
                        <a:pt x="2372" y="2417"/>
                      </a:lnTo>
                      <a:lnTo>
                        <a:pt x="2372" y="2392"/>
                      </a:lnTo>
                      <a:lnTo>
                        <a:pt x="2368" y="2367"/>
                      </a:lnTo>
                      <a:lnTo>
                        <a:pt x="2358" y="2344"/>
                      </a:lnTo>
                      <a:lnTo>
                        <a:pt x="2343" y="2324"/>
                      </a:lnTo>
                      <a:lnTo>
                        <a:pt x="2325" y="2309"/>
                      </a:lnTo>
                      <a:lnTo>
                        <a:pt x="2302" y="2300"/>
                      </a:lnTo>
                      <a:lnTo>
                        <a:pt x="2275" y="2296"/>
                      </a:lnTo>
                      <a:close/>
                      <a:moveTo>
                        <a:pt x="2280" y="2124"/>
                      </a:moveTo>
                      <a:lnTo>
                        <a:pt x="2355" y="2127"/>
                      </a:lnTo>
                      <a:lnTo>
                        <a:pt x="2426" y="2136"/>
                      </a:lnTo>
                      <a:lnTo>
                        <a:pt x="2496" y="2152"/>
                      </a:lnTo>
                      <a:lnTo>
                        <a:pt x="2563" y="2174"/>
                      </a:lnTo>
                      <a:lnTo>
                        <a:pt x="2629" y="2202"/>
                      </a:lnTo>
                      <a:lnTo>
                        <a:pt x="2691" y="2235"/>
                      </a:lnTo>
                      <a:lnTo>
                        <a:pt x="2749" y="2273"/>
                      </a:lnTo>
                      <a:lnTo>
                        <a:pt x="2804" y="2316"/>
                      </a:lnTo>
                      <a:lnTo>
                        <a:pt x="2856" y="2363"/>
                      </a:lnTo>
                      <a:lnTo>
                        <a:pt x="2903" y="2415"/>
                      </a:lnTo>
                      <a:lnTo>
                        <a:pt x="2945" y="2470"/>
                      </a:lnTo>
                      <a:lnTo>
                        <a:pt x="2983" y="2529"/>
                      </a:lnTo>
                      <a:lnTo>
                        <a:pt x="3015" y="2591"/>
                      </a:lnTo>
                      <a:lnTo>
                        <a:pt x="3043" y="2655"/>
                      </a:lnTo>
                      <a:lnTo>
                        <a:pt x="3065" y="2723"/>
                      </a:lnTo>
                      <a:lnTo>
                        <a:pt x="3081" y="2794"/>
                      </a:lnTo>
                      <a:lnTo>
                        <a:pt x="3091" y="2866"/>
                      </a:lnTo>
                      <a:lnTo>
                        <a:pt x="3094" y="2940"/>
                      </a:lnTo>
                      <a:lnTo>
                        <a:pt x="3091" y="3014"/>
                      </a:lnTo>
                      <a:lnTo>
                        <a:pt x="3081" y="3087"/>
                      </a:lnTo>
                      <a:lnTo>
                        <a:pt x="3065" y="3157"/>
                      </a:lnTo>
                      <a:lnTo>
                        <a:pt x="3043" y="3225"/>
                      </a:lnTo>
                      <a:lnTo>
                        <a:pt x="3015" y="3290"/>
                      </a:lnTo>
                      <a:lnTo>
                        <a:pt x="2983" y="3352"/>
                      </a:lnTo>
                      <a:lnTo>
                        <a:pt x="2945" y="3410"/>
                      </a:lnTo>
                      <a:lnTo>
                        <a:pt x="2903" y="3466"/>
                      </a:lnTo>
                      <a:lnTo>
                        <a:pt x="2856" y="3517"/>
                      </a:lnTo>
                      <a:lnTo>
                        <a:pt x="2804" y="3565"/>
                      </a:lnTo>
                      <a:lnTo>
                        <a:pt x="2749" y="3607"/>
                      </a:lnTo>
                      <a:lnTo>
                        <a:pt x="2691" y="3645"/>
                      </a:lnTo>
                      <a:lnTo>
                        <a:pt x="2629" y="3679"/>
                      </a:lnTo>
                      <a:lnTo>
                        <a:pt x="2563" y="3706"/>
                      </a:lnTo>
                      <a:lnTo>
                        <a:pt x="2496" y="3728"/>
                      </a:lnTo>
                      <a:lnTo>
                        <a:pt x="2426" y="3744"/>
                      </a:lnTo>
                      <a:lnTo>
                        <a:pt x="2355" y="3753"/>
                      </a:lnTo>
                      <a:lnTo>
                        <a:pt x="2280" y="3757"/>
                      </a:lnTo>
                      <a:lnTo>
                        <a:pt x="2207" y="3753"/>
                      </a:lnTo>
                      <a:lnTo>
                        <a:pt x="2134" y="3744"/>
                      </a:lnTo>
                      <a:lnTo>
                        <a:pt x="2064" y="3728"/>
                      </a:lnTo>
                      <a:lnTo>
                        <a:pt x="1997" y="3706"/>
                      </a:lnTo>
                      <a:lnTo>
                        <a:pt x="1931" y="3679"/>
                      </a:lnTo>
                      <a:lnTo>
                        <a:pt x="1869" y="3645"/>
                      </a:lnTo>
                      <a:lnTo>
                        <a:pt x="1811" y="3607"/>
                      </a:lnTo>
                      <a:lnTo>
                        <a:pt x="1756" y="3565"/>
                      </a:lnTo>
                      <a:lnTo>
                        <a:pt x="1705" y="3517"/>
                      </a:lnTo>
                      <a:lnTo>
                        <a:pt x="1658" y="3466"/>
                      </a:lnTo>
                      <a:lnTo>
                        <a:pt x="1615" y="3410"/>
                      </a:lnTo>
                      <a:lnTo>
                        <a:pt x="1577" y="3352"/>
                      </a:lnTo>
                      <a:lnTo>
                        <a:pt x="1545" y="3290"/>
                      </a:lnTo>
                      <a:lnTo>
                        <a:pt x="1517" y="3225"/>
                      </a:lnTo>
                      <a:lnTo>
                        <a:pt x="1495" y="3157"/>
                      </a:lnTo>
                      <a:lnTo>
                        <a:pt x="1479" y="3087"/>
                      </a:lnTo>
                      <a:lnTo>
                        <a:pt x="1469" y="3014"/>
                      </a:lnTo>
                      <a:lnTo>
                        <a:pt x="1466" y="2940"/>
                      </a:lnTo>
                      <a:lnTo>
                        <a:pt x="1469" y="2866"/>
                      </a:lnTo>
                      <a:lnTo>
                        <a:pt x="1479" y="2794"/>
                      </a:lnTo>
                      <a:lnTo>
                        <a:pt x="1495" y="2723"/>
                      </a:lnTo>
                      <a:lnTo>
                        <a:pt x="1517" y="2655"/>
                      </a:lnTo>
                      <a:lnTo>
                        <a:pt x="1545" y="2591"/>
                      </a:lnTo>
                      <a:lnTo>
                        <a:pt x="1577" y="2529"/>
                      </a:lnTo>
                      <a:lnTo>
                        <a:pt x="1615" y="2470"/>
                      </a:lnTo>
                      <a:lnTo>
                        <a:pt x="1658" y="2415"/>
                      </a:lnTo>
                      <a:lnTo>
                        <a:pt x="1705" y="2363"/>
                      </a:lnTo>
                      <a:lnTo>
                        <a:pt x="1756" y="2316"/>
                      </a:lnTo>
                      <a:lnTo>
                        <a:pt x="1811" y="2273"/>
                      </a:lnTo>
                      <a:lnTo>
                        <a:pt x="1869" y="2235"/>
                      </a:lnTo>
                      <a:lnTo>
                        <a:pt x="1931" y="2202"/>
                      </a:lnTo>
                      <a:lnTo>
                        <a:pt x="1997" y="2174"/>
                      </a:lnTo>
                      <a:lnTo>
                        <a:pt x="2064" y="2152"/>
                      </a:lnTo>
                      <a:lnTo>
                        <a:pt x="2134" y="2136"/>
                      </a:lnTo>
                      <a:lnTo>
                        <a:pt x="2207" y="2127"/>
                      </a:lnTo>
                      <a:lnTo>
                        <a:pt x="2280" y="2124"/>
                      </a:lnTo>
                      <a:close/>
                      <a:moveTo>
                        <a:pt x="422" y="1823"/>
                      </a:moveTo>
                      <a:lnTo>
                        <a:pt x="397" y="1827"/>
                      </a:lnTo>
                      <a:lnTo>
                        <a:pt x="374" y="1836"/>
                      </a:lnTo>
                      <a:lnTo>
                        <a:pt x="354" y="1851"/>
                      </a:lnTo>
                      <a:lnTo>
                        <a:pt x="339" y="1870"/>
                      </a:lnTo>
                      <a:lnTo>
                        <a:pt x="329" y="1894"/>
                      </a:lnTo>
                      <a:lnTo>
                        <a:pt x="326" y="1919"/>
                      </a:lnTo>
                      <a:lnTo>
                        <a:pt x="329" y="1945"/>
                      </a:lnTo>
                      <a:lnTo>
                        <a:pt x="339" y="1968"/>
                      </a:lnTo>
                      <a:lnTo>
                        <a:pt x="354" y="1987"/>
                      </a:lnTo>
                      <a:lnTo>
                        <a:pt x="374" y="2003"/>
                      </a:lnTo>
                      <a:lnTo>
                        <a:pt x="397" y="2012"/>
                      </a:lnTo>
                      <a:lnTo>
                        <a:pt x="422" y="2016"/>
                      </a:lnTo>
                      <a:lnTo>
                        <a:pt x="1346" y="2016"/>
                      </a:lnTo>
                      <a:lnTo>
                        <a:pt x="1372" y="2012"/>
                      </a:lnTo>
                      <a:lnTo>
                        <a:pt x="1395" y="2003"/>
                      </a:lnTo>
                      <a:lnTo>
                        <a:pt x="1414" y="1987"/>
                      </a:lnTo>
                      <a:lnTo>
                        <a:pt x="1429" y="1968"/>
                      </a:lnTo>
                      <a:lnTo>
                        <a:pt x="1438" y="1945"/>
                      </a:lnTo>
                      <a:lnTo>
                        <a:pt x="1442" y="1919"/>
                      </a:lnTo>
                      <a:lnTo>
                        <a:pt x="1438" y="1894"/>
                      </a:lnTo>
                      <a:lnTo>
                        <a:pt x="1429" y="1870"/>
                      </a:lnTo>
                      <a:lnTo>
                        <a:pt x="1414" y="1851"/>
                      </a:lnTo>
                      <a:lnTo>
                        <a:pt x="1395" y="1836"/>
                      </a:lnTo>
                      <a:lnTo>
                        <a:pt x="1372" y="1827"/>
                      </a:lnTo>
                      <a:lnTo>
                        <a:pt x="1346" y="1823"/>
                      </a:lnTo>
                      <a:lnTo>
                        <a:pt x="422" y="1823"/>
                      </a:lnTo>
                      <a:close/>
                      <a:moveTo>
                        <a:pt x="422" y="1326"/>
                      </a:moveTo>
                      <a:lnTo>
                        <a:pt x="397" y="1330"/>
                      </a:lnTo>
                      <a:lnTo>
                        <a:pt x="374" y="1339"/>
                      </a:lnTo>
                      <a:lnTo>
                        <a:pt x="354" y="1354"/>
                      </a:lnTo>
                      <a:lnTo>
                        <a:pt x="339" y="1373"/>
                      </a:lnTo>
                      <a:lnTo>
                        <a:pt x="329" y="1396"/>
                      </a:lnTo>
                      <a:lnTo>
                        <a:pt x="326" y="1422"/>
                      </a:lnTo>
                      <a:lnTo>
                        <a:pt x="329" y="1448"/>
                      </a:lnTo>
                      <a:lnTo>
                        <a:pt x="339" y="1471"/>
                      </a:lnTo>
                      <a:lnTo>
                        <a:pt x="354" y="1490"/>
                      </a:lnTo>
                      <a:lnTo>
                        <a:pt x="374" y="1506"/>
                      </a:lnTo>
                      <a:lnTo>
                        <a:pt x="397" y="1515"/>
                      </a:lnTo>
                      <a:lnTo>
                        <a:pt x="422" y="1518"/>
                      </a:lnTo>
                      <a:lnTo>
                        <a:pt x="2114" y="1518"/>
                      </a:lnTo>
                      <a:lnTo>
                        <a:pt x="2139" y="1515"/>
                      </a:lnTo>
                      <a:lnTo>
                        <a:pt x="2162" y="1506"/>
                      </a:lnTo>
                      <a:lnTo>
                        <a:pt x="2181" y="1490"/>
                      </a:lnTo>
                      <a:lnTo>
                        <a:pt x="2196" y="1471"/>
                      </a:lnTo>
                      <a:lnTo>
                        <a:pt x="2205" y="1448"/>
                      </a:lnTo>
                      <a:lnTo>
                        <a:pt x="2209" y="1422"/>
                      </a:lnTo>
                      <a:lnTo>
                        <a:pt x="2205" y="1396"/>
                      </a:lnTo>
                      <a:lnTo>
                        <a:pt x="2196" y="1373"/>
                      </a:lnTo>
                      <a:lnTo>
                        <a:pt x="2181" y="1354"/>
                      </a:lnTo>
                      <a:lnTo>
                        <a:pt x="2162" y="1339"/>
                      </a:lnTo>
                      <a:lnTo>
                        <a:pt x="2139" y="1330"/>
                      </a:lnTo>
                      <a:lnTo>
                        <a:pt x="2114" y="1326"/>
                      </a:lnTo>
                      <a:lnTo>
                        <a:pt x="422" y="1326"/>
                      </a:lnTo>
                      <a:close/>
                      <a:moveTo>
                        <a:pt x="422" y="829"/>
                      </a:moveTo>
                      <a:lnTo>
                        <a:pt x="397" y="832"/>
                      </a:lnTo>
                      <a:lnTo>
                        <a:pt x="374" y="842"/>
                      </a:lnTo>
                      <a:lnTo>
                        <a:pt x="354" y="857"/>
                      </a:lnTo>
                      <a:lnTo>
                        <a:pt x="339" y="876"/>
                      </a:lnTo>
                      <a:lnTo>
                        <a:pt x="329" y="899"/>
                      </a:lnTo>
                      <a:lnTo>
                        <a:pt x="326" y="924"/>
                      </a:lnTo>
                      <a:lnTo>
                        <a:pt x="329" y="951"/>
                      </a:lnTo>
                      <a:lnTo>
                        <a:pt x="339" y="974"/>
                      </a:lnTo>
                      <a:lnTo>
                        <a:pt x="354" y="993"/>
                      </a:lnTo>
                      <a:lnTo>
                        <a:pt x="374" y="1008"/>
                      </a:lnTo>
                      <a:lnTo>
                        <a:pt x="397" y="1018"/>
                      </a:lnTo>
                      <a:lnTo>
                        <a:pt x="422" y="1021"/>
                      </a:lnTo>
                      <a:lnTo>
                        <a:pt x="1773" y="1021"/>
                      </a:lnTo>
                      <a:lnTo>
                        <a:pt x="1798" y="1018"/>
                      </a:lnTo>
                      <a:lnTo>
                        <a:pt x="1821" y="1008"/>
                      </a:lnTo>
                      <a:lnTo>
                        <a:pt x="1841" y="993"/>
                      </a:lnTo>
                      <a:lnTo>
                        <a:pt x="1856" y="974"/>
                      </a:lnTo>
                      <a:lnTo>
                        <a:pt x="1865" y="951"/>
                      </a:lnTo>
                      <a:lnTo>
                        <a:pt x="1868" y="924"/>
                      </a:lnTo>
                      <a:lnTo>
                        <a:pt x="1865" y="899"/>
                      </a:lnTo>
                      <a:lnTo>
                        <a:pt x="1856" y="876"/>
                      </a:lnTo>
                      <a:lnTo>
                        <a:pt x="1841" y="857"/>
                      </a:lnTo>
                      <a:lnTo>
                        <a:pt x="1821" y="842"/>
                      </a:lnTo>
                      <a:lnTo>
                        <a:pt x="1798" y="832"/>
                      </a:lnTo>
                      <a:lnTo>
                        <a:pt x="1773" y="829"/>
                      </a:lnTo>
                      <a:lnTo>
                        <a:pt x="422" y="829"/>
                      </a:lnTo>
                      <a:close/>
                      <a:moveTo>
                        <a:pt x="422" y="332"/>
                      </a:moveTo>
                      <a:lnTo>
                        <a:pt x="397" y="335"/>
                      </a:lnTo>
                      <a:lnTo>
                        <a:pt x="374" y="344"/>
                      </a:lnTo>
                      <a:lnTo>
                        <a:pt x="354" y="359"/>
                      </a:lnTo>
                      <a:lnTo>
                        <a:pt x="339" y="379"/>
                      </a:lnTo>
                      <a:lnTo>
                        <a:pt x="329" y="402"/>
                      </a:lnTo>
                      <a:lnTo>
                        <a:pt x="326" y="427"/>
                      </a:lnTo>
                      <a:lnTo>
                        <a:pt x="329" y="454"/>
                      </a:lnTo>
                      <a:lnTo>
                        <a:pt x="339" y="477"/>
                      </a:lnTo>
                      <a:lnTo>
                        <a:pt x="354" y="496"/>
                      </a:lnTo>
                      <a:lnTo>
                        <a:pt x="374" y="511"/>
                      </a:lnTo>
                      <a:lnTo>
                        <a:pt x="397" y="520"/>
                      </a:lnTo>
                      <a:lnTo>
                        <a:pt x="422" y="524"/>
                      </a:lnTo>
                      <a:lnTo>
                        <a:pt x="2114" y="524"/>
                      </a:lnTo>
                      <a:lnTo>
                        <a:pt x="2139" y="520"/>
                      </a:lnTo>
                      <a:lnTo>
                        <a:pt x="2162" y="511"/>
                      </a:lnTo>
                      <a:lnTo>
                        <a:pt x="2181" y="496"/>
                      </a:lnTo>
                      <a:lnTo>
                        <a:pt x="2196" y="477"/>
                      </a:lnTo>
                      <a:lnTo>
                        <a:pt x="2205" y="454"/>
                      </a:lnTo>
                      <a:lnTo>
                        <a:pt x="2209" y="427"/>
                      </a:lnTo>
                      <a:lnTo>
                        <a:pt x="2205" y="402"/>
                      </a:lnTo>
                      <a:lnTo>
                        <a:pt x="2196" y="379"/>
                      </a:lnTo>
                      <a:lnTo>
                        <a:pt x="2181" y="359"/>
                      </a:lnTo>
                      <a:lnTo>
                        <a:pt x="2162" y="344"/>
                      </a:lnTo>
                      <a:lnTo>
                        <a:pt x="2139" y="335"/>
                      </a:lnTo>
                      <a:lnTo>
                        <a:pt x="2114" y="332"/>
                      </a:lnTo>
                      <a:lnTo>
                        <a:pt x="422" y="332"/>
                      </a:lnTo>
                      <a:close/>
                      <a:moveTo>
                        <a:pt x="314" y="0"/>
                      </a:moveTo>
                      <a:lnTo>
                        <a:pt x="2369" y="0"/>
                      </a:lnTo>
                      <a:lnTo>
                        <a:pt x="2415" y="4"/>
                      </a:lnTo>
                      <a:lnTo>
                        <a:pt x="2460" y="13"/>
                      </a:lnTo>
                      <a:lnTo>
                        <a:pt x="2501" y="29"/>
                      </a:lnTo>
                      <a:lnTo>
                        <a:pt x="2540" y="51"/>
                      </a:lnTo>
                      <a:lnTo>
                        <a:pt x="2575" y="77"/>
                      </a:lnTo>
                      <a:lnTo>
                        <a:pt x="2606" y="108"/>
                      </a:lnTo>
                      <a:lnTo>
                        <a:pt x="2632" y="143"/>
                      </a:lnTo>
                      <a:lnTo>
                        <a:pt x="2654" y="182"/>
                      </a:lnTo>
                      <a:lnTo>
                        <a:pt x="2670" y="224"/>
                      </a:lnTo>
                      <a:lnTo>
                        <a:pt x="2680" y="268"/>
                      </a:lnTo>
                      <a:lnTo>
                        <a:pt x="2683" y="314"/>
                      </a:lnTo>
                      <a:lnTo>
                        <a:pt x="2683" y="2017"/>
                      </a:lnTo>
                      <a:lnTo>
                        <a:pt x="2608" y="1987"/>
                      </a:lnTo>
                      <a:lnTo>
                        <a:pt x="2529" y="1963"/>
                      </a:lnTo>
                      <a:lnTo>
                        <a:pt x="2449" y="1945"/>
                      </a:lnTo>
                      <a:lnTo>
                        <a:pt x="2365" y="1935"/>
                      </a:lnTo>
                      <a:lnTo>
                        <a:pt x="2280" y="1931"/>
                      </a:lnTo>
                      <a:lnTo>
                        <a:pt x="2197" y="1935"/>
                      </a:lnTo>
                      <a:lnTo>
                        <a:pt x="2117" y="1944"/>
                      </a:lnTo>
                      <a:lnTo>
                        <a:pt x="2039" y="1960"/>
                      </a:lnTo>
                      <a:lnTo>
                        <a:pt x="1962" y="1983"/>
                      </a:lnTo>
                      <a:lnTo>
                        <a:pt x="1889" y="2011"/>
                      </a:lnTo>
                      <a:lnTo>
                        <a:pt x="1819" y="2044"/>
                      </a:lnTo>
                      <a:lnTo>
                        <a:pt x="1751" y="2082"/>
                      </a:lnTo>
                      <a:lnTo>
                        <a:pt x="1687" y="2126"/>
                      </a:lnTo>
                      <a:lnTo>
                        <a:pt x="1626" y="2174"/>
                      </a:lnTo>
                      <a:lnTo>
                        <a:pt x="1569" y="2227"/>
                      </a:lnTo>
                      <a:lnTo>
                        <a:pt x="1517" y="2284"/>
                      </a:lnTo>
                      <a:lnTo>
                        <a:pt x="1469" y="2345"/>
                      </a:lnTo>
                      <a:lnTo>
                        <a:pt x="1426" y="2409"/>
                      </a:lnTo>
                      <a:lnTo>
                        <a:pt x="1387" y="2477"/>
                      </a:lnTo>
                      <a:lnTo>
                        <a:pt x="1353" y="2548"/>
                      </a:lnTo>
                      <a:lnTo>
                        <a:pt x="1326" y="2622"/>
                      </a:lnTo>
                      <a:lnTo>
                        <a:pt x="1304" y="2698"/>
                      </a:lnTo>
                      <a:lnTo>
                        <a:pt x="1288" y="2776"/>
                      </a:lnTo>
                      <a:lnTo>
                        <a:pt x="1278" y="2858"/>
                      </a:lnTo>
                      <a:lnTo>
                        <a:pt x="1274" y="2940"/>
                      </a:lnTo>
                      <a:lnTo>
                        <a:pt x="1279" y="3026"/>
                      </a:lnTo>
                      <a:lnTo>
                        <a:pt x="1289" y="3110"/>
                      </a:lnTo>
                      <a:lnTo>
                        <a:pt x="1306" y="3192"/>
                      </a:lnTo>
                      <a:lnTo>
                        <a:pt x="1330" y="3270"/>
                      </a:lnTo>
                      <a:lnTo>
                        <a:pt x="1360" y="3346"/>
                      </a:lnTo>
                      <a:lnTo>
                        <a:pt x="1396" y="3420"/>
                      </a:lnTo>
                      <a:lnTo>
                        <a:pt x="1437" y="3489"/>
                      </a:lnTo>
                      <a:lnTo>
                        <a:pt x="314" y="3489"/>
                      </a:lnTo>
                      <a:lnTo>
                        <a:pt x="268" y="3485"/>
                      </a:lnTo>
                      <a:lnTo>
                        <a:pt x="224" y="3476"/>
                      </a:lnTo>
                      <a:lnTo>
                        <a:pt x="182" y="3460"/>
                      </a:lnTo>
                      <a:lnTo>
                        <a:pt x="143" y="3438"/>
                      </a:lnTo>
                      <a:lnTo>
                        <a:pt x="109" y="3412"/>
                      </a:lnTo>
                      <a:lnTo>
                        <a:pt x="78" y="3380"/>
                      </a:lnTo>
                      <a:lnTo>
                        <a:pt x="51" y="3346"/>
                      </a:lnTo>
                      <a:lnTo>
                        <a:pt x="30" y="3307"/>
                      </a:lnTo>
                      <a:lnTo>
                        <a:pt x="14" y="3265"/>
                      </a:lnTo>
                      <a:lnTo>
                        <a:pt x="3" y="3221"/>
                      </a:lnTo>
                      <a:lnTo>
                        <a:pt x="0" y="3174"/>
                      </a:lnTo>
                      <a:lnTo>
                        <a:pt x="0" y="314"/>
                      </a:lnTo>
                      <a:lnTo>
                        <a:pt x="3" y="268"/>
                      </a:lnTo>
                      <a:lnTo>
                        <a:pt x="14" y="224"/>
                      </a:lnTo>
                      <a:lnTo>
                        <a:pt x="30" y="182"/>
                      </a:lnTo>
                      <a:lnTo>
                        <a:pt x="51" y="143"/>
                      </a:lnTo>
                      <a:lnTo>
                        <a:pt x="78" y="108"/>
                      </a:lnTo>
                      <a:lnTo>
                        <a:pt x="109" y="77"/>
                      </a:lnTo>
                      <a:lnTo>
                        <a:pt x="143" y="51"/>
                      </a:lnTo>
                      <a:lnTo>
                        <a:pt x="182" y="29"/>
                      </a:lnTo>
                      <a:lnTo>
                        <a:pt x="224" y="13"/>
                      </a:lnTo>
                      <a:lnTo>
                        <a:pt x="268" y="4"/>
                      </a:lnTo>
                      <a:lnTo>
                        <a:pt x="31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887" name="Group 886">
                <a:extLst>
                  <a:ext uri="{FF2B5EF4-FFF2-40B4-BE49-F238E27FC236}">
                    <a16:creationId xmlns:a16="http://schemas.microsoft.com/office/drawing/2014/main" id="{F7EDAFF4-66FE-479B-A0B0-641E243F3AB5}"/>
                  </a:ext>
                </a:extLst>
              </p:cNvPr>
              <p:cNvGrpSpPr/>
              <p:nvPr/>
            </p:nvGrpSpPr>
            <p:grpSpPr>
              <a:xfrm>
                <a:off x="3398816" y="3719113"/>
                <a:ext cx="393040" cy="415550"/>
                <a:chOff x="4534885" y="3841003"/>
                <a:chExt cx="476412" cy="503696"/>
              </a:xfrm>
            </p:grpSpPr>
            <p:grpSp>
              <p:nvGrpSpPr>
                <p:cNvPr id="561" name="Group 560">
                  <a:extLst>
                    <a:ext uri="{FF2B5EF4-FFF2-40B4-BE49-F238E27FC236}">
                      <a16:creationId xmlns:a16="http://schemas.microsoft.com/office/drawing/2014/main" id="{44FB423C-EEF3-4989-A6A9-2024D6D9066F}"/>
                    </a:ext>
                  </a:extLst>
                </p:cNvPr>
                <p:cNvGrpSpPr/>
                <p:nvPr/>
              </p:nvGrpSpPr>
              <p:grpSpPr>
                <a:xfrm>
                  <a:off x="4534885" y="384100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562" name="Freeform: Shape 561">
                    <a:extLst>
                      <a:ext uri="{FF2B5EF4-FFF2-40B4-BE49-F238E27FC236}">
                        <a16:creationId xmlns:a16="http://schemas.microsoft.com/office/drawing/2014/main" id="{8AD4FE26-94EE-43D4-BC4F-546580CD7BA5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63" name="Oval 562">
                    <a:extLst>
                      <a:ext uri="{FF2B5EF4-FFF2-40B4-BE49-F238E27FC236}">
                        <a16:creationId xmlns:a16="http://schemas.microsoft.com/office/drawing/2014/main" id="{D2BA14B1-E91A-499B-80B6-B7FBC0BAE34D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573" name="Group 572">
                  <a:extLst>
                    <a:ext uri="{FF2B5EF4-FFF2-40B4-BE49-F238E27FC236}">
                      <a16:creationId xmlns:a16="http://schemas.microsoft.com/office/drawing/2014/main" id="{A3B774D3-DBCE-4EDA-90A5-BD7128435168}"/>
                    </a:ext>
                  </a:extLst>
                </p:cNvPr>
                <p:cNvGrpSpPr/>
                <p:nvPr/>
              </p:nvGrpSpPr>
              <p:grpSpPr>
                <a:xfrm>
                  <a:off x="4628576" y="3988572"/>
                  <a:ext cx="289030" cy="208558"/>
                  <a:chOff x="5328430" y="4714875"/>
                  <a:chExt cx="422455" cy="304838"/>
                </a:xfrm>
                <a:solidFill>
                  <a:schemeClr val="accent2"/>
                </a:solidFill>
              </p:grpSpPr>
              <p:sp>
                <p:nvSpPr>
                  <p:cNvPr id="586" name="Freeform 22">
                    <a:extLst>
                      <a:ext uri="{FF2B5EF4-FFF2-40B4-BE49-F238E27FC236}">
                        <a16:creationId xmlns:a16="http://schemas.microsoft.com/office/drawing/2014/main" id="{29FED70B-5AA5-483F-99A9-8B305F7997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503591" y="4814459"/>
                    <a:ext cx="247294" cy="205254"/>
                  </a:xfrm>
                  <a:custGeom>
                    <a:avLst/>
                    <a:gdLst>
                      <a:gd name="T0" fmla="*/ 2421 w 3314"/>
                      <a:gd name="T1" fmla="*/ 12 h 2663"/>
                      <a:gd name="T2" fmla="*/ 2597 w 3314"/>
                      <a:gd name="T3" fmla="*/ 71 h 2663"/>
                      <a:gd name="T4" fmla="*/ 2748 w 3314"/>
                      <a:gd name="T5" fmla="*/ 171 h 2663"/>
                      <a:gd name="T6" fmla="*/ 2943 w 3314"/>
                      <a:gd name="T7" fmla="*/ 174 h 2663"/>
                      <a:gd name="T8" fmla="*/ 3157 w 3314"/>
                      <a:gd name="T9" fmla="*/ 86 h 2663"/>
                      <a:gd name="T10" fmla="*/ 3174 w 3314"/>
                      <a:gd name="T11" fmla="*/ 163 h 2663"/>
                      <a:gd name="T12" fmla="*/ 3067 w 3314"/>
                      <a:gd name="T13" fmla="*/ 309 h 2663"/>
                      <a:gd name="T14" fmla="*/ 2924 w 3314"/>
                      <a:gd name="T15" fmla="*/ 422 h 2663"/>
                      <a:gd name="T16" fmla="*/ 3164 w 3314"/>
                      <a:gd name="T17" fmla="*/ 371 h 2663"/>
                      <a:gd name="T18" fmla="*/ 3267 w 3314"/>
                      <a:gd name="T19" fmla="*/ 382 h 2663"/>
                      <a:gd name="T20" fmla="*/ 3102 w 3314"/>
                      <a:gd name="T21" fmla="*/ 561 h 2663"/>
                      <a:gd name="T22" fmla="*/ 2976 w 3314"/>
                      <a:gd name="T23" fmla="*/ 751 h 2663"/>
                      <a:gd name="T24" fmla="*/ 2962 w 3314"/>
                      <a:gd name="T25" fmla="*/ 982 h 2663"/>
                      <a:gd name="T26" fmla="*/ 2917 w 3314"/>
                      <a:gd name="T27" fmla="*/ 1214 h 2663"/>
                      <a:gd name="T28" fmla="*/ 2843 w 3314"/>
                      <a:gd name="T29" fmla="*/ 1443 h 2663"/>
                      <a:gd name="T30" fmla="*/ 2740 w 3314"/>
                      <a:gd name="T31" fmla="*/ 1665 h 2663"/>
                      <a:gd name="T32" fmla="*/ 2609 w 3314"/>
                      <a:gd name="T33" fmla="*/ 1876 h 2663"/>
                      <a:gd name="T34" fmla="*/ 2450 w 3314"/>
                      <a:gd name="T35" fmla="*/ 2071 h 2663"/>
                      <a:gd name="T36" fmla="*/ 2263 w 3314"/>
                      <a:gd name="T37" fmla="*/ 2245 h 2663"/>
                      <a:gd name="T38" fmla="*/ 2050 w 3314"/>
                      <a:gd name="T39" fmla="*/ 2396 h 2663"/>
                      <a:gd name="T40" fmla="*/ 1809 w 3314"/>
                      <a:gd name="T41" fmla="*/ 2516 h 2663"/>
                      <a:gd name="T42" fmla="*/ 1543 w 3314"/>
                      <a:gd name="T43" fmla="*/ 2603 h 2663"/>
                      <a:gd name="T44" fmla="*/ 1252 w 3314"/>
                      <a:gd name="T45" fmla="*/ 2653 h 2663"/>
                      <a:gd name="T46" fmla="*/ 938 w 3314"/>
                      <a:gd name="T47" fmla="*/ 2660 h 2663"/>
                      <a:gd name="T48" fmla="*/ 635 w 3314"/>
                      <a:gd name="T49" fmla="*/ 2620 h 2663"/>
                      <a:gd name="T50" fmla="*/ 350 w 3314"/>
                      <a:gd name="T51" fmla="*/ 2536 h 2663"/>
                      <a:gd name="T52" fmla="*/ 84 w 3314"/>
                      <a:gd name="T53" fmla="*/ 2411 h 2663"/>
                      <a:gd name="T54" fmla="*/ 162 w 3314"/>
                      <a:gd name="T55" fmla="*/ 2369 h 2663"/>
                      <a:gd name="T56" fmla="*/ 441 w 3314"/>
                      <a:gd name="T57" fmla="*/ 2342 h 2663"/>
                      <a:gd name="T58" fmla="*/ 701 w 3314"/>
                      <a:gd name="T59" fmla="*/ 2261 h 2663"/>
                      <a:gd name="T60" fmla="*/ 934 w 3314"/>
                      <a:gd name="T61" fmla="*/ 2134 h 2663"/>
                      <a:gd name="T62" fmla="*/ 882 w 3314"/>
                      <a:gd name="T63" fmla="*/ 2069 h 2663"/>
                      <a:gd name="T64" fmla="*/ 711 w 3314"/>
                      <a:gd name="T65" fmla="*/ 2009 h 2663"/>
                      <a:gd name="T66" fmla="*/ 564 w 3314"/>
                      <a:gd name="T67" fmla="*/ 1909 h 2663"/>
                      <a:gd name="T68" fmla="*/ 449 w 3314"/>
                      <a:gd name="T69" fmla="*/ 1776 h 2663"/>
                      <a:gd name="T70" fmla="*/ 371 w 3314"/>
                      <a:gd name="T71" fmla="*/ 1616 h 2663"/>
                      <a:gd name="T72" fmla="*/ 561 w 3314"/>
                      <a:gd name="T73" fmla="*/ 1625 h 2663"/>
                      <a:gd name="T74" fmla="*/ 617 w 3314"/>
                      <a:gd name="T75" fmla="*/ 1590 h 2663"/>
                      <a:gd name="T76" fmla="*/ 450 w 3314"/>
                      <a:gd name="T77" fmla="*/ 1513 h 2663"/>
                      <a:gd name="T78" fmla="*/ 310 w 3314"/>
                      <a:gd name="T79" fmla="*/ 1396 h 2663"/>
                      <a:gd name="T80" fmla="*/ 206 w 3314"/>
                      <a:gd name="T81" fmla="*/ 1247 h 2663"/>
                      <a:gd name="T82" fmla="*/ 146 w 3314"/>
                      <a:gd name="T83" fmla="*/ 1071 h 2663"/>
                      <a:gd name="T84" fmla="*/ 134 w 3314"/>
                      <a:gd name="T85" fmla="*/ 936 h 2663"/>
                      <a:gd name="T86" fmla="*/ 281 w 3314"/>
                      <a:gd name="T87" fmla="*/ 997 h 2663"/>
                      <a:gd name="T88" fmla="*/ 441 w 3314"/>
                      <a:gd name="T89" fmla="*/ 1021 h 2663"/>
                      <a:gd name="T90" fmla="*/ 307 w 3314"/>
                      <a:gd name="T91" fmla="*/ 904 h 2663"/>
                      <a:gd name="T92" fmla="*/ 208 w 3314"/>
                      <a:gd name="T93" fmla="*/ 757 h 2663"/>
                      <a:gd name="T94" fmla="*/ 150 w 3314"/>
                      <a:gd name="T95" fmla="*/ 585 h 2663"/>
                      <a:gd name="T96" fmla="*/ 142 w 3314"/>
                      <a:gd name="T97" fmla="*/ 401 h 2663"/>
                      <a:gd name="T98" fmla="*/ 181 w 3314"/>
                      <a:gd name="T99" fmla="*/ 228 h 2663"/>
                      <a:gd name="T100" fmla="*/ 296 w 3314"/>
                      <a:gd name="T101" fmla="*/ 198 h 2663"/>
                      <a:gd name="T102" fmla="*/ 512 w 3314"/>
                      <a:gd name="T103" fmla="*/ 401 h 2663"/>
                      <a:gd name="T104" fmla="*/ 758 w 3314"/>
                      <a:gd name="T105" fmla="*/ 569 h 2663"/>
                      <a:gd name="T106" fmla="*/ 1029 w 3314"/>
                      <a:gd name="T107" fmla="*/ 698 h 2663"/>
                      <a:gd name="T108" fmla="*/ 1322 w 3314"/>
                      <a:gd name="T109" fmla="*/ 785 h 2663"/>
                      <a:gd name="T110" fmla="*/ 1633 w 3314"/>
                      <a:gd name="T111" fmla="*/ 825 h 2663"/>
                      <a:gd name="T112" fmla="*/ 1615 w 3314"/>
                      <a:gd name="T113" fmla="*/ 673 h 2663"/>
                      <a:gd name="T114" fmla="*/ 1642 w 3314"/>
                      <a:gd name="T115" fmla="*/ 484 h 2663"/>
                      <a:gd name="T116" fmla="*/ 1719 w 3314"/>
                      <a:gd name="T117" fmla="*/ 316 h 2663"/>
                      <a:gd name="T118" fmla="*/ 1836 w 3314"/>
                      <a:gd name="T119" fmla="*/ 177 h 2663"/>
                      <a:gd name="T120" fmla="*/ 1988 w 3314"/>
                      <a:gd name="T121" fmla="*/ 73 h 2663"/>
                      <a:gd name="T122" fmla="*/ 2165 w 3314"/>
                      <a:gd name="T123" fmla="*/ 12 h 26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3314" h="2663">
                        <a:moveTo>
                          <a:pt x="2295" y="0"/>
                        </a:moveTo>
                        <a:lnTo>
                          <a:pt x="2359" y="3"/>
                        </a:lnTo>
                        <a:lnTo>
                          <a:pt x="2421" y="12"/>
                        </a:lnTo>
                        <a:lnTo>
                          <a:pt x="2483" y="27"/>
                        </a:lnTo>
                        <a:lnTo>
                          <a:pt x="2541" y="46"/>
                        </a:lnTo>
                        <a:lnTo>
                          <a:pt x="2597" y="71"/>
                        </a:lnTo>
                        <a:lnTo>
                          <a:pt x="2651" y="100"/>
                        </a:lnTo>
                        <a:lnTo>
                          <a:pt x="2701" y="133"/>
                        </a:lnTo>
                        <a:lnTo>
                          <a:pt x="2748" y="171"/>
                        </a:lnTo>
                        <a:lnTo>
                          <a:pt x="2791" y="212"/>
                        </a:lnTo>
                        <a:lnTo>
                          <a:pt x="2867" y="195"/>
                        </a:lnTo>
                        <a:lnTo>
                          <a:pt x="2943" y="174"/>
                        </a:lnTo>
                        <a:lnTo>
                          <a:pt x="3016" y="149"/>
                        </a:lnTo>
                        <a:lnTo>
                          <a:pt x="3088" y="119"/>
                        </a:lnTo>
                        <a:lnTo>
                          <a:pt x="3157" y="86"/>
                        </a:lnTo>
                        <a:lnTo>
                          <a:pt x="3223" y="50"/>
                        </a:lnTo>
                        <a:lnTo>
                          <a:pt x="3202" y="107"/>
                        </a:lnTo>
                        <a:lnTo>
                          <a:pt x="3174" y="163"/>
                        </a:lnTo>
                        <a:lnTo>
                          <a:pt x="3143" y="214"/>
                        </a:lnTo>
                        <a:lnTo>
                          <a:pt x="3107" y="264"/>
                        </a:lnTo>
                        <a:lnTo>
                          <a:pt x="3067" y="309"/>
                        </a:lnTo>
                        <a:lnTo>
                          <a:pt x="3023" y="350"/>
                        </a:lnTo>
                        <a:lnTo>
                          <a:pt x="2975" y="389"/>
                        </a:lnTo>
                        <a:lnTo>
                          <a:pt x="2924" y="422"/>
                        </a:lnTo>
                        <a:lnTo>
                          <a:pt x="3006" y="410"/>
                        </a:lnTo>
                        <a:lnTo>
                          <a:pt x="3086" y="393"/>
                        </a:lnTo>
                        <a:lnTo>
                          <a:pt x="3164" y="371"/>
                        </a:lnTo>
                        <a:lnTo>
                          <a:pt x="3241" y="345"/>
                        </a:lnTo>
                        <a:lnTo>
                          <a:pt x="3314" y="315"/>
                        </a:lnTo>
                        <a:lnTo>
                          <a:pt x="3267" y="382"/>
                        </a:lnTo>
                        <a:lnTo>
                          <a:pt x="3215" y="445"/>
                        </a:lnTo>
                        <a:lnTo>
                          <a:pt x="3160" y="505"/>
                        </a:lnTo>
                        <a:lnTo>
                          <a:pt x="3102" y="561"/>
                        </a:lnTo>
                        <a:lnTo>
                          <a:pt x="3040" y="614"/>
                        </a:lnTo>
                        <a:lnTo>
                          <a:pt x="2974" y="664"/>
                        </a:lnTo>
                        <a:lnTo>
                          <a:pt x="2976" y="751"/>
                        </a:lnTo>
                        <a:lnTo>
                          <a:pt x="2975" y="827"/>
                        </a:lnTo>
                        <a:lnTo>
                          <a:pt x="2970" y="904"/>
                        </a:lnTo>
                        <a:lnTo>
                          <a:pt x="2962" y="982"/>
                        </a:lnTo>
                        <a:lnTo>
                          <a:pt x="2950" y="1058"/>
                        </a:lnTo>
                        <a:lnTo>
                          <a:pt x="2936" y="1136"/>
                        </a:lnTo>
                        <a:lnTo>
                          <a:pt x="2917" y="1214"/>
                        </a:lnTo>
                        <a:lnTo>
                          <a:pt x="2896" y="1290"/>
                        </a:lnTo>
                        <a:lnTo>
                          <a:pt x="2871" y="1367"/>
                        </a:lnTo>
                        <a:lnTo>
                          <a:pt x="2843" y="1443"/>
                        </a:lnTo>
                        <a:lnTo>
                          <a:pt x="2812" y="1518"/>
                        </a:lnTo>
                        <a:lnTo>
                          <a:pt x="2777" y="1592"/>
                        </a:lnTo>
                        <a:lnTo>
                          <a:pt x="2740" y="1665"/>
                        </a:lnTo>
                        <a:lnTo>
                          <a:pt x="2700" y="1737"/>
                        </a:lnTo>
                        <a:lnTo>
                          <a:pt x="2656" y="1808"/>
                        </a:lnTo>
                        <a:lnTo>
                          <a:pt x="2609" y="1876"/>
                        </a:lnTo>
                        <a:lnTo>
                          <a:pt x="2559" y="1943"/>
                        </a:lnTo>
                        <a:lnTo>
                          <a:pt x="2506" y="2008"/>
                        </a:lnTo>
                        <a:lnTo>
                          <a:pt x="2450" y="2071"/>
                        </a:lnTo>
                        <a:lnTo>
                          <a:pt x="2391" y="2131"/>
                        </a:lnTo>
                        <a:lnTo>
                          <a:pt x="2329" y="2190"/>
                        </a:lnTo>
                        <a:lnTo>
                          <a:pt x="2263" y="2245"/>
                        </a:lnTo>
                        <a:lnTo>
                          <a:pt x="2195" y="2298"/>
                        </a:lnTo>
                        <a:lnTo>
                          <a:pt x="2124" y="2348"/>
                        </a:lnTo>
                        <a:lnTo>
                          <a:pt x="2050" y="2396"/>
                        </a:lnTo>
                        <a:lnTo>
                          <a:pt x="1973" y="2439"/>
                        </a:lnTo>
                        <a:lnTo>
                          <a:pt x="1893" y="2479"/>
                        </a:lnTo>
                        <a:lnTo>
                          <a:pt x="1809" y="2516"/>
                        </a:lnTo>
                        <a:lnTo>
                          <a:pt x="1724" y="2549"/>
                        </a:lnTo>
                        <a:lnTo>
                          <a:pt x="1635" y="2578"/>
                        </a:lnTo>
                        <a:lnTo>
                          <a:pt x="1543" y="2603"/>
                        </a:lnTo>
                        <a:lnTo>
                          <a:pt x="1449" y="2625"/>
                        </a:lnTo>
                        <a:lnTo>
                          <a:pt x="1352" y="2641"/>
                        </a:lnTo>
                        <a:lnTo>
                          <a:pt x="1252" y="2653"/>
                        </a:lnTo>
                        <a:lnTo>
                          <a:pt x="1149" y="2660"/>
                        </a:lnTo>
                        <a:lnTo>
                          <a:pt x="1042" y="2663"/>
                        </a:lnTo>
                        <a:lnTo>
                          <a:pt x="938" y="2660"/>
                        </a:lnTo>
                        <a:lnTo>
                          <a:pt x="836" y="2652"/>
                        </a:lnTo>
                        <a:lnTo>
                          <a:pt x="735" y="2639"/>
                        </a:lnTo>
                        <a:lnTo>
                          <a:pt x="635" y="2620"/>
                        </a:lnTo>
                        <a:lnTo>
                          <a:pt x="539" y="2596"/>
                        </a:lnTo>
                        <a:lnTo>
                          <a:pt x="443" y="2569"/>
                        </a:lnTo>
                        <a:lnTo>
                          <a:pt x="350" y="2536"/>
                        </a:lnTo>
                        <a:lnTo>
                          <a:pt x="258" y="2498"/>
                        </a:lnTo>
                        <a:lnTo>
                          <a:pt x="169" y="2457"/>
                        </a:lnTo>
                        <a:lnTo>
                          <a:pt x="84" y="2411"/>
                        </a:lnTo>
                        <a:lnTo>
                          <a:pt x="0" y="2360"/>
                        </a:lnTo>
                        <a:lnTo>
                          <a:pt x="81" y="2367"/>
                        </a:lnTo>
                        <a:lnTo>
                          <a:pt x="162" y="2369"/>
                        </a:lnTo>
                        <a:lnTo>
                          <a:pt x="257" y="2366"/>
                        </a:lnTo>
                        <a:lnTo>
                          <a:pt x="350" y="2357"/>
                        </a:lnTo>
                        <a:lnTo>
                          <a:pt x="441" y="2342"/>
                        </a:lnTo>
                        <a:lnTo>
                          <a:pt x="529" y="2321"/>
                        </a:lnTo>
                        <a:lnTo>
                          <a:pt x="616" y="2294"/>
                        </a:lnTo>
                        <a:lnTo>
                          <a:pt x="701" y="2261"/>
                        </a:lnTo>
                        <a:lnTo>
                          <a:pt x="781" y="2224"/>
                        </a:lnTo>
                        <a:lnTo>
                          <a:pt x="860" y="2182"/>
                        </a:lnTo>
                        <a:lnTo>
                          <a:pt x="934" y="2134"/>
                        </a:lnTo>
                        <a:lnTo>
                          <a:pt x="1007" y="2083"/>
                        </a:lnTo>
                        <a:lnTo>
                          <a:pt x="944" y="2079"/>
                        </a:lnTo>
                        <a:lnTo>
                          <a:pt x="882" y="2069"/>
                        </a:lnTo>
                        <a:lnTo>
                          <a:pt x="823" y="2054"/>
                        </a:lnTo>
                        <a:lnTo>
                          <a:pt x="766" y="2035"/>
                        </a:lnTo>
                        <a:lnTo>
                          <a:pt x="711" y="2009"/>
                        </a:lnTo>
                        <a:lnTo>
                          <a:pt x="659" y="1980"/>
                        </a:lnTo>
                        <a:lnTo>
                          <a:pt x="610" y="1947"/>
                        </a:lnTo>
                        <a:lnTo>
                          <a:pt x="564" y="1909"/>
                        </a:lnTo>
                        <a:lnTo>
                          <a:pt x="522" y="1868"/>
                        </a:lnTo>
                        <a:lnTo>
                          <a:pt x="483" y="1824"/>
                        </a:lnTo>
                        <a:lnTo>
                          <a:pt x="449" y="1776"/>
                        </a:lnTo>
                        <a:lnTo>
                          <a:pt x="418" y="1725"/>
                        </a:lnTo>
                        <a:lnTo>
                          <a:pt x="393" y="1671"/>
                        </a:lnTo>
                        <a:lnTo>
                          <a:pt x="371" y="1616"/>
                        </a:lnTo>
                        <a:lnTo>
                          <a:pt x="436" y="1625"/>
                        </a:lnTo>
                        <a:lnTo>
                          <a:pt x="500" y="1627"/>
                        </a:lnTo>
                        <a:lnTo>
                          <a:pt x="561" y="1625"/>
                        </a:lnTo>
                        <a:lnTo>
                          <a:pt x="621" y="1617"/>
                        </a:lnTo>
                        <a:lnTo>
                          <a:pt x="678" y="1605"/>
                        </a:lnTo>
                        <a:lnTo>
                          <a:pt x="617" y="1590"/>
                        </a:lnTo>
                        <a:lnTo>
                          <a:pt x="559" y="1569"/>
                        </a:lnTo>
                        <a:lnTo>
                          <a:pt x="503" y="1543"/>
                        </a:lnTo>
                        <a:lnTo>
                          <a:pt x="450" y="1513"/>
                        </a:lnTo>
                        <a:lnTo>
                          <a:pt x="400" y="1479"/>
                        </a:lnTo>
                        <a:lnTo>
                          <a:pt x="353" y="1439"/>
                        </a:lnTo>
                        <a:lnTo>
                          <a:pt x="310" y="1396"/>
                        </a:lnTo>
                        <a:lnTo>
                          <a:pt x="270" y="1350"/>
                        </a:lnTo>
                        <a:lnTo>
                          <a:pt x="236" y="1300"/>
                        </a:lnTo>
                        <a:lnTo>
                          <a:pt x="206" y="1247"/>
                        </a:lnTo>
                        <a:lnTo>
                          <a:pt x="181" y="1191"/>
                        </a:lnTo>
                        <a:lnTo>
                          <a:pt x="160" y="1133"/>
                        </a:lnTo>
                        <a:lnTo>
                          <a:pt x="146" y="1071"/>
                        </a:lnTo>
                        <a:lnTo>
                          <a:pt x="137" y="1009"/>
                        </a:lnTo>
                        <a:lnTo>
                          <a:pt x="134" y="944"/>
                        </a:lnTo>
                        <a:lnTo>
                          <a:pt x="134" y="936"/>
                        </a:lnTo>
                        <a:lnTo>
                          <a:pt x="181" y="960"/>
                        </a:lnTo>
                        <a:lnTo>
                          <a:pt x="230" y="980"/>
                        </a:lnTo>
                        <a:lnTo>
                          <a:pt x="281" y="997"/>
                        </a:lnTo>
                        <a:lnTo>
                          <a:pt x="333" y="1009"/>
                        </a:lnTo>
                        <a:lnTo>
                          <a:pt x="386" y="1017"/>
                        </a:lnTo>
                        <a:lnTo>
                          <a:pt x="441" y="1021"/>
                        </a:lnTo>
                        <a:lnTo>
                          <a:pt x="393" y="986"/>
                        </a:lnTo>
                        <a:lnTo>
                          <a:pt x="348" y="947"/>
                        </a:lnTo>
                        <a:lnTo>
                          <a:pt x="307" y="904"/>
                        </a:lnTo>
                        <a:lnTo>
                          <a:pt x="269" y="859"/>
                        </a:lnTo>
                        <a:lnTo>
                          <a:pt x="237" y="809"/>
                        </a:lnTo>
                        <a:lnTo>
                          <a:pt x="208" y="757"/>
                        </a:lnTo>
                        <a:lnTo>
                          <a:pt x="184" y="702"/>
                        </a:lnTo>
                        <a:lnTo>
                          <a:pt x="164" y="645"/>
                        </a:lnTo>
                        <a:lnTo>
                          <a:pt x="150" y="585"/>
                        </a:lnTo>
                        <a:lnTo>
                          <a:pt x="142" y="525"/>
                        </a:lnTo>
                        <a:lnTo>
                          <a:pt x="139" y="461"/>
                        </a:lnTo>
                        <a:lnTo>
                          <a:pt x="142" y="401"/>
                        </a:lnTo>
                        <a:lnTo>
                          <a:pt x="149" y="341"/>
                        </a:lnTo>
                        <a:lnTo>
                          <a:pt x="162" y="284"/>
                        </a:lnTo>
                        <a:lnTo>
                          <a:pt x="181" y="228"/>
                        </a:lnTo>
                        <a:lnTo>
                          <a:pt x="203" y="175"/>
                        </a:lnTo>
                        <a:lnTo>
                          <a:pt x="231" y="123"/>
                        </a:lnTo>
                        <a:lnTo>
                          <a:pt x="296" y="198"/>
                        </a:lnTo>
                        <a:lnTo>
                          <a:pt x="364" y="270"/>
                        </a:lnTo>
                        <a:lnTo>
                          <a:pt x="437" y="337"/>
                        </a:lnTo>
                        <a:lnTo>
                          <a:pt x="512" y="401"/>
                        </a:lnTo>
                        <a:lnTo>
                          <a:pt x="591" y="461"/>
                        </a:lnTo>
                        <a:lnTo>
                          <a:pt x="673" y="517"/>
                        </a:lnTo>
                        <a:lnTo>
                          <a:pt x="758" y="569"/>
                        </a:lnTo>
                        <a:lnTo>
                          <a:pt x="846" y="617"/>
                        </a:lnTo>
                        <a:lnTo>
                          <a:pt x="936" y="660"/>
                        </a:lnTo>
                        <a:lnTo>
                          <a:pt x="1029" y="698"/>
                        </a:lnTo>
                        <a:lnTo>
                          <a:pt x="1124" y="732"/>
                        </a:lnTo>
                        <a:lnTo>
                          <a:pt x="1222" y="762"/>
                        </a:lnTo>
                        <a:lnTo>
                          <a:pt x="1322" y="785"/>
                        </a:lnTo>
                        <a:lnTo>
                          <a:pt x="1424" y="804"/>
                        </a:lnTo>
                        <a:lnTo>
                          <a:pt x="1527" y="817"/>
                        </a:lnTo>
                        <a:lnTo>
                          <a:pt x="1633" y="825"/>
                        </a:lnTo>
                        <a:lnTo>
                          <a:pt x="1623" y="776"/>
                        </a:lnTo>
                        <a:lnTo>
                          <a:pt x="1617" y="724"/>
                        </a:lnTo>
                        <a:lnTo>
                          <a:pt x="1615" y="673"/>
                        </a:lnTo>
                        <a:lnTo>
                          <a:pt x="1619" y="607"/>
                        </a:lnTo>
                        <a:lnTo>
                          <a:pt x="1628" y="545"/>
                        </a:lnTo>
                        <a:lnTo>
                          <a:pt x="1642" y="484"/>
                        </a:lnTo>
                        <a:lnTo>
                          <a:pt x="1663" y="425"/>
                        </a:lnTo>
                        <a:lnTo>
                          <a:pt x="1688" y="369"/>
                        </a:lnTo>
                        <a:lnTo>
                          <a:pt x="1719" y="316"/>
                        </a:lnTo>
                        <a:lnTo>
                          <a:pt x="1753" y="266"/>
                        </a:lnTo>
                        <a:lnTo>
                          <a:pt x="1793" y="219"/>
                        </a:lnTo>
                        <a:lnTo>
                          <a:pt x="1836" y="177"/>
                        </a:lnTo>
                        <a:lnTo>
                          <a:pt x="1884" y="137"/>
                        </a:lnTo>
                        <a:lnTo>
                          <a:pt x="1934" y="103"/>
                        </a:lnTo>
                        <a:lnTo>
                          <a:pt x="1988" y="73"/>
                        </a:lnTo>
                        <a:lnTo>
                          <a:pt x="2045" y="48"/>
                        </a:lnTo>
                        <a:lnTo>
                          <a:pt x="2104" y="28"/>
                        </a:lnTo>
                        <a:lnTo>
                          <a:pt x="2165" y="12"/>
                        </a:lnTo>
                        <a:lnTo>
                          <a:pt x="2230" y="3"/>
                        </a:lnTo>
                        <a:lnTo>
                          <a:pt x="229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7" name="Freeform 27">
                    <a:extLst>
                      <a:ext uri="{FF2B5EF4-FFF2-40B4-BE49-F238E27FC236}">
                        <a16:creationId xmlns:a16="http://schemas.microsoft.com/office/drawing/2014/main" id="{DC5F0BF6-0EB4-4C49-BB7E-AE4EEB0362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8430" y="4714875"/>
                    <a:ext cx="156078" cy="288252"/>
                  </a:xfrm>
                  <a:custGeom>
                    <a:avLst/>
                    <a:gdLst>
                      <a:gd name="T0" fmla="*/ 1921 w 1996"/>
                      <a:gd name="T1" fmla="*/ 1 h 3691"/>
                      <a:gd name="T2" fmla="*/ 1959 w 1996"/>
                      <a:gd name="T3" fmla="*/ 11 h 3691"/>
                      <a:gd name="T4" fmla="*/ 1985 w 1996"/>
                      <a:gd name="T5" fmla="*/ 38 h 3691"/>
                      <a:gd name="T6" fmla="*/ 1996 w 1996"/>
                      <a:gd name="T7" fmla="*/ 76 h 3691"/>
                      <a:gd name="T8" fmla="*/ 1993 w 1996"/>
                      <a:gd name="T9" fmla="*/ 660 h 3691"/>
                      <a:gd name="T10" fmla="*/ 1974 w 1996"/>
                      <a:gd name="T11" fmla="*/ 693 h 3691"/>
                      <a:gd name="T12" fmla="*/ 1941 w 1996"/>
                      <a:gd name="T13" fmla="*/ 712 h 3691"/>
                      <a:gd name="T14" fmla="*/ 1598 w 1996"/>
                      <a:gd name="T15" fmla="*/ 714 h 3691"/>
                      <a:gd name="T16" fmla="*/ 1513 w 1996"/>
                      <a:gd name="T17" fmla="*/ 720 h 3691"/>
                      <a:gd name="T18" fmla="*/ 1448 w 1996"/>
                      <a:gd name="T19" fmla="*/ 736 h 3691"/>
                      <a:gd name="T20" fmla="*/ 1401 w 1996"/>
                      <a:gd name="T21" fmla="*/ 762 h 3691"/>
                      <a:gd name="T22" fmla="*/ 1369 w 1996"/>
                      <a:gd name="T23" fmla="*/ 799 h 3691"/>
                      <a:gd name="T24" fmla="*/ 1349 w 1996"/>
                      <a:gd name="T25" fmla="*/ 846 h 3691"/>
                      <a:gd name="T26" fmla="*/ 1338 w 1996"/>
                      <a:gd name="T27" fmla="*/ 904 h 3691"/>
                      <a:gd name="T28" fmla="*/ 1335 w 1996"/>
                      <a:gd name="T29" fmla="*/ 972 h 3691"/>
                      <a:gd name="T30" fmla="*/ 1898 w 1996"/>
                      <a:gd name="T31" fmla="*/ 1327 h 3691"/>
                      <a:gd name="T32" fmla="*/ 1937 w 1996"/>
                      <a:gd name="T33" fmla="*/ 1337 h 3691"/>
                      <a:gd name="T34" fmla="*/ 1964 w 1996"/>
                      <a:gd name="T35" fmla="*/ 1364 h 3691"/>
                      <a:gd name="T36" fmla="*/ 1974 w 1996"/>
                      <a:gd name="T37" fmla="*/ 1402 h 3691"/>
                      <a:gd name="T38" fmla="*/ 1971 w 1996"/>
                      <a:gd name="T39" fmla="*/ 2029 h 3691"/>
                      <a:gd name="T40" fmla="*/ 1951 w 1996"/>
                      <a:gd name="T41" fmla="*/ 2062 h 3691"/>
                      <a:gd name="T42" fmla="*/ 1918 w 1996"/>
                      <a:gd name="T43" fmla="*/ 2081 h 3691"/>
                      <a:gd name="T44" fmla="*/ 1335 w 1996"/>
                      <a:gd name="T45" fmla="*/ 2085 h 3691"/>
                      <a:gd name="T46" fmla="*/ 1333 w 1996"/>
                      <a:gd name="T47" fmla="*/ 3636 h 3691"/>
                      <a:gd name="T48" fmla="*/ 1313 w 1996"/>
                      <a:gd name="T49" fmla="*/ 3669 h 3691"/>
                      <a:gd name="T50" fmla="*/ 1279 w 1996"/>
                      <a:gd name="T51" fmla="*/ 3688 h 3691"/>
                      <a:gd name="T52" fmla="*/ 631 w 1996"/>
                      <a:gd name="T53" fmla="*/ 3691 h 3691"/>
                      <a:gd name="T54" fmla="*/ 594 w 1996"/>
                      <a:gd name="T55" fmla="*/ 3681 h 3691"/>
                      <a:gd name="T56" fmla="*/ 566 w 1996"/>
                      <a:gd name="T57" fmla="*/ 3654 h 3691"/>
                      <a:gd name="T58" fmla="*/ 556 w 1996"/>
                      <a:gd name="T59" fmla="*/ 3615 h 3691"/>
                      <a:gd name="T60" fmla="*/ 75 w 1996"/>
                      <a:gd name="T61" fmla="*/ 2085 h 3691"/>
                      <a:gd name="T62" fmla="*/ 36 w 1996"/>
                      <a:gd name="T63" fmla="*/ 2075 h 3691"/>
                      <a:gd name="T64" fmla="*/ 10 w 1996"/>
                      <a:gd name="T65" fmla="*/ 2047 h 3691"/>
                      <a:gd name="T66" fmla="*/ 0 w 1996"/>
                      <a:gd name="T67" fmla="*/ 2009 h 3691"/>
                      <a:gd name="T68" fmla="*/ 2 w 1996"/>
                      <a:gd name="T69" fmla="*/ 1383 h 3691"/>
                      <a:gd name="T70" fmla="*/ 22 w 1996"/>
                      <a:gd name="T71" fmla="*/ 1350 h 3691"/>
                      <a:gd name="T72" fmla="*/ 54 w 1996"/>
                      <a:gd name="T73" fmla="*/ 1330 h 3691"/>
                      <a:gd name="T74" fmla="*/ 556 w 1996"/>
                      <a:gd name="T75" fmla="*/ 1327 h 3691"/>
                      <a:gd name="T76" fmla="*/ 558 w 1996"/>
                      <a:gd name="T77" fmla="*/ 827 h 3691"/>
                      <a:gd name="T78" fmla="*/ 579 w 1996"/>
                      <a:gd name="T79" fmla="*/ 673 h 3691"/>
                      <a:gd name="T80" fmla="*/ 619 w 1996"/>
                      <a:gd name="T81" fmla="*/ 534 h 3691"/>
                      <a:gd name="T82" fmla="*/ 678 w 1996"/>
                      <a:gd name="T83" fmla="*/ 408 h 3691"/>
                      <a:gd name="T84" fmla="*/ 754 w 1996"/>
                      <a:gd name="T85" fmla="*/ 297 h 3691"/>
                      <a:gd name="T86" fmla="*/ 846 w 1996"/>
                      <a:gd name="T87" fmla="*/ 201 h 3691"/>
                      <a:gd name="T88" fmla="*/ 954 w 1996"/>
                      <a:gd name="T89" fmla="*/ 124 h 3691"/>
                      <a:gd name="T90" fmla="*/ 1077 w 1996"/>
                      <a:gd name="T91" fmla="*/ 64 h 3691"/>
                      <a:gd name="T92" fmla="*/ 1213 w 1996"/>
                      <a:gd name="T93" fmla="*/ 23 h 3691"/>
                      <a:gd name="T94" fmla="*/ 1363 w 1996"/>
                      <a:gd name="T95" fmla="*/ 3 h 36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1996" h="3691">
                        <a:moveTo>
                          <a:pt x="1442" y="0"/>
                        </a:moveTo>
                        <a:lnTo>
                          <a:pt x="1921" y="1"/>
                        </a:lnTo>
                        <a:lnTo>
                          <a:pt x="1941" y="3"/>
                        </a:lnTo>
                        <a:lnTo>
                          <a:pt x="1959" y="11"/>
                        </a:lnTo>
                        <a:lnTo>
                          <a:pt x="1974" y="22"/>
                        </a:lnTo>
                        <a:lnTo>
                          <a:pt x="1985" y="38"/>
                        </a:lnTo>
                        <a:lnTo>
                          <a:pt x="1993" y="56"/>
                        </a:lnTo>
                        <a:lnTo>
                          <a:pt x="1996" y="76"/>
                        </a:lnTo>
                        <a:lnTo>
                          <a:pt x="1996" y="639"/>
                        </a:lnTo>
                        <a:lnTo>
                          <a:pt x="1993" y="660"/>
                        </a:lnTo>
                        <a:lnTo>
                          <a:pt x="1985" y="677"/>
                        </a:lnTo>
                        <a:lnTo>
                          <a:pt x="1974" y="693"/>
                        </a:lnTo>
                        <a:lnTo>
                          <a:pt x="1959" y="704"/>
                        </a:lnTo>
                        <a:lnTo>
                          <a:pt x="1941" y="712"/>
                        </a:lnTo>
                        <a:lnTo>
                          <a:pt x="1921" y="714"/>
                        </a:lnTo>
                        <a:lnTo>
                          <a:pt x="1598" y="714"/>
                        </a:lnTo>
                        <a:lnTo>
                          <a:pt x="1553" y="717"/>
                        </a:lnTo>
                        <a:lnTo>
                          <a:pt x="1513" y="720"/>
                        </a:lnTo>
                        <a:lnTo>
                          <a:pt x="1479" y="727"/>
                        </a:lnTo>
                        <a:lnTo>
                          <a:pt x="1448" y="736"/>
                        </a:lnTo>
                        <a:lnTo>
                          <a:pt x="1423" y="748"/>
                        </a:lnTo>
                        <a:lnTo>
                          <a:pt x="1401" y="762"/>
                        </a:lnTo>
                        <a:lnTo>
                          <a:pt x="1384" y="779"/>
                        </a:lnTo>
                        <a:lnTo>
                          <a:pt x="1369" y="799"/>
                        </a:lnTo>
                        <a:lnTo>
                          <a:pt x="1358" y="822"/>
                        </a:lnTo>
                        <a:lnTo>
                          <a:pt x="1349" y="846"/>
                        </a:lnTo>
                        <a:lnTo>
                          <a:pt x="1342" y="874"/>
                        </a:lnTo>
                        <a:lnTo>
                          <a:pt x="1338" y="904"/>
                        </a:lnTo>
                        <a:lnTo>
                          <a:pt x="1336" y="937"/>
                        </a:lnTo>
                        <a:lnTo>
                          <a:pt x="1335" y="972"/>
                        </a:lnTo>
                        <a:lnTo>
                          <a:pt x="1335" y="1327"/>
                        </a:lnTo>
                        <a:lnTo>
                          <a:pt x="1898" y="1327"/>
                        </a:lnTo>
                        <a:lnTo>
                          <a:pt x="1918" y="1329"/>
                        </a:lnTo>
                        <a:lnTo>
                          <a:pt x="1937" y="1337"/>
                        </a:lnTo>
                        <a:lnTo>
                          <a:pt x="1951" y="1350"/>
                        </a:lnTo>
                        <a:lnTo>
                          <a:pt x="1964" y="1364"/>
                        </a:lnTo>
                        <a:lnTo>
                          <a:pt x="1971" y="1383"/>
                        </a:lnTo>
                        <a:lnTo>
                          <a:pt x="1974" y="1402"/>
                        </a:lnTo>
                        <a:lnTo>
                          <a:pt x="1973" y="2009"/>
                        </a:lnTo>
                        <a:lnTo>
                          <a:pt x="1971" y="2029"/>
                        </a:lnTo>
                        <a:lnTo>
                          <a:pt x="1963" y="2047"/>
                        </a:lnTo>
                        <a:lnTo>
                          <a:pt x="1951" y="2062"/>
                        </a:lnTo>
                        <a:lnTo>
                          <a:pt x="1937" y="2075"/>
                        </a:lnTo>
                        <a:lnTo>
                          <a:pt x="1918" y="2081"/>
                        </a:lnTo>
                        <a:lnTo>
                          <a:pt x="1898" y="2085"/>
                        </a:lnTo>
                        <a:lnTo>
                          <a:pt x="1335" y="2085"/>
                        </a:lnTo>
                        <a:lnTo>
                          <a:pt x="1335" y="3615"/>
                        </a:lnTo>
                        <a:lnTo>
                          <a:pt x="1333" y="3636"/>
                        </a:lnTo>
                        <a:lnTo>
                          <a:pt x="1325" y="3654"/>
                        </a:lnTo>
                        <a:lnTo>
                          <a:pt x="1313" y="3669"/>
                        </a:lnTo>
                        <a:lnTo>
                          <a:pt x="1297" y="3681"/>
                        </a:lnTo>
                        <a:lnTo>
                          <a:pt x="1279" y="3688"/>
                        </a:lnTo>
                        <a:lnTo>
                          <a:pt x="1260" y="3691"/>
                        </a:lnTo>
                        <a:lnTo>
                          <a:pt x="631" y="3691"/>
                        </a:lnTo>
                        <a:lnTo>
                          <a:pt x="612" y="3688"/>
                        </a:lnTo>
                        <a:lnTo>
                          <a:pt x="594" y="3681"/>
                        </a:lnTo>
                        <a:lnTo>
                          <a:pt x="579" y="3669"/>
                        </a:lnTo>
                        <a:lnTo>
                          <a:pt x="566" y="3654"/>
                        </a:lnTo>
                        <a:lnTo>
                          <a:pt x="558" y="3636"/>
                        </a:lnTo>
                        <a:lnTo>
                          <a:pt x="556" y="3615"/>
                        </a:lnTo>
                        <a:lnTo>
                          <a:pt x="556" y="2085"/>
                        </a:lnTo>
                        <a:lnTo>
                          <a:pt x="75" y="2085"/>
                        </a:lnTo>
                        <a:lnTo>
                          <a:pt x="54" y="2081"/>
                        </a:lnTo>
                        <a:lnTo>
                          <a:pt x="36" y="2075"/>
                        </a:lnTo>
                        <a:lnTo>
                          <a:pt x="22" y="2062"/>
                        </a:lnTo>
                        <a:lnTo>
                          <a:pt x="10" y="2047"/>
                        </a:lnTo>
                        <a:lnTo>
                          <a:pt x="2" y="2029"/>
                        </a:lnTo>
                        <a:lnTo>
                          <a:pt x="0" y="2009"/>
                        </a:lnTo>
                        <a:lnTo>
                          <a:pt x="0" y="1402"/>
                        </a:lnTo>
                        <a:lnTo>
                          <a:pt x="2" y="1383"/>
                        </a:lnTo>
                        <a:lnTo>
                          <a:pt x="10" y="1364"/>
                        </a:lnTo>
                        <a:lnTo>
                          <a:pt x="22" y="1350"/>
                        </a:lnTo>
                        <a:lnTo>
                          <a:pt x="36" y="1337"/>
                        </a:lnTo>
                        <a:lnTo>
                          <a:pt x="54" y="1330"/>
                        </a:lnTo>
                        <a:lnTo>
                          <a:pt x="75" y="1327"/>
                        </a:lnTo>
                        <a:lnTo>
                          <a:pt x="556" y="1327"/>
                        </a:lnTo>
                        <a:lnTo>
                          <a:pt x="556" y="908"/>
                        </a:lnTo>
                        <a:lnTo>
                          <a:pt x="558" y="827"/>
                        </a:lnTo>
                        <a:lnTo>
                          <a:pt x="566" y="748"/>
                        </a:lnTo>
                        <a:lnTo>
                          <a:pt x="579" y="673"/>
                        </a:lnTo>
                        <a:lnTo>
                          <a:pt x="597" y="602"/>
                        </a:lnTo>
                        <a:lnTo>
                          <a:pt x="619" y="534"/>
                        </a:lnTo>
                        <a:lnTo>
                          <a:pt x="646" y="469"/>
                        </a:lnTo>
                        <a:lnTo>
                          <a:pt x="678" y="408"/>
                        </a:lnTo>
                        <a:lnTo>
                          <a:pt x="713" y="350"/>
                        </a:lnTo>
                        <a:lnTo>
                          <a:pt x="754" y="297"/>
                        </a:lnTo>
                        <a:lnTo>
                          <a:pt x="797" y="247"/>
                        </a:lnTo>
                        <a:lnTo>
                          <a:pt x="846" y="201"/>
                        </a:lnTo>
                        <a:lnTo>
                          <a:pt x="898" y="161"/>
                        </a:lnTo>
                        <a:lnTo>
                          <a:pt x="954" y="124"/>
                        </a:lnTo>
                        <a:lnTo>
                          <a:pt x="1014" y="91"/>
                        </a:lnTo>
                        <a:lnTo>
                          <a:pt x="1077" y="64"/>
                        </a:lnTo>
                        <a:lnTo>
                          <a:pt x="1143" y="42"/>
                        </a:lnTo>
                        <a:lnTo>
                          <a:pt x="1213" y="23"/>
                        </a:lnTo>
                        <a:lnTo>
                          <a:pt x="1286" y="11"/>
                        </a:lnTo>
                        <a:lnTo>
                          <a:pt x="1363" y="3"/>
                        </a:lnTo>
                        <a:lnTo>
                          <a:pt x="144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86" name="Group 885">
                <a:extLst>
                  <a:ext uri="{FF2B5EF4-FFF2-40B4-BE49-F238E27FC236}">
                    <a16:creationId xmlns:a16="http://schemas.microsoft.com/office/drawing/2014/main" id="{ABFE841B-0424-4D9E-8DF9-8293536E6795}"/>
                  </a:ext>
                </a:extLst>
              </p:cNvPr>
              <p:cNvGrpSpPr/>
              <p:nvPr/>
            </p:nvGrpSpPr>
            <p:grpSpPr>
              <a:xfrm>
                <a:off x="4375479" y="3719113"/>
                <a:ext cx="393040" cy="415550"/>
                <a:chOff x="5837103" y="3841003"/>
                <a:chExt cx="476412" cy="503696"/>
              </a:xfrm>
            </p:grpSpPr>
            <p:grpSp>
              <p:nvGrpSpPr>
                <p:cNvPr id="602" name="Group 601">
                  <a:extLst>
                    <a:ext uri="{FF2B5EF4-FFF2-40B4-BE49-F238E27FC236}">
                      <a16:creationId xmlns:a16="http://schemas.microsoft.com/office/drawing/2014/main" id="{DB184155-31CB-4F23-8F8A-BD1B3FF15ACD}"/>
                    </a:ext>
                  </a:extLst>
                </p:cNvPr>
                <p:cNvGrpSpPr/>
                <p:nvPr/>
              </p:nvGrpSpPr>
              <p:grpSpPr>
                <a:xfrm>
                  <a:off x="5837103" y="384100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603" name="Freeform: Shape 602">
                    <a:extLst>
                      <a:ext uri="{FF2B5EF4-FFF2-40B4-BE49-F238E27FC236}">
                        <a16:creationId xmlns:a16="http://schemas.microsoft.com/office/drawing/2014/main" id="{FB73194E-540D-43B6-8797-938194222194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4" name="Oval 603">
                    <a:extLst>
                      <a:ext uri="{FF2B5EF4-FFF2-40B4-BE49-F238E27FC236}">
                        <a16:creationId xmlns:a16="http://schemas.microsoft.com/office/drawing/2014/main" id="{E42222D3-9332-48EE-98FF-F81073487A40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4" name="Freeform 65">
                  <a:extLst>
                    <a:ext uri="{FF2B5EF4-FFF2-40B4-BE49-F238E27FC236}">
                      <a16:creationId xmlns:a16="http://schemas.microsoft.com/office/drawing/2014/main" id="{1A228B5E-E00C-4F2E-9064-79B25F31847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963585" y="3981486"/>
                  <a:ext cx="223448" cy="222730"/>
                </a:xfrm>
                <a:custGeom>
                  <a:avLst/>
                  <a:gdLst>
                    <a:gd name="T0" fmla="*/ 427 w 3741"/>
                    <a:gd name="T1" fmla="*/ 3209 h 3728"/>
                    <a:gd name="T2" fmla="*/ 507 w 3741"/>
                    <a:gd name="T3" fmla="*/ 3288 h 3728"/>
                    <a:gd name="T4" fmla="*/ 3198 w 3741"/>
                    <a:gd name="T5" fmla="*/ 3297 h 3728"/>
                    <a:gd name="T6" fmla="*/ 3292 w 3741"/>
                    <a:gd name="T7" fmla="*/ 3234 h 3728"/>
                    <a:gd name="T8" fmla="*/ 3318 w 3741"/>
                    <a:gd name="T9" fmla="*/ 1577 h 3728"/>
                    <a:gd name="T10" fmla="*/ 3033 w 3741"/>
                    <a:gd name="T11" fmla="*/ 1814 h 3728"/>
                    <a:gd name="T12" fmla="*/ 3005 w 3741"/>
                    <a:gd name="T13" fmla="*/ 2154 h 3728"/>
                    <a:gd name="T14" fmla="*/ 2878 w 3741"/>
                    <a:gd name="T15" fmla="*/ 2463 h 3728"/>
                    <a:gd name="T16" fmla="*/ 2665 w 3741"/>
                    <a:gd name="T17" fmla="*/ 2719 h 3728"/>
                    <a:gd name="T18" fmla="*/ 2385 w 3741"/>
                    <a:gd name="T19" fmla="*/ 2905 h 3728"/>
                    <a:gd name="T20" fmla="*/ 2054 w 3741"/>
                    <a:gd name="T21" fmla="*/ 3006 h 3728"/>
                    <a:gd name="T22" fmla="*/ 1694 w 3741"/>
                    <a:gd name="T23" fmla="*/ 3006 h 3728"/>
                    <a:gd name="T24" fmla="*/ 1362 w 3741"/>
                    <a:gd name="T25" fmla="*/ 2905 h 3728"/>
                    <a:gd name="T26" fmla="*/ 1083 w 3741"/>
                    <a:gd name="T27" fmla="*/ 2719 h 3728"/>
                    <a:gd name="T28" fmla="*/ 870 w 3741"/>
                    <a:gd name="T29" fmla="*/ 2463 h 3728"/>
                    <a:gd name="T30" fmla="*/ 741 w 3741"/>
                    <a:gd name="T31" fmla="*/ 2154 h 3728"/>
                    <a:gd name="T32" fmla="*/ 714 w 3741"/>
                    <a:gd name="T33" fmla="*/ 1814 h 3728"/>
                    <a:gd name="T34" fmla="*/ 416 w 3741"/>
                    <a:gd name="T35" fmla="*/ 1577 h 3728"/>
                    <a:gd name="T36" fmla="*/ 1663 w 3741"/>
                    <a:gd name="T37" fmla="*/ 1160 h 3728"/>
                    <a:gd name="T38" fmla="*/ 1419 w 3741"/>
                    <a:gd name="T39" fmla="*/ 1278 h 3728"/>
                    <a:gd name="T40" fmla="*/ 1237 w 3741"/>
                    <a:gd name="T41" fmla="*/ 1471 h 3728"/>
                    <a:gd name="T42" fmla="*/ 1135 w 3741"/>
                    <a:gd name="T43" fmla="*/ 1717 h 3728"/>
                    <a:gd name="T44" fmla="*/ 1135 w 3741"/>
                    <a:gd name="T45" fmla="*/ 1994 h 3728"/>
                    <a:gd name="T46" fmla="*/ 1237 w 3741"/>
                    <a:gd name="T47" fmla="*/ 2241 h 3728"/>
                    <a:gd name="T48" fmla="*/ 1419 w 3741"/>
                    <a:gd name="T49" fmla="*/ 2433 h 3728"/>
                    <a:gd name="T50" fmla="*/ 1663 w 3741"/>
                    <a:gd name="T51" fmla="*/ 2553 h 3728"/>
                    <a:gd name="T52" fmla="*/ 1946 w 3741"/>
                    <a:gd name="T53" fmla="*/ 2578 h 3728"/>
                    <a:gd name="T54" fmla="*/ 2212 w 3741"/>
                    <a:gd name="T55" fmla="*/ 2503 h 3728"/>
                    <a:gd name="T56" fmla="*/ 2428 w 3741"/>
                    <a:gd name="T57" fmla="*/ 2345 h 3728"/>
                    <a:gd name="T58" fmla="*/ 2572 w 3741"/>
                    <a:gd name="T59" fmla="*/ 2123 h 3728"/>
                    <a:gd name="T60" fmla="*/ 2625 w 3741"/>
                    <a:gd name="T61" fmla="*/ 1856 h 3728"/>
                    <a:gd name="T62" fmla="*/ 2572 w 3741"/>
                    <a:gd name="T63" fmla="*/ 1589 h 3728"/>
                    <a:gd name="T64" fmla="*/ 2428 w 3741"/>
                    <a:gd name="T65" fmla="*/ 1367 h 3728"/>
                    <a:gd name="T66" fmla="*/ 2212 w 3741"/>
                    <a:gd name="T67" fmla="*/ 1208 h 3728"/>
                    <a:gd name="T68" fmla="*/ 1946 w 3741"/>
                    <a:gd name="T69" fmla="*/ 1133 h 3728"/>
                    <a:gd name="T70" fmla="*/ 2659 w 3741"/>
                    <a:gd name="T71" fmla="*/ 428 h 3728"/>
                    <a:gd name="T72" fmla="*/ 2570 w 3741"/>
                    <a:gd name="T73" fmla="*/ 517 h 3728"/>
                    <a:gd name="T74" fmla="*/ 2559 w 3741"/>
                    <a:gd name="T75" fmla="*/ 1018 h 3728"/>
                    <a:gd name="T76" fmla="*/ 2630 w 3741"/>
                    <a:gd name="T77" fmla="*/ 1123 h 3728"/>
                    <a:gd name="T78" fmla="*/ 3148 w 3741"/>
                    <a:gd name="T79" fmla="*/ 1152 h 3728"/>
                    <a:gd name="T80" fmla="*/ 3266 w 3741"/>
                    <a:gd name="T81" fmla="*/ 1102 h 3728"/>
                    <a:gd name="T82" fmla="*/ 3315 w 3741"/>
                    <a:gd name="T83" fmla="*/ 983 h 3728"/>
                    <a:gd name="T84" fmla="*/ 3287 w 3741"/>
                    <a:gd name="T85" fmla="*/ 488 h 3728"/>
                    <a:gd name="T86" fmla="*/ 3181 w 3741"/>
                    <a:gd name="T87" fmla="*/ 417 h 3728"/>
                    <a:gd name="T88" fmla="*/ 3260 w 3741"/>
                    <a:gd name="T89" fmla="*/ 0 h 3728"/>
                    <a:gd name="T90" fmla="*/ 3458 w 3741"/>
                    <a:gd name="T91" fmla="*/ 39 h 3728"/>
                    <a:gd name="T92" fmla="*/ 3616 w 3741"/>
                    <a:gd name="T93" fmla="*/ 150 h 3728"/>
                    <a:gd name="T94" fmla="*/ 3715 w 3741"/>
                    <a:gd name="T95" fmla="*/ 320 h 3728"/>
                    <a:gd name="T96" fmla="*/ 3741 w 3741"/>
                    <a:gd name="T97" fmla="*/ 3249 h 3728"/>
                    <a:gd name="T98" fmla="*/ 3697 w 3741"/>
                    <a:gd name="T99" fmla="*/ 3455 h 3728"/>
                    <a:gd name="T100" fmla="*/ 3581 w 3741"/>
                    <a:gd name="T101" fmla="*/ 3611 h 3728"/>
                    <a:gd name="T102" fmla="*/ 3411 w 3741"/>
                    <a:gd name="T103" fmla="*/ 3706 h 3728"/>
                    <a:gd name="T104" fmla="*/ 480 w 3741"/>
                    <a:gd name="T105" fmla="*/ 3728 h 3728"/>
                    <a:gd name="T106" fmla="*/ 282 w 3741"/>
                    <a:gd name="T107" fmla="*/ 3689 h 3728"/>
                    <a:gd name="T108" fmla="*/ 124 w 3741"/>
                    <a:gd name="T109" fmla="*/ 3578 h 3728"/>
                    <a:gd name="T110" fmla="*/ 24 w 3741"/>
                    <a:gd name="T111" fmla="*/ 3408 h 3728"/>
                    <a:gd name="T112" fmla="*/ 0 w 3741"/>
                    <a:gd name="T113" fmla="*/ 478 h 3728"/>
                    <a:gd name="T114" fmla="*/ 43 w 3741"/>
                    <a:gd name="T115" fmla="*/ 272 h 3728"/>
                    <a:gd name="T116" fmla="*/ 159 w 3741"/>
                    <a:gd name="T117" fmla="*/ 116 h 3728"/>
                    <a:gd name="T118" fmla="*/ 329 w 3741"/>
                    <a:gd name="T119" fmla="*/ 22 h 37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741" h="3728">
                      <a:moveTo>
                        <a:pt x="416" y="1577"/>
                      </a:moveTo>
                      <a:lnTo>
                        <a:pt x="416" y="3152"/>
                      </a:lnTo>
                      <a:lnTo>
                        <a:pt x="418" y="3181"/>
                      </a:lnTo>
                      <a:lnTo>
                        <a:pt x="427" y="3209"/>
                      </a:lnTo>
                      <a:lnTo>
                        <a:pt x="441" y="3234"/>
                      </a:lnTo>
                      <a:lnTo>
                        <a:pt x="460" y="3256"/>
                      </a:lnTo>
                      <a:lnTo>
                        <a:pt x="482" y="3274"/>
                      </a:lnTo>
                      <a:lnTo>
                        <a:pt x="507" y="3288"/>
                      </a:lnTo>
                      <a:lnTo>
                        <a:pt x="534" y="3297"/>
                      </a:lnTo>
                      <a:lnTo>
                        <a:pt x="564" y="3299"/>
                      </a:lnTo>
                      <a:lnTo>
                        <a:pt x="3168" y="3299"/>
                      </a:lnTo>
                      <a:lnTo>
                        <a:pt x="3198" y="3297"/>
                      </a:lnTo>
                      <a:lnTo>
                        <a:pt x="3227" y="3288"/>
                      </a:lnTo>
                      <a:lnTo>
                        <a:pt x="3252" y="3274"/>
                      </a:lnTo>
                      <a:lnTo>
                        <a:pt x="3274" y="3256"/>
                      </a:lnTo>
                      <a:lnTo>
                        <a:pt x="3292" y="3234"/>
                      </a:lnTo>
                      <a:lnTo>
                        <a:pt x="3306" y="3209"/>
                      </a:lnTo>
                      <a:lnTo>
                        <a:pt x="3314" y="3181"/>
                      </a:lnTo>
                      <a:lnTo>
                        <a:pt x="3318" y="3152"/>
                      </a:lnTo>
                      <a:lnTo>
                        <a:pt x="3318" y="1577"/>
                      </a:lnTo>
                      <a:lnTo>
                        <a:pt x="2988" y="1577"/>
                      </a:lnTo>
                      <a:lnTo>
                        <a:pt x="3009" y="1653"/>
                      </a:lnTo>
                      <a:lnTo>
                        <a:pt x="3023" y="1732"/>
                      </a:lnTo>
                      <a:lnTo>
                        <a:pt x="3033" y="1814"/>
                      </a:lnTo>
                      <a:lnTo>
                        <a:pt x="3036" y="1896"/>
                      </a:lnTo>
                      <a:lnTo>
                        <a:pt x="3033" y="1984"/>
                      </a:lnTo>
                      <a:lnTo>
                        <a:pt x="3022" y="2070"/>
                      </a:lnTo>
                      <a:lnTo>
                        <a:pt x="3005" y="2154"/>
                      </a:lnTo>
                      <a:lnTo>
                        <a:pt x="2982" y="2235"/>
                      </a:lnTo>
                      <a:lnTo>
                        <a:pt x="2953" y="2314"/>
                      </a:lnTo>
                      <a:lnTo>
                        <a:pt x="2918" y="2390"/>
                      </a:lnTo>
                      <a:lnTo>
                        <a:pt x="2878" y="2463"/>
                      </a:lnTo>
                      <a:lnTo>
                        <a:pt x="2832" y="2533"/>
                      </a:lnTo>
                      <a:lnTo>
                        <a:pt x="2781" y="2598"/>
                      </a:lnTo>
                      <a:lnTo>
                        <a:pt x="2725" y="2660"/>
                      </a:lnTo>
                      <a:lnTo>
                        <a:pt x="2665" y="2719"/>
                      </a:lnTo>
                      <a:lnTo>
                        <a:pt x="2601" y="2772"/>
                      </a:lnTo>
                      <a:lnTo>
                        <a:pt x="2533" y="2822"/>
                      </a:lnTo>
                      <a:lnTo>
                        <a:pt x="2460" y="2866"/>
                      </a:lnTo>
                      <a:lnTo>
                        <a:pt x="2385" y="2905"/>
                      </a:lnTo>
                      <a:lnTo>
                        <a:pt x="2306" y="2939"/>
                      </a:lnTo>
                      <a:lnTo>
                        <a:pt x="2225" y="2967"/>
                      </a:lnTo>
                      <a:lnTo>
                        <a:pt x="2140" y="2990"/>
                      </a:lnTo>
                      <a:lnTo>
                        <a:pt x="2054" y="3006"/>
                      </a:lnTo>
                      <a:lnTo>
                        <a:pt x="1964" y="3015"/>
                      </a:lnTo>
                      <a:lnTo>
                        <a:pt x="1873" y="3019"/>
                      </a:lnTo>
                      <a:lnTo>
                        <a:pt x="1782" y="3015"/>
                      </a:lnTo>
                      <a:lnTo>
                        <a:pt x="1694" y="3006"/>
                      </a:lnTo>
                      <a:lnTo>
                        <a:pt x="1607" y="2990"/>
                      </a:lnTo>
                      <a:lnTo>
                        <a:pt x="1523" y="2967"/>
                      </a:lnTo>
                      <a:lnTo>
                        <a:pt x="1441" y="2939"/>
                      </a:lnTo>
                      <a:lnTo>
                        <a:pt x="1362" y="2905"/>
                      </a:lnTo>
                      <a:lnTo>
                        <a:pt x="1287" y="2866"/>
                      </a:lnTo>
                      <a:lnTo>
                        <a:pt x="1215" y="2822"/>
                      </a:lnTo>
                      <a:lnTo>
                        <a:pt x="1147" y="2772"/>
                      </a:lnTo>
                      <a:lnTo>
                        <a:pt x="1083" y="2719"/>
                      </a:lnTo>
                      <a:lnTo>
                        <a:pt x="1022" y="2660"/>
                      </a:lnTo>
                      <a:lnTo>
                        <a:pt x="966" y="2598"/>
                      </a:lnTo>
                      <a:lnTo>
                        <a:pt x="916" y="2533"/>
                      </a:lnTo>
                      <a:lnTo>
                        <a:pt x="870" y="2463"/>
                      </a:lnTo>
                      <a:lnTo>
                        <a:pt x="829" y="2390"/>
                      </a:lnTo>
                      <a:lnTo>
                        <a:pt x="794" y="2314"/>
                      </a:lnTo>
                      <a:lnTo>
                        <a:pt x="765" y="2235"/>
                      </a:lnTo>
                      <a:lnTo>
                        <a:pt x="741" y="2154"/>
                      </a:lnTo>
                      <a:lnTo>
                        <a:pt x="725" y="2070"/>
                      </a:lnTo>
                      <a:lnTo>
                        <a:pt x="715" y="1984"/>
                      </a:lnTo>
                      <a:lnTo>
                        <a:pt x="711" y="1896"/>
                      </a:lnTo>
                      <a:lnTo>
                        <a:pt x="714" y="1814"/>
                      </a:lnTo>
                      <a:lnTo>
                        <a:pt x="723" y="1732"/>
                      </a:lnTo>
                      <a:lnTo>
                        <a:pt x="738" y="1653"/>
                      </a:lnTo>
                      <a:lnTo>
                        <a:pt x="758" y="1577"/>
                      </a:lnTo>
                      <a:lnTo>
                        <a:pt x="416" y="1577"/>
                      </a:lnTo>
                      <a:close/>
                      <a:moveTo>
                        <a:pt x="1873" y="1130"/>
                      </a:moveTo>
                      <a:lnTo>
                        <a:pt x="1801" y="1133"/>
                      </a:lnTo>
                      <a:lnTo>
                        <a:pt x="1731" y="1144"/>
                      </a:lnTo>
                      <a:lnTo>
                        <a:pt x="1663" y="1160"/>
                      </a:lnTo>
                      <a:lnTo>
                        <a:pt x="1597" y="1181"/>
                      </a:lnTo>
                      <a:lnTo>
                        <a:pt x="1534" y="1208"/>
                      </a:lnTo>
                      <a:lnTo>
                        <a:pt x="1476" y="1241"/>
                      </a:lnTo>
                      <a:lnTo>
                        <a:pt x="1419" y="1278"/>
                      </a:lnTo>
                      <a:lnTo>
                        <a:pt x="1366" y="1320"/>
                      </a:lnTo>
                      <a:lnTo>
                        <a:pt x="1319" y="1367"/>
                      </a:lnTo>
                      <a:lnTo>
                        <a:pt x="1276" y="1417"/>
                      </a:lnTo>
                      <a:lnTo>
                        <a:pt x="1237" y="1471"/>
                      </a:lnTo>
                      <a:lnTo>
                        <a:pt x="1203" y="1528"/>
                      </a:lnTo>
                      <a:lnTo>
                        <a:pt x="1174" y="1589"/>
                      </a:lnTo>
                      <a:lnTo>
                        <a:pt x="1153" y="1652"/>
                      </a:lnTo>
                      <a:lnTo>
                        <a:pt x="1135" y="1717"/>
                      </a:lnTo>
                      <a:lnTo>
                        <a:pt x="1126" y="1786"/>
                      </a:lnTo>
                      <a:lnTo>
                        <a:pt x="1123" y="1856"/>
                      </a:lnTo>
                      <a:lnTo>
                        <a:pt x="1126" y="1926"/>
                      </a:lnTo>
                      <a:lnTo>
                        <a:pt x="1135" y="1994"/>
                      </a:lnTo>
                      <a:lnTo>
                        <a:pt x="1153" y="2060"/>
                      </a:lnTo>
                      <a:lnTo>
                        <a:pt x="1174" y="2123"/>
                      </a:lnTo>
                      <a:lnTo>
                        <a:pt x="1203" y="2184"/>
                      </a:lnTo>
                      <a:lnTo>
                        <a:pt x="1237" y="2241"/>
                      </a:lnTo>
                      <a:lnTo>
                        <a:pt x="1276" y="2295"/>
                      </a:lnTo>
                      <a:lnTo>
                        <a:pt x="1319" y="2345"/>
                      </a:lnTo>
                      <a:lnTo>
                        <a:pt x="1366" y="2392"/>
                      </a:lnTo>
                      <a:lnTo>
                        <a:pt x="1419" y="2433"/>
                      </a:lnTo>
                      <a:lnTo>
                        <a:pt x="1476" y="2471"/>
                      </a:lnTo>
                      <a:lnTo>
                        <a:pt x="1534" y="2503"/>
                      </a:lnTo>
                      <a:lnTo>
                        <a:pt x="1597" y="2531"/>
                      </a:lnTo>
                      <a:lnTo>
                        <a:pt x="1663" y="2553"/>
                      </a:lnTo>
                      <a:lnTo>
                        <a:pt x="1731" y="2569"/>
                      </a:lnTo>
                      <a:lnTo>
                        <a:pt x="1801" y="2578"/>
                      </a:lnTo>
                      <a:lnTo>
                        <a:pt x="1873" y="2581"/>
                      </a:lnTo>
                      <a:lnTo>
                        <a:pt x="1946" y="2578"/>
                      </a:lnTo>
                      <a:lnTo>
                        <a:pt x="2016" y="2569"/>
                      </a:lnTo>
                      <a:lnTo>
                        <a:pt x="2085" y="2553"/>
                      </a:lnTo>
                      <a:lnTo>
                        <a:pt x="2150" y="2531"/>
                      </a:lnTo>
                      <a:lnTo>
                        <a:pt x="2212" y="2503"/>
                      </a:lnTo>
                      <a:lnTo>
                        <a:pt x="2272" y="2471"/>
                      </a:lnTo>
                      <a:lnTo>
                        <a:pt x="2328" y="2433"/>
                      </a:lnTo>
                      <a:lnTo>
                        <a:pt x="2380" y="2392"/>
                      </a:lnTo>
                      <a:lnTo>
                        <a:pt x="2428" y="2345"/>
                      </a:lnTo>
                      <a:lnTo>
                        <a:pt x="2472" y="2295"/>
                      </a:lnTo>
                      <a:lnTo>
                        <a:pt x="2510" y="2241"/>
                      </a:lnTo>
                      <a:lnTo>
                        <a:pt x="2544" y="2184"/>
                      </a:lnTo>
                      <a:lnTo>
                        <a:pt x="2572" y="2123"/>
                      </a:lnTo>
                      <a:lnTo>
                        <a:pt x="2595" y="2060"/>
                      </a:lnTo>
                      <a:lnTo>
                        <a:pt x="2611" y="1994"/>
                      </a:lnTo>
                      <a:lnTo>
                        <a:pt x="2621" y="1926"/>
                      </a:lnTo>
                      <a:lnTo>
                        <a:pt x="2625" y="1856"/>
                      </a:lnTo>
                      <a:lnTo>
                        <a:pt x="2621" y="1786"/>
                      </a:lnTo>
                      <a:lnTo>
                        <a:pt x="2611" y="1717"/>
                      </a:lnTo>
                      <a:lnTo>
                        <a:pt x="2595" y="1652"/>
                      </a:lnTo>
                      <a:lnTo>
                        <a:pt x="2572" y="1589"/>
                      </a:lnTo>
                      <a:lnTo>
                        <a:pt x="2544" y="1528"/>
                      </a:lnTo>
                      <a:lnTo>
                        <a:pt x="2511" y="1471"/>
                      </a:lnTo>
                      <a:lnTo>
                        <a:pt x="2472" y="1417"/>
                      </a:lnTo>
                      <a:lnTo>
                        <a:pt x="2428" y="1367"/>
                      </a:lnTo>
                      <a:lnTo>
                        <a:pt x="2380" y="1320"/>
                      </a:lnTo>
                      <a:lnTo>
                        <a:pt x="2328" y="1278"/>
                      </a:lnTo>
                      <a:lnTo>
                        <a:pt x="2272" y="1241"/>
                      </a:lnTo>
                      <a:lnTo>
                        <a:pt x="2212" y="1208"/>
                      </a:lnTo>
                      <a:lnTo>
                        <a:pt x="2150" y="1181"/>
                      </a:lnTo>
                      <a:lnTo>
                        <a:pt x="2085" y="1160"/>
                      </a:lnTo>
                      <a:lnTo>
                        <a:pt x="2017" y="1144"/>
                      </a:lnTo>
                      <a:lnTo>
                        <a:pt x="1946" y="1133"/>
                      </a:lnTo>
                      <a:lnTo>
                        <a:pt x="1873" y="1130"/>
                      </a:lnTo>
                      <a:close/>
                      <a:moveTo>
                        <a:pt x="2725" y="414"/>
                      </a:moveTo>
                      <a:lnTo>
                        <a:pt x="2690" y="417"/>
                      </a:lnTo>
                      <a:lnTo>
                        <a:pt x="2659" y="428"/>
                      </a:lnTo>
                      <a:lnTo>
                        <a:pt x="2630" y="443"/>
                      </a:lnTo>
                      <a:lnTo>
                        <a:pt x="2605" y="463"/>
                      </a:lnTo>
                      <a:lnTo>
                        <a:pt x="2584" y="488"/>
                      </a:lnTo>
                      <a:lnTo>
                        <a:pt x="2570" y="517"/>
                      </a:lnTo>
                      <a:lnTo>
                        <a:pt x="2559" y="548"/>
                      </a:lnTo>
                      <a:lnTo>
                        <a:pt x="2556" y="582"/>
                      </a:lnTo>
                      <a:lnTo>
                        <a:pt x="2556" y="983"/>
                      </a:lnTo>
                      <a:lnTo>
                        <a:pt x="2559" y="1018"/>
                      </a:lnTo>
                      <a:lnTo>
                        <a:pt x="2570" y="1049"/>
                      </a:lnTo>
                      <a:lnTo>
                        <a:pt x="2584" y="1077"/>
                      </a:lnTo>
                      <a:lnTo>
                        <a:pt x="2605" y="1102"/>
                      </a:lnTo>
                      <a:lnTo>
                        <a:pt x="2630" y="1123"/>
                      </a:lnTo>
                      <a:lnTo>
                        <a:pt x="2659" y="1138"/>
                      </a:lnTo>
                      <a:lnTo>
                        <a:pt x="2690" y="1148"/>
                      </a:lnTo>
                      <a:lnTo>
                        <a:pt x="2725" y="1152"/>
                      </a:lnTo>
                      <a:lnTo>
                        <a:pt x="3148" y="1152"/>
                      </a:lnTo>
                      <a:lnTo>
                        <a:pt x="3181" y="1148"/>
                      </a:lnTo>
                      <a:lnTo>
                        <a:pt x="3213" y="1138"/>
                      </a:lnTo>
                      <a:lnTo>
                        <a:pt x="3241" y="1123"/>
                      </a:lnTo>
                      <a:lnTo>
                        <a:pt x="3266" y="1102"/>
                      </a:lnTo>
                      <a:lnTo>
                        <a:pt x="3287" y="1077"/>
                      </a:lnTo>
                      <a:lnTo>
                        <a:pt x="3303" y="1049"/>
                      </a:lnTo>
                      <a:lnTo>
                        <a:pt x="3312" y="1018"/>
                      </a:lnTo>
                      <a:lnTo>
                        <a:pt x="3315" y="983"/>
                      </a:lnTo>
                      <a:lnTo>
                        <a:pt x="3315" y="582"/>
                      </a:lnTo>
                      <a:lnTo>
                        <a:pt x="3312" y="548"/>
                      </a:lnTo>
                      <a:lnTo>
                        <a:pt x="3303" y="517"/>
                      </a:lnTo>
                      <a:lnTo>
                        <a:pt x="3287" y="488"/>
                      </a:lnTo>
                      <a:lnTo>
                        <a:pt x="3266" y="463"/>
                      </a:lnTo>
                      <a:lnTo>
                        <a:pt x="3241" y="443"/>
                      </a:lnTo>
                      <a:lnTo>
                        <a:pt x="3213" y="428"/>
                      </a:lnTo>
                      <a:lnTo>
                        <a:pt x="3181" y="417"/>
                      </a:lnTo>
                      <a:lnTo>
                        <a:pt x="3148" y="414"/>
                      </a:lnTo>
                      <a:lnTo>
                        <a:pt x="2725" y="414"/>
                      </a:lnTo>
                      <a:close/>
                      <a:moveTo>
                        <a:pt x="480" y="0"/>
                      </a:moveTo>
                      <a:lnTo>
                        <a:pt x="3260" y="0"/>
                      </a:lnTo>
                      <a:lnTo>
                        <a:pt x="3312" y="3"/>
                      </a:lnTo>
                      <a:lnTo>
                        <a:pt x="3362" y="10"/>
                      </a:lnTo>
                      <a:lnTo>
                        <a:pt x="3411" y="22"/>
                      </a:lnTo>
                      <a:lnTo>
                        <a:pt x="3458" y="39"/>
                      </a:lnTo>
                      <a:lnTo>
                        <a:pt x="3502" y="61"/>
                      </a:lnTo>
                      <a:lnTo>
                        <a:pt x="3543" y="86"/>
                      </a:lnTo>
                      <a:lnTo>
                        <a:pt x="3581" y="116"/>
                      </a:lnTo>
                      <a:lnTo>
                        <a:pt x="3616" y="150"/>
                      </a:lnTo>
                      <a:lnTo>
                        <a:pt x="3647" y="187"/>
                      </a:lnTo>
                      <a:lnTo>
                        <a:pt x="3674" y="228"/>
                      </a:lnTo>
                      <a:lnTo>
                        <a:pt x="3697" y="272"/>
                      </a:lnTo>
                      <a:lnTo>
                        <a:pt x="3715" y="320"/>
                      </a:lnTo>
                      <a:lnTo>
                        <a:pt x="3729" y="370"/>
                      </a:lnTo>
                      <a:lnTo>
                        <a:pt x="3737" y="423"/>
                      </a:lnTo>
                      <a:lnTo>
                        <a:pt x="3741" y="478"/>
                      </a:lnTo>
                      <a:lnTo>
                        <a:pt x="3741" y="3249"/>
                      </a:lnTo>
                      <a:lnTo>
                        <a:pt x="3737" y="3305"/>
                      </a:lnTo>
                      <a:lnTo>
                        <a:pt x="3729" y="3358"/>
                      </a:lnTo>
                      <a:lnTo>
                        <a:pt x="3715" y="3408"/>
                      </a:lnTo>
                      <a:lnTo>
                        <a:pt x="3697" y="3455"/>
                      </a:lnTo>
                      <a:lnTo>
                        <a:pt x="3674" y="3500"/>
                      </a:lnTo>
                      <a:lnTo>
                        <a:pt x="3647" y="3541"/>
                      </a:lnTo>
                      <a:lnTo>
                        <a:pt x="3616" y="3578"/>
                      </a:lnTo>
                      <a:lnTo>
                        <a:pt x="3581" y="3611"/>
                      </a:lnTo>
                      <a:lnTo>
                        <a:pt x="3543" y="3641"/>
                      </a:lnTo>
                      <a:lnTo>
                        <a:pt x="3502" y="3667"/>
                      </a:lnTo>
                      <a:lnTo>
                        <a:pt x="3458" y="3689"/>
                      </a:lnTo>
                      <a:lnTo>
                        <a:pt x="3411" y="3706"/>
                      </a:lnTo>
                      <a:lnTo>
                        <a:pt x="3362" y="3717"/>
                      </a:lnTo>
                      <a:lnTo>
                        <a:pt x="3312" y="3725"/>
                      </a:lnTo>
                      <a:lnTo>
                        <a:pt x="3260" y="3728"/>
                      </a:lnTo>
                      <a:lnTo>
                        <a:pt x="480" y="3728"/>
                      </a:lnTo>
                      <a:lnTo>
                        <a:pt x="427" y="3725"/>
                      </a:lnTo>
                      <a:lnTo>
                        <a:pt x="377" y="3717"/>
                      </a:lnTo>
                      <a:lnTo>
                        <a:pt x="329" y="3706"/>
                      </a:lnTo>
                      <a:lnTo>
                        <a:pt x="282" y="3689"/>
                      </a:lnTo>
                      <a:lnTo>
                        <a:pt x="238" y="3667"/>
                      </a:lnTo>
                      <a:lnTo>
                        <a:pt x="197" y="3641"/>
                      </a:lnTo>
                      <a:lnTo>
                        <a:pt x="159" y="3611"/>
                      </a:lnTo>
                      <a:lnTo>
                        <a:pt x="124" y="3578"/>
                      </a:lnTo>
                      <a:lnTo>
                        <a:pt x="93" y="3541"/>
                      </a:lnTo>
                      <a:lnTo>
                        <a:pt x="66" y="3500"/>
                      </a:lnTo>
                      <a:lnTo>
                        <a:pt x="43" y="3455"/>
                      </a:lnTo>
                      <a:lnTo>
                        <a:pt x="24" y="3408"/>
                      </a:lnTo>
                      <a:lnTo>
                        <a:pt x="11" y="3358"/>
                      </a:lnTo>
                      <a:lnTo>
                        <a:pt x="2" y="3305"/>
                      </a:lnTo>
                      <a:lnTo>
                        <a:pt x="0" y="3249"/>
                      </a:lnTo>
                      <a:lnTo>
                        <a:pt x="0" y="478"/>
                      </a:lnTo>
                      <a:lnTo>
                        <a:pt x="2" y="423"/>
                      </a:lnTo>
                      <a:lnTo>
                        <a:pt x="11" y="370"/>
                      </a:lnTo>
                      <a:lnTo>
                        <a:pt x="24" y="320"/>
                      </a:lnTo>
                      <a:lnTo>
                        <a:pt x="43" y="272"/>
                      </a:lnTo>
                      <a:lnTo>
                        <a:pt x="66" y="228"/>
                      </a:lnTo>
                      <a:lnTo>
                        <a:pt x="93" y="187"/>
                      </a:lnTo>
                      <a:lnTo>
                        <a:pt x="124" y="150"/>
                      </a:lnTo>
                      <a:lnTo>
                        <a:pt x="159" y="116"/>
                      </a:lnTo>
                      <a:lnTo>
                        <a:pt x="197" y="86"/>
                      </a:lnTo>
                      <a:lnTo>
                        <a:pt x="238" y="61"/>
                      </a:lnTo>
                      <a:lnTo>
                        <a:pt x="282" y="39"/>
                      </a:lnTo>
                      <a:lnTo>
                        <a:pt x="329" y="22"/>
                      </a:lnTo>
                      <a:lnTo>
                        <a:pt x="377" y="10"/>
                      </a:lnTo>
                      <a:lnTo>
                        <a:pt x="427" y="3"/>
                      </a:lnTo>
                      <a:lnTo>
                        <a:pt x="48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23" name="Group 922">
                <a:extLst>
                  <a:ext uri="{FF2B5EF4-FFF2-40B4-BE49-F238E27FC236}">
                    <a16:creationId xmlns:a16="http://schemas.microsoft.com/office/drawing/2014/main" id="{B67C8DC5-F9AC-4CC4-9D18-090689B7DDE2}"/>
                  </a:ext>
                </a:extLst>
              </p:cNvPr>
              <p:cNvGrpSpPr/>
              <p:nvPr/>
            </p:nvGrpSpPr>
            <p:grpSpPr>
              <a:xfrm>
                <a:off x="5352142" y="3719113"/>
                <a:ext cx="393040" cy="415550"/>
                <a:chOff x="7139321" y="3841003"/>
                <a:chExt cx="476412" cy="503696"/>
              </a:xfrm>
            </p:grpSpPr>
            <p:grpSp>
              <p:nvGrpSpPr>
                <p:cNvPr id="639" name="Group 638">
                  <a:extLst>
                    <a:ext uri="{FF2B5EF4-FFF2-40B4-BE49-F238E27FC236}">
                      <a16:creationId xmlns:a16="http://schemas.microsoft.com/office/drawing/2014/main" id="{44189A22-21C7-4F2D-9E8E-B3B8DEAB226E}"/>
                    </a:ext>
                  </a:extLst>
                </p:cNvPr>
                <p:cNvGrpSpPr/>
                <p:nvPr/>
              </p:nvGrpSpPr>
              <p:grpSpPr>
                <a:xfrm>
                  <a:off x="7139321" y="384100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646" name="Freeform: Shape 645">
                    <a:extLst>
                      <a:ext uri="{FF2B5EF4-FFF2-40B4-BE49-F238E27FC236}">
                        <a16:creationId xmlns:a16="http://schemas.microsoft.com/office/drawing/2014/main" id="{1F16E729-0561-4D35-A385-D2F204388165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47" name="Oval 646">
                    <a:extLst>
                      <a:ext uri="{FF2B5EF4-FFF2-40B4-BE49-F238E27FC236}">
                        <a16:creationId xmlns:a16="http://schemas.microsoft.com/office/drawing/2014/main" id="{77865892-AA94-406A-8107-014D4B18DEF2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657" name="Group 656">
                  <a:extLst>
                    <a:ext uri="{FF2B5EF4-FFF2-40B4-BE49-F238E27FC236}">
                      <a16:creationId xmlns:a16="http://schemas.microsoft.com/office/drawing/2014/main" id="{CE58ACD8-9345-451D-BF93-4E80F99C9C2E}"/>
                    </a:ext>
                  </a:extLst>
                </p:cNvPr>
                <p:cNvGrpSpPr/>
                <p:nvPr/>
              </p:nvGrpSpPr>
              <p:grpSpPr>
                <a:xfrm>
                  <a:off x="7262905" y="3960706"/>
                  <a:ext cx="229244" cy="264290"/>
                  <a:chOff x="2523108" y="2275303"/>
                  <a:chExt cx="466780" cy="538137"/>
                </a:xfrm>
                <a:solidFill>
                  <a:schemeClr val="accent2"/>
                </a:solidFill>
              </p:grpSpPr>
              <p:grpSp>
                <p:nvGrpSpPr>
                  <p:cNvPr id="666" name="Group 4">
                    <a:extLst>
                      <a:ext uri="{FF2B5EF4-FFF2-40B4-BE49-F238E27FC236}">
                        <a16:creationId xmlns:a16="http://schemas.microsoft.com/office/drawing/2014/main" id="{DE0D85D7-455A-495D-9163-682C5D2468F1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2653414" y="2415390"/>
                    <a:ext cx="223759" cy="262459"/>
                    <a:chOff x="3681" y="1971"/>
                    <a:chExt cx="318" cy="373"/>
                  </a:xfrm>
                  <a:grpFill/>
                </p:grpSpPr>
                <p:sp>
                  <p:nvSpPr>
                    <p:cNvPr id="703" name="Freeform 6">
                      <a:extLst>
                        <a:ext uri="{FF2B5EF4-FFF2-40B4-BE49-F238E27FC236}">
                          <a16:creationId xmlns:a16="http://schemas.microsoft.com/office/drawing/2014/main" id="{01293D97-9BE1-495A-AD75-87F59DBF9BC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2151"/>
                      <a:ext cx="318" cy="96"/>
                    </a:xfrm>
                    <a:custGeom>
                      <a:avLst/>
                      <a:gdLst>
                        <a:gd name="T0" fmla="*/ 48 w 2862"/>
                        <a:gd name="T1" fmla="*/ 31 h 871"/>
                        <a:gd name="T2" fmla="*/ 157 w 2862"/>
                        <a:gd name="T3" fmla="*/ 86 h 871"/>
                        <a:gd name="T4" fmla="*/ 285 w 2862"/>
                        <a:gd name="T5" fmla="*/ 136 h 871"/>
                        <a:gd name="T6" fmla="*/ 441 w 2862"/>
                        <a:gd name="T7" fmla="*/ 183 h 871"/>
                        <a:gd name="T8" fmla="*/ 619 w 2862"/>
                        <a:gd name="T9" fmla="*/ 224 h 871"/>
                        <a:gd name="T10" fmla="*/ 819 w 2862"/>
                        <a:gd name="T11" fmla="*/ 257 h 871"/>
                        <a:gd name="T12" fmla="*/ 1040 w 2862"/>
                        <a:gd name="T13" fmla="*/ 280 h 871"/>
                        <a:gd name="T14" fmla="*/ 1281 w 2862"/>
                        <a:gd name="T15" fmla="*/ 292 h 871"/>
                        <a:gd name="T16" fmla="*/ 1580 w 2862"/>
                        <a:gd name="T17" fmla="*/ 292 h 871"/>
                        <a:gd name="T18" fmla="*/ 1821 w 2862"/>
                        <a:gd name="T19" fmla="*/ 280 h 871"/>
                        <a:gd name="T20" fmla="*/ 2042 w 2862"/>
                        <a:gd name="T21" fmla="*/ 257 h 871"/>
                        <a:gd name="T22" fmla="*/ 2241 w 2862"/>
                        <a:gd name="T23" fmla="*/ 225 h 871"/>
                        <a:gd name="T24" fmla="*/ 2419 w 2862"/>
                        <a:gd name="T25" fmla="*/ 185 h 871"/>
                        <a:gd name="T26" fmla="*/ 2575 w 2862"/>
                        <a:gd name="T27" fmla="*/ 136 h 871"/>
                        <a:gd name="T28" fmla="*/ 2703 w 2862"/>
                        <a:gd name="T29" fmla="*/ 87 h 871"/>
                        <a:gd name="T30" fmla="*/ 2814 w 2862"/>
                        <a:gd name="T31" fmla="*/ 31 h 871"/>
                        <a:gd name="T32" fmla="*/ 2862 w 2862"/>
                        <a:gd name="T33" fmla="*/ 542 h 871"/>
                        <a:gd name="T34" fmla="*/ 2789 w 2862"/>
                        <a:gd name="T35" fmla="*/ 601 h 871"/>
                        <a:gd name="T36" fmla="*/ 2686 w 2862"/>
                        <a:gd name="T37" fmla="*/ 659 h 871"/>
                        <a:gd name="T38" fmla="*/ 2555 w 2862"/>
                        <a:gd name="T39" fmla="*/ 711 h 871"/>
                        <a:gd name="T40" fmla="*/ 2399 w 2862"/>
                        <a:gd name="T41" fmla="*/ 759 h 871"/>
                        <a:gd name="T42" fmla="*/ 2219 w 2862"/>
                        <a:gd name="T43" fmla="*/ 800 h 871"/>
                        <a:gd name="T44" fmla="*/ 2017 w 2862"/>
                        <a:gd name="T45" fmla="*/ 834 h 871"/>
                        <a:gd name="T46" fmla="*/ 1795 w 2862"/>
                        <a:gd name="T47" fmla="*/ 857 h 871"/>
                        <a:gd name="T48" fmla="*/ 1557 w 2862"/>
                        <a:gd name="T49" fmla="*/ 869 h 871"/>
                        <a:gd name="T50" fmla="*/ 1305 w 2862"/>
                        <a:gd name="T51" fmla="*/ 869 h 871"/>
                        <a:gd name="T52" fmla="*/ 1067 w 2862"/>
                        <a:gd name="T53" fmla="*/ 857 h 871"/>
                        <a:gd name="T54" fmla="*/ 845 w 2862"/>
                        <a:gd name="T55" fmla="*/ 834 h 871"/>
                        <a:gd name="T56" fmla="*/ 643 w 2862"/>
                        <a:gd name="T57" fmla="*/ 800 h 871"/>
                        <a:gd name="T58" fmla="*/ 463 w 2862"/>
                        <a:gd name="T59" fmla="*/ 759 h 871"/>
                        <a:gd name="T60" fmla="*/ 307 w 2862"/>
                        <a:gd name="T61" fmla="*/ 711 h 871"/>
                        <a:gd name="T62" fmla="*/ 176 w 2862"/>
                        <a:gd name="T63" fmla="*/ 659 h 871"/>
                        <a:gd name="T64" fmla="*/ 73 w 2862"/>
                        <a:gd name="T65" fmla="*/ 601 h 871"/>
                        <a:gd name="T66" fmla="*/ 0 w 2862"/>
                        <a:gd name="T67" fmla="*/ 542 h 87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</a:cxnLst>
                      <a:rect l="0" t="0" r="r" b="b"/>
                      <a:pathLst>
                        <a:path w="2862" h="871">
                          <a:moveTo>
                            <a:pt x="0" y="0"/>
                          </a:moveTo>
                          <a:lnTo>
                            <a:pt x="48" y="31"/>
                          </a:lnTo>
                          <a:lnTo>
                            <a:pt x="100" y="60"/>
                          </a:lnTo>
                          <a:lnTo>
                            <a:pt x="157" y="86"/>
                          </a:lnTo>
                          <a:lnTo>
                            <a:pt x="220" y="112"/>
                          </a:lnTo>
                          <a:lnTo>
                            <a:pt x="285" y="136"/>
                          </a:lnTo>
                          <a:lnTo>
                            <a:pt x="360" y="160"/>
                          </a:lnTo>
                          <a:lnTo>
                            <a:pt x="441" y="183"/>
                          </a:lnTo>
                          <a:lnTo>
                            <a:pt x="528" y="205"/>
                          </a:lnTo>
                          <a:lnTo>
                            <a:pt x="619" y="224"/>
                          </a:lnTo>
                          <a:lnTo>
                            <a:pt x="716" y="242"/>
                          </a:lnTo>
                          <a:lnTo>
                            <a:pt x="819" y="257"/>
                          </a:lnTo>
                          <a:lnTo>
                            <a:pt x="926" y="269"/>
                          </a:lnTo>
                          <a:lnTo>
                            <a:pt x="1040" y="280"/>
                          </a:lnTo>
                          <a:lnTo>
                            <a:pt x="1158" y="287"/>
                          </a:lnTo>
                          <a:lnTo>
                            <a:pt x="1281" y="292"/>
                          </a:lnTo>
                          <a:lnTo>
                            <a:pt x="1431" y="295"/>
                          </a:lnTo>
                          <a:lnTo>
                            <a:pt x="1580" y="292"/>
                          </a:lnTo>
                          <a:lnTo>
                            <a:pt x="1704" y="287"/>
                          </a:lnTo>
                          <a:lnTo>
                            <a:pt x="1821" y="280"/>
                          </a:lnTo>
                          <a:lnTo>
                            <a:pt x="1935" y="269"/>
                          </a:lnTo>
                          <a:lnTo>
                            <a:pt x="2042" y="257"/>
                          </a:lnTo>
                          <a:lnTo>
                            <a:pt x="2144" y="242"/>
                          </a:lnTo>
                          <a:lnTo>
                            <a:pt x="2241" y="225"/>
                          </a:lnTo>
                          <a:lnTo>
                            <a:pt x="2332" y="205"/>
                          </a:lnTo>
                          <a:lnTo>
                            <a:pt x="2419" y="185"/>
                          </a:lnTo>
                          <a:lnTo>
                            <a:pt x="2499" y="161"/>
                          </a:lnTo>
                          <a:lnTo>
                            <a:pt x="2575" y="136"/>
                          </a:lnTo>
                          <a:lnTo>
                            <a:pt x="2641" y="112"/>
                          </a:lnTo>
                          <a:lnTo>
                            <a:pt x="2703" y="87"/>
                          </a:lnTo>
                          <a:lnTo>
                            <a:pt x="2761" y="60"/>
                          </a:lnTo>
                          <a:lnTo>
                            <a:pt x="2814" y="31"/>
                          </a:lnTo>
                          <a:lnTo>
                            <a:pt x="2862" y="0"/>
                          </a:lnTo>
                          <a:lnTo>
                            <a:pt x="2862" y="542"/>
                          </a:lnTo>
                          <a:lnTo>
                            <a:pt x="2830" y="572"/>
                          </a:lnTo>
                          <a:lnTo>
                            <a:pt x="2789" y="601"/>
                          </a:lnTo>
                          <a:lnTo>
                            <a:pt x="2741" y="631"/>
                          </a:lnTo>
                          <a:lnTo>
                            <a:pt x="2686" y="659"/>
                          </a:lnTo>
                          <a:lnTo>
                            <a:pt x="2624" y="686"/>
                          </a:lnTo>
                          <a:lnTo>
                            <a:pt x="2555" y="711"/>
                          </a:lnTo>
                          <a:lnTo>
                            <a:pt x="2480" y="736"/>
                          </a:lnTo>
                          <a:lnTo>
                            <a:pt x="2399" y="759"/>
                          </a:lnTo>
                          <a:lnTo>
                            <a:pt x="2311" y="781"/>
                          </a:lnTo>
                          <a:lnTo>
                            <a:pt x="2219" y="800"/>
                          </a:lnTo>
                          <a:lnTo>
                            <a:pt x="2120" y="818"/>
                          </a:lnTo>
                          <a:lnTo>
                            <a:pt x="2017" y="834"/>
                          </a:lnTo>
                          <a:lnTo>
                            <a:pt x="1909" y="846"/>
                          </a:lnTo>
                          <a:lnTo>
                            <a:pt x="1795" y="857"/>
                          </a:lnTo>
                          <a:lnTo>
                            <a:pt x="1678" y="864"/>
                          </a:lnTo>
                          <a:lnTo>
                            <a:pt x="1557" y="869"/>
                          </a:lnTo>
                          <a:lnTo>
                            <a:pt x="1431" y="871"/>
                          </a:lnTo>
                          <a:lnTo>
                            <a:pt x="1305" y="869"/>
                          </a:lnTo>
                          <a:lnTo>
                            <a:pt x="1184" y="864"/>
                          </a:lnTo>
                          <a:lnTo>
                            <a:pt x="1067" y="857"/>
                          </a:lnTo>
                          <a:lnTo>
                            <a:pt x="953" y="846"/>
                          </a:lnTo>
                          <a:lnTo>
                            <a:pt x="845" y="834"/>
                          </a:lnTo>
                          <a:lnTo>
                            <a:pt x="742" y="818"/>
                          </a:lnTo>
                          <a:lnTo>
                            <a:pt x="643" y="800"/>
                          </a:lnTo>
                          <a:lnTo>
                            <a:pt x="551" y="781"/>
                          </a:lnTo>
                          <a:lnTo>
                            <a:pt x="463" y="759"/>
                          </a:lnTo>
                          <a:lnTo>
                            <a:pt x="382" y="736"/>
                          </a:lnTo>
                          <a:lnTo>
                            <a:pt x="307" y="711"/>
                          </a:lnTo>
                          <a:lnTo>
                            <a:pt x="238" y="686"/>
                          </a:lnTo>
                          <a:lnTo>
                            <a:pt x="176" y="659"/>
                          </a:lnTo>
                          <a:lnTo>
                            <a:pt x="121" y="631"/>
                          </a:lnTo>
                          <a:lnTo>
                            <a:pt x="73" y="601"/>
                          </a:lnTo>
                          <a:lnTo>
                            <a:pt x="32" y="572"/>
                          </a:lnTo>
                          <a:lnTo>
                            <a:pt x="0" y="54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04" name="Freeform 7">
                      <a:extLst>
                        <a:ext uri="{FF2B5EF4-FFF2-40B4-BE49-F238E27FC236}">
                          <a16:creationId xmlns:a16="http://schemas.microsoft.com/office/drawing/2014/main" id="{BE0668C8-0A0D-4317-9994-F7130C39D54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2067"/>
                      <a:ext cx="318" cy="96"/>
                    </a:xfrm>
                    <a:custGeom>
                      <a:avLst/>
                      <a:gdLst>
                        <a:gd name="T0" fmla="*/ 52 w 2862"/>
                        <a:gd name="T1" fmla="*/ 34 h 870"/>
                        <a:gd name="T2" fmla="*/ 175 w 2862"/>
                        <a:gd name="T3" fmla="*/ 93 h 870"/>
                        <a:gd name="T4" fmla="*/ 317 w 2862"/>
                        <a:gd name="T5" fmla="*/ 147 h 870"/>
                        <a:gd name="T6" fmla="*/ 479 w 2862"/>
                        <a:gd name="T7" fmla="*/ 191 h 870"/>
                        <a:gd name="T8" fmla="*/ 654 w 2862"/>
                        <a:gd name="T9" fmla="*/ 228 h 870"/>
                        <a:gd name="T10" fmla="*/ 840 w 2862"/>
                        <a:gd name="T11" fmla="*/ 257 h 870"/>
                        <a:gd name="T12" fmla="*/ 1033 w 2862"/>
                        <a:gd name="T13" fmla="*/ 278 h 870"/>
                        <a:gd name="T14" fmla="*/ 1231 w 2862"/>
                        <a:gd name="T15" fmla="*/ 290 h 870"/>
                        <a:gd name="T16" fmla="*/ 1431 w 2862"/>
                        <a:gd name="T17" fmla="*/ 294 h 870"/>
                        <a:gd name="T18" fmla="*/ 1631 w 2862"/>
                        <a:gd name="T19" fmla="*/ 290 h 870"/>
                        <a:gd name="T20" fmla="*/ 1829 w 2862"/>
                        <a:gd name="T21" fmla="*/ 278 h 870"/>
                        <a:gd name="T22" fmla="*/ 2022 w 2862"/>
                        <a:gd name="T23" fmla="*/ 257 h 870"/>
                        <a:gd name="T24" fmla="*/ 2208 w 2862"/>
                        <a:gd name="T25" fmla="*/ 228 h 870"/>
                        <a:gd name="T26" fmla="*/ 2383 w 2862"/>
                        <a:gd name="T27" fmla="*/ 191 h 870"/>
                        <a:gd name="T28" fmla="*/ 2545 w 2862"/>
                        <a:gd name="T29" fmla="*/ 147 h 870"/>
                        <a:gd name="T30" fmla="*/ 2687 w 2862"/>
                        <a:gd name="T31" fmla="*/ 93 h 870"/>
                        <a:gd name="T32" fmla="*/ 2810 w 2862"/>
                        <a:gd name="T33" fmla="*/ 34 h 870"/>
                        <a:gd name="T34" fmla="*/ 2862 w 2862"/>
                        <a:gd name="T35" fmla="*/ 542 h 870"/>
                        <a:gd name="T36" fmla="*/ 2790 w 2862"/>
                        <a:gd name="T37" fmla="*/ 600 h 870"/>
                        <a:gd name="T38" fmla="*/ 2689 w 2862"/>
                        <a:gd name="T39" fmla="*/ 657 h 870"/>
                        <a:gd name="T40" fmla="*/ 2562 w 2862"/>
                        <a:gd name="T41" fmla="*/ 709 h 870"/>
                        <a:gd name="T42" fmla="*/ 2409 w 2862"/>
                        <a:gd name="T43" fmla="*/ 756 h 870"/>
                        <a:gd name="T44" fmla="*/ 2233 w 2862"/>
                        <a:gd name="T45" fmla="*/ 797 h 870"/>
                        <a:gd name="T46" fmla="*/ 2036 w 2862"/>
                        <a:gd name="T47" fmla="*/ 831 h 870"/>
                        <a:gd name="T48" fmla="*/ 1820 w 2862"/>
                        <a:gd name="T49" fmla="*/ 855 h 870"/>
                        <a:gd name="T50" fmla="*/ 1586 w 2862"/>
                        <a:gd name="T51" fmla="*/ 868 h 870"/>
                        <a:gd name="T52" fmla="*/ 1510 w 2862"/>
                        <a:gd name="T53" fmla="*/ 870 h 870"/>
                        <a:gd name="T54" fmla="*/ 1352 w 2862"/>
                        <a:gd name="T55" fmla="*/ 870 h 870"/>
                        <a:gd name="T56" fmla="*/ 1276 w 2862"/>
                        <a:gd name="T57" fmla="*/ 868 h 870"/>
                        <a:gd name="T58" fmla="*/ 1042 w 2862"/>
                        <a:gd name="T59" fmla="*/ 855 h 870"/>
                        <a:gd name="T60" fmla="*/ 826 w 2862"/>
                        <a:gd name="T61" fmla="*/ 831 h 870"/>
                        <a:gd name="T62" fmla="*/ 629 w 2862"/>
                        <a:gd name="T63" fmla="*/ 797 h 870"/>
                        <a:gd name="T64" fmla="*/ 453 w 2862"/>
                        <a:gd name="T65" fmla="*/ 756 h 870"/>
                        <a:gd name="T66" fmla="*/ 300 w 2862"/>
                        <a:gd name="T67" fmla="*/ 709 h 870"/>
                        <a:gd name="T68" fmla="*/ 173 w 2862"/>
                        <a:gd name="T69" fmla="*/ 657 h 870"/>
                        <a:gd name="T70" fmla="*/ 72 w 2862"/>
                        <a:gd name="T71" fmla="*/ 600 h 870"/>
                        <a:gd name="T72" fmla="*/ 0 w 2862"/>
                        <a:gd name="T73" fmla="*/ 542 h 87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</a:cxnLst>
                      <a:rect l="0" t="0" r="r" b="b"/>
                      <a:pathLst>
                        <a:path w="2862" h="870">
                          <a:moveTo>
                            <a:pt x="0" y="0"/>
                          </a:moveTo>
                          <a:lnTo>
                            <a:pt x="52" y="34"/>
                          </a:lnTo>
                          <a:lnTo>
                            <a:pt x="110" y="64"/>
                          </a:lnTo>
                          <a:lnTo>
                            <a:pt x="175" y="93"/>
                          </a:lnTo>
                          <a:lnTo>
                            <a:pt x="244" y="121"/>
                          </a:lnTo>
                          <a:lnTo>
                            <a:pt x="317" y="147"/>
                          </a:lnTo>
                          <a:lnTo>
                            <a:pt x="397" y="170"/>
                          </a:lnTo>
                          <a:lnTo>
                            <a:pt x="479" y="191"/>
                          </a:lnTo>
                          <a:lnTo>
                            <a:pt x="564" y="211"/>
                          </a:lnTo>
                          <a:lnTo>
                            <a:pt x="654" y="228"/>
                          </a:lnTo>
                          <a:lnTo>
                            <a:pt x="745" y="243"/>
                          </a:lnTo>
                          <a:lnTo>
                            <a:pt x="840" y="257"/>
                          </a:lnTo>
                          <a:lnTo>
                            <a:pt x="936" y="268"/>
                          </a:lnTo>
                          <a:lnTo>
                            <a:pt x="1033" y="278"/>
                          </a:lnTo>
                          <a:lnTo>
                            <a:pt x="1132" y="285"/>
                          </a:lnTo>
                          <a:lnTo>
                            <a:pt x="1231" y="290"/>
                          </a:lnTo>
                          <a:lnTo>
                            <a:pt x="1331" y="293"/>
                          </a:lnTo>
                          <a:lnTo>
                            <a:pt x="1431" y="294"/>
                          </a:lnTo>
                          <a:lnTo>
                            <a:pt x="1531" y="293"/>
                          </a:lnTo>
                          <a:lnTo>
                            <a:pt x="1631" y="290"/>
                          </a:lnTo>
                          <a:lnTo>
                            <a:pt x="1730" y="285"/>
                          </a:lnTo>
                          <a:lnTo>
                            <a:pt x="1829" y="278"/>
                          </a:lnTo>
                          <a:lnTo>
                            <a:pt x="1926" y="268"/>
                          </a:lnTo>
                          <a:lnTo>
                            <a:pt x="2022" y="257"/>
                          </a:lnTo>
                          <a:lnTo>
                            <a:pt x="2117" y="243"/>
                          </a:lnTo>
                          <a:lnTo>
                            <a:pt x="2208" y="228"/>
                          </a:lnTo>
                          <a:lnTo>
                            <a:pt x="2298" y="211"/>
                          </a:lnTo>
                          <a:lnTo>
                            <a:pt x="2383" y="191"/>
                          </a:lnTo>
                          <a:lnTo>
                            <a:pt x="2465" y="170"/>
                          </a:lnTo>
                          <a:lnTo>
                            <a:pt x="2545" y="147"/>
                          </a:lnTo>
                          <a:lnTo>
                            <a:pt x="2618" y="121"/>
                          </a:lnTo>
                          <a:lnTo>
                            <a:pt x="2687" y="93"/>
                          </a:lnTo>
                          <a:lnTo>
                            <a:pt x="2752" y="64"/>
                          </a:lnTo>
                          <a:lnTo>
                            <a:pt x="2810" y="34"/>
                          </a:lnTo>
                          <a:lnTo>
                            <a:pt x="2862" y="0"/>
                          </a:lnTo>
                          <a:lnTo>
                            <a:pt x="2862" y="542"/>
                          </a:lnTo>
                          <a:lnTo>
                            <a:pt x="2830" y="571"/>
                          </a:lnTo>
                          <a:lnTo>
                            <a:pt x="2790" y="600"/>
                          </a:lnTo>
                          <a:lnTo>
                            <a:pt x="2743" y="628"/>
                          </a:lnTo>
                          <a:lnTo>
                            <a:pt x="2689" y="657"/>
                          </a:lnTo>
                          <a:lnTo>
                            <a:pt x="2629" y="684"/>
                          </a:lnTo>
                          <a:lnTo>
                            <a:pt x="2562" y="709"/>
                          </a:lnTo>
                          <a:lnTo>
                            <a:pt x="2488" y="733"/>
                          </a:lnTo>
                          <a:lnTo>
                            <a:pt x="2409" y="756"/>
                          </a:lnTo>
                          <a:lnTo>
                            <a:pt x="2324" y="778"/>
                          </a:lnTo>
                          <a:lnTo>
                            <a:pt x="2233" y="797"/>
                          </a:lnTo>
                          <a:lnTo>
                            <a:pt x="2138" y="815"/>
                          </a:lnTo>
                          <a:lnTo>
                            <a:pt x="2036" y="831"/>
                          </a:lnTo>
                          <a:lnTo>
                            <a:pt x="1931" y="844"/>
                          </a:lnTo>
                          <a:lnTo>
                            <a:pt x="1820" y="855"/>
                          </a:lnTo>
                          <a:lnTo>
                            <a:pt x="1705" y="863"/>
                          </a:lnTo>
                          <a:lnTo>
                            <a:pt x="1586" y="868"/>
                          </a:lnTo>
                          <a:lnTo>
                            <a:pt x="1566" y="868"/>
                          </a:lnTo>
                          <a:lnTo>
                            <a:pt x="1510" y="870"/>
                          </a:lnTo>
                          <a:lnTo>
                            <a:pt x="1431" y="870"/>
                          </a:lnTo>
                          <a:lnTo>
                            <a:pt x="1352" y="870"/>
                          </a:lnTo>
                          <a:lnTo>
                            <a:pt x="1296" y="868"/>
                          </a:lnTo>
                          <a:lnTo>
                            <a:pt x="1276" y="868"/>
                          </a:lnTo>
                          <a:lnTo>
                            <a:pt x="1157" y="863"/>
                          </a:lnTo>
                          <a:lnTo>
                            <a:pt x="1042" y="855"/>
                          </a:lnTo>
                          <a:lnTo>
                            <a:pt x="931" y="844"/>
                          </a:lnTo>
                          <a:lnTo>
                            <a:pt x="826" y="831"/>
                          </a:lnTo>
                          <a:lnTo>
                            <a:pt x="724" y="815"/>
                          </a:lnTo>
                          <a:lnTo>
                            <a:pt x="629" y="797"/>
                          </a:lnTo>
                          <a:lnTo>
                            <a:pt x="538" y="778"/>
                          </a:lnTo>
                          <a:lnTo>
                            <a:pt x="453" y="756"/>
                          </a:lnTo>
                          <a:lnTo>
                            <a:pt x="374" y="733"/>
                          </a:lnTo>
                          <a:lnTo>
                            <a:pt x="300" y="709"/>
                          </a:lnTo>
                          <a:lnTo>
                            <a:pt x="233" y="683"/>
                          </a:lnTo>
                          <a:lnTo>
                            <a:pt x="173" y="657"/>
                          </a:lnTo>
                          <a:lnTo>
                            <a:pt x="119" y="628"/>
                          </a:lnTo>
                          <a:lnTo>
                            <a:pt x="72" y="600"/>
                          </a:lnTo>
                          <a:lnTo>
                            <a:pt x="32" y="571"/>
                          </a:lnTo>
                          <a:lnTo>
                            <a:pt x="0" y="54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05" name="Freeform 8">
                      <a:extLst>
                        <a:ext uri="{FF2B5EF4-FFF2-40B4-BE49-F238E27FC236}">
                          <a16:creationId xmlns:a16="http://schemas.microsoft.com/office/drawing/2014/main" id="{9D22E2AA-B8B2-4418-B468-30E7FC1E21F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1971"/>
                      <a:ext cx="318" cy="109"/>
                    </a:xfrm>
                    <a:custGeom>
                      <a:avLst/>
                      <a:gdLst>
                        <a:gd name="T0" fmla="*/ 1547 w 2862"/>
                        <a:gd name="T1" fmla="*/ 3 h 980"/>
                        <a:gd name="T2" fmla="*/ 1764 w 2862"/>
                        <a:gd name="T3" fmla="*/ 14 h 980"/>
                        <a:gd name="T4" fmla="*/ 1963 w 2862"/>
                        <a:gd name="T5" fmla="*/ 36 h 980"/>
                        <a:gd name="T6" fmla="*/ 2142 w 2862"/>
                        <a:gd name="T7" fmla="*/ 67 h 980"/>
                        <a:gd name="T8" fmla="*/ 2302 w 2862"/>
                        <a:gd name="T9" fmla="*/ 107 h 980"/>
                        <a:gd name="T10" fmla="*/ 2443 w 2862"/>
                        <a:gd name="T11" fmla="*/ 153 h 980"/>
                        <a:gd name="T12" fmla="*/ 2563 w 2862"/>
                        <a:gd name="T13" fmla="*/ 207 h 980"/>
                        <a:gd name="T14" fmla="*/ 2664 w 2862"/>
                        <a:gd name="T15" fmla="*/ 265 h 980"/>
                        <a:gd name="T16" fmla="*/ 2744 w 2862"/>
                        <a:gd name="T17" fmla="*/ 327 h 980"/>
                        <a:gd name="T18" fmla="*/ 2804 w 2862"/>
                        <a:gd name="T19" fmla="*/ 392 h 980"/>
                        <a:gd name="T20" fmla="*/ 2843 w 2862"/>
                        <a:gd name="T21" fmla="*/ 459 h 980"/>
                        <a:gd name="T22" fmla="*/ 2860 w 2862"/>
                        <a:gd name="T23" fmla="*/ 505 h 980"/>
                        <a:gd name="T24" fmla="*/ 2862 w 2862"/>
                        <a:gd name="T25" fmla="*/ 652 h 980"/>
                        <a:gd name="T26" fmla="*/ 2789 w 2862"/>
                        <a:gd name="T27" fmla="*/ 712 h 980"/>
                        <a:gd name="T28" fmla="*/ 2687 w 2862"/>
                        <a:gd name="T29" fmla="*/ 768 h 980"/>
                        <a:gd name="T30" fmla="*/ 2557 w 2862"/>
                        <a:gd name="T31" fmla="*/ 821 h 980"/>
                        <a:gd name="T32" fmla="*/ 2401 w 2862"/>
                        <a:gd name="T33" fmla="*/ 869 h 980"/>
                        <a:gd name="T34" fmla="*/ 2221 w 2862"/>
                        <a:gd name="T35" fmla="*/ 909 h 980"/>
                        <a:gd name="T36" fmla="*/ 2019 w 2862"/>
                        <a:gd name="T37" fmla="*/ 943 h 980"/>
                        <a:gd name="T38" fmla="*/ 1797 w 2862"/>
                        <a:gd name="T39" fmla="*/ 966 h 980"/>
                        <a:gd name="T40" fmla="*/ 1557 w 2862"/>
                        <a:gd name="T41" fmla="*/ 979 h 980"/>
                        <a:gd name="T42" fmla="*/ 1305 w 2862"/>
                        <a:gd name="T43" fmla="*/ 979 h 980"/>
                        <a:gd name="T44" fmla="*/ 1065 w 2862"/>
                        <a:gd name="T45" fmla="*/ 966 h 980"/>
                        <a:gd name="T46" fmla="*/ 843 w 2862"/>
                        <a:gd name="T47" fmla="*/ 943 h 980"/>
                        <a:gd name="T48" fmla="*/ 641 w 2862"/>
                        <a:gd name="T49" fmla="*/ 909 h 980"/>
                        <a:gd name="T50" fmla="*/ 461 w 2862"/>
                        <a:gd name="T51" fmla="*/ 869 h 980"/>
                        <a:gd name="T52" fmla="*/ 305 w 2862"/>
                        <a:gd name="T53" fmla="*/ 821 h 980"/>
                        <a:gd name="T54" fmla="*/ 175 w 2862"/>
                        <a:gd name="T55" fmla="*/ 768 h 980"/>
                        <a:gd name="T56" fmla="*/ 73 w 2862"/>
                        <a:gd name="T57" fmla="*/ 712 h 980"/>
                        <a:gd name="T58" fmla="*/ 0 w 2862"/>
                        <a:gd name="T59" fmla="*/ 652 h 980"/>
                        <a:gd name="T60" fmla="*/ 2 w 2862"/>
                        <a:gd name="T61" fmla="*/ 504 h 980"/>
                        <a:gd name="T62" fmla="*/ 21 w 2862"/>
                        <a:gd name="T63" fmla="*/ 456 h 980"/>
                        <a:gd name="T64" fmla="*/ 62 w 2862"/>
                        <a:gd name="T65" fmla="*/ 386 h 980"/>
                        <a:gd name="T66" fmla="*/ 128 w 2862"/>
                        <a:gd name="T67" fmla="*/ 318 h 980"/>
                        <a:gd name="T68" fmla="*/ 214 w 2862"/>
                        <a:gd name="T69" fmla="*/ 254 h 980"/>
                        <a:gd name="T70" fmla="*/ 325 w 2862"/>
                        <a:gd name="T71" fmla="*/ 194 h 980"/>
                        <a:gd name="T72" fmla="*/ 456 w 2862"/>
                        <a:gd name="T73" fmla="*/ 140 h 980"/>
                        <a:gd name="T74" fmla="*/ 609 w 2862"/>
                        <a:gd name="T75" fmla="*/ 94 h 980"/>
                        <a:gd name="T76" fmla="*/ 783 w 2862"/>
                        <a:gd name="T77" fmla="*/ 55 h 980"/>
                        <a:gd name="T78" fmla="*/ 978 w 2862"/>
                        <a:gd name="T79" fmla="*/ 26 h 980"/>
                        <a:gd name="T80" fmla="*/ 1195 w 2862"/>
                        <a:gd name="T81" fmla="*/ 7 h 980"/>
                        <a:gd name="T82" fmla="*/ 1431 w 2862"/>
                        <a:gd name="T83" fmla="*/ 0 h 98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</a:cxnLst>
                      <a:rect l="0" t="0" r="r" b="b"/>
                      <a:pathLst>
                        <a:path w="2862" h="980">
                          <a:moveTo>
                            <a:pt x="1431" y="0"/>
                          </a:moveTo>
                          <a:lnTo>
                            <a:pt x="1547" y="3"/>
                          </a:lnTo>
                          <a:lnTo>
                            <a:pt x="1658" y="7"/>
                          </a:lnTo>
                          <a:lnTo>
                            <a:pt x="1764" y="14"/>
                          </a:lnTo>
                          <a:lnTo>
                            <a:pt x="1866" y="23"/>
                          </a:lnTo>
                          <a:lnTo>
                            <a:pt x="1963" y="36"/>
                          </a:lnTo>
                          <a:lnTo>
                            <a:pt x="2055" y="51"/>
                          </a:lnTo>
                          <a:lnTo>
                            <a:pt x="2142" y="67"/>
                          </a:lnTo>
                          <a:lnTo>
                            <a:pt x="2225" y="86"/>
                          </a:lnTo>
                          <a:lnTo>
                            <a:pt x="2302" y="107"/>
                          </a:lnTo>
                          <a:lnTo>
                            <a:pt x="2375" y="129"/>
                          </a:lnTo>
                          <a:lnTo>
                            <a:pt x="2443" y="153"/>
                          </a:lnTo>
                          <a:lnTo>
                            <a:pt x="2506" y="180"/>
                          </a:lnTo>
                          <a:lnTo>
                            <a:pt x="2563" y="207"/>
                          </a:lnTo>
                          <a:lnTo>
                            <a:pt x="2616" y="235"/>
                          </a:lnTo>
                          <a:lnTo>
                            <a:pt x="2664" y="265"/>
                          </a:lnTo>
                          <a:lnTo>
                            <a:pt x="2707" y="296"/>
                          </a:lnTo>
                          <a:lnTo>
                            <a:pt x="2744" y="327"/>
                          </a:lnTo>
                          <a:lnTo>
                            <a:pt x="2777" y="360"/>
                          </a:lnTo>
                          <a:lnTo>
                            <a:pt x="2804" y="392"/>
                          </a:lnTo>
                          <a:lnTo>
                            <a:pt x="2827" y="426"/>
                          </a:lnTo>
                          <a:lnTo>
                            <a:pt x="2843" y="459"/>
                          </a:lnTo>
                          <a:lnTo>
                            <a:pt x="2855" y="493"/>
                          </a:lnTo>
                          <a:lnTo>
                            <a:pt x="2860" y="505"/>
                          </a:lnTo>
                          <a:lnTo>
                            <a:pt x="2862" y="519"/>
                          </a:lnTo>
                          <a:lnTo>
                            <a:pt x="2862" y="652"/>
                          </a:lnTo>
                          <a:lnTo>
                            <a:pt x="2830" y="681"/>
                          </a:lnTo>
                          <a:lnTo>
                            <a:pt x="2789" y="712"/>
                          </a:lnTo>
                          <a:lnTo>
                            <a:pt x="2741" y="740"/>
                          </a:lnTo>
                          <a:lnTo>
                            <a:pt x="2687" y="768"/>
                          </a:lnTo>
                          <a:lnTo>
                            <a:pt x="2625" y="795"/>
                          </a:lnTo>
                          <a:lnTo>
                            <a:pt x="2557" y="821"/>
                          </a:lnTo>
                          <a:lnTo>
                            <a:pt x="2482" y="846"/>
                          </a:lnTo>
                          <a:lnTo>
                            <a:pt x="2401" y="869"/>
                          </a:lnTo>
                          <a:lnTo>
                            <a:pt x="2314" y="891"/>
                          </a:lnTo>
                          <a:lnTo>
                            <a:pt x="2221" y="909"/>
                          </a:lnTo>
                          <a:lnTo>
                            <a:pt x="2122" y="927"/>
                          </a:lnTo>
                          <a:lnTo>
                            <a:pt x="2019" y="943"/>
                          </a:lnTo>
                          <a:lnTo>
                            <a:pt x="1911" y="956"/>
                          </a:lnTo>
                          <a:lnTo>
                            <a:pt x="1797" y="966"/>
                          </a:lnTo>
                          <a:lnTo>
                            <a:pt x="1680" y="973"/>
                          </a:lnTo>
                          <a:lnTo>
                            <a:pt x="1557" y="979"/>
                          </a:lnTo>
                          <a:lnTo>
                            <a:pt x="1431" y="980"/>
                          </a:lnTo>
                          <a:lnTo>
                            <a:pt x="1305" y="979"/>
                          </a:lnTo>
                          <a:lnTo>
                            <a:pt x="1182" y="973"/>
                          </a:lnTo>
                          <a:lnTo>
                            <a:pt x="1065" y="966"/>
                          </a:lnTo>
                          <a:lnTo>
                            <a:pt x="951" y="956"/>
                          </a:lnTo>
                          <a:lnTo>
                            <a:pt x="843" y="943"/>
                          </a:lnTo>
                          <a:lnTo>
                            <a:pt x="740" y="927"/>
                          </a:lnTo>
                          <a:lnTo>
                            <a:pt x="641" y="909"/>
                          </a:lnTo>
                          <a:lnTo>
                            <a:pt x="548" y="891"/>
                          </a:lnTo>
                          <a:lnTo>
                            <a:pt x="461" y="869"/>
                          </a:lnTo>
                          <a:lnTo>
                            <a:pt x="380" y="846"/>
                          </a:lnTo>
                          <a:lnTo>
                            <a:pt x="305" y="821"/>
                          </a:lnTo>
                          <a:lnTo>
                            <a:pt x="237" y="795"/>
                          </a:lnTo>
                          <a:lnTo>
                            <a:pt x="175" y="768"/>
                          </a:lnTo>
                          <a:lnTo>
                            <a:pt x="121" y="740"/>
                          </a:lnTo>
                          <a:lnTo>
                            <a:pt x="73" y="712"/>
                          </a:lnTo>
                          <a:lnTo>
                            <a:pt x="32" y="681"/>
                          </a:lnTo>
                          <a:lnTo>
                            <a:pt x="0" y="652"/>
                          </a:lnTo>
                          <a:lnTo>
                            <a:pt x="0" y="519"/>
                          </a:lnTo>
                          <a:lnTo>
                            <a:pt x="2" y="504"/>
                          </a:lnTo>
                          <a:lnTo>
                            <a:pt x="8" y="491"/>
                          </a:lnTo>
                          <a:lnTo>
                            <a:pt x="21" y="456"/>
                          </a:lnTo>
                          <a:lnTo>
                            <a:pt x="39" y="420"/>
                          </a:lnTo>
                          <a:lnTo>
                            <a:pt x="62" y="386"/>
                          </a:lnTo>
                          <a:lnTo>
                            <a:pt x="93" y="351"/>
                          </a:lnTo>
                          <a:lnTo>
                            <a:pt x="128" y="318"/>
                          </a:lnTo>
                          <a:lnTo>
                            <a:pt x="169" y="285"/>
                          </a:lnTo>
                          <a:lnTo>
                            <a:pt x="214" y="254"/>
                          </a:lnTo>
                          <a:lnTo>
                            <a:pt x="266" y="223"/>
                          </a:lnTo>
                          <a:lnTo>
                            <a:pt x="325" y="194"/>
                          </a:lnTo>
                          <a:lnTo>
                            <a:pt x="387" y="166"/>
                          </a:lnTo>
                          <a:lnTo>
                            <a:pt x="456" y="140"/>
                          </a:lnTo>
                          <a:lnTo>
                            <a:pt x="530" y="116"/>
                          </a:lnTo>
                          <a:lnTo>
                            <a:pt x="609" y="94"/>
                          </a:lnTo>
                          <a:lnTo>
                            <a:pt x="693" y="73"/>
                          </a:lnTo>
                          <a:lnTo>
                            <a:pt x="783" y="55"/>
                          </a:lnTo>
                          <a:lnTo>
                            <a:pt x="878" y="39"/>
                          </a:lnTo>
                          <a:lnTo>
                            <a:pt x="978" y="26"/>
                          </a:lnTo>
                          <a:lnTo>
                            <a:pt x="1084" y="15"/>
                          </a:lnTo>
                          <a:lnTo>
                            <a:pt x="1195" y="7"/>
                          </a:lnTo>
                          <a:lnTo>
                            <a:pt x="1310" y="3"/>
                          </a:lnTo>
                          <a:lnTo>
                            <a:pt x="1431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06" name="Freeform 9">
                      <a:extLst>
                        <a:ext uri="{FF2B5EF4-FFF2-40B4-BE49-F238E27FC236}">
                          <a16:creationId xmlns:a16="http://schemas.microsoft.com/office/drawing/2014/main" id="{298A20E4-28D1-40C0-A759-523006E27CD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2234"/>
                      <a:ext cx="318" cy="110"/>
                    </a:xfrm>
                    <a:custGeom>
                      <a:avLst/>
                      <a:gdLst>
                        <a:gd name="T0" fmla="*/ 47 w 2862"/>
                        <a:gd name="T1" fmla="*/ 31 h 991"/>
                        <a:gd name="T2" fmla="*/ 159 w 2862"/>
                        <a:gd name="T3" fmla="*/ 90 h 991"/>
                        <a:gd name="T4" fmla="*/ 295 w 2862"/>
                        <a:gd name="T5" fmla="*/ 145 h 991"/>
                        <a:gd name="T6" fmla="*/ 452 w 2862"/>
                        <a:gd name="T7" fmla="*/ 192 h 991"/>
                        <a:gd name="T8" fmla="*/ 632 w 2862"/>
                        <a:gd name="T9" fmla="*/ 233 h 991"/>
                        <a:gd name="T10" fmla="*/ 834 w 2862"/>
                        <a:gd name="T11" fmla="*/ 264 h 991"/>
                        <a:gd name="T12" fmla="*/ 1056 w 2862"/>
                        <a:gd name="T13" fmla="*/ 287 h 991"/>
                        <a:gd name="T14" fmla="*/ 1301 w 2862"/>
                        <a:gd name="T15" fmla="*/ 298 h 991"/>
                        <a:gd name="T16" fmla="*/ 1561 w 2862"/>
                        <a:gd name="T17" fmla="*/ 298 h 991"/>
                        <a:gd name="T18" fmla="*/ 1806 w 2862"/>
                        <a:gd name="T19" fmla="*/ 287 h 991"/>
                        <a:gd name="T20" fmla="*/ 2028 w 2862"/>
                        <a:gd name="T21" fmla="*/ 264 h 991"/>
                        <a:gd name="T22" fmla="*/ 2230 w 2862"/>
                        <a:gd name="T23" fmla="*/ 233 h 991"/>
                        <a:gd name="T24" fmla="*/ 2410 w 2862"/>
                        <a:gd name="T25" fmla="*/ 192 h 991"/>
                        <a:gd name="T26" fmla="*/ 2567 w 2862"/>
                        <a:gd name="T27" fmla="*/ 145 h 991"/>
                        <a:gd name="T28" fmla="*/ 2703 w 2862"/>
                        <a:gd name="T29" fmla="*/ 90 h 991"/>
                        <a:gd name="T30" fmla="*/ 2815 w 2862"/>
                        <a:gd name="T31" fmla="*/ 31 h 991"/>
                        <a:gd name="T32" fmla="*/ 2862 w 2862"/>
                        <a:gd name="T33" fmla="*/ 472 h 991"/>
                        <a:gd name="T34" fmla="*/ 2855 w 2862"/>
                        <a:gd name="T35" fmla="*/ 501 h 991"/>
                        <a:gd name="T36" fmla="*/ 2820 w 2862"/>
                        <a:gd name="T37" fmla="*/ 578 h 991"/>
                        <a:gd name="T38" fmla="*/ 2759 w 2862"/>
                        <a:gd name="T39" fmla="*/ 652 h 991"/>
                        <a:gd name="T40" fmla="*/ 2674 w 2862"/>
                        <a:gd name="T41" fmla="*/ 721 h 991"/>
                        <a:gd name="T42" fmla="*/ 2564 w 2862"/>
                        <a:gd name="T43" fmla="*/ 782 h 991"/>
                        <a:gd name="T44" fmla="*/ 2433 w 2862"/>
                        <a:gd name="T45" fmla="*/ 839 h 991"/>
                        <a:gd name="T46" fmla="*/ 2284 w 2862"/>
                        <a:gd name="T47" fmla="*/ 886 h 991"/>
                        <a:gd name="T48" fmla="*/ 2118 w 2862"/>
                        <a:gd name="T49" fmla="*/ 927 h 991"/>
                        <a:gd name="T50" fmla="*/ 1937 w 2862"/>
                        <a:gd name="T51" fmla="*/ 957 h 991"/>
                        <a:gd name="T52" fmla="*/ 1742 w 2862"/>
                        <a:gd name="T53" fmla="*/ 979 h 991"/>
                        <a:gd name="T54" fmla="*/ 1537 w 2862"/>
                        <a:gd name="T55" fmla="*/ 990 h 991"/>
                        <a:gd name="T56" fmla="*/ 1325 w 2862"/>
                        <a:gd name="T57" fmla="*/ 990 h 991"/>
                        <a:gd name="T58" fmla="*/ 1119 w 2862"/>
                        <a:gd name="T59" fmla="*/ 978 h 991"/>
                        <a:gd name="T60" fmla="*/ 924 w 2862"/>
                        <a:gd name="T61" fmla="*/ 957 h 991"/>
                        <a:gd name="T62" fmla="*/ 743 w 2862"/>
                        <a:gd name="T63" fmla="*/ 926 h 991"/>
                        <a:gd name="T64" fmla="*/ 577 w 2862"/>
                        <a:gd name="T65" fmla="*/ 886 h 991"/>
                        <a:gd name="T66" fmla="*/ 427 w 2862"/>
                        <a:gd name="T67" fmla="*/ 838 h 991"/>
                        <a:gd name="T68" fmla="*/ 297 w 2862"/>
                        <a:gd name="T69" fmla="*/ 782 h 991"/>
                        <a:gd name="T70" fmla="*/ 187 w 2862"/>
                        <a:gd name="T71" fmla="*/ 719 h 991"/>
                        <a:gd name="T72" fmla="*/ 101 w 2862"/>
                        <a:gd name="T73" fmla="*/ 651 h 991"/>
                        <a:gd name="T74" fmla="*/ 41 w 2862"/>
                        <a:gd name="T75" fmla="*/ 577 h 991"/>
                        <a:gd name="T76" fmla="*/ 6 w 2862"/>
                        <a:gd name="T77" fmla="*/ 499 h 991"/>
                        <a:gd name="T78" fmla="*/ 0 w 2862"/>
                        <a:gd name="T79" fmla="*/ 472 h 99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</a:cxnLst>
                      <a:rect l="0" t="0" r="r" b="b"/>
                      <a:pathLst>
                        <a:path w="2862" h="991">
                          <a:moveTo>
                            <a:pt x="0" y="0"/>
                          </a:moveTo>
                          <a:lnTo>
                            <a:pt x="47" y="31"/>
                          </a:lnTo>
                          <a:lnTo>
                            <a:pt x="101" y="61"/>
                          </a:lnTo>
                          <a:lnTo>
                            <a:pt x="159" y="90"/>
                          </a:lnTo>
                          <a:lnTo>
                            <a:pt x="224" y="117"/>
                          </a:lnTo>
                          <a:lnTo>
                            <a:pt x="295" y="145"/>
                          </a:lnTo>
                          <a:lnTo>
                            <a:pt x="370" y="169"/>
                          </a:lnTo>
                          <a:lnTo>
                            <a:pt x="452" y="192"/>
                          </a:lnTo>
                          <a:lnTo>
                            <a:pt x="539" y="213"/>
                          </a:lnTo>
                          <a:lnTo>
                            <a:pt x="632" y="233"/>
                          </a:lnTo>
                          <a:lnTo>
                            <a:pt x="731" y="249"/>
                          </a:lnTo>
                          <a:lnTo>
                            <a:pt x="834" y="264"/>
                          </a:lnTo>
                          <a:lnTo>
                            <a:pt x="943" y="276"/>
                          </a:lnTo>
                          <a:lnTo>
                            <a:pt x="1056" y="287"/>
                          </a:lnTo>
                          <a:lnTo>
                            <a:pt x="1176" y="294"/>
                          </a:lnTo>
                          <a:lnTo>
                            <a:pt x="1301" y="298"/>
                          </a:lnTo>
                          <a:lnTo>
                            <a:pt x="1431" y="300"/>
                          </a:lnTo>
                          <a:lnTo>
                            <a:pt x="1561" y="298"/>
                          </a:lnTo>
                          <a:lnTo>
                            <a:pt x="1686" y="294"/>
                          </a:lnTo>
                          <a:lnTo>
                            <a:pt x="1806" y="287"/>
                          </a:lnTo>
                          <a:lnTo>
                            <a:pt x="1919" y="276"/>
                          </a:lnTo>
                          <a:lnTo>
                            <a:pt x="2028" y="264"/>
                          </a:lnTo>
                          <a:lnTo>
                            <a:pt x="2131" y="249"/>
                          </a:lnTo>
                          <a:lnTo>
                            <a:pt x="2230" y="233"/>
                          </a:lnTo>
                          <a:lnTo>
                            <a:pt x="2323" y="213"/>
                          </a:lnTo>
                          <a:lnTo>
                            <a:pt x="2410" y="192"/>
                          </a:lnTo>
                          <a:lnTo>
                            <a:pt x="2492" y="169"/>
                          </a:lnTo>
                          <a:lnTo>
                            <a:pt x="2567" y="145"/>
                          </a:lnTo>
                          <a:lnTo>
                            <a:pt x="2638" y="117"/>
                          </a:lnTo>
                          <a:lnTo>
                            <a:pt x="2703" y="90"/>
                          </a:lnTo>
                          <a:lnTo>
                            <a:pt x="2761" y="61"/>
                          </a:lnTo>
                          <a:lnTo>
                            <a:pt x="2815" y="31"/>
                          </a:lnTo>
                          <a:lnTo>
                            <a:pt x="2862" y="0"/>
                          </a:lnTo>
                          <a:lnTo>
                            <a:pt x="2862" y="472"/>
                          </a:lnTo>
                          <a:lnTo>
                            <a:pt x="2860" y="487"/>
                          </a:lnTo>
                          <a:lnTo>
                            <a:pt x="2855" y="501"/>
                          </a:lnTo>
                          <a:lnTo>
                            <a:pt x="2841" y="540"/>
                          </a:lnTo>
                          <a:lnTo>
                            <a:pt x="2820" y="578"/>
                          </a:lnTo>
                          <a:lnTo>
                            <a:pt x="2793" y="616"/>
                          </a:lnTo>
                          <a:lnTo>
                            <a:pt x="2759" y="652"/>
                          </a:lnTo>
                          <a:lnTo>
                            <a:pt x="2719" y="687"/>
                          </a:lnTo>
                          <a:lnTo>
                            <a:pt x="2674" y="721"/>
                          </a:lnTo>
                          <a:lnTo>
                            <a:pt x="2622" y="752"/>
                          </a:lnTo>
                          <a:lnTo>
                            <a:pt x="2564" y="782"/>
                          </a:lnTo>
                          <a:lnTo>
                            <a:pt x="2501" y="812"/>
                          </a:lnTo>
                          <a:lnTo>
                            <a:pt x="2433" y="839"/>
                          </a:lnTo>
                          <a:lnTo>
                            <a:pt x="2361" y="863"/>
                          </a:lnTo>
                          <a:lnTo>
                            <a:pt x="2284" y="886"/>
                          </a:lnTo>
                          <a:lnTo>
                            <a:pt x="2203" y="907"/>
                          </a:lnTo>
                          <a:lnTo>
                            <a:pt x="2118" y="927"/>
                          </a:lnTo>
                          <a:lnTo>
                            <a:pt x="2029" y="943"/>
                          </a:lnTo>
                          <a:lnTo>
                            <a:pt x="1937" y="957"/>
                          </a:lnTo>
                          <a:lnTo>
                            <a:pt x="1841" y="969"/>
                          </a:lnTo>
                          <a:lnTo>
                            <a:pt x="1742" y="979"/>
                          </a:lnTo>
                          <a:lnTo>
                            <a:pt x="1641" y="986"/>
                          </a:lnTo>
                          <a:lnTo>
                            <a:pt x="1537" y="990"/>
                          </a:lnTo>
                          <a:lnTo>
                            <a:pt x="1431" y="991"/>
                          </a:lnTo>
                          <a:lnTo>
                            <a:pt x="1325" y="990"/>
                          </a:lnTo>
                          <a:lnTo>
                            <a:pt x="1221" y="986"/>
                          </a:lnTo>
                          <a:lnTo>
                            <a:pt x="1119" y="978"/>
                          </a:lnTo>
                          <a:lnTo>
                            <a:pt x="1020" y="969"/>
                          </a:lnTo>
                          <a:lnTo>
                            <a:pt x="924" y="957"/>
                          </a:lnTo>
                          <a:lnTo>
                            <a:pt x="832" y="943"/>
                          </a:lnTo>
                          <a:lnTo>
                            <a:pt x="743" y="926"/>
                          </a:lnTo>
                          <a:lnTo>
                            <a:pt x="658" y="907"/>
                          </a:lnTo>
                          <a:lnTo>
                            <a:pt x="577" y="886"/>
                          </a:lnTo>
                          <a:lnTo>
                            <a:pt x="500" y="863"/>
                          </a:lnTo>
                          <a:lnTo>
                            <a:pt x="427" y="838"/>
                          </a:lnTo>
                          <a:lnTo>
                            <a:pt x="359" y="811"/>
                          </a:lnTo>
                          <a:lnTo>
                            <a:pt x="297" y="782"/>
                          </a:lnTo>
                          <a:lnTo>
                            <a:pt x="239" y="752"/>
                          </a:lnTo>
                          <a:lnTo>
                            <a:pt x="187" y="719"/>
                          </a:lnTo>
                          <a:lnTo>
                            <a:pt x="142" y="686"/>
                          </a:lnTo>
                          <a:lnTo>
                            <a:pt x="101" y="651"/>
                          </a:lnTo>
                          <a:lnTo>
                            <a:pt x="68" y="615"/>
                          </a:lnTo>
                          <a:lnTo>
                            <a:pt x="41" y="577"/>
                          </a:lnTo>
                          <a:lnTo>
                            <a:pt x="20" y="538"/>
                          </a:lnTo>
                          <a:lnTo>
                            <a:pt x="6" y="499"/>
                          </a:lnTo>
                          <a:lnTo>
                            <a:pt x="2" y="486"/>
                          </a:lnTo>
                          <a:lnTo>
                            <a:pt x="0" y="47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667" name="Group 4">
                    <a:extLst>
                      <a:ext uri="{FF2B5EF4-FFF2-40B4-BE49-F238E27FC236}">
                        <a16:creationId xmlns:a16="http://schemas.microsoft.com/office/drawing/2014/main" id="{4C0C2B2D-A89D-4D1A-99AA-C4497B5EB37A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2886188" y="2275303"/>
                    <a:ext cx="103700" cy="129320"/>
                    <a:chOff x="-859" y="3589"/>
                    <a:chExt cx="255" cy="318"/>
                  </a:xfrm>
                  <a:grpFill/>
                </p:grpSpPr>
                <p:sp>
                  <p:nvSpPr>
                    <p:cNvPr id="695" name="Freeform 6">
                      <a:extLst>
                        <a:ext uri="{FF2B5EF4-FFF2-40B4-BE49-F238E27FC236}">
                          <a16:creationId xmlns:a16="http://schemas.microsoft.com/office/drawing/2014/main" id="{052EC346-5700-4362-BCF5-605B1111C3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29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3 h 145"/>
                        <a:gd name="T6" fmla="*/ 1113 w 1143"/>
                        <a:gd name="T7" fmla="*/ 9 h 145"/>
                        <a:gd name="T8" fmla="*/ 1125 w 1143"/>
                        <a:gd name="T9" fmla="*/ 19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4 h 145"/>
                        <a:gd name="T16" fmla="*/ 1143 w 1143"/>
                        <a:gd name="T17" fmla="*/ 81 h 145"/>
                        <a:gd name="T18" fmla="*/ 1140 w 1143"/>
                        <a:gd name="T19" fmla="*/ 97 h 145"/>
                        <a:gd name="T20" fmla="*/ 1134 w 1143"/>
                        <a:gd name="T21" fmla="*/ 113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3 h 145"/>
                        <a:gd name="T40" fmla="*/ 3 w 1143"/>
                        <a:gd name="T41" fmla="*/ 97 h 145"/>
                        <a:gd name="T42" fmla="*/ 0 w 1143"/>
                        <a:gd name="T43" fmla="*/ 81 h 145"/>
                        <a:gd name="T44" fmla="*/ 0 w 1143"/>
                        <a:gd name="T45" fmla="*/ 64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19 h 145"/>
                        <a:gd name="T52" fmla="*/ 31 w 1143"/>
                        <a:gd name="T53" fmla="*/ 9 h 145"/>
                        <a:gd name="T54" fmla="*/ 46 w 1143"/>
                        <a:gd name="T55" fmla="*/ 3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3"/>
                          </a:lnTo>
                          <a:lnTo>
                            <a:pt x="1113" y="9"/>
                          </a:lnTo>
                          <a:lnTo>
                            <a:pt x="1125" y="19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4"/>
                          </a:lnTo>
                          <a:lnTo>
                            <a:pt x="1143" y="81"/>
                          </a:lnTo>
                          <a:lnTo>
                            <a:pt x="1140" y="97"/>
                          </a:lnTo>
                          <a:lnTo>
                            <a:pt x="1134" y="113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3"/>
                          </a:lnTo>
                          <a:lnTo>
                            <a:pt x="3" y="97"/>
                          </a:lnTo>
                          <a:lnTo>
                            <a:pt x="0" y="81"/>
                          </a:lnTo>
                          <a:lnTo>
                            <a:pt x="0" y="64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19"/>
                          </a:lnTo>
                          <a:lnTo>
                            <a:pt x="31" y="9"/>
                          </a:lnTo>
                          <a:lnTo>
                            <a:pt x="46" y="3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96" name="Freeform 7">
                      <a:extLst>
                        <a:ext uri="{FF2B5EF4-FFF2-40B4-BE49-F238E27FC236}">
                          <a16:creationId xmlns:a16="http://schemas.microsoft.com/office/drawing/2014/main" id="{A6E099DE-DE74-455F-92C2-FC5B6AB871F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60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2 h 145"/>
                        <a:gd name="T6" fmla="*/ 1113 w 1143"/>
                        <a:gd name="T7" fmla="*/ 10 h 145"/>
                        <a:gd name="T8" fmla="*/ 1125 w 1143"/>
                        <a:gd name="T9" fmla="*/ 20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4 h 145"/>
                        <a:gd name="T16" fmla="*/ 1143 w 1143"/>
                        <a:gd name="T17" fmla="*/ 81 h 145"/>
                        <a:gd name="T18" fmla="*/ 1140 w 1143"/>
                        <a:gd name="T19" fmla="*/ 97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7 h 145"/>
                        <a:gd name="T42" fmla="*/ 0 w 1143"/>
                        <a:gd name="T43" fmla="*/ 81 h 145"/>
                        <a:gd name="T44" fmla="*/ 0 w 1143"/>
                        <a:gd name="T45" fmla="*/ 64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20 h 145"/>
                        <a:gd name="T52" fmla="*/ 31 w 1143"/>
                        <a:gd name="T53" fmla="*/ 10 h 145"/>
                        <a:gd name="T54" fmla="*/ 46 w 1143"/>
                        <a:gd name="T55" fmla="*/ 2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2"/>
                          </a:lnTo>
                          <a:lnTo>
                            <a:pt x="1113" y="10"/>
                          </a:lnTo>
                          <a:lnTo>
                            <a:pt x="1125" y="20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4"/>
                          </a:lnTo>
                          <a:lnTo>
                            <a:pt x="1143" y="81"/>
                          </a:lnTo>
                          <a:lnTo>
                            <a:pt x="1140" y="97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7"/>
                          </a:lnTo>
                          <a:lnTo>
                            <a:pt x="0" y="81"/>
                          </a:lnTo>
                          <a:lnTo>
                            <a:pt x="0" y="64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20"/>
                          </a:lnTo>
                          <a:lnTo>
                            <a:pt x="31" y="10"/>
                          </a:lnTo>
                          <a:lnTo>
                            <a:pt x="46" y="2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97" name="Freeform 8">
                      <a:extLst>
                        <a:ext uri="{FF2B5EF4-FFF2-40B4-BE49-F238E27FC236}">
                          <a16:creationId xmlns:a16="http://schemas.microsoft.com/office/drawing/2014/main" id="{CE0D8E0E-380A-4003-8718-55A83A7F9D2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89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2 h 145"/>
                        <a:gd name="T6" fmla="*/ 1113 w 1143"/>
                        <a:gd name="T7" fmla="*/ 8 h 145"/>
                        <a:gd name="T8" fmla="*/ 1125 w 1143"/>
                        <a:gd name="T9" fmla="*/ 19 h 145"/>
                        <a:gd name="T10" fmla="*/ 1134 w 1143"/>
                        <a:gd name="T11" fmla="*/ 33 h 145"/>
                        <a:gd name="T12" fmla="*/ 1140 w 1143"/>
                        <a:gd name="T13" fmla="*/ 47 h 145"/>
                        <a:gd name="T14" fmla="*/ 1143 w 1143"/>
                        <a:gd name="T15" fmla="*/ 63 h 145"/>
                        <a:gd name="T16" fmla="*/ 1143 w 1143"/>
                        <a:gd name="T17" fmla="*/ 80 h 145"/>
                        <a:gd name="T18" fmla="*/ 1140 w 1143"/>
                        <a:gd name="T19" fmla="*/ 96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5 h 145"/>
                        <a:gd name="T26" fmla="*/ 1098 w 1143"/>
                        <a:gd name="T27" fmla="*/ 142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2 h 145"/>
                        <a:gd name="T34" fmla="*/ 31 w 1143"/>
                        <a:gd name="T35" fmla="*/ 135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6 h 145"/>
                        <a:gd name="T42" fmla="*/ 0 w 1143"/>
                        <a:gd name="T43" fmla="*/ 80 h 145"/>
                        <a:gd name="T44" fmla="*/ 0 w 1143"/>
                        <a:gd name="T45" fmla="*/ 63 h 145"/>
                        <a:gd name="T46" fmla="*/ 3 w 1143"/>
                        <a:gd name="T47" fmla="*/ 47 h 145"/>
                        <a:gd name="T48" fmla="*/ 9 w 1143"/>
                        <a:gd name="T49" fmla="*/ 33 h 145"/>
                        <a:gd name="T50" fmla="*/ 19 w 1143"/>
                        <a:gd name="T51" fmla="*/ 19 h 145"/>
                        <a:gd name="T52" fmla="*/ 31 w 1143"/>
                        <a:gd name="T53" fmla="*/ 8 h 145"/>
                        <a:gd name="T54" fmla="*/ 46 w 1143"/>
                        <a:gd name="T55" fmla="*/ 2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2"/>
                          </a:lnTo>
                          <a:lnTo>
                            <a:pt x="1113" y="8"/>
                          </a:lnTo>
                          <a:lnTo>
                            <a:pt x="1125" y="19"/>
                          </a:lnTo>
                          <a:lnTo>
                            <a:pt x="1134" y="33"/>
                          </a:lnTo>
                          <a:lnTo>
                            <a:pt x="1140" y="47"/>
                          </a:lnTo>
                          <a:lnTo>
                            <a:pt x="1143" y="63"/>
                          </a:lnTo>
                          <a:lnTo>
                            <a:pt x="1143" y="80"/>
                          </a:lnTo>
                          <a:lnTo>
                            <a:pt x="1140" y="96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5"/>
                          </a:lnTo>
                          <a:lnTo>
                            <a:pt x="1098" y="142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2"/>
                          </a:lnTo>
                          <a:lnTo>
                            <a:pt x="31" y="135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6"/>
                          </a:lnTo>
                          <a:lnTo>
                            <a:pt x="0" y="80"/>
                          </a:lnTo>
                          <a:lnTo>
                            <a:pt x="0" y="63"/>
                          </a:lnTo>
                          <a:lnTo>
                            <a:pt x="3" y="47"/>
                          </a:lnTo>
                          <a:lnTo>
                            <a:pt x="9" y="33"/>
                          </a:lnTo>
                          <a:lnTo>
                            <a:pt x="19" y="19"/>
                          </a:lnTo>
                          <a:lnTo>
                            <a:pt x="31" y="8"/>
                          </a:lnTo>
                          <a:lnTo>
                            <a:pt x="46" y="2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98" name="Freeform 9">
                      <a:extLst>
                        <a:ext uri="{FF2B5EF4-FFF2-40B4-BE49-F238E27FC236}">
                          <a16:creationId xmlns:a16="http://schemas.microsoft.com/office/drawing/2014/main" id="{B51509F1-9ABF-4279-8FC2-159D8AAEDE0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820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3 h 145"/>
                        <a:gd name="T6" fmla="*/ 1113 w 1143"/>
                        <a:gd name="T7" fmla="*/ 10 h 145"/>
                        <a:gd name="T8" fmla="*/ 1125 w 1143"/>
                        <a:gd name="T9" fmla="*/ 20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5 h 145"/>
                        <a:gd name="T16" fmla="*/ 1143 w 1143"/>
                        <a:gd name="T17" fmla="*/ 81 h 145"/>
                        <a:gd name="T18" fmla="*/ 1140 w 1143"/>
                        <a:gd name="T19" fmla="*/ 98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8 h 145"/>
                        <a:gd name="T42" fmla="*/ 0 w 1143"/>
                        <a:gd name="T43" fmla="*/ 81 h 145"/>
                        <a:gd name="T44" fmla="*/ 0 w 1143"/>
                        <a:gd name="T45" fmla="*/ 65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20 h 145"/>
                        <a:gd name="T52" fmla="*/ 31 w 1143"/>
                        <a:gd name="T53" fmla="*/ 10 h 145"/>
                        <a:gd name="T54" fmla="*/ 46 w 1143"/>
                        <a:gd name="T55" fmla="*/ 3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3"/>
                          </a:lnTo>
                          <a:lnTo>
                            <a:pt x="1113" y="10"/>
                          </a:lnTo>
                          <a:lnTo>
                            <a:pt x="1125" y="20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5"/>
                          </a:lnTo>
                          <a:lnTo>
                            <a:pt x="1143" y="81"/>
                          </a:lnTo>
                          <a:lnTo>
                            <a:pt x="1140" y="98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8"/>
                          </a:lnTo>
                          <a:lnTo>
                            <a:pt x="0" y="81"/>
                          </a:lnTo>
                          <a:lnTo>
                            <a:pt x="0" y="65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20"/>
                          </a:lnTo>
                          <a:lnTo>
                            <a:pt x="31" y="10"/>
                          </a:lnTo>
                          <a:lnTo>
                            <a:pt x="46" y="3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99" name="Freeform 10">
                      <a:extLst>
                        <a:ext uri="{FF2B5EF4-FFF2-40B4-BE49-F238E27FC236}">
                          <a16:creationId xmlns:a16="http://schemas.microsoft.com/office/drawing/2014/main" id="{11EE76AC-0DD4-47F8-BC71-E3B8D4BDE96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3" y="3849"/>
                      <a:ext cx="114" cy="13"/>
                    </a:xfrm>
                    <a:custGeom>
                      <a:avLst/>
                      <a:gdLst>
                        <a:gd name="T0" fmla="*/ 63 w 1142"/>
                        <a:gd name="T1" fmla="*/ 0 h 145"/>
                        <a:gd name="T2" fmla="*/ 1079 w 1142"/>
                        <a:gd name="T3" fmla="*/ 0 h 145"/>
                        <a:gd name="T4" fmla="*/ 1097 w 1142"/>
                        <a:gd name="T5" fmla="*/ 3 h 145"/>
                        <a:gd name="T6" fmla="*/ 1112 w 1142"/>
                        <a:gd name="T7" fmla="*/ 10 h 145"/>
                        <a:gd name="T8" fmla="*/ 1124 w 1142"/>
                        <a:gd name="T9" fmla="*/ 20 h 145"/>
                        <a:gd name="T10" fmla="*/ 1133 w 1142"/>
                        <a:gd name="T11" fmla="*/ 33 h 145"/>
                        <a:gd name="T12" fmla="*/ 1139 w 1142"/>
                        <a:gd name="T13" fmla="*/ 49 h 145"/>
                        <a:gd name="T14" fmla="*/ 1142 w 1142"/>
                        <a:gd name="T15" fmla="*/ 65 h 145"/>
                        <a:gd name="T16" fmla="*/ 1142 w 1142"/>
                        <a:gd name="T17" fmla="*/ 82 h 145"/>
                        <a:gd name="T18" fmla="*/ 1139 w 1142"/>
                        <a:gd name="T19" fmla="*/ 98 h 145"/>
                        <a:gd name="T20" fmla="*/ 1133 w 1142"/>
                        <a:gd name="T21" fmla="*/ 112 h 145"/>
                        <a:gd name="T22" fmla="*/ 1124 w 1142"/>
                        <a:gd name="T23" fmla="*/ 126 h 145"/>
                        <a:gd name="T24" fmla="*/ 1112 w 1142"/>
                        <a:gd name="T25" fmla="*/ 137 h 145"/>
                        <a:gd name="T26" fmla="*/ 1097 w 1142"/>
                        <a:gd name="T27" fmla="*/ 143 h 145"/>
                        <a:gd name="T28" fmla="*/ 1079 w 1142"/>
                        <a:gd name="T29" fmla="*/ 145 h 145"/>
                        <a:gd name="T30" fmla="*/ 63 w 1142"/>
                        <a:gd name="T31" fmla="*/ 145 h 145"/>
                        <a:gd name="T32" fmla="*/ 45 w 1142"/>
                        <a:gd name="T33" fmla="*/ 143 h 145"/>
                        <a:gd name="T34" fmla="*/ 30 w 1142"/>
                        <a:gd name="T35" fmla="*/ 137 h 145"/>
                        <a:gd name="T36" fmla="*/ 18 w 1142"/>
                        <a:gd name="T37" fmla="*/ 126 h 145"/>
                        <a:gd name="T38" fmla="*/ 9 w 1142"/>
                        <a:gd name="T39" fmla="*/ 112 h 145"/>
                        <a:gd name="T40" fmla="*/ 3 w 1142"/>
                        <a:gd name="T41" fmla="*/ 98 h 145"/>
                        <a:gd name="T42" fmla="*/ 0 w 1142"/>
                        <a:gd name="T43" fmla="*/ 82 h 145"/>
                        <a:gd name="T44" fmla="*/ 0 w 1142"/>
                        <a:gd name="T45" fmla="*/ 65 h 145"/>
                        <a:gd name="T46" fmla="*/ 3 w 1142"/>
                        <a:gd name="T47" fmla="*/ 49 h 145"/>
                        <a:gd name="T48" fmla="*/ 9 w 1142"/>
                        <a:gd name="T49" fmla="*/ 33 h 145"/>
                        <a:gd name="T50" fmla="*/ 18 w 1142"/>
                        <a:gd name="T51" fmla="*/ 20 h 145"/>
                        <a:gd name="T52" fmla="*/ 30 w 1142"/>
                        <a:gd name="T53" fmla="*/ 10 h 145"/>
                        <a:gd name="T54" fmla="*/ 45 w 1142"/>
                        <a:gd name="T55" fmla="*/ 3 h 145"/>
                        <a:gd name="T56" fmla="*/ 63 w 1142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2" h="145">
                          <a:moveTo>
                            <a:pt x="63" y="0"/>
                          </a:moveTo>
                          <a:lnTo>
                            <a:pt x="1079" y="0"/>
                          </a:lnTo>
                          <a:lnTo>
                            <a:pt x="1097" y="3"/>
                          </a:lnTo>
                          <a:lnTo>
                            <a:pt x="1112" y="10"/>
                          </a:lnTo>
                          <a:lnTo>
                            <a:pt x="1124" y="20"/>
                          </a:lnTo>
                          <a:lnTo>
                            <a:pt x="1133" y="33"/>
                          </a:lnTo>
                          <a:lnTo>
                            <a:pt x="1139" y="49"/>
                          </a:lnTo>
                          <a:lnTo>
                            <a:pt x="1142" y="65"/>
                          </a:lnTo>
                          <a:lnTo>
                            <a:pt x="1142" y="82"/>
                          </a:lnTo>
                          <a:lnTo>
                            <a:pt x="1139" y="98"/>
                          </a:lnTo>
                          <a:lnTo>
                            <a:pt x="1133" y="112"/>
                          </a:lnTo>
                          <a:lnTo>
                            <a:pt x="1124" y="126"/>
                          </a:lnTo>
                          <a:lnTo>
                            <a:pt x="1112" y="137"/>
                          </a:lnTo>
                          <a:lnTo>
                            <a:pt x="1097" y="143"/>
                          </a:lnTo>
                          <a:lnTo>
                            <a:pt x="1079" y="145"/>
                          </a:lnTo>
                          <a:lnTo>
                            <a:pt x="63" y="145"/>
                          </a:lnTo>
                          <a:lnTo>
                            <a:pt x="45" y="143"/>
                          </a:lnTo>
                          <a:lnTo>
                            <a:pt x="30" y="137"/>
                          </a:lnTo>
                          <a:lnTo>
                            <a:pt x="18" y="126"/>
                          </a:lnTo>
                          <a:lnTo>
                            <a:pt x="9" y="112"/>
                          </a:lnTo>
                          <a:lnTo>
                            <a:pt x="3" y="98"/>
                          </a:lnTo>
                          <a:lnTo>
                            <a:pt x="0" y="82"/>
                          </a:lnTo>
                          <a:lnTo>
                            <a:pt x="0" y="65"/>
                          </a:lnTo>
                          <a:lnTo>
                            <a:pt x="3" y="49"/>
                          </a:lnTo>
                          <a:lnTo>
                            <a:pt x="9" y="33"/>
                          </a:lnTo>
                          <a:lnTo>
                            <a:pt x="18" y="20"/>
                          </a:lnTo>
                          <a:lnTo>
                            <a:pt x="30" y="10"/>
                          </a:lnTo>
                          <a:lnTo>
                            <a:pt x="45" y="3"/>
                          </a:lnTo>
                          <a:lnTo>
                            <a:pt x="63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00" name="Freeform 11">
                      <a:extLst>
                        <a:ext uri="{FF2B5EF4-FFF2-40B4-BE49-F238E27FC236}">
                          <a16:creationId xmlns:a16="http://schemas.microsoft.com/office/drawing/2014/main" id="{CEEB9A23-4755-4014-A971-02CCD60737C6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-859" y="3661"/>
                      <a:ext cx="190" cy="246"/>
                    </a:xfrm>
                    <a:custGeom>
                      <a:avLst/>
                      <a:gdLst>
                        <a:gd name="T0" fmla="*/ 164 w 1897"/>
                        <a:gd name="T1" fmla="*/ 181 h 2705"/>
                        <a:gd name="T2" fmla="*/ 164 w 1897"/>
                        <a:gd name="T3" fmla="*/ 2525 h 2705"/>
                        <a:gd name="T4" fmla="*/ 1733 w 1897"/>
                        <a:gd name="T5" fmla="*/ 2525 h 2705"/>
                        <a:gd name="T6" fmla="*/ 1733 w 1897"/>
                        <a:gd name="T7" fmla="*/ 465 h 2705"/>
                        <a:gd name="T8" fmla="*/ 1460 w 1897"/>
                        <a:gd name="T9" fmla="*/ 465 h 2705"/>
                        <a:gd name="T10" fmla="*/ 1460 w 1897"/>
                        <a:gd name="T11" fmla="*/ 181 h 2705"/>
                        <a:gd name="T12" fmla="*/ 164 w 1897"/>
                        <a:gd name="T13" fmla="*/ 181 h 2705"/>
                        <a:gd name="T14" fmla="*/ 0 w 1897"/>
                        <a:gd name="T15" fmla="*/ 0 h 2705"/>
                        <a:gd name="T16" fmla="*/ 1545 w 1897"/>
                        <a:gd name="T17" fmla="*/ 0 h 2705"/>
                        <a:gd name="T18" fmla="*/ 1897 w 1897"/>
                        <a:gd name="T19" fmla="*/ 375 h 2705"/>
                        <a:gd name="T20" fmla="*/ 1897 w 1897"/>
                        <a:gd name="T21" fmla="*/ 2705 h 2705"/>
                        <a:gd name="T22" fmla="*/ 0 w 1897"/>
                        <a:gd name="T23" fmla="*/ 2705 h 2705"/>
                        <a:gd name="T24" fmla="*/ 0 w 1897"/>
                        <a:gd name="T25" fmla="*/ 0 h 270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</a:cxnLst>
                      <a:rect l="0" t="0" r="r" b="b"/>
                      <a:pathLst>
                        <a:path w="1897" h="2705">
                          <a:moveTo>
                            <a:pt x="164" y="181"/>
                          </a:moveTo>
                          <a:lnTo>
                            <a:pt x="164" y="2525"/>
                          </a:lnTo>
                          <a:lnTo>
                            <a:pt x="1733" y="2525"/>
                          </a:lnTo>
                          <a:lnTo>
                            <a:pt x="1733" y="465"/>
                          </a:lnTo>
                          <a:lnTo>
                            <a:pt x="1460" y="465"/>
                          </a:lnTo>
                          <a:lnTo>
                            <a:pt x="1460" y="181"/>
                          </a:lnTo>
                          <a:lnTo>
                            <a:pt x="164" y="181"/>
                          </a:lnTo>
                          <a:close/>
                          <a:moveTo>
                            <a:pt x="0" y="0"/>
                          </a:moveTo>
                          <a:lnTo>
                            <a:pt x="1545" y="0"/>
                          </a:lnTo>
                          <a:lnTo>
                            <a:pt x="1897" y="375"/>
                          </a:lnTo>
                          <a:lnTo>
                            <a:pt x="1897" y="2705"/>
                          </a:lnTo>
                          <a:lnTo>
                            <a:pt x="0" y="2705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01" name="Freeform 12">
                      <a:extLst>
                        <a:ext uri="{FF2B5EF4-FFF2-40B4-BE49-F238E27FC236}">
                          <a16:creationId xmlns:a16="http://schemas.microsoft.com/office/drawing/2014/main" id="{F9A8EBC1-E2B1-4BB1-B3D1-D722C0D56BB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7" y="3624"/>
                      <a:ext cx="190" cy="245"/>
                    </a:xfrm>
                    <a:custGeom>
                      <a:avLst/>
                      <a:gdLst>
                        <a:gd name="T0" fmla="*/ 0 w 1896"/>
                        <a:gd name="T1" fmla="*/ 0 h 2703"/>
                        <a:gd name="T2" fmla="*/ 1544 w 1896"/>
                        <a:gd name="T3" fmla="*/ 0 h 2703"/>
                        <a:gd name="T4" fmla="*/ 1896 w 1896"/>
                        <a:gd name="T5" fmla="*/ 374 h 2703"/>
                        <a:gd name="T6" fmla="*/ 1896 w 1896"/>
                        <a:gd name="T7" fmla="*/ 2703 h 2703"/>
                        <a:gd name="T8" fmla="*/ 1661 w 1896"/>
                        <a:gd name="T9" fmla="*/ 2703 h 2703"/>
                        <a:gd name="T10" fmla="*/ 1661 w 1896"/>
                        <a:gd name="T11" fmla="*/ 2523 h 2703"/>
                        <a:gd name="T12" fmla="*/ 1733 w 1896"/>
                        <a:gd name="T13" fmla="*/ 2523 h 2703"/>
                        <a:gd name="T14" fmla="*/ 1733 w 1896"/>
                        <a:gd name="T15" fmla="*/ 465 h 2703"/>
                        <a:gd name="T16" fmla="*/ 1459 w 1896"/>
                        <a:gd name="T17" fmla="*/ 465 h 2703"/>
                        <a:gd name="T18" fmla="*/ 1459 w 1896"/>
                        <a:gd name="T19" fmla="*/ 179 h 2703"/>
                        <a:gd name="T20" fmla="*/ 164 w 1896"/>
                        <a:gd name="T21" fmla="*/ 179 h 2703"/>
                        <a:gd name="T22" fmla="*/ 164 w 1896"/>
                        <a:gd name="T23" fmla="*/ 312 h 2703"/>
                        <a:gd name="T24" fmla="*/ 0 w 1896"/>
                        <a:gd name="T25" fmla="*/ 312 h 2703"/>
                        <a:gd name="T26" fmla="*/ 0 w 1896"/>
                        <a:gd name="T27" fmla="*/ 0 h 270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</a:cxnLst>
                      <a:rect l="0" t="0" r="r" b="b"/>
                      <a:pathLst>
                        <a:path w="1896" h="2703">
                          <a:moveTo>
                            <a:pt x="0" y="0"/>
                          </a:moveTo>
                          <a:lnTo>
                            <a:pt x="1544" y="0"/>
                          </a:lnTo>
                          <a:lnTo>
                            <a:pt x="1896" y="374"/>
                          </a:lnTo>
                          <a:lnTo>
                            <a:pt x="1896" y="2703"/>
                          </a:lnTo>
                          <a:lnTo>
                            <a:pt x="1661" y="2703"/>
                          </a:lnTo>
                          <a:lnTo>
                            <a:pt x="1661" y="2523"/>
                          </a:lnTo>
                          <a:lnTo>
                            <a:pt x="1733" y="2523"/>
                          </a:lnTo>
                          <a:lnTo>
                            <a:pt x="1733" y="465"/>
                          </a:lnTo>
                          <a:lnTo>
                            <a:pt x="1459" y="465"/>
                          </a:lnTo>
                          <a:lnTo>
                            <a:pt x="1459" y="179"/>
                          </a:lnTo>
                          <a:lnTo>
                            <a:pt x="164" y="179"/>
                          </a:lnTo>
                          <a:lnTo>
                            <a:pt x="164" y="312"/>
                          </a:lnTo>
                          <a:lnTo>
                            <a:pt x="0" y="31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02" name="Freeform 13">
                      <a:extLst>
                        <a:ext uri="{FF2B5EF4-FFF2-40B4-BE49-F238E27FC236}">
                          <a16:creationId xmlns:a16="http://schemas.microsoft.com/office/drawing/2014/main" id="{05740631-96EC-4BD2-A290-B645E1434A0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793" y="3589"/>
                      <a:ext cx="189" cy="246"/>
                    </a:xfrm>
                    <a:custGeom>
                      <a:avLst/>
                      <a:gdLst>
                        <a:gd name="T0" fmla="*/ 0 w 1897"/>
                        <a:gd name="T1" fmla="*/ 0 h 2704"/>
                        <a:gd name="T2" fmla="*/ 1544 w 1897"/>
                        <a:gd name="T3" fmla="*/ 0 h 2704"/>
                        <a:gd name="T4" fmla="*/ 1897 w 1897"/>
                        <a:gd name="T5" fmla="*/ 375 h 2704"/>
                        <a:gd name="T6" fmla="*/ 1897 w 1897"/>
                        <a:gd name="T7" fmla="*/ 2704 h 2704"/>
                        <a:gd name="T8" fmla="*/ 1660 w 1897"/>
                        <a:gd name="T9" fmla="*/ 2704 h 2704"/>
                        <a:gd name="T10" fmla="*/ 1660 w 1897"/>
                        <a:gd name="T11" fmla="*/ 2524 h 2704"/>
                        <a:gd name="T12" fmla="*/ 1733 w 1897"/>
                        <a:gd name="T13" fmla="*/ 2524 h 2704"/>
                        <a:gd name="T14" fmla="*/ 1733 w 1897"/>
                        <a:gd name="T15" fmla="*/ 466 h 2704"/>
                        <a:gd name="T16" fmla="*/ 1460 w 1897"/>
                        <a:gd name="T17" fmla="*/ 466 h 2704"/>
                        <a:gd name="T18" fmla="*/ 1460 w 1897"/>
                        <a:gd name="T19" fmla="*/ 181 h 2704"/>
                        <a:gd name="T20" fmla="*/ 164 w 1897"/>
                        <a:gd name="T21" fmla="*/ 181 h 2704"/>
                        <a:gd name="T22" fmla="*/ 164 w 1897"/>
                        <a:gd name="T23" fmla="*/ 313 h 2704"/>
                        <a:gd name="T24" fmla="*/ 0 w 1897"/>
                        <a:gd name="T25" fmla="*/ 313 h 2704"/>
                        <a:gd name="T26" fmla="*/ 0 w 1897"/>
                        <a:gd name="T27" fmla="*/ 0 h 270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</a:cxnLst>
                      <a:rect l="0" t="0" r="r" b="b"/>
                      <a:pathLst>
                        <a:path w="1897" h="2704">
                          <a:moveTo>
                            <a:pt x="0" y="0"/>
                          </a:moveTo>
                          <a:lnTo>
                            <a:pt x="1544" y="0"/>
                          </a:lnTo>
                          <a:lnTo>
                            <a:pt x="1897" y="375"/>
                          </a:lnTo>
                          <a:lnTo>
                            <a:pt x="1897" y="2704"/>
                          </a:lnTo>
                          <a:lnTo>
                            <a:pt x="1660" y="2704"/>
                          </a:lnTo>
                          <a:lnTo>
                            <a:pt x="1660" y="2524"/>
                          </a:lnTo>
                          <a:lnTo>
                            <a:pt x="1733" y="2524"/>
                          </a:lnTo>
                          <a:lnTo>
                            <a:pt x="1733" y="466"/>
                          </a:lnTo>
                          <a:lnTo>
                            <a:pt x="1460" y="466"/>
                          </a:lnTo>
                          <a:lnTo>
                            <a:pt x="1460" y="181"/>
                          </a:lnTo>
                          <a:lnTo>
                            <a:pt x="164" y="181"/>
                          </a:lnTo>
                          <a:lnTo>
                            <a:pt x="164" y="313"/>
                          </a:lnTo>
                          <a:lnTo>
                            <a:pt x="0" y="31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668" name="Group 4">
                    <a:extLst>
                      <a:ext uri="{FF2B5EF4-FFF2-40B4-BE49-F238E27FC236}">
                        <a16:creationId xmlns:a16="http://schemas.microsoft.com/office/drawing/2014/main" id="{89F15CEC-6C8B-400C-AAFB-1B5A8155A90C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2523108" y="2275303"/>
                    <a:ext cx="103700" cy="129320"/>
                    <a:chOff x="-859" y="3589"/>
                    <a:chExt cx="255" cy="318"/>
                  </a:xfrm>
                  <a:grpFill/>
                </p:grpSpPr>
                <p:sp>
                  <p:nvSpPr>
                    <p:cNvPr id="687" name="Freeform 6">
                      <a:extLst>
                        <a:ext uri="{FF2B5EF4-FFF2-40B4-BE49-F238E27FC236}">
                          <a16:creationId xmlns:a16="http://schemas.microsoft.com/office/drawing/2014/main" id="{3B3A99EF-A27E-4E69-8F55-C7244985739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29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3 h 145"/>
                        <a:gd name="T6" fmla="*/ 1113 w 1143"/>
                        <a:gd name="T7" fmla="*/ 9 h 145"/>
                        <a:gd name="T8" fmla="*/ 1125 w 1143"/>
                        <a:gd name="T9" fmla="*/ 19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4 h 145"/>
                        <a:gd name="T16" fmla="*/ 1143 w 1143"/>
                        <a:gd name="T17" fmla="*/ 81 h 145"/>
                        <a:gd name="T18" fmla="*/ 1140 w 1143"/>
                        <a:gd name="T19" fmla="*/ 97 h 145"/>
                        <a:gd name="T20" fmla="*/ 1134 w 1143"/>
                        <a:gd name="T21" fmla="*/ 113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3 h 145"/>
                        <a:gd name="T40" fmla="*/ 3 w 1143"/>
                        <a:gd name="T41" fmla="*/ 97 h 145"/>
                        <a:gd name="T42" fmla="*/ 0 w 1143"/>
                        <a:gd name="T43" fmla="*/ 81 h 145"/>
                        <a:gd name="T44" fmla="*/ 0 w 1143"/>
                        <a:gd name="T45" fmla="*/ 64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19 h 145"/>
                        <a:gd name="T52" fmla="*/ 31 w 1143"/>
                        <a:gd name="T53" fmla="*/ 9 h 145"/>
                        <a:gd name="T54" fmla="*/ 46 w 1143"/>
                        <a:gd name="T55" fmla="*/ 3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3"/>
                          </a:lnTo>
                          <a:lnTo>
                            <a:pt x="1113" y="9"/>
                          </a:lnTo>
                          <a:lnTo>
                            <a:pt x="1125" y="19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4"/>
                          </a:lnTo>
                          <a:lnTo>
                            <a:pt x="1143" y="81"/>
                          </a:lnTo>
                          <a:lnTo>
                            <a:pt x="1140" y="97"/>
                          </a:lnTo>
                          <a:lnTo>
                            <a:pt x="1134" y="113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3"/>
                          </a:lnTo>
                          <a:lnTo>
                            <a:pt x="3" y="97"/>
                          </a:lnTo>
                          <a:lnTo>
                            <a:pt x="0" y="81"/>
                          </a:lnTo>
                          <a:lnTo>
                            <a:pt x="0" y="64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19"/>
                          </a:lnTo>
                          <a:lnTo>
                            <a:pt x="31" y="9"/>
                          </a:lnTo>
                          <a:lnTo>
                            <a:pt x="46" y="3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88" name="Freeform 7">
                      <a:extLst>
                        <a:ext uri="{FF2B5EF4-FFF2-40B4-BE49-F238E27FC236}">
                          <a16:creationId xmlns:a16="http://schemas.microsoft.com/office/drawing/2014/main" id="{CE7F3799-DB8C-4069-87C9-FB8EF15B4DF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60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2 h 145"/>
                        <a:gd name="T6" fmla="*/ 1113 w 1143"/>
                        <a:gd name="T7" fmla="*/ 10 h 145"/>
                        <a:gd name="T8" fmla="*/ 1125 w 1143"/>
                        <a:gd name="T9" fmla="*/ 20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4 h 145"/>
                        <a:gd name="T16" fmla="*/ 1143 w 1143"/>
                        <a:gd name="T17" fmla="*/ 81 h 145"/>
                        <a:gd name="T18" fmla="*/ 1140 w 1143"/>
                        <a:gd name="T19" fmla="*/ 97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7 h 145"/>
                        <a:gd name="T42" fmla="*/ 0 w 1143"/>
                        <a:gd name="T43" fmla="*/ 81 h 145"/>
                        <a:gd name="T44" fmla="*/ 0 w 1143"/>
                        <a:gd name="T45" fmla="*/ 64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20 h 145"/>
                        <a:gd name="T52" fmla="*/ 31 w 1143"/>
                        <a:gd name="T53" fmla="*/ 10 h 145"/>
                        <a:gd name="T54" fmla="*/ 46 w 1143"/>
                        <a:gd name="T55" fmla="*/ 2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2"/>
                          </a:lnTo>
                          <a:lnTo>
                            <a:pt x="1113" y="10"/>
                          </a:lnTo>
                          <a:lnTo>
                            <a:pt x="1125" y="20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4"/>
                          </a:lnTo>
                          <a:lnTo>
                            <a:pt x="1143" y="81"/>
                          </a:lnTo>
                          <a:lnTo>
                            <a:pt x="1140" y="97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7"/>
                          </a:lnTo>
                          <a:lnTo>
                            <a:pt x="0" y="81"/>
                          </a:lnTo>
                          <a:lnTo>
                            <a:pt x="0" y="64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20"/>
                          </a:lnTo>
                          <a:lnTo>
                            <a:pt x="31" y="10"/>
                          </a:lnTo>
                          <a:lnTo>
                            <a:pt x="46" y="2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89" name="Freeform 8">
                      <a:extLst>
                        <a:ext uri="{FF2B5EF4-FFF2-40B4-BE49-F238E27FC236}">
                          <a16:creationId xmlns:a16="http://schemas.microsoft.com/office/drawing/2014/main" id="{88200240-183E-4ED6-AA60-48A7CED984D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89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2 h 145"/>
                        <a:gd name="T6" fmla="*/ 1113 w 1143"/>
                        <a:gd name="T7" fmla="*/ 8 h 145"/>
                        <a:gd name="T8" fmla="*/ 1125 w 1143"/>
                        <a:gd name="T9" fmla="*/ 19 h 145"/>
                        <a:gd name="T10" fmla="*/ 1134 w 1143"/>
                        <a:gd name="T11" fmla="*/ 33 h 145"/>
                        <a:gd name="T12" fmla="*/ 1140 w 1143"/>
                        <a:gd name="T13" fmla="*/ 47 h 145"/>
                        <a:gd name="T14" fmla="*/ 1143 w 1143"/>
                        <a:gd name="T15" fmla="*/ 63 h 145"/>
                        <a:gd name="T16" fmla="*/ 1143 w 1143"/>
                        <a:gd name="T17" fmla="*/ 80 h 145"/>
                        <a:gd name="T18" fmla="*/ 1140 w 1143"/>
                        <a:gd name="T19" fmla="*/ 96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5 h 145"/>
                        <a:gd name="T26" fmla="*/ 1098 w 1143"/>
                        <a:gd name="T27" fmla="*/ 142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2 h 145"/>
                        <a:gd name="T34" fmla="*/ 31 w 1143"/>
                        <a:gd name="T35" fmla="*/ 135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6 h 145"/>
                        <a:gd name="T42" fmla="*/ 0 w 1143"/>
                        <a:gd name="T43" fmla="*/ 80 h 145"/>
                        <a:gd name="T44" fmla="*/ 0 w 1143"/>
                        <a:gd name="T45" fmla="*/ 63 h 145"/>
                        <a:gd name="T46" fmla="*/ 3 w 1143"/>
                        <a:gd name="T47" fmla="*/ 47 h 145"/>
                        <a:gd name="T48" fmla="*/ 9 w 1143"/>
                        <a:gd name="T49" fmla="*/ 33 h 145"/>
                        <a:gd name="T50" fmla="*/ 19 w 1143"/>
                        <a:gd name="T51" fmla="*/ 19 h 145"/>
                        <a:gd name="T52" fmla="*/ 31 w 1143"/>
                        <a:gd name="T53" fmla="*/ 8 h 145"/>
                        <a:gd name="T54" fmla="*/ 46 w 1143"/>
                        <a:gd name="T55" fmla="*/ 2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2"/>
                          </a:lnTo>
                          <a:lnTo>
                            <a:pt x="1113" y="8"/>
                          </a:lnTo>
                          <a:lnTo>
                            <a:pt x="1125" y="19"/>
                          </a:lnTo>
                          <a:lnTo>
                            <a:pt x="1134" y="33"/>
                          </a:lnTo>
                          <a:lnTo>
                            <a:pt x="1140" y="47"/>
                          </a:lnTo>
                          <a:lnTo>
                            <a:pt x="1143" y="63"/>
                          </a:lnTo>
                          <a:lnTo>
                            <a:pt x="1143" y="80"/>
                          </a:lnTo>
                          <a:lnTo>
                            <a:pt x="1140" y="96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5"/>
                          </a:lnTo>
                          <a:lnTo>
                            <a:pt x="1098" y="142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2"/>
                          </a:lnTo>
                          <a:lnTo>
                            <a:pt x="31" y="135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6"/>
                          </a:lnTo>
                          <a:lnTo>
                            <a:pt x="0" y="80"/>
                          </a:lnTo>
                          <a:lnTo>
                            <a:pt x="0" y="63"/>
                          </a:lnTo>
                          <a:lnTo>
                            <a:pt x="3" y="47"/>
                          </a:lnTo>
                          <a:lnTo>
                            <a:pt x="9" y="33"/>
                          </a:lnTo>
                          <a:lnTo>
                            <a:pt x="19" y="19"/>
                          </a:lnTo>
                          <a:lnTo>
                            <a:pt x="31" y="8"/>
                          </a:lnTo>
                          <a:lnTo>
                            <a:pt x="46" y="2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90" name="Freeform 9">
                      <a:extLst>
                        <a:ext uri="{FF2B5EF4-FFF2-40B4-BE49-F238E27FC236}">
                          <a16:creationId xmlns:a16="http://schemas.microsoft.com/office/drawing/2014/main" id="{C593A168-C46D-4E44-88F6-378B9433592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820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3 h 145"/>
                        <a:gd name="T6" fmla="*/ 1113 w 1143"/>
                        <a:gd name="T7" fmla="*/ 10 h 145"/>
                        <a:gd name="T8" fmla="*/ 1125 w 1143"/>
                        <a:gd name="T9" fmla="*/ 20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5 h 145"/>
                        <a:gd name="T16" fmla="*/ 1143 w 1143"/>
                        <a:gd name="T17" fmla="*/ 81 h 145"/>
                        <a:gd name="T18" fmla="*/ 1140 w 1143"/>
                        <a:gd name="T19" fmla="*/ 98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8 h 145"/>
                        <a:gd name="T42" fmla="*/ 0 w 1143"/>
                        <a:gd name="T43" fmla="*/ 81 h 145"/>
                        <a:gd name="T44" fmla="*/ 0 w 1143"/>
                        <a:gd name="T45" fmla="*/ 65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20 h 145"/>
                        <a:gd name="T52" fmla="*/ 31 w 1143"/>
                        <a:gd name="T53" fmla="*/ 10 h 145"/>
                        <a:gd name="T54" fmla="*/ 46 w 1143"/>
                        <a:gd name="T55" fmla="*/ 3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3"/>
                          </a:lnTo>
                          <a:lnTo>
                            <a:pt x="1113" y="10"/>
                          </a:lnTo>
                          <a:lnTo>
                            <a:pt x="1125" y="20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5"/>
                          </a:lnTo>
                          <a:lnTo>
                            <a:pt x="1143" y="81"/>
                          </a:lnTo>
                          <a:lnTo>
                            <a:pt x="1140" y="98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8"/>
                          </a:lnTo>
                          <a:lnTo>
                            <a:pt x="0" y="81"/>
                          </a:lnTo>
                          <a:lnTo>
                            <a:pt x="0" y="65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20"/>
                          </a:lnTo>
                          <a:lnTo>
                            <a:pt x="31" y="10"/>
                          </a:lnTo>
                          <a:lnTo>
                            <a:pt x="46" y="3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91" name="Freeform 10">
                      <a:extLst>
                        <a:ext uri="{FF2B5EF4-FFF2-40B4-BE49-F238E27FC236}">
                          <a16:creationId xmlns:a16="http://schemas.microsoft.com/office/drawing/2014/main" id="{D233DBDF-998C-426D-81A5-AC524A3043D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3" y="3849"/>
                      <a:ext cx="114" cy="13"/>
                    </a:xfrm>
                    <a:custGeom>
                      <a:avLst/>
                      <a:gdLst>
                        <a:gd name="T0" fmla="*/ 63 w 1142"/>
                        <a:gd name="T1" fmla="*/ 0 h 145"/>
                        <a:gd name="T2" fmla="*/ 1079 w 1142"/>
                        <a:gd name="T3" fmla="*/ 0 h 145"/>
                        <a:gd name="T4" fmla="*/ 1097 w 1142"/>
                        <a:gd name="T5" fmla="*/ 3 h 145"/>
                        <a:gd name="T6" fmla="*/ 1112 w 1142"/>
                        <a:gd name="T7" fmla="*/ 10 h 145"/>
                        <a:gd name="T8" fmla="*/ 1124 w 1142"/>
                        <a:gd name="T9" fmla="*/ 20 h 145"/>
                        <a:gd name="T10" fmla="*/ 1133 w 1142"/>
                        <a:gd name="T11" fmla="*/ 33 h 145"/>
                        <a:gd name="T12" fmla="*/ 1139 w 1142"/>
                        <a:gd name="T13" fmla="*/ 49 h 145"/>
                        <a:gd name="T14" fmla="*/ 1142 w 1142"/>
                        <a:gd name="T15" fmla="*/ 65 h 145"/>
                        <a:gd name="T16" fmla="*/ 1142 w 1142"/>
                        <a:gd name="T17" fmla="*/ 82 h 145"/>
                        <a:gd name="T18" fmla="*/ 1139 w 1142"/>
                        <a:gd name="T19" fmla="*/ 98 h 145"/>
                        <a:gd name="T20" fmla="*/ 1133 w 1142"/>
                        <a:gd name="T21" fmla="*/ 112 h 145"/>
                        <a:gd name="T22" fmla="*/ 1124 w 1142"/>
                        <a:gd name="T23" fmla="*/ 126 h 145"/>
                        <a:gd name="T24" fmla="*/ 1112 w 1142"/>
                        <a:gd name="T25" fmla="*/ 137 h 145"/>
                        <a:gd name="T26" fmla="*/ 1097 w 1142"/>
                        <a:gd name="T27" fmla="*/ 143 h 145"/>
                        <a:gd name="T28" fmla="*/ 1079 w 1142"/>
                        <a:gd name="T29" fmla="*/ 145 h 145"/>
                        <a:gd name="T30" fmla="*/ 63 w 1142"/>
                        <a:gd name="T31" fmla="*/ 145 h 145"/>
                        <a:gd name="T32" fmla="*/ 45 w 1142"/>
                        <a:gd name="T33" fmla="*/ 143 h 145"/>
                        <a:gd name="T34" fmla="*/ 30 w 1142"/>
                        <a:gd name="T35" fmla="*/ 137 h 145"/>
                        <a:gd name="T36" fmla="*/ 18 w 1142"/>
                        <a:gd name="T37" fmla="*/ 126 h 145"/>
                        <a:gd name="T38" fmla="*/ 9 w 1142"/>
                        <a:gd name="T39" fmla="*/ 112 h 145"/>
                        <a:gd name="T40" fmla="*/ 3 w 1142"/>
                        <a:gd name="T41" fmla="*/ 98 h 145"/>
                        <a:gd name="T42" fmla="*/ 0 w 1142"/>
                        <a:gd name="T43" fmla="*/ 82 h 145"/>
                        <a:gd name="T44" fmla="*/ 0 w 1142"/>
                        <a:gd name="T45" fmla="*/ 65 h 145"/>
                        <a:gd name="T46" fmla="*/ 3 w 1142"/>
                        <a:gd name="T47" fmla="*/ 49 h 145"/>
                        <a:gd name="T48" fmla="*/ 9 w 1142"/>
                        <a:gd name="T49" fmla="*/ 33 h 145"/>
                        <a:gd name="T50" fmla="*/ 18 w 1142"/>
                        <a:gd name="T51" fmla="*/ 20 h 145"/>
                        <a:gd name="T52" fmla="*/ 30 w 1142"/>
                        <a:gd name="T53" fmla="*/ 10 h 145"/>
                        <a:gd name="T54" fmla="*/ 45 w 1142"/>
                        <a:gd name="T55" fmla="*/ 3 h 145"/>
                        <a:gd name="T56" fmla="*/ 63 w 1142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2" h="145">
                          <a:moveTo>
                            <a:pt x="63" y="0"/>
                          </a:moveTo>
                          <a:lnTo>
                            <a:pt x="1079" y="0"/>
                          </a:lnTo>
                          <a:lnTo>
                            <a:pt x="1097" y="3"/>
                          </a:lnTo>
                          <a:lnTo>
                            <a:pt x="1112" y="10"/>
                          </a:lnTo>
                          <a:lnTo>
                            <a:pt x="1124" y="20"/>
                          </a:lnTo>
                          <a:lnTo>
                            <a:pt x="1133" y="33"/>
                          </a:lnTo>
                          <a:lnTo>
                            <a:pt x="1139" y="49"/>
                          </a:lnTo>
                          <a:lnTo>
                            <a:pt x="1142" y="65"/>
                          </a:lnTo>
                          <a:lnTo>
                            <a:pt x="1142" y="82"/>
                          </a:lnTo>
                          <a:lnTo>
                            <a:pt x="1139" y="98"/>
                          </a:lnTo>
                          <a:lnTo>
                            <a:pt x="1133" y="112"/>
                          </a:lnTo>
                          <a:lnTo>
                            <a:pt x="1124" y="126"/>
                          </a:lnTo>
                          <a:lnTo>
                            <a:pt x="1112" y="137"/>
                          </a:lnTo>
                          <a:lnTo>
                            <a:pt x="1097" y="143"/>
                          </a:lnTo>
                          <a:lnTo>
                            <a:pt x="1079" y="145"/>
                          </a:lnTo>
                          <a:lnTo>
                            <a:pt x="63" y="145"/>
                          </a:lnTo>
                          <a:lnTo>
                            <a:pt x="45" y="143"/>
                          </a:lnTo>
                          <a:lnTo>
                            <a:pt x="30" y="137"/>
                          </a:lnTo>
                          <a:lnTo>
                            <a:pt x="18" y="126"/>
                          </a:lnTo>
                          <a:lnTo>
                            <a:pt x="9" y="112"/>
                          </a:lnTo>
                          <a:lnTo>
                            <a:pt x="3" y="98"/>
                          </a:lnTo>
                          <a:lnTo>
                            <a:pt x="0" y="82"/>
                          </a:lnTo>
                          <a:lnTo>
                            <a:pt x="0" y="65"/>
                          </a:lnTo>
                          <a:lnTo>
                            <a:pt x="3" y="49"/>
                          </a:lnTo>
                          <a:lnTo>
                            <a:pt x="9" y="33"/>
                          </a:lnTo>
                          <a:lnTo>
                            <a:pt x="18" y="20"/>
                          </a:lnTo>
                          <a:lnTo>
                            <a:pt x="30" y="10"/>
                          </a:lnTo>
                          <a:lnTo>
                            <a:pt x="45" y="3"/>
                          </a:lnTo>
                          <a:lnTo>
                            <a:pt x="63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92" name="Freeform 11">
                      <a:extLst>
                        <a:ext uri="{FF2B5EF4-FFF2-40B4-BE49-F238E27FC236}">
                          <a16:creationId xmlns:a16="http://schemas.microsoft.com/office/drawing/2014/main" id="{C18AC90E-8964-4D10-950F-3C2966D94ED6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-859" y="3661"/>
                      <a:ext cx="190" cy="246"/>
                    </a:xfrm>
                    <a:custGeom>
                      <a:avLst/>
                      <a:gdLst>
                        <a:gd name="T0" fmla="*/ 164 w 1897"/>
                        <a:gd name="T1" fmla="*/ 181 h 2705"/>
                        <a:gd name="T2" fmla="*/ 164 w 1897"/>
                        <a:gd name="T3" fmla="*/ 2525 h 2705"/>
                        <a:gd name="T4" fmla="*/ 1733 w 1897"/>
                        <a:gd name="T5" fmla="*/ 2525 h 2705"/>
                        <a:gd name="T6" fmla="*/ 1733 w 1897"/>
                        <a:gd name="T7" fmla="*/ 465 h 2705"/>
                        <a:gd name="T8" fmla="*/ 1460 w 1897"/>
                        <a:gd name="T9" fmla="*/ 465 h 2705"/>
                        <a:gd name="T10" fmla="*/ 1460 w 1897"/>
                        <a:gd name="T11" fmla="*/ 181 h 2705"/>
                        <a:gd name="T12" fmla="*/ 164 w 1897"/>
                        <a:gd name="T13" fmla="*/ 181 h 2705"/>
                        <a:gd name="T14" fmla="*/ 0 w 1897"/>
                        <a:gd name="T15" fmla="*/ 0 h 2705"/>
                        <a:gd name="T16" fmla="*/ 1545 w 1897"/>
                        <a:gd name="T17" fmla="*/ 0 h 2705"/>
                        <a:gd name="T18" fmla="*/ 1897 w 1897"/>
                        <a:gd name="T19" fmla="*/ 375 h 2705"/>
                        <a:gd name="T20" fmla="*/ 1897 w 1897"/>
                        <a:gd name="T21" fmla="*/ 2705 h 2705"/>
                        <a:gd name="T22" fmla="*/ 0 w 1897"/>
                        <a:gd name="T23" fmla="*/ 2705 h 2705"/>
                        <a:gd name="T24" fmla="*/ 0 w 1897"/>
                        <a:gd name="T25" fmla="*/ 0 h 270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</a:cxnLst>
                      <a:rect l="0" t="0" r="r" b="b"/>
                      <a:pathLst>
                        <a:path w="1897" h="2705">
                          <a:moveTo>
                            <a:pt x="164" y="181"/>
                          </a:moveTo>
                          <a:lnTo>
                            <a:pt x="164" y="2525"/>
                          </a:lnTo>
                          <a:lnTo>
                            <a:pt x="1733" y="2525"/>
                          </a:lnTo>
                          <a:lnTo>
                            <a:pt x="1733" y="465"/>
                          </a:lnTo>
                          <a:lnTo>
                            <a:pt x="1460" y="465"/>
                          </a:lnTo>
                          <a:lnTo>
                            <a:pt x="1460" y="181"/>
                          </a:lnTo>
                          <a:lnTo>
                            <a:pt x="164" y="181"/>
                          </a:lnTo>
                          <a:close/>
                          <a:moveTo>
                            <a:pt x="0" y="0"/>
                          </a:moveTo>
                          <a:lnTo>
                            <a:pt x="1545" y="0"/>
                          </a:lnTo>
                          <a:lnTo>
                            <a:pt x="1897" y="375"/>
                          </a:lnTo>
                          <a:lnTo>
                            <a:pt x="1897" y="2705"/>
                          </a:lnTo>
                          <a:lnTo>
                            <a:pt x="0" y="2705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93" name="Freeform 12">
                      <a:extLst>
                        <a:ext uri="{FF2B5EF4-FFF2-40B4-BE49-F238E27FC236}">
                          <a16:creationId xmlns:a16="http://schemas.microsoft.com/office/drawing/2014/main" id="{FBED9A1B-B3DC-42E0-B607-63B3A1804AA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7" y="3624"/>
                      <a:ext cx="190" cy="245"/>
                    </a:xfrm>
                    <a:custGeom>
                      <a:avLst/>
                      <a:gdLst>
                        <a:gd name="T0" fmla="*/ 0 w 1896"/>
                        <a:gd name="T1" fmla="*/ 0 h 2703"/>
                        <a:gd name="T2" fmla="*/ 1544 w 1896"/>
                        <a:gd name="T3" fmla="*/ 0 h 2703"/>
                        <a:gd name="T4" fmla="*/ 1896 w 1896"/>
                        <a:gd name="T5" fmla="*/ 374 h 2703"/>
                        <a:gd name="T6" fmla="*/ 1896 w 1896"/>
                        <a:gd name="T7" fmla="*/ 2703 h 2703"/>
                        <a:gd name="T8" fmla="*/ 1661 w 1896"/>
                        <a:gd name="T9" fmla="*/ 2703 h 2703"/>
                        <a:gd name="T10" fmla="*/ 1661 w 1896"/>
                        <a:gd name="T11" fmla="*/ 2523 h 2703"/>
                        <a:gd name="T12" fmla="*/ 1733 w 1896"/>
                        <a:gd name="T13" fmla="*/ 2523 h 2703"/>
                        <a:gd name="T14" fmla="*/ 1733 w 1896"/>
                        <a:gd name="T15" fmla="*/ 465 h 2703"/>
                        <a:gd name="T16" fmla="*/ 1459 w 1896"/>
                        <a:gd name="T17" fmla="*/ 465 h 2703"/>
                        <a:gd name="T18" fmla="*/ 1459 w 1896"/>
                        <a:gd name="T19" fmla="*/ 179 h 2703"/>
                        <a:gd name="T20" fmla="*/ 164 w 1896"/>
                        <a:gd name="T21" fmla="*/ 179 h 2703"/>
                        <a:gd name="T22" fmla="*/ 164 w 1896"/>
                        <a:gd name="T23" fmla="*/ 312 h 2703"/>
                        <a:gd name="T24" fmla="*/ 0 w 1896"/>
                        <a:gd name="T25" fmla="*/ 312 h 2703"/>
                        <a:gd name="T26" fmla="*/ 0 w 1896"/>
                        <a:gd name="T27" fmla="*/ 0 h 270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</a:cxnLst>
                      <a:rect l="0" t="0" r="r" b="b"/>
                      <a:pathLst>
                        <a:path w="1896" h="2703">
                          <a:moveTo>
                            <a:pt x="0" y="0"/>
                          </a:moveTo>
                          <a:lnTo>
                            <a:pt x="1544" y="0"/>
                          </a:lnTo>
                          <a:lnTo>
                            <a:pt x="1896" y="374"/>
                          </a:lnTo>
                          <a:lnTo>
                            <a:pt x="1896" y="2703"/>
                          </a:lnTo>
                          <a:lnTo>
                            <a:pt x="1661" y="2703"/>
                          </a:lnTo>
                          <a:lnTo>
                            <a:pt x="1661" y="2523"/>
                          </a:lnTo>
                          <a:lnTo>
                            <a:pt x="1733" y="2523"/>
                          </a:lnTo>
                          <a:lnTo>
                            <a:pt x="1733" y="465"/>
                          </a:lnTo>
                          <a:lnTo>
                            <a:pt x="1459" y="465"/>
                          </a:lnTo>
                          <a:lnTo>
                            <a:pt x="1459" y="179"/>
                          </a:lnTo>
                          <a:lnTo>
                            <a:pt x="164" y="179"/>
                          </a:lnTo>
                          <a:lnTo>
                            <a:pt x="164" y="312"/>
                          </a:lnTo>
                          <a:lnTo>
                            <a:pt x="0" y="31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94" name="Freeform 13">
                      <a:extLst>
                        <a:ext uri="{FF2B5EF4-FFF2-40B4-BE49-F238E27FC236}">
                          <a16:creationId xmlns:a16="http://schemas.microsoft.com/office/drawing/2014/main" id="{426FCB88-B7A6-42B2-8FD9-23EAE78DE9E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793" y="3589"/>
                      <a:ext cx="189" cy="246"/>
                    </a:xfrm>
                    <a:custGeom>
                      <a:avLst/>
                      <a:gdLst>
                        <a:gd name="T0" fmla="*/ 0 w 1897"/>
                        <a:gd name="T1" fmla="*/ 0 h 2704"/>
                        <a:gd name="T2" fmla="*/ 1544 w 1897"/>
                        <a:gd name="T3" fmla="*/ 0 h 2704"/>
                        <a:gd name="T4" fmla="*/ 1897 w 1897"/>
                        <a:gd name="T5" fmla="*/ 375 h 2704"/>
                        <a:gd name="T6" fmla="*/ 1897 w 1897"/>
                        <a:gd name="T7" fmla="*/ 2704 h 2704"/>
                        <a:gd name="T8" fmla="*/ 1660 w 1897"/>
                        <a:gd name="T9" fmla="*/ 2704 h 2704"/>
                        <a:gd name="T10" fmla="*/ 1660 w 1897"/>
                        <a:gd name="T11" fmla="*/ 2524 h 2704"/>
                        <a:gd name="T12" fmla="*/ 1733 w 1897"/>
                        <a:gd name="T13" fmla="*/ 2524 h 2704"/>
                        <a:gd name="T14" fmla="*/ 1733 w 1897"/>
                        <a:gd name="T15" fmla="*/ 466 h 2704"/>
                        <a:gd name="T16" fmla="*/ 1460 w 1897"/>
                        <a:gd name="T17" fmla="*/ 466 h 2704"/>
                        <a:gd name="T18" fmla="*/ 1460 w 1897"/>
                        <a:gd name="T19" fmla="*/ 181 h 2704"/>
                        <a:gd name="T20" fmla="*/ 164 w 1897"/>
                        <a:gd name="T21" fmla="*/ 181 h 2704"/>
                        <a:gd name="T22" fmla="*/ 164 w 1897"/>
                        <a:gd name="T23" fmla="*/ 313 h 2704"/>
                        <a:gd name="T24" fmla="*/ 0 w 1897"/>
                        <a:gd name="T25" fmla="*/ 313 h 2704"/>
                        <a:gd name="T26" fmla="*/ 0 w 1897"/>
                        <a:gd name="T27" fmla="*/ 0 h 270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</a:cxnLst>
                      <a:rect l="0" t="0" r="r" b="b"/>
                      <a:pathLst>
                        <a:path w="1897" h="2704">
                          <a:moveTo>
                            <a:pt x="0" y="0"/>
                          </a:moveTo>
                          <a:lnTo>
                            <a:pt x="1544" y="0"/>
                          </a:lnTo>
                          <a:lnTo>
                            <a:pt x="1897" y="375"/>
                          </a:lnTo>
                          <a:lnTo>
                            <a:pt x="1897" y="2704"/>
                          </a:lnTo>
                          <a:lnTo>
                            <a:pt x="1660" y="2704"/>
                          </a:lnTo>
                          <a:lnTo>
                            <a:pt x="1660" y="2524"/>
                          </a:lnTo>
                          <a:lnTo>
                            <a:pt x="1733" y="2524"/>
                          </a:lnTo>
                          <a:lnTo>
                            <a:pt x="1733" y="466"/>
                          </a:lnTo>
                          <a:lnTo>
                            <a:pt x="1460" y="466"/>
                          </a:lnTo>
                          <a:lnTo>
                            <a:pt x="1460" y="181"/>
                          </a:lnTo>
                          <a:lnTo>
                            <a:pt x="164" y="181"/>
                          </a:lnTo>
                          <a:lnTo>
                            <a:pt x="164" y="313"/>
                          </a:lnTo>
                          <a:lnTo>
                            <a:pt x="0" y="31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669" name="Group 4">
                    <a:extLst>
                      <a:ext uri="{FF2B5EF4-FFF2-40B4-BE49-F238E27FC236}">
                        <a16:creationId xmlns:a16="http://schemas.microsoft.com/office/drawing/2014/main" id="{2CCBE25A-0F10-4FF3-AE2E-2E3ED553EA07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2886188" y="2684120"/>
                    <a:ext cx="103700" cy="129320"/>
                    <a:chOff x="-859" y="3589"/>
                    <a:chExt cx="255" cy="318"/>
                  </a:xfrm>
                  <a:grpFill/>
                </p:grpSpPr>
                <p:sp>
                  <p:nvSpPr>
                    <p:cNvPr id="679" name="Freeform 6">
                      <a:extLst>
                        <a:ext uri="{FF2B5EF4-FFF2-40B4-BE49-F238E27FC236}">
                          <a16:creationId xmlns:a16="http://schemas.microsoft.com/office/drawing/2014/main" id="{21E47344-E87A-47F1-A928-ADC06F0F3E6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29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3 h 145"/>
                        <a:gd name="T6" fmla="*/ 1113 w 1143"/>
                        <a:gd name="T7" fmla="*/ 9 h 145"/>
                        <a:gd name="T8" fmla="*/ 1125 w 1143"/>
                        <a:gd name="T9" fmla="*/ 19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4 h 145"/>
                        <a:gd name="T16" fmla="*/ 1143 w 1143"/>
                        <a:gd name="T17" fmla="*/ 81 h 145"/>
                        <a:gd name="T18" fmla="*/ 1140 w 1143"/>
                        <a:gd name="T19" fmla="*/ 97 h 145"/>
                        <a:gd name="T20" fmla="*/ 1134 w 1143"/>
                        <a:gd name="T21" fmla="*/ 113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3 h 145"/>
                        <a:gd name="T40" fmla="*/ 3 w 1143"/>
                        <a:gd name="T41" fmla="*/ 97 h 145"/>
                        <a:gd name="T42" fmla="*/ 0 w 1143"/>
                        <a:gd name="T43" fmla="*/ 81 h 145"/>
                        <a:gd name="T44" fmla="*/ 0 w 1143"/>
                        <a:gd name="T45" fmla="*/ 64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19 h 145"/>
                        <a:gd name="T52" fmla="*/ 31 w 1143"/>
                        <a:gd name="T53" fmla="*/ 9 h 145"/>
                        <a:gd name="T54" fmla="*/ 46 w 1143"/>
                        <a:gd name="T55" fmla="*/ 3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3"/>
                          </a:lnTo>
                          <a:lnTo>
                            <a:pt x="1113" y="9"/>
                          </a:lnTo>
                          <a:lnTo>
                            <a:pt x="1125" y="19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4"/>
                          </a:lnTo>
                          <a:lnTo>
                            <a:pt x="1143" y="81"/>
                          </a:lnTo>
                          <a:lnTo>
                            <a:pt x="1140" y="97"/>
                          </a:lnTo>
                          <a:lnTo>
                            <a:pt x="1134" y="113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3"/>
                          </a:lnTo>
                          <a:lnTo>
                            <a:pt x="3" y="97"/>
                          </a:lnTo>
                          <a:lnTo>
                            <a:pt x="0" y="81"/>
                          </a:lnTo>
                          <a:lnTo>
                            <a:pt x="0" y="64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19"/>
                          </a:lnTo>
                          <a:lnTo>
                            <a:pt x="31" y="9"/>
                          </a:lnTo>
                          <a:lnTo>
                            <a:pt x="46" y="3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80" name="Freeform 7">
                      <a:extLst>
                        <a:ext uri="{FF2B5EF4-FFF2-40B4-BE49-F238E27FC236}">
                          <a16:creationId xmlns:a16="http://schemas.microsoft.com/office/drawing/2014/main" id="{3E2302D8-E85E-45B1-830E-D0C7A122E60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60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2 h 145"/>
                        <a:gd name="T6" fmla="*/ 1113 w 1143"/>
                        <a:gd name="T7" fmla="*/ 10 h 145"/>
                        <a:gd name="T8" fmla="*/ 1125 w 1143"/>
                        <a:gd name="T9" fmla="*/ 20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4 h 145"/>
                        <a:gd name="T16" fmla="*/ 1143 w 1143"/>
                        <a:gd name="T17" fmla="*/ 81 h 145"/>
                        <a:gd name="T18" fmla="*/ 1140 w 1143"/>
                        <a:gd name="T19" fmla="*/ 97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7 h 145"/>
                        <a:gd name="T42" fmla="*/ 0 w 1143"/>
                        <a:gd name="T43" fmla="*/ 81 h 145"/>
                        <a:gd name="T44" fmla="*/ 0 w 1143"/>
                        <a:gd name="T45" fmla="*/ 64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20 h 145"/>
                        <a:gd name="T52" fmla="*/ 31 w 1143"/>
                        <a:gd name="T53" fmla="*/ 10 h 145"/>
                        <a:gd name="T54" fmla="*/ 46 w 1143"/>
                        <a:gd name="T55" fmla="*/ 2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2"/>
                          </a:lnTo>
                          <a:lnTo>
                            <a:pt x="1113" y="10"/>
                          </a:lnTo>
                          <a:lnTo>
                            <a:pt x="1125" y="20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4"/>
                          </a:lnTo>
                          <a:lnTo>
                            <a:pt x="1143" y="81"/>
                          </a:lnTo>
                          <a:lnTo>
                            <a:pt x="1140" y="97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7"/>
                          </a:lnTo>
                          <a:lnTo>
                            <a:pt x="0" y="81"/>
                          </a:lnTo>
                          <a:lnTo>
                            <a:pt x="0" y="64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20"/>
                          </a:lnTo>
                          <a:lnTo>
                            <a:pt x="31" y="10"/>
                          </a:lnTo>
                          <a:lnTo>
                            <a:pt x="46" y="2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81" name="Freeform 8">
                      <a:extLst>
                        <a:ext uri="{FF2B5EF4-FFF2-40B4-BE49-F238E27FC236}">
                          <a16:creationId xmlns:a16="http://schemas.microsoft.com/office/drawing/2014/main" id="{B92DBAEF-34BD-4311-82C8-29637018A18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89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2 h 145"/>
                        <a:gd name="T6" fmla="*/ 1113 w 1143"/>
                        <a:gd name="T7" fmla="*/ 8 h 145"/>
                        <a:gd name="T8" fmla="*/ 1125 w 1143"/>
                        <a:gd name="T9" fmla="*/ 19 h 145"/>
                        <a:gd name="T10" fmla="*/ 1134 w 1143"/>
                        <a:gd name="T11" fmla="*/ 33 h 145"/>
                        <a:gd name="T12" fmla="*/ 1140 w 1143"/>
                        <a:gd name="T13" fmla="*/ 47 h 145"/>
                        <a:gd name="T14" fmla="*/ 1143 w 1143"/>
                        <a:gd name="T15" fmla="*/ 63 h 145"/>
                        <a:gd name="T16" fmla="*/ 1143 w 1143"/>
                        <a:gd name="T17" fmla="*/ 80 h 145"/>
                        <a:gd name="T18" fmla="*/ 1140 w 1143"/>
                        <a:gd name="T19" fmla="*/ 96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5 h 145"/>
                        <a:gd name="T26" fmla="*/ 1098 w 1143"/>
                        <a:gd name="T27" fmla="*/ 142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2 h 145"/>
                        <a:gd name="T34" fmla="*/ 31 w 1143"/>
                        <a:gd name="T35" fmla="*/ 135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6 h 145"/>
                        <a:gd name="T42" fmla="*/ 0 w 1143"/>
                        <a:gd name="T43" fmla="*/ 80 h 145"/>
                        <a:gd name="T44" fmla="*/ 0 w 1143"/>
                        <a:gd name="T45" fmla="*/ 63 h 145"/>
                        <a:gd name="T46" fmla="*/ 3 w 1143"/>
                        <a:gd name="T47" fmla="*/ 47 h 145"/>
                        <a:gd name="T48" fmla="*/ 9 w 1143"/>
                        <a:gd name="T49" fmla="*/ 33 h 145"/>
                        <a:gd name="T50" fmla="*/ 19 w 1143"/>
                        <a:gd name="T51" fmla="*/ 19 h 145"/>
                        <a:gd name="T52" fmla="*/ 31 w 1143"/>
                        <a:gd name="T53" fmla="*/ 8 h 145"/>
                        <a:gd name="T54" fmla="*/ 46 w 1143"/>
                        <a:gd name="T55" fmla="*/ 2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2"/>
                          </a:lnTo>
                          <a:lnTo>
                            <a:pt x="1113" y="8"/>
                          </a:lnTo>
                          <a:lnTo>
                            <a:pt x="1125" y="19"/>
                          </a:lnTo>
                          <a:lnTo>
                            <a:pt x="1134" y="33"/>
                          </a:lnTo>
                          <a:lnTo>
                            <a:pt x="1140" y="47"/>
                          </a:lnTo>
                          <a:lnTo>
                            <a:pt x="1143" y="63"/>
                          </a:lnTo>
                          <a:lnTo>
                            <a:pt x="1143" y="80"/>
                          </a:lnTo>
                          <a:lnTo>
                            <a:pt x="1140" y="96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5"/>
                          </a:lnTo>
                          <a:lnTo>
                            <a:pt x="1098" y="142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2"/>
                          </a:lnTo>
                          <a:lnTo>
                            <a:pt x="31" y="135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6"/>
                          </a:lnTo>
                          <a:lnTo>
                            <a:pt x="0" y="80"/>
                          </a:lnTo>
                          <a:lnTo>
                            <a:pt x="0" y="63"/>
                          </a:lnTo>
                          <a:lnTo>
                            <a:pt x="3" y="47"/>
                          </a:lnTo>
                          <a:lnTo>
                            <a:pt x="9" y="33"/>
                          </a:lnTo>
                          <a:lnTo>
                            <a:pt x="19" y="19"/>
                          </a:lnTo>
                          <a:lnTo>
                            <a:pt x="31" y="8"/>
                          </a:lnTo>
                          <a:lnTo>
                            <a:pt x="46" y="2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82" name="Freeform 9">
                      <a:extLst>
                        <a:ext uri="{FF2B5EF4-FFF2-40B4-BE49-F238E27FC236}">
                          <a16:creationId xmlns:a16="http://schemas.microsoft.com/office/drawing/2014/main" id="{4B51CF39-52DE-4AE6-A64A-4A580D79695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820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3 h 145"/>
                        <a:gd name="T6" fmla="*/ 1113 w 1143"/>
                        <a:gd name="T7" fmla="*/ 10 h 145"/>
                        <a:gd name="T8" fmla="*/ 1125 w 1143"/>
                        <a:gd name="T9" fmla="*/ 20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5 h 145"/>
                        <a:gd name="T16" fmla="*/ 1143 w 1143"/>
                        <a:gd name="T17" fmla="*/ 81 h 145"/>
                        <a:gd name="T18" fmla="*/ 1140 w 1143"/>
                        <a:gd name="T19" fmla="*/ 98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8 h 145"/>
                        <a:gd name="T42" fmla="*/ 0 w 1143"/>
                        <a:gd name="T43" fmla="*/ 81 h 145"/>
                        <a:gd name="T44" fmla="*/ 0 w 1143"/>
                        <a:gd name="T45" fmla="*/ 65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20 h 145"/>
                        <a:gd name="T52" fmla="*/ 31 w 1143"/>
                        <a:gd name="T53" fmla="*/ 10 h 145"/>
                        <a:gd name="T54" fmla="*/ 46 w 1143"/>
                        <a:gd name="T55" fmla="*/ 3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3"/>
                          </a:lnTo>
                          <a:lnTo>
                            <a:pt x="1113" y="10"/>
                          </a:lnTo>
                          <a:lnTo>
                            <a:pt x="1125" y="20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5"/>
                          </a:lnTo>
                          <a:lnTo>
                            <a:pt x="1143" y="81"/>
                          </a:lnTo>
                          <a:lnTo>
                            <a:pt x="1140" y="98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8"/>
                          </a:lnTo>
                          <a:lnTo>
                            <a:pt x="0" y="81"/>
                          </a:lnTo>
                          <a:lnTo>
                            <a:pt x="0" y="65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20"/>
                          </a:lnTo>
                          <a:lnTo>
                            <a:pt x="31" y="10"/>
                          </a:lnTo>
                          <a:lnTo>
                            <a:pt x="46" y="3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83" name="Freeform 10">
                      <a:extLst>
                        <a:ext uri="{FF2B5EF4-FFF2-40B4-BE49-F238E27FC236}">
                          <a16:creationId xmlns:a16="http://schemas.microsoft.com/office/drawing/2014/main" id="{0E4E1CFB-0FB1-4A08-B8D8-0CB3040BED2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3" y="3849"/>
                      <a:ext cx="114" cy="13"/>
                    </a:xfrm>
                    <a:custGeom>
                      <a:avLst/>
                      <a:gdLst>
                        <a:gd name="T0" fmla="*/ 63 w 1142"/>
                        <a:gd name="T1" fmla="*/ 0 h 145"/>
                        <a:gd name="T2" fmla="*/ 1079 w 1142"/>
                        <a:gd name="T3" fmla="*/ 0 h 145"/>
                        <a:gd name="T4" fmla="*/ 1097 w 1142"/>
                        <a:gd name="T5" fmla="*/ 3 h 145"/>
                        <a:gd name="T6" fmla="*/ 1112 w 1142"/>
                        <a:gd name="T7" fmla="*/ 10 h 145"/>
                        <a:gd name="T8" fmla="*/ 1124 w 1142"/>
                        <a:gd name="T9" fmla="*/ 20 h 145"/>
                        <a:gd name="T10" fmla="*/ 1133 w 1142"/>
                        <a:gd name="T11" fmla="*/ 33 h 145"/>
                        <a:gd name="T12" fmla="*/ 1139 w 1142"/>
                        <a:gd name="T13" fmla="*/ 49 h 145"/>
                        <a:gd name="T14" fmla="*/ 1142 w 1142"/>
                        <a:gd name="T15" fmla="*/ 65 h 145"/>
                        <a:gd name="T16" fmla="*/ 1142 w 1142"/>
                        <a:gd name="T17" fmla="*/ 82 h 145"/>
                        <a:gd name="T18" fmla="*/ 1139 w 1142"/>
                        <a:gd name="T19" fmla="*/ 98 h 145"/>
                        <a:gd name="T20" fmla="*/ 1133 w 1142"/>
                        <a:gd name="T21" fmla="*/ 112 h 145"/>
                        <a:gd name="T22" fmla="*/ 1124 w 1142"/>
                        <a:gd name="T23" fmla="*/ 126 h 145"/>
                        <a:gd name="T24" fmla="*/ 1112 w 1142"/>
                        <a:gd name="T25" fmla="*/ 137 h 145"/>
                        <a:gd name="T26" fmla="*/ 1097 w 1142"/>
                        <a:gd name="T27" fmla="*/ 143 h 145"/>
                        <a:gd name="T28" fmla="*/ 1079 w 1142"/>
                        <a:gd name="T29" fmla="*/ 145 h 145"/>
                        <a:gd name="T30" fmla="*/ 63 w 1142"/>
                        <a:gd name="T31" fmla="*/ 145 h 145"/>
                        <a:gd name="T32" fmla="*/ 45 w 1142"/>
                        <a:gd name="T33" fmla="*/ 143 h 145"/>
                        <a:gd name="T34" fmla="*/ 30 w 1142"/>
                        <a:gd name="T35" fmla="*/ 137 h 145"/>
                        <a:gd name="T36" fmla="*/ 18 w 1142"/>
                        <a:gd name="T37" fmla="*/ 126 h 145"/>
                        <a:gd name="T38" fmla="*/ 9 w 1142"/>
                        <a:gd name="T39" fmla="*/ 112 h 145"/>
                        <a:gd name="T40" fmla="*/ 3 w 1142"/>
                        <a:gd name="T41" fmla="*/ 98 h 145"/>
                        <a:gd name="T42" fmla="*/ 0 w 1142"/>
                        <a:gd name="T43" fmla="*/ 82 h 145"/>
                        <a:gd name="T44" fmla="*/ 0 w 1142"/>
                        <a:gd name="T45" fmla="*/ 65 h 145"/>
                        <a:gd name="T46" fmla="*/ 3 w 1142"/>
                        <a:gd name="T47" fmla="*/ 49 h 145"/>
                        <a:gd name="T48" fmla="*/ 9 w 1142"/>
                        <a:gd name="T49" fmla="*/ 33 h 145"/>
                        <a:gd name="T50" fmla="*/ 18 w 1142"/>
                        <a:gd name="T51" fmla="*/ 20 h 145"/>
                        <a:gd name="T52" fmla="*/ 30 w 1142"/>
                        <a:gd name="T53" fmla="*/ 10 h 145"/>
                        <a:gd name="T54" fmla="*/ 45 w 1142"/>
                        <a:gd name="T55" fmla="*/ 3 h 145"/>
                        <a:gd name="T56" fmla="*/ 63 w 1142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2" h="145">
                          <a:moveTo>
                            <a:pt x="63" y="0"/>
                          </a:moveTo>
                          <a:lnTo>
                            <a:pt x="1079" y="0"/>
                          </a:lnTo>
                          <a:lnTo>
                            <a:pt x="1097" y="3"/>
                          </a:lnTo>
                          <a:lnTo>
                            <a:pt x="1112" y="10"/>
                          </a:lnTo>
                          <a:lnTo>
                            <a:pt x="1124" y="20"/>
                          </a:lnTo>
                          <a:lnTo>
                            <a:pt x="1133" y="33"/>
                          </a:lnTo>
                          <a:lnTo>
                            <a:pt x="1139" y="49"/>
                          </a:lnTo>
                          <a:lnTo>
                            <a:pt x="1142" y="65"/>
                          </a:lnTo>
                          <a:lnTo>
                            <a:pt x="1142" y="82"/>
                          </a:lnTo>
                          <a:lnTo>
                            <a:pt x="1139" y="98"/>
                          </a:lnTo>
                          <a:lnTo>
                            <a:pt x="1133" y="112"/>
                          </a:lnTo>
                          <a:lnTo>
                            <a:pt x="1124" y="126"/>
                          </a:lnTo>
                          <a:lnTo>
                            <a:pt x="1112" y="137"/>
                          </a:lnTo>
                          <a:lnTo>
                            <a:pt x="1097" y="143"/>
                          </a:lnTo>
                          <a:lnTo>
                            <a:pt x="1079" y="145"/>
                          </a:lnTo>
                          <a:lnTo>
                            <a:pt x="63" y="145"/>
                          </a:lnTo>
                          <a:lnTo>
                            <a:pt x="45" y="143"/>
                          </a:lnTo>
                          <a:lnTo>
                            <a:pt x="30" y="137"/>
                          </a:lnTo>
                          <a:lnTo>
                            <a:pt x="18" y="126"/>
                          </a:lnTo>
                          <a:lnTo>
                            <a:pt x="9" y="112"/>
                          </a:lnTo>
                          <a:lnTo>
                            <a:pt x="3" y="98"/>
                          </a:lnTo>
                          <a:lnTo>
                            <a:pt x="0" y="82"/>
                          </a:lnTo>
                          <a:lnTo>
                            <a:pt x="0" y="65"/>
                          </a:lnTo>
                          <a:lnTo>
                            <a:pt x="3" y="49"/>
                          </a:lnTo>
                          <a:lnTo>
                            <a:pt x="9" y="33"/>
                          </a:lnTo>
                          <a:lnTo>
                            <a:pt x="18" y="20"/>
                          </a:lnTo>
                          <a:lnTo>
                            <a:pt x="30" y="10"/>
                          </a:lnTo>
                          <a:lnTo>
                            <a:pt x="45" y="3"/>
                          </a:lnTo>
                          <a:lnTo>
                            <a:pt x="63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84" name="Freeform 11">
                      <a:extLst>
                        <a:ext uri="{FF2B5EF4-FFF2-40B4-BE49-F238E27FC236}">
                          <a16:creationId xmlns:a16="http://schemas.microsoft.com/office/drawing/2014/main" id="{E7CD276A-D152-466E-B482-24B532989BDB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-859" y="3661"/>
                      <a:ext cx="190" cy="246"/>
                    </a:xfrm>
                    <a:custGeom>
                      <a:avLst/>
                      <a:gdLst>
                        <a:gd name="T0" fmla="*/ 164 w 1897"/>
                        <a:gd name="T1" fmla="*/ 181 h 2705"/>
                        <a:gd name="T2" fmla="*/ 164 w 1897"/>
                        <a:gd name="T3" fmla="*/ 2525 h 2705"/>
                        <a:gd name="T4" fmla="*/ 1733 w 1897"/>
                        <a:gd name="T5" fmla="*/ 2525 h 2705"/>
                        <a:gd name="T6" fmla="*/ 1733 w 1897"/>
                        <a:gd name="T7" fmla="*/ 465 h 2705"/>
                        <a:gd name="T8" fmla="*/ 1460 w 1897"/>
                        <a:gd name="T9" fmla="*/ 465 h 2705"/>
                        <a:gd name="T10" fmla="*/ 1460 w 1897"/>
                        <a:gd name="T11" fmla="*/ 181 h 2705"/>
                        <a:gd name="T12" fmla="*/ 164 w 1897"/>
                        <a:gd name="T13" fmla="*/ 181 h 2705"/>
                        <a:gd name="T14" fmla="*/ 0 w 1897"/>
                        <a:gd name="T15" fmla="*/ 0 h 2705"/>
                        <a:gd name="T16" fmla="*/ 1545 w 1897"/>
                        <a:gd name="T17" fmla="*/ 0 h 2705"/>
                        <a:gd name="T18" fmla="*/ 1897 w 1897"/>
                        <a:gd name="T19" fmla="*/ 375 h 2705"/>
                        <a:gd name="T20" fmla="*/ 1897 w 1897"/>
                        <a:gd name="T21" fmla="*/ 2705 h 2705"/>
                        <a:gd name="T22" fmla="*/ 0 w 1897"/>
                        <a:gd name="T23" fmla="*/ 2705 h 2705"/>
                        <a:gd name="T24" fmla="*/ 0 w 1897"/>
                        <a:gd name="T25" fmla="*/ 0 h 270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</a:cxnLst>
                      <a:rect l="0" t="0" r="r" b="b"/>
                      <a:pathLst>
                        <a:path w="1897" h="2705">
                          <a:moveTo>
                            <a:pt x="164" y="181"/>
                          </a:moveTo>
                          <a:lnTo>
                            <a:pt x="164" y="2525"/>
                          </a:lnTo>
                          <a:lnTo>
                            <a:pt x="1733" y="2525"/>
                          </a:lnTo>
                          <a:lnTo>
                            <a:pt x="1733" y="465"/>
                          </a:lnTo>
                          <a:lnTo>
                            <a:pt x="1460" y="465"/>
                          </a:lnTo>
                          <a:lnTo>
                            <a:pt x="1460" y="181"/>
                          </a:lnTo>
                          <a:lnTo>
                            <a:pt x="164" y="181"/>
                          </a:lnTo>
                          <a:close/>
                          <a:moveTo>
                            <a:pt x="0" y="0"/>
                          </a:moveTo>
                          <a:lnTo>
                            <a:pt x="1545" y="0"/>
                          </a:lnTo>
                          <a:lnTo>
                            <a:pt x="1897" y="375"/>
                          </a:lnTo>
                          <a:lnTo>
                            <a:pt x="1897" y="2705"/>
                          </a:lnTo>
                          <a:lnTo>
                            <a:pt x="0" y="2705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85" name="Freeform 12">
                      <a:extLst>
                        <a:ext uri="{FF2B5EF4-FFF2-40B4-BE49-F238E27FC236}">
                          <a16:creationId xmlns:a16="http://schemas.microsoft.com/office/drawing/2014/main" id="{A2629E93-C018-4CBD-A843-B876B8DCCCF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7" y="3624"/>
                      <a:ext cx="190" cy="245"/>
                    </a:xfrm>
                    <a:custGeom>
                      <a:avLst/>
                      <a:gdLst>
                        <a:gd name="T0" fmla="*/ 0 w 1896"/>
                        <a:gd name="T1" fmla="*/ 0 h 2703"/>
                        <a:gd name="T2" fmla="*/ 1544 w 1896"/>
                        <a:gd name="T3" fmla="*/ 0 h 2703"/>
                        <a:gd name="T4" fmla="*/ 1896 w 1896"/>
                        <a:gd name="T5" fmla="*/ 374 h 2703"/>
                        <a:gd name="T6" fmla="*/ 1896 w 1896"/>
                        <a:gd name="T7" fmla="*/ 2703 h 2703"/>
                        <a:gd name="T8" fmla="*/ 1661 w 1896"/>
                        <a:gd name="T9" fmla="*/ 2703 h 2703"/>
                        <a:gd name="T10" fmla="*/ 1661 w 1896"/>
                        <a:gd name="T11" fmla="*/ 2523 h 2703"/>
                        <a:gd name="T12" fmla="*/ 1733 w 1896"/>
                        <a:gd name="T13" fmla="*/ 2523 h 2703"/>
                        <a:gd name="T14" fmla="*/ 1733 w 1896"/>
                        <a:gd name="T15" fmla="*/ 465 h 2703"/>
                        <a:gd name="T16" fmla="*/ 1459 w 1896"/>
                        <a:gd name="T17" fmla="*/ 465 h 2703"/>
                        <a:gd name="T18" fmla="*/ 1459 w 1896"/>
                        <a:gd name="T19" fmla="*/ 179 h 2703"/>
                        <a:gd name="T20" fmla="*/ 164 w 1896"/>
                        <a:gd name="T21" fmla="*/ 179 h 2703"/>
                        <a:gd name="T22" fmla="*/ 164 w 1896"/>
                        <a:gd name="T23" fmla="*/ 312 h 2703"/>
                        <a:gd name="T24" fmla="*/ 0 w 1896"/>
                        <a:gd name="T25" fmla="*/ 312 h 2703"/>
                        <a:gd name="T26" fmla="*/ 0 w 1896"/>
                        <a:gd name="T27" fmla="*/ 0 h 270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</a:cxnLst>
                      <a:rect l="0" t="0" r="r" b="b"/>
                      <a:pathLst>
                        <a:path w="1896" h="2703">
                          <a:moveTo>
                            <a:pt x="0" y="0"/>
                          </a:moveTo>
                          <a:lnTo>
                            <a:pt x="1544" y="0"/>
                          </a:lnTo>
                          <a:lnTo>
                            <a:pt x="1896" y="374"/>
                          </a:lnTo>
                          <a:lnTo>
                            <a:pt x="1896" y="2703"/>
                          </a:lnTo>
                          <a:lnTo>
                            <a:pt x="1661" y="2703"/>
                          </a:lnTo>
                          <a:lnTo>
                            <a:pt x="1661" y="2523"/>
                          </a:lnTo>
                          <a:lnTo>
                            <a:pt x="1733" y="2523"/>
                          </a:lnTo>
                          <a:lnTo>
                            <a:pt x="1733" y="465"/>
                          </a:lnTo>
                          <a:lnTo>
                            <a:pt x="1459" y="465"/>
                          </a:lnTo>
                          <a:lnTo>
                            <a:pt x="1459" y="179"/>
                          </a:lnTo>
                          <a:lnTo>
                            <a:pt x="164" y="179"/>
                          </a:lnTo>
                          <a:lnTo>
                            <a:pt x="164" y="312"/>
                          </a:lnTo>
                          <a:lnTo>
                            <a:pt x="0" y="31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86" name="Freeform 13">
                      <a:extLst>
                        <a:ext uri="{FF2B5EF4-FFF2-40B4-BE49-F238E27FC236}">
                          <a16:creationId xmlns:a16="http://schemas.microsoft.com/office/drawing/2014/main" id="{90AEF9EF-5703-4EF4-9708-A2074943DA2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793" y="3589"/>
                      <a:ext cx="189" cy="246"/>
                    </a:xfrm>
                    <a:custGeom>
                      <a:avLst/>
                      <a:gdLst>
                        <a:gd name="T0" fmla="*/ 0 w 1897"/>
                        <a:gd name="T1" fmla="*/ 0 h 2704"/>
                        <a:gd name="T2" fmla="*/ 1544 w 1897"/>
                        <a:gd name="T3" fmla="*/ 0 h 2704"/>
                        <a:gd name="T4" fmla="*/ 1897 w 1897"/>
                        <a:gd name="T5" fmla="*/ 375 h 2704"/>
                        <a:gd name="T6" fmla="*/ 1897 w 1897"/>
                        <a:gd name="T7" fmla="*/ 2704 h 2704"/>
                        <a:gd name="T8" fmla="*/ 1660 w 1897"/>
                        <a:gd name="T9" fmla="*/ 2704 h 2704"/>
                        <a:gd name="T10" fmla="*/ 1660 w 1897"/>
                        <a:gd name="T11" fmla="*/ 2524 h 2704"/>
                        <a:gd name="T12" fmla="*/ 1733 w 1897"/>
                        <a:gd name="T13" fmla="*/ 2524 h 2704"/>
                        <a:gd name="T14" fmla="*/ 1733 w 1897"/>
                        <a:gd name="T15" fmla="*/ 466 h 2704"/>
                        <a:gd name="T16" fmla="*/ 1460 w 1897"/>
                        <a:gd name="T17" fmla="*/ 466 h 2704"/>
                        <a:gd name="T18" fmla="*/ 1460 w 1897"/>
                        <a:gd name="T19" fmla="*/ 181 h 2704"/>
                        <a:gd name="T20" fmla="*/ 164 w 1897"/>
                        <a:gd name="T21" fmla="*/ 181 h 2704"/>
                        <a:gd name="T22" fmla="*/ 164 w 1897"/>
                        <a:gd name="T23" fmla="*/ 313 h 2704"/>
                        <a:gd name="T24" fmla="*/ 0 w 1897"/>
                        <a:gd name="T25" fmla="*/ 313 h 2704"/>
                        <a:gd name="T26" fmla="*/ 0 w 1897"/>
                        <a:gd name="T27" fmla="*/ 0 h 270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</a:cxnLst>
                      <a:rect l="0" t="0" r="r" b="b"/>
                      <a:pathLst>
                        <a:path w="1897" h="2704">
                          <a:moveTo>
                            <a:pt x="0" y="0"/>
                          </a:moveTo>
                          <a:lnTo>
                            <a:pt x="1544" y="0"/>
                          </a:lnTo>
                          <a:lnTo>
                            <a:pt x="1897" y="375"/>
                          </a:lnTo>
                          <a:lnTo>
                            <a:pt x="1897" y="2704"/>
                          </a:lnTo>
                          <a:lnTo>
                            <a:pt x="1660" y="2704"/>
                          </a:lnTo>
                          <a:lnTo>
                            <a:pt x="1660" y="2524"/>
                          </a:lnTo>
                          <a:lnTo>
                            <a:pt x="1733" y="2524"/>
                          </a:lnTo>
                          <a:lnTo>
                            <a:pt x="1733" y="466"/>
                          </a:lnTo>
                          <a:lnTo>
                            <a:pt x="1460" y="466"/>
                          </a:lnTo>
                          <a:lnTo>
                            <a:pt x="1460" y="181"/>
                          </a:lnTo>
                          <a:lnTo>
                            <a:pt x="164" y="181"/>
                          </a:lnTo>
                          <a:lnTo>
                            <a:pt x="164" y="313"/>
                          </a:lnTo>
                          <a:lnTo>
                            <a:pt x="0" y="31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670" name="Group 4">
                    <a:extLst>
                      <a:ext uri="{FF2B5EF4-FFF2-40B4-BE49-F238E27FC236}">
                        <a16:creationId xmlns:a16="http://schemas.microsoft.com/office/drawing/2014/main" id="{A2250712-17D4-4765-A13D-0EAB1638D6EC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2523108" y="2684120"/>
                    <a:ext cx="103700" cy="129320"/>
                    <a:chOff x="-859" y="3589"/>
                    <a:chExt cx="255" cy="318"/>
                  </a:xfrm>
                  <a:grpFill/>
                </p:grpSpPr>
                <p:sp>
                  <p:nvSpPr>
                    <p:cNvPr id="671" name="Freeform 6">
                      <a:extLst>
                        <a:ext uri="{FF2B5EF4-FFF2-40B4-BE49-F238E27FC236}">
                          <a16:creationId xmlns:a16="http://schemas.microsoft.com/office/drawing/2014/main" id="{E0F966DB-696F-4E0D-8D19-18C27D08D57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29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3 h 145"/>
                        <a:gd name="T6" fmla="*/ 1113 w 1143"/>
                        <a:gd name="T7" fmla="*/ 9 h 145"/>
                        <a:gd name="T8" fmla="*/ 1125 w 1143"/>
                        <a:gd name="T9" fmla="*/ 19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4 h 145"/>
                        <a:gd name="T16" fmla="*/ 1143 w 1143"/>
                        <a:gd name="T17" fmla="*/ 81 h 145"/>
                        <a:gd name="T18" fmla="*/ 1140 w 1143"/>
                        <a:gd name="T19" fmla="*/ 97 h 145"/>
                        <a:gd name="T20" fmla="*/ 1134 w 1143"/>
                        <a:gd name="T21" fmla="*/ 113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3 h 145"/>
                        <a:gd name="T40" fmla="*/ 3 w 1143"/>
                        <a:gd name="T41" fmla="*/ 97 h 145"/>
                        <a:gd name="T42" fmla="*/ 0 w 1143"/>
                        <a:gd name="T43" fmla="*/ 81 h 145"/>
                        <a:gd name="T44" fmla="*/ 0 w 1143"/>
                        <a:gd name="T45" fmla="*/ 64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19 h 145"/>
                        <a:gd name="T52" fmla="*/ 31 w 1143"/>
                        <a:gd name="T53" fmla="*/ 9 h 145"/>
                        <a:gd name="T54" fmla="*/ 46 w 1143"/>
                        <a:gd name="T55" fmla="*/ 3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3"/>
                          </a:lnTo>
                          <a:lnTo>
                            <a:pt x="1113" y="9"/>
                          </a:lnTo>
                          <a:lnTo>
                            <a:pt x="1125" y="19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4"/>
                          </a:lnTo>
                          <a:lnTo>
                            <a:pt x="1143" y="81"/>
                          </a:lnTo>
                          <a:lnTo>
                            <a:pt x="1140" y="97"/>
                          </a:lnTo>
                          <a:lnTo>
                            <a:pt x="1134" y="113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3"/>
                          </a:lnTo>
                          <a:lnTo>
                            <a:pt x="3" y="97"/>
                          </a:lnTo>
                          <a:lnTo>
                            <a:pt x="0" y="81"/>
                          </a:lnTo>
                          <a:lnTo>
                            <a:pt x="0" y="64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19"/>
                          </a:lnTo>
                          <a:lnTo>
                            <a:pt x="31" y="9"/>
                          </a:lnTo>
                          <a:lnTo>
                            <a:pt x="46" y="3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72" name="Freeform 7">
                      <a:extLst>
                        <a:ext uri="{FF2B5EF4-FFF2-40B4-BE49-F238E27FC236}">
                          <a16:creationId xmlns:a16="http://schemas.microsoft.com/office/drawing/2014/main" id="{83F04D13-9CAD-4396-8EE1-D9923251B1E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60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2 h 145"/>
                        <a:gd name="T6" fmla="*/ 1113 w 1143"/>
                        <a:gd name="T7" fmla="*/ 10 h 145"/>
                        <a:gd name="T8" fmla="*/ 1125 w 1143"/>
                        <a:gd name="T9" fmla="*/ 20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4 h 145"/>
                        <a:gd name="T16" fmla="*/ 1143 w 1143"/>
                        <a:gd name="T17" fmla="*/ 81 h 145"/>
                        <a:gd name="T18" fmla="*/ 1140 w 1143"/>
                        <a:gd name="T19" fmla="*/ 97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7 h 145"/>
                        <a:gd name="T42" fmla="*/ 0 w 1143"/>
                        <a:gd name="T43" fmla="*/ 81 h 145"/>
                        <a:gd name="T44" fmla="*/ 0 w 1143"/>
                        <a:gd name="T45" fmla="*/ 64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20 h 145"/>
                        <a:gd name="T52" fmla="*/ 31 w 1143"/>
                        <a:gd name="T53" fmla="*/ 10 h 145"/>
                        <a:gd name="T54" fmla="*/ 46 w 1143"/>
                        <a:gd name="T55" fmla="*/ 2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2"/>
                          </a:lnTo>
                          <a:lnTo>
                            <a:pt x="1113" y="10"/>
                          </a:lnTo>
                          <a:lnTo>
                            <a:pt x="1125" y="20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4"/>
                          </a:lnTo>
                          <a:lnTo>
                            <a:pt x="1143" y="81"/>
                          </a:lnTo>
                          <a:lnTo>
                            <a:pt x="1140" y="97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7"/>
                          </a:lnTo>
                          <a:lnTo>
                            <a:pt x="0" y="81"/>
                          </a:lnTo>
                          <a:lnTo>
                            <a:pt x="0" y="64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20"/>
                          </a:lnTo>
                          <a:lnTo>
                            <a:pt x="31" y="10"/>
                          </a:lnTo>
                          <a:lnTo>
                            <a:pt x="46" y="2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73" name="Freeform 8">
                      <a:extLst>
                        <a:ext uri="{FF2B5EF4-FFF2-40B4-BE49-F238E27FC236}">
                          <a16:creationId xmlns:a16="http://schemas.microsoft.com/office/drawing/2014/main" id="{F4255065-C230-4D56-A941-824D93253CE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789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2 h 145"/>
                        <a:gd name="T6" fmla="*/ 1113 w 1143"/>
                        <a:gd name="T7" fmla="*/ 8 h 145"/>
                        <a:gd name="T8" fmla="*/ 1125 w 1143"/>
                        <a:gd name="T9" fmla="*/ 19 h 145"/>
                        <a:gd name="T10" fmla="*/ 1134 w 1143"/>
                        <a:gd name="T11" fmla="*/ 33 h 145"/>
                        <a:gd name="T12" fmla="*/ 1140 w 1143"/>
                        <a:gd name="T13" fmla="*/ 47 h 145"/>
                        <a:gd name="T14" fmla="*/ 1143 w 1143"/>
                        <a:gd name="T15" fmla="*/ 63 h 145"/>
                        <a:gd name="T16" fmla="*/ 1143 w 1143"/>
                        <a:gd name="T17" fmla="*/ 80 h 145"/>
                        <a:gd name="T18" fmla="*/ 1140 w 1143"/>
                        <a:gd name="T19" fmla="*/ 96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5 h 145"/>
                        <a:gd name="T26" fmla="*/ 1098 w 1143"/>
                        <a:gd name="T27" fmla="*/ 142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2 h 145"/>
                        <a:gd name="T34" fmla="*/ 31 w 1143"/>
                        <a:gd name="T35" fmla="*/ 135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6 h 145"/>
                        <a:gd name="T42" fmla="*/ 0 w 1143"/>
                        <a:gd name="T43" fmla="*/ 80 h 145"/>
                        <a:gd name="T44" fmla="*/ 0 w 1143"/>
                        <a:gd name="T45" fmla="*/ 63 h 145"/>
                        <a:gd name="T46" fmla="*/ 3 w 1143"/>
                        <a:gd name="T47" fmla="*/ 47 h 145"/>
                        <a:gd name="T48" fmla="*/ 9 w 1143"/>
                        <a:gd name="T49" fmla="*/ 33 h 145"/>
                        <a:gd name="T50" fmla="*/ 19 w 1143"/>
                        <a:gd name="T51" fmla="*/ 19 h 145"/>
                        <a:gd name="T52" fmla="*/ 31 w 1143"/>
                        <a:gd name="T53" fmla="*/ 8 h 145"/>
                        <a:gd name="T54" fmla="*/ 46 w 1143"/>
                        <a:gd name="T55" fmla="*/ 2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2"/>
                          </a:lnTo>
                          <a:lnTo>
                            <a:pt x="1113" y="8"/>
                          </a:lnTo>
                          <a:lnTo>
                            <a:pt x="1125" y="19"/>
                          </a:lnTo>
                          <a:lnTo>
                            <a:pt x="1134" y="33"/>
                          </a:lnTo>
                          <a:lnTo>
                            <a:pt x="1140" y="47"/>
                          </a:lnTo>
                          <a:lnTo>
                            <a:pt x="1143" y="63"/>
                          </a:lnTo>
                          <a:lnTo>
                            <a:pt x="1143" y="80"/>
                          </a:lnTo>
                          <a:lnTo>
                            <a:pt x="1140" y="96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5"/>
                          </a:lnTo>
                          <a:lnTo>
                            <a:pt x="1098" y="142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2"/>
                          </a:lnTo>
                          <a:lnTo>
                            <a:pt x="31" y="135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6"/>
                          </a:lnTo>
                          <a:lnTo>
                            <a:pt x="0" y="80"/>
                          </a:lnTo>
                          <a:lnTo>
                            <a:pt x="0" y="63"/>
                          </a:lnTo>
                          <a:lnTo>
                            <a:pt x="3" y="47"/>
                          </a:lnTo>
                          <a:lnTo>
                            <a:pt x="9" y="33"/>
                          </a:lnTo>
                          <a:lnTo>
                            <a:pt x="19" y="19"/>
                          </a:lnTo>
                          <a:lnTo>
                            <a:pt x="31" y="8"/>
                          </a:lnTo>
                          <a:lnTo>
                            <a:pt x="46" y="2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74" name="Freeform 9">
                      <a:extLst>
                        <a:ext uri="{FF2B5EF4-FFF2-40B4-BE49-F238E27FC236}">
                          <a16:creationId xmlns:a16="http://schemas.microsoft.com/office/drawing/2014/main" id="{98E5F921-B1F5-440E-8EB6-9BE6B9F2CD0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1" y="3820"/>
                      <a:ext cx="114" cy="13"/>
                    </a:xfrm>
                    <a:custGeom>
                      <a:avLst/>
                      <a:gdLst>
                        <a:gd name="T0" fmla="*/ 64 w 1143"/>
                        <a:gd name="T1" fmla="*/ 0 h 145"/>
                        <a:gd name="T2" fmla="*/ 1080 w 1143"/>
                        <a:gd name="T3" fmla="*/ 0 h 145"/>
                        <a:gd name="T4" fmla="*/ 1098 w 1143"/>
                        <a:gd name="T5" fmla="*/ 3 h 145"/>
                        <a:gd name="T6" fmla="*/ 1113 w 1143"/>
                        <a:gd name="T7" fmla="*/ 10 h 145"/>
                        <a:gd name="T8" fmla="*/ 1125 w 1143"/>
                        <a:gd name="T9" fmla="*/ 20 h 145"/>
                        <a:gd name="T10" fmla="*/ 1134 w 1143"/>
                        <a:gd name="T11" fmla="*/ 33 h 145"/>
                        <a:gd name="T12" fmla="*/ 1140 w 1143"/>
                        <a:gd name="T13" fmla="*/ 48 h 145"/>
                        <a:gd name="T14" fmla="*/ 1143 w 1143"/>
                        <a:gd name="T15" fmla="*/ 65 h 145"/>
                        <a:gd name="T16" fmla="*/ 1143 w 1143"/>
                        <a:gd name="T17" fmla="*/ 81 h 145"/>
                        <a:gd name="T18" fmla="*/ 1140 w 1143"/>
                        <a:gd name="T19" fmla="*/ 98 h 145"/>
                        <a:gd name="T20" fmla="*/ 1134 w 1143"/>
                        <a:gd name="T21" fmla="*/ 112 h 145"/>
                        <a:gd name="T22" fmla="*/ 1125 w 1143"/>
                        <a:gd name="T23" fmla="*/ 125 h 145"/>
                        <a:gd name="T24" fmla="*/ 1113 w 1143"/>
                        <a:gd name="T25" fmla="*/ 136 h 145"/>
                        <a:gd name="T26" fmla="*/ 1098 w 1143"/>
                        <a:gd name="T27" fmla="*/ 143 h 145"/>
                        <a:gd name="T28" fmla="*/ 1080 w 1143"/>
                        <a:gd name="T29" fmla="*/ 145 h 145"/>
                        <a:gd name="T30" fmla="*/ 64 w 1143"/>
                        <a:gd name="T31" fmla="*/ 145 h 145"/>
                        <a:gd name="T32" fmla="*/ 46 w 1143"/>
                        <a:gd name="T33" fmla="*/ 143 h 145"/>
                        <a:gd name="T34" fmla="*/ 31 w 1143"/>
                        <a:gd name="T35" fmla="*/ 136 h 145"/>
                        <a:gd name="T36" fmla="*/ 19 w 1143"/>
                        <a:gd name="T37" fmla="*/ 125 h 145"/>
                        <a:gd name="T38" fmla="*/ 9 w 1143"/>
                        <a:gd name="T39" fmla="*/ 112 h 145"/>
                        <a:gd name="T40" fmla="*/ 3 w 1143"/>
                        <a:gd name="T41" fmla="*/ 98 h 145"/>
                        <a:gd name="T42" fmla="*/ 0 w 1143"/>
                        <a:gd name="T43" fmla="*/ 81 h 145"/>
                        <a:gd name="T44" fmla="*/ 0 w 1143"/>
                        <a:gd name="T45" fmla="*/ 65 h 145"/>
                        <a:gd name="T46" fmla="*/ 3 w 1143"/>
                        <a:gd name="T47" fmla="*/ 48 h 145"/>
                        <a:gd name="T48" fmla="*/ 9 w 1143"/>
                        <a:gd name="T49" fmla="*/ 33 h 145"/>
                        <a:gd name="T50" fmla="*/ 19 w 1143"/>
                        <a:gd name="T51" fmla="*/ 20 h 145"/>
                        <a:gd name="T52" fmla="*/ 31 w 1143"/>
                        <a:gd name="T53" fmla="*/ 10 h 145"/>
                        <a:gd name="T54" fmla="*/ 46 w 1143"/>
                        <a:gd name="T55" fmla="*/ 3 h 145"/>
                        <a:gd name="T56" fmla="*/ 64 w 1143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3" h="145">
                          <a:moveTo>
                            <a:pt x="64" y="0"/>
                          </a:moveTo>
                          <a:lnTo>
                            <a:pt x="1080" y="0"/>
                          </a:lnTo>
                          <a:lnTo>
                            <a:pt x="1098" y="3"/>
                          </a:lnTo>
                          <a:lnTo>
                            <a:pt x="1113" y="10"/>
                          </a:lnTo>
                          <a:lnTo>
                            <a:pt x="1125" y="20"/>
                          </a:lnTo>
                          <a:lnTo>
                            <a:pt x="1134" y="33"/>
                          </a:lnTo>
                          <a:lnTo>
                            <a:pt x="1140" y="48"/>
                          </a:lnTo>
                          <a:lnTo>
                            <a:pt x="1143" y="65"/>
                          </a:lnTo>
                          <a:lnTo>
                            <a:pt x="1143" y="81"/>
                          </a:lnTo>
                          <a:lnTo>
                            <a:pt x="1140" y="98"/>
                          </a:lnTo>
                          <a:lnTo>
                            <a:pt x="1134" y="112"/>
                          </a:lnTo>
                          <a:lnTo>
                            <a:pt x="1125" y="125"/>
                          </a:lnTo>
                          <a:lnTo>
                            <a:pt x="1113" y="136"/>
                          </a:lnTo>
                          <a:lnTo>
                            <a:pt x="1098" y="143"/>
                          </a:lnTo>
                          <a:lnTo>
                            <a:pt x="1080" y="145"/>
                          </a:lnTo>
                          <a:lnTo>
                            <a:pt x="64" y="145"/>
                          </a:lnTo>
                          <a:lnTo>
                            <a:pt x="46" y="143"/>
                          </a:lnTo>
                          <a:lnTo>
                            <a:pt x="31" y="136"/>
                          </a:lnTo>
                          <a:lnTo>
                            <a:pt x="19" y="125"/>
                          </a:lnTo>
                          <a:lnTo>
                            <a:pt x="9" y="112"/>
                          </a:lnTo>
                          <a:lnTo>
                            <a:pt x="3" y="98"/>
                          </a:lnTo>
                          <a:lnTo>
                            <a:pt x="0" y="81"/>
                          </a:lnTo>
                          <a:lnTo>
                            <a:pt x="0" y="65"/>
                          </a:lnTo>
                          <a:lnTo>
                            <a:pt x="3" y="48"/>
                          </a:lnTo>
                          <a:lnTo>
                            <a:pt x="9" y="33"/>
                          </a:lnTo>
                          <a:lnTo>
                            <a:pt x="19" y="20"/>
                          </a:lnTo>
                          <a:lnTo>
                            <a:pt x="31" y="10"/>
                          </a:lnTo>
                          <a:lnTo>
                            <a:pt x="46" y="3"/>
                          </a:lnTo>
                          <a:lnTo>
                            <a:pt x="6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75" name="Freeform 10">
                      <a:extLst>
                        <a:ext uri="{FF2B5EF4-FFF2-40B4-BE49-F238E27FC236}">
                          <a16:creationId xmlns:a16="http://schemas.microsoft.com/office/drawing/2014/main" id="{C23DC109-4984-43FA-8A05-79368ABC3DE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3" y="3849"/>
                      <a:ext cx="114" cy="13"/>
                    </a:xfrm>
                    <a:custGeom>
                      <a:avLst/>
                      <a:gdLst>
                        <a:gd name="T0" fmla="*/ 63 w 1142"/>
                        <a:gd name="T1" fmla="*/ 0 h 145"/>
                        <a:gd name="T2" fmla="*/ 1079 w 1142"/>
                        <a:gd name="T3" fmla="*/ 0 h 145"/>
                        <a:gd name="T4" fmla="*/ 1097 w 1142"/>
                        <a:gd name="T5" fmla="*/ 3 h 145"/>
                        <a:gd name="T6" fmla="*/ 1112 w 1142"/>
                        <a:gd name="T7" fmla="*/ 10 h 145"/>
                        <a:gd name="T8" fmla="*/ 1124 w 1142"/>
                        <a:gd name="T9" fmla="*/ 20 h 145"/>
                        <a:gd name="T10" fmla="*/ 1133 w 1142"/>
                        <a:gd name="T11" fmla="*/ 33 h 145"/>
                        <a:gd name="T12" fmla="*/ 1139 w 1142"/>
                        <a:gd name="T13" fmla="*/ 49 h 145"/>
                        <a:gd name="T14" fmla="*/ 1142 w 1142"/>
                        <a:gd name="T15" fmla="*/ 65 h 145"/>
                        <a:gd name="T16" fmla="*/ 1142 w 1142"/>
                        <a:gd name="T17" fmla="*/ 82 h 145"/>
                        <a:gd name="T18" fmla="*/ 1139 w 1142"/>
                        <a:gd name="T19" fmla="*/ 98 h 145"/>
                        <a:gd name="T20" fmla="*/ 1133 w 1142"/>
                        <a:gd name="T21" fmla="*/ 112 h 145"/>
                        <a:gd name="T22" fmla="*/ 1124 w 1142"/>
                        <a:gd name="T23" fmla="*/ 126 h 145"/>
                        <a:gd name="T24" fmla="*/ 1112 w 1142"/>
                        <a:gd name="T25" fmla="*/ 137 h 145"/>
                        <a:gd name="T26" fmla="*/ 1097 w 1142"/>
                        <a:gd name="T27" fmla="*/ 143 h 145"/>
                        <a:gd name="T28" fmla="*/ 1079 w 1142"/>
                        <a:gd name="T29" fmla="*/ 145 h 145"/>
                        <a:gd name="T30" fmla="*/ 63 w 1142"/>
                        <a:gd name="T31" fmla="*/ 145 h 145"/>
                        <a:gd name="T32" fmla="*/ 45 w 1142"/>
                        <a:gd name="T33" fmla="*/ 143 h 145"/>
                        <a:gd name="T34" fmla="*/ 30 w 1142"/>
                        <a:gd name="T35" fmla="*/ 137 h 145"/>
                        <a:gd name="T36" fmla="*/ 18 w 1142"/>
                        <a:gd name="T37" fmla="*/ 126 h 145"/>
                        <a:gd name="T38" fmla="*/ 9 w 1142"/>
                        <a:gd name="T39" fmla="*/ 112 h 145"/>
                        <a:gd name="T40" fmla="*/ 3 w 1142"/>
                        <a:gd name="T41" fmla="*/ 98 h 145"/>
                        <a:gd name="T42" fmla="*/ 0 w 1142"/>
                        <a:gd name="T43" fmla="*/ 82 h 145"/>
                        <a:gd name="T44" fmla="*/ 0 w 1142"/>
                        <a:gd name="T45" fmla="*/ 65 h 145"/>
                        <a:gd name="T46" fmla="*/ 3 w 1142"/>
                        <a:gd name="T47" fmla="*/ 49 h 145"/>
                        <a:gd name="T48" fmla="*/ 9 w 1142"/>
                        <a:gd name="T49" fmla="*/ 33 h 145"/>
                        <a:gd name="T50" fmla="*/ 18 w 1142"/>
                        <a:gd name="T51" fmla="*/ 20 h 145"/>
                        <a:gd name="T52" fmla="*/ 30 w 1142"/>
                        <a:gd name="T53" fmla="*/ 10 h 145"/>
                        <a:gd name="T54" fmla="*/ 45 w 1142"/>
                        <a:gd name="T55" fmla="*/ 3 h 145"/>
                        <a:gd name="T56" fmla="*/ 63 w 1142"/>
                        <a:gd name="T57" fmla="*/ 0 h 1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1142" h="145">
                          <a:moveTo>
                            <a:pt x="63" y="0"/>
                          </a:moveTo>
                          <a:lnTo>
                            <a:pt x="1079" y="0"/>
                          </a:lnTo>
                          <a:lnTo>
                            <a:pt x="1097" y="3"/>
                          </a:lnTo>
                          <a:lnTo>
                            <a:pt x="1112" y="10"/>
                          </a:lnTo>
                          <a:lnTo>
                            <a:pt x="1124" y="20"/>
                          </a:lnTo>
                          <a:lnTo>
                            <a:pt x="1133" y="33"/>
                          </a:lnTo>
                          <a:lnTo>
                            <a:pt x="1139" y="49"/>
                          </a:lnTo>
                          <a:lnTo>
                            <a:pt x="1142" y="65"/>
                          </a:lnTo>
                          <a:lnTo>
                            <a:pt x="1142" y="82"/>
                          </a:lnTo>
                          <a:lnTo>
                            <a:pt x="1139" y="98"/>
                          </a:lnTo>
                          <a:lnTo>
                            <a:pt x="1133" y="112"/>
                          </a:lnTo>
                          <a:lnTo>
                            <a:pt x="1124" y="126"/>
                          </a:lnTo>
                          <a:lnTo>
                            <a:pt x="1112" y="137"/>
                          </a:lnTo>
                          <a:lnTo>
                            <a:pt x="1097" y="143"/>
                          </a:lnTo>
                          <a:lnTo>
                            <a:pt x="1079" y="145"/>
                          </a:lnTo>
                          <a:lnTo>
                            <a:pt x="63" y="145"/>
                          </a:lnTo>
                          <a:lnTo>
                            <a:pt x="45" y="143"/>
                          </a:lnTo>
                          <a:lnTo>
                            <a:pt x="30" y="137"/>
                          </a:lnTo>
                          <a:lnTo>
                            <a:pt x="18" y="126"/>
                          </a:lnTo>
                          <a:lnTo>
                            <a:pt x="9" y="112"/>
                          </a:lnTo>
                          <a:lnTo>
                            <a:pt x="3" y="98"/>
                          </a:lnTo>
                          <a:lnTo>
                            <a:pt x="0" y="82"/>
                          </a:lnTo>
                          <a:lnTo>
                            <a:pt x="0" y="65"/>
                          </a:lnTo>
                          <a:lnTo>
                            <a:pt x="3" y="49"/>
                          </a:lnTo>
                          <a:lnTo>
                            <a:pt x="9" y="33"/>
                          </a:lnTo>
                          <a:lnTo>
                            <a:pt x="18" y="20"/>
                          </a:lnTo>
                          <a:lnTo>
                            <a:pt x="30" y="10"/>
                          </a:lnTo>
                          <a:lnTo>
                            <a:pt x="45" y="3"/>
                          </a:lnTo>
                          <a:lnTo>
                            <a:pt x="63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76" name="Freeform 11">
                      <a:extLst>
                        <a:ext uri="{FF2B5EF4-FFF2-40B4-BE49-F238E27FC236}">
                          <a16:creationId xmlns:a16="http://schemas.microsoft.com/office/drawing/2014/main" id="{09FA0E64-038B-47A3-9BDD-EEC5B8C019DC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-859" y="3661"/>
                      <a:ext cx="190" cy="246"/>
                    </a:xfrm>
                    <a:custGeom>
                      <a:avLst/>
                      <a:gdLst>
                        <a:gd name="T0" fmla="*/ 164 w 1897"/>
                        <a:gd name="T1" fmla="*/ 181 h 2705"/>
                        <a:gd name="T2" fmla="*/ 164 w 1897"/>
                        <a:gd name="T3" fmla="*/ 2525 h 2705"/>
                        <a:gd name="T4" fmla="*/ 1733 w 1897"/>
                        <a:gd name="T5" fmla="*/ 2525 h 2705"/>
                        <a:gd name="T6" fmla="*/ 1733 w 1897"/>
                        <a:gd name="T7" fmla="*/ 465 h 2705"/>
                        <a:gd name="T8" fmla="*/ 1460 w 1897"/>
                        <a:gd name="T9" fmla="*/ 465 h 2705"/>
                        <a:gd name="T10" fmla="*/ 1460 w 1897"/>
                        <a:gd name="T11" fmla="*/ 181 h 2705"/>
                        <a:gd name="T12" fmla="*/ 164 w 1897"/>
                        <a:gd name="T13" fmla="*/ 181 h 2705"/>
                        <a:gd name="T14" fmla="*/ 0 w 1897"/>
                        <a:gd name="T15" fmla="*/ 0 h 2705"/>
                        <a:gd name="T16" fmla="*/ 1545 w 1897"/>
                        <a:gd name="T17" fmla="*/ 0 h 2705"/>
                        <a:gd name="T18" fmla="*/ 1897 w 1897"/>
                        <a:gd name="T19" fmla="*/ 375 h 2705"/>
                        <a:gd name="T20" fmla="*/ 1897 w 1897"/>
                        <a:gd name="T21" fmla="*/ 2705 h 2705"/>
                        <a:gd name="T22" fmla="*/ 0 w 1897"/>
                        <a:gd name="T23" fmla="*/ 2705 h 2705"/>
                        <a:gd name="T24" fmla="*/ 0 w 1897"/>
                        <a:gd name="T25" fmla="*/ 0 h 270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</a:cxnLst>
                      <a:rect l="0" t="0" r="r" b="b"/>
                      <a:pathLst>
                        <a:path w="1897" h="2705">
                          <a:moveTo>
                            <a:pt x="164" y="181"/>
                          </a:moveTo>
                          <a:lnTo>
                            <a:pt x="164" y="2525"/>
                          </a:lnTo>
                          <a:lnTo>
                            <a:pt x="1733" y="2525"/>
                          </a:lnTo>
                          <a:lnTo>
                            <a:pt x="1733" y="465"/>
                          </a:lnTo>
                          <a:lnTo>
                            <a:pt x="1460" y="465"/>
                          </a:lnTo>
                          <a:lnTo>
                            <a:pt x="1460" y="181"/>
                          </a:lnTo>
                          <a:lnTo>
                            <a:pt x="164" y="181"/>
                          </a:lnTo>
                          <a:close/>
                          <a:moveTo>
                            <a:pt x="0" y="0"/>
                          </a:moveTo>
                          <a:lnTo>
                            <a:pt x="1545" y="0"/>
                          </a:lnTo>
                          <a:lnTo>
                            <a:pt x="1897" y="375"/>
                          </a:lnTo>
                          <a:lnTo>
                            <a:pt x="1897" y="2705"/>
                          </a:lnTo>
                          <a:lnTo>
                            <a:pt x="0" y="2705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77" name="Freeform 12">
                      <a:extLst>
                        <a:ext uri="{FF2B5EF4-FFF2-40B4-BE49-F238E27FC236}">
                          <a16:creationId xmlns:a16="http://schemas.microsoft.com/office/drawing/2014/main" id="{0F2E33F6-8F6C-48BE-815C-4B1DB6D25F3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827" y="3624"/>
                      <a:ext cx="190" cy="245"/>
                    </a:xfrm>
                    <a:custGeom>
                      <a:avLst/>
                      <a:gdLst>
                        <a:gd name="T0" fmla="*/ 0 w 1896"/>
                        <a:gd name="T1" fmla="*/ 0 h 2703"/>
                        <a:gd name="T2" fmla="*/ 1544 w 1896"/>
                        <a:gd name="T3" fmla="*/ 0 h 2703"/>
                        <a:gd name="T4" fmla="*/ 1896 w 1896"/>
                        <a:gd name="T5" fmla="*/ 374 h 2703"/>
                        <a:gd name="T6" fmla="*/ 1896 w 1896"/>
                        <a:gd name="T7" fmla="*/ 2703 h 2703"/>
                        <a:gd name="T8" fmla="*/ 1661 w 1896"/>
                        <a:gd name="T9" fmla="*/ 2703 h 2703"/>
                        <a:gd name="T10" fmla="*/ 1661 w 1896"/>
                        <a:gd name="T11" fmla="*/ 2523 h 2703"/>
                        <a:gd name="T12" fmla="*/ 1733 w 1896"/>
                        <a:gd name="T13" fmla="*/ 2523 h 2703"/>
                        <a:gd name="T14" fmla="*/ 1733 w 1896"/>
                        <a:gd name="T15" fmla="*/ 465 h 2703"/>
                        <a:gd name="T16" fmla="*/ 1459 w 1896"/>
                        <a:gd name="T17" fmla="*/ 465 h 2703"/>
                        <a:gd name="T18" fmla="*/ 1459 w 1896"/>
                        <a:gd name="T19" fmla="*/ 179 h 2703"/>
                        <a:gd name="T20" fmla="*/ 164 w 1896"/>
                        <a:gd name="T21" fmla="*/ 179 h 2703"/>
                        <a:gd name="T22" fmla="*/ 164 w 1896"/>
                        <a:gd name="T23" fmla="*/ 312 h 2703"/>
                        <a:gd name="T24" fmla="*/ 0 w 1896"/>
                        <a:gd name="T25" fmla="*/ 312 h 2703"/>
                        <a:gd name="T26" fmla="*/ 0 w 1896"/>
                        <a:gd name="T27" fmla="*/ 0 h 270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</a:cxnLst>
                      <a:rect l="0" t="0" r="r" b="b"/>
                      <a:pathLst>
                        <a:path w="1896" h="2703">
                          <a:moveTo>
                            <a:pt x="0" y="0"/>
                          </a:moveTo>
                          <a:lnTo>
                            <a:pt x="1544" y="0"/>
                          </a:lnTo>
                          <a:lnTo>
                            <a:pt x="1896" y="374"/>
                          </a:lnTo>
                          <a:lnTo>
                            <a:pt x="1896" y="2703"/>
                          </a:lnTo>
                          <a:lnTo>
                            <a:pt x="1661" y="2703"/>
                          </a:lnTo>
                          <a:lnTo>
                            <a:pt x="1661" y="2523"/>
                          </a:lnTo>
                          <a:lnTo>
                            <a:pt x="1733" y="2523"/>
                          </a:lnTo>
                          <a:lnTo>
                            <a:pt x="1733" y="465"/>
                          </a:lnTo>
                          <a:lnTo>
                            <a:pt x="1459" y="465"/>
                          </a:lnTo>
                          <a:lnTo>
                            <a:pt x="1459" y="179"/>
                          </a:lnTo>
                          <a:lnTo>
                            <a:pt x="164" y="179"/>
                          </a:lnTo>
                          <a:lnTo>
                            <a:pt x="164" y="312"/>
                          </a:lnTo>
                          <a:lnTo>
                            <a:pt x="0" y="31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78" name="Freeform 13">
                      <a:extLst>
                        <a:ext uri="{FF2B5EF4-FFF2-40B4-BE49-F238E27FC236}">
                          <a16:creationId xmlns:a16="http://schemas.microsoft.com/office/drawing/2014/main" id="{D405B4CC-EC00-42A7-9E9A-C131FA07F5A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793" y="3589"/>
                      <a:ext cx="189" cy="246"/>
                    </a:xfrm>
                    <a:custGeom>
                      <a:avLst/>
                      <a:gdLst>
                        <a:gd name="T0" fmla="*/ 0 w 1897"/>
                        <a:gd name="T1" fmla="*/ 0 h 2704"/>
                        <a:gd name="T2" fmla="*/ 1544 w 1897"/>
                        <a:gd name="T3" fmla="*/ 0 h 2704"/>
                        <a:gd name="T4" fmla="*/ 1897 w 1897"/>
                        <a:gd name="T5" fmla="*/ 375 h 2704"/>
                        <a:gd name="T6" fmla="*/ 1897 w 1897"/>
                        <a:gd name="T7" fmla="*/ 2704 h 2704"/>
                        <a:gd name="T8" fmla="*/ 1660 w 1897"/>
                        <a:gd name="T9" fmla="*/ 2704 h 2704"/>
                        <a:gd name="T10" fmla="*/ 1660 w 1897"/>
                        <a:gd name="T11" fmla="*/ 2524 h 2704"/>
                        <a:gd name="T12" fmla="*/ 1733 w 1897"/>
                        <a:gd name="T13" fmla="*/ 2524 h 2704"/>
                        <a:gd name="T14" fmla="*/ 1733 w 1897"/>
                        <a:gd name="T15" fmla="*/ 466 h 2704"/>
                        <a:gd name="T16" fmla="*/ 1460 w 1897"/>
                        <a:gd name="T17" fmla="*/ 466 h 2704"/>
                        <a:gd name="T18" fmla="*/ 1460 w 1897"/>
                        <a:gd name="T19" fmla="*/ 181 h 2704"/>
                        <a:gd name="T20" fmla="*/ 164 w 1897"/>
                        <a:gd name="T21" fmla="*/ 181 h 2704"/>
                        <a:gd name="T22" fmla="*/ 164 w 1897"/>
                        <a:gd name="T23" fmla="*/ 313 h 2704"/>
                        <a:gd name="T24" fmla="*/ 0 w 1897"/>
                        <a:gd name="T25" fmla="*/ 313 h 2704"/>
                        <a:gd name="T26" fmla="*/ 0 w 1897"/>
                        <a:gd name="T27" fmla="*/ 0 h 270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</a:cxnLst>
                      <a:rect l="0" t="0" r="r" b="b"/>
                      <a:pathLst>
                        <a:path w="1897" h="2704">
                          <a:moveTo>
                            <a:pt x="0" y="0"/>
                          </a:moveTo>
                          <a:lnTo>
                            <a:pt x="1544" y="0"/>
                          </a:lnTo>
                          <a:lnTo>
                            <a:pt x="1897" y="375"/>
                          </a:lnTo>
                          <a:lnTo>
                            <a:pt x="1897" y="2704"/>
                          </a:lnTo>
                          <a:lnTo>
                            <a:pt x="1660" y="2704"/>
                          </a:lnTo>
                          <a:lnTo>
                            <a:pt x="1660" y="2524"/>
                          </a:lnTo>
                          <a:lnTo>
                            <a:pt x="1733" y="2524"/>
                          </a:lnTo>
                          <a:lnTo>
                            <a:pt x="1733" y="466"/>
                          </a:lnTo>
                          <a:lnTo>
                            <a:pt x="1460" y="466"/>
                          </a:lnTo>
                          <a:lnTo>
                            <a:pt x="1460" y="181"/>
                          </a:lnTo>
                          <a:lnTo>
                            <a:pt x="164" y="181"/>
                          </a:lnTo>
                          <a:lnTo>
                            <a:pt x="164" y="313"/>
                          </a:lnTo>
                          <a:lnTo>
                            <a:pt x="0" y="31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908" name="Group 907">
                <a:extLst>
                  <a:ext uri="{FF2B5EF4-FFF2-40B4-BE49-F238E27FC236}">
                    <a16:creationId xmlns:a16="http://schemas.microsoft.com/office/drawing/2014/main" id="{D1D32697-D128-44B8-A50B-1DDBB75B4EC7}"/>
                  </a:ext>
                </a:extLst>
              </p:cNvPr>
              <p:cNvGrpSpPr/>
              <p:nvPr/>
            </p:nvGrpSpPr>
            <p:grpSpPr>
              <a:xfrm>
                <a:off x="6328805" y="3719113"/>
                <a:ext cx="393040" cy="415550"/>
                <a:chOff x="8441539" y="3841003"/>
                <a:chExt cx="476412" cy="503696"/>
              </a:xfrm>
            </p:grpSpPr>
            <p:grpSp>
              <p:nvGrpSpPr>
                <p:cNvPr id="719" name="Group 718">
                  <a:extLst>
                    <a:ext uri="{FF2B5EF4-FFF2-40B4-BE49-F238E27FC236}">
                      <a16:creationId xmlns:a16="http://schemas.microsoft.com/office/drawing/2014/main" id="{5BF17098-09FD-4CAB-A97B-A07904775FFD}"/>
                    </a:ext>
                  </a:extLst>
                </p:cNvPr>
                <p:cNvGrpSpPr/>
                <p:nvPr/>
              </p:nvGrpSpPr>
              <p:grpSpPr>
                <a:xfrm>
                  <a:off x="8441539" y="384100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720" name="Freeform: Shape 719">
                    <a:extLst>
                      <a:ext uri="{FF2B5EF4-FFF2-40B4-BE49-F238E27FC236}">
                        <a16:creationId xmlns:a16="http://schemas.microsoft.com/office/drawing/2014/main" id="{BFFED994-68AC-45A7-B429-7C9B3984D418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1" name="Oval 720">
                    <a:extLst>
                      <a:ext uri="{FF2B5EF4-FFF2-40B4-BE49-F238E27FC236}">
                        <a16:creationId xmlns:a16="http://schemas.microsoft.com/office/drawing/2014/main" id="{73495F2C-0A05-4409-BCA6-C3DB59DF33D4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31" name="Freeform 6">
                  <a:extLst>
                    <a:ext uri="{FF2B5EF4-FFF2-40B4-BE49-F238E27FC236}">
                      <a16:creationId xmlns:a16="http://schemas.microsoft.com/office/drawing/2014/main" id="{981EEB91-8360-4261-851A-CDCB3FF96B5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532673" y="3946435"/>
                  <a:ext cx="294144" cy="292832"/>
                </a:xfrm>
                <a:custGeom>
                  <a:avLst/>
                  <a:gdLst>
                    <a:gd name="T0" fmla="*/ 1297 w 3589"/>
                    <a:gd name="T1" fmla="*/ 3350 h 3573"/>
                    <a:gd name="T2" fmla="*/ 1047 w 3589"/>
                    <a:gd name="T3" fmla="*/ 3417 h 3573"/>
                    <a:gd name="T4" fmla="*/ 726 w 3589"/>
                    <a:gd name="T5" fmla="*/ 3109 h 3573"/>
                    <a:gd name="T6" fmla="*/ 793 w 3589"/>
                    <a:gd name="T7" fmla="*/ 2715 h 3573"/>
                    <a:gd name="T8" fmla="*/ 458 w 3589"/>
                    <a:gd name="T9" fmla="*/ 2344 h 3573"/>
                    <a:gd name="T10" fmla="*/ 515 w 3589"/>
                    <a:gd name="T11" fmla="*/ 2619 h 3573"/>
                    <a:gd name="T12" fmla="*/ 542 w 3589"/>
                    <a:gd name="T13" fmla="*/ 3013 h 3573"/>
                    <a:gd name="T14" fmla="*/ 189 w 3589"/>
                    <a:gd name="T15" fmla="*/ 2588 h 3573"/>
                    <a:gd name="T16" fmla="*/ 133 w 3589"/>
                    <a:gd name="T17" fmla="*/ 2154 h 3573"/>
                    <a:gd name="T18" fmla="*/ 2566 w 3589"/>
                    <a:gd name="T19" fmla="*/ 1909 h 3573"/>
                    <a:gd name="T20" fmla="*/ 3193 w 3589"/>
                    <a:gd name="T21" fmla="*/ 2909 h 3573"/>
                    <a:gd name="T22" fmla="*/ 2646 w 3589"/>
                    <a:gd name="T23" fmla="*/ 3364 h 3573"/>
                    <a:gd name="T24" fmla="*/ 1950 w 3589"/>
                    <a:gd name="T25" fmla="*/ 3573 h 3573"/>
                    <a:gd name="T26" fmla="*/ 2424 w 3589"/>
                    <a:gd name="T27" fmla="*/ 2380 h 3573"/>
                    <a:gd name="T28" fmla="*/ 686 w 3589"/>
                    <a:gd name="T29" fmla="*/ 2042 h 3573"/>
                    <a:gd name="T30" fmla="*/ 2005 w 3589"/>
                    <a:gd name="T31" fmla="*/ 1263 h 3573"/>
                    <a:gd name="T32" fmla="*/ 2236 w 3589"/>
                    <a:gd name="T33" fmla="*/ 2342 h 3573"/>
                    <a:gd name="T34" fmla="*/ 1762 w 3589"/>
                    <a:gd name="T35" fmla="*/ 3525 h 3573"/>
                    <a:gd name="T36" fmla="*/ 1100 w 3589"/>
                    <a:gd name="T37" fmla="*/ 2822 h 3573"/>
                    <a:gd name="T38" fmla="*/ 1028 w 3589"/>
                    <a:gd name="T39" fmla="*/ 2429 h 3573"/>
                    <a:gd name="T40" fmla="*/ 891 w 3589"/>
                    <a:gd name="T41" fmla="*/ 2183 h 3573"/>
                    <a:gd name="T42" fmla="*/ 1021 w 3589"/>
                    <a:gd name="T43" fmla="*/ 1650 h 3573"/>
                    <a:gd name="T44" fmla="*/ 1864 w 3589"/>
                    <a:gd name="T45" fmla="*/ 1308 h 3573"/>
                    <a:gd name="T46" fmla="*/ 2500 w 3589"/>
                    <a:gd name="T47" fmla="*/ 1405 h 3573"/>
                    <a:gd name="T48" fmla="*/ 138 w 3589"/>
                    <a:gd name="T49" fmla="*/ 1102 h 3573"/>
                    <a:gd name="T50" fmla="*/ 297 w 3589"/>
                    <a:gd name="T51" fmla="*/ 1700 h 3573"/>
                    <a:gd name="T52" fmla="*/ 14 w 3589"/>
                    <a:gd name="T53" fmla="*/ 2006 h 3573"/>
                    <a:gd name="T54" fmla="*/ 71 w 3589"/>
                    <a:gd name="T55" fmla="*/ 1288 h 3573"/>
                    <a:gd name="T56" fmla="*/ 3542 w 3589"/>
                    <a:gd name="T57" fmla="*/ 1381 h 3573"/>
                    <a:gd name="T58" fmla="*/ 3563 w 3589"/>
                    <a:gd name="T59" fmla="*/ 2092 h 3573"/>
                    <a:gd name="T60" fmla="*/ 3318 w 3589"/>
                    <a:gd name="T61" fmla="*/ 2733 h 3573"/>
                    <a:gd name="T62" fmla="*/ 2724 w 3589"/>
                    <a:gd name="T63" fmla="*/ 1802 h 3573"/>
                    <a:gd name="T64" fmla="*/ 2805 w 3589"/>
                    <a:gd name="T65" fmla="*/ 1249 h 3573"/>
                    <a:gd name="T66" fmla="*/ 2982 w 3589"/>
                    <a:gd name="T67" fmla="*/ 1045 h 3573"/>
                    <a:gd name="T68" fmla="*/ 1762 w 3589"/>
                    <a:gd name="T69" fmla="*/ 1017 h 3573"/>
                    <a:gd name="T70" fmla="*/ 1059 w 3589"/>
                    <a:gd name="T71" fmla="*/ 1422 h 3573"/>
                    <a:gd name="T72" fmla="*/ 1353 w 3589"/>
                    <a:gd name="T73" fmla="*/ 794 h 3573"/>
                    <a:gd name="T74" fmla="*/ 3040 w 3589"/>
                    <a:gd name="T75" fmla="*/ 500 h 3573"/>
                    <a:gd name="T76" fmla="*/ 2943 w 3589"/>
                    <a:gd name="T77" fmla="*/ 821 h 3573"/>
                    <a:gd name="T78" fmla="*/ 2862 w 3589"/>
                    <a:gd name="T79" fmla="*/ 518 h 3573"/>
                    <a:gd name="T80" fmla="*/ 965 w 3589"/>
                    <a:gd name="T81" fmla="*/ 309 h 3573"/>
                    <a:gd name="T82" fmla="*/ 1064 w 3589"/>
                    <a:gd name="T83" fmla="*/ 545 h 3573"/>
                    <a:gd name="T84" fmla="*/ 1026 w 3589"/>
                    <a:gd name="T85" fmla="*/ 994 h 3573"/>
                    <a:gd name="T86" fmla="*/ 501 w 3589"/>
                    <a:gd name="T87" fmla="*/ 1707 h 3573"/>
                    <a:gd name="T88" fmla="*/ 337 w 3589"/>
                    <a:gd name="T89" fmla="*/ 1134 h 3573"/>
                    <a:gd name="T90" fmla="*/ 287 w 3589"/>
                    <a:gd name="T91" fmla="*/ 817 h 3573"/>
                    <a:gd name="T92" fmla="*/ 795 w 3589"/>
                    <a:gd name="T93" fmla="*/ 300 h 3573"/>
                    <a:gd name="T94" fmla="*/ 2437 w 3589"/>
                    <a:gd name="T95" fmla="*/ 114 h 3573"/>
                    <a:gd name="T96" fmla="*/ 2684 w 3589"/>
                    <a:gd name="T97" fmla="*/ 417 h 3573"/>
                    <a:gd name="T98" fmla="*/ 2527 w 3589"/>
                    <a:gd name="T99" fmla="*/ 743 h 3573"/>
                    <a:gd name="T100" fmla="*/ 2290 w 3589"/>
                    <a:gd name="T101" fmla="*/ 985 h 3573"/>
                    <a:gd name="T102" fmla="*/ 1692 w 3589"/>
                    <a:gd name="T103" fmla="*/ 685 h 3573"/>
                    <a:gd name="T104" fmla="*/ 1625 w 3589"/>
                    <a:gd name="T105" fmla="*/ 398 h 3573"/>
                    <a:gd name="T106" fmla="*/ 1674 w 3589"/>
                    <a:gd name="T107" fmla="*/ 0 h 3573"/>
                    <a:gd name="T108" fmla="*/ 1312 w 3589"/>
                    <a:gd name="T109" fmla="*/ 215 h 3573"/>
                    <a:gd name="T110" fmla="*/ 1069 w 3589"/>
                    <a:gd name="T111" fmla="*/ 148 h 35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3589" h="3573">
                      <a:moveTo>
                        <a:pt x="793" y="2715"/>
                      </a:moveTo>
                      <a:lnTo>
                        <a:pt x="865" y="2821"/>
                      </a:lnTo>
                      <a:lnTo>
                        <a:pt x="940" y="2927"/>
                      </a:lnTo>
                      <a:lnTo>
                        <a:pt x="1022" y="3033"/>
                      </a:lnTo>
                      <a:lnTo>
                        <a:pt x="1109" y="3140"/>
                      </a:lnTo>
                      <a:lnTo>
                        <a:pt x="1200" y="3245"/>
                      </a:lnTo>
                      <a:lnTo>
                        <a:pt x="1297" y="3350"/>
                      </a:lnTo>
                      <a:lnTo>
                        <a:pt x="1401" y="3454"/>
                      </a:lnTo>
                      <a:lnTo>
                        <a:pt x="1509" y="3557"/>
                      </a:lnTo>
                      <a:lnTo>
                        <a:pt x="1413" y="3539"/>
                      </a:lnTo>
                      <a:lnTo>
                        <a:pt x="1318" y="3516"/>
                      </a:lnTo>
                      <a:lnTo>
                        <a:pt x="1225" y="3488"/>
                      </a:lnTo>
                      <a:lnTo>
                        <a:pt x="1135" y="3455"/>
                      </a:lnTo>
                      <a:lnTo>
                        <a:pt x="1047" y="3417"/>
                      </a:lnTo>
                      <a:lnTo>
                        <a:pt x="961" y="3374"/>
                      </a:lnTo>
                      <a:lnTo>
                        <a:pt x="878" y="3328"/>
                      </a:lnTo>
                      <a:lnTo>
                        <a:pt x="797" y="3277"/>
                      </a:lnTo>
                      <a:lnTo>
                        <a:pt x="721" y="3222"/>
                      </a:lnTo>
                      <a:lnTo>
                        <a:pt x="722" y="3192"/>
                      </a:lnTo>
                      <a:lnTo>
                        <a:pt x="724" y="3154"/>
                      </a:lnTo>
                      <a:lnTo>
                        <a:pt x="726" y="3109"/>
                      </a:lnTo>
                      <a:lnTo>
                        <a:pt x="730" y="3058"/>
                      </a:lnTo>
                      <a:lnTo>
                        <a:pt x="734" y="3001"/>
                      </a:lnTo>
                      <a:lnTo>
                        <a:pt x="739" y="2939"/>
                      </a:lnTo>
                      <a:lnTo>
                        <a:pt x="746" y="2870"/>
                      </a:lnTo>
                      <a:lnTo>
                        <a:pt x="754" y="2797"/>
                      </a:lnTo>
                      <a:lnTo>
                        <a:pt x="763" y="2720"/>
                      </a:lnTo>
                      <a:lnTo>
                        <a:pt x="793" y="2715"/>
                      </a:lnTo>
                      <a:close/>
                      <a:moveTo>
                        <a:pt x="404" y="1983"/>
                      </a:moveTo>
                      <a:lnTo>
                        <a:pt x="440" y="2065"/>
                      </a:lnTo>
                      <a:lnTo>
                        <a:pt x="478" y="2149"/>
                      </a:lnTo>
                      <a:lnTo>
                        <a:pt x="520" y="2236"/>
                      </a:lnTo>
                      <a:lnTo>
                        <a:pt x="494" y="2269"/>
                      </a:lnTo>
                      <a:lnTo>
                        <a:pt x="473" y="2305"/>
                      </a:lnTo>
                      <a:lnTo>
                        <a:pt x="458" y="2344"/>
                      </a:lnTo>
                      <a:lnTo>
                        <a:pt x="449" y="2386"/>
                      </a:lnTo>
                      <a:lnTo>
                        <a:pt x="446" y="2429"/>
                      </a:lnTo>
                      <a:lnTo>
                        <a:pt x="448" y="2472"/>
                      </a:lnTo>
                      <a:lnTo>
                        <a:pt x="458" y="2513"/>
                      </a:lnTo>
                      <a:lnTo>
                        <a:pt x="472" y="2552"/>
                      </a:lnTo>
                      <a:lnTo>
                        <a:pt x="491" y="2588"/>
                      </a:lnTo>
                      <a:lnTo>
                        <a:pt x="515" y="2619"/>
                      </a:lnTo>
                      <a:lnTo>
                        <a:pt x="544" y="2649"/>
                      </a:lnTo>
                      <a:lnTo>
                        <a:pt x="577" y="2673"/>
                      </a:lnTo>
                      <a:lnTo>
                        <a:pt x="567" y="2750"/>
                      </a:lnTo>
                      <a:lnTo>
                        <a:pt x="559" y="2822"/>
                      </a:lnTo>
                      <a:lnTo>
                        <a:pt x="553" y="2891"/>
                      </a:lnTo>
                      <a:lnTo>
                        <a:pt x="546" y="2954"/>
                      </a:lnTo>
                      <a:lnTo>
                        <a:pt x="542" y="3013"/>
                      </a:lnTo>
                      <a:lnTo>
                        <a:pt x="538" y="3065"/>
                      </a:lnTo>
                      <a:lnTo>
                        <a:pt x="470" y="2994"/>
                      </a:lnTo>
                      <a:lnTo>
                        <a:pt x="405" y="2920"/>
                      </a:lnTo>
                      <a:lnTo>
                        <a:pt x="344" y="2842"/>
                      </a:lnTo>
                      <a:lnTo>
                        <a:pt x="288" y="2760"/>
                      </a:lnTo>
                      <a:lnTo>
                        <a:pt x="237" y="2676"/>
                      </a:lnTo>
                      <a:lnTo>
                        <a:pt x="189" y="2588"/>
                      </a:lnTo>
                      <a:lnTo>
                        <a:pt x="147" y="2497"/>
                      </a:lnTo>
                      <a:lnTo>
                        <a:pt x="110" y="2404"/>
                      </a:lnTo>
                      <a:lnTo>
                        <a:pt x="77" y="2309"/>
                      </a:lnTo>
                      <a:lnTo>
                        <a:pt x="51" y="2211"/>
                      </a:lnTo>
                      <a:lnTo>
                        <a:pt x="74" y="2195"/>
                      </a:lnTo>
                      <a:lnTo>
                        <a:pt x="101" y="2176"/>
                      </a:lnTo>
                      <a:lnTo>
                        <a:pt x="133" y="2154"/>
                      </a:lnTo>
                      <a:lnTo>
                        <a:pt x="168" y="2132"/>
                      </a:lnTo>
                      <a:lnTo>
                        <a:pt x="209" y="2105"/>
                      </a:lnTo>
                      <a:lnTo>
                        <a:pt x="251" y="2077"/>
                      </a:lnTo>
                      <a:lnTo>
                        <a:pt x="299" y="2048"/>
                      </a:lnTo>
                      <a:lnTo>
                        <a:pt x="349" y="2016"/>
                      </a:lnTo>
                      <a:lnTo>
                        <a:pt x="404" y="1983"/>
                      </a:lnTo>
                      <a:close/>
                      <a:moveTo>
                        <a:pt x="2566" y="1909"/>
                      </a:moveTo>
                      <a:lnTo>
                        <a:pt x="2669" y="2044"/>
                      </a:lnTo>
                      <a:lnTo>
                        <a:pt x="2769" y="2183"/>
                      </a:lnTo>
                      <a:lnTo>
                        <a:pt x="2864" y="2325"/>
                      </a:lnTo>
                      <a:lnTo>
                        <a:pt x="2954" y="2468"/>
                      </a:lnTo>
                      <a:lnTo>
                        <a:pt x="3041" y="2614"/>
                      </a:lnTo>
                      <a:lnTo>
                        <a:pt x="3119" y="2761"/>
                      </a:lnTo>
                      <a:lnTo>
                        <a:pt x="3193" y="2909"/>
                      </a:lnTo>
                      <a:lnTo>
                        <a:pt x="3126" y="2987"/>
                      </a:lnTo>
                      <a:lnTo>
                        <a:pt x="3056" y="3061"/>
                      </a:lnTo>
                      <a:lnTo>
                        <a:pt x="2982" y="3131"/>
                      </a:lnTo>
                      <a:lnTo>
                        <a:pt x="2903" y="3195"/>
                      </a:lnTo>
                      <a:lnTo>
                        <a:pt x="2821" y="3256"/>
                      </a:lnTo>
                      <a:lnTo>
                        <a:pt x="2736" y="3313"/>
                      </a:lnTo>
                      <a:lnTo>
                        <a:pt x="2646" y="3364"/>
                      </a:lnTo>
                      <a:lnTo>
                        <a:pt x="2555" y="3410"/>
                      </a:lnTo>
                      <a:lnTo>
                        <a:pt x="2461" y="3452"/>
                      </a:lnTo>
                      <a:lnTo>
                        <a:pt x="2362" y="3488"/>
                      </a:lnTo>
                      <a:lnTo>
                        <a:pt x="2263" y="3518"/>
                      </a:lnTo>
                      <a:lnTo>
                        <a:pt x="2160" y="3542"/>
                      </a:lnTo>
                      <a:lnTo>
                        <a:pt x="2055" y="3561"/>
                      </a:lnTo>
                      <a:lnTo>
                        <a:pt x="1950" y="3573"/>
                      </a:lnTo>
                      <a:lnTo>
                        <a:pt x="2030" y="3398"/>
                      </a:lnTo>
                      <a:lnTo>
                        <a:pt x="2107" y="3224"/>
                      </a:lnTo>
                      <a:lnTo>
                        <a:pt x="2178" y="3051"/>
                      </a:lnTo>
                      <a:lnTo>
                        <a:pt x="2246" y="2880"/>
                      </a:lnTo>
                      <a:lnTo>
                        <a:pt x="2309" y="2711"/>
                      </a:lnTo>
                      <a:lnTo>
                        <a:pt x="2368" y="2544"/>
                      </a:lnTo>
                      <a:lnTo>
                        <a:pt x="2424" y="2380"/>
                      </a:lnTo>
                      <a:lnTo>
                        <a:pt x="2475" y="2220"/>
                      </a:lnTo>
                      <a:lnTo>
                        <a:pt x="2522" y="2063"/>
                      </a:lnTo>
                      <a:lnTo>
                        <a:pt x="2566" y="1909"/>
                      </a:lnTo>
                      <a:close/>
                      <a:moveTo>
                        <a:pt x="748" y="1789"/>
                      </a:moveTo>
                      <a:lnTo>
                        <a:pt x="724" y="1882"/>
                      </a:lnTo>
                      <a:lnTo>
                        <a:pt x="702" y="1971"/>
                      </a:lnTo>
                      <a:lnTo>
                        <a:pt x="686" y="2042"/>
                      </a:lnTo>
                      <a:lnTo>
                        <a:pt x="671" y="2112"/>
                      </a:lnTo>
                      <a:lnTo>
                        <a:pt x="634" y="2036"/>
                      </a:lnTo>
                      <a:lnTo>
                        <a:pt x="601" y="1959"/>
                      </a:lnTo>
                      <a:lnTo>
                        <a:pt x="570" y="1886"/>
                      </a:lnTo>
                      <a:lnTo>
                        <a:pt x="656" y="1838"/>
                      </a:lnTo>
                      <a:lnTo>
                        <a:pt x="748" y="1789"/>
                      </a:lnTo>
                      <a:close/>
                      <a:moveTo>
                        <a:pt x="2005" y="1263"/>
                      </a:moveTo>
                      <a:lnTo>
                        <a:pt x="2144" y="1410"/>
                      </a:lnTo>
                      <a:lnTo>
                        <a:pt x="2282" y="1565"/>
                      </a:lnTo>
                      <a:lnTo>
                        <a:pt x="2419" y="1726"/>
                      </a:lnTo>
                      <a:lnTo>
                        <a:pt x="2379" y="1874"/>
                      </a:lnTo>
                      <a:lnTo>
                        <a:pt x="2334" y="2027"/>
                      </a:lnTo>
                      <a:lnTo>
                        <a:pt x="2287" y="2183"/>
                      </a:lnTo>
                      <a:lnTo>
                        <a:pt x="2236" y="2342"/>
                      </a:lnTo>
                      <a:lnTo>
                        <a:pt x="2180" y="2505"/>
                      </a:lnTo>
                      <a:lnTo>
                        <a:pt x="2121" y="2669"/>
                      </a:lnTo>
                      <a:lnTo>
                        <a:pt x="2058" y="2837"/>
                      </a:lnTo>
                      <a:lnTo>
                        <a:pt x="1991" y="3008"/>
                      </a:lnTo>
                      <a:lnTo>
                        <a:pt x="1919" y="3179"/>
                      </a:lnTo>
                      <a:lnTo>
                        <a:pt x="1843" y="3351"/>
                      </a:lnTo>
                      <a:lnTo>
                        <a:pt x="1762" y="3525"/>
                      </a:lnTo>
                      <a:lnTo>
                        <a:pt x="1650" y="3428"/>
                      </a:lnTo>
                      <a:lnTo>
                        <a:pt x="1545" y="3329"/>
                      </a:lnTo>
                      <a:lnTo>
                        <a:pt x="1445" y="3229"/>
                      </a:lnTo>
                      <a:lnTo>
                        <a:pt x="1351" y="3128"/>
                      </a:lnTo>
                      <a:lnTo>
                        <a:pt x="1263" y="3026"/>
                      </a:lnTo>
                      <a:lnTo>
                        <a:pt x="1178" y="2925"/>
                      </a:lnTo>
                      <a:lnTo>
                        <a:pt x="1100" y="2822"/>
                      </a:lnTo>
                      <a:lnTo>
                        <a:pt x="1027" y="2721"/>
                      </a:lnTo>
                      <a:lnTo>
                        <a:pt x="958" y="2619"/>
                      </a:lnTo>
                      <a:lnTo>
                        <a:pt x="982" y="2586"/>
                      </a:lnTo>
                      <a:lnTo>
                        <a:pt x="1001" y="2552"/>
                      </a:lnTo>
                      <a:lnTo>
                        <a:pt x="1016" y="2513"/>
                      </a:lnTo>
                      <a:lnTo>
                        <a:pt x="1026" y="2472"/>
                      </a:lnTo>
                      <a:lnTo>
                        <a:pt x="1028" y="2429"/>
                      </a:lnTo>
                      <a:lnTo>
                        <a:pt x="1024" y="2386"/>
                      </a:lnTo>
                      <a:lnTo>
                        <a:pt x="1016" y="2344"/>
                      </a:lnTo>
                      <a:lnTo>
                        <a:pt x="1000" y="2305"/>
                      </a:lnTo>
                      <a:lnTo>
                        <a:pt x="980" y="2269"/>
                      </a:lnTo>
                      <a:lnTo>
                        <a:pt x="955" y="2236"/>
                      </a:lnTo>
                      <a:lnTo>
                        <a:pt x="925" y="2208"/>
                      </a:lnTo>
                      <a:lnTo>
                        <a:pt x="891" y="2183"/>
                      </a:lnTo>
                      <a:lnTo>
                        <a:pt x="855" y="2163"/>
                      </a:lnTo>
                      <a:lnTo>
                        <a:pt x="872" y="2087"/>
                      </a:lnTo>
                      <a:lnTo>
                        <a:pt x="889" y="2010"/>
                      </a:lnTo>
                      <a:lnTo>
                        <a:pt x="915" y="1901"/>
                      </a:lnTo>
                      <a:lnTo>
                        <a:pt x="945" y="1788"/>
                      </a:lnTo>
                      <a:lnTo>
                        <a:pt x="979" y="1671"/>
                      </a:lnTo>
                      <a:lnTo>
                        <a:pt x="1021" y="1650"/>
                      </a:lnTo>
                      <a:lnTo>
                        <a:pt x="1125" y="1602"/>
                      </a:lnTo>
                      <a:lnTo>
                        <a:pt x="1234" y="1552"/>
                      </a:lnTo>
                      <a:lnTo>
                        <a:pt x="1350" y="1503"/>
                      </a:lnTo>
                      <a:lnTo>
                        <a:pt x="1470" y="1453"/>
                      </a:lnTo>
                      <a:lnTo>
                        <a:pt x="1597" y="1404"/>
                      </a:lnTo>
                      <a:lnTo>
                        <a:pt x="1728" y="1355"/>
                      </a:lnTo>
                      <a:lnTo>
                        <a:pt x="1864" y="1308"/>
                      </a:lnTo>
                      <a:lnTo>
                        <a:pt x="2005" y="1263"/>
                      </a:lnTo>
                      <a:close/>
                      <a:moveTo>
                        <a:pt x="2456" y="1141"/>
                      </a:moveTo>
                      <a:lnTo>
                        <a:pt x="2480" y="1172"/>
                      </a:lnTo>
                      <a:lnTo>
                        <a:pt x="2509" y="1200"/>
                      </a:lnTo>
                      <a:lnTo>
                        <a:pt x="2540" y="1223"/>
                      </a:lnTo>
                      <a:lnTo>
                        <a:pt x="2521" y="1312"/>
                      </a:lnTo>
                      <a:lnTo>
                        <a:pt x="2500" y="1405"/>
                      </a:lnTo>
                      <a:lnTo>
                        <a:pt x="2477" y="1499"/>
                      </a:lnTo>
                      <a:lnTo>
                        <a:pt x="2388" y="1396"/>
                      </a:lnTo>
                      <a:lnTo>
                        <a:pt x="2299" y="1298"/>
                      </a:lnTo>
                      <a:lnTo>
                        <a:pt x="2212" y="1203"/>
                      </a:lnTo>
                      <a:lnTo>
                        <a:pt x="2333" y="1170"/>
                      </a:lnTo>
                      <a:lnTo>
                        <a:pt x="2456" y="1141"/>
                      </a:lnTo>
                      <a:close/>
                      <a:moveTo>
                        <a:pt x="138" y="1102"/>
                      </a:moveTo>
                      <a:lnTo>
                        <a:pt x="151" y="1172"/>
                      </a:lnTo>
                      <a:lnTo>
                        <a:pt x="167" y="1247"/>
                      </a:lnTo>
                      <a:lnTo>
                        <a:pt x="187" y="1328"/>
                      </a:lnTo>
                      <a:lnTo>
                        <a:pt x="209" y="1414"/>
                      </a:lnTo>
                      <a:lnTo>
                        <a:pt x="235" y="1505"/>
                      </a:lnTo>
                      <a:lnTo>
                        <a:pt x="264" y="1600"/>
                      </a:lnTo>
                      <a:lnTo>
                        <a:pt x="297" y="1700"/>
                      </a:lnTo>
                      <a:lnTo>
                        <a:pt x="333" y="1803"/>
                      </a:lnTo>
                      <a:lnTo>
                        <a:pt x="268" y="1842"/>
                      </a:lnTo>
                      <a:lnTo>
                        <a:pt x="206" y="1881"/>
                      </a:lnTo>
                      <a:lnTo>
                        <a:pt x="151" y="1916"/>
                      </a:lnTo>
                      <a:lnTo>
                        <a:pt x="100" y="1948"/>
                      </a:lnTo>
                      <a:lnTo>
                        <a:pt x="55" y="1979"/>
                      </a:lnTo>
                      <a:lnTo>
                        <a:pt x="14" y="2006"/>
                      </a:lnTo>
                      <a:lnTo>
                        <a:pt x="3" y="1898"/>
                      </a:lnTo>
                      <a:lnTo>
                        <a:pt x="0" y="1788"/>
                      </a:lnTo>
                      <a:lnTo>
                        <a:pt x="3" y="1684"/>
                      </a:lnTo>
                      <a:lnTo>
                        <a:pt x="12" y="1583"/>
                      </a:lnTo>
                      <a:lnTo>
                        <a:pt x="26" y="1482"/>
                      </a:lnTo>
                      <a:lnTo>
                        <a:pt x="46" y="1384"/>
                      </a:lnTo>
                      <a:lnTo>
                        <a:pt x="71" y="1288"/>
                      </a:lnTo>
                      <a:lnTo>
                        <a:pt x="101" y="1193"/>
                      </a:lnTo>
                      <a:lnTo>
                        <a:pt x="138" y="1102"/>
                      </a:lnTo>
                      <a:close/>
                      <a:moveTo>
                        <a:pt x="3409" y="1006"/>
                      </a:moveTo>
                      <a:lnTo>
                        <a:pt x="3449" y="1096"/>
                      </a:lnTo>
                      <a:lnTo>
                        <a:pt x="3485" y="1188"/>
                      </a:lnTo>
                      <a:lnTo>
                        <a:pt x="3516" y="1283"/>
                      </a:lnTo>
                      <a:lnTo>
                        <a:pt x="3542" y="1381"/>
                      </a:lnTo>
                      <a:lnTo>
                        <a:pt x="3562" y="1479"/>
                      </a:lnTo>
                      <a:lnTo>
                        <a:pt x="3577" y="1581"/>
                      </a:lnTo>
                      <a:lnTo>
                        <a:pt x="3586" y="1683"/>
                      </a:lnTo>
                      <a:lnTo>
                        <a:pt x="3589" y="1788"/>
                      </a:lnTo>
                      <a:lnTo>
                        <a:pt x="3586" y="1892"/>
                      </a:lnTo>
                      <a:lnTo>
                        <a:pt x="3577" y="1993"/>
                      </a:lnTo>
                      <a:lnTo>
                        <a:pt x="3563" y="2092"/>
                      </a:lnTo>
                      <a:lnTo>
                        <a:pt x="3543" y="2190"/>
                      </a:lnTo>
                      <a:lnTo>
                        <a:pt x="3518" y="2288"/>
                      </a:lnTo>
                      <a:lnTo>
                        <a:pt x="3487" y="2381"/>
                      </a:lnTo>
                      <a:lnTo>
                        <a:pt x="3452" y="2473"/>
                      </a:lnTo>
                      <a:lnTo>
                        <a:pt x="3412" y="2562"/>
                      </a:lnTo>
                      <a:lnTo>
                        <a:pt x="3367" y="2649"/>
                      </a:lnTo>
                      <a:lnTo>
                        <a:pt x="3318" y="2733"/>
                      </a:lnTo>
                      <a:lnTo>
                        <a:pt x="3246" y="2593"/>
                      </a:lnTo>
                      <a:lnTo>
                        <a:pt x="3168" y="2456"/>
                      </a:lnTo>
                      <a:lnTo>
                        <a:pt x="3087" y="2319"/>
                      </a:lnTo>
                      <a:lnTo>
                        <a:pt x="3000" y="2186"/>
                      </a:lnTo>
                      <a:lnTo>
                        <a:pt x="2911" y="2055"/>
                      </a:lnTo>
                      <a:lnTo>
                        <a:pt x="2818" y="1926"/>
                      </a:lnTo>
                      <a:lnTo>
                        <a:pt x="2724" y="1802"/>
                      </a:lnTo>
                      <a:lnTo>
                        <a:pt x="2628" y="1680"/>
                      </a:lnTo>
                      <a:lnTo>
                        <a:pt x="2655" y="1573"/>
                      </a:lnTo>
                      <a:lnTo>
                        <a:pt x="2680" y="1468"/>
                      </a:lnTo>
                      <a:lnTo>
                        <a:pt x="2703" y="1367"/>
                      </a:lnTo>
                      <a:lnTo>
                        <a:pt x="2725" y="1269"/>
                      </a:lnTo>
                      <a:lnTo>
                        <a:pt x="2767" y="1261"/>
                      </a:lnTo>
                      <a:lnTo>
                        <a:pt x="2805" y="1249"/>
                      </a:lnTo>
                      <a:lnTo>
                        <a:pt x="2842" y="1232"/>
                      </a:lnTo>
                      <a:lnTo>
                        <a:pt x="2875" y="1210"/>
                      </a:lnTo>
                      <a:lnTo>
                        <a:pt x="2905" y="1184"/>
                      </a:lnTo>
                      <a:lnTo>
                        <a:pt x="2930" y="1154"/>
                      </a:lnTo>
                      <a:lnTo>
                        <a:pt x="2953" y="1120"/>
                      </a:lnTo>
                      <a:lnTo>
                        <a:pt x="2970" y="1084"/>
                      </a:lnTo>
                      <a:lnTo>
                        <a:pt x="2982" y="1045"/>
                      </a:lnTo>
                      <a:lnTo>
                        <a:pt x="3123" y="1028"/>
                      </a:lnTo>
                      <a:lnTo>
                        <a:pt x="3265" y="1014"/>
                      </a:lnTo>
                      <a:lnTo>
                        <a:pt x="3409" y="1006"/>
                      </a:lnTo>
                      <a:close/>
                      <a:moveTo>
                        <a:pt x="1490" y="759"/>
                      </a:moveTo>
                      <a:lnTo>
                        <a:pt x="1578" y="841"/>
                      </a:lnTo>
                      <a:lnTo>
                        <a:pt x="1669" y="926"/>
                      </a:lnTo>
                      <a:lnTo>
                        <a:pt x="1762" y="1017"/>
                      </a:lnTo>
                      <a:lnTo>
                        <a:pt x="1857" y="1110"/>
                      </a:lnTo>
                      <a:lnTo>
                        <a:pt x="1709" y="1161"/>
                      </a:lnTo>
                      <a:lnTo>
                        <a:pt x="1567" y="1212"/>
                      </a:lnTo>
                      <a:lnTo>
                        <a:pt x="1432" y="1264"/>
                      </a:lnTo>
                      <a:lnTo>
                        <a:pt x="1301" y="1317"/>
                      </a:lnTo>
                      <a:lnTo>
                        <a:pt x="1177" y="1370"/>
                      </a:lnTo>
                      <a:lnTo>
                        <a:pt x="1059" y="1422"/>
                      </a:lnTo>
                      <a:lnTo>
                        <a:pt x="1105" y="1297"/>
                      </a:lnTo>
                      <a:lnTo>
                        <a:pt x="1155" y="1170"/>
                      </a:lnTo>
                      <a:lnTo>
                        <a:pt x="1211" y="1044"/>
                      </a:lnTo>
                      <a:lnTo>
                        <a:pt x="1271" y="918"/>
                      </a:lnTo>
                      <a:lnTo>
                        <a:pt x="1336" y="793"/>
                      </a:lnTo>
                      <a:lnTo>
                        <a:pt x="1344" y="794"/>
                      </a:lnTo>
                      <a:lnTo>
                        <a:pt x="1353" y="794"/>
                      </a:lnTo>
                      <a:lnTo>
                        <a:pt x="1389" y="792"/>
                      </a:lnTo>
                      <a:lnTo>
                        <a:pt x="1425" y="785"/>
                      </a:lnTo>
                      <a:lnTo>
                        <a:pt x="1458" y="774"/>
                      </a:lnTo>
                      <a:lnTo>
                        <a:pt x="1490" y="759"/>
                      </a:lnTo>
                      <a:close/>
                      <a:moveTo>
                        <a:pt x="2881" y="363"/>
                      </a:moveTo>
                      <a:lnTo>
                        <a:pt x="2963" y="429"/>
                      </a:lnTo>
                      <a:lnTo>
                        <a:pt x="3040" y="500"/>
                      </a:lnTo>
                      <a:lnTo>
                        <a:pt x="3113" y="574"/>
                      </a:lnTo>
                      <a:lnTo>
                        <a:pt x="3182" y="652"/>
                      </a:lnTo>
                      <a:lnTo>
                        <a:pt x="3246" y="735"/>
                      </a:lnTo>
                      <a:lnTo>
                        <a:pt x="3305" y="821"/>
                      </a:lnTo>
                      <a:lnTo>
                        <a:pt x="3132" y="836"/>
                      </a:lnTo>
                      <a:lnTo>
                        <a:pt x="2962" y="855"/>
                      </a:lnTo>
                      <a:lnTo>
                        <a:pt x="2943" y="821"/>
                      </a:lnTo>
                      <a:lnTo>
                        <a:pt x="2921" y="791"/>
                      </a:lnTo>
                      <a:lnTo>
                        <a:pt x="2894" y="762"/>
                      </a:lnTo>
                      <a:lnTo>
                        <a:pt x="2864" y="738"/>
                      </a:lnTo>
                      <a:lnTo>
                        <a:pt x="2830" y="719"/>
                      </a:lnTo>
                      <a:lnTo>
                        <a:pt x="2842" y="648"/>
                      </a:lnTo>
                      <a:lnTo>
                        <a:pt x="2852" y="580"/>
                      </a:lnTo>
                      <a:lnTo>
                        <a:pt x="2862" y="518"/>
                      </a:lnTo>
                      <a:lnTo>
                        <a:pt x="2869" y="461"/>
                      </a:lnTo>
                      <a:lnTo>
                        <a:pt x="2876" y="410"/>
                      </a:lnTo>
                      <a:lnTo>
                        <a:pt x="2881" y="363"/>
                      </a:lnTo>
                      <a:close/>
                      <a:moveTo>
                        <a:pt x="884" y="244"/>
                      </a:moveTo>
                      <a:lnTo>
                        <a:pt x="906" y="263"/>
                      </a:lnTo>
                      <a:lnTo>
                        <a:pt x="934" y="285"/>
                      </a:lnTo>
                      <a:lnTo>
                        <a:pt x="965" y="309"/>
                      </a:lnTo>
                      <a:lnTo>
                        <a:pt x="999" y="337"/>
                      </a:lnTo>
                      <a:lnTo>
                        <a:pt x="1038" y="368"/>
                      </a:lnTo>
                      <a:lnTo>
                        <a:pt x="1079" y="402"/>
                      </a:lnTo>
                      <a:lnTo>
                        <a:pt x="1069" y="434"/>
                      </a:lnTo>
                      <a:lnTo>
                        <a:pt x="1064" y="468"/>
                      </a:lnTo>
                      <a:lnTo>
                        <a:pt x="1062" y="503"/>
                      </a:lnTo>
                      <a:lnTo>
                        <a:pt x="1064" y="545"/>
                      </a:lnTo>
                      <a:lnTo>
                        <a:pt x="1074" y="586"/>
                      </a:lnTo>
                      <a:lnTo>
                        <a:pt x="1088" y="624"/>
                      </a:lnTo>
                      <a:lnTo>
                        <a:pt x="1107" y="659"/>
                      </a:lnTo>
                      <a:lnTo>
                        <a:pt x="1131" y="692"/>
                      </a:lnTo>
                      <a:lnTo>
                        <a:pt x="1159" y="720"/>
                      </a:lnTo>
                      <a:lnTo>
                        <a:pt x="1089" y="856"/>
                      </a:lnTo>
                      <a:lnTo>
                        <a:pt x="1026" y="994"/>
                      </a:lnTo>
                      <a:lnTo>
                        <a:pt x="967" y="1131"/>
                      </a:lnTo>
                      <a:lnTo>
                        <a:pt x="913" y="1269"/>
                      </a:lnTo>
                      <a:lnTo>
                        <a:pt x="864" y="1404"/>
                      </a:lnTo>
                      <a:lnTo>
                        <a:pt x="820" y="1537"/>
                      </a:lnTo>
                      <a:lnTo>
                        <a:pt x="708" y="1595"/>
                      </a:lnTo>
                      <a:lnTo>
                        <a:pt x="601" y="1652"/>
                      </a:lnTo>
                      <a:lnTo>
                        <a:pt x="501" y="1707"/>
                      </a:lnTo>
                      <a:lnTo>
                        <a:pt x="468" y="1613"/>
                      </a:lnTo>
                      <a:lnTo>
                        <a:pt x="439" y="1524"/>
                      </a:lnTo>
                      <a:lnTo>
                        <a:pt x="413" y="1438"/>
                      </a:lnTo>
                      <a:lnTo>
                        <a:pt x="390" y="1355"/>
                      </a:lnTo>
                      <a:lnTo>
                        <a:pt x="370" y="1276"/>
                      </a:lnTo>
                      <a:lnTo>
                        <a:pt x="353" y="1203"/>
                      </a:lnTo>
                      <a:lnTo>
                        <a:pt x="337" y="1134"/>
                      </a:lnTo>
                      <a:lnTo>
                        <a:pt x="325" y="1070"/>
                      </a:lnTo>
                      <a:lnTo>
                        <a:pt x="314" y="1012"/>
                      </a:lnTo>
                      <a:lnTo>
                        <a:pt x="306" y="960"/>
                      </a:lnTo>
                      <a:lnTo>
                        <a:pt x="299" y="914"/>
                      </a:lnTo>
                      <a:lnTo>
                        <a:pt x="294" y="875"/>
                      </a:lnTo>
                      <a:lnTo>
                        <a:pt x="289" y="842"/>
                      </a:lnTo>
                      <a:lnTo>
                        <a:pt x="287" y="817"/>
                      </a:lnTo>
                      <a:lnTo>
                        <a:pt x="346" y="731"/>
                      </a:lnTo>
                      <a:lnTo>
                        <a:pt x="411" y="649"/>
                      </a:lnTo>
                      <a:lnTo>
                        <a:pt x="479" y="570"/>
                      </a:lnTo>
                      <a:lnTo>
                        <a:pt x="551" y="496"/>
                      </a:lnTo>
                      <a:lnTo>
                        <a:pt x="629" y="426"/>
                      </a:lnTo>
                      <a:lnTo>
                        <a:pt x="710" y="361"/>
                      </a:lnTo>
                      <a:lnTo>
                        <a:pt x="795" y="300"/>
                      </a:lnTo>
                      <a:lnTo>
                        <a:pt x="884" y="244"/>
                      </a:lnTo>
                      <a:close/>
                      <a:moveTo>
                        <a:pt x="1946" y="2"/>
                      </a:moveTo>
                      <a:lnTo>
                        <a:pt x="2049" y="14"/>
                      </a:lnTo>
                      <a:lnTo>
                        <a:pt x="2148" y="30"/>
                      </a:lnTo>
                      <a:lnTo>
                        <a:pt x="2247" y="53"/>
                      </a:lnTo>
                      <a:lnTo>
                        <a:pt x="2343" y="82"/>
                      </a:lnTo>
                      <a:lnTo>
                        <a:pt x="2437" y="114"/>
                      </a:lnTo>
                      <a:lnTo>
                        <a:pt x="2528" y="153"/>
                      </a:lnTo>
                      <a:lnTo>
                        <a:pt x="2618" y="196"/>
                      </a:lnTo>
                      <a:lnTo>
                        <a:pt x="2703" y="243"/>
                      </a:lnTo>
                      <a:lnTo>
                        <a:pt x="2700" y="277"/>
                      </a:lnTo>
                      <a:lnTo>
                        <a:pt x="2696" y="316"/>
                      </a:lnTo>
                      <a:lnTo>
                        <a:pt x="2690" y="363"/>
                      </a:lnTo>
                      <a:lnTo>
                        <a:pt x="2684" y="417"/>
                      </a:lnTo>
                      <a:lnTo>
                        <a:pt x="2675" y="477"/>
                      </a:lnTo>
                      <a:lnTo>
                        <a:pt x="2665" y="543"/>
                      </a:lnTo>
                      <a:lnTo>
                        <a:pt x="2654" y="615"/>
                      </a:lnTo>
                      <a:lnTo>
                        <a:pt x="2642" y="693"/>
                      </a:lnTo>
                      <a:lnTo>
                        <a:pt x="2601" y="704"/>
                      </a:lnTo>
                      <a:lnTo>
                        <a:pt x="2562" y="721"/>
                      </a:lnTo>
                      <a:lnTo>
                        <a:pt x="2527" y="743"/>
                      </a:lnTo>
                      <a:lnTo>
                        <a:pt x="2496" y="770"/>
                      </a:lnTo>
                      <a:lnTo>
                        <a:pt x="2467" y="801"/>
                      </a:lnTo>
                      <a:lnTo>
                        <a:pt x="2444" y="836"/>
                      </a:lnTo>
                      <a:lnTo>
                        <a:pt x="2427" y="874"/>
                      </a:lnTo>
                      <a:lnTo>
                        <a:pt x="2414" y="914"/>
                      </a:lnTo>
                      <a:lnTo>
                        <a:pt x="2408" y="957"/>
                      </a:lnTo>
                      <a:lnTo>
                        <a:pt x="2290" y="985"/>
                      </a:lnTo>
                      <a:lnTo>
                        <a:pt x="2176" y="1016"/>
                      </a:lnTo>
                      <a:lnTo>
                        <a:pt x="2063" y="1047"/>
                      </a:lnTo>
                      <a:lnTo>
                        <a:pt x="1988" y="972"/>
                      </a:lnTo>
                      <a:lnTo>
                        <a:pt x="1916" y="899"/>
                      </a:lnTo>
                      <a:lnTo>
                        <a:pt x="1839" y="825"/>
                      </a:lnTo>
                      <a:lnTo>
                        <a:pt x="1765" y="754"/>
                      </a:lnTo>
                      <a:lnTo>
                        <a:pt x="1692" y="685"/>
                      </a:lnTo>
                      <a:lnTo>
                        <a:pt x="1620" y="620"/>
                      </a:lnTo>
                      <a:lnTo>
                        <a:pt x="1633" y="582"/>
                      </a:lnTo>
                      <a:lnTo>
                        <a:pt x="1642" y="543"/>
                      </a:lnTo>
                      <a:lnTo>
                        <a:pt x="1645" y="503"/>
                      </a:lnTo>
                      <a:lnTo>
                        <a:pt x="1643" y="467"/>
                      </a:lnTo>
                      <a:lnTo>
                        <a:pt x="1635" y="431"/>
                      </a:lnTo>
                      <a:lnTo>
                        <a:pt x="1625" y="398"/>
                      </a:lnTo>
                      <a:lnTo>
                        <a:pt x="1610" y="366"/>
                      </a:lnTo>
                      <a:lnTo>
                        <a:pt x="1671" y="289"/>
                      </a:lnTo>
                      <a:lnTo>
                        <a:pt x="1735" y="214"/>
                      </a:lnTo>
                      <a:lnTo>
                        <a:pt x="1803" y="141"/>
                      </a:lnTo>
                      <a:lnTo>
                        <a:pt x="1873" y="70"/>
                      </a:lnTo>
                      <a:lnTo>
                        <a:pt x="1946" y="2"/>
                      </a:lnTo>
                      <a:close/>
                      <a:moveTo>
                        <a:pt x="1674" y="0"/>
                      </a:moveTo>
                      <a:lnTo>
                        <a:pt x="1603" y="76"/>
                      </a:lnTo>
                      <a:lnTo>
                        <a:pt x="1536" y="155"/>
                      </a:lnTo>
                      <a:lnTo>
                        <a:pt x="1470" y="237"/>
                      </a:lnTo>
                      <a:lnTo>
                        <a:pt x="1433" y="222"/>
                      </a:lnTo>
                      <a:lnTo>
                        <a:pt x="1394" y="215"/>
                      </a:lnTo>
                      <a:lnTo>
                        <a:pt x="1353" y="212"/>
                      </a:lnTo>
                      <a:lnTo>
                        <a:pt x="1312" y="215"/>
                      </a:lnTo>
                      <a:lnTo>
                        <a:pt x="1272" y="224"/>
                      </a:lnTo>
                      <a:lnTo>
                        <a:pt x="1235" y="237"/>
                      </a:lnTo>
                      <a:lnTo>
                        <a:pt x="1200" y="255"/>
                      </a:lnTo>
                      <a:lnTo>
                        <a:pt x="1164" y="225"/>
                      </a:lnTo>
                      <a:lnTo>
                        <a:pt x="1130" y="197"/>
                      </a:lnTo>
                      <a:lnTo>
                        <a:pt x="1099" y="172"/>
                      </a:lnTo>
                      <a:lnTo>
                        <a:pt x="1069" y="148"/>
                      </a:lnTo>
                      <a:lnTo>
                        <a:pt x="1164" y="110"/>
                      </a:lnTo>
                      <a:lnTo>
                        <a:pt x="1261" y="76"/>
                      </a:lnTo>
                      <a:lnTo>
                        <a:pt x="1362" y="49"/>
                      </a:lnTo>
                      <a:lnTo>
                        <a:pt x="1464" y="26"/>
                      </a:lnTo>
                      <a:lnTo>
                        <a:pt x="1568" y="10"/>
                      </a:lnTo>
                      <a:lnTo>
                        <a:pt x="16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03" name="Group 902">
                <a:extLst>
                  <a:ext uri="{FF2B5EF4-FFF2-40B4-BE49-F238E27FC236}">
                    <a16:creationId xmlns:a16="http://schemas.microsoft.com/office/drawing/2014/main" id="{90F64876-56E8-4D8D-8209-3D61C8C71B83}"/>
                  </a:ext>
                </a:extLst>
              </p:cNvPr>
              <p:cNvGrpSpPr/>
              <p:nvPr/>
            </p:nvGrpSpPr>
            <p:grpSpPr>
              <a:xfrm>
                <a:off x="7305467" y="3719113"/>
                <a:ext cx="393040" cy="415550"/>
                <a:chOff x="9743757" y="3841003"/>
                <a:chExt cx="476412" cy="503696"/>
              </a:xfrm>
            </p:grpSpPr>
            <p:grpSp>
              <p:nvGrpSpPr>
                <p:cNvPr id="749" name="Group 748">
                  <a:extLst>
                    <a:ext uri="{FF2B5EF4-FFF2-40B4-BE49-F238E27FC236}">
                      <a16:creationId xmlns:a16="http://schemas.microsoft.com/office/drawing/2014/main" id="{23C3D2CA-BE56-4B47-9215-DED3B8FB3B88}"/>
                    </a:ext>
                  </a:extLst>
                </p:cNvPr>
                <p:cNvGrpSpPr/>
                <p:nvPr/>
              </p:nvGrpSpPr>
              <p:grpSpPr>
                <a:xfrm>
                  <a:off x="9743757" y="384100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756" name="Freeform: Shape 755">
                    <a:extLst>
                      <a:ext uri="{FF2B5EF4-FFF2-40B4-BE49-F238E27FC236}">
                        <a16:creationId xmlns:a16="http://schemas.microsoft.com/office/drawing/2014/main" id="{48818D8C-F27D-4D0D-A2F6-6762394D4F57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57" name="Oval 756">
                    <a:extLst>
                      <a:ext uri="{FF2B5EF4-FFF2-40B4-BE49-F238E27FC236}">
                        <a16:creationId xmlns:a16="http://schemas.microsoft.com/office/drawing/2014/main" id="{F2068ED6-C529-4751-AF6B-7A82BA8D9EF4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67" name="Group 766">
                  <a:extLst>
                    <a:ext uri="{FF2B5EF4-FFF2-40B4-BE49-F238E27FC236}">
                      <a16:creationId xmlns:a16="http://schemas.microsoft.com/office/drawing/2014/main" id="{C32B7BA9-927E-45B7-AC8C-14CF9F3FF527}"/>
                    </a:ext>
                  </a:extLst>
                </p:cNvPr>
                <p:cNvGrpSpPr/>
                <p:nvPr/>
              </p:nvGrpSpPr>
              <p:grpSpPr>
                <a:xfrm>
                  <a:off x="9856132" y="3951328"/>
                  <a:ext cx="251662" cy="283046"/>
                  <a:chOff x="5447504" y="3293476"/>
                  <a:chExt cx="793148" cy="892064"/>
                </a:xfrm>
                <a:solidFill>
                  <a:schemeClr val="accent2"/>
                </a:solidFill>
                <a:effectLst/>
              </p:grpSpPr>
              <p:sp>
                <p:nvSpPr>
                  <p:cNvPr id="792" name="Freeform 344">
                    <a:extLst>
                      <a:ext uri="{FF2B5EF4-FFF2-40B4-BE49-F238E27FC236}">
                        <a16:creationId xmlns:a16="http://schemas.microsoft.com/office/drawing/2014/main" id="{1C77D2DD-9A3D-4D6B-A8CF-91F304102D5A}"/>
                      </a:ext>
                    </a:extLst>
                  </p:cNvPr>
                  <p:cNvSpPr/>
                  <p:nvPr/>
                </p:nvSpPr>
                <p:spPr>
                  <a:xfrm flipH="1">
                    <a:off x="5556357" y="3396810"/>
                    <a:ext cx="577405" cy="788730"/>
                  </a:xfrm>
                  <a:custGeom>
                    <a:avLst/>
                    <a:gdLst>
                      <a:gd name="connsiteX0" fmla="*/ 287871 w 577405"/>
                      <a:gd name="connsiteY0" fmla="*/ 54912 h 788730"/>
                      <a:gd name="connsiteX1" fmla="*/ 520830 w 577405"/>
                      <a:gd name="connsiteY1" fmla="*/ 288702 h 788730"/>
                      <a:gd name="connsiteX2" fmla="*/ 398913 w 577405"/>
                      <a:gd name="connsiteY2" fmla="*/ 494276 h 788730"/>
                      <a:gd name="connsiteX3" fmla="*/ 371071 w 577405"/>
                      <a:gd name="connsiteY3" fmla="*/ 519441 h 788730"/>
                      <a:gd name="connsiteX4" fmla="*/ 323967 w 577405"/>
                      <a:gd name="connsiteY4" fmla="*/ 576645 h 788730"/>
                      <a:gd name="connsiteX5" fmla="*/ 252023 w 577405"/>
                      <a:gd name="connsiteY5" fmla="*/ 576645 h 788730"/>
                      <a:gd name="connsiteX6" fmla="*/ 199563 w 577405"/>
                      <a:gd name="connsiteY6" fmla="*/ 516169 h 788730"/>
                      <a:gd name="connsiteX7" fmla="*/ 176829 w 577405"/>
                      <a:gd name="connsiteY7" fmla="*/ 494276 h 788730"/>
                      <a:gd name="connsiteX8" fmla="*/ 54912 w 577405"/>
                      <a:gd name="connsiteY8" fmla="*/ 288702 h 788730"/>
                      <a:gd name="connsiteX9" fmla="*/ 287871 w 577405"/>
                      <a:gd name="connsiteY9" fmla="*/ 54912 h 788730"/>
                      <a:gd name="connsiteX10" fmla="*/ 288703 w 577405"/>
                      <a:gd name="connsiteY10" fmla="*/ 0 h 788730"/>
                      <a:gd name="connsiteX11" fmla="*/ 0 w 577405"/>
                      <a:gd name="connsiteY11" fmla="*/ 289534 h 788730"/>
                      <a:gd name="connsiteX12" fmla="*/ 151090 w 577405"/>
                      <a:gd name="connsiteY12" fmla="*/ 544122 h 788730"/>
                      <a:gd name="connsiteX13" fmla="*/ 160249 w 577405"/>
                      <a:gd name="connsiteY13" fmla="*/ 548547 h 788730"/>
                      <a:gd name="connsiteX14" fmla="*/ 157866 w 577405"/>
                      <a:gd name="connsiteY14" fmla="*/ 556223 h 788730"/>
                      <a:gd name="connsiteX15" fmla="*/ 156415 w 577405"/>
                      <a:gd name="connsiteY15" fmla="*/ 570616 h 788730"/>
                      <a:gd name="connsiteX16" fmla="*/ 156415 w 577405"/>
                      <a:gd name="connsiteY16" fmla="*/ 685694 h 788730"/>
                      <a:gd name="connsiteX17" fmla="*/ 227835 w 577405"/>
                      <a:gd name="connsiteY17" fmla="*/ 757114 h 788730"/>
                      <a:gd name="connsiteX18" fmla="*/ 232229 w 577405"/>
                      <a:gd name="connsiteY18" fmla="*/ 757114 h 788730"/>
                      <a:gd name="connsiteX19" fmla="*/ 236676 w 577405"/>
                      <a:gd name="connsiteY19" fmla="*/ 764520 h 788730"/>
                      <a:gd name="connsiteX20" fmla="*/ 287039 w 577405"/>
                      <a:gd name="connsiteY20" fmla="*/ 788730 h 788730"/>
                      <a:gd name="connsiteX21" fmla="*/ 337402 w 577405"/>
                      <a:gd name="connsiteY21" fmla="*/ 764520 h 788730"/>
                      <a:gd name="connsiteX22" fmla="*/ 341848 w 577405"/>
                      <a:gd name="connsiteY22" fmla="*/ 757114 h 788730"/>
                      <a:gd name="connsiteX23" fmla="*/ 347906 w 577405"/>
                      <a:gd name="connsiteY23" fmla="*/ 757114 h 788730"/>
                      <a:gd name="connsiteX24" fmla="*/ 419326 w 577405"/>
                      <a:gd name="connsiteY24" fmla="*/ 685694 h 788730"/>
                      <a:gd name="connsiteX25" fmla="*/ 419326 w 577405"/>
                      <a:gd name="connsiteY25" fmla="*/ 570616 h 788730"/>
                      <a:gd name="connsiteX26" fmla="*/ 417875 w 577405"/>
                      <a:gd name="connsiteY26" fmla="*/ 556223 h 788730"/>
                      <a:gd name="connsiteX27" fmla="*/ 415709 w 577405"/>
                      <a:gd name="connsiteY27" fmla="*/ 549246 h 788730"/>
                      <a:gd name="connsiteX28" fmla="*/ 426316 w 577405"/>
                      <a:gd name="connsiteY28" fmla="*/ 544122 h 788730"/>
                      <a:gd name="connsiteX29" fmla="*/ 577405 w 577405"/>
                      <a:gd name="connsiteY29" fmla="*/ 289534 h 788730"/>
                      <a:gd name="connsiteX30" fmla="*/ 288703 w 577405"/>
                      <a:gd name="connsiteY30" fmla="*/ 0 h 7887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577405" h="788730">
                        <a:moveTo>
                          <a:pt x="287871" y="54912"/>
                        </a:moveTo>
                        <a:cubicBezTo>
                          <a:pt x="416531" y="54912"/>
                          <a:pt x="520830" y="159584"/>
                          <a:pt x="520830" y="288702"/>
                        </a:cubicBezTo>
                        <a:cubicBezTo>
                          <a:pt x="520830" y="377472"/>
                          <a:pt x="471533" y="453664"/>
                          <a:pt x="398913" y="494276"/>
                        </a:cubicBezTo>
                        <a:cubicBezTo>
                          <a:pt x="388100" y="502153"/>
                          <a:pt x="381373" y="503390"/>
                          <a:pt x="371071" y="519441"/>
                        </a:cubicBezTo>
                        <a:cubicBezTo>
                          <a:pt x="357759" y="562133"/>
                          <a:pt x="363332" y="576645"/>
                          <a:pt x="323967" y="576645"/>
                        </a:cubicBezTo>
                        <a:lnTo>
                          <a:pt x="252023" y="576645"/>
                        </a:lnTo>
                        <a:cubicBezTo>
                          <a:pt x="197824" y="576681"/>
                          <a:pt x="221615" y="537001"/>
                          <a:pt x="199563" y="516169"/>
                        </a:cubicBezTo>
                        <a:cubicBezTo>
                          <a:pt x="187728" y="501889"/>
                          <a:pt x="186110" y="501914"/>
                          <a:pt x="176829" y="494276"/>
                        </a:cubicBezTo>
                        <a:cubicBezTo>
                          <a:pt x="104210" y="454686"/>
                          <a:pt x="54912" y="377472"/>
                          <a:pt x="54912" y="288702"/>
                        </a:cubicBezTo>
                        <a:cubicBezTo>
                          <a:pt x="54912" y="159584"/>
                          <a:pt x="159212" y="54912"/>
                          <a:pt x="287871" y="54912"/>
                        </a:cubicBezTo>
                        <a:close/>
                        <a:moveTo>
                          <a:pt x="288703" y="0"/>
                        </a:moveTo>
                        <a:cubicBezTo>
                          <a:pt x="129257" y="0"/>
                          <a:pt x="0" y="129629"/>
                          <a:pt x="0" y="289534"/>
                        </a:cubicBezTo>
                        <a:cubicBezTo>
                          <a:pt x="0" y="399468"/>
                          <a:pt x="61094" y="495093"/>
                          <a:pt x="151090" y="544122"/>
                        </a:cubicBezTo>
                        <a:lnTo>
                          <a:pt x="160249" y="548547"/>
                        </a:lnTo>
                        <a:lnTo>
                          <a:pt x="157866" y="556223"/>
                        </a:lnTo>
                        <a:cubicBezTo>
                          <a:pt x="156915" y="560872"/>
                          <a:pt x="156415" y="565686"/>
                          <a:pt x="156415" y="570616"/>
                        </a:cubicBezTo>
                        <a:lnTo>
                          <a:pt x="156415" y="685694"/>
                        </a:lnTo>
                        <a:cubicBezTo>
                          <a:pt x="156415" y="725138"/>
                          <a:pt x="188391" y="757114"/>
                          <a:pt x="227835" y="757114"/>
                        </a:cubicBezTo>
                        <a:lnTo>
                          <a:pt x="232229" y="757114"/>
                        </a:lnTo>
                        <a:lnTo>
                          <a:pt x="236676" y="764520"/>
                        </a:lnTo>
                        <a:cubicBezTo>
                          <a:pt x="247590" y="779127"/>
                          <a:pt x="266074" y="788730"/>
                          <a:pt x="287039" y="788730"/>
                        </a:cubicBezTo>
                        <a:cubicBezTo>
                          <a:pt x="308003" y="788730"/>
                          <a:pt x="326487" y="779127"/>
                          <a:pt x="337402" y="764520"/>
                        </a:cubicBezTo>
                        <a:lnTo>
                          <a:pt x="341848" y="757114"/>
                        </a:lnTo>
                        <a:lnTo>
                          <a:pt x="347906" y="757114"/>
                        </a:lnTo>
                        <a:cubicBezTo>
                          <a:pt x="387350" y="757114"/>
                          <a:pt x="419326" y="725138"/>
                          <a:pt x="419326" y="685694"/>
                        </a:cubicBezTo>
                        <a:lnTo>
                          <a:pt x="419326" y="570616"/>
                        </a:lnTo>
                        <a:cubicBezTo>
                          <a:pt x="419326" y="565686"/>
                          <a:pt x="418826" y="560872"/>
                          <a:pt x="417875" y="556223"/>
                        </a:cubicBezTo>
                        <a:lnTo>
                          <a:pt x="415709" y="549246"/>
                        </a:lnTo>
                        <a:lnTo>
                          <a:pt x="426316" y="544122"/>
                        </a:lnTo>
                        <a:cubicBezTo>
                          <a:pt x="516311" y="495093"/>
                          <a:pt x="577405" y="399468"/>
                          <a:pt x="577405" y="289534"/>
                        </a:cubicBezTo>
                        <a:cubicBezTo>
                          <a:pt x="577405" y="129629"/>
                          <a:pt x="448149" y="0"/>
                          <a:pt x="288703" y="0"/>
                        </a:cubicBez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3" name="Rounded Rectangle 345">
                    <a:extLst>
                      <a:ext uri="{FF2B5EF4-FFF2-40B4-BE49-F238E27FC236}">
                        <a16:creationId xmlns:a16="http://schemas.microsoft.com/office/drawing/2014/main" id="{91E1DFE9-B3EA-4282-8A4E-BDB76F524BA4}"/>
                      </a:ext>
                    </a:extLst>
                  </p:cNvPr>
                  <p:cNvSpPr/>
                  <p:nvPr/>
                </p:nvSpPr>
                <p:spPr>
                  <a:xfrm rot="3847631" flipH="1">
                    <a:off x="6133632" y="3460855"/>
                    <a:ext cx="41562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4" name="Rounded Rectangle 346">
                    <a:extLst>
                      <a:ext uri="{FF2B5EF4-FFF2-40B4-BE49-F238E27FC236}">
                        <a16:creationId xmlns:a16="http://schemas.microsoft.com/office/drawing/2014/main" id="{78C61E1A-CCF4-4046-9E57-E46BC6DA720E}"/>
                      </a:ext>
                    </a:extLst>
                  </p:cNvPr>
                  <p:cNvSpPr/>
                  <p:nvPr/>
                </p:nvSpPr>
                <p:spPr>
                  <a:xfrm rot="5400000" flipH="1">
                    <a:off x="6179229" y="3641561"/>
                    <a:ext cx="40223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5" name="Rounded Rectangle 347">
                    <a:extLst>
                      <a:ext uri="{FF2B5EF4-FFF2-40B4-BE49-F238E27FC236}">
                        <a16:creationId xmlns:a16="http://schemas.microsoft.com/office/drawing/2014/main" id="{AAE4B56E-DE14-4647-91F6-313184EBF2A9}"/>
                      </a:ext>
                    </a:extLst>
                  </p:cNvPr>
                  <p:cNvSpPr/>
                  <p:nvPr/>
                </p:nvSpPr>
                <p:spPr>
                  <a:xfrm rot="7100166" flipH="1">
                    <a:off x="6135965" y="3819608"/>
                    <a:ext cx="40223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6" name="Rounded Rectangle 348">
                    <a:extLst>
                      <a:ext uri="{FF2B5EF4-FFF2-40B4-BE49-F238E27FC236}">
                        <a16:creationId xmlns:a16="http://schemas.microsoft.com/office/drawing/2014/main" id="{51FA23D1-CFC9-4537-A00A-5AE6D66817EB}"/>
                      </a:ext>
                    </a:extLst>
                  </p:cNvPr>
                  <p:cNvSpPr/>
                  <p:nvPr/>
                </p:nvSpPr>
                <p:spPr>
                  <a:xfrm rot="17752369">
                    <a:off x="5514627" y="3460855"/>
                    <a:ext cx="41562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7" name="Rounded Rectangle 349">
                    <a:extLst>
                      <a:ext uri="{FF2B5EF4-FFF2-40B4-BE49-F238E27FC236}">
                        <a16:creationId xmlns:a16="http://schemas.microsoft.com/office/drawing/2014/main" id="{594665A6-F468-4BC1-AA1F-22BD683EE602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5468703" y="3641561"/>
                    <a:ext cx="40223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8" name="Rounded Rectangle 350">
                    <a:extLst>
                      <a:ext uri="{FF2B5EF4-FFF2-40B4-BE49-F238E27FC236}">
                        <a16:creationId xmlns:a16="http://schemas.microsoft.com/office/drawing/2014/main" id="{2CA9CAE4-8955-4001-A488-8F405651B3DA}"/>
                      </a:ext>
                    </a:extLst>
                  </p:cNvPr>
                  <p:cNvSpPr/>
                  <p:nvPr/>
                </p:nvSpPr>
                <p:spPr>
                  <a:xfrm rot="14499834">
                    <a:off x="5516960" y="3819605"/>
                    <a:ext cx="40223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9" name="Rounded Rectangle 351">
                    <a:extLst>
                      <a:ext uri="{FF2B5EF4-FFF2-40B4-BE49-F238E27FC236}">
                        <a16:creationId xmlns:a16="http://schemas.microsoft.com/office/drawing/2014/main" id="{42EA77AF-4C87-4968-BEC5-EDF180AF7AEF}"/>
                      </a:ext>
                    </a:extLst>
                  </p:cNvPr>
                  <p:cNvSpPr/>
                  <p:nvPr/>
                </p:nvSpPr>
                <p:spPr>
                  <a:xfrm rot="19552369">
                    <a:off x="5643401" y="3334424"/>
                    <a:ext cx="41562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0" name="Rounded Rectangle 352">
                    <a:extLst>
                      <a:ext uri="{FF2B5EF4-FFF2-40B4-BE49-F238E27FC236}">
                        <a16:creationId xmlns:a16="http://schemas.microsoft.com/office/drawing/2014/main" id="{29D0BC7E-C8DB-43D8-8F1C-D0C1B6D54C6E}"/>
                      </a:ext>
                    </a:extLst>
                  </p:cNvPr>
                  <p:cNvSpPr/>
                  <p:nvPr/>
                </p:nvSpPr>
                <p:spPr>
                  <a:xfrm>
                    <a:off x="5815970" y="3293476"/>
                    <a:ext cx="41562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1" name="Rounded Rectangle 353">
                    <a:extLst>
                      <a:ext uri="{FF2B5EF4-FFF2-40B4-BE49-F238E27FC236}">
                        <a16:creationId xmlns:a16="http://schemas.microsoft.com/office/drawing/2014/main" id="{9D20BB94-8560-4FC4-B3F6-6C0FD9C43A8B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5989076" y="3329365"/>
                    <a:ext cx="41562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2" name="TextBox 422">
                    <a:extLst>
                      <a:ext uri="{FF2B5EF4-FFF2-40B4-BE49-F238E27FC236}">
                        <a16:creationId xmlns:a16="http://schemas.microsoft.com/office/drawing/2014/main" id="{82CAB357-FD59-4101-92DE-C0B1A6EC0AEC}"/>
                      </a:ext>
                    </a:extLst>
                  </p:cNvPr>
                  <p:cNvSpPr txBox="1"/>
                  <p:nvPr/>
                </p:nvSpPr>
                <p:spPr>
                  <a:xfrm>
                    <a:off x="5754089" y="3492532"/>
                    <a:ext cx="186967" cy="3996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9297" h="3461567">
                        <a:moveTo>
                          <a:pt x="642061" y="0"/>
                        </a:moveTo>
                        <a:lnTo>
                          <a:pt x="999116" y="0"/>
                        </a:lnTo>
                        <a:lnTo>
                          <a:pt x="999116" y="386696"/>
                        </a:lnTo>
                        <a:cubicBezTo>
                          <a:pt x="1115781" y="391478"/>
                          <a:pt x="1217539" y="406509"/>
                          <a:pt x="1304390" y="431789"/>
                        </a:cubicBezTo>
                        <a:cubicBezTo>
                          <a:pt x="1391241" y="457068"/>
                          <a:pt x="1464618" y="485764"/>
                          <a:pt x="1524521" y="517876"/>
                        </a:cubicBezTo>
                        <a:lnTo>
                          <a:pt x="1415172" y="915246"/>
                        </a:lnTo>
                        <a:cubicBezTo>
                          <a:pt x="1359750" y="885826"/>
                          <a:pt x="1289258" y="857090"/>
                          <a:pt x="1203697" y="829038"/>
                        </a:cubicBezTo>
                        <a:cubicBezTo>
                          <a:pt x="1118136" y="800986"/>
                          <a:pt x="1021995" y="785933"/>
                          <a:pt x="915274" y="783880"/>
                        </a:cubicBezTo>
                        <a:cubicBezTo>
                          <a:pt x="793122" y="787149"/>
                          <a:pt x="701188" y="818014"/>
                          <a:pt x="639474" y="876474"/>
                        </a:cubicBezTo>
                        <a:cubicBezTo>
                          <a:pt x="577759" y="934934"/>
                          <a:pt x="546853" y="1001377"/>
                          <a:pt x="546755" y="1075800"/>
                        </a:cubicBezTo>
                        <a:cubicBezTo>
                          <a:pt x="547306" y="1157522"/>
                          <a:pt x="585504" y="1229437"/>
                          <a:pt x="661351" y="1291546"/>
                        </a:cubicBezTo>
                        <a:cubicBezTo>
                          <a:pt x="737197" y="1353654"/>
                          <a:pt x="847386" y="1419183"/>
                          <a:pt x="991917" y="1488134"/>
                        </a:cubicBezTo>
                        <a:cubicBezTo>
                          <a:pt x="1206421" y="1581410"/>
                          <a:pt x="1364801" y="1687686"/>
                          <a:pt x="1467057" y="1806962"/>
                        </a:cubicBezTo>
                        <a:cubicBezTo>
                          <a:pt x="1569314" y="1926238"/>
                          <a:pt x="1620058" y="2079038"/>
                          <a:pt x="1619289" y="2265363"/>
                        </a:cubicBezTo>
                        <a:cubicBezTo>
                          <a:pt x="1617858" y="2454487"/>
                          <a:pt x="1560579" y="2616186"/>
                          <a:pt x="1447451" y="2750460"/>
                        </a:cubicBezTo>
                        <a:cubicBezTo>
                          <a:pt x="1334323" y="2884734"/>
                          <a:pt x="1173934" y="2973426"/>
                          <a:pt x="966284" y="3016535"/>
                        </a:cubicBezTo>
                        <a:lnTo>
                          <a:pt x="966284" y="3461567"/>
                        </a:lnTo>
                        <a:lnTo>
                          <a:pt x="609228" y="3461567"/>
                        </a:lnTo>
                        <a:lnTo>
                          <a:pt x="609228" y="3045687"/>
                        </a:lnTo>
                        <a:cubicBezTo>
                          <a:pt x="490362" y="3040828"/>
                          <a:pt x="376967" y="3023216"/>
                          <a:pt x="269045" y="2992850"/>
                        </a:cubicBezTo>
                        <a:cubicBezTo>
                          <a:pt x="161123" y="2962483"/>
                          <a:pt x="71441" y="2926651"/>
                          <a:pt x="0" y="2885353"/>
                        </a:cubicBezTo>
                        <a:lnTo>
                          <a:pt x="109369" y="2477003"/>
                        </a:lnTo>
                        <a:cubicBezTo>
                          <a:pt x="181650" y="2520563"/>
                          <a:pt x="268539" y="2558421"/>
                          <a:pt x="370038" y="2590577"/>
                        </a:cubicBezTo>
                        <a:cubicBezTo>
                          <a:pt x="471537" y="2622734"/>
                          <a:pt x="580414" y="2639610"/>
                          <a:pt x="696670" y="2641207"/>
                        </a:cubicBezTo>
                        <a:cubicBezTo>
                          <a:pt x="827706" y="2639078"/>
                          <a:pt x="925572" y="2607758"/>
                          <a:pt x="990270" y="2547246"/>
                        </a:cubicBezTo>
                        <a:cubicBezTo>
                          <a:pt x="1054967" y="2486734"/>
                          <a:pt x="1087252" y="2409801"/>
                          <a:pt x="1087126" y="2316449"/>
                        </a:cubicBezTo>
                        <a:cubicBezTo>
                          <a:pt x="1089074" y="2225301"/>
                          <a:pt x="1054967" y="2144871"/>
                          <a:pt x="984805" y="2075161"/>
                        </a:cubicBezTo>
                        <a:cubicBezTo>
                          <a:pt x="914643" y="2005451"/>
                          <a:pt x="796738" y="1935056"/>
                          <a:pt x="631089" y="1863977"/>
                        </a:cubicBezTo>
                        <a:cubicBezTo>
                          <a:pt x="450958" y="1783320"/>
                          <a:pt x="305776" y="1687382"/>
                          <a:pt x="195542" y="1576165"/>
                        </a:cubicBezTo>
                        <a:cubicBezTo>
                          <a:pt x="85308" y="1464947"/>
                          <a:pt x="28639" y="1318837"/>
                          <a:pt x="25536" y="1137833"/>
                        </a:cubicBezTo>
                        <a:cubicBezTo>
                          <a:pt x="27044" y="956767"/>
                          <a:pt x="81436" y="802669"/>
                          <a:pt x="188712" y="675536"/>
                        </a:cubicBezTo>
                        <a:cubicBezTo>
                          <a:pt x="295989" y="548404"/>
                          <a:pt x="447105" y="461840"/>
                          <a:pt x="642061" y="415847"/>
                        </a:cubicBezTo>
                        <a:lnTo>
                          <a:pt x="642061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ffectLst/>
                </p:spPr>
                <p:txBody>
                  <a:bodyPr rot="0" spcFirstLastPara="0" vert="horz" wrap="square" lIns="68580" tIns="34290" rIns="68580" bIns="3429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4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Adobe Gothic Std B" panose="020B0800000000000000" pitchFamily="34" charset="-128"/>
                      <a:ea typeface="Adobe Gothic Std B" panose="020B0800000000000000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11" name="Group 910">
                <a:extLst>
                  <a:ext uri="{FF2B5EF4-FFF2-40B4-BE49-F238E27FC236}">
                    <a16:creationId xmlns:a16="http://schemas.microsoft.com/office/drawing/2014/main" id="{9B7A498D-7B5B-48DA-ACD5-3180FA100794}"/>
                  </a:ext>
                </a:extLst>
              </p:cNvPr>
              <p:cNvGrpSpPr/>
              <p:nvPr/>
            </p:nvGrpSpPr>
            <p:grpSpPr>
              <a:xfrm>
                <a:off x="8282133" y="3719113"/>
                <a:ext cx="393040" cy="415550"/>
                <a:chOff x="11045971" y="3841003"/>
                <a:chExt cx="476412" cy="503696"/>
              </a:xfrm>
            </p:grpSpPr>
            <p:grpSp>
              <p:nvGrpSpPr>
                <p:cNvPr id="817" name="Group 816">
                  <a:extLst>
                    <a:ext uri="{FF2B5EF4-FFF2-40B4-BE49-F238E27FC236}">
                      <a16:creationId xmlns:a16="http://schemas.microsoft.com/office/drawing/2014/main" id="{F4F28BA7-2AE8-43A1-A378-B7C73C7AA9F2}"/>
                    </a:ext>
                  </a:extLst>
                </p:cNvPr>
                <p:cNvGrpSpPr/>
                <p:nvPr/>
              </p:nvGrpSpPr>
              <p:grpSpPr>
                <a:xfrm>
                  <a:off x="11045971" y="384100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818" name="Freeform: Shape 817">
                    <a:extLst>
                      <a:ext uri="{FF2B5EF4-FFF2-40B4-BE49-F238E27FC236}">
                        <a16:creationId xmlns:a16="http://schemas.microsoft.com/office/drawing/2014/main" id="{9CB623E3-6834-464B-8841-9748AB29730D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19" name="Oval 818">
                    <a:extLst>
                      <a:ext uri="{FF2B5EF4-FFF2-40B4-BE49-F238E27FC236}">
                        <a16:creationId xmlns:a16="http://schemas.microsoft.com/office/drawing/2014/main" id="{75BA2890-B200-4EE2-A75C-D22386E5BE70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44" name="Group 843">
                  <a:extLst>
                    <a:ext uri="{FF2B5EF4-FFF2-40B4-BE49-F238E27FC236}">
                      <a16:creationId xmlns:a16="http://schemas.microsoft.com/office/drawing/2014/main" id="{E7AC8C70-275D-4515-B0EB-4961184D977C}"/>
                    </a:ext>
                  </a:extLst>
                </p:cNvPr>
                <p:cNvGrpSpPr/>
                <p:nvPr/>
              </p:nvGrpSpPr>
              <p:grpSpPr>
                <a:xfrm>
                  <a:off x="11147712" y="3969722"/>
                  <a:ext cx="272930" cy="246258"/>
                  <a:chOff x="678861" y="5311407"/>
                  <a:chExt cx="689659" cy="622263"/>
                </a:xfrm>
                <a:solidFill>
                  <a:schemeClr val="accent1"/>
                </a:solidFill>
              </p:grpSpPr>
              <p:sp>
                <p:nvSpPr>
                  <p:cNvPr id="845" name="Freeform: Shape 844">
                    <a:extLst>
                      <a:ext uri="{FF2B5EF4-FFF2-40B4-BE49-F238E27FC236}">
                        <a16:creationId xmlns:a16="http://schemas.microsoft.com/office/drawing/2014/main" id="{43C69672-FE41-4B76-91A4-39BE18D9BB19}"/>
                      </a:ext>
                    </a:extLst>
                  </p:cNvPr>
                  <p:cNvSpPr/>
                  <p:nvPr/>
                </p:nvSpPr>
                <p:spPr>
                  <a:xfrm>
                    <a:off x="678861" y="5311407"/>
                    <a:ext cx="689659" cy="302885"/>
                  </a:xfrm>
                  <a:custGeom>
                    <a:avLst/>
                    <a:gdLst>
                      <a:gd name="connsiteX0" fmla="*/ 343586 w 689659"/>
                      <a:gd name="connsiteY0" fmla="*/ 257 h 302885"/>
                      <a:gd name="connsiteX1" fmla="*/ 385862 w 689659"/>
                      <a:gd name="connsiteY1" fmla="*/ 14027 h 302885"/>
                      <a:gd name="connsiteX2" fmla="*/ 670477 w 689659"/>
                      <a:gd name="connsiteY2" fmla="*/ 209807 h 302885"/>
                      <a:gd name="connsiteX3" fmla="*/ 681861 w 689659"/>
                      <a:gd name="connsiteY3" fmla="*/ 271357 h 302885"/>
                      <a:gd name="connsiteX4" fmla="*/ 620312 w 689659"/>
                      <a:gd name="connsiteY4" fmla="*/ 282738 h 302885"/>
                      <a:gd name="connsiteX5" fmla="*/ 349366 w 689659"/>
                      <a:gd name="connsiteY5" fmla="*/ 96362 h 302885"/>
                      <a:gd name="connsiteX6" fmla="*/ 69880 w 689659"/>
                      <a:gd name="connsiteY6" fmla="*/ 294716 h 302885"/>
                      <a:gd name="connsiteX7" fmla="*/ 8170 w 689659"/>
                      <a:gd name="connsiteY7" fmla="*/ 284239 h 302885"/>
                      <a:gd name="connsiteX8" fmla="*/ 18649 w 689659"/>
                      <a:gd name="connsiteY8" fmla="*/ 222531 h 302885"/>
                      <a:gd name="connsiteX9" fmla="*/ 310061 w 689659"/>
                      <a:gd name="connsiteY9" fmla="*/ 15709 h 302885"/>
                      <a:gd name="connsiteX10" fmla="*/ 310096 w 689659"/>
                      <a:gd name="connsiteY10" fmla="*/ 15629 h 302885"/>
                      <a:gd name="connsiteX11" fmla="*/ 343586 w 689659"/>
                      <a:gd name="connsiteY11" fmla="*/ 257 h 302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89659" h="302885">
                        <a:moveTo>
                          <a:pt x="343586" y="257"/>
                        </a:moveTo>
                        <a:cubicBezTo>
                          <a:pt x="355187" y="-1049"/>
                          <a:pt x="368253" y="2504"/>
                          <a:pt x="385862" y="14027"/>
                        </a:cubicBezTo>
                        <a:lnTo>
                          <a:pt x="670477" y="209807"/>
                        </a:lnTo>
                        <a:cubicBezTo>
                          <a:pt x="690619" y="223660"/>
                          <a:pt x="695714" y="251217"/>
                          <a:pt x="681861" y="271357"/>
                        </a:cubicBezTo>
                        <a:cubicBezTo>
                          <a:pt x="668006" y="291495"/>
                          <a:pt x="640451" y="296591"/>
                          <a:pt x="620312" y="282738"/>
                        </a:cubicBezTo>
                        <a:lnTo>
                          <a:pt x="349366" y="96362"/>
                        </a:lnTo>
                        <a:lnTo>
                          <a:pt x="69880" y="294716"/>
                        </a:lnTo>
                        <a:cubicBezTo>
                          <a:pt x="49946" y="308863"/>
                          <a:pt x="22317" y="304172"/>
                          <a:pt x="8170" y="284239"/>
                        </a:cubicBezTo>
                        <a:cubicBezTo>
                          <a:pt x="-5977" y="264305"/>
                          <a:pt x="-1286" y="236676"/>
                          <a:pt x="18649" y="222531"/>
                        </a:cubicBezTo>
                        <a:lnTo>
                          <a:pt x="310061" y="15709"/>
                        </a:lnTo>
                        <a:cubicBezTo>
                          <a:pt x="310072" y="15683"/>
                          <a:pt x="310084" y="15657"/>
                          <a:pt x="310096" y="15629"/>
                        </a:cubicBezTo>
                        <a:cubicBezTo>
                          <a:pt x="321848" y="7725"/>
                          <a:pt x="331984" y="1562"/>
                          <a:pt x="343586" y="257"/>
                        </a:cubicBezTo>
                        <a:close/>
                      </a:path>
                    </a:pathLst>
                  </a:custGeom>
                  <a:grpFill/>
                  <a:ln w="2222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6" name="Freeform: Shape 845">
                    <a:extLst>
                      <a:ext uri="{FF2B5EF4-FFF2-40B4-BE49-F238E27FC236}">
                        <a16:creationId xmlns:a16="http://schemas.microsoft.com/office/drawing/2014/main" id="{CFEF025B-6847-428E-BB19-2302BA2AB470}"/>
                      </a:ext>
                    </a:extLst>
                  </p:cNvPr>
                  <p:cNvSpPr/>
                  <p:nvPr/>
                </p:nvSpPr>
                <p:spPr>
                  <a:xfrm>
                    <a:off x="797070" y="5457426"/>
                    <a:ext cx="472100" cy="476244"/>
                  </a:xfrm>
                  <a:custGeom>
                    <a:avLst/>
                    <a:gdLst>
                      <a:gd name="connsiteX0" fmla="*/ 237603 w 472100"/>
                      <a:gd name="connsiteY0" fmla="*/ 0 h 476244"/>
                      <a:gd name="connsiteX1" fmla="*/ 472100 w 472100"/>
                      <a:gd name="connsiteY1" fmla="*/ 169792 h 476244"/>
                      <a:gd name="connsiteX2" fmla="*/ 468477 w 472100"/>
                      <a:gd name="connsiteY2" fmla="*/ 476244 h 476244"/>
                      <a:gd name="connsiteX3" fmla="*/ 325347 w 472100"/>
                      <a:gd name="connsiteY3" fmla="*/ 476243 h 476244"/>
                      <a:gd name="connsiteX4" fmla="*/ 325346 w 472100"/>
                      <a:gd name="connsiteY4" fmla="*/ 246404 h 476244"/>
                      <a:gd name="connsiteX5" fmla="*/ 146753 w 472100"/>
                      <a:gd name="connsiteY5" fmla="*/ 246405 h 476244"/>
                      <a:gd name="connsiteX6" fmla="*/ 146754 w 472100"/>
                      <a:gd name="connsiteY6" fmla="*/ 476242 h 476244"/>
                      <a:gd name="connsiteX7" fmla="*/ 0 w 472100"/>
                      <a:gd name="connsiteY7" fmla="*/ 476242 h 476244"/>
                      <a:gd name="connsiteX8" fmla="*/ 0 w 472100"/>
                      <a:gd name="connsiteY8" fmla="*/ 169792 h 476244"/>
                      <a:gd name="connsiteX9" fmla="*/ 237603 w 472100"/>
                      <a:gd name="connsiteY9" fmla="*/ 0 h 476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72100" h="476244">
                        <a:moveTo>
                          <a:pt x="237603" y="0"/>
                        </a:moveTo>
                        <a:lnTo>
                          <a:pt x="472100" y="169792"/>
                        </a:lnTo>
                        <a:lnTo>
                          <a:pt x="468477" y="476244"/>
                        </a:lnTo>
                        <a:lnTo>
                          <a:pt x="325347" y="476243"/>
                        </a:lnTo>
                        <a:lnTo>
                          <a:pt x="325346" y="246404"/>
                        </a:lnTo>
                        <a:lnTo>
                          <a:pt x="146753" y="246405"/>
                        </a:lnTo>
                        <a:lnTo>
                          <a:pt x="146754" y="476242"/>
                        </a:lnTo>
                        <a:lnTo>
                          <a:pt x="0" y="476242"/>
                        </a:lnTo>
                        <a:lnTo>
                          <a:pt x="0" y="169792"/>
                        </a:lnTo>
                        <a:cubicBezTo>
                          <a:pt x="81787" y="106637"/>
                          <a:pt x="175485" y="45553"/>
                          <a:pt x="237603" y="0"/>
                        </a:cubicBezTo>
                        <a:close/>
                      </a:path>
                    </a:pathLst>
                  </a:custGeom>
                  <a:grpFill/>
                  <a:ln w="2222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96897B-0557-4E2E-8740-0BFD66E43EBF}"/>
                </a:ext>
              </a:extLst>
            </p:cNvPr>
            <p:cNvGrpSpPr/>
            <p:nvPr/>
          </p:nvGrpSpPr>
          <p:grpSpPr>
            <a:xfrm>
              <a:off x="468828" y="4810678"/>
              <a:ext cx="8206345" cy="415550"/>
              <a:chOff x="468828" y="4406818"/>
              <a:chExt cx="8206345" cy="415550"/>
            </a:xfrm>
          </p:grpSpPr>
          <p:grpSp>
            <p:nvGrpSpPr>
              <p:cNvPr id="899" name="Group 898">
                <a:extLst>
                  <a:ext uri="{FF2B5EF4-FFF2-40B4-BE49-F238E27FC236}">
                    <a16:creationId xmlns:a16="http://schemas.microsoft.com/office/drawing/2014/main" id="{A0406FEB-96B9-477F-8754-6485F000B8A2}"/>
                  </a:ext>
                </a:extLst>
              </p:cNvPr>
              <p:cNvGrpSpPr/>
              <p:nvPr/>
            </p:nvGrpSpPr>
            <p:grpSpPr>
              <a:xfrm>
                <a:off x="468828" y="4406818"/>
                <a:ext cx="393040" cy="415550"/>
                <a:chOff x="628231" y="4757943"/>
                <a:chExt cx="476412" cy="503696"/>
              </a:xfrm>
            </p:grpSpPr>
            <p:grpSp>
              <p:nvGrpSpPr>
                <p:cNvPr id="346" name="Group 345">
                  <a:extLst>
                    <a:ext uri="{FF2B5EF4-FFF2-40B4-BE49-F238E27FC236}">
                      <a16:creationId xmlns:a16="http://schemas.microsoft.com/office/drawing/2014/main" id="{430201B2-868D-4F93-9564-5A5A06DAC877}"/>
                    </a:ext>
                  </a:extLst>
                </p:cNvPr>
                <p:cNvGrpSpPr/>
                <p:nvPr/>
              </p:nvGrpSpPr>
              <p:grpSpPr>
                <a:xfrm>
                  <a:off x="628231" y="475794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347" name="Freeform: Shape 346">
                    <a:extLst>
                      <a:ext uri="{FF2B5EF4-FFF2-40B4-BE49-F238E27FC236}">
                        <a16:creationId xmlns:a16="http://schemas.microsoft.com/office/drawing/2014/main" id="{CFA0E6B5-DF96-4F72-BA4A-2138374C89FB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8" name="Oval 347">
                    <a:extLst>
                      <a:ext uri="{FF2B5EF4-FFF2-40B4-BE49-F238E27FC236}">
                        <a16:creationId xmlns:a16="http://schemas.microsoft.com/office/drawing/2014/main" id="{34F6EA3E-5E1E-4419-B3BD-4C7F46116F3E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82" name="Group 381">
                  <a:extLst>
                    <a:ext uri="{FF2B5EF4-FFF2-40B4-BE49-F238E27FC236}">
                      <a16:creationId xmlns:a16="http://schemas.microsoft.com/office/drawing/2014/main" id="{03F371E6-CC53-4BE5-A0E4-6A78E04B7AE4}"/>
                    </a:ext>
                  </a:extLst>
                </p:cNvPr>
                <p:cNvGrpSpPr/>
                <p:nvPr/>
              </p:nvGrpSpPr>
              <p:grpSpPr>
                <a:xfrm>
                  <a:off x="740541" y="4905155"/>
                  <a:ext cx="251792" cy="209272"/>
                  <a:chOff x="2873674" y="1885598"/>
                  <a:chExt cx="1114729" cy="926488"/>
                </a:xfrm>
                <a:solidFill>
                  <a:schemeClr val="accent1"/>
                </a:solidFill>
              </p:grpSpPr>
              <p:grpSp>
                <p:nvGrpSpPr>
                  <p:cNvPr id="383" name="Group 382">
                    <a:extLst>
                      <a:ext uri="{FF2B5EF4-FFF2-40B4-BE49-F238E27FC236}">
                        <a16:creationId xmlns:a16="http://schemas.microsoft.com/office/drawing/2014/main" id="{0569AB13-AFD8-4979-92A8-6F19E90A3DA4}"/>
                      </a:ext>
                    </a:extLst>
                  </p:cNvPr>
                  <p:cNvGrpSpPr/>
                  <p:nvPr/>
                </p:nvGrpSpPr>
                <p:grpSpPr>
                  <a:xfrm>
                    <a:off x="3221215" y="2008652"/>
                    <a:ext cx="423219" cy="401383"/>
                    <a:chOff x="5182505" y="1293795"/>
                    <a:chExt cx="1235180" cy="1171446"/>
                  </a:xfrm>
                  <a:grpFill/>
                </p:grpSpPr>
                <p:sp>
                  <p:nvSpPr>
                    <p:cNvPr id="387" name="Freeform 60">
                      <a:extLst>
                        <a:ext uri="{FF2B5EF4-FFF2-40B4-BE49-F238E27FC236}">
                          <a16:creationId xmlns:a16="http://schemas.microsoft.com/office/drawing/2014/main" id="{E14E5720-0C76-44DD-ABA4-2B5C4F4F4252}"/>
                        </a:ext>
                      </a:extLst>
                    </p:cNvPr>
                    <p:cNvSpPr/>
                    <p:nvPr/>
                  </p:nvSpPr>
                  <p:spPr>
                    <a:xfrm rot="2707858">
                      <a:off x="5870929" y="1323898"/>
                      <a:ext cx="308306" cy="785206"/>
                    </a:xfrm>
                    <a:custGeom>
                      <a:avLst/>
                      <a:gdLst>
                        <a:gd name="connsiteX0" fmla="*/ 184761 w 308306"/>
                        <a:gd name="connsiteY0" fmla="*/ 86585 h 785206"/>
                        <a:gd name="connsiteX1" fmla="*/ 175301 w 308306"/>
                        <a:gd name="connsiteY1" fmla="*/ 110282 h 785206"/>
                        <a:gd name="connsiteX2" fmla="*/ 181661 w 308306"/>
                        <a:gd name="connsiteY2" fmla="*/ 602743 h 785206"/>
                        <a:gd name="connsiteX3" fmla="*/ 215426 w 308306"/>
                        <a:gd name="connsiteY3" fmla="*/ 635648 h 785206"/>
                        <a:gd name="connsiteX4" fmla="*/ 215425 w 308306"/>
                        <a:gd name="connsiteY4" fmla="*/ 635649 h 785206"/>
                        <a:gd name="connsiteX5" fmla="*/ 248330 w 308306"/>
                        <a:gd name="connsiteY5" fmla="*/ 601883 h 785206"/>
                        <a:gd name="connsiteX6" fmla="*/ 241972 w 308306"/>
                        <a:gd name="connsiteY6" fmla="*/ 109421 h 785206"/>
                        <a:gd name="connsiteX7" fmla="*/ 208206 w 308306"/>
                        <a:gd name="connsiteY7" fmla="*/ 76517 h 785206"/>
                        <a:gd name="connsiteX8" fmla="*/ 184761 w 308306"/>
                        <a:gd name="connsiteY8" fmla="*/ 86585 h 785206"/>
                        <a:gd name="connsiteX9" fmla="*/ 70238 w 308306"/>
                        <a:gd name="connsiteY9" fmla="*/ 105054 h 785206"/>
                        <a:gd name="connsiteX10" fmla="*/ 60779 w 308306"/>
                        <a:gd name="connsiteY10" fmla="*/ 128752 h 785206"/>
                        <a:gd name="connsiteX11" fmla="*/ 67138 w 308306"/>
                        <a:gd name="connsiteY11" fmla="*/ 621213 h 785206"/>
                        <a:gd name="connsiteX12" fmla="*/ 100904 w 308306"/>
                        <a:gd name="connsiteY12" fmla="*/ 654117 h 785206"/>
                        <a:gd name="connsiteX13" fmla="*/ 100903 w 308306"/>
                        <a:gd name="connsiteY13" fmla="*/ 654118 h 785206"/>
                        <a:gd name="connsiteX14" fmla="*/ 133807 w 308306"/>
                        <a:gd name="connsiteY14" fmla="*/ 620353 h 785206"/>
                        <a:gd name="connsiteX15" fmla="*/ 127449 w 308306"/>
                        <a:gd name="connsiteY15" fmla="*/ 127891 h 785206"/>
                        <a:gd name="connsiteX16" fmla="*/ 93683 w 308306"/>
                        <a:gd name="connsiteY16" fmla="*/ 94986 h 785206"/>
                        <a:gd name="connsiteX17" fmla="*/ 70238 w 308306"/>
                        <a:gd name="connsiteY17" fmla="*/ 105054 h 785206"/>
                        <a:gd name="connsiteX18" fmla="*/ 45151 w 308306"/>
                        <a:gd name="connsiteY18" fmla="*/ 45150 h 785206"/>
                        <a:gd name="connsiteX19" fmla="*/ 154153 w 308306"/>
                        <a:gd name="connsiteY19" fmla="*/ 0 h 785206"/>
                        <a:gd name="connsiteX20" fmla="*/ 308306 w 308306"/>
                        <a:gd name="connsiteY20" fmla="*/ 154153 h 785206"/>
                        <a:gd name="connsiteX21" fmla="*/ 308306 w 308306"/>
                        <a:gd name="connsiteY21" fmla="*/ 785206 h 785206"/>
                        <a:gd name="connsiteX22" fmla="*/ 0 w 308306"/>
                        <a:gd name="connsiteY22" fmla="*/ 785206 h 785206"/>
                        <a:gd name="connsiteX23" fmla="*/ 0 w 308306"/>
                        <a:gd name="connsiteY23" fmla="*/ 154153 h 785206"/>
                        <a:gd name="connsiteX24" fmla="*/ 45151 w 308306"/>
                        <a:gd name="connsiteY24" fmla="*/ 45150 h 785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308306" h="785206">
                          <a:moveTo>
                            <a:pt x="184761" y="86585"/>
                          </a:moveTo>
                          <a:cubicBezTo>
                            <a:pt x="178806" y="92695"/>
                            <a:pt x="175183" y="101077"/>
                            <a:pt x="175301" y="110282"/>
                          </a:cubicBezTo>
                          <a:lnTo>
                            <a:pt x="181661" y="602743"/>
                          </a:lnTo>
                          <a:cubicBezTo>
                            <a:pt x="181899" y="621154"/>
                            <a:pt x="197016" y="635886"/>
                            <a:pt x="215426" y="635648"/>
                          </a:cubicBezTo>
                          <a:lnTo>
                            <a:pt x="215425" y="635649"/>
                          </a:lnTo>
                          <a:cubicBezTo>
                            <a:pt x="233836" y="635411"/>
                            <a:pt x="248568" y="620294"/>
                            <a:pt x="248330" y="601883"/>
                          </a:cubicBezTo>
                          <a:cubicBezTo>
                            <a:pt x="246211" y="437729"/>
                            <a:pt x="244092" y="273576"/>
                            <a:pt x="241972" y="109421"/>
                          </a:cubicBezTo>
                          <a:cubicBezTo>
                            <a:pt x="241734" y="91011"/>
                            <a:pt x="226617" y="76279"/>
                            <a:pt x="208206" y="76517"/>
                          </a:cubicBezTo>
                          <a:cubicBezTo>
                            <a:pt x="199001" y="76636"/>
                            <a:pt x="190715" y="80474"/>
                            <a:pt x="184761" y="86585"/>
                          </a:cubicBezTo>
                          <a:close/>
                          <a:moveTo>
                            <a:pt x="70238" y="105054"/>
                          </a:moveTo>
                          <a:cubicBezTo>
                            <a:pt x="64283" y="111164"/>
                            <a:pt x="60660" y="119546"/>
                            <a:pt x="60779" y="128752"/>
                          </a:cubicBezTo>
                          <a:lnTo>
                            <a:pt x="67138" y="621213"/>
                          </a:lnTo>
                          <a:cubicBezTo>
                            <a:pt x="67376" y="639623"/>
                            <a:pt x="82493" y="654355"/>
                            <a:pt x="100904" y="654117"/>
                          </a:cubicBezTo>
                          <a:lnTo>
                            <a:pt x="100903" y="654118"/>
                          </a:lnTo>
                          <a:cubicBezTo>
                            <a:pt x="119313" y="653880"/>
                            <a:pt x="134045" y="638763"/>
                            <a:pt x="133807" y="620353"/>
                          </a:cubicBezTo>
                          <a:cubicBezTo>
                            <a:pt x="131688" y="456198"/>
                            <a:pt x="129569" y="292045"/>
                            <a:pt x="127449" y="127891"/>
                          </a:cubicBezTo>
                          <a:cubicBezTo>
                            <a:pt x="127211" y="109480"/>
                            <a:pt x="112094" y="94748"/>
                            <a:pt x="93683" y="94986"/>
                          </a:cubicBezTo>
                          <a:cubicBezTo>
                            <a:pt x="84478" y="95105"/>
                            <a:pt x="76192" y="98943"/>
                            <a:pt x="70238" y="105054"/>
                          </a:cubicBezTo>
                          <a:close/>
                          <a:moveTo>
                            <a:pt x="45151" y="45150"/>
                          </a:moveTo>
                          <a:cubicBezTo>
                            <a:pt x="73047" y="17254"/>
                            <a:pt x="111585" y="0"/>
                            <a:pt x="154153" y="0"/>
                          </a:cubicBezTo>
                          <a:cubicBezTo>
                            <a:pt x="239289" y="0"/>
                            <a:pt x="308306" y="69017"/>
                            <a:pt x="308306" y="154153"/>
                          </a:cubicBezTo>
                          <a:lnTo>
                            <a:pt x="308306" y="785206"/>
                          </a:lnTo>
                          <a:lnTo>
                            <a:pt x="0" y="785206"/>
                          </a:lnTo>
                          <a:lnTo>
                            <a:pt x="0" y="154153"/>
                          </a:lnTo>
                          <a:cubicBezTo>
                            <a:pt x="0" y="111585"/>
                            <a:pt x="17254" y="73047"/>
                            <a:pt x="45151" y="4515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88" name="Freeform 61">
                      <a:extLst>
                        <a:ext uri="{FF2B5EF4-FFF2-40B4-BE49-F238E27FC236}">
                          <a16:creationId xmlns:a16="http://schemas.microsoft.com/office/drawing/2014/main" id="{A029B7D6-5B7A-4737-9D80-DDFFB147AD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98281" y="1988104"/>
                      <a:ext cx="474755" cy="446308"/>
                    </a:xfrm>
                    <a:custGeom>
                      <a:avLst/>
                      <a:gdLst>
                        <a:gd name="connsiteX0" fmla="*/ 404279 w 462847"/>
                        <a:gd name="connsiteY0" fmla="*/ 16 h 446445"/>
                        <a:gd name="connsiteX1" fmla="*/ 424630 w 462847"/>
                        <a:gd name="connsiteY1" fmla="*/ 9260 h 446445"/>
                        <a:gd name="connsiteX2" fmla="*/ 454977 w 462847"/>
                        <a:gd name="connsiteY2" fmla="*/ 41723 h 446445"/>
                        <a:gd name="connsiteX3" fmla="*/ 453587 w 462847"/>
                        <a:gd name="connsiteY3" fmla="*/ 83000 h 446445"/>
                        <a:gd name="connsiteX4" fmla="*/ 309592 w 462847"/>
                        <a:gd name="connsiteY4" fmla="*/ 217611 h 446445"/>
                        <a:gd name="connsiteX5" fmla="*/ 311425 w 462847"/>
                        <a:gd name="connsiteY5" fmla="*/ 225559 h 446445"/>
                        <a:gd name="connsiteX6" fmla="*/ 288132 w 462847"/>
                        <a:gd name="connsiteY6" fmla="*/ 303656 h 446445"/>
                        <a:gd name="connsiteX7" fmla="*/ 59532 w 462847"/>
                        <a:gd name="connsiteY7" fmla="*/ 446445 h 446445"/>
                        <a:gd name="connsiteX8" fmla="*/ 0 w 462847"/>
                        <a:gd name="connsiteY8" fmla="*/ 391677 h 446445"/>
                        <a:gd name="connsiteX9" fmla="*/ 150021 w 462847"/>
                        <a:gd name="connsiteY9" fmla="*/ 148876 h 446445"/>
                        <a:gd name="connsiteX10" fmla="*/ 228528 w 462847"/>
                        <a:gd name="connsiteY10" fmla="*/ 142588 h 446445"/>
                        <a:gd name="connsiteX11" fmla="*/ 236625 w 462847"/>
                        <a:gd name="connsiteY11" fmla="*/ 145035 h 446445"/>
                        <a:gd name="connsiteX12" fmla="*/ 383352 w 462847"/>
                        <a:gd name="connsiteY12" fmla="*/ 7869 h 446445"/>
                        <a:gd name="connsiteX13" fmla="*/ 404279 w 462847"/>
                        <a:gd name="connsiteY13" fmla="*/ 16 h 446445"/>
                        <a:gd name="connsiteX0" fmla="*/ 404279 w 462847"/>
                        <a:gd name="connsiteY0" fmla="*/ 16 h 446445"/>
                        <a:gd name="connsiteX1" fmla="*/ 424630 w 462847"/>
                        <a:gd name="connsiteY1" fmla="*/ 9260 h 446445"/>
                        <a:gd name="connsiteX2" fmla="*/ 454977 w 462847"/>
                        <a:gd name="connsiteY2" fmla="*/ 41723 h 446445"/>
                        <a:gd name="connsiteX3" fmla="*/ 453587 w 462847"/>
                        <a:gd name="connsiteY3" fmla="*/ 83000 h 446445"/>
                        <a:gd name="connsiteX4" fmla="*/ 309592 w 462847"/>
                        <a:gd name="connsiteY4" fmla="*/ 217611 h 446445"/>
                        <a:gd name="connsiteX5" fmla="*/ 311425 w 462847"/>
                        <a:gd name="connsiteY5" fmla="*/ 225559 h 446445"/>
                        <a:gd name="connsiteX6" fmla="*/ 288132 w 462847"/>
                        <a:gd name="connsiteY6" fmla="*/ 303656 h 446445"/>
                        <a:gd name="connsiteX7" fmla="*/ 59532 w 462847"/>
                        <a:gd name="connsiteY7" fmla="*/ 446445 h 446445"/>
                        <a:gd name="connsiteX8" fmla="*/ 0 w 462847"/>
                        <a:gd name="connsiteY8" fmla="*/ 391677 h 446445"/>
                        <a:gd name="connsiteX9" fmla="*/ 150021 w 462847"/>
                        <a:gd name="connsiteY9" fmla="*/ 148876 h 446445"/>
                        <a:gd name="connsiteX10" fmla="*/ 236625 w 462847"/>
                        <a:gd name="connsiteY10" fmla="*/ 145035 h 446445"/>
                        <a:gd name="connsiteX11" fmla="*/ 383352 w 462847"/>
                        <a:gd name="connsiteY11" fmla="*/ 7869 h 446445"/>
                        <a:gd name="connsiteX12" fmla="*/ 404279 w 462847"/>
                        <a:gd name="connsiteY12" fmla="*/ 16 h 446445"/>
                        <a:gd name="connsiteX0" fmla="*/ 404279 w 462847"/>
                        <a:gd name="connsiteY0" fmla="*/ 16 h 446445"/>
                        <a:gd name="connsiteX1" fmla="*/ 424630 w 462847"/>
                        <a:gd name="connsiteY1" fmla="*/ 9260 h 446445"/>
                        <a:gd name="connsiteX2" fmla="*/ 454977 w 462847"/>
                        <a:gd name="connsiteY2" fmla="*/ 41723 h 446445"/>
                        <a:gd name="connsiteX3" fmla="*/ 453587 w 462847"/>
                        <a:gd name="connsiteY3" fmla="*/ 83000 h 446445"/>
                        <a:gd name="connsiteX4" fmla="*/ 309592 w 462847"/>
                        <a:gd name="connsiteY4" fmla="*/ 217611 h 446445"/>
                        <a:gd name="connsiteX5" fmla="*/ 311425 w 462847"/>
                        <a:gd name="connsiteY5" fmla="*/ 225559 h 446445"/>
                        <a:gd name="connsiteX6" fmla="*/ 288132 w 462847"/>
                        <a:gd name="connsiteY6" fmla="*/ 303656 h 446445"/>
                        <a:gd name="connsiteX7" fmla="*/ 59532 w 462847"/>
                        <a:gd name="connsiteY7" fmla="*/ 446445 h 446445"/>
                        <a:gd name="connsiteX8" fmla="*/ 0 w 462847"/>
                        <a:gd name="connsiteY8" fmla="*/ 391677 h 446445"/>
                        <a:gd name="connsiteX9" fmla="*/ 150021 w 462847"/>
                        <a:gd name="connsiteY9" fmla="*/ 148876 h 446445"/>
                        <a:gd name="connsiteX10" fmla="*/ 236625 w 462847"/>
                        <a:gd name="connsiteY10" fmla="*/ 145035 h 446445"/>
                        <a:gd name="connsiteX11" fmla="*/ 383352 w 462847"/>
                        <a:gd name="connsiteY11" fmla="*/ 7869 h 446445"/>
                        <a:gd name="connsiteX12" fmla="*/ 404279 w 462847"/>
                        <a:gd name="connsiteY12" fmla="*/ 16 h 446445"/>
                        <a:gd name="connsiteX0" fmla="*/ 404279 w 462847"/>
                        <a:gd name="connsiteY0" fmla="*/ 16 h 446445"/>
                        <a:gd name="connsiteX1" fmla="*/ 424630 w 462847"/>
                        <a:gd name="connsiteY1" fmla="*/ 9260 h 446445"/>
                        <a:gd name="connsiteX2" fmla="*/ 454977 w 462847"/>
                        <a:gd name="connsiteY2" fmla="*/ 41723 h 446445"/>
                        <a:gd name="connsiteX3" fmla="*/ 453587 w 462847"/>
                        <a:gd name="connsiteY3" fmla="*/ 83000 h 446445"/>
                        <a:gd name="connsiteX4" fmla="*/ 309592 w 462847"/>
                        <a:gd name="connsiteY4" fmla="*/ 217611 h 446445"/>
                        <a:gd name="connsiteX5" fmla="*/ 311425 w 462847"/>
                        <a:gd name="connsiteY5" fmla="*/ 225559 h 446445"/>
                        <a:gd name="connsiteX6" fmla="*/ 288132 w 462847"/>
                        <a:gd name="connsiteY6" fmla="*/ 303656 h 446445"/>
                        <a:gd name="connsiteX7" fmla="*/ 59532 w 462847"/>
                        <a:gd name="connsiteY7" fmla="*/ 446445 h 446445"/>
                        <a:gd name="connsiteX8" fmla="*/ 0 w 462847"/>
                        <a:gd name="connsiteY8" fmla="*/ 391677 h 446445"/>
                        <a:gd name="connsiteX9" fmla="*/ 150021 w 462847"/>
                        <a:gd name="connsiteY9" fmla="*/ 148876 h 446445"/>
                        <a:gd name="connsiteX10" fmla="*/ 236625 w 462847"/>
                        <a:gd name="connsiteY10" fmla="*/ 145035 h 446445"/>
                        <a:gd name="connsiteX11" fmla="*/ 383352 w 462847"/>
                        <a:gd name="connsiteY11" fmla="*/ 7869 h 446445"/>
                        <a:gd name="connsiteX12" fmla="*/ 404279 w 462847"/>
                        <a:gd name="connsiteY12" fmla="*/ 16 h 446445"/>
                        <a:gd name="connsiteX0" fmla="*/ 404279 w 462847"/>
                        <a:gd name="connsiteY0" fmla="*/ 16 h 446445"/>
                        <a:gd name="connsiteX1" fmla="*/ 424630 w 462847"/>
                        <a:gd name="connsiteY1" fmla="*/ 9260 h 446445"/>
                        <a:gd name="connsiteX2" fmla="*/ 454977 w 462847"/>
                        <a:gd name="connsiteY2" fmla="*/ 41723 h 446445"/>
                        <a:gd name="connsiteX3" fmla="*/ 453587 w 462847"/>
                        <a:gd name="connsiteY3" fmla="*/ 83000 h 446445"/>
                        <a:gd name="connsiteX4" fmla="*/ 309592 w 462847"/>
                        <a:gd name="connsiteY4" fmla="*/ 217611 h 446445"/>
                        <a:gd name="connsiteX5" fmla="*/ 288132 w 462847"/>
                        <a:gd name="connsiteY5" fmla="*/ 303656 h 446445"/>
                        <a:gd name="connsiteX6" fmla="*/ 59532 w 462847"/>
                        <a:gd name="connsiteY6" fmla="*/ 446445 h 446445"/>
                        <a:gd name="connsiteX7" fmla="*/ 0 w 462847"/>
                        <a:gd name="connsiteY7" fmla="*/ 391677 h 446445"/>
                        <a:gd name="connsiteX8" fmla="*/ 150021 w 462847"/>
                        <a:gd name="connsiteY8" fmla="*/ 148876 h 446445"/>
                        <a:gd name="connsiteX9" fmla="*/ 236625 w 462847"/>
                        <a:gd name="connsiteY9" fmla="*/ 145035 h 446445"/>
                        <a:gd name="connsiteX10" fmla="*/ 383352 w 462847"/>
                        <a:gd name="connsiteY10" fmla="*/ 7869 h 446445"/>
                        <a:gd name="connsiteX11" fmla="*/ 404279 w 462847"/>
                        <a:gd name="connsiteY11" fmla="*/ 16 h 446445"/>
                        <a:gd name="connsiteX0" fmla="*/ 404279 w 462847"/>
                        <a:gd name="connsiteY0" fmla="*/ 16 h 446445"/>
                        <a:gd name="connsiteX1" fmla="*/ 424630 w 462847"/>
                        <a:gd name="connsiteY1" fmla="*/ 9260 h 446445"/>
                        <a:gd name="connsiteX2" fmla="*/ 454977 w 462847"/>
                        <a:gd name="connsiteY2" fmla="*/ 41723 h 446445"/>
                        <a:gd name="connsiteX3" fmla="*/ 453587 w 462847"/>
                        <a:gd name="connsiteY3" fmla="*/ 83000 h 446445"/>
                        <a:gd name="connsiteX4" fmla="*/ 309592 w 462847"/>
                        <a:gd name="connsiteY4" fmla="*/ 217611 h 446445"/>
                        <a:gd name="connsiteX5" fmla="*/ 288132 w 462847"/>
                        <a:gd name="connsiteY5" fmla="*/ 303656 h 446445"/>
                        <a:gd name="connsiteX6" fmla="*/ 59532 w 462847"/>
                        <a:gd name="connsiteY6" fmla="*/ 446445 h 446445"/>
                        <a:gd name="connsiteX7" fmla="*/ 0 w 462847"/>
                        <a:gd name="connsiteY7" fmla="*/ 391677 h 446445"/>
                        <a:gd name="connsiteX8" fmla="*/ 150021 w 462847"/>
                        <a:gd name="connsiteY8" fmla="*/ 148876 h 446445"/>
                        <a:gd name="connsiteX9" fmla="*/ 236625 w 462847"/>
                        <a:gd name="connsiteY9" fmla="*/ 145035 h 446445"/>
                        <a:gd name="connsiteX10" fmla="*/ 383352 w 462847"/>
                        <a:gd name="connsiteY10" fmla="*/ 7869 h 446445"/>
                        <a:gd name="connsiteX11" fmla="*/ 404279 w 462847"/>
                        <a:gd name="connsiteY11" fmla="*/ 16 h 446445"/>
                        <a:gd name="connsiteX0" fmla="*/ 404279 w 462847"/>
                        <a:gd name="connsiteY0" fmla="*/ 16 h 446445"/>
                        <a:gd name="connsiteX1" fmla="*/ 424630 w 462847"/>
                        <a:gd name="connsiteY1" fmla="*/ 9260 h 446445"/>
                        <a:gd name="connsiteX2" fmla="*/ 454977 w 462847"/>
                        <a:gd name="connsiteY2" fmla="*/ 41723 h 446445"/>
                        <a:gd name="connsiteX3" fmla="*/ 453587 w 462847"/>
                        <a:gd name="connsiteY3" fmla="*/ 83000 h 446445"/>
                        <a:gd name="connsiteX4" fmla="*/ 309592 w 462847"/>
                        <a:gd name="connsiteY4" fmla="*/ 217611 h 446445"/>
                        <a:gd name="connsiteX5" fmla="*/ 288132 w 462847"/>
                        <a:gd name="connsiteY5" fmla="*/ 303656 h 446445"/>
                        <a:gd name="connsiteX6" fmla="*/ 59532 w 462847"/>
                        <a:gd name="connsiteY6" fmla="*/ 446445 h 446445"/>
                        <a:gd name="connsiteX7" fmla="*/ 0 w 462847"/>
                        <a:gd name="connsiteY7" fmla="*/ 391677 h 446445"/>
                        <a:gd name="connsiteX8" fmla="*/ 150021 w 462847"/>
                        <a:gd name="connsiteY8" fmla="*/ 148876 h 446445"/>
                        <a:gd name="connsiteX9" fmla="*/ 236625 w 462847"/>
                        <a:gd name="connsiteY9" fmla="*/ 145035 h 446445"/>
                        <a:gd name="connsiteX10" fmla="*/ 383352 w 462847"/>
                        <a:gd name="connsiteY10" fmla="*/ 7869 h 446445"/>
                        <a:gd name="connsiteX11" fmla="*/ 404279 w 462847"/>
                        <a:gd name="connsiteY11" fmla="*/ 16 h 446445"/>
                        <a:gd name="connsiteX0" fmla="*/ 404279 w 462847"/>
                        <a:gd name="connsiteY0" fmla="*/ 16 h 446445"/>
                        <a:gd name="connsiteX1" fmla="*/ 424630 w 462847"/>
                        <a:gd name="connsiteY1" fmla="*/ 9260 h 446445"/>
                        <a:gd name="connsiteX2" fmla="*/ 454977 w 462847"/>
                        <a:gd name="connsiteY2" fmla="*/ 41723 h 446445"/>
                        <a:gd name="connsiteX3" fmla="*/ 453587 w 462847"/>
                        <a:gd name="connsiteY3" fmla="*/ 83000 h 446445"/>
                        <a:gd name="connsiteX4" fmla="*/ 309592 w 462847"/>
                        <a:gd name="connsiteY4" fmla="*/ 217611 h 446445"/>
                        <a:gd name="connsiteX5" fmla="*/ 288132 w 462847"/>
                        <a:gd name="connsiteY5" fmla="*/ 303656 h 446445"/>
                        <a:gd name="connsiteX6" fmla="*/ 69057 w 462847"/>
                        <a:gd name="connsiteY6" fmla="*/ 446445 h 446445"/>
                        <a:gd name="connsiteX7" fmla="*/ 0 w 462847"/>
                        <a:gd name="connsiteY7" fmla="*/ 391677 h 446445"/>
                        <a:gd name="connsiteX8" fmla="*/ 150021 w 462847"/>
                        <a:gd name="connsiteY8" fmla="*/ 148876 h 446445"/>
                        <a:gd name="connsiteX9" fmla="*/ 236625 w 462847"/>
                        <a:gd name="connsiteY9" fmla="*/ 145035 h 446445"/>
                        <a:gd name="connsiteX10" fmla="*/ 383352 w 462847"/>
                        <a:gd name="connsiteY10" fmla="*/ 7869 h 446445"/>
                        <a:gd name="connsiteX11" fmla="*/ 404279 w 462847"/>
                        <a:gd name="connsiteY11" fmla="*/ 16 h 446445"/>
                        <a:gd name="connsiteX0" fmla="*/ 406660 w 465228"/>
                        <a:gd name="connsiteY0" fmla="*/ 16 h 446445"/>
                        <a:gd name="connsiteX1" fmla="*/ 427011 w 465228"/>
                        <a:gd name="connsiteY1" fmla="*/ 9260 h 446445"/>
                        <a:gd name="connsiteX2" fmla="*/ 457358 w 465228"/>
                        <a:gd name="connsiteY2" fmla="*/ 41723 h 446445"/>
                        <a:gd name="connsiteX3" fmla="*/ 455968 w 465228"/>
                        <a:gd name="connsiteY3" fmla="*/ 83000 h 446445"/>
                        <a:gd name="connsiteX4" fmla="*/ 311973 w 465228"/>
                        <a:gd name="connsiteY4" fmla="*/ 217611 h 446445"/>
                        <a:gd name="connsiteX5" fmla="*/ 290513 w 465228"/>
                        <a:gd name="connsiteY5" fmla="*/ 303656 h 446445"/>
                        <a:gd name="connsiteX6" fmla="*/ 71438 w 465228"/>
                        <a:gd name="connsiteY6" fmla="*/ 446445 h 446445"/>
                        <a:gd name="connsiteX7" fmla="*/ 0 w 465228"/>
                        <a:gd name="connsiteY7" fmla="*/ 389296 h 446445"/>
                        <a:gd name="connsiteX8" fmla="*/ 152402 w 465228"/>
                        <a:gd name="connsiteY8" fmla="*/ 148876 h 446445"/>
                        <a:gd name="connsiteX9" fmla="*/ 239006 w 465228"/>
                        <a:gd name="connsiteY9" fmla="*/ 145035 h 446445"/>
                        <a:gd name="connsiteX10" fmla="*/ 385733 w 465228"/>
                        <a:gd name="connsiteY10" fmla="*/ 7869 h 446445"/>
                        <a:gd name="connsiteX11" fmla="*/ 406660 w 465228"/>
                        <a:gd name="connsiteY11" fmla="*/ 16 h 446445"/>
                        <a:gd name="connsiteX0" fmla="*/ 406660 w 465228"/>
                        <a:gd name="connsiteY0" fmla="*/ 16 h 446445"/>
                        <a:gd name="connsiteX1" fmla="*/ 427011 w 465228"/>
                        <a:gd name="connsiteY1" fmla="*/ 9260 h 446445"/>
                        <a:gd name="connsiteX2" fmla="*/ 457358 w 465228"/>
                        <a:gd name="connsiteY2" fmla="*/ 41723 h 446445"/>
                        <a:gd name="connsiteX3" fmla="*/ 455968 w 465228"/>
                        <a:gd name="connsiteY3" fmla="*/ 83000 h 446445"/>
                        <a:gd name="connsiteX4" fmla="*/ 311973 w 465228"/>
                        <a:gd name="connsiteY4" fmla="*/ 217611 h 446445"/>
                        <a:gd name="connsiteX5" fmla="*/ 290513 w 465228"/>
                        <a:gd name="connsiteY5" fmla="*/ 303656 h 446445"/>
                        <a:gd name="connsiteX6" fmla="*/ 71438 w 465228"/>
                        <a:gd name="connsiteY6" fmla="*/ 446445 h 446445"/>
                        <a:gd name="connsiteX7" fmla="*/ 0 w 465228"/>
                        <a:gd name="connsiteY7" fmla="*/ 389296 h 446445"/>
                        <a:gd name="connsiteX8" fmla="*/ 152402 w 465228"/>
                        <a:gd name="connsiteY8" fmla="*/ 148876 h 446445"/>
                        <a:gd name="connsiteX9" fmla="*/ 239006 w 465228"/>
                        <a:gd name="connsiteY9" fmla="*/ 145035 h 446445"/>
                        <a:gd name="connsiteX10" fmla="*/ 385733 w 465228"/>
                        <a:gd name="connsiteY10" fmla="*/ 7869 h 446445"/>
                        <a:gd name="connsiteX11" fmla="*/ 406660 w 465228"/>
                        <a:gd name="connsiteY11" fmla="*/ 16 h 446445"/>
                        <a:gd name="connsiteX0" fmla="*/ 406660 w 465228"/>
                        <a:gd name="connsiteY0" fmla="*/ 0 h 446429"/>
                        <a:gd name="connsiteX1" fmla="*/ 427011 w 465228"/>
                        <a:gd name="connsiteY1" fmla="*/ 9244 h 446429"/>
                        <a:gd name="connsiteX2" fmla="*/ 457358 w 465228"/>
                        <a:gd name="connsiteY2" fmla="*/ 41707 h 446429"/>
                        <a:gd name="connsiteX3" fmla="*/ 455968 w 465228"/>
                        <a:gd name="connsiteY3" fmla="*/ 82984 h 446429"/>
                        <a:gd name="connsiteX4" fmla="*/ 311973 w 465228"/>
                        <a:gd name="connsiteY4" fmla="*/ 217595 h 446429"/>
                        <a:gd name="connsiteX5" fmla="*/ 290513 w 465228"/>
                        <a:gd name="connsiteY5" fmla="*/ 303640 h 446429"/>
                        <a:gd name="connsiteX6" fmla="*/ 71438 w 465228"/>
                        <a:gd name="connsiteY6" fmla="*/ 446429 h 446429"/>
                        <a:gd name="connsiteX7" fmla="*/ 0 w 465228"/>
                        <a:gd name="connsiteY7" fmla="*/ 389280 h 446429"/>
                        <a:gd name="connsiteX8" fmla="*/ 152402 w 465228"/>
                        <a:gd name="connsiteY8" fmla="*/ 148860 h 446429"/>
                        <a:gd name="connsiteX9" fmla="*/ 239006 w 465228"/>
                        <a:gd name="connsiteY9" fmla="*/ 145019 h 446429"/>
                        <a:gd name="connsiteX10" fmla="*/ 406660 w 465228"/>
                        <a:gd name="connsiteY10" fmla="*/ 0 h 446429"/>
                        <a:gd name="connsiteX0" fmla="*/ 406660 w 465228"/>
                        <a:gd name="connsiteY0" fmla="*/ 3864 h 450293"/>
                        <a:gd name="connsiteX1" fmla="*/ 457358 w 465228"/>
                        <a:gd name="connsiteY1" fmla="*/ 45571 h 450293"/>
                        <a:gd name="connsiteX2" fmla="*/ 455968 w 465228"/>
                        <a:gd name="connsiteY2" fmla="*/ 86848 h 450293"/>
                        <a:gd name="connsiteX3" fmla="*/ 311973 w 465228"/>
                        <a:gd name="connsiteY3" fmla="*/ 221459 h 450293"/>
                        <a:gd name="connsiteX4" fmla="*/ 290513 w 465228"/>
                        <a:gd name="connsiteY4" fmla="*/ 307504 h 450293"/>
                        <a:gd name="connsiteX5" fmla="*/ 71438 w 465228"/>
                        <a:gd name="connsiteY5" fmla="*/ 450293 h 450293"/>
                        <a:gd name="connsiteX6" fmla="*/ 0 w 465228"/>
                        <a:gd name="connsiteY6" fmla="*/ 393144 h 450293"/>
                        <a:gd name="connsiteX7" fmla="*/ 152402 w 465228"/>
                        <a:gd name="connsiteY7" fmla="*/ 152724 h 450293"/>
                        <a:gd name="connsiteX8" fmla="*/ 239006 w 465228"/>
                        <a:gd name="connsiteY8" fmla="*/ 148883 h 450293"/>
                        <a:gd name="connsiteX9" fmla="*/ 406660 w 465228"/>
                        <a:gd name="connsiteY9" fmla="*/ 3864 h 450293"/>
                        <a:gd name="connsiteX0" fmla="*/ 406660 w 460378"/>
                        <a:gd name="connsiteY0" fmla="*/ 1233 h 447662"/>
                        <a:gd name="connsiteX1" fmla="*/ 455968 w 460378"/>
                        <a:gd name="connsiteY1" fmla="*/ 84217 h 447662"/>
                        <a:gd name="connsiteX2" fmla="*/ 311973 w 460378"/>
                        <a:gd name="connsiteY2" fmla="*/ 218828 h 447662"/>
                        <a:gd name="connsiteX3" fmla="*/ 290513 w 460378"/>
                        <a:gd name="connsiteY3" fmla="*/ 304873 h 447662"/>
                        <a:gd name="connsiteX4" fmla="*/ 71438 w 460378"/>
                        <a:gd name="connsiteY4" fmla="*/ 447662 h 447662"/>
                        <a:gd name="connsiteX5" fmla="*/ 0 w 460378"/>
                        <a:gd name="connsiteY5" fmla="*/ 390513 h 447662"/>
                        <a:gd name="connsiteX6" fmla="*/ 152402 w 460378"/>
                        <a:gd name="connsiteY6" fmla="*/ 150093 h 447662"/>
                        <a:gd name="connsiteX7" fmla="*/ 239006 w 460378"/>
                        <a:gd name="connsiteY7" fmla="*/ 146252 h 447662"/>
                        <a:gd name="connsiteX8" fmla="*/ 406660 w 460378"/>
                        <a:gd name="connsiteY8" fmla="*/ 1233 h 447662"/>
                        <a:gd name="connsiteX0" fmla="*/ 387610 w 459059"/>
                        <a:gd name="connsiteY0" fmla="*/ 1382 h 440667"/>
                        <a:gd name="connsiteX1" fmla="*/ 455968 w 459059"/>
                        <a:gd name="connsiteY1" fmla="*/ 77222 h 440667"/>
                        <a:gd name="connsiteX2" fmla="*/ 311973 w 459059"/>
                        <a:gd name="connsiteY2" fmla="*/ 211833 h 440667"/>
                        <a:gd name="connsiteX3" fmla="*/ 290513 w 459059"/>
                        <a:gd name="connsiteY3" fmla="*/ 297878 h 440667"/>
                        <a:gd name="connsiteX4" fmla="*/ 71438 w 459059"/>
                        <a:gd name="connsiteY4" fmla="*/ 440667 h 440667"/>
                        <a:gd name="connsiteX5" fmla="*/ 0 w 459059"/>
                        <a:gd name="connsiteY5" fmla="*/ 383518 h 440667"/>
                        <a:gd name="connsiteX6" fmla="*/ 152402 w 459059"/>
                        <a:gd name="connsiteY6" fmla="*/ 143098 h 440667"/>
                        <a:gd name="connsiteX7" fmla="*/ 239006 w 459059"/>
                        <a:gd name="connsiteY7" fmla="*/ 139257 h 440667"/>
                        <a:gd name="connsiteX8" fmla="*/ 387610 w 459059"/>
                        <a:gd name="connsiteY8" fmla="*/ 1382 h 440667"/>
                        <a:gd name="connsiteX0" fmla="*/ 387610 w 458664"/>
                        <a:gd name="connsiteY0" fmla="*/ 2576 h 441861"/>
                        <a:gd name="connsiteX1" fmla="*/ 455968 w 458664"/>
                        <a:gd name="connsiteY1" fmla="*/ 78416 h 441861"/>
                        <a:gd name="connsiteX2" fmla="*/ 311973 w 458664"/>
                        <a:gd name="connsiteY2" fmla="*/ 213027 h 441861"/>
                        <a:gd name="connsiteX3" fmla="*/ 290513 w 458664"/>
                        <a:gd name="connsiteY3" fmla="*/ 299072 h 441861"/>
                        <a:gd name="connsiteX4" fmla="*/ 71438 w 458664"/>
                        <a:gd name="connsiteY4" fmla="*/ 441861 h 441861"/>
                        <a:gd name="connsiteX5" fmla="*/ 0 w 458664"/>
                        <a:gd name="connsiteY5" fmla="*/ 384712 h 441861"/>
                        <a:gd name="connsiteX6" fmla="*/ 152402 w 458664"/>
                        <a:gd name="connsiteY6" fmla="*/ 144292 h 441861"/>
                        <a:gd name="connsiteX7" fmla="*/ 239006 w 458664"/>
                        <a:gd name="connsiteY7" fmla="*/ 140451 h 441861"/>
                        <a:gd name="connsiteX8" fmla="*/ 387610 w 458664"/>
                        <a:gd name="connsiteY8" fmla="*/ 2576 h 441861"/>
                        <a:gd name="connsiteX0" fmla="*/ 387610 w 462374"/>
                        <a:gd name="connsiteY0" fmla="*/ 2204 h 441489"/>
                        <a:gd name="connsiteX1" fmla="*/ 455968 w 462374"/>
                        <a:gd name="connsiteY1" fmla="*/ 78044 h 441489"/>
                        <a:gd name="connsiteX2" fmla="*/ 311973 w 462374"/>
                        <a:gd name="connsiteY2" fmla="*/ 212655 h 441489"/>
                        <a:gd name="connsiteX3" fmla="*/ 290513 w 462374"/>
                        <a:gd name="connsiteY3" fmla="*/ 298700 h 441489"/>
                        <a:gd name="connsiteX4" fmla="*/ 71438 w 462374"/>
                        <a:gd name="connsiteY4" fmla="*/ 441489 h 441489"/>
                        <a:gd name="connsiteX5" fmla="*/ 0 w 462374"/>
                        <a:gd name="connsiteY5" fmla="*/ 384340 h 441489"/>
                        <a:gd name="connsiteX6" fmla="*/ 152402 w 462374"/>
                        <a:gd name="connsiteY6" fmla="*/ 143920 h 441489"/>
                        <a:gd name="connsiteX7" fmla="*/ 239006 w 462374"/>
                        <a:gd name="connsiteY7" fmla="*/ 140079 h 441489"/>
                        <a:gd name="connsiteX8" fmla="*/ 387610 w 462374"/>
                        <a:gd name="connsiteY8" fmla="*/ 2204 h 441489"/>
                        <a:gd name="connsiteX0" fmla="*/ 387610 w 462075"/>
                        <a:gd name="connsiteY0" fmla="*/ 2204 h 441489"/>
                        <a:gd name="connsiteX1" fmla="*/ 455968 w 462075"/>
                        <a:gd name="connsiteY1" fmla="*/ 78044 h 441489"/>
                        <a:gd name="connsiteX2" fmla="*/ 311973 w 462075"/>
                        <a:gd name="connsiteY2" fmla="*/ 212655 h 441489"/>
                        <a:gd name="connsiteX3" fmla="*/ 290513 w 462075"/>
                        <a:gd name="connsiteY3" fmla="*/ 298700 h 441489"/>
                        <a:gd name="connsiteX4" fmla="*/ 71438 w 462075"/>
                        <a:gd name="connsiteY4" fmla="*/ 441489 h 441489"/>
                        <a:gd name="connsiteX5" fmla="*/ 0 w 462075"/>
                        <a:gd name="connsiteY5" fmla="*/ 384340 h 441489"/>
                        <a:gd name="connsiteX6" fmla="*/ 152402 w 462075"/>
                        <a:gd name="connsiteY6" fmla="*/ 143920 h 441489"/>
                        <a:gd name="connsiteX7" fmla="*/ 239006 w 462075"/>
                        <a:gd name="connsiteY7" fmla="*/ 140079 h 441489"/>
                        <a:gd name="connsiteX8" fmla="*/ 387610 w 462075"/>
                        <a:gd name="connsiteY8" fmla="*/ 2204 h 441489"/>
                        <a:gd name="connsiteX0" fmla="*/ 403172 w 463251"/>
                        <a:gd name="connsiteY0" fmla="*/ 1766 h 460503"/>
                        <a:gd name="connsiteX1" fmla="*/ 455968 w 463251"/>
                        <a:gd name="connsiteY1" fmla="*/ 97058 h 460503"/>
                        <a:gd name="connsiteX2" fmla="*/ 311973 w 463251"/>
                        <a:gd name="connsiteY2" fmla="*/ 231669 h 460503"/>
                        <a:gd name="connsiteX3" fmla="*/ 290513 w 463251"/>
                        <a:gd name="connsiteY3" fmla="*/ 317714 h 460503"/>
                        <a:gd name="connsiteX4" fmla="*/ 71438 w 463251"/>
                        <a:gd name="connsiteY4" fmla="*/ 460503 h 460503"/>
                        <a:gd name="connsiteX5" fmla="*/ 0 w 463251"/>
                        <a:gd name="connsiteY5" fmla="*/ 403354 h 460503"/>
                        <a:gd name="connsiteX6" fmla="*/ 152402 w 463251"/>
                        <a:gd name="connsiteY6" fmla="*/ 162934 h 460503"/>
                        <a:gd name="connsiteX7" fmla="*/ 239006 w 463251"/>
                        <a:gd name="connsiteY7" fmla="*/ 159093 h 460503"/>
                        <a:gd name="connsiteX8" fmla="*/ 403172 w 463251"/>
                        <a:gd name="connsiteY8" fmla="*/ 1766 h 460503"/>
                        <a:gd name="connsiteX0" fmla="*/ 403172 w 475238"/>
                        <a:gd name="connsiteY0" fmla="*/ 904 h 459641"/>
                        <a:gd name="connsiteX1" fmla="*/ 467639 w 475238"/>
                        <a:gd name="connsiteY1" fmla="*/ 96196 h 459641"/>
                        <a:gd name="connsiteX2" fmla="*/ 311973 w 475238"/>
                        <a:gd name="connsiteY2" fmla="*/ 230807 h 459641"/>
                        <a:gd name="connsiteX3" fmla="*/ 290513 w 475238"/>
                        <a:gd name="connsiteY3" fmla="*/ 316852 h 459641"/>
                        <a:gd name="connsiteX4" fmla="*/ 71438 w 475238"/>
                        <a:gd name="connsiteY4" fmla="*/ 459641 h 459641"/>
                        <a:gd name="connsiteX5" fmla="*/ 0 w 475238"/>
                        <a:gd name="connsiteY5" fmla="*/ 402492 h 459641"/>
                        <a:gd name="connsiteX6" fmla="*/ 152402 w 475238"/>
                        <a:gd name="connsiteY6" fmla="*/ 162072 h 459641"/>
                        <a:gd name="connsiteX7" fmla="*/ 239006 w 475238"/>
                        <a:gd name="connsiteY7" fmla="*/ 158231 h 459641"/>
                        <a:gd name="connsiteX8" fmla="*/ 403172 w 475238"/>
                        <a:gd name="connsiteY8" fmla="*/ 904 h 459641"/>
                        <a:gd name="connsiteX0" fmla="*/ 412898 w 476290"/>
                        <a:gd name="connsiteY0" fmla="*/ 1057 h 446826"/>
                        <a:gd name="connsiteX1" fmla="*/ 467639 w 476290"/>
                        <a:gd name="connsiteY1" fmla="*/ 83381 h 446826"/>
                        <a:gd name="connsiteX2" fmla="*/ 311973 w 476290"/>
                        <a:gd name="connsiteY2" fmla="*/ 217992 h 446826"/>
                        <a:gd name="connsiteX3" fmla="*/ 290513 w 476290"/>
                        <a:gd name="connsiteY3" fmla="*/ 304037 h 446826"/>
                        <a:gd name="connsiteX4" fmla="*/ 71438 w 476290"/>
                        <a:gd name="connsiteY4" fmla="*/ 446826 h 446826"/>
                        <a:gd name="connsiteX5" fmla="*/ 0 w 476290"/>
                        <a:gd name="connsiteY5" fmla="*/ 389677 h 446826"/>
                        <a:gd name="connsiteX6" fmla="*/ 152402 w 476290"/>
                        <a:gd name="connsiteY6" fmla="*/ 149257 h 446826"/>
                        <a:gd name="connsiteX7" fmla="*/ 239006 w 476290"/>
                        <a:gd name="connsiteY7" fmla="*/ 145416 h 446826"/>
                        <a:gd name="connsiteX8" fmla="*/ 412898 w 476290"/>
                        <a:gd name="connsiteY8" fmla="*/ 1057 h 446826"/>
                        <a:gd name="connsiteX0" fmla="*/ 412898 w 474754"/>
                        <a:gd name="connsiteY0" fmla="*/ 538 h 446307"/>
                        <a:gd name="connsiteX1" fmla="*/ 467639 w 474754"/>
                        <a:gd name="connsiteY1" fmla="*/ 82862 h 446307"/>
                        <a:gd name="connsiteX2" fmla="*/ 311973 w 474754"/>
                        <a:gd name="connsiteY2" fmla="*/ 217473 h 446307"/>
                        <a:gd name="connsiteX3" fmla="*/ 290513 w 474754"/>
                        <a:gd name="connsiteY3" fmla="*/ 303518 h 446307"/>
                        <a:gd name="connsiteX4" fmla="*/ 71438 w 474754"/>
                        <a:gd name="connsiteY4" fmla="*/ 446307 h 446307"/>
                        <a:gd name="connsiteX5" fmla="*/ 0 w 474754"/>
                        <a:gd name="connsiteY5" fmla="*/ 389158 h 446307"/>
                        <a:gd name="connsiteX6" fmla="*/ 152402 w 474754"/>
                        <a:gd name="connsiteY6" fmla="*/ 148738 h 446307"/>
                        <a:gd name="connsiteX7" fmla="*/ 239006 w 474754"/>
                        <a:gd name="connsiteY7" fmla="*/ 144897 h 446307"/>
                        <a:gd name="connsiteX8" fmla="*/ 412898 w 474754"/>
                        <a:gd name="connsiteY8" fmla="*/ 538 h 4463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4754" h="446307">
                          <a:moveTo>
                            <a:pt x="412898" y="538"/>
                          </a:moveTo>
                          <a:cubicBezTo>
                            <a:pt x="434792" y="-6559"/>
                            <a:pt x="495326" y="58503"/>
                            <a:pt x="467639" y="82862"/>
                          </a:cubicBezTo>
                          <a:lnTo>
                            <a:pt x="311973" y="217473"/>
                          </a:lnTo>
                          <a:cubicBezTo>
                            <a:pt x="316726" y="248536"/>
                            <a:pt x="316716" y="274836"/>
                            <a:pt x="290513" y="303518"/>
                          </a:cubicBezTo>
                          <a:lnTo>
                            <a:pt x="71438" y="446307"/>
                          </a:lnTo>
                          <a:cubicBezTo>
                            <a:pt x="25400" y="444720"/>
                            <a:pt x="5556" y="419320"/>
                            <a:pt x="0" y="389158"/>
                          </a:cubicBezTo>
                          <a:lnTo>
                            <a:pt x="152402" y="148738"/>
                          </a:lnTo>
                          <a:cubicBezTo>
                            <a:pt x="170407" y="126681"/>
                            <a:pt x="204881" y="139823"/>
                            <a:pt x="239006" y="144897"/>
                          </a:cubicBezTo>
                          <a:cubicBezTo>
                            <a:pt x="288541" y="98939"/>
                            <a:pt x="391004" y="7635"/>
                            <a:pt x="412898" y="538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89" name="Freeform 62">
                      <a:extLst>
                        <a:ext uri="{FF2B5EF4-FFF2-40B4-BE49-F238E27FC236}">
                          <a16:creationId xmlns:a16="http://schemas.microsoft.com/office/drawing/2014/main" id="{1F456E37-EDA4-4218-B7A8-3E5D78E13E93}"/>
                        </a:ext>
                      </a:extLst>
                    </p:cNvPr>
                    <p:cNvSpPr/>
                    <p:nvPr/>
                  </p:nvSpPr>
                  <p:spPr>
                    <a:xfrm rot="8198191">
                      <a:off x="5970868" y="2017453"/>
                      <a:ext cx="292504" cy="447788"/>
                    </a:xfrm>
                    <a:custGeom>
                      <a:avLst/>
                      <a:gdLst>
                        <a:gd name="connsiteX0" fmla="*/ 94562 w 292504"/>
                        <a:gd name="connsiteY0" fmla="*/ 195391 h 447788"/>
                        <a:gd name="connsiteX1" fmla="*/ 196231 w 292504"/>
                        <a:gd name="connsiteY1" fmla="*/ 192487 h 447788"/>
                        <a:gd name="connsiteX2" fmla="*/ 193326 w 292504"/>
                        <a:gd name="connsiteY2" fmla="*/ 90818 h 447788"/>
                        <a:gd name="connsiteX3" fmla="*/ 91657 w 292504"/>
                        <a:gd name="connsiteY3" fmla="*/ 93723 h 447788"/>
                        <a:gd name="connsiteX4" fmla="*/ 94562 w 292504"/>
                        <a:gd name="connsiteY4" fmla="*/ 195391 h 447788"/>
                        <a:gd name="connsiteX5" fmla="*/ 11982 w 292504"/>
                        <a:gd name="connsiteY5" fmla="*/ 435807 h 447788"/>
                        <a:gd name="connsiteX6" fmla="*/ 0 w 292504"/>
                        <a:gd name="connsiteY6" fmla="*/ 406881 h 447788"/>
                        <a:gd name="connsiteX7" fmla="*/ 0 w 292504"/>
                        <a:gd name="connsiteY7" fmla="*/ 146252 h 447788"/>
                        <a:gd name="connsiteX8" fmla="*/ 146252 w 292504"/>
                        <a:gd name="connsiteY8" fmla="*/ 0 h 447788"/>
                        <a:gd name="connsiteX9" fmla="*/ 292504 w 292504"/>
                        <a:gd name="connsiteY9" fmla="*/ 146252 h 447788"/>
                        <a:gd name="connsiteX10" fmla="*/ 292504 w 292504"/>
                        <a:gd name="connsiteY10" fmla="*/ 406881 h 447788"/>
                        <a:gd name="connsiteX11" fmla="*/ 251597 w 292504"/>
                        <a:gd name="connsiteY11" fmla="*/ 447788 h 447788"/>
                        <a:gd name="connsiteX12" fmla="*/ 40907 w 292504"/>
                        <a:gd name="connsiteY12" fmla="*/ 447788 h 447788"/>
                        <a:gd name="connsiteX13" fmla="*/ 11982 w 292504"/>
                        <a:gd name="connsiteY13" fmla="*/ 435807 h 4477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92504" h="447788">
                          <a:moveTo>
                            <a:pt x="94562" y="195391"/>
                          </a:moveTo>
                          <a:cubicBezTo>
                            <a:pt x="123439" y="222664"/>
                            <a:pt x="168958" y="221364"/>
                            <a:pt x="196231" y="192487"/>
                          </a:cubicBezTo>
                          <a:cubicBezTo>
                            <a:pt x="223503" y="163610"/>
                            <a:pt x="222203" y="118091"/>
                            <a:pt x="193326" y="90818"/>
                          </a:cubicBezTo>
                          <a:cubicBezTo>
                            <a:pt x="164449" y="63545"/>
                            <a:pt x="118930" y="64846"/>
                            <a:pt x="91657" y="93723"/>
                          </a:cubicBezTo>
                          <a:cubicBezTo>
                            <a:pt x="64384" y="122600"/>
                            <a:pt x="65685" y="168119"/>
                            <a:pt x="94562" y="195391"/>
                          </a:cubicBezTo>
                          <a:close/>
                          <a:moveTo>
                            <a:pt x="11982" y="435807"/>
                          </a:moveTo>
                          <a:cubicBezTo>
                            <a:pt x="4579" y="428404"/>
                            <a:pt x="0" y="418177"/>
                            <a:pt x="0" y="406881"/>
                          </a:cubicBezTo>
                          <a:lnTo>
                            <a:pt x="0" y="146252"/>
                          </a:lnTo>
                          <a:cubicBezTo>
                            <a:pt x="0" y="65479"/>
                            <a:pt x="65479" y="0"/>
                            <a:pt x="146252" y="0"/>
                          </a:cubicBezTo>
                          <a:cubicBezTo>
                            <a:pt x="227025" y="0"/>
                            <a:pt x="292504" y="65479"/>
                            <a:pt x="292504" y="146252"/>
                          </a:cubicBezTo>
                          <a:lnTo>
                            <a:pt x="292504" y="406881"/>
                          </a:lnTo>
                          <a:cubicBezTo>
                            <a:pt x="292504" y="429473"/>
                            <a:pt x="274189" y="447788"/>
                            <a:pt x="251597" y="447788"/>
                          </a:cubicBezTo>
                          <a:lnTo>
                            <a:pt x="40907" y="447788"/>
                          </a:lnTo>
                          <a:cubicBezTo>
                            <a:pt x="29611" y="447788"/>
                            <a:pt x="19384" y="443209"/>
                            <a:pt x="11982" y="435807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90" name="Freeform 63">
                      <a:extLst>
                        <a:ext uri="{FF2B5EF4-FFF2-40B4-BE49-F238E27FC236}">
                          <a16:creationId xmlns:a16="http://schemas.microsoft.com/office/drawing/2014/main" id="{EF8FCC1C-97C6-4D88-8D78-174927E4F2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82505" y="1293795"/>
                      <a:ext cx="577850" cy="577850"/>
                    </a:xfrm>
                    <a:custGeom>
                      <a:avLst/>
                      <a:gdLst>
                        <a:gd name="connsiteX0" fmla="*/ 288925 w 577850"/>
                        <a:gd name="connsiteY0" fmla="*/ 0 h 577850"/>
                        <a:gd name="connsiteX1" fmla="*/ 577850 w 577850"/>
                        <a:gd name="connsiteY1" fmla="*/ 288925 h 577850"/>
                        <a:gd name="connsiteX2" fmla="*/ 288925 w 577850"/>
                        <a:gd name="connsiteY2" fmla="*/ 577850 h 577850"/>
                        <a:gd name="connsiteX3" fmla="*/ 0 w 577850"/>
                        <a:gd name="connsiteY3" fmla="*/ 288925 h 577850"/>
                        <a:gd name="connsiteX4" fmla="*/ 5870 w 577850"/>
                        <a:gd name="connsiteY4" fmla="*/ 230697 h 577850"/>
                        <a:gd name="connsiteX5" fmla="*/ 12593 w 577850"/>
                        <a:gd name="connsiteY5" fmla="*/ 209039 h 577850"/>
                        <a:gd name="connsiteX6" fmla="*/ 180128 w 577850"/>
                        <a:gd name="connsiteY6" fmla="*/ 376574 h 577850"/>
                        <a:gd name="connsiteX7" fmla="*/ 272395 w 577850"/>
                        <a:gd name="connsiteY7" fmla="*/ 376574 h 577850"/>
                        <a:gd name="connsiteX8" fmla="*/ 352160 w 577850"/>
                        <a:gd name="connsiteY8" fmla="*/ 296808 h 577850"/>
                        <a:gd name="connsiteX9" fmla="*/ 352160 w 577850"/>
                        <a:gd name="connsiteY9" fmla="*/ 204541 h 577850"/>
                        <a:gd name="connsiteX10" fmla="*/ 172484 w 577850"/>
                        <a:gd name="connsiteY10" fmla="*/ 24865 h 577850"/>
                        <a:gd name="connsiteX11" fmla="*/ 176463 w 577850"/>
                        <a:gd name="connsiteY11" fmla="*/ 22705 h 577850"/>
                        <a:gd name="connsiteX12" fmla="*/ 288925 w 577850"/>
                        <a:gd name="connsiteY12" fmla="*/ 0 h 577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577850" h="577850">
                          <a:moveTo>
                            <a:pt x="288925" y="0"/>
                          </a:moveTo>
                          <a:cubicBezTo>
                            <a:pt x="448494" y="0"/>
                            <a:pt x="577850" y="129356"/>
                            <a:pt x="577850" y="288925"/>
                          </a:cubicBezTo>
                          <a:cubicBezTo>
                            <a:pt x="577850" y="448494"/>
                            <a:pt x="448494" y="577850"/>
                            <a:pt x="288925" y="577850"/>
                          </a:cubicBezTo>
                          <a:cubicBezTo>
                            <a:pt x="129356" y="577850"/>
                            <a:pt x="0" y="448494"/>
                            <a:pt x="0" y="288925"/>
                          </a:cubicBezTo>
                          <a:cubicBezTo>
                            <a:pt x="0" y="268979"/>
                            <a:pt x="2021" y="249505"/>
                            <a:pt x="5870" y="230697"/>
                          </a:cubicBezTo>
                          <a:lnTo>
                            <a:pt x="12593" y="209039"/>
                          </a:lnTo>
                          <a:lnTo>
                            <a:pt x="180128" y="376574"/>
                          </a:lnTo>
                          <a:cubicBezTo>
                            <a:pt x="205607" y="402053"/>
                            <a:pt x="246916" y="402053"/>
                            <a:pt x="272395" y="376574"/>
                          </a:cubicBezTo>
                          <a:lnTo>
                            <a:pt x="352160" y="296808"/>
                          </a:lnTo>
                          <a:cubicBezTo>
                            <a:pt x="377639" y="271329"/>
                            <a:pt x="377639" y="230020"/>
                            <a:pt x="352160" y="204541"/>
                          </a:cubicBezTo>
                          <a:lnTo>
                            <a:pt x="172484" y="24865"/>
                          </a:lnTo>
                          <a:lnTo>
                            <a:pt x="176463" y="22705"/>
                          </a:lnTo>
                          <a:cubicBezTo>
                            <a:pt x="211029" y="8085"/>
                            <a:pt x="249033" y="0"/>
                            <a:pt x="288925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84" name="Group 383">
                    <a:extLst>
                      <a:ext uri="{FF2B5EF4-FFF2-40B4-BE49-F238E27FC236}">
                        <a16:creationId xmlns:a16="http://schemas.microsoft.com/office/drawing/2014/main" id="{0B96BC57-91DF-451F-93DF-BE9DD2FCB8E8}"/>
                      </a:ext>
                    </a:extLst>
                  </p:cNvPr>
                  <p:cNvGrpSpPr/>
                  <p:nvPr/>
                </p:nvGrpSpPr>
                <p:grpSpPr>
                  <a:xfrm>
                    <a:off x="2873674" y="1885598"/>
                    <a:ext cx="1114729" cy="926488"/>
                    <a:chOff x="4604919" y="492947"/>
                    <a:chExt cx="1114729" cy="926488"/>
                  </a:xfrm>
                  <a:grpFill/>
                </p:grpSpPr>
                <p:sp>
                  <p:nvSpPr>
                    <p:cNvPr id="385" name="Freeform 5">
                      <a:extLst>
                        <a:ext uri="{FF2B5EF4-FFF2-40B4-BE49-F238E27FC236}">
                          <a16:creationId xmlns:a16="http://schemas.microsoft.com/office/drawing/2014/main" id="{F74F1884-DED8-429B-8F1C-EC32F2B717AD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4604919" y="492947"/>
                      <a:ext cx="1114729" cy="769795"/>
                    </a:xfrm>
                    <a:custGeom>
                      <a:avLst/>
                      <a:gdLst>
                        <a:gd name="T0" fmla="*/ 10674 w 10676"/>
                        <a:gd name="T1" fmla="*/ 247 h 7366"/>
                        <a:gd name="T2" fmla="*/ 10409 w 10676"/>
                        <a:gd name="T3" fmla="*/ 0 h 7366"/>
                        <a:gd name="T4" fmla="*/ 267 w 10676"/>
                        <a:gd name="T5" fmla="*/ 0 h 7366"/>
                        <a:gd name="T6" fmla="*/ 2 w 10676"/>
                        <a:gd name="T7" fmla="*/ 247 h 7366"/>
                        <a:gd name="T8" fmla="*/ 0 w 10676"/>
                        <a:gd name="T9" fmla="*/ 7099 h 7366"/>
                        <a:gd name="T10" fmla="*/ 267 w 10676"/>
                        <a:gd name="T11" fmla="*/ 7366 h 7366"/>
                        <a:gd name="T12" fmla="*/ 10409 w 10676"/>
                        <a:gd name="T13" fmla="*/ 7366 h 7366"/>
                        <a:gd name="T14" fmla="*/ 10676 w 10676"/>
                        <a:gd name="T15" fmla="*/ 7099 h 7366"/>
                        <a:gd name="T16" fmla="*/ 10674 w 10676"/>
                        <a:gd name="T17" fmla="*/ 247 h 7366"/>
                        <a:gd name="T18" fmla="*/ 458 w 10676"/>
                        <a:gd name="T19" fmla="*/ 473 h 7366"/>
                        <a:gd name="T20" fmla="*/ 10218 w 10676"/>
                        <a:gd name="T21" fmla="*/ 473 h 7366"/>
                        <a:gd name="T22" fmla="*/ 10218 w 10676"/>
                        <a:gd name="T23" fmla="*/ 6085 h 7366"/>
                        <a:gd name="T24" fmla="*/ 458 w 10676"/>
                        <a:gd name="T25" fmla="*/ 6085 h 7366"/>
                        <a:gd name="T26" fmla="*/ 458 w 10676"/>
                        <a:gd name="T27" fmla="*/ 473 h 736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</a:cxnLst>
                      <a:rect l="0" t="0" r="r" b="b"/>
                      <a:pathLst>
                        <a:path w="10676" h="7366">
                          <a:moveTo>
                            <a:pt x="10674" y="247"/>
                          </a:moveTo>
                          <a:cubicBezTo>
                            <a:pt x="10663" y="109"/>
                            <a:pt x="10550" y="0"/>
                            <a:pt x="10409" y="0"/>
                          </a:cubicBezTo>
                          <a:lnTo>
                            <a:pt x="267" y="0"/>
                          </a:lnTo>
                          <a:cubicBezTo>
                            <a:pt x="126" y="0"/>
                            <a:pt x="12" y="109"/>
                            <a:pt x="2" y="247"/>
                          </a:cubicBezTo>
                          <a:lnTo>
                            <a:pt x="0" y="7099"/>
                          </a:lnTo>
                          <a:cubicBezTo>
                            <a:pt x="0" y="7247"/>
                            <a:pt x="119" y="7366"/>
                            <a:pt x="267" y="7366"/>
                          </a:cubicBezTo>
                          <a:lnTo>
                            <a:pt x="10409" y="7366"/>
                          </a:lnTo>
                          <a:cubicBezTo>
                            <a:pt x="10556" y="7366"/>
                            <a:pt x="10676" y="7247"/>
                            <a:pt x="10676" y="7099"/>
                          </a:cubicBezTo>
                          <a:lnTo>
                            <a:pt x="10674" y="247"/>
                          </a:lnTo>
                          <a:close/>
                          <a:moveTo>
                            <a:pt x="458" y="473"/>
                          </a:moveTo>
                          <a:lnTo>
                            <a:pt x="10218" y="473"/>
                          </a:lnTo>
                          <a:lnTo>
                            <a:pt x="10218" y="6085"/>
                          </a:lnTo>
                          <a:lnTo>
                            <a:pt x="458" y="6085"/>
                          </a:lnTo>
                          <a:lnTo>
                            <a:pt x="458" y="473"/>
                          </a:ln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86" name="Freeform 6">
                      <a:extLst>
                        <a:ext uri="{FF2B5EF4-FFF2-40B4-BE49-F238E27FC236}">
                          <a16:creationId xmlns:a16="http://schemas.microsoft.com/office/drawing/2014/main" id="{3FF2FF4E-2B93-44A0-A282-58FEC5A7AF8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4972990" y="1307962"/>
                      <a:ext cx="378587" cy="111473"/>
                    </a:xfrm>
                    <a:custGeom>
                      <a:avLst/>
                      <a:gdLst>
                        <a:gd name="T0" fmla="*/ 3523 w 3630"/>
                        <a:gd name="T1" fmla="*/ 854 h 1068"/>
                        <a:gd name="T2" fmla="*/ 2989 w 3630"/>
                        <a:gd name="T3" fmla="*/ 0 h 1068"/>
                        <a:gd name="T4" fmla="*/ 641 w 3630"/>
                        <a:gd name="T5" fmla="*/ 0 h 1068"/>
                        <a:gd name="T6" fmla="*/ 107 w 3630"/>
                        <a:gd name="T7" fmla="*/ 854 h 1068"/>
                        <a:gd name="T8" fmla="*/ 107 w 3630"/>
                        <a:gd name="T9" fmla="*/ 1068 h 1068"/>
                        <a:gd name="T10" fmla="*/ 1815 w 3630"/>
                        <a:gd name="T11" fmla="*/ 1068 h 1068"/>
                        <a:gd name="T12" fmla="*/ 3523 w 3630"/>
                        <a:gd name="T13" fmla="*/ 1068 h 1068"/>
                        <a:gd name="T14" fmla="*/ 3523 w 3630"/>
                        <a:gd name="T15" fmla="*/ 854 h 10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3630" h="1068">
                          <a:moveTo>
                            <a:pt x="3523" y="854"/>
                          </a:moveTo>
                          <a:cubicBezTo>
                            <a:pt x="3096" y="748"/>
                            <a:pt x="2989" y="427"/>
                            <a:pt x="2989" y="0"/>
                          </a:cubicBezTo>
                          <a:lnTo>
                            <a:pt x="641" y="0"/>
                          </a:lnTo>
                          <a:cubicBezTo>
                            <a:pt x="641" y="427"/>
                            <a:pt x="534" y="748"/>
                            <a:pt x="107" y="854"/>
                          </a:cubicBezTo>
                          <a:cubicBezTo>
                            <a:pt x="3" y="880"/>
                            <a:pt x="0" y="1068"/>
                            <a:pt x="107" y="1068"/>
                          </a:cubicBezTo>
                          <a:lnTo>
                            <a:pt x="1815" y="1068"/>
                          </a:lnTo>
                          <a:lnTo>
                            <a:pt x="3523" y="1068"/>
                          </a:lnTo>
                          <a:cubicBezTo>
                            <a:pt x="3630" y="1068"/>
                            <a:pt x="3627" y="880"/>
                            <a:pt x="3523" y="854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894" name="Group 893">
                <a:extLst>
                  <a:ext uri="{FF2B5EF4-FFF2-40B4-BE49-F238E27FC236}">
                    <a16:creationId xmlns:a16="http://schemas.microsoft.com/office/drawing/2014/main" id="{8687A071-2ED7-44F6-B483-CF2198587F79}"/>
                  </a:ext>
                </a:extLst>
              </p:cNvPr>
              <p:cNvGrpSpPr/>
              <p:nvPr/>
            </p:nvGrpSpPr>
            <p:grpSpPr>
              <a:xfrm>
                <a:off x="1445491" y="4406818"/>
                <a:ext cx="393040" cy="415550"/>
                <a:chOff x="1930449" y="4757943"/>
                <a:chExt cx="476412" cy="503696"/>
              </a:xfrm>
            </p:grpSpPr>
            <p:grpSp>
              <p:nvGrpSpPr>
                <p:cNvPr id="410" name="Group 409">
                  <a:extLst>
                    <a:ext uri="{FF2B5EF4-FFF2-40B4-BE49-F238E27FC236}">
                      <a16:creationId xmlns:a16="http://schemas.microsoft.com/office/drawing/2014/main" id="{06E56DA0-BF02-4536-A8AC-0C85DD1EDB07}"/>
                    </a:ext>
                  </a:extLst>
                </p:cNvPr>
                <p:cNvGrpSpPr/>
                <p:nvPr/>
              </p:nvGrpSpPr>
              <p:grpSpPr>
                <a:xfrm>
                  <a:off x="1930449" y="475794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411" name="Freeform: Shape 410">
                    <a:extLst>
                      <a:ext uri="{FF2B5EF4-FFF2-40B4-BE49-F238E27FC236}">
                        <a16:creationId xmlns:a16="http://schemas.microsoft.com/office/drawing/2014/main" id="{7E313F8E-82BD-4087-A552-64DA3A430D49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12" name="Oval 411">
                    <a:extLst>
                      <a:ext uri="{FF2B5EF4-FFF2-40B4-BE49-F238E27FC236}">
                        <a16:creationId xmlns:a16="http://schemas.microsoft.com/office/drawing/2014/main" id="{8F55E4B6-C024-4DD7-947C-8A88E63F8752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21" name="Group 420">
                  <a:extLst>
                    <a:ext uri="{FF2B5EF4-FFF2-40B4-BE49-F238E27FC236}">
                      <a16:creationId xmlns:a16="http://schemas.microsoft.com/office/drawing/2014/main" id="{BB9B1229-0E45-49D7-B51C-8506B3E9D07A}"/>
                    </a:ext>
                  </a:extLst>
                </p:cNvPr>
                <p:cNvGrpSpPr/>
                <p:nvPr/>
              </p:nvGrpSpPr>
              <p:grpSpPr>
                <a:xfrm>
                  <a:off x="2058717" y="4899854"/>
                  <a:ext cx="219876" cy="219874"/>
                  <a:chOff x="7110907" y="2362560"/>
                  <a:chExt cx="231536" cy="231536"/>
                </a:xfrm>
                <a:solidFill>
                  <a:schemeClr val="accent2"/>
                </a:solidFill>
              </p:grpSpPr>
              <p:sp>
                <p:nvSpPr>
                  <p:cNvPr id="438" name="Freeform 467">
                    <a:extLst>
                      <a:ext uri="{FF2B5EF4-FFF2-40B4-BE49-F238E27FC236}">
                        <a16:creationId xmlns:a16="http://schemas.microsoft.com/office/drawing/2014/main" id="{C26E225C-8156-48BB-8E8F-018321D00A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0907" y="2425116"/>
                    <a:ext cx="51395" cy="107981"/>
                  </a:xfrm>
                  <a:custGeom>
                    <a:avLst/>
                    <a:gdLst>
                      <a:gd name="T0" fmla="*/ 199 w 790"/>
                      <a:gd name="T1" fmla="*/ 0 h 1667"/>
                      <a:gd name="T2" fmla="*/ 200 w 790"/>
                      <a:gd name="T3" fmla="*/ 0 h 1667"/>
                      <a:gd name="T4" fmla="*/ 603 w 790"/>
                      <a:gd name="T5" fmla="*/ 75 h 1667"/>
                      <a:gd name="T6" fmla="*/ 781 w 790"/>
                      <a:gd name="T7" fmla="*/ 476 h 1667"/>
                      <a:gd name="T8" fmla="*/ 760 w 790"/>
                      <a:gd name="T9" fmla="*/ 542 h 1667"/>
                      <a:gd name="T10" fmla="*/ 745 w 790"/>
                      <a:gd name="T11" fmla="*/ 609 h 1667"/>
                      <a:gd name="T12" fmla="*/ 733 w 790"/>
                      <a:gd name="T13" fmla="*/ 678 h 1667"/>
                      <a:gd name="T14" fmla="*/ 725 w 790"/>
                      <a:gd name="T15" fmla="*/ 750 h 1667"/>
                      <a:gd name="T16" fmla="*/ 723 w 790"/>
                      <a:gd name="T17" fmla="*/ 821 h 1667"/>
                      <a:gd name="T18" fmla="*/ 727 w 790"/>
                      <a:gd name="T19" fmla="*/ 899 h 1667"/>
                      <a:gd name="T20" fmla="*/ 734 w 790"/>
                      <a:gd name="T21" fmla="*/ 976 h 1667"/>
                      <a:gd name="T22" fmla="*/ 748 w 790"/>
                      <a:gd name="T23" fmla="*/ 1050 h 1667"/>
                      <a:gd name="T24" fmla="*/ 767 w 790"/>
                      <a:gd name="T25" fmla="*/ 1123 h 1667"/>
                      <a:gd name="T26" fmla="*/ 790 w 790"/>
                      <a:gd name="T27" fmla="*/ 1193 h 1667"/>
                      <a:gd name="T28" fmla="*/ 666 w 790"/>
                      <a:gd name="T29" fmla="*/ 1657 h 1667"/>
                      <a:gd name="T30" fmla="*/ 213 w 790"/>
                      <a:gd name="T31" fmla="*/ 1667 h 1667"/>
                      <a:gd name="T32" fmla="*/ 170 w 790"/>
                      <a:gd name="T33" fmla="*/ 1581 h 1667"/>
                      <a:gd name="T34" fmla="*/ 131 w 790"/>
                      <a:gd name="T35" fmla="*/ 1494 h 1667"/>
                      <a:gd name="T36" fmla="*/ 97 w 790"/>
                      <a:gd name="T37" fmla="*/ 1404 h 1667"/>
                      <a:gd name="T38" fmla="*/ 68 w 790"/>
                      <a:gd name="T39" fmla="*/ 1311 h 1667"/>
                      <a:gd name="T40" fmla="*/ 44 w 790"/>
                      <a:gd name="T41" fmla="*/ 1217 h 1667"/>
                      <a:gd name="T42" fmla="*/ 25 w 790"/>
                      <a:gd name="T43" fmla="*/ 1120 h 1667"/>
                      <a:gd name="T44" fmla="*/ 11 w 790"/>
                      <a:gd name="T45" fmla="*/ 1022 h 1667"/>
                      <a:gd name="T46" fmla="*/ 3 w 790"/>
                      <a:gd name="T47" fmla="*/ 923 h 1667"/>
                      <a:gd name="T48" fmla="*/ 0 w 790"/>
                      <a:gd name="T49" fmla="*/ 821 h 1667"/>
                      <a:gd name="T50" fmla="*/ 3 w 790"/>
                      <a:gd name="T51" fmla="*/ 711 h 1667"/>
                      <a:gd name="T52" fmla="*/ 13 w 790"/>
                      <a:gd name="T53" fmla="*/ 603 h 1667"/>
                      <a:gd name="T54" fmla="*/ 29 w 790"/>
                      <a:gd name="T55" fmla="*/ 497 h 1667"/>
                      <a:gd name="T56" fmla="*/ 52 w 790"/>
                      <a:gd name="T57" fmla="*/ 392 h 1667"/>
                      <a:gd name="T58" fmla="*/ 80 w 790"/>
                      <a:gd name="T59" fmla="*/ 290 h 1667"/>
                      <a:gd name="T60" fmla="*/ 115 w 790"/>
                      <a:gd name="T61" fmla="*/ 191 h 1667"/>
                      <a:gd name="T62" fmla="*/ 155 w 790"/>
                      <a:gd name="T63" fmla="*/ 94 h 1667"/>
                      <a:gd name="T64" fmla="*/ 199 w 790"/>
                      <a:gd name="T65" fmla="*/ 0 h 16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790" h="1667">
                        <a:moveTo>
                          <a:pt x="199" y="0"/>
                        </a:moveTo>
                        <a:lnTo>
                          <a:pt x="200" y="0"/>
                        </a:lnTo>
                        <a:lnTo>
                          <a:pt x="603" y="75"/>
                        </a:lnTo>
                        <a:lnTo>
                          <a:pt x="781" y="476"/>
                        </a:lnTo>
                        <a:lnTo>
                          <a:pt x="760" y="542"/>
                        </a:lnTo>
                        <a:lnTo>
                          <a:pt x="745" y="609"/>
                        </a:lnTo>
                        <a:lnTo>
                          <a:pt x="733" y="678"/>
                        </a:lnTo>
                        <a:lnTo>
                          <a:pt x="725" y="750"/>
                        </a:lnTo>
                        <a:lnTo>
                          <a:pt x="723" y="821"/>
                        </a:lnTo>
                        <a:lnTo>
                          <a:pt x="727" y="899"/>
                        </a:lnTo>
                        <a:lnTo>
                          <a:pt x="734" y="976"/>
                        </a:lnTo>
                        <a:lnTo>
                          <a:pt x="748" y="1050"/>
                        </a:lnTo>
                        <a:lnTo>
                          <a:pt x="767" y="1123"/>
                        </a:lnTo>
                        <a:lnTo>
                          <a:pt x="790" y="1193"/>
                        </a:lnTo>
                        <a:lnTo>
                          <a:pt x="666" y="1657"/>
                        </a:lnTo>
                        <a:lnTo>
                          <a:pt x="213" y="1667"/>
                        </a:lnTo>
                        <a:lnTo>
                          <a:pt x="170" y="1581"/>
                        </a:lnTo>
                        <a:lnTo>
                          <a:pt x="131" y="1494"/>
                        </a:lnTo>
                        <a:lnTo>
                          <a:pt x="97" y="1404"/>
                        </a:lnTo>
                        <a:lnTo>
                          <a:pt x="68" y="1311"/>
                        </a:lnTo>
                        <a:lnTo>
                          <a:pt x="44" y="1217"/>
                        </a:lnTo>
                        <a:lnTo>
                          <a:pt x="25" y="1120"/>
                        </a:lnTo>
                        <a:lnTo>
                          <a:pt x="11" y="1022"/>
                        </a:lnTo>
                        <a:lnTo>
                          <a:pt x="3" y="923"/>
                        </a:lnTo>
                        <a:lnTo>
                          <a:pt x="0" y="821"/>
                        </a:lnTo>
                        <a:lnTo>
                          <a:pt x="3" y="711"/>
                        </a:lnTo>
                        <a:lnTo>
                          <a:pt x="13" y="603"/>
                        </a:lnTo>
                        <a:lnTo>
                          <a:pt x="29" y="497"/>
                        </a:lnTo>
                        <a:lnTo>
                          <a:pt x="52" y="392"/>
                        </a:lnTo>
                        <a:lnTo>
                          <a:pt x="80" y="290"/>
                        </a:lnTo>
                        <a:lnTo>
                          <a:pt x="115" y="191"/>
                        </a:lnTo>
                        <a:lnTo>
                          <a:pt x="155" y="94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39" name="Freeform 468">
                    <a:extLst>
                      <a:ext uri="{FF2B5EF4-FFF2-40B4-BE49-F238E27FC236}">
                        <a16:creationId xmlns:a16="http://schemas.microsoft.com/office/drawing/2014/main" id="{B4853B1E-4EF1-48FF-87E7-D1F79887A2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29271" y="2456784"/>
                    <a:ext cx="113172" cy="111874"/>
                  </a:xfrm>
                  <a:custGeom>
                    <a:avLst/>
                    <a:gdLst>
                      <a:gd name="T0" fmla="*/ 0 w 1745"/>
                      <a:gd name="T1" fmla="*/ 0 h 1725"/>
                      <a:gd name="T2" fmla="*/ 1714 w 1745"/>
                      <a:gd name="T3" fmla="*/ 0 h 1725"/>
                      <a:gd name="T4" fmla="*/ 1728 w 1745"/>
                      <a:gd name="T5" fmla="*/ 81 h 1725"/>
                      <a:gd name="T6" fmla="*/ 1737 w 1745"/>
                      <a:gd name="T7" fmla="*/ 164 h 1725"/>
                      <a:gd name="T8" fmla="*/ 1743 w 1745"/>
                      <a:gd name="T9" fmla="*/ 248 h 1725"/>
                      <a:gd name="T10" fmla="*/ 1745 w 1745"/>
                      <a:gd name="T11" fmla="*/ 333 h 1725"/>
                      <a:gd name="T12" fmla="*/ 1743 w 1745"/>
                      <a:gd name="T13" fmla="*/ 428 h 1725"/>
                      <a:gd name="T14" fmla="*/ 1735 w 1745"/>
                      <a:gd name="T15" fmla="*/ 522 h 1725"/>
                      <a:gd name="T16" fmla="*/ 1723 w 1745"/>
                      <a:gd name="T17" fmla="*/ 614 h 1725"/>
                      <a:gd name="T18" fmla="*/ 1706 w 1745"/>
                      <a:gd name="T19" fmla="*/ 706 h 1725"/>
                      <a:gd name="T20" fmla="*/ 1681 w 1745"/>
                      <a:gd name="T21" fmla="*/ 807 h 1725"/>
                      <a:gd name="T22" fmla="*/ 1651 w 1745"/>
                      <a:gd name="T23" fmla="*/ 905 h 1725"/>
                      <a:gd name="T24" fmla="*/ 1615 w 1745"/>
                      <a:gd name="T25" fmla="*/ 1001 h 1725"/>
                      <a:gd name="T26" fmla="*/ 1574 w 1745"/>
                      <a:gd name="T27" fmla="*/ 1095 h 1725"/>
                      <a:gd name="T28" fmla="*/ 1529 w 1745"/>
                      <a:gd name="T29" fmla="*/ 1186 h 1725"/>
                      <a:gd name="T30" fmla="*/ 1477 w 1745"/>
                      <a:gd name="T31" fmla="*/ 1274 h 1725"/>
                      <a:gd name="T32" fmla="*/ 1422 w 1745"/>
                      <a:gd name="T33" fmla="*/ 1358 h 1725"/>
                      <a:gd name="T34" fmla="*/ 1361 w 1745"/>
                      <a:gd name="T35" fmla="*/ 1439 h 1725"/>
                      <a:gd name="T36" fmla="*/ 1296 w 1745"/>
                      <a:gd name="T37" fmla="*/ 1516 h 1725"/>
                      <a:gd name="T38" fmla="*/ 1227 w 1745"/>
                      <a:gd name="T39" fmla="*/ 1589 h 1725"/>
                      <a:gd name="T40" fmla="*/ 1155 w 1745"/>
                      <a:gd name="T41" fmla="*/ 1659 h 1725"/>
                      <a:gd name="T42" fmla="*/ 1078 w 1745"/>
                      <a:gd name="T43" fmla="*/ 1725 h 1725"/>
                      <a:gd name="T44" fmla="*/ 1078 w 1745"/>
                      <a:gd name="T45" fmla="*/ 1725 h 1725"/>
                      <a:gd name="T46" fmla="*/ 569 w 1745"/>
                      <a:gd name="T47" fmla="*/ 1699 h 1725"/>
                      <a:gd name="T48" fmla="*/ 496 w 1745"/>
                      <a:gd name="T49" fmla="*/ 1249 h 1725"/>
                      <a:gd name="T50" fmla="*/ 564 w 1745"/>
                      <a:gd name="T51" fmla="*/ 1206 h 1725"/>
                      <a:gd name="T52" fmla="*/ 629 w 1745"/>
                      <a:gd name="T53" fmla="*/ 1157 h 1725"/>
                      <a:gd name="T54" fmla="*/ 689 w 1745"/>
                      <a:gd name="T55" fmla="*/ 1104 h 1725"/>
                      <a:gd name="T56" fmla="*/ 745 w 1745"/>
                      <a:gd name="T57" fmla="*/ 1047 h 1725"/>
                      <a:gd name="T58" fmla="*/ 797 w 1745"/>
                      <a:gd name="T59" fmla="*/ 986 h 1725"/>
                      <a:gd name="T60" fmla="*/ 843 w 1745"/>
                      <a:gd name="T61" fmla="*/ 921 h 1725"/>
                      <a:gd name="T62" fmla="*/ 885 w 1745"/>
                      <a:gd name="T63" fmla="*/ 852 h 1725"/>
                      <a:gd name="T64" fmla="*/ 922 w 1745"/>
                      <a:gd name="T65" fmla="*/ 781 h 1725"/>
                      <a:gd name="T66" fmla="*/ 955 w 1745"/>
                      <a:gd name="T67" fmla="*/ 706 h 1725"/>
                      <a:gd name="T68" fmla="*/ 0 w 1745"/>
                      <a:gd name="T69" fmla="*/ 706 h 1725"/>
                      <a:gd name="T70" fmla="*/ 0 w 1745"/>
                      <a:gd name="T71" fmla="*/ 0 h 17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745" h="1725">
                        <a:moveTo>
                          <a:pt x="0" y="0"/>
                        </a:moveTo>
                        <a:lnTo>
                          <a:pt x="1714" y="0"/>
                        </a:lnTo>
                        <a:lnTo>
                          <a:pt x="1728" y="81"/>
                        </a:lnTo>
                        <a:lnTo>
                          <a:pt x="1737" y="164"/>
                        </a:lnTo>
                        <a:lnTo>
                          <a:pt x="1743" y="248"/>
                        </a:lnTo>
                        <a:lnTo>
                          <a:pt x="1745" y="333"/>
                        </a:lnTo>
                        <a:lnTo>
                          <a:pt x="1743" y="428"/>
                        </a:lnTo>
                        <a:lnTo>
                          <a:pt x="1735" y="522"/>
                        </a:lnTo>
                        <a:lnTo>
                          <a:pt x="1723" y="614"/>
                        </a:lnTo>
                        <a:lnTo>
                          <a:pt x="1706" y="706"/>
                        </a:lnTo>
                        <a:lnTo>
                          <a:pt x="1681" y="807"/>
                        </a:lnTo>
                        <a:lnTo>
                          <a:pt x="1651" y="905"/>
                        </a:lnTo>
                        <a:lnTo>
                          <a:pt x="1615" y="1001"/>
                        </a:lnTo>
                        <a:lnTo>
                          <a:pt x="1574" y="1095"/>
                        </a:lnTo>
                        <a:lnTo>
                          <a:pt x="1529" y="1186"/>
                        </a:lnTo>
                        <a:lnTo>
                          <a:pt x="1477" y="1274"/>
                        </a:lnTo>
                        <a:lnTo>
                          <a:pt x="1422" y="1358"/>
                        </a:lnTo>
                        <a:lnTo>
                          <a:pt x="1361" y="1439"/>
                        </a:lnTo>
                        <a:lnTo>
                          <a:pt x="1296" y="1516"/>
                        </a:lnTo>
                        <a:lnTo>
                          <a:pt x="1227" y="1589"/>
                        </a:lnTo>
                        <a:lnTo>
                          <a:pt x="1155" y="1659"/>
                        </a:lnTo>
                        <a:lnTo>
                          <a:pt x="1078" y="1725"/>
                        </a:lnTo>
                        <a:lnTo>
                          <a:pt x="1078" y="1725"/>
                        </a:lnTo>
                        <a:lnTo>
                          <a:pt x="569" y="1699"/>
                        </a:lnTo>
                        <a:lnTo>
                          <a:pt x="496" y="1249"/>
                        </a:lnTo>
                        <a:lnTo>
                          <a:pt x="564" y="1206"/>
                        </a:lnTo>
                        <a:lnTo>
                          <a:pt x="629" y="1157"/>
                        </a:lnTo>
                        <a:lnTo>
                          <a:pt x="689" y="1104"/>
                        </a:lnTo>
                        <a:lnTo>
                          <a:pt x="745" y="1047"/>
                        </a:lnTo>
                        <a:lnTo>
                          <a:pt x="797" y="986"/>
                        </a:lnTo>
                        <a:lnTo>
                          <a:pt x="843" y="921"/>
                        </a:lnTo>
                        <a:lnTo>
                          <a:pt x="885" y="852"/>
                        </a:lnTo>
                        <a:lnTo>
                          <a:pt x="922" y="781"/>
                        </a:lnTo>
                        <a:lnTo>
                          <a:pt x="955" y="706"/>
                        </a:lnTo>
                        <a:lnTo>
                          <a:pt x="0" y="70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0" name="Freeform 469">
                    <a:extLst>
                      <a:ext uri="{FF2B5EF4-FFF2-40B4-BE49-F238E27FC236}">
                        <a16:creationId xmlns:a16="http://schemas.microsoft.com/office/drawing/2014/main" id="{ED45316F-F2FC-4947-8C0D-CEA9EFA671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24664" y="2502468"/>
                    <a:ext cx="174431" cy="91628"/>
                  </a:xfrm>
                  <a:custGeom>
                    <a:avLst/>
                    <a:gdLst>
                      <a:gd name="T0" fmla="*/ 577 w 2688"/>
                      <a:gd name="T1" fmla="*/ 0 h 1412"/>
                      <a:gd name="T2" fmla="*/ 609 w 2688"/>
                      <a:gd name="T3" fmla="*/ 75 h 1412"/>
                      <a:gd name="T4" fmla="*/ 645 w 2688"/>
                      <a:gd name="T5" fmla="*/ 145 h 1412"/>
                      <a:gd name="T6" fmla="*/ 687 w 2688"/>
                      <a:gd name="T7" fmla="*/ 213 h 1412"/>
                      <a:gd name="T8" fmla="*/ 733 w 2688"/>
                      <a:gd name="T9" fmla="*/ 278 h 1412"/>
                      <a:gd name="T10" fmla="*/ 783 w 2688"/>
                      <a:gd name="T11" fmla="*/ 338 h 1412"/>
                      <a:gd name="T12" fmla="*/ 838 w 2688"/>
                      <a:gd name="T13" fmla="*/ 395 h 1412"/>
                      <a:gd name="T14" fmla="*/ 897 w 2688"/>
                      <a:gd name="T15" fmla="*/ 448 h 1412"/>
                      <a:gd name="T16" fmla="*/ 960 w 2688"/>
                      <a:gd name="T17" fmla="*/ 495 h 1412"/>
                      <a:gd name="T18" fmla="*/ 1027 w 2688"/>
                      <a:gd name="T19" fmla="*/ 538 h 1412"/>
                      <a:gd name="T20" fmla="*/ 1096 w 2688"/>
                      <a:gd name="T21" fmla="*/ 576 h 1412"/>
                      <a:gd name="T22" fmla="*/ 1170 w 2688"/>
                      <a:gd name="T23" fmla="*/ 610 h 1412"/>
                      <a:gd name="T24" fmla="*/ 1246 w 2688"/>
                      <a:gd name="T25" fmla="*/ 638 h 1412"/>
                      <a:gd name="T26" fmla="*/ 1323 w 2688"/>
                      <a:gd name="T27" fmla="*/ 659 h 1412"/>
                      <a:gd name="T28" fmla="*/ 1403 w 2688"/>
                      <a:gd name="T29" fmla="*/ 676 h 1412"/>
                      <a:gd name="T30" fmla="*/ 1487 w 2688"/>
                      <a:gd name="T31" fmla="*/ 685 h 1412"/>
                      <a:gd name="T32" fmla="*/ 1571 w 2688"/>
                      <a:gd name="T33" fmla="*/ 689 h 1412"/>
                      <a:gd name="T34" fmla="*/ 1654 w 2688"/>
                      <a:gd name="T35" fmla="*/ 685 h 1412"/>
                      <a:gd name="T36" fmla="*/ 1735 w 2688"/>
                      <a:gd name="T37" fmla="*/ 676 h 1412"/>
                      <a:gd name="T38" fmla="*/ 1814 w 2688"/>
                      <a:gd name="T39" fmla="*/ 661 h 1412"/>
                      <a:gd name="T40" fmla="*/ 1891 w 2688"/>
                      <a:gd name="T41" fmla="*/ 639 h 1412"/>
                      <a:gd name="T42" fmla="*/ 1966 w 2688"/>
                      <a:gd name="T43" fmla="*/ 613 h 1412"/>
                      <a:gd name="T44" fmla="*/ 2038 w 2688"/>
                      <a:gd name="T45" fmla="*/ 581 h 1412"/>
                      <a:gd name="T46" fmla="*/ 2106 w 2688"/>
                      <a:gd name="T47" fmla="*/ 544 h 1412"/>
                      <a:gd name="T48" fmla="*/ 2688 w 2688"/>
                      <a:gd name="T49" fmla="*/ 1020 h 1412"/>
                      <a:gd name="T50" fmla="*/ 2688 w 2688"/>
                      <a:gd name="T51" fmla="*/ 1020 h 1412"/>
                      <a:gd name="T52" fmla="*/ 2610 w 2688"/>
                      <a:gd name="T53" fmla="*/ 1079 h 1412"/>
                      <a:gd name="T54" fmla="*/ 2528 w 2688"/>
                      <a:gd name="T55" fmla="*/ 1134 h 1412"/>
                      <a:gd name="T56" fmla="*/ 2444 w 2688"/>
                      <a:gd name="T57" fmla="*/ 1184 h 1412"/>
                      <a:gd name="T58" fmla="*/ 2356 w 2688"/>
                      <a:gd name="T59" fmla="*/ 1230 h 1412"/>
                      <a:gd name="T60" fmla="*/ 2266 w 2688"/>
                      <a:gd name="T61" fmla="*/ 1271 h 1412"/>
                      <a:gd name="T62" fmla="*/ 2173 w 2688"/>
                      <a:gd name="T63" fmla="*/ 1308 h 1412"/>
                      <a:gd name="T64" fmla="*/ 2078 w 2688"/>
                      <a:gd name="T65" fmla="*/ 1338 h 1412"/>
                      <a:gd name="T66" fmla="*/ 1981 w 2688"/>
                      <a:gd name="T67" fmla="*/ 1364 h 1412"/>
                      <a:gd name="T68" fmla="*/ 1881 w 2688"/>
                      <a:gd name="T69" fmla="*/ 1385 h 1412"/>
                      <a:gd name="T70" fmla="*/ 1780 w 2688"/>
                      <a:gd name="T71" fmla="*/ 1400 h 1412"/>
                      <a:gd name="T72" fmla="*/ 1676 w 2688"/>
                      <a:gd name="T73" fmla="*/ 1409 h 1412"/>
                      <a:gd name="T74" fmla="*/ 1571 w 2688"/>
                      <a:gd name="T75" fmla="*/ 1412 h 1412"/>
                      <a:gd name="T76" fmla="*/ 1464 w 2688"/>
                      <a:gd name="T77" fmla="*/ 1409 h 1412"/>
                      <a:gd name="T78" fmla="*/ 1360 w 2688"/>
                      <a:gd name="T79" fmla="*/ 1400 h 1412"/>
                      <a:gd name="T80" fmla="*/ 1256 w 2688"/>
                      <a:gd name="T81" fmla="*/ 1384 h 1412"/>
                      <a:gd name="T82" fmla="*/ 1156 w 2688"/>
                      <a:gd name="T83" fmla="*/ 1363 h 1412"/>
                      <a:gd name="T84" fmla="*/ 1056 w 2688"/>
                      <a:gd name="T85" fmla="*/ 1336 h 1412"/>
                      <a:gd name="T86" fmla="*/ 960 w 2688"/>
                      <a:gd name="T87" fmla="*/ 1305 h 1412"/>
                      <a:gd name="T88" fmla="*/ 866 w 2688"/>
                      <a:gd name="T89" fmla="*/ 1267 h 1412"/>
                      <a:gd name="T90" fmla="*/ 775 w 2688"/>
                      <a:gd name="T91" fmla="*/ 1225 h 1412"/>
                      <a:gd name="T92" fmla="*/ 687 w 2688"/>
                      <a:gd name="T93" fmla="*/ 1177 h 1412"/>
                      <a:gd name="T94" fmla="*/ 601 w 2688"/>
                      <a:gd name="T95" fmla="*/ 1125 h 1412"/>
                      <a:gd name="T96" fmla="*/ 519 w 2688"/>
                      <a:gd name="T97" fmla="*/ 1069 h 1412"/>
                      <a:gd name="T98" fmla="*/ 440 w 2688"/>
                      <a:gd name="T99" fmla="*/ 1008 h 1412"/>
                      <a:gd name="T100" fmla="*/ 365 w 2688"/>
                      <a:gd name="T101" fmla="*/ 943 h 1412"/>
                      <a:gd name="T102" fmla="*/ 294 w 2688"/>
                      <a:gd name="T103" fmla="*/ 874 h 1412"/>
                      <a:gd name="T104" fmla="*/ 227 w 2688"/>
                      <a:gd name="T105" fmla="*/ 801 h 1412"/>
                      <a:gd name="T106" fmla="*/ 163 w 2688"/>
                      <a:gd name="T107" fmla="*/ 724 h 1412"/>
                      <a:gd name="T108" fmla="*/ 104 w 2688"/>
                      <a:gd name="T109" fmla="*/ 643 h 1412"/>
                      <a:gd name="T110" fmla="*/ 50 w 2688"/>
                      <a:gd name="T111" fmla="*/ 560 h 1412"/>
                      <a:gd name="T112" fmla="*/ 0 w 2688"/>
                      <a:gd name="T113" fmla="*/ 474 h 1412"/>
                      <a:gd name="T114" fmla="*/ 577 w 2688"/>
                      <a:gd name="T115" fmla="*/ 0 h 14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2688" h="1412">
                        <a:moveTo>
                          <a:pt x="577" y="0"/>
                        </a:moveTo>
                        <a:lnTo>
                          <a:pt x="609" y="75"/>
                        </a:lnTo>
                        <a:lnTo>
                          <a:pt x="645" y="145"/>
                        </a:lnTo>
                        <a:lnTo>
                          <a:pt x="687" y="213"/>
                        </a:lnTo>
                        <a:lnTo>
                          <a:pt x="733" y="278"/>
                        </a:lnTo>
                        <a:lnTo>
                          <a:pt x="783" y="338"/>
                        </a:lnTo>
                        <a:lnTo>
                          <a:pt x="838" y="395"/>
                        </a:lnTo>
                        <a:lnTo>
                          <a:pt x="897" y="448"/>
                        </a:lnTo>
                        <a:lnTo>
                          <a:pt x="960" y="495"/>
                        </a:lnTo>
                        <a:lnTo>
                          <a:pt x="1027" y="538"/>
                        </a:lnTo>
                        <a:lnTo>
                          <a:pt x="1096" y="576"/>
                        </a:lnTo>
                        <a:lnTo>
                          <a:pt x="1170" y="610"/>
                        </a:lnTo>
                        <a:lnTo>
                          <a:pt x="1246" y="638"/>
                        </a:lnTo>
                        <a:lnTo>
                          <a:pt x="1323" y="659"/>
                        </a:lnTo>
                        <a:lnTo>
                          <a:pt x="1403" y="676"/>
                        </a:lnTo>
                        <a:lnTo>
                          <a:pt x="1487" y="685"/>
                        </a:lnTo>
                        <a:lnTo>
                          <a:pt x="1571" y="689"/>
                        </a:lnTo>
                        <a:lnTo>
                          <a:pt x="1654" y="685"/>
                        </a:lnTo>
                        <a:lnTo>
                          <a:pt x="1735" y="676"/>
                        </a:lnTo>
                        <a:lnTo>
                          <a:pt x="1814" y="661"/>
                        </a:lnTo>
                        <a:lnTo>
                          <a:pt x="1891" y="639"/>
                        </a:lnTo>
                        <a:lnTo>
                          <a:pt x="1966" y="613"/>
                        </a:lnTo>
                        <a:lnTo>
                          <a:pt x="2038" y="581"/>
                        </a:lnTo>
                        <a:lnTo>
                          <a:pt x="2106" y="544"/>
                        </a:lnTo>
                        <a:lnTo>
                          <a:pt x="2688" y="1020"/>
                        </a:lnTo>
                        <a:lnTo>
                          <a:pt x="2688" y="1020"/>
                        </a:lnTo>
                        <a:lnTo>
                          <a:pt x="2610" y="1079"/>
                        </a:lnTo>
                        <a:lnTo>
                          <a:pt x="2528" y="1134"/>
                        </a:lnTo>
                        <a:lnTo>
                          <a:pt x="2444" y="1184"/>
                        </a:lnTo>
                        <a:lnTo>
                          <a:pt x="2356" y="1230"/>
                        </a:lnTo>
                        <a:lnTo>
                          <a:pt x="2266" y="1271"/>
                        </a:lnTo>
                        <a:lnTo>
                          <a:pt x="2173" y="1308"/>
                        </a:lnTo>
                        <a:lnTo>
                          <a:pt x="2078" y="1338"/>
                        </a:lnTo>
                        <a:lnTo>
                          <a:pt x="1981" y="1364"/>
                        </a:lnTo>
                        <a:lnTo>
                          <a:pt x="1881" y="1385"/>
                        </a:lnTo>
                        <a:lnTo>
                          <a:pt x="1780" y="1400"/>
                        </a:lnTo>
                        <a:lnTo>
                          <a:pt x="1676" y="1409"/>
                        </a:lnTo>
                        <a:lnTo>
                          <a:pt x="1571" y="1412"/>
                        </a:lnTo>
                        <a:lnTo>
                          <a:pt x="1464" y="1409"/>
                        </a:lnTo>
                        <a:lnTo>
                          <a:pt x="1360" y="1400"/>
                        </a:lnTo>
                        <a:lnTo>
                          <a:pt x="1256" y="1384"/>
                        </a:lnTo>
                        <a:lnTo>
                          <a:pt x="1156" y="1363"/>
                        </a:lnTo>
                        <a:lnTo>
                          <a:pt x="1056" y="1336"/>
                        </a:lnTo>
                        <a:lnTo>
                          <a:pt x="960" y="1305"/>
                        </a:lnTo>
                        <a:lnTo>
                          <a:pt x="866" y="1267"/>
                        </a:lnTo>
                        <a:lnTo>
                          <a:pt x="775" y="1225"/>
                        </a:lnTo>
                        <a:lnTo>
                          <a:pt x="687" y="1177"/>
                        </a:lnTo>
                        <a:lnTo>
                          <a:pt x="601" y="1125"/>
                        </a:lnTo>
                        <a:lnTo>
                          <a:pt x="519" y="1069"/>
                        </a:lnTo>
                        <a:lnTo>
                          <a:pt x="440" y="1008"/>
                        </a:lnTo>
                        <a:lnTo>
                          <a:pt x="365" y="943"/>
                        </a:lnTo>
                        <a:lnTo>
                          <a:pt x="294" y="874"/>
                        </a:lnTo>
                        <a:lnTo>
                          <a:pt x="227" y="801"/>
                        </a:lnTo>
                        <a:lnTo>
                          <a:pt x="163" y="724"/>
                        </a:lnTo>
                        <a:lnTo>
                          <a:pt x="104" y="643"/>
                        </a:lnTo>
                        <a:lnTo>
                          <a:pt x="50" y="560"/>
                        </a:lnTo>
                        <a:lnTo>
                          <a:pt x="0" y="474"/>
                        </a:lnTo>
                        <a:lnTo>
                          <a:pt x="57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1" name="Freeform 470">
                    <a:extLst>
                      <a:ext uri="{FF2B5EF4-FFF2-40B4-BE49-F238E27FC236}">
                        <a16:creationId xmlns:a16="http://schemas.microsoft.com/office/drawing/2014/main" id="{C241FA3D-7618-4252-AF59-8070F7F203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23885" y="2362560"/>
                    <a:ext cx="176767" cy="93445"/>
                  </a:xfrm>
                  <a:custGeom>
                    <a:avLst/>
                    <a:gdLst>
                      <a:gd name="T0" fmla="*/ 1585 w 2724"/>
                      <a:gd name="T1" fmla="*/ 0 h 1439"/>
                      <a:gd name="T2" fmla="*/ 1692 w 2724"/>
                      <a:gd name="T3" fmla="*/ 3 h 1439"/>
                      <a:gd name="T4" fmla="*/ 1798 w 2724"/>
                      <a:gd name="T5" fmla="*/ 13 h 1439"/>
                      <a:gd name="T6" fmla="*/ 1902 w 2724"/>
                      <a:gd name="T7" fmla="*/ 28 h 1439"/>
                      <a:gd name="T8" fmla="*/ 2003 w 2724"/>
                      <a:gd name="T9" fmla="*/ 50 h 1439"/>
                      <a:gd name="T10" fmla="*/ 2104 w 2724"/>
                      <a:gd name="T11" fmla="*/ 77 h 1439"/>
                      <a:gd name="T12" fmla="*/ 2201 w 2724"/>
                      <a:gd name="T13" fmla="*/ 109 h 1439"/>
                      <a:gd name="T14" fmla="*/ 2295 w 2724"/>
                      <a:gd name="T15" fmla="*/ 147 h 1439"/>
                      <a:gd name="T16" fmla="*/ 2387 w 2724"/>
                      <a:gd name="T17" fmla="*/ 190 h 1439"/>
                      <a:gd name="T18" fmla="*/ 2476 w 2724"/>
                      <a:gd name="T19" fmla="*/ 238 h 1439"/>
                      <a:gd name="T20" fmla="*/ 2562 w 2724"/>
                      <a:gd name="T21" fmla="*/ 291 h 1439"/>
                      <a:gd name="T22" fmla="*/ 2645 w 2724"/>
                      <a:gd name="T23" fmla="*/ 349 h 1439"/>
                      <a:gd name="T24" fmla="*/ 2724 w 2724"/>
                      <a:gd name="T25" fmla="*/ 411 h 1439"/>
                      <a:gd name="T26" fmla="*/ 2146 w 2724"/>
                      <a:gd name="T27" fmla="*/ 883 h 1439"/>
                      <a:gd name="T28" fmla="*/ 2083 w 2724"/>
                      <a:gd name="T29" fmla="*/ 848 h 1439"/>
                      <a:gd name="T30" fmla="*/ 2019 w 2724"/>
                      <a:gd name="T31" fmla="*/ 816 h 1439"/>
                      <a:gd name="T32" fmla="*/ 1952 w 2724"/>
                      <a:gd name="T33" fmla="*/ 788 h 1439"/>
                      <a:gd name="T34" fmla="*/ 1881 w 2724"/>
                      <a:gd name="T35" fmla="*/ 765 h 1439"/>
                      <a:gd name="T36" fmla="*/ 1810 w 2724"/>
                      <a:gd name="T37" fmla="*/ 747 h 1439"/>
                      <a:gd name="T38" fmla="*/ 1736 w 2724"/>
                      <a:gd name="T39" fmla="*/ 734 h 1439"/>
                      <a:gd name="T40" fmla="*/ 1662 w 2724"/>
                      <a:gd name="T41" fmla="*/ 727 h 1439"/>
                      <a:gd name="T42" fmla="*/ 1585 w 2724"/>
                      <a:gd name="T43" fmla="*/ 723 h 1439"/>
                      <a:gd name="T44" fmla="*/ 1504 w 2724"/>
                      <a:gd name="T45" fmla="*/ 727 h 1439"/>
                      <a:gd name="T46" fmla="*/ 1424 w 2724"/>
                      <a:gd name="T47" fmla="*/ 735 h 1439"/>
                      <a:gd name="T48" fmla="*/ 1346 w 2724"/>
                      <a:gd name="T49" fmla="*/ 750 h 1439"/>
                      <a:gd name="T50" fmla="*/ 1270 w 2724"/>
                      <a:gd name="T51" fmla="*/ 771 h 1439"/>
                      <a:gd name="T52" fmla="*/ 1198 w 2724"/>
                      <a:gd name="T53" fmla="*/ 797 h 1439"/>
                      <a:gd name="T54" fmla="*/ 1127 w 2724"/>
                      <a:gd name="T55" fmla="*/ 827 h 1439"/>
                      <a:gd name="T56" fmla="*/ 1058 w 2724"/>
                      <a:gd name="T57" fmla="*/ 863 h 1439"/>
                      <a:gd name="T58" fmla="*/ 994 w 2724"/>
                      <a:gd name="T59" fmla="*/ 904 h 1439"/>
                      <a:gd name="T60" fmla="*/ 932 w 2724"/>
                      <a:gd name="T61" fmla="*/ 948 h 1439"/>
                      <a:gd name="T62" fmla="*/ 874 w 2724"/>
                      <a:gd name="T63" fmla="*/ 997 h 1439"/>
                      <a:gd name="T64" fmla="*/ 820 w 2724"/>
                      <a:gd name="T65" fmla="*/ 1050 h 1439"/>
                      <a:gd name="T66" fmla="*/ 769 w 2724"/>
                      <a:gd name="T67" fmla="*/ 1107 h 1439"/>
                      <a:gd name="T68" fmla="*/ 722 w 2724"/>
                      <a:gd name="T69" fmla="*/ 1168 h 1439"/>
                      <a:gd name="T70" fmla="*/ 680 w 2724"/>
                      <a:gd name="T71" fmla="*/ 1230 h 1439"/>
                      <a:gd name="T72" fmla="*/ 642 w 2724"/>
                      <a:gd name="T73" fmla="*/ 1297 h 1439"/>
                      <a:gd name="T74" fmla="*/ 610 w 2724"/>
                      <a:gd name="T75" fmla="*/ 1367 h 1439"/>
                      <a:gd name="T76" fmla="*/ 582 w 2724"/>
                      <a:gd name="T77" fmla="*/ 1439 h 1439"/>
                      <a:gd name="T78" fmla="*/ 1 w 2724"/>
                      <a:gd name="T79" fmla="*/ 963 h 1439"/>
                      <a:gd name="T80" fmla="*/ 0 w 2724"/>
                      <a:gd name="T81" fmla="*/ 963 h 1439"/>
                      <a:gd name="T82" fmla="*/ 50 w 2724"/>
                      <a:gd name="T83" fmla="*/ 875 h 1439"/>
                      <a:gd name="T84" fmla="*/ 104 w 2724"/>
                      <a:gd name="T85" fmla="*/ 789 h 1439"/>
                      <a:gd name="T86" fmla="*/ 163 w 2724"/>
                      <a:gd name="T87" fmla="*/ 707 h 1439"/>
                      <a:gd name="T88" fmla="*/ 226 w 2724"/>
                      <a:gd name="T89" fmla="*/ 628 h 1439"/>
                      <a:gd name="T90" fmla="*/ 294 w 2724"/>
                      <a:gd name="T91" fmla="*/ 554 h 1439"/>
                      <a:gd name="T92" fmla="*/ 365 w 2724"/>
                      <a:gd name="T93" fmla="*/ 482 h 1439"/>
                      <a:gd name="T94" fmla="*/ 441 w 2724"/>
                      <a:gd name="T95" fmla="*/ 415 h 1439"/>
                      <a:gd name="T96" fmla="*/ 520 w 2724"/>
                      <a:gd name="T97" fmla="*/ 352 h 1439"/>
                      <a:gd name="T98" fmla="*/ 603 w 2724"/>
                      <a:gd name="T99" fmla="*/ 294 h 1439"/>
                      <a:gd name="T100" fmla="*/ 689 w 2724"/>
                      <a:gd name="T101" fmla="*/ 241 h 1439"/>
                      <a:gd name="T102" fmla="*/ 778 w 2724"/>
                      <a:gd name="T103" fmla="*/ 192 h 1439"/>
                      <a:gd name="T104" fmla="*/ 870 w 2724"/>
                      <a:gd name="T105" fmla="*/ 149 h 1439"/>
                      <a:gd name="T106" fmla="*/ 965 w 2724"/>
                      <a:gd name="T107" fmla="*/ 110 h 1439"/>
                      <a:gd name="T108" fmla="*/ 1064 w 2724"/>
                      <a:gd name="T109" fmla="*/ 78 h 1439"/>
                      <a:gd name="T110" fmla="*/ 1163 w 2724"/>
                      <a:gd name="T111" fmla="*/ 50 h 1439"/>
                      <a:gd name="T112" fmla="*/ 1266 w 2724"/>
                      <a:gd name="T113" fmla="*/ 28 h 1439"/>
                      <a:gd name="T114" fmla="*/ 1371 w 2724"/>
                      <a:gd name="T115" fmla="*/ 13 h 1439"/>
                      <a:gd name="T116" fmla="*/ 1477 w 2724"/>
                      <a:gd name="T117" fmla="*/ 3 h 1439"/>
                      <a:gd name="T118" fmla="*/ 1585 w 2724"/>
                      <a:gd name="T119" fmla="*/ 0 h 14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724" h="1439">
                        <a:moveTo>
                          <a:pt x="1585" y="0"/>
                        </a:moveTo>
                        <a:lnTo>
                          <a:pt x="1692" y="3"/>
                        </a:lnTo>
                        <a:lnTo>
                          <a:pt x="1798" y="13"/>
                        </a:lnTo>
                        <a:lnTo>
                          <a:pt x="1902" y="28"/>
                        </a:lnTo>
                        <a:lnTo>
                          <a:pt x="2003" y="50"/>
                        </a:lnTo>
                        <a:lnTo>
                          <a:pt x="2104" y="77"/>
                        </a:lnTo>
                        <a:lnTo>
                          <a:pt x="2201" y="109"/>
                        </a:lnTo>
                        <a:lnTo>
                          <a:pt x="2295" y="147"/>
                        </a:lnTo>
                        <a:lnTo>
                          <a:pt x="2387" y="190"/>
                        </a:lnTo>
                        <a:lnTo>
                          <a:pt x="2476" y="238"/>
                        </a:lnTo>
                        <a:lnTo>
                          <a:pt x="2562" y="291"/>
                        </a:lnTo>
                        <a:lnTo>
                          <a:pt x="2645" y="349"/>
                        </a:lnTo>
                        <a:lnTo>
                          <a:pt x="2724" y="411"/>
                        </a:lnTo>
                        <a:lnTo>
                          <a:pt x="2146" y="883"/>
                        </a:lnTo>
                        <a:lnTo>
                          <a:pt x="2083" y="848"/>
                        </a:lnTo>
                        <a:lnTo>
                          <a:pt x="2019" y="816"/>
                        </a:lnTo>
                        <a:lnTo>
                          <a:pt x="1952" y="788"/>
                        </a:lnTo>
                        <a:lnTo>
                          <a:pt x="1881" y="765"/>
                        </a:lnTo>
                        <a:lnTo>
                          <a:pt x="1810" y="747"/>
                        </a:lnTo>
                        <a:lnTo>
                          <a:pt x="1736" y="734"/>
                        </a:lnTo>
                        <a:lnTo>
                          <a:pt x="1662" y="727"/>
                        </a:lnTo>
                        <a:lnTo>
                          <a:pt x="1585" y="723"/>
                        </a:lnTo>
                        <a:lnTo>
                          <a:pt x="1504" y="727"/>
                        </a:lnTo>
                        <a:lnTo>
                          <a:pt x="1424" y="735"/>
                        </a:lnTo>
                        <a:lnTo>
                          <a:pt x="1346" y="750"/>
                        </a:lnTo>
                        <a:lnTo>
                          <a:pt x="1270" y="771"/>
                        </a:lnTo>
                        <a:lnTo>
                          <a:pt x="1198" y="797"/>
                        </a:lnTo>
                        <a:lnTo>
                          <a:pt x="1127" y="827"/>
                        </a:lnTo>
                        <a:lnTo>
                          <a:pt x="1058" y="863"/>
                        </a:lnTo>
                        <a:lnTo>
                          <a:pt x="994" y="904"/>
                        </a:lnTo>
                        <a:lnTo>
                          <a:pt x="932" y="948"/>
                        </a:lnTo>
                        <a:lnTo>
                          <a:pt x="874" y="997"/>
                        </a:lnTo>
                        <a:lnTo>
                          <a:pt x="820" y="1050"/>
                        </a:lnTo>
                        <a:lnTo>
                          <a:pt x="769" y="1107"/>
                        </a:lnTo>
                        <a:lnTo>
                          <a:pt x="722" y="1168"/>
                        </a:lnTo>
                        <a:lnTo>
                          <a:pt x="680" y="1230"/>
                        </a:lnTo>
                        <a:lnTo>
                          <a:pt x="642" y="1297"/>
                        </a:lnTo>
                        <a:lnTo>
                          <a:pt x="610" y="1367"/>
                        </a:lnTo>
                        <a:lnTo>
                          <a:pt x="582" y="1439"/>
                        </a:lnTo>
                        <a:lnTo>
                          <a:pt x="1" y="963"/>
                        </a:lnTo>
                        <a:lnTo>
                          <a:pt x="0" y="963"/>
                        </a:lnTo>
                        <a:lnTo>
                          <a:pt x="50" y="875"/>
                        </a:lnTo>
                        <a:lnTo>
                          <a:pt x="104" y="789"/>
                        </a:lnTo>
                        <a:lnTo>
                          <a:pt x="163" y="707"/>
                        </a:lnTo>
                        <a:lnTo>
                          <a:pt x="226" y="628"/>
                        </a:lnTo>
                        <a:lnTo>
                          <a:pt x="294" y="554"/>
                        </a:lnTo>
                        <a:lnTo>
                          <a:pt x="365" y="482"/>
                        </a:lnTo>
                        <a:lnTo>
                          <a:pt x="441" y="415"/>
                        </a:lnTo>
                        <a:lnTo>
                          <a:pt x="520" y="352"/>
                        </a:lnTo>
                        <a:lnTo>
                          <a:pt x="603" y="294"/>
                        </a:lnTo>
                        <a:lnTo>
                          <a:pt x="689" y="241"/>
                        </a:lnTo>
                        <a:lnTo>
                          <a:pt x="778" y="192"/>
                        </a:lnTo>
                        <a:lnTo>
                          <a:pt x="870" y="149"/>
                        </a:lnTo>
                        <a:lnTo>
                          <a:pt x="965" y="110"/>
                        </a:lnTo>
                        <a:lnTo>
                          <a:pt x="1064" y="78"/>
                        </a:lnTo>
                        <a:lnTo>
                          <a:pt x="1163" y="50"/>
                        </a:lnTo>
                        <a:lnTo>
                          <a:pt x="1266" y="28"/>
                        </a:lnTo>
                        <a:lnTo>
                          <a:pt x="1371" y="13"/>
                        </a:lnTo>
                        <a:lnTo>
                          <a:pt x="1477" y="3"/>
                        </a:lnTo>
                        <a:lnTo>
                          <a:pt x="158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91" name="Group 890">
                <a:extLst>
                  <a:ext uri="{FF2B5EF4-FFF2-40B4-BE49-F238E27FC236}">
                    <a16:creationId xmlns:a16="http://schemas.microsoft.com/office/drawing/2014/main" id="{36F08500-EDF3-46FA-B6EC-535E6ADD0BEB}"/>
                  </a:ext>
                </a:extLst>
              </p:cNvPr>
              <p:cNvGrpSpPr/>
              <p:nvPr/>
            </p:nvGrpSpPr>
            <p:grpSpPr>
              <a:xfrm>
                <a:off x="2422154" y="4406818"/>
                <a:ext cx="393040" cy="415550"/>
                <a:chOff x="3232667" y="4757943"/>
                <a:chExt cx="476412" cy="503696"/>
              </a:xfrm>
            </p:grpSpPr>
            <p:grpSp>
              <p:nvGrpSpPr>
                <p:cNvPr id="464" name="Group 463">
                  <a:extLst>
                    <a:ext uri="{FF2B5EF4-FFF2-40B4-BE49-F238E27FC236}">
                      <a16:creationId xmlns:a16="http://schemas.microsoft.com/office/drawing/2014/main" id="{4A942AFB-9EB9-4D42-820B-70680E6C33CF}"/>
                    </a:ext>
                  </a:extLst>
                </p:cNvPr>
                <p:cNvGrpSpPr/>
                <p:nvPr/>
              </p:nvGrpSpPr>
              <p:grpSpPr>
                <a:xfrm>
                  <a:off x="3232667" y="475794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465" name="Freeform: Shape 464">
                    <a:extLst>
                      <a:ext uri="{FF2B5EF4-FFF2-40B4-BE49-F238E27FC236}">
                        <a16:creationId xmlns:a16="http://schemas.microsoft.com/office/drawing/2014/main" id="{165C3AFB-3388-43E9-995B-FAA8DA8E05CA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6" name="Oval 465">
                    <a:extLst>
                      <a:ext uri="{FF2B5EF4-FFF2-40B4-BE49-F238E27FC236}">
                        <a16:creationId xmlns:a16="http://schemas.microsoft.com/office/drawing/2014/main" id="{11C41545-6037-4C11-9E5B-2553F3C06380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75" name="Group 474">
                  <a:extLst>
                    <a:ext uri="{FF2B5EF4-FFF2-40B4-BE49-F238E27FC236}">
                      <a16:creationId xmlns:a16="http://schemas.microsoft.com/office/drawing/2014/main" id="{332FFC5F-4D0E-4593-923D-EA93865D833D}"/>
                    </a:ext>
                  </a:extLst>
                </p:cNvPr>
                <p:cNvGrpSpPr/>
                <p:nvPr/>
              </p:nvGrpSpPr>
              <p:grpSpPr>
                <a:xfrm>
                  <a:off x="3327417" y="4922019"/>
                  <a:ext cx="286912" cy="175544"/>
                  <a:chOff x="1523205" y="3028086"/>
                  <a:chExt cx="1824038" cy="1116013"/>
                </a:xfrm>
                <a:solidFill>
                  <a:schemeClr val="accent1"/>
                </a:solidFill>
              </p:grpSpPr>
              <p:grpSp>
                <p:nvGrpSpPr>
                  <p:cNvPr id="508" name="Group 507">
                    <a:extLst>
                      <a:ext uri="{FF2B5EF4-FFF2-40B4-BE49-F238E27FC236}">
                        <a16:creationId xmlns:a16="http://schemas.microsoft.com/office/drawing/2014/main" id="{4AE7BA79-328A-4544-9FB3-538498D3B309}"/>
                      </a:ext>
                    </a:extLst>
                  </p:cNvPr>
                  <p:cNvGrpSpPr/>
                  <p:nvPr/>
                </p:nvGrpSpPr>
                <p:grpSpPr>
                  <a:xfrm>
                    <a:off x="1523205" y="3028086"/>
                    <a:ext cx="1824038" cy="1116013"/>
                    <a:chOff x="1523205" y="3028086"/>
                    <a:chExt cx="1824038" cy="1116013"/>
                  </a:xfrm>
                  <a:grpFill/>
                </p:grpSpPr>
                <p:sp>
                  <p:nvSpPr>
                    <p:cNvPr id="537" name="Freeform 23">
                      <a:extLst>
                        <a:ext uri="{FF2B5EF4-FFF2-40B4-BE49-F238E27FC236}">
                          <a16:creationId xmlns:a16="http://schemas.microsoft.com/office/drawing/2014/main" id="{184587FC-7F97-46BB-9E26-4F25EA776EDF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1672430" y="3028086"/>
                      <a:ext cx="1522413" cy="955675"/>
                    </a:xfrm>
                    <a:custGeom>
                      <a:avLst/>
                      <a:gdLst>
                        <a:gd name="T0" fmla="*/ 8567 w 8939"/>
                        <a:gd name="T1" fmla="*/ 0 h 5601"/>
                        <a:gd name="T2" fmla="*/ 373 w 8939"/>
                        <a:gd name="T3" fmla="*/ 0 h 5601"/>
                        <a:gd name="T4" fmla="*/ 0 w 8939"/>
                        <a:gd name="T5" fmla="*/ 372 h 5601"/>
                        <a:gd name="T6" fmla="*/ 0 w 8939"/>
                        <a:gd name="T7" fmla="*/ 5229 h 5601"/>
                        <a:gd name="T8" fmla="*/ 373 w 8939"/>
                        <a:gd name="T9" fmla="*/ 5601 h 5601"/>
                        <a:gd name="T10" fmla="*/ 8567 w 8939"/>
                        <a:gd name="T11" fmla="*/ 5601 h 5601"/>
                        <a:gd name="T12" fmla="*/ 8939 w 8939"/>
                        <a:gd name="T13" fmla="*/ 5229 h 5601"/>
                        <a:gd name="T14" fmla="*/ 8939 w 8939"/>
                        <a:gd name="T15" fmla="*/ 372 h 5601"/>
                        <a:gd name="T16" fmla="*/ 8567 w 8939"/>
                        <a:gd name="T17" fmla="*/ 0 h 5601"/>
                        <a:gd name="T18" fmla="*/ 4485 w 8939"/>
                        <a:gd name="T19" fmla="*/ 104 h 5601"/>
                        <a:gd name="T20" fmla="*/ 4693 w 8939"/>
                        <a:gd name="T21" fmla="*/ 313 h 5601"/>
                        <a:gd name="T22" fmla="*/ 4485 w 8939"/>
                        <a:gd name="T23" fmla="*/ 521 h 5601"/>
                        <a:gd name="T24" fmla="*/ 4276 w 8939"/>
                        <a:gd name="T25" fmla="*/ 313 h 5601"/>
                        <a:gd name="T26" fmla="*/ 4485 w 8939"/>
                        <a:gd name="T27" fmla="*/ 104 h 5601"/>
                        <a:gd name="T28" fmla="*/ 8403 w 8939"/>
                        <a:gd name="T29" fmla="*/ 4626 h 5601"/>
                        <a:gd name="T30" fmla="*/ 8030 w 8939"/>
                        <a:gd name="T31" fmla="*/ 4998 h 5601"/>
                        <a:gd name="T32" fmla="*/ 909 w 8939"/>
                        <a:gd name="T33" fmla="*/ 4998 h 5601"/>
                        <a:gd name="T34" fmla="*/ 536 w 8939"/>
                        <a:gd name="T35" fmla="*/ 4626 h 5601"/>
                        <a:gd name="T36" fmla="*/ 536 w 8939"/>
                        <a:gd name="T37" fmla="*/ 1020 h 5601"/>
                        <a:gd name="T38" fmla="*/ 909 w 8939"/>
                        <a:gd name="T39" fmla="*/ 648 h 5601"/>
                        <a:gd name="T40" fmla="*/ 8030 w 8939"/>
                        <a:gd name="T41" fmla="*/ 648 h 5601"/>
                        <a:gd name="T42" fmla="*/ 8403 w 8939"/>
                        <a:gd name="T43" fmla="*/ 1020 h 5601"/>
                        <a:gd name="T44" fmla="*/ 8403 w 8939"/>
                        <a:gd name="T45" fmla="*/ 4626 h 560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</a:cxnLst>
                      <a:rect l="0" t="0" r="r" b="b"/>
                      <a:pathLst>
                        <a:path w="8939" h="5601">
                          <a:moveTo>
                            <a:pt x="8567" y="0"/>
                          </a:moveTo>
                          <a:lnTo>
                            <a:pt x="373" y="0"/>
                          </a:lnTo>
                          <a:cubicBezTo>
                            <a:pt x="167" y="0"/>
                            <a:pt x="0" y="166"/>
                            <a:pt x="0" y="372"/>
                          </a:cubicBezTo>
                          <a:lnTo>
                            <a:pt x="0" y="5229"/>
                          </a:lnTo>
                          <a:cubicBezTo>
                            <a:pt x="0" y="5434"/>
                            <a:pt x="167" y="5601"/>
                            <a:pt x="373" y="5601"/>
                          </a:cubicBezTo>
                          <a:lnTo>
                            <a:pt x="8567" y="5601"/>
                          </a:lnTo>
                          <a:cubicBezTo>
                            <a:pt x="8772" y="5601"/>
                            <a:pt x="8939" y="5435"/>
                            <a:pt x="8939" y="5229"/>
                          </a:cubicBezTo>
                          <a:lnTo>
                            <a:pt x="8939" y="372"/>
                          </a:lnTo>
                          <a:cubicBezTo>
                            <a:pt x="8939" y="166"/>
                            <a:pt x="8772" y="0"/>
                            <a:pt x="8567" y="0"/>
                          </a:cubicBezTo>
                          <a:close/>
                          <a:moveTo>
                            <a:pt x="4485" y="104"/>
                          </a:moveTo>
                          <a:cubicBezTo>
                            <a:pt x="4600" y="104"/>
                            <a:pt x="4693" y="197"/>
                            <a:pt x="4693" y="313"/>
                          </a:cubicBezTo>
                          <a:cubicBezTo>
                            <a:pt x="4693" y="428"/>
                            <a:pt x="4600" y="521"/>
                            <a:pt x="4485" y="521"/>
                          </a:cubicBezTo>
                          <a:cubicBezTo>
                            <a:pt x="4370" y="521"/>
                            <a:pt x="4276" y="428"/>
                            <a:pt x="4276" y="313"/>
                          </a:cubicBezTo>
                          <a:cubicBezTo>
                            <a:pt x="4276" y="197"/>
                            <a:pt x="4370" y="104"/>
                            <a:pt x="4485" y="104"/>
                          </a:cubicBezTo>
                          <a:close/>
                          <a:moveTo>
                            <a:pt x="8403" y="4626"/>
                          </a:moveTo>
                          <a:cubicBezTo>
                            <a:pt x="8403" y="4831"/>
                            <a:pt x="8236" y="4998"/>
                            <a:pt x="8030" y="4998"/>
                          </a:cubicBezTo>
                          <a:lnTo>
                            <a:pt x="909" y="4998"/>
                          </a:lnTo>
                          <a:cubicBezTo>
                            <a:pt x="704" y="4998"/>
                            <a:pt x="536" y="4832"/>
                            <a:pt x="536" y="4626"/>
                          </a:cubicBezTo>
                          <a:lnTo>
                            <a:pt x="536" y="1020"/>
                          </a:lnTo>
                          <a:cubicBezTo>
                            <a:pt x="536" y="814"/>
                            <a:pt x="703" y="648"/>
                            <a:pt x="909" y="648"/>
                          </a:cubicBezTo>
                          <a:lnTo>
                            <a:pt x="8030" y="648"/>
                          </a:lnTo>
                          <a:cubicBezTo>
                            <a:pt x="8236" y="648"/>
                            <a:pt x="8403" y="814"/>
                            <a:pt x="8403" y="1020"/>
                          </a:cubicBezTo>
                          <a:lnTo>
                            <a:pt x="8403" y="4626"/>
                          </a:ln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38" name="Freeform 24">
                      <a:extLst>
                        <a:ext uri="{FF2B5EF4-FFF2-40B4-BE49-F238E27FC236}">
                          <a16:creationId xmlns:a16="http://schemas.microsoft.com/office/drawing/2014/main" id="{7B6A5FBD-ED52-414F-9686-A8DC9220F6B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23205" y="4034561"/>
                      <a:ext cx="1824038" cy="109538"/>
                    </a:xfrm>
                    <a:custGeom>
                      <a:avLst/>
                      <a:gdLst>
                        <a:gd name="T0" fmla="*/ 10705 w 10705"/>
                        <a:gd name="T1" fmla="*/ 0 h 640"/>
                        <a:gd name="T2" fmla="*/ 9935 w 10705"/>
                        <a:gd name="T3" fmla="*/ 640 h 640"/>
                        <a:gd name="T4" fmla="*/ 772 w 10705"/>
                        <a:gd name="T5" fmla="*/ 640 h 640"/>
                        <a:gd name="T6" fmla="*/ 0 w 10705"/>
                        <a:gd name="T7" fmla="*/ 0 h 640"/>
                        <a:gd name="T8" fmla="*/ 3649 w 10705"/>
                        <a:gd name="T9" fmla="*/ 0 h 640"/>
                        <a:gd name="T10" fmla="*/ 4008 w 10705"/>
                        <a:gd name="T11" fmla="*/ 153 h 640"/>
                        <a:gd name="T12" fmla="*/ 6407 w 10705"/>
                        <a:gd name="T13" fmla="*/ 153 h 640"/>
                        <a:gd name="T14" fmla="*/ 6766 w 10705"/>
                        <a:gd name="T15" fmla="*/ 0 h 640"/>
                        <a:gd name="T16" fmla="*/ 10705 w 10705"/>
                        <a:gd name="T17" fmla="*/ 0 h 64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10705" h="640">
                          <a:moveTo>
                            <a:pt x="10705" y="0"/>
                          </a:moveTo>
                          <a:cubicBezTo>
                            <a:pt x="10705" y="426"/>
                            <a:pt x="10360" y="640"/>
                            <a:pt x="9935" y="640"/>
                          </a:cubicBezTo>
                          <a:lnTo>
                            <a:pt x="772" y="640"/>
                          </a:lnTo>
                          <a:cubicBezTo>
                            <a:pt x="346" y="640"/>
                            <a:pt x="0" y="426"/>
                            <a:pt x="0" y="0"/>
                          </a:cubicBezTo>
                          <a:lnTo>
                            <a:pt x="3649" y="0"/>
                          </a:lnTo>
                          <a:cubicBezTo>
                            <a:pt x="3740" y="94"/>
                            <a:pt x="3867" y="153"/>
                            <a:pt x="4008" y="153"/>
                          </a:cubicBezTo>
                          <a:lnTo>
                            <a:pt x="6407" y="153"/>
                          </a:lnTo>
                          <a:cubicBezTo>
                            <a:pt x="6548" y="153"/>
                            <a:pt x="6675" y="94"/>
                            <a:pt x="6766" y="0"/>
                          </a:cubicBezTo>
                          <a:lnTo>
                            <a:pt x="10705" y="0"/>
                          </a:ln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509" name="Group 508">
                    <a:extLst>
                      <a:ext uri="{FF2B5EF4-FFF2-40B4-BE49-F238E27FC236}">
                        <a16:creationId xmlns:a16="http://schemas.microsoft.com/office/drawing/2014/main" id="{F19F73EF-6BC2-4516-86FF-927FD1C5F237}"/>
                      </a:ext>
                    </a:extLst>
                  </p:cNvPr>
                  <p:cNvGrpSpPr/>
                  <p:nvPr/>
                </p:nvGrpSpPr>
                <p:grpSpPr>
                  <a:xfrm>
                    <a:off x="1859755" y="3270973"/>
                    <a:ext cx="1143000" cy="471488"/>
                    <a:chOff x="1859755" y="3270973"/>
                    <a:chExt cx="1143000" cy="471488"/>
                  </a:xfrm>
                  <a:grpFill/>
                </p:grpSpPr>
                <p:sp>
                  <p:nvSpPr>
                    <p:cNvPr id="510" name="Oval 25">
                      <a:extLst>
                        <a:ext uri="{FF2B5EF4-FFF2-40B4-BE49-F238E27FC236}">
                          <a16:creationId xmlns:a16="http://schemas.microsoft.com/office/drawing/2014/main" id="{3FA31A94-95BD-4D8B-A496-AD723169F2B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242342" y="3270973"/>
                      <a:ext cx="387350" cy="160338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1" name="Freeform 26">
                      <a:extLst>
                        <a:ext uri="{FF2B5EF4-FFF2-40B4-BE49-F238E27FC236}">
                          <a16:creationId xmlns:a16="http://schemas.microsoft.com/office/drawing/2014/main" id="{37E4079E-2C10-48F1-B1D1-CD62DBF001D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242342" y="3407498"/>
                      <a:ext cx="387350" cy="107950"/>
                    </a:xfrm>
                    <a:custGeom>
                      <a:avLst/>
                      <a:gdLst>
                        <a:gd name="T0" fmla="*/ 2270 w 2270"/>
                        <a:gd name="T1" fmla="*/ 158 h 631"/>
                        <a:gd name="T2" fmla="*/ 1135 w 2270"/>
                        <a:gd name="T3" fmla="*/ 631 h 631"/>
                        <a:gd name="T4" fmla="*/ 0 w 2270"/>
                        <a:gd name="T5" fmla="*/ 188 h 631"/>
                        <a:gd name="T6" fmla="*/ 3 w 2270"/>
                        <a:gd name="T7" fmla="*/ 158 h 631"/>
                        <a:gd name="T8" fmla="*/ 65 w 2270"/>
                        <a:gd name="T9" fmla="*/ 30 h 631"/>
                        <a:gd name="T10" fmla="*/ 290 w 2270"/>
                        <a:gd name="T11" fmla="*/ 158 h 631"/>
                        <a:gd name="T12" fmla="*/ 1135 w 2270"/>
                        <a:gd name="T13" fmla="*/ 315 h 631"/>
                        <a:gd name="T14" fmla="*/ 1981 w 2270"/>
                        <a:gd name="T15" fmla="*/ 158 h 631"/>
                        <a:gd name="T16" fmla="*/ 2206 w 2270"/>
                        <a:gd name="T17" fmla="*/ 0 h 631"/>
                        <a:gd name="T18" fmla="*/ 2270 w 2270"/>
                        <a:gd name="T19" fmla="*/ 158 h 63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2270" h="631">
                          <a:moveTo>
                            <a:pt x="2270" y="158"/>
                          </a:moveTo>
                          <a:cubicBezTo>
                            <a:pt x="2270" y="419"/>
                            <a:pt x="1762" y="631"/>
                            <a:pt x="1135" y="631"/>
                          </a:cubicBezTo>
                          <a:cubicBezTo>
                            <a:pt x="508" y="631"/>
                            <a:pt x="0" y="449"/>
                            <a:pt x="0" y="188"/>
                          </a:cubicBezTo>
                          <a:cubicBezTo>
                            <a:pt x="0" y="178"/>
                            <a:pt x="1" y="168"/>
                            <a:pt x="3" y="158"/>
                          </a:cubicBezTo>
                          <a:cubicBezTo>
                            <a:pt x="9" y="113"/>
                            <a:pt x="31" y="70"/>
                            <a:pt x="65" y="30"/>
                          </a:cubicBezTo>
                          <a:cubicBezTo>
                            <a:pt x="115" y="89"/>
                            <a:pt x="191" y="112"/>
                            <a:pt x="290" y="158"/>
                          </a:cubicBezTo>
                          <a:cubicBezTo>
                            <a:pt x="497" y="254"/>
                            <a:pt x="799" y="315"/>
                            <a:pt x="1135" y="315"/>
                          </a:cubicBezTo>
                          <a:cubicBezTo>
                            <a:pt x="1472" y="315"/>
                            <a:pt x="1773" y="254"/>
                            <a:pt x="1981" y="158"/>
                          </a:cubicBezTo>
                          <a:cubicBezTo>
                            <a:pt x="2079" y="112"/>
                            <a:pt x="2156" y="59"/>
                            <a:pt x="2206" y="0"/>
                          </a:cubicBezTo>
                          <a:cubicBezTo>
                            <a:pt x="2247" y="49"/>
                            <a:pt x="2270" y="102"/>
                            <a:pt x="2270" y="158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2" name="Freeform 27">
                      <a:extLst>
                        <a:ext uri="{FF2B5EF4-FFF2-40B4-BE49-F238E27FC236}">
                          <a16:creationId xmlns:a16="http://schemas.microsoft.com/office/drawing/2014/main" id="{5432D4E0-34C3-4D84-8DCD-A66F59504FA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242342" y="3385273"/>
                      <a:ext cx="49213" cy="49213"/>
                    </a:xfrm>
                    <a:custGeom>
                      <a:avLst/>
                      <a:gdLst>
                        <a:gd name="T0" fmla="*/ 290 w 290"/>
                        <a:gd name="T1" fmla="*/ 286 h 286"/>
                        <a:gd name="T2" fmla="*/ 0 w 290"/>
                        <a:gd name="T3" fmla="*/ 286 h 286"/>
                        <a:gd name="T4" fmla="*/ 0 w 290"/>
                        <a:gd name="T5" fmla="*/ 0 h 286"/>
                        <a:gd name="T6" fmla="*/ 65 w 290"/>
                        <a:gd name="T7" fmla="*/ 158 h 286"/>
                        <a:gd name="T8" fmla="*/ 290 w 290"/>
                        <a:gd name="T9" fmla="*/ 286 h 28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90" h="286">
                          <a:moveTo>
                            <a:pt x="290" y="286"/>
                          </a:moveTo>
                          <a:lnTo>
                            <a:pt x="0" y="286"/>
                          </a:lnTo>
                          <a:lnTo>
                            <a:pt x="0" y="0"/>
                          </a:lnTo>
                          <a:cubicBezTo>
                            <a:pt x="0" y="55"/>
                            <a:pt x="23" y="108"/>
                            <a:pt x="65" y="158"/>
                          </a:cubicBezTo>
                          <a:cubicBezTo>
                            <a:pt x="115" y="217"/>
                            <a:pt x="192" y="240"/>
                            <a:pt x="290" y="286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3" name="Freeform 28">
                      <a:extLst>
                        <a:ext uri="{FF2B5EF4-FFF2-40B4-BE49-F238E27FC236}">
                          <a16:creationId xmlns:a16="http://schemas.microsoft.com/office/drawing/2014/main" id="{30251969-642A-4371-9AA8-A31F0EEA0D0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580480" y="3380511"/>
                      <a:ext cx="49213" cy="53975"/>
                    </a:xfrm>
                    <a:custGeom>
                      <a:avLst/>
                      <a:gdLst>
                        <a:gd name="T0" fmla="*/ 289 w 289"/>
                        <a:gd name="T1" fmla="*/ 0 h 316"/>
                        <a:gd name="T2" fmla="*/ 289 w 289"/>
                        <a:gd name="T3" fmla="*/ 316 h 316"/>
                        <a:gd name="T4" fmla="*/ 0 w 289"/>
                        <a:gd name="T5" fmla="*/ 316 h 316"/>
                        <a:gd name="T6" fmla="*/ 225 w 289"/>
                        <a:gd name="T7" fmla="*/ 158 h 316"/>
                        <a:gd name="T8" fmla="*/ 289 w 289"/>
                        <a:gd name="T9" fmla="*/ 0 h 31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89" h="316">
                          <a:moveTo>
                            <a:pt x="289" y="0"/>
                          </a:moveTo>
                          <a:lnTo>
                            <a:pt x="289" y="316"/>
                          </a:lnTo>
                          <a:lnTo>
                            <a:pt x="0" y="316"/>
                          </a:lnTo>
                          <a:cubicBezTo>
                            <a:pt x="98" y="270"/>
                            <a:pt x="175" y="217"/>
                            <a:pt x="225" y="158"/>
                          </a:cubicBezTo>
                          <a:cubicBezTo>
                            <a:pt x="266" y="108"/>
                            <a:pt x="289" y="55"/>
                            <a:pt x="289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4" name="Freeform 29">
                      <a:extLst>
                        <a:ext uri="{FF2B5EF4-FFF2-40B4-BE49-F238E27FC236}">
                          <a16:creationId xmlns:a16="http://schemas.microsoft.com/office/drawing/2014/main" id="{F5347A2E-5FD4-4E71-A087-9E8F2C4E52B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242342" y="3483698"/>
                      <a:ext cx="387350" cy="107950"/>
                    </a:xfrm>
                    <a:custGeom>
                      <a:avLst/>
                      <a:gdLst>
                        <a:gd name="T0" fmla="*/ 2270 w 2270"/>
                        <a:gd name="T1" fmla="*/ 158 h 631"/>
                        <a:gd name="T2" fmla="*/ 1135 w 2270"/>
                        <a:gd name="T3" fmla="*/ 631 h 631"/>
                        <a:gd name="T4" fmla="*/ 0 w 2270"/>
                        <a:gd name="T5" fmla="*/ 158 h 631"/>
                        <a:gd name="T6" fmla="*/ 65 w 2270"/>
                        <a:gd name="T7" fmla="*/ 0 h 631"/>
                        <a:gd name="T8" fmla="*/ 290 w 2270"/>
                        <a:gd name="T9" fmla="*/ 158 h 631"/>
                        <a:gd name="T10" fmla="*/ 1135 w 2270"/>
                        <a:gd name="T11" fmla="*/ 315 h 631"/>
                        <a:gd name="T12" fmla="*/ 1981 w 2270"/>
                        <a:gd name="T13" fmla="*/ 158 h 631"/>
                        <a:gd name="T14" fmla="*/ 2206 w 2270"/>
                        <a:gd name="T15" fmla="*/ 0 h 631"/>
                        <a:gd name="T16" fmla="*/ 2270 w 2270"/>
                        <a:gd name="T17" fmla="*/ 158 h 63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2270" h="631">
                          <a:moveTo>
                            <a:pt x="2270" y="158"/>
                          </a:moveTo>
                          <a:cubicBezTo>
                            <a:pt x="2270" y="419"/>
                            <a:pt x="1762" y="631"/>
                            <a:pt x="1135" y="631"/>
                          </a:cubicBezTo>
                          <a:cubicBezTo>
                            <a:pt x="508" y="631"/>
                            <a:pt x="0" y="419"/>
                            <a:pt x="0" y="158"/>
                          </a:cubicBezTo>
                          <a:cubicBezTo>
                            <a:pt x="0" y="102"/>
                            <a:pt x="23" y="49"/>
                            <a:pt x="65" y="0"/>
                          </a:cubicBezTo>
                          <a:cubicBezTo>
                            <a:pt x="115" y="59"/>
                            <a:pt x="192" y="112"/>
                            <a:pt x="290" y="158"/>
                          </a:cubicBezTo>
                          <a:cubicBezTo>
                            <a:pt x="497" y="254"/>
                            <a:pt x="799" y="315"/>
                            <a:pt x="1135" y="315"/>
                          </a:cubicBezTo>
                          <a:cubicBezTo>
                            <a:pt x="1472" y="315"/>
                            <a:pt x="1773" y="254"/>
                            <a:pt x="1981" y="158"/>
                          </a:cubicBezTo>
                          <a:cubicBezTo>
                            <a:pt x="2079" y="112"/>
                            <a:pt x="2156" y="59"/>
                            <a:pt x="2206" y="0"/>
                          </a:cubicBezTo>
                          <a:cubicBezTo>
                            <a:pt x="2247" y="49"/>
                            <a:pt x="2270" y="102"/>
                            <a:pt x="2270" y="158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5" name="Freeform 30">
                      <a:extLst>
                        <a:ext uri="{FF2B5EF4-FFF2-40B4-BE49-F238E27FC236}">
                          <a16:creationId xmlns:a16="http://schemas.microsoft.com/office/drawing/2014/main" id="{01238ED7-358D-4169-8180-533CAB518B1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242342" y="3456711"/>
                      <a:ext cx="49213" cy="53975"/>
                    </a:xfrm>
                    <a:custGeom>
                      <a:avLst/>
                      <a:gdLst>
                        <a:gd name="T0" fmla="*/ 290 w 290"/>
                        <a:gd name="T1" fmla="*/ 316 h 316"/>
                        <a:gd name="T2" fmla="*/ 0 w 290"/>
                        <a:gd name="T3" fmla="*/ 316 h 316"/>
                        <a:gd name="T4" fmla="*/ 0 w 290"/>
                        <a:gd name="T5" fmla="*/ 0 h 316"/>
                        <a:gd name="T6" fmla="*/ 65 w 290"/>
                        <a:gd name="T7" fmla="*/ 158 h 316"/>
                        <a:gd name="T8" fmla="*/ 290 w 290"/>
                        <a:gd name="T9" fmla="*/ 316 h 31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90" h="316">
                          <a:moveTo>
                            <a:pt x="290" y="316"/>
                          </a:moveTo>
                          <a:lnTo>
                            <a:pt x="0" y="316"/>
                          </a:lnTo>
                          <a:lnTo>
                            <a:pt x="0" y="0"/>
                          </a:lnTo>
                          <a:cubicBezTo>
                            <a:pt x="0" y="55"/>
                            <a:pt x="23" y="108"/>
                            <a:pt x="65" y="158"/>
                          </a:cubicBezTo>
                          <a:cubicBezTo>
                            <a:pt x="115" y="217"/>
                            <a:pt x="192" y="270"/>
                            <a:pt x="290" y="316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6" name="Freeform 31">
                      <a:extLst>
                        <a:ext uri="{FF2B5EF4-FFF2-40B4-BE49-F238E27FC236}">
                          <a16:creationId xmlns:a16="http://schemas.microsoft.com/office/drawing/2014/main" id="{82BC0A78-FA28-4713-9C09-5D2B9B01B0A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580480" y="3456711"/>
                      <a:ext cx="49213" cy="53975"/>
                    </a:xfrm>
                    <a:custGeom>
                      <a:avLst/>
                      <a:gdLst>
                        <a:gd name="T0" fmla="*/ 289 w 289"/>
                        <a:gd name="T1" fmla="*/ 0 h 316"/>
                        <a:gd name="T2" fmla="*/ 289 w 289"/>
                        <a:gd name="T3" fmla="*/ 316 h 316"/>
                        <a:gd name="T4" fmla="*/ 0 w 289"/>
                        <a:gd name="T5" fmla="*/ 316 h 316"/>
                        <a:gd name="T6" fmla="*/ 225 w 289"/>
                        <a:gd name="T7" fmla="*/ 158 h 316"/>
                        <a:gd name="T8" fmla="*/ 289 w 289"/>
                        <a:gd name="T9" fmla="*/ 0 h 31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89" h="316">
                          <a:moveTo>
                            <a:pt x="289" y="0"/>
                          </a:moveTo>
                          <a:lnTo>
                            <a:pt x="289" y="316"/>
                          </a:lnTo>
                          <a:lnTo>
                            <a:pt x="0" y="316"/>
                          </a:lnTo>
                          <a:cubicBezTo>
                            <a:pt x="98" y="270"/>
                            <a:pt x="175" y="217"/>
                            <a:pt x="225" y="158"/>
                          </a:cubicBezTo>
                          <a:cubicBezTo>
                            <a:pt x="266" y="108"/>
                            <a:pt x="289" y="55"/>
                            <a:pt x="289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7" name="Freeform 32">
                      <a:extLst>
                        <a:ext uri="{FF2B5EF4-FFF2-40B4-BE49-F238E27FC236}">
                          <a16:creationId xmlns:a16="http://schemas.microsoft.com/office/drawing/2014/main" id="{A4651270-F7A5-43AD-A715-AA40990F119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242342" y="3561486"/>
                      <a:ext cx="387350" cy="107950"/>
                    </a:xfrm>
                    <a:custGeom>
                      <a:avLst/>
                      <a:gdLst>
                        <a:gd name="T0" fmla="*/ 2270 w 2270"/>
                        <a:gd name="T1" fmla="*/ 157 h 631"/>
                        <a:gd name="T2" fmla="*/ 1135 w 2270"/>
                        <a:gd name="T3" fmla="*/ 631 h 631"/>
                        <a:gd name="T4" fmla="*/ 0 w 2270"/>
                        <a:gd name="T5" fmla="*/ 157 h 631"/>
                        <a:gd name="T6" fmla="*/ 65 w 2270"/>
                        <a:gd name="T7" fmla="*/ 0 h 631"/>
                        <a:gd name="T8" fmla="*/ 290 w 2270"/>
                        <a:gd name="T9" fmla="*/ 157 h 631"/>
                        <a:gd name="T10" fmla="*/ 1135 w 2270"/>
                        <a:gd name="T11" fmla="*/ 315 h 631"/>
                        <a:gd name="T12" fmla="*/ 1981 w 2270"/>
                        <a:gd name="T13" fmla="*/ 157 h 631"/>
                        <a:gd name="T14" fmla="*/ 2206 w 2270"/>
                        <a:gd name="T15" fmla="*/ 0 h 631"/>
                        <a:gd name="T16" fmla="*/ 2270 w 2270"/>
                        <a:gd name="T17" fmla="*/ 157 h 63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2270" h="631">
                          <a:moveTo>
                            <a:pt x="2270" y="157"/>
                          </a:moveTo>
                          <a:cubicBezTo>
                            <a:pt x="2270" y="419"/>
                            <a:pt x="1762" y="631"/>
                            <a:pt x="1135" y="631"/>
                          </a:cubicBezTo>
                          <a:cubicBezTo>
                            <a:pt x="508" y="631"/>
                            <a:pt x="0" y="419"/>
                            <a:pt x="0" y="157"/>
                          </a:cubicBezTo>
                          <a:cubicBezTo>
                            <a:pt x="0" y="102"/>
                            <a:pt x="23" y="49"/>
                            <a:pt x="65" y="0"/>
                          </a:cubicBezTo>
                          <a:cubicBezTo>
                            <a:pt x="115" y="59"/>
                            <a:pt x="192" y="112"/>
                            <a:pt x="290" y="157"/>
                          </a:cubicBezTo>
                          <a:cubicBezTo>
                            <a:pt x="497" y="254"/>
                            <a:pt x="799" y="315"/>
                            <a:pt x="1135" y="315"/>
                          </a:cubicBezTo>
                          <a:cubicBezTo>
                            <a:pt x="1472" y="315"/>
                            <a:pt x="1773" y="254"/>
                            <a:pt x="1981" y="157"/>
                          </a:cubicBezTo>
                          <a:cubicBezTo>
                            <a:pt x="2079" y="112"/>
                            <a:pt x="2156" y="59"/>
                            <a:pt x="2206" y="0"/>
                          </a:cubicBezTo>
                          <a:cubicBezTo>
                            <a:pt x="2247" y="49"/>
                            <a:pt x="2270" y="102"/>
                            <a:pt x="2270" y="157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8" name="Freeform 33">
                      <a:extLst>
                        <a:ext uri="{FF2B5EF4-FFF2-40B4-BE49-F238E27FC236}">
                          <a16:creationId xmlns:a16="http://schemas.microsoft.com/office/drawing/2014/main" id="{D6A3317C-D28F-4C52-8157-5D9FDB6B23E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242342" y="3534498"/>
                      <a:ext cx="49213" cy="53975"/>
                    </a:xfrm>
                    <a:custGeom>
                      <a:avLst/>
                      <a:gdLst>
                        <a:gd name="T0" fmla="*/ 290 w 290"/>
                        <a:gd name="T1" fmla="*/ 315 h 315"/>
                        <a:gd name="T2" fmla="*/ 0 w 290"/>
                        <a:gd name="T3" fmla="*/ 315 h 315"/>
                        <a:gd name="T4" fmla="*/ 0 w 290"/>
                        <a:gd name="T5" fmla="*/ 0 h 315"/>
                        <a:gd name="T6" fmla="*/ 65 w 290"/>
                        <a:gd name="T7" fmla="*/ 158 h 315"/>
                        <a:gd name="T8" fmla="*/ 290 w 290"/>
                        <a:gd name="T9" fmla="*/ 315 h 31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90" h="315">
                          <a:moveTo>
                            <a:pt x="290" y="315"/>
                          </a:moveTo>
                          <a:lnTo>
                            <a:pt x="0" y="315"/>
                          </a:lnTo>
                          <a:lnTo>
                            <a:pt x="0" y="0"/>
                          </a:lnTo>
                          <a:cubicBezTo>
                            <a:pt x="0" y="55"/>
                            <a:pt x="23" y="108"/>
                            <a:pt x="65" y="158"/>
                          </a:cubicBezTo>
                          <a:cubicBezTo>
                            <a:pt x="115" y="217"/>
                            <a:pt x="192" y="270"/>
                            <a:pt x="290" y="315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9" name="Freeform 34">
                      <a:extLst>
                        <a:ext uri="{FF2B5EF4-FFF2-40B4-BE49-F238E27FC236}">
                          <a16:creationId xmlns:a16="http://schemas.microsoft.com/office/drawing/2014/main" id="{B4EFF516-C423-4E3E-8BC7-1E6334507F2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580480" y="3534498"/>
                      <a:ext cx="49213" cy="53975"/>
                    </a:xfrm>
                    <a:custGeom>
                      <a:avLst/>
                      <a:gdLst>
                        <a:gd name="T0" fmla="*/ 289 w 289"/>
                        <a:gd name="T1" fmla="*/ 0 h 315"/>
                        <a:gd name="T2" fmla="*/ 289 w 289"/>
                        <a:gd name="T3" fmla="*/ 315 h 315"/>
                        <a:gd name="T4" fmla="*/ 0 w 289"/>
                        <a:gd name="T5" fmla="*/ 315 h 315"/>
                        <a:gd name="T6" fmla="*/ 225 w 289"/>
                        <a:gd name="T7" fmla="*/ 158 h 315"/>
                        <a:gd name="T8" fmla="*/ 289 w 289"/>
                        <a:gd name="T9" fmla="*/ 0 h 31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89" h="315">
                          <a:moveTo>
                            <a:pt x="289" y="0"/>
                          </a:moveTo>
                          <a:lnTo>
                            <a:pt x="289" y="315"/>
                          </a:lnTo>
                          <a:lnTo>
                            <a:pt x="0" y="315"/>
                          </a:lnTo>
                          <a:cubicBezTo>
                            <a:pt x="98" y="270"/>
                            <a:pt x="175" y="217"/>
                            <a:pt x="225" y="158"/>
                          </a:cubicBezTo>
                          <a:cubicBezTo>
                            <a:pt x="266" y="108"/>
                            <a:pt x="289" y="55"/>
                            <a:pt x="289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20" name="Freeform 35">
                      <a:extLst>
                        <a:ext uri="{FF2B5EF4-FFF2-40B4-BE49-F238E27FC236}">
                          <a16:creationId xmlns:a16="http://schemas.microsoft.com/office/drawing/2014/main" id="{F3A91EEE-3983-4B6B-92DA-814912037F1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242342" y="3634511"/>
                      <a:ext cx="387350" cy="107950"/>
                    </a:xfrm>
                    <a:custGeom>
                      <a:avLst/>
                      <a:gdLst>
                        <a:gd name="T0" fmla="*/ 2270 w 2270"/>
                        <a:gd name="T1" fmla="*/ 158 h 632"/>
                        <a:gd name="T2" fmla="*/ 1135 w 2270"/>
                        <a:gd name="T3" fmla="*/ 632 h 632"/>
                        <a:gd name="T4" fmla="*/ 0 w 2270"/>
                        <a:gd name="T5" fmla="*/ 158 h 632"/>
                        <a:gd name="T6" fmla="*/ 65 w 2270"/>
                        <a:gd name="T7" fmla="*/ 0 h 632"/>
                        <a:gd name="T8" fmla="*/ 290 w 2270"/>
                        <a:gd name="T9" fmla="*/ 158 h 632"/>
                        <a:gd name="T10" fmla="*/ 1135 w 2270"/>
                        <a:gd name="T11" fmla="*/ 316 h 632"/>
                        <a:gd name="T12" fmla="*/ 1981 w 2270"/>
                        <a:gd name="T13" fmla="*/ 158 h 632"/>
                        <a:gd name="T14" fmla="*/ 2206 w 2270"/>
                        <a:gd name="T15" fmla="*/ 0 h 632"/>
                        <a:gd name="T16" fmla="*/ 2270 w 2270"/>
                        <a:gd name="T17" fmla="*/ 158 h 63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2270" h="632">
                          <a:moveTo>
                            <a:pt x="2270" y="158"/>
                          </a:moveTo>
                          <a:cubicBezTo>
                            <a:pt x="2270" y="420"/>
                            <a:pt x="1762" y="632"/>
                            <a:pt x="1135" y="632"/>
                          </a:cubicBezTo>
                          <a:cubicBezTo>
                            <a:pt x="508" y="632"/>
                            <a:pt x="0" y="420"/>
                            <a:pt x="0" y="158"/>
                          </a:cubicBezTo>
                          <a:cubicBezTo>
                            <a:pt x="0" y="103"/>
                            <a:pt x="23" y="50"/>
                            <a:pt x="65" y="0"/>
                          </a:cubicBezTo>
                          <a:cubicBezTo>
                            <a:pt x="115" y="59"/>
                            <a:pt x="192" y="113"/>
                            <a:pt x="290" y="158"/>
                          </a:cubicBezTo>
                          <a:cubicBezTo>
                            <a:pt x="497" y="255"/>
                            <a:pt x="799" y="316"/>
                            <a:pt x="1135" y="316"/>
                          </a:cubicBezTo>
                          <a:cubicBezTo>
                            <a:pt x="1472" y="316"/>
                            <a:pt x="1773" y="255"/>
                            <a:pt x="1981" y="158"/>
                          </a:cubicBezTo>
                          <a:cubicBezTo>
                            <a:pt x="2079" y="113"/>
                            <a:pt x="2156" y="59"/>
                            <a:pt x="2206" y="0"/>
                          </a:cubicBezTo>
                          <a:cubicBezTo>
                            <a:pt x="2247" y="50"/>
                            <a:pt x="2270" y="103"/>
                            <a:pt x="2270" y="158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21" name="Freeform 36">
                      <a:extLst>
                        <a:ext uri="{FF2B5EF4-FFF2-40B4-BE49-F238E27FC236}">
                          <a16:creationId xmlns:a16="http://schemas.microsoft.com/office/drawing/2014/main" id="{832D1B69-4BF2-49EC-BEF2-7B1380E5C7F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242342" y="3607523"/>
                      <a:ext cx="49213" cy="53975"/>
                    </a:xfrm>
                    <a:custGeom>
                      <a:avLst/>
                      <a:gdLst>
                        <a:gd name="T0" fmla="*/ 290 w 290"/>
                        <a:gd name="T1" fmla="*/ 316 h 316"/>
                        <a:gd name="T2" fmla="*/ 0 w 290"/>
                        <a:gd name="T3" fmla="*/ 316 h 316"/>
                        <a:gd name="T4" fmla="*/ 0 w 290"/>
                        <a:gd name="T5" fmla="*/ 0 h 316"/>
                        <a:gd name="T6" fmla="*/ 65 w 290"/>
                        <a:gd name="T7" fmla="*/ 158 h 316"/>
                        <a:gd name="T8" fmla="*/ 290 w 290"/>
                        <a:gd name="T9" fmla="*/ 316 h 31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90" h="316">
                          <a:moveTo>
                            <a:pt x="290" y="316"/>
                          </a:moveTo>
                          <a:lnTo>
                            <a:pt x="0" y="316"/>
                          </a:lnTo>
                          <a:lnTo>
                            <a:pt x="0" y="0"/>
                          </a:lnTo>
                          <a:cubicBezTo>
                            <a:pt x="0" y="56"/>
                            <a:pt x="23" y="109"/>
                            <a:pt x="65" y="158"/>
                          </a:cubicBezTo>
                          <a:cubicBezTo>
                            <a:pt x="115" y="217"/>
                            <a:pt x="192" y="271"/>
                            <a:pt x="290" y="316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22" name="Freeform 37">
                      <a:extLst>
                        <a:ext uri="{FF2B5EF4-FFF2-40B4-BE49-F238E27FC236}">
                          <a16:creationId xmlns:a16="http://schemas.microsoft.com/office/drawing/2014/main" id="{3D5455E8-C70E-4055-B48A-781BE14CE0C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580480" y="3607523"/>
                      <a:ext cx="49213" cy="53975"/>
                    </a:xfrm>
                    <a:custGeom>
                      <a:avLst/>
                      <a:gdLst>
                        <a:gd name="T0" fmla="*/ 289 w 289"/>
                        <a:gd name="T1" fmla="*/ 0 h 316"/>
                        <a:gd name="T2" fmla="*/ 289 w 289"/>
                        <a:gd name="T3" fmla="*/ 316 h 316"/>
                        <a:gd name="T4" fmla="*/ 0 w 289"/>
                        <a:gd name="T5" fmla="*/ 316 h 316"/>
                        <a:gd name="T6" fmla="*/ 225 w 289"/>
                        <a:gd name="T7" fmla="*/ 158 h 316"/>
                        <a:gd name="T8" fmla="*/ 289 w 289"/>
                        <a:gd name="T9" fmla="*/ 0 h 31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89" h="316">
                          <a:moveTo>
                            <a:pt x="289" y="0"/>
                          </a:moveTo>
                          <a:lnTo>
                            <a:pt x="289" y="316"/>
                          </a:lnTo>
                          <a:lnTo>
                            <a:pt x="0" y="316"/>
                          </a:lnTo>
                          <a:cubicBezTo>
                            <a:pt x="98" y="271"/>
                            <a:pt x="175" y="217"/>
                            <a:pt x="225" y="158"/>
                          </a:cubicBezTo>
                          <a:cubicBezTo>
                            <a:pt x="266" y="109"/>
                            <a:pt x="289" y="56"/>
                            <a:pt x="289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23" name="Oval 38">
                      <a:extLst>
                        <a:ext uri="{FF2B5EF4-FFF2-40B4-BE49-F238E27FC236}">
                          <a16:creationId xmlns:a16="http://schemas.microsoft.com/office/drawing/2014/main" id="{26CA3D8A-D654-4DFF-938B-64D534221B77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683667" y="3404323"/>
                      <a:ext cx="319088" cy="131763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24" name="Freeform 39">
                      <a:extLst>
                        <a:ext uri="{FF2B5EF4-FFF2-40B4-BE49-F238E27FC236}">
                          <a16:creationId xmlns:a16="http://schemas.microsoft.com/office/drawing/2014/main" id="{A80D25BE-ACB3-4193-8783-71DF446AA79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683667" y="3517036"/>
                      <a:ext cx="319088" cy="87313"/>
                    </a:xfrm>
                    <a:custGeom>
                      <a:avLst/>
                      <a:gdLst>
                        <a:gd name="T0" fmla="*/ 1866 w 1866"/>
                        <a:gd name="T1" fmla="*/ 130 h 519"/>
                        <a:gd name="T2" fmla="*/ 933 w 1866"/>
                        <a:gd name="T3" fmla="*/ 519 h 519"/>
                        <a:gd name="T4" fmla="*/ 0 w 1866"/>
                        <a:gd name="T5" fmla="*/ 154 h 519"/>
                        <a:gd name="T6" fmla="*/ 2 w 1866"/>
                        <a:gd name="T7" fmla="*/ 130 h 519"/>
                        <a:gd name="T8" fmla="*/ 53 w 1866"/>
                        <a:gd name="T9" fmla="*/ 25 h 519"/>
                        <a:gd name="T10" fmla="*/ 238 w 1866"/>
                        <a:gd name="T11" fmla="*/ 130 h 519"/>
                        <a:gd name="T12" fmla="*/ 933 w 1866"/>
                        <a:gd name="T13" fmla="*/ 260 h 519"/>
                        <a:gd name="T14" fmla="*/ 1628 w 1866"/>
                        <a:gd name="T15" fmla="*/ 130 h 519"/>
                        <a:gd name="T16" fmla="*/ 1813 w 1866"/>
                        <a:gd name="T17" fmla="*/ 0 h 519"/>
                        <a:gd name="T18" fmla="*/ 1866 w 1866"/>
                        <a:gd name="T19" fmla="*/ 130 h 51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1866" h="519">
                          <a:moveTo>
                            <a:pt x="1866" y="130"/>
                          </a:moveTo>
                          <a:cubicBezTo>
                            <a:pt x="1866" y="345"/>
                            <a:pt x="1449" y="519"/>
                            <a:pt x="933" y="519"/>
                          </a:cubicBezTo>
                          <a:cubicBezTo>
                            <a:pt x="418" y="519"/>
                            <a:pt x="0" y="369"/>
                            <a:pt x="0" y="154"/>
                          </a:cubicBezTo>
                          <a:cubicBezTo>
                            <a:pt x="0" y="146"/>
                            <a:pt x="1" y="138"/>
                            <a:pt x="2" y="130"/>
                          </a:cubicBezTo>
                          <a:cubicBezTo>
                            <a:pt x="7" y="93"/>
                            <a:pt x="25" y="58"/>
                            <a:pt x="53" y="25"/>
                          </a:cubicBezTo>
                          <a:cubicBezTo>
                            <a:pt x="94" y="73"/>
                            <a:pt x="157" y="92"/>
                            <a:pt x="238" y="130"/>
                          </a:cubicBezTo>
                          <a:cubicBezTo>
                            <a:pt x="409" y="209"/>
                            <a:pt x="657" y="260"/>
                            <a:pt x="933" y="260"/>
                          </a:cubicBezTo>
                          <a:cubicBezTo>
                            <a:pt x="1210" y="260"/>
                            <a:pt x="1458" y="209"/>
                            <a:pt x="1628" y="130"/>
                          </a:cubicBezTo>
                          <a:cubicBezTo>
                            <a:pt x="1709" y="92"/>
                            <a:pt x="1772" y="48"/>
                            <a:pt x="1813" y="0"/>
                          </a:cubicBezTo>
                          <a:cubicBezTo>
                            <a:pt x="1848" y="40"/>
                            <a:pt x="1866" y="84"/>
                            <a:pt x="1866" y="13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25" name="Freeform 40">
                      <a:extLst>
                        <a:ext uri="{FF2B5EF4-FFF2-40B4-BE49-F238E27FC236}">
                          <a16:creationId xmlns:a16="http://schemas.microsoft.com/office/drawing/2014/main" id="{37E76351-A2C2-4EF3-AFC1-10DFE4CBEAD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683667" y="3497986"/>
                      <a:ext cx="41275" cy="41275"/>
                    </a:xfrm>
                    <a:custGeom>
                      <a:avLst/>
                      <a:gdLst>
                        <a:gd name="T0" fmla="*/ 238 w 238"/>
                        <a:gd name="T1" fmla="*/ 235 h 235"/>
                        <a:gd name="T2" fmla="*/ 0 w 238"/>
                        <a:gd name="T3" fmla="*/ 235 h 235"/>
                        <a:gd name="T4" fmla="*/ 0 w 238"/>
                        <a:gd name="T5" fmla="*/ 0 h 235"/>
                        <a:gd name="T6" fmla="*/ 53 w 238"/>
                        <a:gd name="T7" fmla="*/ 130 h 235"/>
                        <a:gd name="T8" fmla="*/ 238 w 238"/>
                        <a:gd name="T9" fmla="*/ 235 h 2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38" h="235">
                          <a:moveTo>
                            <a:pt x="238" y="235"/>
                          </a:moveTo>
                          <a:lnTo>
                            <a:pt x="0" y="235"/>
                          </a:lnTo>
                          <a:lnTo>
                            <a:pt x="0" y="0"/>
                          </a:lnTo>
                          <a:cubicBezTo>
                            <a:pt x="0" y="45"/>
                            <a:pt x="19" y="89"/>
                            <a:pt x="53" y="130"/>
                          </a:cubicBezTo>
                          <a:cubicBezTo>
                            <a:pt x="94" y="178"/>
                            <a:pt x="157" y="197"/>
                            <a:pt x="238" y="235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26" name="Freeform 41">
                      <a:extLst>
                        <a:ext uri="{FF2B5EF4-FFF2-40B4-BE49-F238E27FC236}">
                          <a16:creationId xmlns:a16="http://schemas.microsoft.com/office/drawing/2014/main" id="{14C4509F-3454-4361-8B93-48BCA93BC48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961480" y="3494811"/>
                      <a:ext cx="41275" cy="44450"/>
                    </a:xfrm>
                    <a:custGeom>
                      <a:avLst/>
                      <a:gdLst>
                        <a:gd name="T0" fmla="*/ 237 w 237"/>
                        <a:gd name="T1" fmla="*/ 0 h 260"/>
                        <a:gd name="T2" fmla="*/ 237 w 237"/>
                        <a:gd name="T3" fmla="*/ 260 h 260"/>
                        <a:gd name="T4" fmla="*/ 0 w 237"/>
                        <a:gd name="T5" fmla="*/ 260 h 260"/>
                        <a:gd name="T6" fmla="*/ 184 w 237"/>
                        <a:gd name="T7" fmla="*/ 130 h 260"/>
                        <a:gd name="T8" fmla="*/ 237 w 237"/>
                        <a:gd name="T9" fmla="*/ 0 h 26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37" h="260">
                          <a:moveTo>
                            <a:pt x="237" y="0"/>
                          </a:moveTo>
                          <a:lnTo>
                            <a:pt x="237" y="260"/>
                          </a:lnTo>
                          <a:lnTo>
                            <a:pt x="0" y="260"/>
                          </a:lnTo>
                          <a:cubicBezTo>
                            <a:pt x="80" y="222"/>
                            <a:pt x="144" y="178"/>
                            <a:pt x="184" y="130"/>
                          </a:cubicBezTo>
                          <a:cubicBezTo>
                            <a:pt x="219" y="90"/>
                            <a:pt x="237" y="46"/>
                            <a:pt x="237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27" name="Freeform 42">
                      <a:extLst>
                        <a:ext uri="{FF2B5EF4-FFF2-40B4-BE49-F238E27FC236}">
                          <a16:creationId xmlns:a16="http://schemas.microsoft.com/office/drawing/2014/main" id="{ABBCF41C-55B8-4638-AF89-EFA37481AD8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683667" y="3580536"/>
                      <a:ext cx="319088" cy="87313"/>
                    </a:xfrm>
                    <a:custGeom>
                      <a:avLst/>
                      <a:gdLst>
                        <a:gd name="T0" fmla="*/ 1866 w 1866"/>
                        <a:gd name="T1" fmla="*/ 130 h 519"/>
                        <a:gd name="T2" fmla="*/ 933 w 1866"/>
                        <a:gd name="T3" fmla="*/ 519 h 519"/>
                        <a:gd name="T4" fmla="*/ 0 w 1866"/>
                        <a:gd name="T5" fmla="*/ 130 h 519"/>
                        <a:gd name="T6" fmla="*/ 53 w 1866"/>
                        <a:gd name="T7" fmla="*/ 0 h 519"/>
                        <a:gd name="T8" fmla="*/ 238 w 1866"/>
                        <a:gd name="T9" fmla="*/ 130 h 519"/>
                        <a:gd name="T10" fmla="*/ 933 w 1866"/>
                        <a:gd name="T11" fmla="*/ 259 h 519"/>
                        <a:gd name="T12" fmla="*/ 1628 w 1866"/>
                        <a:gd name="T13" fmla="*/ 130 h 519"/>
                        <a:gd name="T14" fmla="*/ 1813 w 1866"/>
                        <a:gd name="T15" fmla="*/ 0 h 519"/>
                        <a:gd name="T16" fmla="*/ 1866 w 1866"/>
                        <a:gd name="T17" fmla="*/ 130 h 51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1866" h="519">
                          <a:moveTo>
                            <a:pt x="1866" y="130"/>
                          </a:moveTo>
                          <a:cubicBezTo>
                            <a:pt x="1866" y="345"/>
                            <a:pt x="1449" y="519"/>
                            <a:pt x="933" y="519"/>
                          </a:cubicBezTo>
                          <a:cubicBezTo>
                            <a:pt x="418" y="519"/>
                            <a:pt x="0" y="345"/>
                            <a:pt x="0" y="130"/>
                          </a:cubicBezTo>
                          <a:cubicBezTo>
                            <a:pt x="0" y="84"/>
                            <a:pt x="19" y="40"/>
                            <a:pt x="53" y="0"/>
                          </a:cubicBezTo>
                          <a:cubicBezTo>
                            <a:pt x="94" y="48"/>
                            <a:pt x="157" y="92"/>
                            <a:pt x="238" y="130"/>
                          </a:cubicBezTo>
                          <a:cubicBezTo>
                            <a:pt x="409" y="209"/>
                            <a:pt x="657" y="259"/>
                            <a:pt x="933" y="259"/>
                          </a:cubicBezTo>
                          <a:cubicBezTo>
                            <a:pt x="1209" y="259"/>
                            <a:pt x="1458" y="209"/>
                            <a:pt x="1628" y="130"/>
                          </a:cubicBezTo>
                          <a:cubicBezTo>
                            <a:pt x="1709" y="92"/>
                            <a:pt x="1772" y="48"/>
                            <a:pt x="1813" y="0"/>
                          </a:cubicBezTo>
                          <a:cubicBezTo>
                            <a:pt x="1848" y="40"/>
                            <a:pt x="1866" y="84"/>
                            <a:pt x="1866" y="13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28" name="Freeform 43">
                      <a:extLst>
                        <a:ext uri="{FF2B5EF4-FFF2-40B4-BE49-F238E27FC236}">
                          <a16:creationId xmlns:a16="http://schemas.microsoft.com/office/drawing/2014/main" id="{B9821BCC-1C7D-4B23-BF7C-0A226083694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683667" y="3558311"/>
                      <a:ext cx="41275" cy="44450"/>
                    </a:xfrm>
                    <a:custGeom>
                      <a:avLst/>
                      <a:gdLst>
                        <a:gd name="T0" fmla="*/ 238 w 238"/>
                        <a:gd name="T1" fmla="*/ 260 h 260"/>
                        <a:gd name="T2" fmla="*/ 0 w 238"/>
                        <a:gd name="T3" fmla="*/ 260 h 260"/>
                        <a:gd name="T4" fmla="*/ 0 w 238"/>
                        <a:gd name="T5" fmla="*/ 0 h 260"/>
                        <a:gd name="T6" fmla="*/ 53 w 238"/>
                        <a:gd name="T7" fmla="*/ 130 h 260"/>
                        <a:gd name="T8" fmla="*/ 238 w 238"/>
                        <a:gd name="T9" fmla="*/ 260 h 26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38" h="260">
                          <a:moveTo>
                            <a:pt x="238" y="260"/>
                          </a:moveTo>
                          <a:lnTo>
                            <a:pt x="0" y="260"/>
                          </a:lnTo>
                          <a:lnTo>
                            <a:pt x="0" y="0"/>
                          </a:lnTo>
                          <a:cubicBezTo>
                            <a:pt x="0" y="46"/>
                            <a:pt x="19" y="89"/>
                            <a:pt x="53" y="130"/>
                          </a:cubicBezTo>
                          <a:cubicBezTo>
                            <a:pt x="94" y="178"/>
                            <a:pt x="157" y="222"/>
                            <a:pt x="238" y="26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29" name="Freeform 44">
                      <a:extLst>
                        <a:ext uri="{FF2B5EF4-FFF2-40B4-BE49-F238E27FC236}">
                          <a16:creationId xmlns:a16="http://schemas.microsoft.com/office/drawing/2014/main" id="{97C17FE7-9B94-4ABF-B05F-4F607F9E55D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961480" y="3558311"/>
                      <a:ext cx="41275" cy="44450"/>
                    </a:xfrm>
                    <a:custGeom>
                      <a:avLst/>
                      <a:gdLst>
                        <a:gd name="T0" fmla="*/ 237 w 237"/>
                        <a:gd name="T1" fmla="*/ 0 h 260"/>
                        <a:gd name="T2" fmla="*/ 237 w 237"/>
                        <a:gd name="T3" fmla="*/ 260 h 260"/>
                        <a:gd name="T4" fmla="*/ 0 w 237"/>
                        <a:gd name="T5" fmla="*/ 260 h 260"/>
                        <a:gd name="T6" fmla="*/ 184 w 237"/>
                        <a:gd name="T7" fmla="*/ 130 h 260"/>
                        <a:gd name="T8" fmla="*/ 237 w 237"/>
                        <a:gd name="T9" fmla="*/ 0 h 26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37" h="260">
                          <a:moveTo>
                            <a:pt x="237" y="0"/>
                          </a:moveTo>
                          <a:lnTo>
                            <a:pt x="237" y="260"/>
                          </a:lnTo>
                          <a:lnTo>
                            <a:pt x="0" y="260"/>
                          </a:lnTo>
                          <a:cubicBezTo>
                            <a:pt x="80" y="222"/>
                            <a:pt x="144" y="178"/>
                            <a:pt x="184" y="130"/>
                          </a:cubicBezTo>
                          <a:cubicBezTo>
                            <a:pt x="219" y="89"/>
                            <a:pt x="237" y="46"/>
                            <a:pt x="237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30" name="Freeform 45">
                      <a:extLst>
                        <a:ext uri="{FF2B5EF4-FFF2-40B4-BE49-F238E27FC236}">
                          <a16:creationId xmlns:a16="http://schemas.microsoft.com/office/drawing/2014/main" id="{16D51207-394D-4B0D-92D3-E22C1DD1200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683667" y="3642448"/>
                      <a:ext cx="319088" cy="88900"/>
                    </a:xfrm>
                    <a:custGeom>
                      <a:avLst/>
                      <a:gdLst>
                        <a:gd name="T0" fmla="*/ 1866 w 1866"/>
                        <a:gd name="T1" fmla="*/ 129 h 519"/>
                        <a:gd name="T2" fmla="*/ 933 w 1866"/>
                        <a:gd name="T3" fmla="*/ 519 h 519"/>
                        <a:gd name="T4" fmla="*/ 0 w 1866"/>
                        <a:gd name="T5" fmla="*/ 129 h 519"/>
                        <a:gd name="T6" fmla="*/ 53 w 1866"/>
                        <a:gd name="T7" fmla="*/ 0 h 519"/>
                        <a:gd name="T8" fmla="*/ 238 w 1866"/>
                        <a:gd name="T9" fmla="*/ 129 h 519"/>
                        <a:gd name="T10" fmla="*/ 933 w 1866"/>
                        <a:gd name="T11" fmla="*/ 259 h 519"/>
                        <a:gd name="T12" fmla="*/ 1628 w 1866"/>
                        <a:gd name="T13" fmla="*/ 129 h 519"/>
                        <a:gd name="T14" fmla="*/ 1813 w 1866"/>
                        <a:gd name="T15" fmla="*/ 0 h 519"/>
                        <a:gd name="T16" fmla="*/ 1866 w 1866"/>
                        <a:gd name="T17" fmla="*/ 129 h 51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1866" h="519">
                          <a:moveTo>
                            <a:pt x="1866" y="129"/>
                          </a:moveTo>
                          <a:cubicBezTo>
                            <a:pt x="1866" y="344"/>
                            <a:pt x="1449" y="519"/>
                            <a:pt x="933" y="519"/>
                          </a:cubicBezTo>
                          <a:cubicBezTo>
                            <a:pt x="418" y="519"/>
                            <a:pt x="0" y="344"/>
                            <a:pt x="0" y="129"/>
                          </a:cubicBezTo>
                          <a:cubicBezTo>
                            <a:pt x="0" y="84"/>
                            <a:pt x="19" y="40"/>
                            <a:pt x="53" y="0"/>
                          </a:cubicBezTo>
                          <a:cubicBezTo>
                            <a:pt x="94" y="48"/>
                            <a:pt x="157" y="92"/>
                            <a:pt x="238" y="129"/>
                          </a:cubicBezTo>
                          <a:cubicBezTo>
                            <a:pt x="409" y="209"/>
                            <a:pt x="657" y="259"/>
                            <a:pt x="933" y="259"/>
                          </a:cubicBezTo>
                          <a:cubicBezTo>
                            <a:pt x="1209" y="259"/>
                            <a:pt x="1458" y="209"/>
                            <a:pt x="1628" y="129"/>
                          </a:cubicBezTo>
                          <a:cubicBezTo>
                            <a:pt x="1709" y="92"/>
                            <a:pt x="1772" y="48"/>
                            <a:pt x="1813" y="0"/>
                          </a:cubicBezTo>
                          <a:cubicBezTo>
                            <a:pt x="1848" y="40"/>
                            <a:pt x="1866" y="84"/>
                            <a:pt x="1866" y="129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31" name="Freeform 46">
                      <a:extLst>
                        <a:ext uri="{FF2B5EF4-FFF2-40B4-BE49-F238E27FC236}">
                          <a16:creationId xmlns:a16="http://schemas.microsoft.com/office/drawing/2014/main" id="{EC5DF6EA-3DE3-4745-ACC1-455C5DF9F8D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683667" y="3620223"/>
                      <a:ext cx="41275" cy="44450"/>
                    </a:xfrm>
                    <a:custGeom>
                      <a:avLst/>
                      <a:gdLst>
                        <a:gd name="T0" fmla="*/ 238 w 238"/>
                        <a:gd name="T1" fmla="*/ 259 h 259"/>
                        <a:gd name="T2" fmla="*/ 0 w 238"/>
                        <a:gd name="T3" fmla="*/ 259 h 259"/>
                        <a:gd name="T4" fmla="*/ 0 w 238"/>
                        <a:gd name="T5" fmla="*/ 0 h 259"/>
                        <a:gd name="T6" fmla="*/ 53 w 238"/>
                        <a:gd name="T7" fmla="*/ 130 h 259"/>
                        <a:gd name="T8" fmla="*/ 238 w 238"/>
                        <a:gd name="T9" fmla="*/ 259 h 25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38" h="259">
                          <a:moveTo>
                            <a:pt x="238" y="259"/>
                          </a:moveTo>
                          <a:lnTo>
                            <a:pt x="0" y="259"/>
                          </a:lnTo>
                          <a:lnTo>
                            <a:pt x="0" y="0"/>
                          </a:lnTo>
                          <a:cubicBezTo>
                            <a:pt x="0" y="45"/>
                            <a:pt x="19" y="89"/>
                            <a:pt x="53" y="130"/>
                          </a:cubicBezTo>
                          <a:cubicBezTo>
                            <a:pt x="94" y="178"/>
                            <a:pt x="157" y="222"/>
                            <a:pt x="238" y="259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32" name="Freeform 47">
                      <a:extLst>
                        <a:ext uri="{FF2B5EF4-FFF2-40B4-BE49-F238E27FC236}">
                          <a16:creationId xmlns:a16="http://schemas.microsoft.com/office/drawing/2014/main" id="{D8B39C15-3CF8-4309-87B2-8D2BBDF159B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961480" y="3620223"/>
                      <a:ext cx="41275" cy="44450"/>
                    </a:xfrm>
                    <a:custGeom>
                      <a:avLst/>
                      <a:gdLst>
                        <a:gd name="T0" fmla="*/ 237 w 237"/>
                        <a:gd name="T1" fmla="*/ 0 h 259"/>
                        <a:gd name="T2" fmla="*/ 237 w 237"/>
                        <a:gd name="T3" fmla="*/ 259 h 259"/>
                        <a:gd name="T4" fmla="*/ 0 w 237"/>
                        <a:gd name="T5" fmla="*/ 259 h 259"/>
                        <a:gd name="T6" fmla="*/ 184 w 237"/>
                        <a:gd name="T7" fmla="*/ 130 h 259"/>
                        <a:gd name="T8" fmla="*/ 237 w 237"/>
                        <a:gd name="T9" fmla="*/ 0 h 25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37" h="259">
                          <a:moveTo>
                            <a:pt x="237" y="0"/>
                          </a:moveTo>
                          <a:lnTo>
                            <a:pt x="237" y="259"/>
                          </a:lnTo>
                          <a:lnTo>
                            <a:pt x="0" y="259"/>
                          </a:lnTo>
                          <a:cubicBezTo>
                            <a:pt x="80" y="222"/>
                            <a:pt x="144" y="178"/>
                            <a:pt x="184" y="130"/>
                          </a:cubicBezTo>
                          <a:cubicBezTo>
                            <a:pt x="219" y="89"/>
                            <a:pt x="237" y="45"/>
                            <a:pt x="237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33" name="Oval 48">
                      <a:extLst>
                        <a:ext uri="{FF2B5EF4-FFF2-40B4-BE49-F238E27FC236}">
                          <a16:creationId xmlns:a16="http://schemas.microsoft.com/office/drawing/2014/main" id="{81DB5559-F235-4F2F-BF6E-4312054B4F70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59755" y="3537673"/>
                      <a:ext cx="319088" cy="131763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34" name="Freeform 49">
                      <a:extLst>
                        <a:ext uri="{FF2B5EF4-FFF2-40B4-BE49-F238E27FC236}">
                          <a16:creationId xmlns:a16="http://schemas.microsoft.com/office/drawing/2014/main" id="{B7672F6E-BDFF-4392-90B1-91797EA004B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859755" y="3650386"/>
                      <a:ext cx="319088" cy="88900"/>
                    </a:xfrm>
                    <a:custGeom>
                      <a:avLst/>
                      <a:gdLst>
                        <a:gd name="T0" fmla="*/ 1866 w 1866"/>
                        <a:gd name="T1" fmla="*/ 130 h 519"/>
                        <a:gd name="T2" fmla="*/ 933 w 1866"/>
                        <a:gd name="T3" fmla="*/ 519 h 519"/>
                        <a:gd name="T4" fmla="*/ 0 w 1866"/>
                        <a:gd name="T5" fmla="*/ 155 h 519"/>
                        <a:gd name="T6" fmla="*/ 2 w 1866"/>
                        <a:gd name="T7" fmla="*/ 130 h 519"/>
                        <a:gd name="T8" fmla="*/ 53 w 1866"/>
                        <a:gd name="T9" fmla="*/ 25 h 519"/>
                        <a:gd name="T10" fmla="*/ 238 w 1866"/>
                        <a:gd name="T11" fmla="*/ 130 h 519"/>
                        <a:gd name="T12" fmla="*/ 933 w 1866"/>
                        <a:gd name="T13" fmla="*/ 260 h 519"/>
                        <a:gd name="T14" fmla="*/ 1628 w 1866"/>
                        <a:gd name="T15" fmla="*/ 130 h 519"/>
                        <a:gd name="T16" fmla="*/ 1813 w 1866"/>
                        <a:gd name="T17" fmla="*/ 0 h 519"/>
                        <a:gd name="T18" fmla="*/ 1866 w 1866"/>
                        <a:gd name="T19" fmla="*/ 130 h 51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1866" h="519">
                          <a:moveTo>
                            <a:pt x="1866" y="130"/>
                          </a:moveTo>
                          <a:cubicBezTo>
                            <a:pt x="1866" y="345"/>
                            <a:pt x="1449" y="519"/>
                            <a:pt x="933" y="519"/>
                          </a:cubicBezTo>
                          <a:cubicBezTo>
                            <a:pt x="418" y="519"/>
                            <a:pt x="0" y="369"/>
                            <a:pt x="0" y="155"/>
                          </a:cubicBezTo>
                          <a:cubicBezTo>
                            <a:pt x="0" y="147"/>
                            <a:pt x="1" y="138"/>
                            <a:pt x="2" y="130"/>
                          </a:cubicBezTo>
                          <a:cubicBezTo>
                            <a:pt x="7" y="93"/>
                            <a:pt x="25" y="58"/>
                            <a:pt x="53" y="25"/>
                          </a:cubicBezTo>
                          <a:cubicBezTo>
                            <a:pt x="94" y="73"/>
                            <a:pt x="157" y="92"/>
                            <a:pt x="238" y="130"/>
                          </a:cubicBezTo>
                          <a:cubicBezTo>
                            <a:pt x="409" y="209"/>
                            <a:pt x="657" y="260"/>
                            <a:pt x="933" y="260"/>
                          </a:cubicBezTo>
                          <a:cubicBezTo>
                            <a:pt x="1210" y="260"/>
                            <a:pt x="1458" y="210"/>
                            <a:pt x="1628" y="130"/>
                          </a:cubicBezTo>
                          <a:cubicBezTo>
                            <a:pt x="1709" y="92"/>
                            <a:pt x="1772" y="49"/>
                            <a:pt x="1813" y="0"/>
                          </a:cubicBezTo>
                          <a:cubicBezTo>
                            <a:pt x="1848" y="41"/>
                            <a:pt x="1866" y="84"/>
                            <a:pt x="1866" y="13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35" name="Freeform 50">
                      <a:extLst>
                        <a:ext uri="{FF2B5EF4-FFF2-40B4-BE49-F238E27FC236}">
                          <a16:creationId xmlns:a16="http://schemas.microsoft.com/office/drawing/2014/main" id="{CE674964-00F0-49FC-9149-9C4A8CDEBC4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859755" y="3632923"/>
                      <a:ext cx="41275" cy="39688"/>
                    </a:xfrm>
                    <a:custGeom>
                      <a:avLst/>
                      <a:gdLst>
                        <a:gd name="T0" fmla="*/ 238 w 238"/>
                        <a:gd name="T1" fmla="*/ 235 h 235"/>
                        <a:gd name="T2" fmla="*/ 0 w 238"/>
                        <a:gd name="T3" fmla="*/ 235 h 235"/>
                        <a:gd name="T4" fmla="*/ 0 w 238"/>
                        <a:gd name="T5" fmla="*/ 0 h 235"/>
                        <a:gd name="T6" fmla="*/ 53 w 238"/>
                        <a:gd name="T7" fmla="*/ 130 h 235"/>
                        <a:gd name="T8" fmla="*/ 238 w 238"/>
                        <a:gd name="T9" fmla="*/ 235 h 2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38" h="235">
                          <a:moveTo>
                            <a:pt x="238" y="235"/>
                          </a:moveTo>
                          <a:lnTo>
                            <a:pt x="0" y="235"/>
                          </a:lnTo>
                          <a:lnTo>
                            <a:pt x="0" y="0"/>
                          </a:lnTo>
                          <a:cubicBezTo>
                            <a:pt x="0" y="45"/>
                            <a:pt x="19" y="89"/>
                            <a:pt x="53" y="130"/>
                          </a:cubicBezTo>
                          <a:cubicBezTo>
                            <a:pt x="94" y="178"/>
                            <a:pt x="157" y="197"/>
                            <a:pt x="238" y="235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36" name="Freeform 51">
                      <a:extLst>
                        <a:ext uri="{FF2B5EF4-FFF2-40B4-BE49-F238E27FC236}">
                          <a16:creationId xmlns:a16="http://schemas.microsoft.com/office/drawing/2014/main" id="{57D80310-AB91-43A4-A50A-7BC2CF7E05E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137567" y="3628161"/>
                      <a:ext cx="41275" cy="44450"/>
                    </a:xfrm>
                    <a:custGeom>
                      <a:avLst/>
                      <a:gdLst>
                        <a:gd name="T0" fmla="*/ 237 w 237"/>
                        <a:gd name="T1" fmla="*/ 0 h 260"/>
                        <a:gd name="T2" fmla="*/ 237 w 237"/>
                        <a:gd name="T3" fmla="*/ 260 h 260"/>
                        <a:gd name="T4" fmla="*/ 0 w 237"/>
                        <a:gd name="T5" fmla="*/ 260 h 260"/>
                        <a:gd name="T6" fmla="*/ 184 w 237"/>
                        <a:gd name="T7" fmla="*/ 130 h 260"/>
                        <a:gd name="T8" fmla="*/ 237 w 237"/>
                        <a:gd name="T9" fmla="*/ 0 h 26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37" h="260">
                          <a:moveTo>
                            <a:pt x="237" y="0"/>
                          </a:moveTo>
                          <a:lnTo>
                            <a:pt x="237" y="260"/>
                          </a:lnTo>
                          <a:lnTo>
                            <a:pt x="0" y="260"/>
                          </a:lnTo>
                          <a:cubicBezTo>
                            <a:pt x="80" y="222"/>
                            <a:pt x="144" y="178"/>
                            <a:pt x="184" y="130"/>
                          </a:cubicBezTo>
                          <a:cubicBezTo>
                            <a:pt x="219" y="90"/>
                            <a:pt x="237" y="46"/>
                            <a:pt x="237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888" name="Group 887">
                <a:extLst>
                  <a:ext uri="{FF2B5EF4-FFF2-40B4-BE49-F238E27FC236}">
                    <a16:creationId xmlns:a16="http://schemas.microsoft.com/office/drawing/2014/main" id="{E427E758-E87B-43B4-AA17-938A5AAD3279}"/>
                  </a:ext>
                </a:extLst>
              </p:cNvPr>
              <p:cNvGrpSpPr/>
              <p:nvPr/>
            </p:nvGrpSpPr>
            <p:grpSpPr>
              <a:xfrm>
                <a:off x="3398816" y="4406818"/>
                <a:ext cx="393040" cy="415550"/>
                <a:chOff x="4534885" y="4757943"/>
                <a:chExt cx="476412" cy="503696"/>
              </a:xfrm>
            </p:grpSpPr>
            <p:grpSp>
              <p:nvGrpSpPr>
                <p:cNvPr id="564" name="Group 563">
                  <a:extLst>
                    <a:ext uri="{FF2B5EF4-FFF2-40B4-BE49-F238E27FC236}">
                      <a16:creationId xmlns:a16="http://schemas.microsoft.com/office/drawing/2014/main" id="{1C88A73F-05FC-43C4-9DFE-C73F80A4C127}"/>
                    </a:ext>
                  </a:extLst>
                </p:cNvPr>
                <p:cNvGrpSpPr/>
                <p:nvPr/>
              </p:nvGrpSpPr>
              <p:grpSpPr>
                <a:xfrm>
                  <a:off x="4534885" y="475794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565" name="Freeform: Shape 564">
                    <a:extLst>
                      <a:ext uri="{FF2B5EF4-FFF2-40B4-BE49-F238E27FC236}">
                        <a16:creationId xmlns:a16="http://schemas.microsoft.com/office/drawing/2014/main" id="{033B5035-DCD0-4C6E-98A0-911E82CC94FE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66" name="Oval 565">
                    <a:extLst>
                      <a:ext uri="{FF2B5EF4-FFF2-40B4-BE49-F238E27FC236}">
                        <a16:creationId xmlns:a16="http://schemas.microsoft.com/office/drawing/2014/main" id="{74616699-23AC-40B6-BB02-284BCF9A76E0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575" name="Freeform 17">
                  <a:extLst>
                    <a:ext uri="{FF2B5EF4-FFF2-40B4-BE49-F238E27FC236}">
                      <a16:creationId xmlns:a16="http://schemas.microsoft.com/office/drawing/2014/main" id="{459D8AB6-ED89-471B-B57D-F10A4129226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44118" y="4902106"/>
                  <a:ext cx="257946" cy="215370"/>
                </a:xfrm>
                <a:custGeom>
                  <a:avLst/>
                  <a:gdLst>
                    <a:gd name="T0" fmla="*/ 2315 w 3604"/>
                    <a:gd name="T1" fmla="*/ 1678 h 3007"/>
                    <a:gd name="T2" fmla="*/ 2613 w 3604"/>
                    <a:gd name="T3" fmla="*/ 1921 h 3007"/>
                    <a:gd name="T4" fmla="*/ 2729 w 3604"/>
                    <a:gd name="T5" fmla="*/ 2297 h 3007"/>
                    <a:gd name="T6" fmla="*/ 2655 w 3604"/>
                    <a:gd name="T7" fmla="*/ 2873 h 3007"/>
                    <a:gd name="T8" fmla="*/ 2444 w 3604"/>
                    <a:gd name="T9" fmla="*/ 2942 h 3007"/>
                    <a:gd name="T10" fmla="*/ 2054 w 3604"/>
                    <a:gd name="T11" fmla="*/ 3002 h 3007"/>
                    <a:gd name="T12" fmla="*/ 1556 w 3604"/>
                    <a:gd name="T13" fmla="*/ 2987 h 3007"/>
                    <a:gd name="T14" fmla="*/ 967 w 3604"/>
                    <a:gd name="T15" fmla="*/ 2860 h 3007"/>
                    <a:gd name="T16" fmla="*/ 958 w 3604"/>
                    <a:gd name="T17" fmla="*/ 2097 h 3007"/>
                    <a:gd name="T18" fmla="*/ 1174 w 3604"/>
                    <a:gd name="T19" fmla="*/ 1778 h 3007"/>
                    <a:gd name="T20" fmla="*/ 1535 w 3604"/>
                    <a:gd name="T21" fmla="*/ 1629 h 3007"/>
                    <a:gd name="T22" fmla="*/ 3128 w 3604"/>
                    <a:gd name="T23" fmla="*/ 1114 h 3007"/>
                    <a:gd name="T24" fmla="*/ 3449 w 3604"/>
                    <a:gd name="T25" fmla="*/ 1328 h 3007"/>
                    <a:gd name="T26" fmla="*/ 3600 w 3604"/>
                    <a:gd name="T27" fmla="*/ 1686 h 3007"/>
                    <a:gd name="T28" fmla="*/ 3548 w 3604"/>
                    <a:gd name="T29" fmla="*/ 2325 h 3007"/>
                    <a:gd name="T30" fmla="*/ 3368 w 3604"/>
                    <a:gd name="T31" fmla="*/ 2388 h 3007"/>
                    <a:gd name="T32" fmla="*/ 3012 w 3604"/>
                    <a:gd name="T33" fmla="*/ 2454 h 3007"/>
                    <a:gd name="T34" fmla="*/ 2828 w 3604"/>
                    <a:gd name="T35" fmla="*/ 2089 h 3007"/>
                    <a:gd name="T36" fmla="*/ 2626 w 3604"/>
                    <a:gd name="T37" fmla="*/ 1741 h 3007"/>
                    <a:gd name="T38" fmla="*/ 2281 w 3604"/>
                    <a:gd name="T39" fmla="*/ 1534 h 3007"/>
                    <a:gd name="T40" fmla="*/ 2466 w 3604"/>
                    <a:gd name="T41" fmla="*/ 1213 h 3007"/>
                    <a:gd name="T42" fmla="*/ 1180 w 3604"/>
                    <a:gd name="T43" fmla="*/ 1151 h 3007"/>
                    <a:gd name="T44" fmla="*/ 1333 w 3604"/>
                    <a:gd name="T45" fmla="*/ 1489 h 3007"/>
                    <a:gd name="T46" fmla="*/ 1080 w 3604"/>
                    <a:gd name="T47" fmla="*/ 1695 h 3007"/>
                    <a:gd name="T48" fmla="*/ 850 w 3604"/>
                    <a:gd name="T49" fmla="*/ 2023 h 3007"/>
                    <a:gd name="T50" fmla="*/ 716 w 3604"/>
                    <a:gd name="T51" fmla="*/ 2455 h 3007"/>
                    <a:gd name="T52" fmla="*/ 145 w 3604"/>
                    <a:gd name="T53" fmla="*/ 2350 h 3007"/>
                    <a:gd name="T54" fmla="*/ 13 w 3604"/>
                    <a:gd name="T55" fmla="*/ 1620 h 3007"/>
                    <a:gd name="T56" fmla="*/ 198 w 3604"/>
                    <a:gd name="T57" fmla="*/ 1281 h 3007"/>
                    <a:gd name="T58" fmla="*/ 540 w 3604"/>
                    <a:gd name="T59" fmla="*/ 1097 h 3007"/>
                    <a:gd name="T60" fmla="*/ 1995 w 3604"/>
                    <a:gd name="T61" fmla="*/ 568 h 3007"/>
                    <a:gd name="T62" fmla="*/ 2254 w 3604"/>
                    <a:gd name="T63" fmla="*/ 756 h 3007"/>
                    <a:gd name="T64" fmla="*/ 2357 w 3604"/>
                    <a:gd name="T65" fmla="*/ 1065 h 3007"/>
                    <a:gd name="T66" fmla="*/ 2254 w 3604"/>
                    <a:gd name="T67" fmla="*/ 1374 h 3007"/>
                    <a:gd name="T68" fmla="*/ 1995 w 3604"/>
                    <a:gd name="T69" fmla="*/ 1563 h 3007"/>
                    <a:gd name="T70" fmla="*/ 1661 w 3604"/>
                    <a:gd name="T71" fmla="*/ 1563 h 3007"/>
                    <a:gd name="T72" fmla="*/ 1402 w 3604"/>
                    <a:gd name="T73" fmla="*/ 1375 h 3007"/>
                    <a:gd name="T74" fmla="*/ 1300 w 3604"/>
                    <a:gd name="T75" fmla="*/ 1065 h 3007"/>
                    <a:gd name="T76" fmla="*/ 1402 w 3604"/>
                    <a:gd name="T77" fmla="*/ 756 h 3007"/>
                    <a:gd name="T78" fmla="*/ 1661 w 3604"/>
                    <a:gd name="T79" fmla="*/ 568 h 3007"/>
                    <a:gd name="T80" fmla="*/ 2816 w 3604"/>
                    <a:gd name="T81" fmla="*/ 12 h 3007"/>
                    <a:gd name="T82" fmla="*/ 3095 w 3604"/>
                    <a:gd name="T83" fmla="*/ 173 h 3007"/>
                    <a:gd name="T84" fmla="*/ 3228 w 3604"/>
                    <a:gd name="T85" fmla="*/ 467 h 3007"/>
                    <a:gd name="T86" fmla="*/ 3159 w 3604"/>
                    <a:gd name="T87" fmla="*/ 789 h 3007"/>
                    <a:gd name="T88" fmla="*/ 2921 w 3604"/>
                    <a:gd name="T89" fmla="*/ 1002 h 3007"/>
                    <a:gd name="T90" fmla="*/ 2587 w 3604"/>
                    <a:gd name="T91" fmla="*/ 1035 h 3007"/>
                    <a:gd name="T92" fmla="*/ 2411 w 3604"/>
                    <a:gd name="T93" fmla="*/ 770 h 3007"/>
                    <a:gd name="T94" fmla="*/ 2175 w 3604"/>
                    <a:gd name="T95" fmla="*/ 516 h 3007"/>
                    <a:gd name="T96" fmla="*/ 2293 w 3604"/>
                    <a:gd name="T97" fmla="*/ 192 h 3007"/>
                    <a:gd name="T98" fmla="*/ 2582 w 3604"/>
                    <a:gd name="T99" fmla="*/ 13 h 3007"/>
                    <a:gd name="T100" fmla="*/ 1069 w 3604"/>
                    <a:gd name="T101" fmla="*/ 27 h 3007"/>
                    <a:gd name="T102" fmla="*/ 1328 w 3604"/>
                    <a:gd name="T103" fmla="*/ 214 h 3007"/>
                    <a:gd name="T104" fmla="*/ 1429 w 3604"/>
                    <a:gd name="T105" fmla="*/ 524 h 3007"/>
                    <a:gd name="T106" fmla="*/ 1267 w 3604"/>
                    <a:gd name="T107" fmla="*/ 735 h 3007"/>
                    <a:gd name="T108" fmla="*/ 1096 w 3604"/>
                    <a:gd name="T109" fmla="*/ 1011 h 3007"/>
                    <a:gd name="T110" fmla="*/ 787 w 3604"/>
                    <a:gd name="T111" fmla="*/ 1036 h 3007"/>
                    <a:gd name="T112" fmla="*/ 508 w 3604"/>
                    <a:gd name="T113" fmla="*/ 876 h 3007"/>
                    <a:gd name="T114" fmla="*/ 375 w 3604"/>
                    <a:gd name="T115" fmla="*/ 581 h 3007"/>
                    <a:gd name="T116" fmla="*/ 445 w 3604"/>
                    <a:gd name="T117" fmla="*/ 259 h 3007"/>
                    <a:gd name="T118" fmla="*/ 683 w 3604"/>
                    <a:gd name="T119" fmla="*/ 46 h 30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604" h="3007">
                      <a:moveTo>
                        <a:pt x="1604" y="1624"/>
                      </a:moveTo>
                      <a:lnTo>
                        <a:pt x="2053" y="1624"/>
                      </a:lnTo>
                      <a:lnTo>
                        <a:pt x="2122" y="1629"/>
                      </a:lnTo>
                      <a:lnTo>
                        <a:pt x="2189" y="1639"/>
                      </a:lnTo>
                      <a:lnTo>
                        <a:pt x="2253" y="1655"/>
                      </a:lnTo>
                      <a:lnTo>
                        <a:pt x="2315" y="1678"/>
                      </a:lnTo>
                      <a:lnTo>
                        <a:pt x="2375" y="1706"/>
                      </a:lnTo>
                      <a:lnTo>
                        <a:pt x="2430" y="1740"/>
                      </a:lnTo>
                      <a:lnTo>
                        <a:pt x="2483" y="1778"/>
                      </a:lnTo>
                      <a:lnTo>
                        <a:pt x="2531" y="1822"/>
                      </a:lnTo>
                      <a:lnTo>
                        <a:pt x="2574" y="1869"/>
                      </a:lnTo>
                      <a:lnTo>
                        <a:pt x="2613" y="1921"/>
                      </a:lnTo>
                      <a:lnTo>
                        <a:pt x="2647" y="1977"/>
                      </a:lnTo>
                      <a:lnTo>
                        <a:pt x="2676" y="2035"/>
                      </a:lnTo>
                      <a:lnTo>
                        <a:pt x="2698" y="2097"/>
                      </a:lnTo>
                      <a:lnTo>
                        <a:pt x="2715" y="2161"/>
                      </a:lnTo>
                      <a:lnTo>
                        <a:pt x="2726" y="2227"/>
                      </a:lnTo>
                      <a:lnTo>
                        <a:pt x="2729" y="2297"/>
                      </a:lnTo>
                      <a:lnTo>
                        <a:pt x="2729" y="2840"/>
                      </a:lnTo>
                      <a:lnTo>
                        <a:pt x="2725" y="2840"/>
                      </a:lnTo>
                      <a:lnTo>
                        <a:pt x="2691" y="2858"/>
                      </a:lnTo>
                      <a:lnTo>
                        <a:pt x="2684" y="2861"/>
                      </a:lnTo>
                      <a:lnTo>
                        <a:pt x="2673" y="2866"/>
                      </a:lnTo>
                      <a:lnTo>
                        <a:pt x="2655" y="2873"/>
                      </a:lnTo>
                      <a:lnTo>
                        <a:pt x="2633" y="2883"/>
                      </a:lnTo>
                      <a:lnTo>
                        <a:pt x="2605" y="2893"/>
                      </a:lnTo>
                      <a:lnTo>
                        <a:pt x="2573" y="2905"/>
                      </a:lnTo>
                      <a:lnTo>
                        <a:pt x="2535" y="2917"/>
                      </a:lnTo>
                      <a:lnTo>
                        <a:pt x="2491" y="2929"/>
                      </a:lnTo>
                      <a:lnTo>
                        <a:pt x="2444" y="2942"/>
                      </a:lnTo>
                      <a:lnTo>
                        <a:pt x="2391" y="2955"/>
                      </a:lnTo>
                      <a:lnTo>
                        <a:pt x="2332" y="2966"/>
                      </a:lnTo>
                      <a:lnTo>
                        <a:pt x="2270" y="2977"/>
                      </a:lnTo>
                      <a:lnTo>
                        <a:pt x="2202" y="2987"/>
                      </a:lnTo>
                      <a:lnTo>
                        <a:pt x="2130" y="2996"/>
                      </a:lnTo>
                      <a:lnTo>
                        <a:pt x="2054" y="3002"/>
                      </a:lnTo>
                      <a:lnTo>
                        <a:pt x="1972" y="3006"/>
                      </a:lnTo>
                      <a:lnTo>
                        <a:pt x="1887" y="3007"/>
                      </a:lnTo>
                      <a:lnTo>
                        <a:pt x="1808" y="3006"/>
                      </a:lnTo>
                      <a:lnTo>
                        <a:pt x="1727" y="3003"/>
                      </a:lnTo>
                      <a:lnTo>
                        <a:pt x="1643" y="2996"/>
                      </a:lnTo>
                      <a:lnTo>
                        <a:pt x="1556" y="2987"/>
                      </a:lnTo>
                      <a:lnTo>
                        <a:pt x="1465" y="2975"/>
                      </a:lnTo>
                      <a:lnTo>
                        <a:pt x="1371" y="2960"/>
                      </a:lnTo>
                      <a:lnTo>
                        <a:pt x="1274" y="2941"/>
                      </a:lnTo>
                      <a:lnTo>
                        <a:pt x="1175" y="2918"/>
                      </a:lnTo>
                      <a:lnTo>
                        <a:pt x="1072" y="2892"/>
                      </a:lnTo>
                      <a:lnTo>
                        <a:pt x="967" y="2860"/>
                      </a:lnTo>
                      <a:lnTo>
                        <a:pt x="929" y="2849"/>
                      </a:lnTo>
                      <a:lnTo>
                        <a:pt x="927" y="2840"/>
                      </a:lnTo>
                      <a:lnTo>
                        <a:pt x="927" y="2297"/>
                      </a:lnTo>
                      <a:lnTo>
                        <a:pt x="931" y="2227"/>
                      </a:lnTo>
                      <a:lnTo>
                        <a:pt x="941" y="2161"/>
                      </a:lnTo>
                      <a:lnTo>
                        <a:pt x="958" y="2097"/>
                      </a:lnTo>
                      <a:lnTo>
                        <a:pt x="981" y="2035"/>
                      </a:lnTo>
                      <a:lnTo>
                        <a:pt x="1009" y="1977"/>
                      </a:lnTo>
                      <a:lnTo>
                        <a:pt x="1043" y="1921"/>
                      </a:lnTo>
                      <a:lnTo>
                        <a:pt x="1082" y="1869"/>
                      </a:lnTo>
                      <a:lnTo>
                        <a:pt x="1126" y="1822"/>
                      </a:lnTo>
                      <a:lnTo>
                        <a:pt x="1174" y="1778"/>
                      </a:lnTo>
                      <a:lnTo>
                        <a:pt x="1226" y="1740"/>
                      </a:lnTo>
                      <a:lnTo>
                        <a:pt x="1282" y="1706"/>
                      </a:lnTo>
                      <a:lnTo>
                        <a:pt x="1341" y="1678"/>
                      </a:lnTo>
                      <a:lnTo>
                        <a:pt x="1403" y="1655"/>
                      </a:lnTo>
                      <a:lnTo>
                        <a:pt x="1468" y="1639"/>
                      </a:lnTo>
                      <a:lnTo>
                        <a:pt x="1535" y="1629"/>
                      </a:lnTo>
                      <a:lnTo>
                        <a:pt x="1604" y="1624"/>
                      </a:lnTo>
                      <a:close/>
                      <a:moveTo>
                        <a:pt x="2483" y="1084"/>
                      </a:moveTo>
                      <a:lnTo>
                        <a:pt x="2927" y="1084"/>
                      </a:lnTo>
                      <a:lnTo>
                        <a:pt x="2996" y="1087"/>
                      </a:lnTo>
                      <a:lnTo>
                        <a:pt x="3063" y="1097"/>
                      </a:lnTo>
                      <a:lnTo>
                        <a:pt x="3128" y="1114"/>
                      </a:lnTo>
                      <a:lnTo>
                        <a:pt x="3190" y="1137"/>
                      </a:lnTo>
                      <a:lnTo>
                        <a:pt x="3249" y="1165"/>
                      </a:lnTo>
                      <a:lnTo>
                        <a:pt x="3305" y="1198"/>
                      </a:lnTo>
                      <a:lnTo>
                        <a:pt x="3357" y="1237"/>
                      </a:lnTo>
                      <a:lnTo>
                        <a:pt x="3405" y="1281"/>
                      </a:lnTo>
                      <a:lnTo>
                        <a:pt x="3449" y="1328"/>
                      </a:lnTo>
                      <a:lnTo>
                        <a:pt x="3488" y="1380"/>
                      </a:lnTo>
                      <a:lnTo>
                        <a:pt x="3522" y="1436"/>
                      </a:lnTo>
                      <a:lnTo>
                        <a:pt x="3550" y="1494"/>
                      </a:lnTo>
                      <a:lnTo>
                        <a:pt x="3573" y="1555"/>
                      </a:lnTo>
                      <a:lnTo>
                        <a:pt x="3590" y="1620"/>
                      </a:lnTo>
                      <a:lnTo>
                        <a:pt x="3600" y="1686"/>
                      </a:lnTo>
                      <a:lnTo>
                        <a:pt x="3604" y="1755"/>
                      </a:lnTo>
                      <a:lnTo>
                        <a:pt x="3604" y="2299"/>
                      </a:lnTo>
                      <a:lnTo>
                        <a:pt x="3600" y="2299"/>
                      </a:lnTo>
                      <a:lnTo>
                        <a:pt x="3564" y="2316"/>
                      </a:lnTo>
                      <a:lnTo>
                        <a:pt x="3559" y="2320"/>
                      </a:lnTo>
                      <a:lnTo>
                        <a:pt x="3548" y="2325"/>
                      </a:lnTo>
                      <a:lnTo>
                        <a:pt x="3531" y="2332"/>
                      </a:lnTo>
                      <a:lnTo>
                        <a:pt x="3509" y="2342"/>
                      </a:lnTo>
                      <a:lnTo>
                        <a:pt x="3481" y="2351"/>
                      </a:lnTo>
                      <a:lnTo>
                        <a:pt x="3449" y="2363"/>
                      </a:lnTo>
                      <a:lnTo>
                        <a:pt x="3412" y="2376"/>
                      </a:lnTo>
                      <a:lnTo>
                        <a:pt x="3368" y="2388"/>
                      </a:lnTo>
                      <a:lnTo>
                        <a:pt x="3321" y="2401"/>
                      </a:lnTo>
                      <a:lnTo>
                        <a:pt x="3269" y="2413"/>
                      </a:lnTo>
                      <a:lnTo>
                        <a:pt x="3211" y="2425"/>
                      </a:lnTo>
                      <a:lnTo>
                        <a:pt x="3149" y="2436"/>
                      </a:lnTo>
                      <a:lnTo>
                        <a:pt x="3083" y="2446"/>
                      </a:lnTo>
                      <a:lnTo>
                        <a:pt x="3012" y="2454"/>
                      </a:lnTo>
                      <a:lnTo>
                        <a:pt x="2935" y="2460"/>
                      </a:lnTo>
                      <a:lnTo>
                        <a:pt x="2856" y="2465"/>
                      </a:lnTo>
                      <a:lnTo>
                        <a:pt x="2856" y="2297"/>
                      </a:lnTo>
                      <a:lnTo>
                        <a:pt x="2852" y="2226"/>
                      </a:lnTo>
                      <a:lnTo>
                        <a:pt x="2842" y="2156"/>
                      </a:lnTo>
                      <a:lnTo>
                        <a:pt x="2828" y="2089"/>
                      </a:lnTo>
                      <a:lnTo>
                        <a:pt x="2807" y="2023"/>
                      </a:lnTo>
                      <a:lnTo>
                        <a:pt x="2780" y="1960"/>
                      </a:lnTo>
                      <a:lnTo>
                        <a:pt x="2748" y="1901"/>
                      </a:lnTo>
                      <a:lnTo>
                        <a:pt x="2713" y="1844"/>
                      </a:lnTo>
                      <a:lnTo>
                        <a:pt x="2672" y="1790"/>
                      </a:lnTo>
                      <a:lnTo>
                        <a:pt x="2626" y="1741"/>
                      </a:lnTo>
                      <a:lnTo>
                        <a:pt x="2578" y="1695"/>
                      </a:lnTo>
                      <a:lnTo>
                        <a:pt x="2525" y="1653"/>
                      </a:lnTo>
                      <a:lnTo>
                        <a:pt x="2468" y="1616"/>
                      </a:lnTo>
                      <a:lnTo>
                        <a:pt x="2408" y="1584"/>
                      </a:lnTo>
                      <a:lnTo>
                        <a:pt x="2346" y="1556"/>
                      </a:lnTo>
                      <a:lnTo>
                        <a:pt x="2281" y="1534"/>
                      </a:lnTo>
                      <a:lnTo>
                        <a:pt x="2324" y="1489"/>
                      </a:lnTo>
                      <a:lnTo>
                        <a:pt x="2363" y="1440"/>
                      </a:lnTo>
                      <a:lnTo>
                        <a:pt x="2396" y="1387"/>
                      </a:lnTo>
                      <a:lnTo>
                        <a:pt x="2425" y="1332"/>
                      </a:lnTo>
                      <a:lnTo>
                        <a:pt x="2448" y="1274"/>
                      </a:lnTo>
                      <a:lnTo>
                        <a:pt x="2466" y="1213"/>
                      </a:lnTo>
                      <a:lnTo>
                        <a:pt x="2477" y="1149"/>
                      </a:lnTo>
                      <a:lnTo>
                        <a:pt x="2483" y="1084"/>
                      </a:lnTo>
                      <a:close/>
                      <a:moveTo>
                        <a:pt x="677" y="1084"/>
                      </a:moveTo>
                      <a:lnTo>
                        <a:pt x="1125" y="1084"/>
                      </a:lnTo>
                      <a:lnTo>
                        <a:pt x="1175" y="1086"/>
                      </a:lnTo>
                      <a:lnTo>
                        <a:pt x="1180" y="1151"/>
                      </a:lnTo>
                      <a:lnTo>
                        <a:pt x="1191" y="1214"/>
                      </a:lnTo>
                      <a:lnTo>
                        <a:pt x="1209" y="1275"/>
                      </a:lnTo>
                      <a:lnTo>
                        <a:pt x="1232" y="1333"/>
                      </a:lnTo>
                      <a:lnTo>
                        <a:pt x="1261" y="1388"/>
                      </a:lnTo>
                      <a:lnTo>
                        <a:pt x="1294" y="1441"/>
                      </a:lnTo>
                      <a:lnTo>
                        <a:pt x="1333" y="1489"/>
                      </a:lnTo>
                      <a:lnTo>
                        <a:pt x="1375" y="1534"/>
                      </a:lnTo>
                      <a:lnTo>
                        <a:pt x="1311" y="1556"/>
                      </a:lnTo>
                      <a:lnTo>
                        <a:pt x="1248" y="1584"/>
                      </a:lnTo>
                      <a:lnTo>
                        <a:pt x="1188" y="1616"/>
                      </a:lnTo>
                      <a:lnTo>
                        <a:pt x="1133" y="1653"/>
                      </a:lnTo>
                      <a:lnTo>
                        <a:pt x="1080" y="1695"/>
                      </a:lnTo>
                      <a:lnTo>
                        <a:pt x="1030" y="1741"/>
                      </a:lnTo>
                      <a:lnTo>
                        <a:pt x="985" y="1790"/>
                      </a:lnTo>
                      <a:lnTo>
                        <a:pt x="945" y="1844"/>
                      </a:lnTo>
                      <a:lnTo>
                        <a:pt x="908" y="1901"/>
                      </a:lnTo>
                      <a:lnTo>
                        <a:pt x="877" y="1960"/>
                      </a:lnTo>
                      <a:lnTo>
                        <a:pt x="850" y="2023"/>
                      </a:lnTo>
                      <a:lnTo>
                        <a:pt x="829" y="2089"/>
                      </a:lnTo>
                      <a:lnTo>
                        <a:pt x="814" y="2156"/>
                      </a:lnTo>
                      <a:lnTo>
                        <a:pt x="805" y="2226"/>
                      </a:lnTo>
                      <a:lnTo>
                        <a:pt x="802" y="2297"/>
                      </a:lnTo>
                      <a:lnTo>
                        <a:pt x="802" y="2461"/>
                      </a:lnTo>
                      <a:lnTo>
                        <a:pt x="716" y="2455"/>
                      </a:lnTo>
                      <a:lnTo>
                        <a:pt x="629" y="2446"/>
                      </a:lnTo>
                      <a:lnTo>
                        <a:pt x="538" y="2434"/>
                      </a:lnTo>
                      <a:lnTo>
                        <a:pt x="444" y="2418"/>
                      </a:lnTo>
                      <a:lnTo>
                        <a:pt x="348" y="2400"/>
                      </a:lnTo>
                      <a:lnTo>
                        <a:pt x="248" y="2377"/>
                      </a:lnTo>
                      <a:lnTo>
                        <a:pt x="145" y="2350"/>
                      </a:lnTo>
                      <a:lnTo>
                        <a:pt x="39" y="2320"/>
                      </a:lnTo>
                      <a:lnTo>
                        <a:pt x="1" y="2307"/>
                      </a:lnTo>
                      <a:lnTo>
                        <a:pt x="0" y="2299"/>
                      </a:lnTo>
                      <a:lnTo>
                        <a:pt x="0" y="1755"/>
                      </a:lnTo>
                      <a:lnTo>
                        <a:pt x="3" y="1686"/>
                      </a:lnTo>
                      <a:lnTo>
                        <a:pt x="13" y="1620"/>
                      </a:lnTo>
                      <a:lnTo>
                        <a:pt x="31" y="1555"/>
                      </a:lnTo>
                      <a:lnTo>
                        <a:pt x="53" y="1494"/>
                      </a:lnTo>
                      <a:lnTo>
                        <a:pt x="82" y="1436"/>
                      </a:lnTo>
                      <a:lnTo>
                        <a:pt x="115" y="1380"/>
                      </a:lnTo>
                      <a:lnTo>
                        <a:pt x="155" y="1328"/>
                      </a:lnTo>
                      <a:lnTo>
                        <a:pt x="198" y="1281"/>
                      </a:lnTo>
                      <a:lnTo>
                        <a:pt x="247" y="1237"/>
                      </a:lnTo>
                      <a:lnTo>
                        <a:pt x="299" y="1198"/>
                      </a:lnTo>
                      <a:lnTo>
                        <a:pt x="354" y="1165"/>
                      </a:lnTo>
                      <a:lnTo>
                        <a:pt x="413" y="1137"/>
                      </a:lnTo>
                      <a:lnTo>
                        <a:pt x="476" y="1114"/>
                      </a:lnTo>
                      <a:lnTo>
                        <a:pt x="540" y="1097"/>
                      </a:lnTo>
                      <a:lnTo>
                        <a:pt x="608" y="1087"/>
                      </a:lnTo>
                      <a:lnTo>
                        <a:pt x="677" y="1084"/>
                      </a:lnTo>
                      <a:close/>
                      <a:moveTo>
                        <a:pt x="1828" y="541"/>
                      </a:moveTo>
                      <a:lnTo>
                        <a:pt x="1886" y="544"/>
                      </a:lnTo>
                      <a:lnTo>
                        <a:pt x="1942" y="553"/>
                      </a:lnTo>
                      <a:lnTo>
                        <a:pt x="1995" y="568"/>
                      </a:lnTo>
                      <a:lnTo>
                        <a:pt x="2046" y="588"/>
                      </a:lnTo>
                      <a:lnTo>
                        <a:pt x="2095" y="613"/>
                      </a:lnTo>
                      <a:lnTo>
                        <a:pt x="2140" y="642"/>
                      </a:lnTo>
                      <a:lnTo>
                        <a:pt x="2182" y="676"/>
                      </a:lnTo>
                      <a:lnTo>
                        <a:pt x="2221" y="714"/>
                      </a:lnTo>
                      <a:lnTo>
                        <a:pt x="2254" y="756"/>
                      </a:lnTo>
                      <a:lnTo>
                        <a:pt x="2284" y="801"/>
                      </a:lnTo>
                      <a:lnTo>
                        <a:pt x="2310" y="848"/>
                      </a:lnTo>
                      <a:lnTo>
                        <a:pt x="2330" y="900"/>
                      </a:lnTo>
                      <a:lnTo>
                        <a:pt x="2345" y="952"/>
                      </a:lnTo>
                      <a:lnTo>
                        <a:pt x="2354" y="1008"/>
                      </a:lnTo>
                      <a:lnTo>
                        <a:pt x="2357" y="1065"/>
                      </a:lnTo>
                      <a:lnTo>
                        <a:pt x="2354" y="1123"/>
                      </a:lnTo>
                      <a:lnTo>
                        <a:pt x="2345" y="1177"/>
                      </a:lnTo>
                      <a:lnTo>
                        <a:pt x="2330" y="1230"/>
                      </a:lnTo>
                      <a:lnTo>
                        <a:pt x="2310" y="1282"/>
                      </a:lnTo>
                      <a:lnTo>
                        <a:pt x="2284" y="1330"/>
                      </a:lnTo>
                      <a:lnTo>
                        <a:pt x="2254" y="1374"/>
                      </a:lnTo>
                      <a:lnTo>
                        <a:pt x="2221" y="1416"/>
                      </a:lnTo>
                      <a:lnTo>
                        <a:pt x="2182" y="1454"/>
                      </a:lnTo>
                      <a:lnTo>
                        <a:pt x="2140" y="1488"/>
                      </a:lnTo>
                      <a:lnTo>
                        <a:pt x="2095" y="1518"/>
                      </a:lnTo>
                      <a:lnTo>
                        <a:pt x="2046" y="1542"/>
                      </a:lnTo>
                      <a:lnTo>
                        <a:pt x="1995" y="1563"/>
                      </a:lnTo>
                      <a:lnTo>
                        <a:pt x="1942" y="1577"/>
                      </a:lnTo>
                      <a:lnTo>
                        <a:pt x="1886" y="1586"/>
                      </a:lnTo>
                      <a:lnTo>
                        <a:pt x="1828" y="1589"/>
                      </a:lnTo>
                      <a:lnTo>
                        <a:pt x="1771" y="1586"/>
                      </a:lnTo>
                      <a:lnTo>
                        <a:pt x="1715" y="1577"/>
                      </a:lnTo>
                      <a:lnTo>
                        <a:pt x="1661" y="1563"/>
                      </a:lnTo>
                      <a:lnTo>
                        <a:pt x="1610" y="1542"/>
                      </a:lnTo>
                      <a:lnTo>
                        <a:pt x="1561" y="1518"/>
                      </a:lnTo>
                      <a:lnTo>
                        <a:pt x="1516" y="1488"/>
                      </a:lnTo>
                      <a:lnTo>
                        <a:pt x="1474" y="1454"/>
                      </a:lnTo>
                      <a:lnTo>
                        <a:pt x="1436" y="1416"/>
                      </a:lnTo>
                      <a:lnTo>
                        <a:pt x="1402" y="1375"/>
                      </a:lnTo>
                      <a:lnTo>
                        <a:pt x="1372" y="1330"/>
                      </a:lnTo>
                      <a:lnTo>
                        <a:pt x="1346" y="1282"/>
                      </a:lnTo>
                      <a:lnTo>
                        <a:pt x="1327" y="1231"/>
                      </a:lnTo>
                      <a:lnTo>
                        <a:pt x="1312" y="1177"/>
                      </a:lnTo>
                      <a:lnTo>
                        <a:pt x="1303" y="1123"/>
                      </a:lnTo>
                      <a:lnTo>
                        <a:pt x="1300" y="1065"/>
                      </a:lnTo>
                      <a:lnTo>
                        <a:pt x="1303" y="1008"/>
                      </a:lnTo>
                      <a:lnTo>
                        <a:pt x="1312" y="952"/>
                      </a:lnTo>
                      <a:lnTo>
                        <a:pt x="1327" y="900"/>
                      </a:lnTo>
                      <a:lnTo>
                        <a:pt x="1346" y="849"/>
                      </a:lnTo>
                      <a:lnTo>
                        <a:pt x="1372" y="801"/>
                      </a:lnTo>
                      <a:lnTo>
                        <a:pt x="1402" y="756"/>
                      </a:lnTo>
                      <a:lnTo>
                        <a:pt x="1436" y="714"/>
                      </a:lnTo>
                      <a:lnTo>
                        <a:pt x="1474" y="676"/>
                      </a:lnTo>
                      <a:lnTo>
                        <a:pt x="1516" y="642"/>
                      </a:lnTo>
                      <a:lnTo>
                        <a:pt x="1561" y="613"/>
                      </a:lnTo>
                      <a:lnTo>
                        <a:pt x="1610" y="588"/>
                      </a:lnTo>
                      <a:lnTo>
                        <a:pt x="1661" y="568"/>
                      </a:lnTo>
                      <a:lnTo>
                        <a:pt x="1715" y="553"/>
                      </a:lnTo>
                      <a:lnTo>
                        <a:pt x="1771" y="544"/>
                      </a:lnTo>
                      <a:lnTo>
                        <a:pt x="1828" y="541"/>
                      </a:lnTo>
                      <a:close/>
                      <a:moveTo>
                        <a:pt x="2703" y="0"/>
                      </a:moveTo>
                      <a:lnTo>
                        <a:pt x="2760" y="2"/>
                      </a:lnTo>
                      <a:lnTo>
                        <a:pt x="2816" y="12"/>
                      </a:lnTo>
                      <a:lnTo>
                        <a:pt x="2870" y="27"/>
                      </a:lnTo>
                      <a:lnTo>
                        <a:pt x="2921" y="46"/>
                      </a:lnTo>
                      <a:lnTo>
                        <a:pt x="2970" y="72"/>
                      </a:lnTo>
                      <a:lnTo>
                        <a:pt x="3015" y="101"/>
                      </a:lnTo>
                      <a:lnTo>
                        <a:pt x="3057" y="135"/>
                      </a:lnTo>
                      <a:lnTo>
                        <a:pt x="3095" y="173"/>
                      </a:lnTo>
                      <a:lnTo>
                        <a:pt x="3129" y="214"/>
                      </a:lnTo>
                      <a:lnTo>
                        <a:pt x="3159" y="259"/>
                      </a:lnTo>
                      <a:lnTo>
                        <a:pt x="3185" y="308"/>
                      </a:lnTo>
                      <a:lnTo>
                        <a:pt x="3204" y="358"/>
                      </a:lnTo>
                      <a:lnTo>
                        <a:pt x="3219" y="411"/>
                      </a:lnTo>
                      <a:lnTo>
                        <a:pt x="3228" y="467"/>
                      </a:lnTo>
                      <a:lnTo>
                        <a:pt x="3231" y="524"/>
                      </a:lnTo>
                      <a:lnTo>
                        <a:pt x="3228" y="581"/>
                      </a:lnTo>
                      <a:lnTo>
                        <a:pt x="3219" y="636"/>
                      </a:lnTo>
                      <a:lnTo>
                        <a:pt x="3204" y="690"/>
                      </a:lnTo>
                      <a:lnTo>
                        <a:pt x="3185" y="740"/>
                      </a:lnTo>
                      <a:lnTo>
                        <a:pt x="3159" y="789"/>
                      </a:lnTo>
                      <a:lnTo>
                        <a:pt x="3129" y="834"/>
                      </a:lnTo>
                      <a:lnTo>
                        <a:pt x="3095" y="876"/>
                      </a:lnTo>
                      <a:lnTo>
                        <a:pt x="3057" y="913"/>
                      </a:lnTo>
                      <a:lnTo>
                        <a:pt x="3015" y="947"/>
                      </a:lnTo>
                      <a:lnTo>
                        <a:pt x="2970" y="977"/>
                      </a:lnTo>
                      <a:lnTo>
                        <a:pt x="2921" y="1002"/>
                      </a:lnTo>
                      <a:lnTo>
                        <a:pt x="2870" y="1022"/>
                      </a:lnTo>
                      <a:lnTo>
                        <a:pt x="2816" y="1036"/>
                      </a:lnTo>
                      <a:lnTo>
                        <a:pt x="2760" y="1045"/>
                      </a:lnTo>
                      <a:lnTo>
                        <a:pt x="2703" y="1048"/>
                      </a:lnTo>
                      <a:lnTo>
                        <a:pt x="2644" y="1045"/>
                      </a:lnTo>
                      <a:lnTo>
                        <a:pt x="2587" y="1035"/>
                      </a:lnTo>
                      <a:lnTo>
                        <a:pt x="2531" y="1019"/>
                      </a:lnTo>
                      <a:lnTo>
                        <a:pt x="2479" y="999"/>
                      </a:lnTo>
                      <a:lnTo>
                        <a:pt x="2470" y="938"/>
                      </a:lnTo>
                      <a:lnTo>
                        <a:pt x="2456" y="880"/>
                      </a:lnTo>
                      <a:lnTo>
                        <a:pt x="2436" y="824"/>
                      </a:lnTo>
                      <a:lnTo>
                        <a:pt x="2411" y="770"/>
                      </a:lnTo>
                      <a:lnTo>
                        <a:pt x="2382" y="720"/>
                      </a:lnTo>
                      <a:lnTo>
                        <a:pt x="2347" y="672"/>
                      </a:lnTo>
                      <a:lnTo>
                        <a:pt x="2310" y="627"/>
                      </a:lnTo>
                      <a:lnTo>
                        <a:pt x="2269" y="587"/>
                      </a:lnTo>
                      <a:lnTo>
                        <a:pt x="2223" y="549"/>
                      </a:lnTo>
                      <a:lnTo>
                        <a:pt x="2175" y="516"/>
                      </a:lnTo>
                      <a:lnTo>
                        <a:pt x="2179" y="456"/>
                      </a:lnTo>
                      <a:lnTo>
                        <a:pt x="2190" y="398"/>
                      </a:lnTo>
                      <a:lnTo>
                        <a:pt x="2208" y="342"/>
                      </a:lnTo>
                      <a:lnTo>
                        <a:pt x="2231" y="289"/>
                      </a:lnTo>
                      <a:lnTo>
                        <a:pt x="2260" y="239"/>
                      </a:lnTo>
                      <a:lnTo>
                        <a:pt x="2293" y="192"/>
                      </a:lnTo>
                      <a:lnTo>
                        <a:pt x="2332" y="151"/>
                      </a:lnTo>
                      <a:lnTo>
                        <a:pt x="2375" y="113"/>
                      </a:lnTo>
                      <a:lnTo>
                        <a:pt x="2422" y="80"/>
                      </a:lnTo>
                      <a:lnTo>
                        <a:pt x="2473" y="52"/>
                      </a:lnTo>
                      <a:lnTo>
                        <a:pt x="2526" y="30"/>
                      </a:lnTo>
                      <a:lnTo>
                        <a:pt x="2582" y="13"/>
                      </a:lnTo>
                      <a:lnTo>
                        <a:pt x="2642" y="4"/>
                      </a:lnTo>
                      <a:lnTo>
                        <a:pt x="2703" y="0"/>
                      </a:lnTo>
                      <a:close/>
                      <a:moveTo>
                        <a:pt x="901" y="0"/>
                      </a:moveTo>
                      <a:lnTo>
                        <a:pt x="959" y="2"/>
                      </a:lnTo>
                      <a:lnTo>
                        <a:pt x="1014" y="12"/>
                      </a:lnTo>
                      <a:lnTo>
                        <a:pt x="1069" y="27"/>
                      </a:lnTo>
                      <a:lnTo>
                        <a:pt x="1119" y="46"/>
                      </a:lnTo>
                      <a:lnTo>
                        <a:pt x="1168" y="72"/>
                      </a:lnTo>
                      <a:lnTo>
                        <a:pt x="1214" y="101"/>
                      </a:lnTo>
                      <a:lnTo>
                        <a:pt x="1256" y="135"/>
                      </a:lnTo>
                      <a:lnTo>
                        <a:pt x="1293" y="173"/>
                      </a:lnTo>
                      <a:lnTo>
                        <a:pt x="1328" y="214"/>
                      </a:lnTo>
                      <a:lnTo>
                        <a:pt x="1358" y="259"/>
                      </a:lnTo>
                      <a:lnTo>
                        <a:pt x="1383" y="308"/>
                      </a:lnTo>
                      <a:lnTo>
                        <a:pt x="1403" y="358"/>
                      </a:lnTo>
                      <a:lnTo>
                        <a:pt x="1417" y="412"/>
                      </a:lnTo>
                      <a:lnTo>
                        <a:pt x="1426" y="467"/>
                      </a:lnTo>
                      <a:lnTo>
                        <a:pt x="1429" y="524"/>
                      </a:lnTo>
                      <a:lnTo>
                        <a:pt x="1429" y="538"/>
                      </a:lnTo>
                      <a:lnTo>
                        <a:pt x="1428" y="554"/>
                      </a:lnTo>
                      <a:lnTo>
                        <a:pt x="1382" y="593"/>
                      </a:lnTo>
                      <a:lnTo>
                        <a:pt x="1339" y="636"/>
                      </a:lnTo>
                      <a:lnTo>
                        <a:pt x="1300" y="684"/>
                      </a:lnTo>
                      <a:lnTo>
                        <a:pt x="1267" y="735"/>
                      </a:lnTo>
                      <a:lnTo>
                        <a:pt x="1237" y="789"/>
                      </a:lnTo>
                      <a:lnTo>
                        <a:pt x="1214" y="846"/>
                      </a:lnTo>
                      <a:lnTo>
                        <a:pt x="1195" y="905"/>
                      </a:lnTo>
                      <a:lnTo>
                        <a:pt x="1183" y="967"/>
                      </a:lnTo>
                      <a:lnTo>
                        <a:pt x="1140" y="991"/>
                      </a:lnTo>
                      <a:lnTo>
                        <a:pt x="1096" y="1011"/>
                      </a:lnTo>
                      <a:lnTo>
                        <a:pt x="1050" y="1027"/>
                      </a:lnTo>
                      <a:lnTo>
                        <a:pt x="1002" y="1038"/>
                      </a:lnTo>
                      <a:lnTo>
                        <a:pt x="952" y="1046"/>
                      </a:lnTo>
                      <a:lnTo>
                        <a:pt x="901" y="1048"/>
                      </a:lnTo>
                      <a:lnTo>
                        <a:pt x="844" y="1045"/>
                      </a:lnTo>
                      <a:lnTo>
                        <a:pt x="787" y="1036"/>
                      </a:lnTo>
                      <a:lnTo>
                        <a:pt x="734" y="1022"/>
                      </a:lnTo>
                      <a:lnTo>
                        <a:pt x="683" y="1002"/>
                      </a:lnTo>
                      <a:lnTo>
                        <a:pt x="634" y="977"/>
                      </a:lnTo>
                      <a:lnTo>
                        <a:pt x="589" y="947"/>
                      </a:lnTo>
                      <a:lnTo>
                        <a:pt x="547" y="913"/>
                      </a:lnTo>
                      <a:lnTo>
                        <a:pt x="508" y="876"/>
                      </a:lnTo>
                      <a:lnTo>
                        <a:pt x="474" y="834"/>
                      </a:lnTo>
                      <a:lnTo>
                        <a:pt x="445" y="789"/>
                      </a:lnTo>
                      <a:lnTo>
                        <a:pt x="420" y="740"/>
                      </a:lnTo>
                      <a:lnTo>
                        <a:pt x="400" y="690"/>
                      </a:lnTo>
                      <a:lnTo>
                        <a:pt x="384" y="636"/>
                      </a:lnTo>
                      <a:lnTo>
                        <a:pt x="375" y="581"/>
                      </a:lnTo>
                      <a:lnTo>
                        <a:pt x="372" y="524"/>
                      </a:lnTo>
                      <a:lnTo>
                        <a:pt x="375" y="467"/>
                      </a:lnTo>
                      <a:lnTo>
                        <a:pt x="384" y="412"/>
                      </a:lnTo>
                      <a:lnTo>
                        <a:pt x="400" y="358"/>
                      </a:lnTo>
                      <a:lnTo>
                        <a:pt x="420" y="308"/>
                      </a:lnTo>
                      <a:lnTo>
                        <a:pt x="445" y="259"/>
                      </a:lnTo>
                      <a:lnTo>
                        <a:pt x="474" y="214"/>
                      </a:lnTo>
                      <a:lnTo>
                        <a:pt x="508" y="173"/>
                      </a:lnTo>
                      <a:lnTo>
                        <a:pt x="547" y="135"/>
                      </a:lnTo>
                      <a:lnTo>
                        <a:pt x="589" y="101"/>
                      </a:lnTo>
                      <a:lnTo>
                        <a:pt x="634" y="72"/>
                      </a:lnTo>
                      <a:lnTo>
                        <a:pt x="683" y="46"/>
                      </a:lnTo>
                      <a:lnTo>
                        <a:pt x="734" y="27"/>
                      </a:lnTo>
                      <a:lnTo>
                        <a:pt x="787" y="12"/>
                      </a:lnTo>
                      <a:lnTo>
                        <a:pt x="844" y="2"/>
                      </a:lnTo>
                      <a:lnTo>
                        <a:pt x="90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5" name="Group 604">
                <a:extLst>
                  <a:ext uri="{FF2B5EF4-FFF2-40B4-BE49-F238E27FC236}">
                    <a16:creationId xmlns:a16="http://schemas.microsoft.com/office/drawing/2014/main" id="{FC640B7C-5765-40E4-87C2-426F5BF60B50}"/>
                  </a:ext>
                </a:extLst>
              </p:cNvPr>
              <p:cNvGrpSpPr/>
              <p:nvPr/>
            </p:nvGrpSpPr>
            <p:grpSpPr>
              <a:xfrm>
                <a:off x="4375479" y="4406818"/>
                <a:ext cx="393040" cy="415550"/>
                <a:chOff x="1385456" y="1715974"/>
                <a:chExt cx="1523902" cy="1611170"/>
              </a:xfrm>
            </p:grpSpPr>
            <p:sp>
              <p:nvSpPr>
                <p:cNvPr id="606" name="Freeform: Shape 605">
                  <a:extLst>
                    <a:ext uri="{FF2B5EF4-FFF2-40B4-BE49-F238E27FC236}">
                      <a16:creationId xmlns:a16="http://schemas.microsoft.com/office/drawing/2014/main" id="{EA879E48-B77B-4064-B49F-65BA40E9938D}"/>
                    </a:ext>
                  </a:extLst>
                </p:cNvPr>
                <p:cNvSpPr/>
                <p:nvPr/>
              </p:nvSpPr>
              <p:spPr>
                <a:xfrm>
                  <a:off x="1385456" y="1715974"/>
                  <a:ext cx="805588" cy="1611170"/>
                </a:xfrm>
                <a:custGeom>
                  <a:avLst/>
                  <a:gdLst>
                    <a:gd name="connsiteX0" fmla="*/ 463826 w 463826"/>
                    <a:gd name="connsiteY0" fmla="*/ 0 h 927652"/>
                    <a:gd name="connsiteX1" fmla="*/ 463826 w 463826"/>
                    <a:gd name="connsiteY1" fmla="*/ 927652 h 927652"/>
                    <a:gd name="connsiteX2" fmla="*/ 0 w 463826"/>
                    <a:gd name="connsiteY2" fmla="*/ 463826 h 927652"/>
                    <a:gd name="connsiteX3" fmla="*/ 463826 w 463826"/>
                    <a:gd name="connsiteY3" fmla="*/ 0 h 927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3826" h="927652">
                      <a:moveTo>
                        <a:pt x="463826" y="0"/>
                      </a:moveTo>
                      <a:lnTo>
                        <a:pt x="463826" y="927652"/>
                      </a:lnTo>
                      <a:cubicBezTo>
                        <a:pt x="207662" y="927652"/>
                        <a:pt x="0" y="719990"/>
                        <a:pt x="0" y="463826"/>
                      </a:cubicBezTo>
                      <a:cubicBezTo>
                        <a:pt x="0" y="207662"/>
                        <a:pt x="207662" y="0"/>
                        <a:pt x="463826" y="0"/>
                      </a:cubicBez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7" name="Oval 606">
                  <a:extLst>
                    <a:ext uri="{FF2B5EF4-FFF2-40B4-BE49-F238E27FC236}">
                      <a16:creationId xmlns:a16="http://schemas.microsoft.com/office/drawing/2014/main" id="{133ADB01-9CD7-478B-9A7F-494A7CF8BA48}"/>
                    </a:ext>
                  </a:extLst>
                </p:cNvPr>
                <p:cNvSpPr/>
                <p:nvPr/>
              </p:nvSpPr>
              <p:spPr>
                <a:xfrm>
                  <a:off x="1477896" y="1805828"/>
                  <a:ext cx="1431462" cy="1431461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noFill/>
                </a:ln>
                <a:effectLst>
                  <a:outerShdw blurRad="38100" sx="99000" sy="99000" algn="ctr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16" name="Freeform 70">
                <a:extLst>
                  <a:ext uri="{FF2B5EF4-FFF2-40B4-BE49-F238E27FC236}">
                    <a16:creationId xmlns:a16="http://schemas.microsoft.com/office/drawing/2014/main" id="{F3FA1CBB-B711-4868-872F-6C0956AF6B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48271" y="4528192"/>
                <a:ext cx="247456" cy="181466"/>
              </a:xfrm>
              <a:custGeom>
                <a:avLst/>
                <a:gdLst>
                  <a:gd name="T0" fmla="*/ 1869 w 3364"/>
                  <a:gd name="T1" fmla="*/ 1908 h 2458"/>
                  <a:gd name="T2" fmla="*/ 1987 w 3364"/>
                  <a:gd name="T3" fmla="*/ 2109 h 2458"/>
                  <a:gd name="T4" fmla="*/ 1925 w 3364"/>
                  <a:gd name="T5" fmla="*/ 2339 h 2458"/>
                  <a:gd name="T6" fmla="*/ 1724 w 3364"/>
                  <a:gd name="T7" fmla="*/ 2455 h 2458"/>
                  <a:gd name="T8" fmla="*/ 1494 w 3364"/>
                  <a:gd name="T9" fmla="*/ 2394 h 2458"/>
                  <a:gd name="T10" fmla="*/ 1378 w 3364"/>
                  <a:gd name="T11" fmla="*/ 2193 h 2458"/>
                  <a:gd name="T12" fmla="*/ 1439 w 3364"/>
                  <a:gd name="T13" fmla="*/ 1964 h 2458"/>
                  <a:gd name="T14" fmla="*/ 1640 w 3364"/>
                  <a:gd name="T15" fmla="*/ 1846 h 2458"/>
                  <a:gd name="T16" fmla="*/ 1947 w 3364"/>
                  <a:gd name="T17" fmla="*/ 1268 h 2458"/>
                  <a:gd name="T18" fmla="*/ 2294 w 3364"/>
                  <a:gd name="T19" fmla="*/ 1462 h 2458"/>
                  <a:gd name="T20" fmla="*/ 2423 w 3364"/>
                  <a:gd name="T21" fmla="*/ 1658 h 2458"/>
                  <a:gd name="T22" fmla="*/ 2346 w 3364"/>
                  <a:gd name="T23" fmla="*/ 1791 h 2458"/>
                  <a:gd name="T24" fmla="*/ 2194 w 3364"/>
                  <a:gd name="T25" fmla="*/ 1791 h 2458"/>
                  <a:gd name="T26" fmla="*/ 1989 w 3364"/>
                  <a:gd name="T27" fmla="*/ 1618 h 2458"/>
                  <a:gd name="T28" fmla="*/ 1682 w 3364"/>
                  <a:gd name="T29" fmla="*/ 1536 h 2458"/>
                  <a:gd name="T30" fmla="*/ 1376 w 3364"/>
                  <a:gd name="T31" fmla="*/ 1618 h 2458"/>
                  <a:gd name="T32" fmla="*/ 1170 w 3364"/>
                  <a:gd name="T33" fmla="*/ 1791 h 2458"/>
                  <a:gd name="T34" fmla="*/ 1018 w 3364"/>
                  <a:gd name="T35" fmla="*/ 1791 h 2458"/>
                  <a:gd name="T36" fmla="*/ 940 w 3364"/>
                  <a:gd name="T37" fmla="*/ 1658 h 2458"/>
                  <a:gd name="T38" fmla="*/ 1071 w 3364"/>
                  <a:gd name="T39" fmla="*/ 1462 h 2458"/>
                  <a:gd name="T40" fmla="*/ 1417 w 3364"/>
                  <a:gd name="T41" fmla="*/ 1268 h 2458"/>
                  <a:gd name="T42" fmla="*/ 1772 w 3364"/>
                  <a:gd name="T43" fmla="*/ 618 h 2458"/>
                  <a:gd name="T44" fmla="*/ 2289 w 3364"/>
                  <a:gd name="T45" fmla="*/ 740 h 2458"/>
                  <a:gd name="T46" fmla="*/ 2733 w 3364"/>
                  <a:gd name="T47" fmla="*/ 1032 h 2458"/>
                  <a:gd name="T48" fmla="*/ 2894 w 3364"/>
                  <a:gd name="T49" fmla="*/ 1263 h 2458"/>
                  <a:gd name="T50" fmla="*/ 2816 w 3364"/>
                  <a:gd name="T51" fmla="*/ 1396 h 2458"/>
                  <a:gd name="T52" fmla="*/ 2664 w 3364"/>
                  <a:gd name="T53" fmla="*/ 1397 h 2458"/>
                  <a:gd name="T54" fmla="*/ 2377 w 3364"/>
                  <a:gd name="T55" fmla="*/ 1139 h 2458"/>
                  <a:gd name="T56" fmla="*/ 1929 w 3364"/>
                  <a:gd name="T57" fmla="*/ 947 h 2458"/>
                  <a:gd name="T58" fmla="*/ 1435 w 3364"/>
                  <a:gd name="T59" fmla="*/ 947 h 2458"/>
                  <a:gd name="T60" fmla="*/ 987 w 3364"/>
                  <a:gd name="T61" fmla="*/ 1139 h 2458"/>
                  <a:gd name="T62" fmla="*/ 700 w 3364"/>
                  <a:gd name="T63" fmla="*/ 1397 h 2458"/>
                  <a:gd name="T64" fmla="*/ 548 w 3364"/>
                  <a:gd name="T65" fmla="*/ 1396 h 2458"/>
                  <a:gd name="T66" fmla="*/ 470 w 3364"/>
                  <a:gd name="T67" fmla="*/ 1263 h 2458"/>
                  <a:gd name="T68" fmla="*/ 630 w 3364"/>
                  <a:gd name="T69" fmla="*/ 1032 h 2458"/>
                  <a:gd name="T70" fmla="*/ 1075 w 3364"/>
                  <a:gd name="T71" fmla="*/ 740 h 2458"/>
                  <a:gd name="T72" fmla="*/ 1592 w 3364"/>
                  <a:gd name="T73" fmla="*/ 618 h 2458"/>
                  <a:gd name="T74" fmla="*/ 2123 w 3364"/>
                  <a:gd name="T75" fmla="*/ 46 h 2458"/>
                  <a:gd name="T76" fmla="*/ 2734 w 3364"/>
                  <a:gd name="T77" fmla="*/ 276 h 2458"/>
                  <a:gd name="T78" fmla="*/ 3254 w 3364"/>
                  <a:gd name="T79" fmla="*/ 686 h 2458"/>
                  <a:gd name="T80" fmla="*/ 3362 w 3364"/>
                  <a:gd name="T81" fmla="*/ 894 h 2458"/>
                  <a:gd name="T82" fmla="*/ 3262 w 3364"/>
                  <a:gd name="T83" fmla="*/ 1013 h 2458"/>
                  <a:gd name="T84" fmla="*/ 3112 w 3364"/>
                  <a:gd name="T85" fmla="*/ 986 h 2458"/>
                  <a:gd name="T86" fmla="*/ 2719 w 3364"/>
                  <a:gd name="T87" fmla="*/ 628 h 2458"/>
                  <a:gd name="T88" fmla="*/ 2179 w 3364"/>
                  <a:gd name="T89" fmla="*/ 376 h 2458"/>
                  <a:gd name="T90" fmla="*/ 1580 w 3364"/>
                  <a:gd name="T91" fmla="*/ 310 h 2458"/>
                  <a:gd name="T92" fmla="*/ 996 w 3364"/>
                  <a:gd name="T93" fmla="*/ 440 h 2458"/>
                  <a:gd name="T94" fmla="*/ 486 w 3364"/>
                  <a:gd name="T95" fmla="*/ 751 h 2458"/>
                  <a:gd name="T96" fmla="*/ 205 w 3364"/>
                  <a:gd name="T97" fmla="*/ 1013 h 2458"/>
                  <a:gd name="T98" fmla="*/ 56 w 3364"/>
                  <a:gd name="T99" fmla="*/ 985 h 2458"/>
                  <a:gd name="T100" fmla="*/ 2 w 3364"/>
                  <a:gd name="T101" fmla="*/ 842 h 2458"/>
                  <a:gd name="T102" fmla="*/ 270 w 3364"/>
                  <a:gd name="T103" fmla="*/ 531 h 2458"/>
                  <a:gd name="T104" fmla="*/ 825 w 3364"/>
                  <a:gd name="T105" fmla="*/ 179 h 2458"/>
                  <a:gd name="T106" fmla="*/ 1460 w 3364"/>
                  <a:gd name="T107" fmla="*/ 11 h 2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364" h="2458">
                    <a:moveTo>
                      <a:pt x="1682" y="1843"/>
                    </a:moveTo>
                    <a:lnTo>
                      <a:pt x="1724" y="1846"/>
                    </a:lnTo>
                    <a:lnTo>
                      <a:pt x="1764" y="1855"/>
                    </a:lnTo>
                    <a:lnTo>
                      <a:pt x="1801" y="1867"/>
                    </a:lnTo>
                    <a:lnTo>
                      <a:pt x="1837" y="1885"/>
                    </a:lnTo>
                    <a:lnTo>
                      <a:pt x="1869" y="1908"/>
                    </a:lnTo>
                    <a:lnTo>
                      <a:pt x="1899" y="1933"/>
                    </a:lnTo>
                    <a:lnTo>
                      <a:pt x="1925" y="1964"/>
                    </a:lnTo>
                    <a:lnTo>
                      <a:pt x="1947" y="1996"/>
                    </a:lnTo>
                    <a:lnTo>
                      <a:pt x="1965" y="2032"/>
                    </a:lnTo>
                    <a:lnTo>
                      <a:pt x="1978" y="2070"/>
                    </a:lnTo>
                    <a:lnTo>
                      <a:pt x="1987" y="2109"/>
                    </a:lnTo>
                    <a:lnTo>
                      <a:pt x="1989" y="2151"/>
                    </a:lnTo>
                    <a:lnTo>
                      <a:pt x="1987" y="2193"/>
                    </a:lnTo>
                    <a:lnTo>
                      <a:pt x="1978" y="2233"/>
                    </a:lnTo>
                    <a:lnTo>
                      <a:pt x="1965" y="2271"/>
                    </a:lnTo>
                    <a:lnTo>
                      <a:pt x="1947" y="2306"/>
                    </a:lnTo>
                    <a:lnTo>
                      <a:pt x="1925" y="2339"/>
                    </a:lnTo>
                    <a:lnTo>
                      <a:pt x="1899" y="2368"/>
                    </a:lnTo>
                    <a:lnTo>
                      <a:pt x="1869" y="2394"/>
                    </a:lnTo>
                    <a:lnTo>
                      <a:pt x="1837" y="2416"/>
                    </a:lnTo>
                    <a:lnTo>
                      <a:pt x="1801" y="2434"/>
                    </a:lnTo>
                    <a:lnTo>
                      <a:pt x="1764" y="2448"/>
                    </a:lnTo>
                    <a:lnTo>
                      <a:pt x="1724" y="2455"/>
                    </a:lnTo>
                    <a:lnTo>
                      <a:pt x="1682" y="2458"/>
                    </a:lnTo>
                    <a:lnTo>
                      <a:pt x="1640" y="2455"/>
                    </a:lnTo>
                    <a:lnTo>
                      <a:pt x="1600" y="2448"/>
                    </a:lnTo>
                    <a:lnTo>
                      <a:pt x="1563" y="2434"/>
                    </a:lnTo>
                    <a:lnTo>
                      <a:pt x="1527" y="2416"/>
                    </a:lnTo>
                    <a:lnTo>
                      <a:pt x="1494" y="2394"/>
                    </a:lnTo>
                    <a:lnTo>
                      <a:pt x="1465" y="2368"/>
                    </a:lnTo>
                    <a:lnTo>
                      <a:pt x="1439" y="2339"/>
                    </a:lnTo>
                    <a:lnTo>
                      <a:pt x="1417" y="2306"/>
                    </a:lnTo>
                    <a:lnTo>
                      <a:pt x="1399" y="2271"/>
                    </a:lnTo>
                    <a:lnTo>
                      <a:pt x="1386" y="2233"/>
                    </a:lnTo>
                    <a:lnTo>
                      <a:pt x="1378" y="2193"/>
                    </a:lnTo>
                    <a:lnTo>
                      <a:pt x="1375" y="2151"/>
                    </a:lnTo>
                    <a:lnTo>
                      <a:pt x="1378" y="2109"/>
                    </a:lnTo>
                    <a:lnTo>
                      <a:pt x="1386" y="2070"/>
                    </a:lnTo>
                    <a:lnTo>
                      <a:pt x="1399" y="2032"/>
                    </a:lnTo>
                    <a:lnTo>
                      <a:pt x="1417" y="1996"/>
                    </a:lnTo>
                    <a:lnTo>
                      <a:pt x="1439" y="1964"/>
                    </a:lnTo>
                    <a:lnTo>
                      <a:pt x="1465" y="1933"/>
                    </a:lnTo>
                    <a:lnTo>
                      <a:pt x="1494" y="1908"/>
                    </a:lnTo>
                    <a:lnTo>
                      <a:pt x="1527" y="1885"/>
                    </a:lnTo>
                    <a:lnTo>
                      <a:pt x="1563" y="1867"/>
                    </a:lnTo>
                    <a:lnTo>
                      <a:pt x="1600" y="1855"/>
                    </a:lnTo>
                    <a:lnTo>
                      <a:pt x="1640" y="1846"/>
                    </a:lnTo>
                    <a:lnTo>
                      <a:pt x="1682" y="1843"/>
                    </a:lnTo>
                    <a:close/>
                    <a:moveTo>
                      <a:pt x="1682" y="1229"/>
                    </a:moveTo>
                    <a:lnTo>
                      <a:pt x="1750" y="1232"/>
                    </a:lnTo>
                    <a:lnTo>
                      <a:pt x="1817" y="1239"/>
                    </a:lnTo>
                    <a:lnTo>
                      <a:pt x="1883" y="1251"/>
                    </a:lnTo>
                    <a:lnTo>
                      <a:pt x="1947" y="1268"/>
                    </a:lnTo>
                    <a:lnTo>
                      <a:pt x="2010" y="1290"/>
                    </a:lnTo>
                    <a:lnTo>
                      <a:pt x="2070" y="1315"/>
                    </a:lnTo>
                    <a:lnTo>
                      <a:pt x="2130" y="1346"/>
                    </a:lnTo>
                    <a:lnTo>
                      <a:pt x="2187" y="1380"/>
                    </a:lnTo>
                    <a:lnTo>
                      <a:pt x="2241" y="1419"/>
                    </a:lnTo>
                    <a:lnTo>
                      <a:pt x="2294" y="1462"/>
                    </a:lnTo>
                    <a:lnTo>
                      <a:pt x="2342" y="1508"/>
                    </a:lnTo>
                    <a:lnTo>
                      <a:pt x="2388" y="1559"/>
                    </a:lnTo>
                    <a:lnTo>
                      <a:pt x="2403" y="1581"/>
                    </a:lnTo>
                    <a:lnTo>
                      <a:pt x="2415" y="1605"/>
                    </a:lnTo>
                    <a:lnTo>
                      <a:pt x="2421" y="1632"/>
                    </a:lnTo>
                    <a:lnTo>
                      <a:pt x="2423" y="1658"/>
                    </a:lnTo>
                    <a:lnTo>
                      <a:pt x="2421" y="1684"/>
                    </a:lnTo>
                    <a:lnTo>
                      <a:pt x="2414" y="1709"/>
                    </a:lnTo>
                    <a:lnTo>
                      <a:pt x="2403" y="1733"/>
                    </a:lnTo>
                    <a:lnTo>
                      <a:pt x="2388" y="1755"/>
                    </a:lnTo>
                    <a:lnTo>
                      <a:pt x="2369" y="1775"/>
                    </a:lnTo>
                    <a:lnTo>
                      <a:pt x="2346" y="1791"/>
                    </a:lnTo>
                    <a:lnTo>
                      <a:pt x="2322" y="1802"/>
                    </a:lnTo>
                    <a:lnTo>
                      <a:pt x="2296" y="1809"/>
                    </a:lnTo>
                    <a:lnTo>
                      <a:pt x="2269" y="1811"/>
                    </a:lnTo>
                    <a:lnTo>
                      <a:pt x="2243" y="1809"/>
                    </a:lnTo>
                    <a:lnTo>
                      <a:pt x="2218" y="1802"/>
                    </a:lnTo>
                    <a:lnTo>
                      <a:pt x="2194" y="1791"/>
                    </a:lnTo>
                    <a:lnTo>
                      <a:pt x="2172" y="1776"/>
                    </a:lnTo>
                    <a:lnTo>
                      <a:pt x="2152" y="1756"/>
                    </a:lnTo>
                    <a:lnTo>
                      <a:pt x="2115" y="1717"/>
                    </a:lnTo>
                    <a:lnTo>
                      <a:pt x="2076" y="1680"/>
                    </a:lnTo>
                    <a:lnTo>
                      <a:pt x="2033" y="1647"/>
                    </a:lnTo>
                    <a:lnTo>
                      <a:pt x="1989" y="1618"/>
                    </a:lnTo>
                    <a:lnTo>
                      <a:pt x="1942" y="1594"/>
                    </a:lnTo>
                    <a:lnTo>
                      <a:pt x="1892" y="1574"/>
                    </a:lnTo>
                    <a:lnTo>
                      <a:pt x="1841" y="1557"/>
                    </a:lnTo>
                    <a:lnTo>
                      <a:pt x="1790" y="1546"/>
                    </a:lnTo>
                    <a:lnTo>
                      <a:pt x="1736" y="1538"/>
                    </a:lnTo>
                    <a:lnTo>
                      <a:pt x="1682" y="1536"/>
                    </a:lnTo>
                    <a:lnTo>
                      <a:pt x="1627" y="1538"/>
                    </a:lnTo>
                    <a:lnTo>
                      <a:pt x="1575" y="1546"/>
                    </a:lnTo>
                    <a:lnTo>
                      <a:pt x="1523" y="1557"/>
                    </a:lnTo>
                    <a:lnTo>
                      <a:pt x="1471" y="1574"/>
                    </a:lnTo>
                    <a:lnTo>
                      <a:pt x="1423" y="1594"/>
                    </a:lnTo>
                    <a:lnTo>
                      <a:pt x="1376" y="1618"/>
                    </a:lnTo>
                    <a:lnTo>
                      <a:pt x="1331" y="1647"/>
                    </a:lnTo>
                    <a:lnTo>
                      <a:pt x="1288" y="1680"/>
                    </a:lnTo>
                    <a:lnTo>
                      <a:pt x="1248" y="1717"/>
                    </a:lnTo>
                    <a:lnTo>
                      <a:pt x="1212" y="1756"/>
                    </a:lnTo>
                    <a:lnTo>
                      <a:pt x="1192" y="1776"/>
                    </a:lnTo>
                    <a:lnTo>
                      <a:pt x="1170" y="1791"/>
                    </a:lnTo>
                    <a:lnTo>
                      <a:pt x="1146" y="1802"/>
                    </a:lnTo>
                    <a:lnTo>
                      <a:pt x="1121" y="1809"/>
                    </a:lnTo>
                    <a:lnTo>
                      <a:pt x="1094" y="1811"/>
                    </a:lnTo>
                    <a:lnTo>
                      <a:pt x="1068" y="1809"/>
                    </a:lnTo>
                    <a:lnTo>
                      <a:pt x="1042" y="1802"/>
                    </a:lnTo>
                    <a:lnTo>
                      <a:pt x="1018" y="1791"/>
                    </a:lnTo>
                    <a:lnTo>
                      <a:pt x="996" y="1775"/>
                    </a:lnTo>
                    <a:lnTo>
                      <a:pt x="976" y="1755"/>
                    </a:lnTo>
                    <a:lnTo>
                      <a:pt x="960" y="1733"/>
                    </a:lnTo>
                    <a:lnTo>
                      <a:pt x="950" y="1709"/>
                    </a:lnTo>
                    <a:lnTo>
                      <a:pt x="943" y="1684"/>
                    </a:lnTo>
                    <a:lnTo>
                      <a:pt x="940" y="1658"/>
                    </a:lnTo>
                    <a:lnTo>
                      <a:pt x="943" y="1632"/>
                    </a:lnTo>
                    <a:lnTo>
                      <a:pt x="950" y="1605"/>
                    </a:lnTo>
                    <a:lnTo>
                      <a:pt x="960" y="1581"/>
                    </a:lnTo>
                    <a:lnTo>
                      <a:pt x="976" y="1559"/>
                    </a:lnTo>
                    <a:lnTo>
                      <a:pt x="1022" y="1508"/>
                    </a:lnTo>
                    <a:lnTo>
                      <a:pt x="1071" y="1462"/>
                    </a:lnTo>
                    <a:lnTo>
                      <a:pt x="1123" y="1419"/>
                    </a:lnTo>
                    <a:lnTo>
                      <a:pt x="1177" y="1380"/>
                    </a:lnTo>
                    <a:lnTo>
                      <a:pt x="1234" y="1346"/>
                    </a:lnTo>
                    <a:lnTo>
                      <a:pt x="1293" y="1315"/>
                    </a:lnTo>
                    <a:lnTo>
                      <a:pt x="1354" y="1290"/>
                    </a:lnTo>
                    <a:lnTo>
                      <a:pt x="1417" y="1268"/>
                    </a:lnTo>
                    <a:lnTo>
                      <a:pt x="1482" y="1251"/>
                    </a:lnTo>
                    <a:lnTo>
                      <a:pt x="1548" y="1239"/>
                    </a:lnTo>
                    <a:lnTo>
                      <a:pt x="1614" y="1232"/>
                    </a:lnTo>
                    <a:lnTo>
                      <a:pt x="1682" y="1229"/>
                    </a:lnTo>
                    <a:close/>
                    <a:moveTo>
                      <a:pt x="1682" y="615"/>
                    </a:moveTo>
                    <a:lnTo>
                      <a:pt x="1772" y="618"/>
                    </a:lnTo>
                    <a:lnTo>
                      <a:pt x="1862" y="625"/>
                    </a:lnTo>
                    <a:lnTo>
                      <a:pt x="1950" y="639"/>
                    </a:lnTo>
                    <a:lnTo>
                      <a:pt x="2037" y="656"/>
                    </a:lnTo>
                    <a:lnTo>
                      <a:pt x="2123" y="679"/>
                    </a:lnTo>
                    <a:lnTo>
                      <a:pt x="2208" y="708"/>
                    </a:lnTo>
                    <a:lnTo>
                      <a:pt x="2289" y="740"/>
                    </a:lnTo>
                    <a:lnTo>
                      <a:pt x="2370" y="778"/>
                    </a:lnTo>
                    <a:lnTo>
                      <a:pt x="2447" y="820"/>
                    </a:lnTo>
                    <a:lnTo>
                      <a:pt x="2523" y="866"/>
                    </a:lnTo>
                    <a:lnTo>
                      <a:pt x="2596" y="917"/>
                    </a:lnTo>
                    <a:lnTo>
                      <a:pt x="2666" y="973"/>
                    </a:lnTo>
                    <a:lnTo>
                      <a:pt x="2733" y="1032"/>
                    </a:lnTo>
                    <a:lnTo>
                      <a:pt x="2797" y="1096"/>
                    </a:lnTo>
                    <a:lnTo>
                      <a:pt x="2857" y="1163"/>
                    </a:lnTo>
                    <a:lnTo>
                      <a:pt x="2874" y="1186"/>
                    </a:lnTo>
                    <a:lnTo>
                      <a:pt x="2885" y="1212"/>
                    </a:lnTo>
                    <a:lnTo>
                      <a:pt x="2892" y="1237"/>
                    </a:lnTo>
                    <a:lnTo>
                      <a:pt x="2894" y="1263"/>
                    </a:lnTo>
                    <a:lnTo>
                      <a:pt x="2892" y="1289"/>
                    </a:lnTo>
                    <a:lnTo>
                      <a:pt x="2885" y="1314"/>
                    </a:lnTo>
                    <a:lnTo>
                      <a:pt x="2874" y="1338"/>
                    </a:lnTo>
                    <a:lnTo>
                      <a:pt x="2859" y="1360"/>
                    </a:lnTo>
                    <a:lnTo>
                      <a:pt x="2839" y="1380"/>
                    </a:lnTo>
                    <a:lnTo>
                      <a:pt x="2816" y="1396"/>
                    </a:lnTo>
                    <a:lnTo>
                      <a:pt x="2792" y="1408"/>
                    </a:lnTo>
                    <a:lnTo>
                      <a:pt x="2766" y="1414"/>
                    </a:lnTo>
                    <a:lnTo>
                      <a:pt x="2740" y="1416"/>
                    </a:lnTo>
                    <a:lnTo>
                      <a:pt x="2713" y="1414"/>
                    </a:lnTo>
                    <a:lnTo>
                      <a:pt x="2688" y="1408"/>
                    </a:lnTo>
                    <a:lnTo>
                      <a:pt x="2664" y="1397"/>
                    </a:lnTo>
                    <a:lnTo>
                      <a:pt x="2642" y="1381"/>
                    </a:lnTo>
                    <a:lnTo>
                      <a:pt x="2622" y="1362"/>
                    </a:lnTo>
                    <a:lnTo>
                      <a:pt x="2567" y="1300"/>
                    </a:lnTo>
                    <a:lnTo>
                      <a:pt x="2507" y="1241"/>
                    </a:lnTo>
                    <a:lnTo>
                      <a:pt x="2443" y="1188"/>
                    </a:lnTo>
                    <a:lnTo>
                      <a:pt x="2377" y="1139"/>
                    </a:lnTo>
                    <a:lnTo>
                      <a:pt x="2308" y="1094"/>
                    </a:lnTo>
                    <a:lnTo>
                      <a:pt x="2237" y="1054"/>
                    </a:lnTo>
                    <a:lnTo>
                      <a:pt x="2163" y="1020"/>
                    </a:lnTo>
                    <a:lnTo>
                      <a:pt x="2087" y="991"/>
                    </a:lnTo>
                    <a:lnTo>
                      <a:pt x="2009" y="966"/>
                    </a:lnTo>
                    <a:lnTo>
                      <a:pt x="1929" y="947"/>
                    </a:lnTo>
                    <a:lnTo>
                      <a:pt x="1847" y="933"/>
                    </a:lnTo>
                    <a:lnTo>
                      <a:pt x="1766" y="925"/>
                    </a:lnTo>
                    <a:lnTo>
                      <a:pt x="1682" y="921"/>
                    </a:lnTo>
                    <a:lnTo>
                      <a:pt x="1599" y="925"/>
                    </a:lnTo>
                    <a:lnTo>
                      <a:pt x="1516" y="933"/>
                    </a:lnTo>
                    <a:lnTo>
                      <a:pt x="1435" y="947"/>
                    </a:lnTo>
                    <a:lnTo>
                      <a:pt x="1355" y="966"/>
                    </a:lnTo>
                    <a:lnTo>
                      <a:pt x="1278" y="991"/>
                    </a:lnTo>
                    <a:lnTo>
                      <a:pt x="1201" y="1020"/>
                    </a:lnTo>
                    <a:lnTo>
                      <a:pt x="1127" y="1054"/>
                    </a:lnTo>
                    <a:lnTo>
                      <a:pt x="1056" y="1094"/>
                    </a:lnTo>
                    <a:lnTo>
                      <a:pt x="987" y="1139"/>
                    </a:lnTo>
                    <a:lnTo>
                      <a:pt x="921" y="1188"/>
                    </a:lnTo>
                    <a:lnTo>
                      <a:pt x="858" y="1241"/>
                    </a:lnTo>
                    <a:lnTo>
                      <a:pt x="798" y="1300"/>
                    </a:lnTo>
                    <a:lnTo>
                      <a:pt x="741" y="1362"/>
                    </a:lnTo>
                    <a:lnTo>
                      <a:pt x="722" y="1381"/>
                    </a:lnTo>
                    <a:lnTo>
                      <a:pt x="700" y="1397"/>
                    </a:lnTo>
                    <a:lnTo>
                      <a:pt x="675" y="1408"/>
                    </a:lnTo>
                    <a:lnTo>
                      <a:pt x="650" y="1414"/>
                    </a:lnTo>
                    <a:lnTo>
                      <a:pt x="624" y="1416"/>
                    </a:lnTo>
                    <a:lnTo>
                      <a:pt x="598" y="1414"/>
                    </a:lnTo>
                    <a:lnTo>
                      <a:pt x="572" y="1408"/>
                    </a:lnTo>
                    <a:lnTo>
                      <a:pt x="548" y="1396"/>
                    </a:lnTo>
                    <a:lnTo>
                      <a:pt x="525" y="1380"/>
                    </a:lnTo>
                    <a:lnTo>
                      <a:pt x="506" y="1360"/>
                    </a:lnTo>
                    <a:lnTo>
                      <a:pt x="490" y="1338"/>
                    </a:lnTo>
                    <a:lnTo>
                      <a:pt x="480" y="1314"/>
                    </a:lnTo>
                    <a:lnTo>
                      <a:pt x="472" y="1289"/>
                    </a:lnTo>
                    <a:lnTo>
                      <a:pt x="470" y="1263"/>
                    </a:lnTo>
                    <a:lnTo>
                      <a:pt x="472" y="1237"/>
                    </a:lnTo>
                    <a:lnTo>
                      <a:pt x="480" y="1212"/>
                    </a:lnTo>
                    <a:lnTo>
                      <a:pt x="490" y="1186"/>
                    </a:lnTo>
                    <a:lnTo>
                      <a:pt x="507" y="1163"/>
                    </a:lnTo>
                    <a:lnTo>
                      <a:pt x="567" y="1096"/>
                    </a:lnTo>
                    <a:lnTo>
                      <a:pt x="630" y="1032"/>
                    </a:lnTo>
                    <a:lnTo>
                      <a:pt x="697" y="973"/>
                    </a:lnTo>
                    <a:lnTo>
                      <a:pt x="768" y="917"/>
                    </a:lnTo>
                    <a:lnTo>
                      <a:pt x="841" y="866"/>
                    </a:lnTo>
                    <a:lnTo>
                      <a:pt x="916" y="820"/>
                    </a:lnTo>
                    <a:lnTo>
                      <a:pt x="995" y="778"/>
                    </a:lnTo>
                    <a:lnTo>
                      <a:pt x="1075" y="740"/>
                    </a:lnTo>
                    <a:lnTo>
                      <a:pt x="1157" y="708"/>
                    </a:lnTo>
                    <a:lnTo>
                      <a:pt x="1241" y="679"/>
                    </a:lnTo>
                    <a:lnTo>
                      <a:pt x="1327" y="656"/>
                    </a:lnTo>
                    <a:lnTo>
                      <a:pt x="1414" y="639"/>
                    </a:lnTo>
                    <a:lnTo>
                      <a:pt x="1502" y="625"/>
                    </a:lnTo>
                    <a:lnTo>
                      <a:pt x="1592" y="618"/>
                    </a:lnTo>
                    <a:lnTo>
                      <a:pt x="1682" y="615"/>
                    </a:lnTo>
                    <a:close/>
                    <a:moveTo>
                      <a:pt x="1682" y="0"/>
                    </a:moveTo>
                    <a:lnTo>
                      <a:pt x="1794" y="3"/>
                    </a:lnTo>
                    <a:lnTo>
                      <a:pt x="1904" y="11"/>
                    </a:lnTo>
                    <a:lnTo>
                      <a:pt x="2014" y="26"/>
                    </a:lnTo>
                    <a:lnTo>
                      <a:pt x="2123" y="46"/>
                    </a:lnTo>
                    <a:lnTo>
                      <a:pt x="2230" y="71"/>
                    </a:lnTo>
                    <a:lnTo>
                      <a:pt x="2334" y="101"/>
                    </a:lnTo>
                    <a:lnTo>
                      <a:pt x="2438" y="138"/>
                    </a:lnTo>
                    <a:lnTo>
                      <a:pt x="2540" y="179"/>
                    </a:lnTo>
                    <a:lnTo>
                      <a:pt x="2638" y="225"/>
                    </a:lnTo>
                    <a:lnTo>
                      <a:pt x="2734" y="276"/>
                    </a:lnTo>
                    <a:lnTo>
                      <a:pt x="2829" y="333"/>
                    </a:lnTo>
                    <a:lnTo>
                      <a:pt x="2920" y="393"/>
                    </a:lnTo>
                    <a:lnTo>
                      <a:pt x="3009" y="459"/>
                    </a:lnTo>
                    <a:lnTo>
                      <a:pt x="3094" y="531"/>
                    </a:lnTo>
                    <a:lnTo>
                      <a:pt x="3175" y="605"/>
                    </a:lnTo>
                    <a:lnTo>
                      <a:pt x="3254" y="686"/>
                    </a:lnTo>
                    <a:lnTo>
                      <a:pt x="3328" y="770"/>
                    </a:lnTo>
                    <a:lnTo>
                      <a:pt x="3344" y="792"/>
                    </a:lnTo>
                    <a:lnTo>
                      <a:pt x="3355" y="817"/>
                    </a:lnTo>
                    <a:lnTo>
                      <a:pt x="3362" y="842"/>
                    </a:lnTo>
                    <a:lnTo>
                      <a:pt x="3364" y="868"/>
                    </a:lnTo>
                    <a:lnTo>
                      <a:pt x="3362" y="894"/>
                    </a:lnTo>
                    <a:lnTo>
                      <a:pt x="3354" y="920"/>
                    </a:lnTo>
                    <a:lnTo>
                      <a:pt x="3344" y="944"/>
                    </a:lnTo>
                    <a:lnTo>
                      <a:pt x="3328" y="966"/>
                    </a:lnTo>
                    <a:lnTo>
                      <a:pt x="3309" y="985"/>
                    </a:lnTo>
                    <a:lnTo>
                      <a:pt x="3286" y="1001"/>
                    </a:lnTo>
                    <a:lnTo>
                      <a:pt x="3262" y="1013"/>
                    </a:lnTo>
                    <a:lnTo>
                      <a:pt x="3237" y="1020"/>
                    </a:lnTo>
                    <a:lnTo>
                      <a:pt x="3211" y="1022"/>
                    </a:lnTo>
                    <a:lnTo>
                      <a:pt x="3185" y="1020"/>
                    </a:lnTo>
                    <a:lnTo>
                      <a:pt x="3159" y="1013"/>
                    </a:lnTo>
                    <a:lnTo>
                      <a:pt x="3134" y="1002"/>
                    </a:lnTo>
                    <a:lnTo>
                      <a:pt x="3112" y="986"/>
                    </a:lnTo>
                    <a:lnTo>
                      <a:pt x="3093" y="966"/>
                    </a:lnTo>
                    <a:lnTo>
                      <a:pt x="3025" y="890"/>
                    </a:lnTo>
                    <a:lnTo>
                      <a:pt x="2953" y="818"/>
                    </a:lnTo>
                    <a:lnTo>
                      <a:pt x="2879" y="751"/>
                    </a:lnTo>
                    <a:lnTo>
                      <a:pt x="2800" y="687"/>
                    </a:lnTo>
                    <a:lnTo>
                      <a:pt x="2719" y="628"/>
                    </a:lnTo>
                    <a:lnTo>
                      <a:pt x="2635" y="574"/>
                    </a:lnTo>
                    <a:lnTo>
                      <a:pt x="2548" y="524"/>
                    </a:lnTo>
                    <a:lnTo>
                      <a:pt x="2459" y="479"/>
                    </a:lnTo>
                    <a:lnTo>
                      <a:pt x="2368" y="440"/>
                    </a:lnTo>
                    <a:lnTo>
                      <a:pt x="2275" y="405"/>
                    </a:lnTo>
                    <a:lnTo>
                      <a:pt x="2179" y="376"/>
                    </a:lnTo>
                    <a:lnTo>
                      <a:pt x="2082" y="352"/>
                    </a:lnTo>
                    <a:lnTo>
                      <a:pt x="1984" y="332"/>
                    </a:lnTo>
                    <a:lnTo>
                      <a:pt x="1884" y="318"/>
                    </a:lnTo>
                    <a:lnTo>
                      <a:pt x="1784" y="310"/>
                    </a:lnTo>
                    <a:lnTo>
                      <a:pt x="1682" y="308"/>
                    </a:lnTo>
                    <a:lnTo>
                      <a:pt x="1580" y="310"/>
                    </a:lnTo>
                    <a:lnTo>
                      <a:pt x="1480" y="318"/>
                    </a:lnTo>
                    <a:lnTo>
                      <a:pt x="1380" y="332"/>
                    </a:lnTo>
                    <a:lnTo>
                      <a:pt x="1282" y="352"/>
                    </a:lnTo>
                    <a:lnTo>
                      <a:pt x="1184" y="376"/>
                    </a:lnTo>
                    <a:lnTo>
                      <a:pt x="1089" y="405"/>
                    </a:lnTo>
                    <a:lnTo>
                      <a:pt x="996" y="440"/>
                    </a:lnTo>
                    <a:lnTo>
                      <a:pt x="905" y="479"/>
                    </a:lnTo>
                    <a:lnTo>
                      <a:pt x="816" y="524"/>
                    </a:lnTo>
                    <a:lnTo>
                      <a:pt x="729" y="574"/>
                    </a:lnTo>
                    <a:lnTo>
                      <a:pt x="645" y="628"/>
                    </a:lnTo>
                    <a:lnTo>
                      <a:pt x="563" y="687"/>
                    </a:lnTo>
                    <a:lnTo>
                      <a:pt x="486" y="751"/>
                    </a:lnTo>
                    <a:lnTo>
                      <a:pt x="411" y="819"/>
                    </a:lnTo>
                    <a:lnTo>
                      <a:pt x="339" y="891"/>
                    </a:lnTo>
                    <a:lnTo>
                      <a:pt x="271" y="968"/>
                    </a:lnTo>
                    <a:lnTo>
                      <a:pt x="251" y="986"/>
                    </a:lnTo>
                    <a:lnTo>
                      <a:pt x="229" y="1002"/>
                    </a:lnTo>
                    <a:lnTo>
                      <a:pt x="205" y="1013"/>
                    </a:lnTo>
                    <a:lnTo>
                      <a:pt x="180" y="1020"/>
                    </a:lnTo>
                    <a:lnTo>
                      <a:pt x="154" y="1022"/>
                    </a:lnTo>
                    <a:lnTo>
                      <a:pt x="128" y="1020"/>
                    </a:lnTo>
                    <a:lnTo>
                      <a:pt x="102" y="1013"/>
                    </a:lnTo>
                    <a:lnTo>
                      <a:pt x="77" y="1001"/>
                    </a:lnTo>
                    <a:lnTo>
                      <a:pt x="56" y="985"/>
                    </a:lnTo>
                    <a:lnTo>
                      <a:pt x="36" y="966"/>
                    </a:lnTo>
                    <a:lnTo>
                      <a:pt x="20" y="944"/>
                    </a:lnTo>
                    <a:lnTo>
                      <a:pt x="9" y="920"/>
                    </a:lnTo>
                    <a:lnTo>
                      <a:pt x="2" y="894"/>
                    </a:lnTo>
                    <a:lnTo>
                      <a:pt x="0" y="868"/>
                    </a:lnTo>
                    <a:lnTo>
                      <a:pt x="2" y="842"/>
                    </a:lnTo>
                    <a:lnTo>
                      <a:pt x="8" y="817"/>
                    </a:lnTo>
                    <a:lnTo>
                      <a:pt x="20" y="792"/>
                    </a:lnTo>
                    <a:lnTo>
                      <a:pt x="36" y="770"/>
                    </a:lnTo>
                    <a:lnTo>
                      <a:pt x="110" y="686"/>
                    </a:lnTo>
                    <a:lnTo>
                      <a:pt x="189" y="605"/>
                    </a:lnTo>
                    <a:lnTo>
                      <a:pt x="270" y="531"/>
                    </a:lnTo>
                    <a:lnTo>
                      <a:pt x="355" y="459"/>
                    </a:lnTo>
                    <a:lnTo>
                      <a:pt x="444" y="393"/>
                    </a:lnTo>
                    <a:lnTo>
                      <a:pt x="535" y="333"/>
                    </a:lnTo>
                    <a:lnTo>
                      <a:pt x="629" y="276"/>
                    </a:lnTo>
                    <a:lnTo>
                      <a:pt x="726" y="225"/>
                    </a:lnTo>
                    <a:lnTo>
                      <a:pt x="825" y="179"/>
                    </a:lnTo>
                    <a:lnTo>
                      <a:pt x="926" y="138"/>
                    </a:lnTo>
                    <a:lnTo>
                      <a:pt x="1029" y="101"/>
                    </a:lnTo>
                    <a:lnTo>
                      <a:pt x="1135" y="71"/>
                    </a:lnTo>
                    <a:lnTo>
                      <a:pt x="1242" y="46"/>
                    </a:lnTo>
                    <a:lnTo>
                      <a:pt x="1350" y="26"/>
                    </a:lnTo>
                    <a:lnTo>
                      <a:pt x="1460" y="11"/>
                    </a:lnTo>
                    <a:lnTo>
                      <a:pt x="1570" y="3"/>
                    </a:lnTo>
                    <a:lnTo>
                      <a:pt x="168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grpSp>
            <p:nvGrpSpPr>
              <p:cNvPr id="922" name="Group 921">
                <a:extLst>
                  <a:ext uri="{FF2B5EF4-FFF2-40B4-BE49-F238E27FC236}">
                    <a16:creationId xmlns:a16="http://schemas.microsoft.com/office/drawing/2014/main" id="{74C97091-67DD-4AA4-A7BF-452060766455}"/>
                  </a:ext>
                </a:extLst>
              </p:cNvPr>
              <p:cNvGrpSpPr/>
              <p:nvPr/>
            </p:nvGrpSpPr>
            <p:grpSpPr>
              <a:xfrm>
                <a:off x="5352142" y="4406818"/>
                <a:ext cx="393040" cy="415550"/>
                <a:chOff x="7139321" y="4757943"/>
                <a:chExt cx="476412" cy="503696"/>
              </a:xfrm>
            </p:grpSpPr>
            <p:grpSp>
              <p:nvGrpSpPr>
                <p:cNvPr id="640" name="Group 639">
                  <a:extLst>
                    <a:ext uri="{FF2B5EF4-FFF2-40B4-BE49-F238E27FC236}">
                      <a16:creationId xmlns:a16="http://schemas.microsoft.com/office/drawing/2014/main" id="{54264EC8-A7EE-4646-A0A0-38436AAC4FF1}"/>
                    </a:ext>
                  </a:extLst>
                </p:cNvPr>
                <p:cNvGrpSpPr/>
                <p:nvPr/>
              </p:nvGrpSpPr>
              <p:grpSpPr>
                <a:xfrm>
                  <a:off x="7139321" y="475794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644" name="Freeform: Shape 643">
                    <a:extLst>
                      <a:ext uri="{FF2B5EF4-FFF2-40B4-BE49-F238E27FC236}">
                        <a16:creationId xmlns:a16="http://schemas.microsoft.com/office/drawing/2014/main" id="{6DD7E0D4-FBEB-4590-9AD4-AED4507EBF01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45" name="Oval 644">
                    <a:extLst>
                      <a:ext uri="{FF2B5EF4-FFF2-40B4-BE49-F238E27FC236}">
                        <a16:creationId xmlns:a16="http://schemas.microsoft.com/office/drawing/2014/main" id="{C2E7363B-30E6-43BD-94BC-5054DFE1EB0E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59" name="Freeform 17">
                  <a:extLst>
                    <a:ext uri="{FF2B5EF4-FFF2-40B4-BE49-F238E27FC236}">
                      <a16:creationId xmlns:a16="http://schemas.microsoft.com/office/drawing/2014/main" id="{B5012A69-028C-4D98-91AA-CC4D338D91B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242418" y="4896982"/>
                  <a:ext cx="270218" cy="225618"/>
                </a:xfrm>
                <a:custGeom>
                  <a:avLst/>
                  <a:gdLst>
                    <a:gd name="T0" fmla="*/ 2315 w 3604"/>
                    <a:gd name="T1" fmla="*/ 1678 h 3007"/>
                    <a:gd name="T2" fmla="*/ 2613 w 3604"/>
                    <a:gd name="T3" fmla="*/ 1921 h 3007"/>
                    <a:gd name="T4" fmla="*/ 2729 w 3604"/>
                    <a:gd name="T5" fmla="*/ 2297 h 3007"/>
                    <a:gd name="T6" fmla="*/ 2655 w 3604"/>
                    <a:gd name="T7" fmla="*/ 2873 h 3007"/>
                    <a:gd name="T8" fmla="*/ 2444 w 3604"/>
                    <a:gd name="T9" fmla="*/ 2942 h 3007"/>
                    <a:gd name="T10" fmla="*/ 2054 w 3604"/>
                    <a:gd name="T11" fmla="*/ 3002 h 3007"/>
                    <a:gd name="T12" fmla="*/ 1556 w 3604"/>
                    <a:gd name="T13" fmla="*/ 2987 h 3007"/>
                    <a:gd name="T14" fmla="*/ 967 w 3604"/>
                    <a:gd name="T15" fmla="*/ 2860 h 3007"/>
                    <a:gd name="T16" fmla="*/ 958 w 3604"/>
                    <a:gd name="T17" fmla="*/ 2097 h 3007"/>
                    <a:gd name="T18" fmla="*/ 1174 w 3604"/>
                    <a:gd name="T19" fmla="*/ 1778 h 3007"/>
                    <a:gd name="T20" fmla="*/ 1535 w 3604"/>
                    <a:gd name="T21" fmla="*/ 1629 h 3007"/>
                    <a:gd name="T22" fmla="*/ 3128 w 3604"/>
                    <a:gd name="T23" fmla="*/ 1114 h 3007"/>
                    <a:gd name="T24" fmla="*/ 3449 w 3604"/>
                    <a:gd name="T25" fmla="*/ 1328 h 3007"/>
                    <a:gd name="T26" fmla="*/ 3600 w 3604"/>
                    <a:gd name="T27" fmla="*/ 1686 h 3007"/>
                    <a:gd name="T28" fmla="*/ 3548 w 3604"/>
                    <a:gd name="T29" fmla="*/ 2325 h 3007"/>
                    <a:gd name="T30" fmla="*/ 3368 w 3604"/>
                    <a:gd name="T31" fmla="*/ 2388 h 3007"/>
                    <a:gd name="T32" fmla="*/ 3012 w 3604"/>
                    <a:gd name="T33" fmla="*/ 2454 h 3007"/>
                    <a:gd name="T34" fmla="*/ 2828 w 3604"/>
                    <a:gd name="T35" fmla="*/ 2089 h 3007"/>
                    <a:gd name="T36" fmla="*/ 2626 w 3604"/>
                    <a:gd name="T37" fmla="*/ 1741 h 3007"/>
                    <a:gd name="T38" fmla="*/ 2281 w 3604"/>
                    <a:gd name="T39" fmla="*/ 1534 h 3007"/>
                    <a:gd name="T40" fmla="*/ 2466 w 3604"/>
                    <a:gd name="T41" fmla="*/ 1213 h 3007"/>
                    <a:gd name="T42" fmla="*/ 1180 w 3604"/>
                    <a:gd name="T43" fmla="*/ 1151 h 3007"/>
                    <a:gd name="T44" fmla="*/ 1333 w 3604"/>
                    <a:gd name="T45" fmla="*/ 1489 h 3007"/>
                    <a:gd name="T46" fmla="*/ 1080 w 3604"/>
                    <a:gd name="T47" fmla="*/ 1695 h 3007"/>
                    <a:gd name="T48" fmla="*/ 850 w 3604"/>
                    <a:gd name="T49" fmla="*/ 2023 h 3007"/>
                    <a:gd name="T50" fmla="*/ 716 w 3604"/>
                    <a:gd name="T51" fmla="*/ 2455 h 3007"/>
                    <a:gd name="T52" fmla="*/ 145 w 3604"/>
                    <a:gd name="T53" fmla="*/ 2350 h 3007"/>
                    <a:gd name="T54" fmla="*/ 13 w 3604"/>
                    <a:gd name="T55" fmla="*/ 1620 h 3007"/>
                    <a:gd name="T56" fmla="*/ 198 w 3604"/>
                    <a:gd name="T57" fmla="*/ 1281 h 3007"/>
                    <a:gd name="T58" fmla="*/ 540 w 3604"/>
                    <a:gd name="T59" fmla="*/ 1097 h 3007"/>
                    <a:gd name="T60" fmla="*/ 1995 w 3604"/>
                    <a:gd name="T61" fmla="*/ 568 h 3007"/>
                    <a:gd name="T62" fmla="*/ 2254 w 3604"/>
                    <a:gd name="T63" fmla="*/ 756 h 3007"/>
                    <a:gd name="T64" fmla="*/ 2357 w 3604"/>
                    <a:gd name="T65" fmla="*/ 1065 h 3007"/>
                    <a:gd name="T66" fmla="*/ 2254 w 3604"/>
                    <a:gd name="T67" fmla="*/ 1374 h 3007"/>
                    <a:gd name="T68" fmla="*/ 1995 w 3604"/>
                    <a:gd name="T69" fmla="*/ 1563 h 3007"/>
                    <a:gd name="T70" fmla="*/ 1661 w 3604"/>
                    <a:gd name="T71" fmla="*/ 1563 h 3007"/>
                    <a:gd name="T72" fmla="*/ 1402 w 3604"/>
                    <a:gd name="T73" fmla="*/ 1375 h 3007"/>
                    <a:gd name="T74" fmla="*/ 1300 w 3604"/>
                    <a:gd name="T75" fmla="*/ 1065 h 3007"/>
                    <a:gd name="T76" fmla="*/ 1402 w 3604"/>
                    <a:gd name="T77" fmla="*/ 756 h 3007"/>
                    <a:gd name="T78" fmla="*/ 1661 w 3604"/>
                    <a:gd name="T79" fmla="*/ 568 h 3007"/>
                    <a:gd name="T80" fmla="*/ 2816 w 3604"/>
                    <a:gd name="T81" fmla="*/ 12 h 3007"/>
                    <a:gd name="T82" fmla="*/ 3095 w 3604"/>
                    <a:gd name="T83" fmla="*/ 173 h 3007"/>
                    <a:gd name="T84" fmla="*/ 3228 w 3604"/>
                    <a:gd name="T85" fmla="*/ 467 h 3007"/>
                    <a:gd name="T86" fmla="*/ 3159 w 3604"/>
                    <a:gd name="T87" fmla="*/ 789 h 3007"/>
                    <a:gd name="T88" fmla="*/ 2921 w 3604"/>
                    <a:gd name="T89" fmla="*/ 1002 h 3007"/>
                    <a:gd name="T90" fmla="*/ 2587 w 3604"/>
                    <a:gd name="T91" fmla="*/ 1035 h 3007"/>
                    <a:gd name="T92" fmla="*/ 2411 w 3604"/>
                    <a:gd name="T93" fmla="*/ 770 h 3007"/>
                    <a:gd name="T94" fmla="*/ 2175 w 3604"/>
                    <a:gd name="T95" fmla="*/ 516 h 3007"/>
                    <a:gd name="T96" fmla="*/ 2293 w 3604"/>
                    <a:gd name="T97" fmla="*/ 192 h 3007"/>
                    <a:gd name="T98" fmla="*/ 2582 w 3604"/>
                    <a:gd name="T99" fmla="*/ 13 h 3007"/>
                    <a:gd name="T100" fmla="*/ 1069 w 3604"/>
                    <a:gd name="T101" fmla="*/ 27 h 3007"/>
                    <a:gd name="T102" fmla="*/ 1328 w 3604"/>
                    <a:gd name="T103" fmla="*/ 214 h 3007"/>
                    <a:gd name="T104" fmla="*/ 1429 w 3604"/>
                    <a:gd name="T105" fmla="*/ 524 h 3007"/>
                    <a:gd name="T106" fmla="*/ 1267 w 3604"/>
                    <a:gd name="T107" fmla="*/ 735 h 3007"/>
                    <a:gd name="T108" fmla="*/ 1096 w 3604"/>
                    <a:gd name="T109" fmla="*/ 1011 h 3007"/>
                    <a:gd name="T110" fmla="*/ 787 w 3604"/>
                    <a:gd name="T111" fmla="*/ 1036 h 3007"/>
                    <a:gd name="T112" fmla="*/ 508 w 3604"/>
                    <a:gd name="T113" fmla="*/ 876 h 3007"/>
                    <a:gd name="T114" fmla="*/ 375 w 3604"/>
                    <a:gd name="T115" fmla="*/ 581 h 3007"/>
                    <a:gd name="T116" fmla="*/ 445 w 3604"/>
                    <a:gd name="T117" fmla="*/ 259 h 3007"/>
                    <a:gd name="T118" fmla="*/ 683 w 3604"/>
                    <a:gd name="T119" fmla="*/ 46 h 30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604" h="3007">
                      <a:moveTo>
                        <a:pt x="1604" y="1624"/>
                      </a:moveTo>
                      <a:lnTo>
                        <a:pt x="2053" y="1624"/>
                      </a:lnTo>
                      <a:lnTo>
                        <a:pt x="2122" y="1629"/>
                      </a:lnTo>
                      <a:lnTo>
                        <a:pt x="2189" y="1639"/>
                      </a:lnTo>
                      <a:lnTo>
                        <a:pt x="2253" y="1655"/>
                      </a:lnTo>
                      <a:lnTo>
                        <a:pt x="2315" y="1678"/>
                      </a:lnTo>
                      <a:lnTo>
                        <a:pt x="2375" y="1706"/>
                      </a:lnTo>
                      <a:lnTo>
                        <a:pt x="2430" y="1740"/>
                      </a:lnTo>
                      <a:lnTo>
                        <a:pt x="2483" y="1778"/>
                      </a:lnTo>
                      <a:lnTo>
                        <a:pt x="2531" y="1822"/>
                      </a:lnTo>
                      <a:lnTo>
                        <a:pt x="2574" y="1869"/>
                      </a:lnTo>
                      <a:lnTo>
                        <a:pt x="2613" y="1921"/>
                      </a:lnTo>
                      <a:lnTo>
                        <a:pt x="2647" y="1977"/>
                      </a:lnTo>
                      <a:lnTo>
                        <a:pt x="2676" y="2035"/>
                      </a:lnTo>
                      <a:lnTo>
                        <a:pt x="2698" y="2097"/>
                      </a:lnTo>
                      <a:lnTo>
                        <a:pt x="2715" y="2161"/>
                      </a:lnTo>
                      <a:lnTo>
                        <a:pt x="2726" y="2227"/>
                      </a:lnTo>
                      <a:lnTo>
                        <a:pt x="2729" y="2297"/>
                      </a:lnTo>
                      <a:lnTo>
                        <a:pt x="2729" y="2840"/>
                      </a:lnTo>
                      <a:lnTo>
                        <a:pt x="2725" y="2840"/>
                      </a:lnTo>
                      <a:lnTo>
                        <a:pt x="2691" y="2858"/>
                      </a:lnTo>
                      <a:lnTo>
                        <a:pt x="2684" y="2861"/>
                      </a:lnTo>
                      <a:lnTo>
                        <a:pt x="2673" y="2866"/>
                      </a:lnTo>
                      <a:lnTo>
                        <a:pt x="2655" y="2873"/>
                      </a:lnTo>
                      <a:lnTo>
                        <a:pt x="2633" y="2883"/>
                      </a:lnTo>
                      <a:lnTo>
                        <a:pt x="2605" y="2893"/>
                      </a:lnTo>
                      <a:lnTo>
                        <a:pt x="2573" y="2905"/>
                      </a:lnTo>
                      <a:lnTo>
                        <a:pt x="2535" y="2917"/>
                      </a:lnTo>
                      <a:lnTo>
                        <a:pt x="2491" y="2929"/>
                      </a:lnTo>
                      <a:lnTo>
                        <a:pt x="2444" y="2942"/>
                      </a:lnTo>
                      <a:lnTo>
                        <a:pt x="2391" y="2955"/>
                      </a:lnTo>
                      <a:lnTo>
                        <a:pt x="2332" y="2966"/>
                      </a:lnTo>
                      <a:lnTo>
                        <a:pt x="2270" y="2977"/>
                      </a:lnTo>
                      <a:lnTo>
                        <a:pt x="2202" y="2987"/>
                      </a:lnTo>
                      <a:lnTo>
                        <a:pt x="2130" y="2996"/>
                      </a:lnTo>
                      <a:lnTo>
                        <a:pt x="2054" y="3002"/>
                      </a:lnTo>
                      <a:lnTo>
                        <a:pt x="1972" y="3006"/>
                      </a:lnTo>
                      <a:lnTo>
                        <a:pt x="1887" y="3007"/>
                      </a:lnTo>
                      <a:lnTo>
                        <a:pt x="1808" y="3006"/>
                      </a:lnTo>
                      <a:lnTo>
                        <a:pt x="1727" y="3003"/>
                      </a:lnTo>
                      <a:lnTo>
                        <a:pt x="1643" y="2996"/>
                      </a:lnTo>
                      <a:lnTo>
                        <a:pt x="1556" y="2987"/>
                      </a:lnTo>
                      <a:lnTo>
                        <a:pt x="1465" y="2975"/>
                      </a:lnTo>
                      <a:lnTo>
                        <a:pt x="1371" y="2960"/>
                      </a:lnTo>
                      <a:lnTo>
                        <a:pt x="1274" y="2941"/>
                      </a:lnTo>
                      <a:lnTo>
                        <a:pt x="1175" y="2918"/>
                      </a:lnTo>
                      <a:lnTo>
                        <a:pt x="1072" y="2892"/>
                      </a:lnTo>
                      <a:lnTo>
                        <a:pt x="967" y="2860"/>
                      </a:lnTo>
                      <a:lnTo>
                        <a:pt x="929" y="2849"/>
                      </a:lnTo>
                      <a:lnTo>
                        <a:pt x="927" y="2840"/>
                      </a:lnTo>
                      <a:lnTo>
                        <a:pt x="927" y="2297"/>
                      </a:lnTo>
                      <a:lnTo>
                        <a:pt x="931" y="2227"/>
                      </a:lnTo>
                      <a:lnTo>
                        <a:pt x="941" y="2161"/>
                      </a:lnTo>
                      <a:lnTo>
                        <a:pt x="958" y="2097"/>
                      </a:lnTo>
                      <a:lnTo>
                        <a:pt x="981" y="2035"/>
                      </a:lnTo>
                      <a:lnTo>
                        <a:pt x="1009" y="1977"/>
                      </a:lnTo>
                      <a:lnTo>
                        <a:pt x="1043" y="1921"/>
                      </a:lnTo>
                      <a:lnTo>
                        <a:pt x="1082" y="1869"/>
                      </a:lnTo>
                      <a:lnTo>
                        <a:pt x="1126" y="1822"/>
                      </a:lnTo>
                      <a:lnTo>
                        <a:pt x="1174" y="1778"/>
                      </a:lnTo>
                      <a:lnTo>
                        <a:pt x="1226" y="1740"/>
                      </a:lnTo>
                      <a:lnTo>
                        <a:pt x="1282" y="1706"/>
                      </a:lnTo>
                      <a:lnTo>
                        <a:pt x="1341" y="1678"/>
                      </a:lnTo>
                      <a:lnTo>
                        <a:pt x="1403" y="1655"/>
                      </a:lnTo>
                      <a:lnTo>
                        <a:pt x="1468" y="1639"/>
                      </a:lnTo>
                      <a:lnTo>
                        <a:pt x="1535" y="1629"/>
                      </a:lnTo>
                      <a:lnTo>
                        <a:pt x="1604" y="1624"/>
                      </a:lnTo>
                      <a:close/>
                      <a:moveTo>
                        <a:pt x="2483" y="1084"/>
                      </a:moveTo>
                      <a:lnTo>
                        <a:pt x="2927" y="1084"/>
                      </a:lnTo>
                      <a:lnTo>
                        <a:pt x="2996" y="1087"/>
                      </a:lnTo>
                      <a:lnTo>
                        <a:pt x="3063" y="1097"/>
                      </a:lnTo>
                      <a:lnTo>
                        <a:pt x="3128" y="1114"/>
                      </a:lnTo>
                      <a:lnTo>
                        <a:pt x="3190" y="1137"/>
                      </a:lnTo>
                      <a:lnTo>
                        <a:pt x="3249" y="1165"/>
                      </a:lnTo>
                      <a:lnTo>
                        <a:pt x="3305" y="1198"/>
                      </a:lnTo>
                      <a:lnTo>
                        <a:pt x="3357" y="1237"/>
                      </a:lnTo>
                      <a:lnTo>
                        <a:pt x="3405" y="1281"/>
                      </a:lnTo>
                      <a:lnTo>
                        <a:pt x="3449" y="1328"/>
                      </a:lnTo>
                      <a:lnTo>
                        <a:pt x="3488" y="1380"/>
                      </a:lnTo>
                      <a:lnTo>
                        <a:pt x="3522" y="1436"/>
                      </a:lnTo>
                      <a:lnTo>
                        <a:pt x="3550" y="1494"/>
                      </a:lnTo>
                      <a:lnTo>
                        <a:pt x="3573" y="1555"/>
                      </a:lnTo>
                      <a:lnTo>
                        <a:pt x="3590" y="1620"/>
                      </a:lnTo>
                      <a:lnTo>
                        <a:pt x="3600" y="1686"/>
                      </a:lnTo>
                      <a:lnTo>
                        <a:pt x="3604" y="1755"/>
                      </a:lnTo>
                      <a:lnTo>
                        <a:pt x="3604" y="2299"/>
                      </a:lnTo>
                      <a:lnTo>
                        <a:pt x="3600" y="2299"/>
                      </a:lnTo>
                      <a:lnTo>
                        <a:pt x="3564" y="2316"/>
                      </a:lnTo>
                      <a:lnTo>
                        <a:pt x="3559" y="2320"/>
                      </a:lnTo>
                      <a:lnTo>
                        <a:pt x="3548" y="2325"/>
                      </a:lnTo>
                      <a:lnTo>
                        <a:pt x="3531" y="2332"/>
                      </a:lnTo>
                      <a:lnTo>
                        <a:pt x="3509" y="2342"/>
                      </a:lnTo>
                      <a:lnTo>
                        <a:pt x="3481" y="2351"/>
                      </a:lnTo>
                      <a:lnTo>
                        <a:pt x="3449" y="2363"/>
                      </a:lnTo>
                      <a:lnTo>
                        <a:pt x="3412" y="2376"/>
                      </a:lnTo>
                      <a:lnTo>
                        <a:pt x="3368" y="2388"/>
                      </a:lnTo>
                      <a:lnTo>
                        <a:pt x="3321" y="2401"/>
                      </a:lnTo>
                      <a:lnTo>
                        <a:pt x="3269" y="2413"/>
                      </a:lnTo>
                      <a:lnTo>
                        <a:pt x="3211" y="2425"/>
                      </a:lnTo>
                      <a:lnTo>
                        <a:pt x="3149" y="2436"/>
                      </a:lnTo>
                      <a:lnTo>
                        <a:pt x="3083" y="2446"/>
                      </a:lnTo>
                      <a:lnTo>
                        <a:pt x="3012" y="2454"/>
                      </a:lnTo>
                      <a:lnTo>
                        <a:pt x="2935" y="2460"/>
                      </a:lnTo>
                      <a:lnTo>
                        <a:pt x="2856" y="2465"/>
                      </a:lnTo>
                      <a:lnTo>
                        <a:pt x="2856" y="2297"/>
                      </a:lnTo>
                      <a:lnTo>
                        <a:pt x="2852" y="2226"/>
                      </a:lnTo>
                      <a:lnTo>
                        <a:pt x="2842" y="2156"/>
                      </a:lnTo>
                      <a:lnTo>
                        <a:pt x="2828" y="2089"/>
                      </a:lnTo>
                      <a:lnTo>
                        <a:pt x="2807" y="2023"/>
                      </a:lnTo>
                      <a:lnTo>
                        <a:pt x="2780" y="1960"/>
                      </a:lnTo>
                      <a:lnTo>
                        <a:pt x="2748" y="1901"/>
                      </a:lnTo>
                      <a:lnTo>
                        <a:pt x="2713" y="1844"/>
                      </a:lnTo>
                      <a:lnTo>
                        <a:pt x="2672" y="1790"/>
                      </a:lnTo>
                      <a:lnTo>
                        <a:pt x="2626" y="1741"/>
                      </a:lnTo>
                      <a:lnTo>
                        <a:pt x="2578" y="1695"/>
                      </a:lnTo>
                      <a:lnTo>
                        <a:pt x="2525" y="1653"/>
                      </a:lnTo>
                      <a:lnTo>
                        <a:pt x="2468" y="1616"/>
                      </a:lnTo>
                      <a:lnTo>
                        <a:pt x="2408" y="1584"/>
                      </a:lnTo>
                      <a:lnTo>
                        <a:pt x="2346" y="1556"/>
                      </a:lnTo>
                      <a:lnTo>
                        <a:pt x="2281" y="1534"/>
                      </a:lnTo>
                      <a:lnTo>
                        <a:pt x="2324" y="1489"/>
                      </a:lnTo>
                      <a:lnTo>
                        <a:pt x="2363" y="1440"/>
                      </a:lnTo>
                      <a:lnTo>
                        <a:pt x="2396" y="1387"/>
                      </a:lnTo>
                      <a:lnTo>
                        <a:pt x="2425" y="1332"/>
                      </a:lnTo>
                      <a:lnTo>
                        <a:pt x="2448" y="1274"/>
                      </a:lnTo>
                      <a:lnTo>
                        <a:pt x="2466" y="1213"/>
                      </a:lnTo>
                      <a:lnTo>
                        <a:pt x="2477" y="1149"/>
                      </a:lnTo>
                      <a:lnTo>
                        <a:pt x="2483" y="1084"/>
                      </a:lnTo>
                      <a:close/>
                      <a:moveTo>
                        <a:pt x="677" y="1084"/>
                      </a:moveTo>
                      <a:lnTo>
                        <a:pt x="1125" y="1084"/>
                      </a:lnTo>
                      <a:lnTo>
                        <a:pt x="1175" y="1086"/>
                      </a:lnTo>
                      <a:lnTo>
                        <a:pt x="1180" y="1151"/>
                      </a:lnTo>
                      <a:lnTo>
                        <a:pt x="1191" y="1214"/>
                      </a:lnTo>
                      <a:lnTo>
                        <a:pt x="1209" y="1275"/>
                      </a:lnTo>
                      <a:lnTo>
                        <a:pt x="1232" y="1333"/>
                      </a:lnTo>
                      <a:lnTo>
                        <a:pt x="1261" y="1388"/>
                      </a:lnTo>
                      <a:lnTo>
                        <a:pt x="1294" y="1441"/>
                      </a:lnTo>
                      <a:lnTo>
                        <a:pt x="1333" y="1489"/>
                      </a:lnTo>
                      <a:lnTo>
                        <a:pt x="1375" y="1534"/>
                      </a:lnTo>
                      <a:lnTo>
                        <a:pt x="1311" y="1556"/>
                      </a:lnTo>
                      <a:lnTo>
                        <a:pt x="1248" y="1584"/>
                      </a:lnTo>
                      <a:lnTo>
                        <a:pt x="1188" y="1616"/>
                      </a:lnTo>
                      <a:lnTo>
                        <a:pt x="1133" y="1653"/>
                      </a:lnTo>
                      <a:lnTo>
                        <a:pt x="1080" y="1695"/>
                      </a:lnTo>
                      <a:lnTo>
                        <a:pt x="1030" y="1741"/>
                      </a:lnTo>
                      <a:lnTo>
                        <a:pt x="985" y="1790"/>
                      </a:lnTo>
                      <a:lnTo>
                        <a:pt x="945" y="1844"/>
                      </a:lnTo>
                      <a:lnTo>
                        <a:pt x="908" y="1901"/>
                      </a:lnTo>
                      <a:lnTo>
                        <a:pt x="877" y="1960"/>
                      </a:lnTo>
                      <a:lnTo>
                        <a:pt x="850" y="2023"/>
                      </a:lnTo>
                      <a:lnTo>
                        <a:pt x="829" y="2089"/>
                      </a:lnTo>
                      <a:lnTo>
                        <a:pt x="814" y="2156"/>
                      </a:lnTo>
                      <a:lnTo>
                        <a:pt x="805" y="2226"/>
                      </a:lnTo>
                      <a:lnTo>
                        <a:pt x="802" y="2297"/>
                      </a:lnTo>
                      <a:lnTo>
                        <a:pt x="802" y="2461"/>
                      </a:lnTo>
                      <a:lnTo>
                        <a:pt x="716" y="2455"/>
                      </a:lnTo>
                      <a:lnTo>
                        <a:pt x="629" y="2446"/>
                      </a:lnTo>
                      <a:lnTo>
                        <a:pt x="538" y="2434"/>
                      </a:lnTo>
                      <a:lnTo>
                        <a:pt x="444" y="2418"/>
                      </a:lnTo>
                      <a:lnTo>
                        <a:pt x="348" y="2400"/>
                      </a:lnTo>
                      <a:lnTo>
                        <a:pt x="248" y="2377"/>
                      </a:lnTo>
                      <a:lnTo>
                        <a:pt x="145" y="2350"/>
                      </a:lnTo>
                      <a:lnTo>
                        <a:pt x="39" y="2320"/>
                      </a:lnTo>
                      <a:lnTo>
                        <a:pt x="1" y="2307"/>
                      </a:lnTo>
                      <a:lnTo>
                        <a:pt x="0" y="2299"/>
                      </a:lnTo>
                      <a:lnTo>
                        <a:pt x="0" y="1755"/>
                      </a:lnTo>
                      <a:lnTo>
                        <a:pt x="3" y="1686"/>
                      </a:lnTo>
                      <a:lnTo>
                        <a:pt x="13" y="1620"/>
                      </a:lnTo>
                      <a:lnTo>
                        <a:pt x="31" y="1555"/>
                      </a:lnTo>
                      <a:lnTo>
                        <a:pt x="53" y="1494"/>
                      </a:lnTo>
                      <a:lnTo>
                        <a:pt x="82" y="1436"/>
                      </a:lnTo>
                      <a:lnTo>
                        <a:pt x="115" y="1380"/>
                      </a:lnTo>
                      <a:lnTo>
                        <a:pt x="155" y="1328"/>
                      </a:lnTo>
                      <a:lnTo>
                        <a:pt x="198" y="1281"/>
                      </a:lnTo>
                      <a:lnTo>
                        <a:pt x="247" y="1237"/>
                      </a:lnTo>
                      <a:lnTo>
                        <a:pt x="299" y="1198"/>
                      </a:lnTo>
                      <a:lnTo>
                        <a:pt x="354" y="1165"/>
                      </a:lnTo>
                      <a:lnTo>
                        <a:pt x="413" y="1137"/>
                      </a:lnTo>
                      <a:lnTo>
                        <a:pt x="476" y="1114"/>
                      </a:lnTo>
                      <a:lnTo>
                        <a:pt x="540" y="1097"/>
                      </a:lnTo>
                      <a:lnTo>
                        <a:pt x="608" y="1087"/>
                      </a:lnTo>
                      <a:lnTo>
                        <a:pt x="677" y="1084"/>
                      </a:lnTo>
                      <a:close/>
                      <a:moveTo>
                        <a:pt x="1828" y="541"/>
                      </a:moveTo>
                      <a:lnTo>
                        <a:pt x="1886" y="544"/>
                      </a:lnTo>
                      <a:lnTo>
                        <a:pt x="1942" y="553"/>
                      </a:lnTo>
                      <a:lnTo>
                        <a:pt x="1995" y="568"/>
                      </a:lnTo>
                      <a:lnTo>
                        <a:pt x="2046" y="588"/>
                      </a:lnTo>
                      <a:lnTo>
                        <a:pt x="2095" y="613"/>
                      </a:lnTo>
                      <a:lnTo>
                        <a:pt x="2140" y="642"/>
                      </a:lnTo>
                      <a:lnTo>
                        <a:pt x="2182" y="676"/>
                      </a:lnTo>
                      <a:lnTo>
                        <a:pt x="2221" y="714"/>
                      </a:lnTo>
                      <a:lnTo>
                        <a:pt x="2254" y="756"/>
                      </a:lnTo>
                      <a:lnTo>
                        <a:pt x="2284" y="801"/>
                      </a:lnTo>
                      <a:lnTo>
                        <a:pt x="2310" y="848"/>
                      </a:lnTo>
                      <a:lnTo>
                        <a:pt x="2330" y="900"/>
                      </a:lnTo>
                      <a:lnTo>
                        <a:pt x="2345" y="952"/>
                      </a:lnTo>
                      <a:lnTo>
                        <a:pt x="2354" y="1008"/>
                      </a:lnTo>
                      <a:lnTo>
                        <a:pt x="2357" y="1065"/>
                      </a:lnTo>
                      <a:lnTo>
                        <a:pt x="2354" y="1123"/>
                      </a:lnTo>
                      <a:lnTo>
                        <a:pt x="2345" y="1177"/>
                      </a:lnTo>
                      <a:lnTo>
                        <a:pt x="2330" y="1230"/>
                      </a:lnTo>
                      <a:lnTo>
                        <a:pt x="2310" y="1282"/>
                      </a:lnTo>
                      <a:lnTo>
                        <a:pt x="2284" y="1330"/>
                      </a:lnTo>
                      <a:lnTo>
                        <a:pt x="2254" y="1374"/>
                      </a:lnTo>
                      <a:lnTo>
                        <a:pt x="2221" y="1416"/>
                      </a:lnTo>
                      <a:lnTo>
                        <a:pt x="2182" y="1454"/>
                      </a:lnTo>
                      <a:lnTo>
                        <a:pt x="2140" y="1488"/>
                      </a:lnTo>
                      <a:lnTo>
                        <a:pt x="2095" y="1518"/>
                      </a:lnTo>
                      <a:lnTo>
                        <a:pt x="2046" y="1542"/>
                      </a:lnTo>
                      <a:lnTo>
                        <a:pt x="1995" y="1563"/>
                      </a:lnTo>
                      <a:lnTo>
                        <a:pt x="1942" y="1577"/>
                      </a:lnTo>
                      <a:lnTo>
                        <a:pt x="1886" y="1586"/>
                      </a:lnTo>
                      <a:lnTo>
                        <a:pt x="1828" y="1589"/>
                      </a:lnTo>
                      <a:lnTo>
                        <a:pt x="1771" y="1586"/>
                      </a:lnTo>
                      <a:lnTo>
                        <a:pt x="1715" y="1577"/>
                      </a:lnTo>
                      <a:lnTo>
                        <a:pt x="1661" y="1563"/>
                      </a:lnTo>
                      <a:lnTo>
                        <a:pt x="1610" y="1542"/>
                      </a:lnTo>
                      <a:lnTo>
                        <a:pt x="1561" y="1518"/>
                      </a:lnTo>
                      <a:lnTo>
                        <a:pt x="1516" y="1488"/>
                      </a:lnTo>
                      <a:lnTo>
                        <a:pt x="1474" y="1454"/>
                      </a:lnTo>
                      <a:lnTo>
                        <a:pt x="1436" y="1416"/>
                      </a:lnTo>
                      <a:lnTo>
                        <a:pt x="1402" y="1375"/>
                      </a:lnTo>
                      <a:lnTo>
                        <a:pt x="1372" y="1330"/>
                      </a:lnTo>
                      <a:lnTo>
                        <a:pt x="1346" y="1282"/>
                      </a:lnTo>
                      <a:lnTo>
                        <a:pt x="1327" y="1231"/>
                      </a:lnTo>
                      <a:lnTo>
                        <a:pt x="1312" y="1177"/>
                      </a:lnTo>
                      <a:lnTo>
                        <a:pt x="1303" y="1123"/>
                      </a:lnTo>
                      <a:lnTo>
                        <a:pt x="1300" y="1065"/>
                      </a:lnTo>
                      <a:lnTo>
                        <a:pt x="1303" y="1008"/>
                      </a:lnTo>
                      <a:lnTo>
                        <a:pt x="1312" y="952"/>
                      </a:lnTo>
                      <a:lnTo>
                        <a:pt x="1327" y="900"/>
                      </a:lnTo>
                      <a:lnTo>
                        <a:pt x="1346" y="849"/>
                      </a:lnTo>
                      <a:lnTo>
                        <a:pt x="1372" y="801"/>
                      </a:lnTo>
                      <a:lnTo>
                        <a:pt x="1402" y="756"/>
                      </a:lnTo>
                      <a:lnTo>
                        <a:pt x="1436" y="714"/>
                      </a:lnTo>
                      <a:lnTo>
                        <a:pt x="1474" y="676"/>
                      </a:lnTo>
                      <a:lnTo>
                        <a:pt x="1516" y="642"/>
                      </a:lnTo>
                      <a:lnTo>
                        <a:pt x="1561" y="613"/>
                      </a:lnTo>
                      <a:lnTo>
                        <a:pt x="1610" y="588"/>
                      </a:lnTo>
                      <a:lnTo>
                        <a:pt x="1661" y="568"/>
                      </a:lnTo>
                      <a:lnTo>
                        <a:pt x="1715" y="553"/>
                      </a:lnTo>
                      <a:lnTo>
                        <a:pt x="1771" y="544"/>
                      </a:lnTo>
                      <a:lnTo>
                        <a:pt x="1828" y="541"/>
                      </a:lnTo>
                      <a:close/>
                      <a:moveTo>
                        <a:pt x="2703" y="0"/>
                      </a:moveTo>
                      <a:lnTo>
                        <a:pt x="2760" y="2"/>
                      </a:lnTo>
                      <a:lnTo>
                        <a:pt x="2816" y="12"/>
                      </a:lnTo>
                      <a:lnTo>
                        <a:pt x="2870" y="27"/>
                      </a:lnTo>
                      <a:lnTo>
                        <a:pt x="2921" y="46"/>
                      </a:lnTo>
                      <a:lnTo>
                        <a:pt x="2970" y="72"/>
                      </a:lnTo>
                      <a:lnTo>
                        <a:pt x="3015" y="101"/>
                      </a:lnTo>
                      <a:lnTo>
                        <a:pt x="3057" y="135"/>
                      </a:lnTo>
                      <a:lnTo>
                        <a:pt x="3095" y="173"/>
                      </a:lnTo>
                      <a:lnTo>
                        <a:pt x="3129" y="214"/>
                      </a:lnTo>
                      <a:lnTo>
                        <a:pt x="3159" y="259"/>
                      </a:lnTo>
                      <a:lnTo>
                        <a:pt x="3185" y="308"/>
                      </a:lnTo>
                      <a:lnTo>
                        <a:pt x="3204" y="358"/>
                      </a:lnTo>
                      <a:lnTo>
                        <a:pt x="3219" y="411"/>
                      </a:lnTo>
                      <a:lnTo>
                        <a:pt x="3228" y="467"/>
                      </a:lnTo>
                      <a:lnTo>
                        <a:pt x="3231" y="524"/>
                      </a:lnTo>
                      <a:lnTo>
                        <a:pt x="3228" y="581"/>
                      </a:lnTo>
                      <a:lnTo>
                        <a:pt x="3219" y="636"/>
                      </a:lnTo>
                      <a:lnTo>
                        <a:pt x="3204" y="690"/>
                      </a:lnTo>
                      <a:lnTo>
                        <a:pt x="3185" y="740"/>
                      </a:lnTo>
                      <a:lnTo>
                        <a:pt x="3159" y="789"/>
                      </a:lnTo>
                      <a:lnTo>
                        <a:pt x="3129" y="834"/>
                      </a:lnTo>
                      <a:lnTo>
                        <a:pt x="3095" y="876"/>
                      </a:lnTo>
                      <a:lnTo>
                        <a:pt x="3057" y="913"/>
                      </a:lnTo>
                      <a:lnTo>
                        <a:pt x="3015" y="947"/>
                      </a:lnTo>
                      <a:lnTo>
                        <a:pt x="2970" y="977"/>
                      </a:lnTo>
                      <a:lnTo>
                        <a:pt x="2921" y="1002"/>
                      </a:lnTo>
                      <a:lnTo>
                        <a:pt x="2870" y="1022"/>
                      </a:lnTo>
                      <a:lnTo>
                        <a:pt x="2816" y="1036"/>
                      </a:lnTo>
                      <a:lnTo>
                        <a:pt x="2760" y="1045"/>
                      </a:lnTo>
                      <a:lnTo>
                        <a:pt x="2703" y="1048"/>
                      </a:lnTo>
                      <a:lnTo>
                        <a:pt x="2644" y="1045"/>
                      </a:lnTo>
                      <a:lnTo>
                        <a:pt x="2587" y="1035"/>
                      </a:lnTo>
                      <a:lnTo>
                        <a:pt x="2531" y="1019"/>
                      </a:lnTo>
                      <a:lnTo>
                        <a:pt x="2479" y="999"/>
                      </a:lnTo>
                      <a:lnTo>
                        <a:pt x="2470" y="938"/>
                      </a:lnTo>
                      <a:lnTo>
                        <a:pt x="2456" y="880"/>
                      </a:lnTo>
                      <a:lnTo>
                        <a:pt x="2436" y="824"/>
                      </a:lnTo>
                      <a:lnTo>
                        <a:pt x="2411" y="770"/>
                      </a:lnTo>
                      <a:lnTo>
                        <a:pt x="2382" y="720"/>
                      </a:lnTo>
                      <a:lnTo>
                        <a:pt x="2347" y="672"/>
                      </a:lnTo>
                      <a:lnTo>
                        <a:pt x="2310" y="627"/>
                      </a:lnTo>
                      <a:lnTo>
                        <a:pt x="2269" y="587"/>
                      </a:lnTo>
                      <a:lnTo>
                        <a:pt x="2223" y="549"/>
                      </a:lnTo>
                      <a:lnTo>
                        <a:pt x="2175" y="516"/>
                      </a:lnTo>
                      <a:lnTo>
                        <a:pt x="2179" y="456"/>
                      </a:lnTo>
                      <a:lnTo>
                        <a:pt x="2190" y="398"/>
                      </a:lnTo>
                      <a:lnTo>
                        <a:pt x="2208" y="342"/>
                      </a:lnTo>
                      <a:lnTo>
                        <a:pt x="2231" y="289"/>
                      </a:lnTo>
                      <a:lnTo>
                        <a:pt x="2260" y="239"/>
                      </a:lnTo>
                      <a:lnTo>
                        <a:pt x="2293" y="192"/>
                      </a:lnTo>
                      <a:lnTo>
                        <a:pt x="2332" y="151"/>
                      </a:lnTo>
                      <a:lnTo>
                        <a:pt x="2375" y="113"/>
                      </a:lnTo>
                      <a:lnTo>
                        <a:pt x="2422" y="80"/>
                      </a:lnTo>
                      <a:lnTo>
                        <a:pt x="2473" y="52"/>
                      </a:lnTo>
                      <a:lnTo>
                        <a:pt x="2526" y="30"/>
                      </a:lnTo>
                      <a:lnTo>
                        <a:pt x="2582" y="13"/>
                      </a:lnTo>
                      <a:lnTo>
                        <a:pt x="2642" y="4"/>
                      </a:lnTo>
                      <a:lnTo>
                        <a:pt x="2703" y="0"/>
                      </a:lnTo>
                      <a:close/>
                      <a:moveTo>
                        <a:pt x="901" y="0"/>
                      </a:moveTo>
                      <a:lnTo>
                        <a:pt x="959" y="2"/>
                      </a:lnTo>
                      <a:lnTo>
                        <a:pt x="1014" y="12"/>
                      </a:lnTo>
                      <a:lnTo>
                        <a:pt x="1069" y="27"/>
                      </a:lnTo>
                      <a:lnTo>
                        <a:pt x="1119" y="46"/>
                      </a:lnTo>
                      <a:lnTo>
                        <a:pt x="1168" y="72"/>
                      </a:lnTo>
                      <a:lnTo>
                        <a:pt x="1214" y="101"/>
                      </a:lnTo>
                      <a:lnTo>
                        <a:pt x="1256" y="135"/>
                      </a:lnTo>
                      <a:lnTo>
                        <a:pt x="1293" y="173"/>
                      </a:lnTo>
                      <a:lnTo>
                        <a:pt x="1328" y="214"/>
                      </a:lnTo>
                      <a:lnTo>
                        <a:pt x="1358" y="259"/>
                      </a:lnTo>
                      <a:lnTo>
                        <a:pt x="1383" y="308"/>
                      </a:lnTo>
                      <a:lnTo>
                        <a:pt x="1403" y="358"/>
                      </a:lnTo>
                      <a:lnTo>
                        <a:pt x="1417" y="412"/>
                      </a:lnTo>
                      <a:lnTo>
                        <a:pt x="1426" y="467"/>
                      </a:lnTo>
                      <a:lnTo>
                        <a:pt x="1429" y="524"/>
                      </a:lnTo>
                      <a:lnTo>
                        <a:pt x="1429" y="538"/>
                      </a:lnTo>
                      <a:lnTo>
                        <a:pt x="1428" y="554"/>
                      </a:lnTo>
                      <a:lnTo>
                        <a:pt x="1382" y="593"/>
                      </a:lnTo>
                      <a:lnTo>
                        <a:pt x="1339" y="636"/>
                      </a:lnTo>
                      <a:lnTo>
                        <a:pt x="1300" y="684"/>
                      </a:lnTo>
                      <a:lnTo>
                        <a:pt x="1267" y="735"/>
                      </a:lnTo>
                      <a:lnTo>
                        <a:pt x="1237" y="789"/>
                      </a:lnTo>
                      <a:lnTo>
                        <a:pt x="1214" y="846"/>
                      </a:lnTo>
                      <a:lnTo>
                        <a:pt x="1195" y="905"/>
                      </a:lnTo>
                      <a:lnTo>
                        <a:pt x="1183" y="967"/>
                      </a:lnTo>
                      <a:lnTo>
                        <a:pt x="1140" y="991"/>
                      </a:lnTo>
                      <a:lnTo>
                        <a:pt x="1096" y="1011"/>
                      </a:lnTo>
                      <a:lnTo>
                        <a:pt x="1050" y="1027"/>
                      </a:lnTo>
                      <a:lnTo>
                        <a:pt x="1002" y="1038"/>
                      </a:lnTo>
                      <a:lnTo>
                        <a:pt x="952" y="1046"/>
                      </a:lnTo>
                      <a:lnTo>
                        <a:pt x="901" y="1048"/>
                      </a:lnTo>
                      <a:lnTo>
                        <a:pt x="844" y="1045"/>
                      </a:lnTo>
                      <a:lnTo>
                        <a:pt x="787" y="1036"/>
                      </a:lnTo>
                      <a:lnTo>
                        <a:pt x="734" y="1022"/>
                      </a:lnTo>
                      <a:lnTo>
                        <a:pt x="683" y="1002"/>
                      </a:lnTo>
                      <a:lnTo>
                        <a:pt x="634" y="977"/>
                      </a:lnTo>
                      <a:lnTo>
                        <a:pt x="589" y="947"/>
                      </a:lnTo>
                      <a:lnTo>
                        <a:pt x="547" y="913"/>
                      </a:lnTo>
                      <a:lnTo>
                        <a:pt x="508" y="876"/>
                      </a:lnTo>
                      <a:lnTo>
                        <a:pt x="474" y="834"/>
                      </a:lnTo>
                      <a:lnTo>
                        <a:pt x="445" y="789"/>
                      </a:lnTo>
                      <a:lnTo>
                        <a:pt x="420" y="740"/>
                      </a:lnTo>
                      <a:lnTo>
                        <a:pt x="400" y="690"/>
                      </a:lnTo>
                      <a:lnTo>
                        <a:pt x="384" y="636"/>
                      </a:lnTo>
                      <a:lnTo>
                        <a:pt x="375" y="581"/>
                      </a:lnTo>
                      <a:lnTo>
                        <a:pt x="372" y="524"/>
                      </a:lnTo>
                      <a:lnTo>
                        <a:pt x="375" y="467"/>
                      </a:lnTo>
                      <a:lnTo>
                        <a:pt x="384" y="412"/>
                      </a:lnTo>
                      <a:lnTo>
                        <a:pt x="400" y="358"/>
                      </a:lnTo>
                      <a:lnTo>
                        <a:pt x="420" y="308"/>
                      </a:lnTo>
                      <a:lnTo>
                        <a:pt x="445" y="259"/>
                      </a:lnTo>
                      <a:lnTo>
                        <a:pt x="474" y="214"/>
                      </a:lnTo>
                      <a:lnTo>
                        <a:pt x="508" y="173"/>
                      </a:lnTo>
                      <a:lnTo>
                        <a:pt x="547" y="135"/>
                      </a:lnTo>
                      <a:lnTo>
                        <a:pt x="589" y="101"/>
                      </a:lnTo>
                      <a:lnTo>
                        <a:pt x="634" y="72"/>
                      </a:lnTo>
                      <a:lnTo>
                        <a:pt x="683" y="46"/>
                      </a:lnTo>
                      <a:lnTo>
                        <a:pt x="734" y="27"/>
                      </a:lnTo>
                      <a:lnTo>
                        <a:pt x="787" y="12"/>
                      </a:lnTo>
                      <a:lnTo>
                        <a:pt x="844" y="2"/>
                      </a:lnTo>
                      <a:lnTo>
                        <a:pt x="90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06" name="Group 905">
                <a:extLst>
                  <a:ext uri="{FF2B5EF4-FFF2-40B4-BE49-F238E27FC236}">
                    <a16:creationId xmlns:a16="http://schemas.microsoft.com/office/drawing/2014/main" id="{9B5B9927-0A2B-42AC-9B07-A5254A80C4AC}"/>
                  </a:ext>
                </a:extLst>
              </p:cNvPr>
              <p:cNvGrpSpPr/>
              <p:nvPr/>
            </p:nvGrpSpPr>
            <p:grpSpPr>
              <a:xfrm>
                <a:off x="6328805" y="4406818"/>
                <a:ext cx="393040" cy="415550"/>
                <a:chOff x="8441539" y="4757943"/>
                <a:chExt cx="476412" cy="503696"/>
              </a:xfrm>
            </p:grpSpPr>
            <p:grpSp>
              <p:nvGrpSpPr>
                <p:cNvPr id="722" name="Group 721">
                  <a:extLst>
                    <a:ext uri="{FF2B5EF4-FFF2-40B4-BE49-F238E27FC236}">
                      <a16:creationId xmlns:a16="http://schemas.microsoft.com/office/drawing/2014/main" id="{8173072A-8C6A-4DA9-A81C-ADF2DA80D967}"/>
                    </a:ext>
                  </a:extLst>
                </p:cNvPr>
                <p:cNvGrpSpPr/>
                <p:nvPr/>
              </p:nvGrpSpPr>
              <p:grpSpPr>
                <a:xfrm>
                  <a:off x="8441539" y="475794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723" name="Freeform: Shape 722">
                    <a:extLst>
                      <a:ext uri="{FF2B5EF4-FFF2-40B4-BE49-F238E27FC236}">
                        <a16:creationId xmlns:a16="http://schemas.microsoft.com/office/drawing/2014/main" id="{53D66259-19D4-4155-8B67-55E244991942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4" name="Oval 723">
                    <a:extLst>
                      <a:ext uri="{FF2B5EF4-FFF2-40B4-BE49-F238E27FC236}">
                        <a16:creationId xmlns:a16="http://schemas.microsoft.com/office/drawing/2014/main" id="{2B72B6C9-117B-4D54-87E3-0DCBBE6711C5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33" name="Group 732">
                  <a:extLst>
                    <a:ext uri="{FF2B5EF4-FFF2-40B4-BE49-F238E27FC236}">
                      <a16:creationId xmlns:a16="http://schemas.microsoft.com/office/drawing/2014/main" id="{AC6D0EE4-B3B9-4598-BB4E-4BD1F6DBC76D}"/>
                    </a:ext>
                  </a:extLst>
                </p:cNvPr>
                <p:cNvGrpSpPr/>
                <p:nvPr/>
              </p:nvGrpSpPr>
              <p:grpSpPr>
                <a:xfrm>
                  <a:off x="8545587" y="4861389"/>
                  <a:ext cx="268316" cy="296804"/>
                  <a:chOff x="7530022" y="3225647"/>
                  <a:chExt cx="1288401" cy="1425201"/>
                </a:xfrm>
                <a:solidFill>
                  <a:schemeClr val="accent1"/>
                </a:solidFill>
              </p:grpSpPr>
              <p:sp>
                <p:nvSpPr>
                  <p:cNvPr id="735" name="Freeform 55">
                    <a:extLst>
                      <a:ext uri="{FF2B5EF4-FFF2-40B4-BE49-F238E27FC236}">
                        <a16:creationId xmlns:a16="http://schemas.microsoft.com/office/drawing/2014/main" id="{2B3D4426-09B5-40B4-B139-056E65BCD5C0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8111985" y="3942823"/>
                    <a:ext cx="706438" cy="708025"/>
                  </a:xfrm>
                  <a:custGeom>
                    <a:avLst/>
                    <a:gdLst>
                      <a:gd name="T0" fmla="*/ 628 w 2227"/>
                      <a:gd name="T1" fmla="*/ 194 h 2227"/>
                      <a:gd name="T2" fmla="*/ 478 w 2227"/>
                      <a:gd name="T3" fmla="*/ 246 h 2227"/>
                      <a:gd name="T4" fmla="*/ 345 w 2227"/>
                      <a:gd name="T5" fmla="*/ 344 h 2227"/>
                      <a:gd name="T6" fmla="*/ 247 w 2227"/>
                      <a:gd name="T7" fmla="*/ 475 h 2227"/>
                      <a:gd name="T8" fmla="*/ 195 w 2227"/>
                      <a:gd name="T9" fmla="*/ 625 h 2227"/>
                      <a:gd name="T10" fmla="*/ 187 w 2227"/>
                      <a:gd name="T11" fmla="*/ 780 h 2227"/>
                      <a:gd name="T12" fmla="*/ 225 w 2227"/>
                      <a:gd name="T13" fmla="*/ 934 h 2227"/>
                      <a:gd name="T14" fmla="*/ 308 w 2227"/>
                      <a:gd name="T15" fmla="*/ 1073 h 2227"/>
                      <a:gd name="T16" fmla="*/ 431 w 2227"/>
                      <a:gd name="T17" fmla="*/ 1184 h 2227"/>
                      <a:gd name="T18" fmla="*/ 576 w 2227"/>
                      <a:gd name="T19" fmla="*/ 1251 h 2227"/>
                      <a:gd name="T20" fmla="*/ 733 w 2227"/>
                      <a:gd name="T21" fmla="*/ 1273 h 2227"/>
                      <a:gd name="T22" fmla="*/ 889 w 2227"/>
                      <a:gd name="T23" fmla="*/ 1251 h 2227"/>
                      <a:gd name="T24" fmla="*/ 1035 w 2227"/>
                      <a:gd name="T25" fmla="*/ 1184 h 2227"/>
                      <a:gd name="T26" fmla="*/ 1158 w 2227"/>
                      <a:gd name="T27" fmla="*/ 1073 h 2227"/>
                      <a:gd name="T28" fmla="*/ 1240 w 2227"/>
                      <a:gd name="T29" fmla="*/ 934 h 2227"/>
                      <a:gd name="T30" fmla="*/ 1278 w 2227"/>
                      <a:gd name="T31" fmla="*/ 780 h 2227"/>
                      <a:gd name="T32" fmla="*/ 1271 w 2227"/>
                      <a:gd name="T33" fmla="*/ 625 h 2227"/>
                      <a:gd name="T34" fmla="*/ 1218 w 2227"/>
                      <a:gd name="T35" fmla="*/ 475 h 2227"/>
                      <a:gd name="T36" fmla="*/ 1121 w 2227"/>
                      <a:gd name="T37" fmla="*/ 344 h 2227"/>
                      <a:gd name="T38" fmla="*/ 988 w 2227"/>
                      <a:gd name="T39" fmla="*/ 246 h 2227"/>
                      <a:gd name="T40" fmla="*/ 838 w 2227"/>
                      <a:gd name="T41" fmla="*/ 194 h 2227"/>
                      <a:gd name="T42" fmla="*/ 733 w 2227"/>
                      <a:gd name="T43" fmla="*/ 0 h 2227"/>
                      <a:gd name="T44" fmla="*/ 918 w 2227"/>
                      <a:gd name="T45" fmla="*/ 24 h 2227"/>
                      <a:gd name="T46" fmla="*/ 1095 w 2227"/>
                      <a:gd name="T47" fmla="*/ 95 h 2227"/>
                      <a:gd name="T48" fmla="*/ 1252 w 2227"/>
                      <a:gd name="T49" fmla="*/ 214 h 2227"/>
                      <a:gd name="T50" fmla="*/ 1368 w 2227"/>
                      <a:gd name="T51" fmla="*/ 365 h 2227"/>
                      <a:gd name="T52" fmla="*/ 1439 w 2227"/>
                      <a:gd name="T53" fmla="*/ 535 h 2227"/>
                      <a:gd name="T54" fmla="*/ 1465 w 2227"/>
                      <a:gd name="T55" fmla="*/ 716 h 2227"/>
                      <a:gd name="T56" fmla="*/ 1445 w 2227"/>
                      <a:gd name="T57" fmla="*/ 896 h 2227"/>
                      <a:gd name="T58" fmla="*/ 1380 w 2227"/>
                      <a:gd name="T59" fmla="*/ 1068 h 2227"/>
                      <a:gd name="T60" fmla="*/ 2200 w 2227"/>
                      <a:gd name="T61" fmla="*/ 2070 h 2227"/>
                      <a:gd name="T62" fmla="*/ 2227 w 2227"/>
                      <a:gd name="T63" fmla="*/ 2125 h 2227"/>
                      <a:gd name="T64" fmla="*/ 2213 w 2227"/>
                      <a:gd name="T65" fmla="*/ 2183 h 2227"/>
                      <a:gd name="T66" fmla="*/ 2165 w 2227"/>
                      <a:gd name="T67" fmla="*/ 2222 h 2227"/>
                      <a:gd name="T68" fmla="*/ 2105 w 2227"/>
                      <a:gd name="T69" fmla="*/ 2222 h 2227"/>
                      <a:gd name="T70" fmla="*/ 1181 w 2227"/>
                      <a:gd name="T71" fmla="*/ 1304 h 2227"/>
                      <a:gd name="T72" fmla="*/ 1019 w 2227"/>
                      <a:gd name="T73" fmla="*/ 1400 h 2227"/>
                      <a:gd name="T74" fmla="*/ 841 w 2227"/>
                      <a:gd name="T75" fmla="*/ 1449 h 2227"/>
                      <a:gd name="T76" fmla="*/ 659 w 2227"/>
                      <a:gd name="T77" fmla="*/ 1453 h 2227"/>
                      <a:gd name="T78" fmla="*/ 479 w 2227"/>
                      <a:gd name="T79" fmla="*/ 1412 h 2227"/>
                      <a:gd name="T80" fmla="*/ 313 w 2227"/>
                      <a:gd name="T81" fmla="*/ 1326 h 2227"/>
                      <a:gd name="T82" fmla="*/ 169 w 2227"/>
                      <a:gd name="T83" fmla="*/ 1195 h 2227"/>
                      <a:gd name="T84" fmla="*/ 66 w 2227"/>
                      <a:gd name="T85" fmla="*/ 1032 h 2227"/>
                      <a:gd name="T86" fmla="*/ 10 w 2227"/>
                      <a:gd name="T87" fmla="*/ 853 h 2227"/>
                      <a:gd name="T88" fmla="*/ 3 w 2227"/>
                      <a:gd name="T89" fmla="*/ 666 h 2227"/>
                      <a:gd name="T90" fmla="*/ 43 w 2227"/>
                      <a:gd name="T91" fmla="*/ 484 h 2227"/>
                      <a:gd name="T92" fmla="*/ 130 w 2227"/>
                      <a:gd name="T93" fmla="*/ 315 h 2227"/>
                      <a:gd name="T94" fmla="*/ 263 w 2227"/>
                      <a:gd name="T95" fmla="*/ 169 h 2227"/>
                      <a:gd name="T96" fmla="*/ 427 w 2227"/>
                      <a:gd name="T97" fmla="*/ 66 h 2227"/>
                      <a:gd name="T98" fmla="*/ 609 w 2227"/>
                      <a:gd name="T99" fmla="*/ 11 h 22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2227" h="2227">
                        <a:moveTo>
                          <a:pt x="733" y="184"/>
                        </a:moveTo>
                        <a:lnTo>
                          <a:pt x="680" y="187"/>
                        </a:lnTo>
                        <a:lnTo>
                          <a:pt x="628" y="194"/>
                        </a:lnTo>
                        <a:lnTo>
                          <a:pt x="576" y="207"/>
                        </a:lnTo>
                        <a:lnTo>
                          <a:pt x="527" y="224"/>
                        </a:lnTo>
                        <a:lnTo>
                          <a:pt x="478" y="246"/>
                        </a:lnTo>
                        <a:lnTo>
                          <a:pt x="431" y="274"/>
                        </a:lnTo>
                        <a:lnTo>
                          <a:pt x="387" y="306"/>
                        </a:lnTo>
                        <a:lnTo>
                          <a:pt x="345" y="344"/>
                        </a:lnTo>
                        <a:lnTo>
                          <a:pt x="308" y="385"/>
                        </a:lnTo>
                        <a:lnTo>
                          <a:pt x="275" y="429"/>
                        </a:lnTo>
                        <a:lnTo>
                          <a:pt x="247" y="475"/>
                        </a:lnTo>
                        <a:lnTo>
                          <a:pt x="225" y="524"/>
                        </a:lnTo>
                        <a:lnTo>
                          <a:pt x="207" y="574"/>
                        </a:lnTo>
                        <a:lnTo>
                          <a:pt x="195" y="625"/>
                        </a:lnTo>
                        <a:lnTo>
                          <a:pt x="187" y="676"/>
                        </a:lnTo>
                        <a:lnTo>
                          <a:pt x="185" y="728"/>
                        </a:lnTo>
                        <a:lnTo>
                          <a:pt x="187" y="780"/>
                        </a:lnTo>
                        <a:lnTo>
                          <a:pt x="195" y="833"/>
                        </a:lnTo>
                        <a:lnTo>
                          <a:pt x="207" y="884"/>
                        </a:lnTo>
                        <a:lnTo>
                          <a:pt x="225" y="934"/>
                        </a:lnTo>
                        <a:lnTo>
                          <a:pt x="247" y="982"/>
                        </a:lnTo>
                        <a:lnTo>
                          <a:pt x="275" y="1028"/>
                        </a:lnTo>
                        <a:lnTo>
                          <a:pt x="308" y="1073"/>
                        </a:lnTo>
                        <a:lnTo>
                          <a:pt x="345" y="1114"/>
                        </a:lnTo>
                        <a:lnTo>
                          <a:pt x="387" y="1152"/>
                        </a:lnTo>
                        <a:lnTo>
                          <a:pt x="431" y="1184"/>
                        </a:lnTo>
                        <a:lnTo>
                          <a:pt x="478" y="1211"/>
                        </a:lnTo>
                        <a:lnTo>
                          <a:pt x="527" y="1234"/>
                        </a:lnTo>
                        <a:lnTo>
                          <a:pt x="576" y="1251"/>
                        </a:lnTo>
                        <a:lnTo>
                          <a:pt x="628" y="1264"/>
                        </a:lnTo>
                        <a:lnTo>
                          <a:pt x="680" y="1271"/>
                        </a:lnTo>
                        <a:lnTo>
                          <a:pt x="733" y="1273"/>
                        </a:lnTo>
                        <a:lnTo>
                          <a:pt x="785" y="1271"/>
                        </a:lnTo>
                        <a:lnTo>
                          <a:pt x="838" y="1264"/>
                        </a:lnTo>
                        <a:lnTo>
                          <a:pt x="889" y="1251"/>
                        </a:lnTo>
                        <a:lnTo>
                          <a:pt x="940" y="1234"/>
                        </a:lnTo>
                        <a:lnTo>
                          <a:pt x="988" y="1211"/>
                        </a:lnTo>
                        <a:lnTo>
                          <a:pt x="1035" y="1184"/>
                        </a:lnTo>
                        <a:lnTo>
                          <a:pt x="1079" y="1152"/>
                        </a:lnTo>
                        <a:lnTo>
                          <a:pt x="1121" y="1114"/>
                        </a:lnTo>
                        <a:lnTo>
                          <a:pt x="1158" y="1073"/>
                        </a:lnTo>
                        <a:lnTo>
                          <a:pt x="1190" y="1028"/>
                        </a:lnTo>
                        <a:lnTo>
                          <a:pt x="1218" y="982"/>
                        </a:lnTo>
                        <a:lnTo>
                          <a:pt x="1240" y="934"/>
                        </a:lnTo>
                        <a:lnTo>
                          <a:pt x="1258" y="884"/>
                        </a:lnTo>
                        <a:lnTo>
                          <a:pt x="1271" y="833"/>
                        </a:lnTo>
                        <a:lnTo>
                          <a:pt x="1278" y="780"/>
                        </a:lnTo>
                        <a:lnTo>
                          <a:pt x="1281" y="728"/>
                        </a:lnTo>
                        <a:lnTo>
                          <a:pt x="1278" y="676"/>
                        </a:lnTo>
                        <a:lnTo>
                          <a:pt x="1271" y="625"/>
                        </a:lnTo>
                        <a:lnTo>
                          <a:pt x="1258" y="574"/>
                        </a:lnTo>
                        <a:lnTo>
                          <a:pt x="1240" y="524"/>
                        </a:lnTo>
                        <a:lnTo>
                          <a:pt x="1218" y="475"/>
                        </a:lnTo>
                        <a:lnTo>
                          <a:pt x="1190" y="429"/>
                        </a:lnTo>
                        <a:lnTo>
                          <a:pt x="1158" y="385"/>
                        </a:lnTo>
                        <a:lnTo>
                          <a:pt x="1121" y="344"/>
                        </a:lnTo>
                        <a:lnTo>
                          <a:pt x="1079" y="306"/>
                        </a:lnTo>
                        <a:lnTo>
                          <a:pt x="1035" y="274"/>
                        </a:lnTo>
                        <a:lnTo>
                          <a:pt x="988" y="246"/>
                        </a:lnTo>
                        <a:lnTo>
                          <a:pt x="940" y="224"/>
                        </a:lnTo>
                        <a:lnTo>
                          <a:pt x="889" y="207"/>
                        </a:lnTo>
                        <a:lnTo>
                          <a:pt x="838" y="194"/>
                        </a:lnTo>
                        <a:lnTo>
                          <a:pt x="785" y="187"/>
                        </a:lnTo>
                        <a:lnTo>
                          <a:pt x="733" y="184"/>
                        </a:lnTo>
                        <a:close/>
                        <a:moveTo>
                          <a:pt x="733" y="0"/>
                        </a:moveTo>
                        <a:lnTo>
                          <a:pt x="795" y="4"/>
                        </a:lnTo>
                        <a:lnTo>
                          <a:pt x="858" y="11"/>
                        </a:lnTo>
                        <a:lnTo>
                          <a:pt x="918" y="24"/>
                        </a:lnTo>
                        <a:lnTo>
                          <a:pt x="979" y="42"/>
                        </a:lnTo>
                        <a:lnTo>
                          <a:pt x="1038" y="66"/>
                        </a:lnTo>
                        <a:lnTo>
                          <a:pt x="1095" y="95"/>
                        </a:lnTo>
                        <a:lnTo>
                          <a:pt x="1150" y="129"/>
                        </a:lnTo>
                        <a:lnTo>
                          <a:pt x="1202" y="169"/>
                        </a:lnTo>
                        <a:lnTo>
                          <a:pt x="1252" y="214"/>
                        </a:lnTo>
                        <a:lnTo>
                          <a:pt x="1295" y="261"/>
                        </a:lnTo>
                        <a:lnTo>
                          <a:pt x="1334" y="311"/>
                        </a:lnTo>
                        <a:lnTo>
                          <a:pt x="1368" y="365"/>
                        </a:lnTo>
                        <a:lnTo>
                          <a:pt x="1397" y="420"/>
                        </a:lnTo>
                        <a:lnTo>
                          <a:pt x="1420" y="477"/>
                        </a:lnTo>
                        <a:lnTo>
                          <a:pt x="1439" y="535"/>
                        </a:lnTo>
                        <a:lnTo>
                          <a:pt x="1453" y="595"/>
                        </a:lnTo>
                        <a:lnTo>
                          <a:pt x="1462" y="655"/>
                        </a:lnTo>
                        <a:lnTo>
                          <a:pt x="1465" y="716"/>
                        </a:lnTo>
                        <a:lnTo>
                          <a:pt x="1464" y="776"/>
                        </a:lnTo>
                        <a:lnTo>
                          <a:pt x="1457" y="836"/>
                        </a:lnTo>
                        <a:lnTo>
                          <a:pt x="1445" y="896"/>
                        </a:lnTo>
                        <a:lnTo>
                          <a:pt x="1428" y="955"/>
                        </a:lnTo>
                        <a:lnTo>
                          <a:pt x="1407" y="1013"/>
                        </a:lnTo>
                        <a:lnTo>
                          <a:pt x="1380" y="1068"/>
                        </a:lnTo>
                        <a:lnTo>
                          <a:pt x="1349" y="1123"/>
                        </a:lnTo>
                        <a:lnTo>
                          <a:pt x="1312" y="1174"/>
                        </a:lnTo>
                        <a:lnTo>
                          <a:pt x="2200" y="2070"/>
                        </a:lnTo>
                        <a:lnTo>
                          <a:pt x="2213" y="2087"/>
                        </a:lnTo>
                        <a:lnTo>
                          <a:pt x="2222" y="2105"/>
                        </a:lnTo>
                        <a:lnTo>
                          <a:pt x="2227" y="2125"/>
                        </a:lnTo>
                        <a:lnTo>
                          <a:pt x="2227" y="2145"/>
                        </a:lnTo>
                        <a:lnTo>
                          <a:pt x="2222" y="2165"/>
                        </a:lnTo>
                        <a:lnTo>
                          <a:pt x="2213" y="2183"/>
                        </a:lnTo>
                        <a:lnTo>
                          <a:pt x="2200" y="2200"/>
                        </a:lnTo>
                        <a:lnTo>
                          <a:pt x="2183" y="2213"/>
                        </a:lnTo>
                        <a:lnTo>
                          <a:pt x="2165" y="2222"/>
                        </a:lnTo>
                        <a:lnTo>
                          <a:pt x="2145" y="2227"/>
                        </a:lnTo>
                        <a:lnTo>
                          <a:pt x="2125" y="2227"/>
                        </a:lnTo>
                        <a:lnTo>
                          <a:pt x="2105" y="2222"/>
                        </a:lnTo>
                        <a:lnTo>
                          <a:pt x="2086" y="2213"/>
                        </a:lnTo>
                        <a:lnTo>
                          <a:pt x="2069" y="2200"/>
                        </a:lnTo>
                        <a:lnTo>
                          <a:pt x="1181" y="1304"/>
                        </a:lnTo>
                        <a:lnTo>
                          <a:pt x="1130" y="1341"/>
                        </a:lnTo>
                        <a:lnTo>
                          <a:pt x="1075" y="1373"/>
                        </a:lnTo>
                        <a:lnTo>
                          <a:pt x="1019" y="1400"/>
                        </a:lnTo>
                        <a:lnTo>
                          <a:pt x="961" y="1421"/>
                        </a:lnTo>
                        <a:lnTo>
                          <a:pt x="902" y="1437"/>
                        </a:lnTo>
                        <a:lnTo>
                          <a:pt x="841" y="1449"/>
                        </a:lnTo>
                        <a:lnTo>
                          <a:pt x="781" y="1455"/>
                        </a:lnTo>
                        <a:lnTo>
                          <a:pt x="719" y="1456"/>
                        </a:lnTo>
                        <a:lnTo>
                          <a:pt x="659" y="1453"/>
                        </a:lnTo>
                        <a:lnTo>
                          <a:pt x="597" y="1444"/>
                        </a:lnTo>
                        <a:lnTo>
                          <a:pt x="538" y="1431"/>
                        </a:lnTo>
                        <a:lnTo>
                          <a:pt x="479" y="1412"/>
                        </a:lnTo>
                        <a:lnTo>
                          <a:pt x="422" y="1388"/>
                        </a:lnTo>
                        <a:lnTo>
                          <a:pt x="367" y="1360"/>
                        </a:lnTo>
                        <a:lnTo>
                          <a:pt x="313" y="1326"/>
                        </a:lnTo>
                        <a:lnTo>
                          <a:pt x="262" y="1287"/>
                        </a:lnTo>
                        <a:lnTo>
                          <a:pt x="214" y="1244"/>
                        </a:lnTo>
                        <a:lnTo>
                          <a:pt x="169" y="1195"/>
                        </a:lnTo>
                        <a:lnTo>
                          <a:pt x="130" y="1143"/>
                        </a:lnTo>
                        <a:lnTo>
                          <a:pt x="95" y="1088"/>
                        </a:lnTo>
                        <a:lnTo>
                          <a:pt x="66" y="1032"/>
                        </a:lnTo>
                        <a:lnTo>
                          <a:pt x="43" y="974"/>
                        </a:lnTo>
                        <a:lnTo>
                          <a:pt x="24" y="914"/>
                        </a:lnTo>
                        <a:lnTo>
                          <a:pt x="10" y="853"/>
                        </a:lnTo>
                        <a:lnTo>
                          <a:pt x="3" y="790"/>
                        </a:lnTo>
                        <a:lnTo>
                          <a:pt x="0" y="728"/>
                        </a:lnTo>
                        <a:lnTo>
                          <a:pt x="3" y="666"/>
                        </a:lnTo>
                        <a:lnTo>
                          <a:pt x="10" y="605"/>
                        </a:lnTo>
                        <a:lnTo>
                          <a:pt x="24" y="544"/>
                        </a:lnTo>
                        <a:lnTo>
                          <a:pt x="43" y="484"/>
                        </a:lnTo>
                        <a:lnTo>
                          <a:pt x="66" y="425"/>
                        </a:lnTo>
                        <a:lnTo>
                          <a:pt x="95" y="368"/>
                        </a:lnTo>
                        <a:lnTo>
                          <a:pt x="130" y="315"/>
                        </a:lnTo>
                        <a:lnTo>
                          <a:pt x="169" y="263"/>
                        </a:lnTo>
                        <a:lnTo>
                          <a:pt x="214" y="214"/>
                        </a:lnTo>
                        <a:lnTo>
                          <a:pt x="263" y="169"/>
                        </a:lnTo>
                        <a:lnTo>
                          <a:pt x="316" y="129"/>
                        </a:lnTo>
                        <a:lnTo>
                          <a:pt x="370" y="95"/>
                        </a:lnTo>
                        <a:lnTo>
                          <a:pt x="427" y="66"/>
                        </a:lnTo>
                        <a:lnTo>
                          <a:pt x="487" y="42"/>
                        </a:lnTo>
                        <a:lnTo>
                          <a:pt x="547" y="24"/>
                        </a:lnTo>
                        <a:lnTo>
                          <a:pt x="609" y="11"/>
                        </a:lnTo>
                        <a:lnTo>
                          <a:pt x="670" y="4"/>
                        </a:lnTo>
                        <a:lnTo>
                          <a:pt x="733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736" name="Group 4">
                    <a:extLst>
                      <a:ext uri="{FF2B5EF4-FFF2-40B4-BE49-F238E27FC236}">
                        <a16:creationId xmlns:a16="http://schemas.microsoft.com/office/drawing/2014/main" id="{2CD4B092-665C-475E-8E36-1193168D8229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7530022" y="3225647"/>
                    <a:ext cx="916925" cy="1160111"/>
                    <a:chOff x="951" y="97"/>
                    <a:chExt cx="3039" cy="3845"/>
                  </a:xfrm>
                  <a:grpFill/>
                </p:grpSpPr>
                <p:sp>
                  <p:nvSpPr>
                    <p:cNvPr id="737" name="Freeform 5">
                      <a:extLst>
                        <a:ext uri="{FF2B5EF4-FFF2-40B4-BE49-F238E27FC236}">
                          <a16:creationId xmlns:a16="http://schemas.microsoft.com/office/drawing/2014/main" id="{5A4C5CA5-DC45-450E-8A20-EC887E6CF3B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951" y="97"/>
                      <a:ext cx="3039" cy="3845"/>
                    </a:xfrm>
                    <a:custGeom>
                      <a:avLst/>
                      <a:gdLst>
                        <a:gd name="T0" fmla="*/ 1426 w 1439"/>
                        <a:gd name="T1" fmla="*/ 1013 h 1821"/>
                        <a:gd name="T2" fmla="*/ 1298 w 1439"/>
                        <a:gd name="T3" fmla="*/ 1013 h 1821"/>
                        <a:gd name="T4" fmla="*/ 1294 w 1439"/>
                        <a:gd name="T5" fmla="*/ 157 h 1821"/>
                        <a:gd name="T6" fmla="*/ 1198 w 1439"/>
                        <a:gd name="T7" fmla="*/ 145 h 1821"/>
                        <a:gd name="T8" fmla="*/ 466 w 1439"/>
                        <a:gd name="T9" fmla="*/ 145 h 1821"/>
                        <a:gd name="T10" fmla="*/ 426 w 1439"/>
                        <a:gd name="T11" fmla="*/ 433 h 1821"/>
                        <a:gd name="T12" fmla="*/ 146 w 1439"/>
                        <a:gd name="T13" fmla="*/ 465 h 1821"/>
                        <a:gd name="T14" fmla="*/ 146 w 1439"/>
                        <a:gd name="T15" fmla="*/ 1529 h 1821"/>
                        <a:gd name="T16" fmla="*/ 154 w 1439"/>
                        <a:gd name="T17" fmla="*/ 1673 h 1821"/>
                        <a:gd name="T18" fmla="*/ 318 w 1439"/>
                        <a:gd name="T19" fmla="*/ 1681 h 1821"/>
                        <a:gd name="T20" fmla="*/ 826 w 1439"/>
                        <a:gd name="T21" fmla="*/ 1681 h 1821"/>
                        <a:gd name="T22" fmla="*/ 854 w 1439"/>
                        <a:gd name="T23" fmla="*/ 1749 h 1821"/>
                        <a:gd name="T24" fmla="*/ 878 w 1439"/>
                        <a:gd name="T25" fmla="*/ 1809 h 1821"/>
                        <a:gd name="T26" fmla="*/ 294 w 1439"/>
                        <a:gd name="T27" fmla="*/ 1809 h 1821"/>
                        <a:gd name="T28" fmla="*/ 30 w 1439"/>
                        <a:gd name="T29" fmla="*/ 1741 h 1821"/>
                        <a:gd name="T30" fmla="*/ 18 w 1439"/>
                        <a:gd name="T31" fmla="*/ 1417 h 1821"/>
                        <a:gd name="T32" fmla="*/ 18 w 1439"/>
                        <a:gd name="T33" fmla="*/ 577 h 1821"/>
                        <a:gd name="T34" fmla="*/ 26 w 1439"/>
                        <a:gd name="T35" fmla="*/ 413 h 1821"/>
                        <a:gd name="T36" fmla="*/ 118 w 1439"/>
                        <a:gd name="T37" fmla="*/ 305 h 1821"/>
                        <a:gd name="T38" fmla="*/ 314 w 1439"/>
                        <a:gd name="T39" fmla="*/ 109 h 1821"/>
                        <a:gd name="T40" fmla="*/ 438 w 1439"/>
                        <a:gd name="T41" fmla="*/ 17 h 1821"/>
                        <a:gd name="T42" fmla="*/ 670 w 1439"/>
                        <a:gd name="T43" fmla="*/ 17 h 1821"/>
                        <a:gd name="T44" fmla="*/ 1126 w 1439"/>
                        <a:gd name="T45" fmla="*/ 17 h 1821"/>
                        <a:gd name="T46" fmla="*/ 1418 w 1439"/>
                        <a:gd name="T47" fmla="*/ 97 h 1821"/>
                        <a:gd name="T48" fmla="*/ 1426 w 1439"/>
                        <a:gd name="T49" fmla="*/ 321 h 1821"/>
                        <a:gd name="T50" fmla="*/ 1426 w 1439"/>
                        <a:gd name="T51" fmla="*/ 1013 h 182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</a:cxnLst>
                      <a:rect l="0" t="0" r="r" b="b"/>
                      <a:pathLst>
                        <a:path w="1439" h="1821">
                          <a:moveTo>
                            <a:pt x="1426" y="1013"/>
                          </a:moveTo>
                          <a:cubicBezTo>
                            <a:pt x="1388" y="1007"/>
                            <a:pt x="1336" y="1007"/>
                            <a:pt x="1298" y="1013"/>
                          </a:cubicBezTo>
                          <a:cubicBezTo>
                            <a:pt x="1295" y="729"/>
                            <a:pt x="1303" y="434"/>
                            <a:pt x="1294" y="157"/>
                          </a:cubicBezTo>
                          <a:cubicBezTo>
                            <a:pt x="1267" y="137"/>
                            <a:pt x="1230" y="145"/>
                            <a:pt x="1198" y="145"/>
                          </a:cubicBezTo>
                          <a:cubicBezTo>
                            <a:pt x="964" y="145"/>
                            <a:pt x="705" y="145"/>
                            <a:pt x="466" y="145"/>
                          </a:cubicBezTo>
                          <a:cubicBezTo>
                            <a:pt x="458" y="263"/>
                            <a:pt x="490" y="375"/>
                            <a:pt x="426" y="433"/>
                          </a:cubicBezTo>
                          <a:cubicBezTo>
                            <a:pt x="367" y="487"/>
                            <a:pt x="258" y="457"/>
                            <a:pt x="146" y="465"/>
                          </a:cubicBezTo>
                          <a:cubicBezTo>
                            <a:pt x="146" y="815"/>
                            <a:pt x="146" y="1174"/>
                            <a:pt x="146" y="1529"/>
                          </a:cubicBezTo>
                          <a:cubicBezTo>
                            <a:pt x="146" y="1577"/>
                            <a:pt x="140" y="1627"/>
                            <a:pt x="154" y="1673"/>
                          </a:cubicBezTo>
                          <a:cubicBezTo>
                            <a:pt x="205" y="1687"/>
                            <a:pt x="262" y="1681"/>
                            <a:pt x="318" y="1681"/>
                          </a:cubicBezTo>
                          <a:cubicBezTo>
                            <a:pt x="482" y="1681"/>
                            <a:pt x="659" y="1681"/>
                            <a:pt x="826" y="1681"/>
                          </a:cubicBezTo>
                          <a:cubicBezTo>
                            <a:pt x="844" y="1695"/>
                            <a:pt x="845" y="1725"/>
                            <a:pt x="854" y="1749"/>
                          </a:cubicBezTo>
                          <a:cubicBezTo>
                            <a:pt x="863" y="1772"/>
                            <a:pt x="877" y="1792"/>
                            <a:pt x="878" y="1809"/>
                          </a:cubicBezTo>
                          <a:cubicBezTo>
                            <a:pt x="688" y="1809"/>
                            <a:pt x="494" y="1809"/>
                            <a:pt x="294" y="1809"/>
                          </a:cubicBezTo>
                          <a:cubicBezTo>
                            <a:pt x="174" y="1809"/>
                            <a:pt x="69" y="1821"/>
                            <a:pt x="30" y="1741"/>
                          </a:cubicBezTo>
                          <a:cubicBezTo>
                            <a:pt x="0" y="1678"/>
                            <a:pt x="18" y="1522"/>
                            <a:pt x="18" y="1417"/>
                          </a:cubicBezTo>
                          <a:cubicBezTo>
                            <a:pt x="18" y="1132"/>
                            <a:pt x="18" y="869"/>
                            <a:pt x="18" y="577"/>
                          </a:cubicBezTo>
                          <a:cubicBezTo>
                            <a:pt x="18" y="514"/>
                            <a:pt x="15" y="446"/>
                            <a:pt x="26" y="413"/>
                          </a:cubicBezTo>
                          <a:cubicBezTo>
                            <a:pt x="42" y="364"/>
                            <a:pt x="91" y="332"/>
                            <a:pt x="118" y="305"/>
                          </a:cubicBezTo>
                          <a:cubicBezTo>
                            <a:pt x="187" y="236"/>
                            <a:pt x="244" y="179"/>
                            <a:pt x="314" y="109"/>
                          </a:cubicBezTo>
                          <a:cubicBezTo>
                            <a:pt x="356" y="67"/>
                            <a:pt x="381" y="24"/>
                            <a:pt x="438" y="17"/>
                          </a:cubicBezTo>
                          <a:cubicBezTo>
                            <a:pt x="509" y="8"/>
                            <a:pt x="591" y="17"/>
                            <a:pt x="670" y="17"/>
                          </a:cubicBezTo>
                          <a:cubicBezTo>
                            <a:pt x="821" y="17"/>
                            <a:pt x="964" y="17"/>
                            <a:pt x="1126" y="17"/>
                          </a:cubicBezTo>
                          <a:cubicBezTo>
                            <a:pt x="1260" y="17"/>
                            <a:pt x="1382" y="0"/>
                            <a:pt x="1418" y="97"/>
                          </a:cubicBezTo>
                          <a:cubicBezTo>
                            <a:pt x="1439" y="153"/>
                            <a:pt x="1426" y="251"/>
                            <a:pt x="1426" y="321"/>
                          </a:cubicBezTo>
                          <a:cubicBezTo>
                            <a:pt x="1426" y="550"/>
                            <a:pt x="1426" y="787"/>
                            <a:pt x="1426" y="1013"/>
                          </a:cubicBezTo>
                          <a:close/>
                        </a:path>
                      </a:pathLst>
                    </a:custGeom>
                    <a:grpFill/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38" name="Freeform 6">
                      <a:extLst>
                        <a:ext uri="{FF2B5EF4-FFF2-40B4-BE49-F238E27FC236}">
                          <a16:creationId xmlns:a16="http://schemas.microsoft.com/office/drawing/2014/main" id="{DC345A34-2FA2-45FC-81FA-E05F1AF59C0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332" y="798"/>
                      <a:ext cx="959" cy="152"/>
                    </a:xfrm>
                    <a:custGeom>
                      <a:avLst/>
                      <a:gdLst>
                        <a:gd name="T0" fmla="*/ 16 w 454"/>
                        <a:gd name="T1" fmla="*/ 5 h 72"/>
                        <a:gd name="T2" fmla="*/ 448 w 454"/>
                        <a:gd name="T3" fmla="*/ 9 h 72"/>
                        <a:gd name="T4" fmla="*/ 448 w 454"/>
                        <a:gd name="T5" fmla="*/ 65 h 72"/>
                        <a:gd name="T6" fmla="*/ 8 w 454"/>
                        <a:gd name="T7" fmla="*/ 65 h 72"/>
                        <a:gd name="T8" fmla="*/ 4 w 454"/>
                        <a:gd name="T9" fmla="*/ 17 h 72"/>
                        <a:gd name="T10" fmla="*/ 16 w 454"/>
                        <a:gd name="T11" fmla="*/ 5 h 7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454" h="72">
                          <a:moveTo>
                            <a:pt x="16" y="5"/>
                          </a:moveTo>
                          <a:cubicBezTo>
                            <a:pt x="159" y="8"/>
                            <a:pt x="312" y="0"/>
                            <a:pt x="448" y="9"/>
                          </a:cubicBezTo>
                          <a:cubicBezTo>
                            <a:pt x="454" y="20"/>
                            <a:pt x="454" y="54"/>
                            <a:pt x="448" y="65"/>
                          </a:cubicBezTo>
                          <a:cubicBezTo>
                            <a:pt x="311" y="72"/>
                            <a:pt x="145" y="72"/>
                            <a:pt x="8" y="65"/>
                          </a:cubicBezTo>
                          <a:cubicBezTo>
                            <a:pt x="0" y="55"/>
                            <a:pt x="5" y="33"/>
                            <a:pt x="4" y="17"/>
                          </a:cubicBezTo>
                          <a:cubicBezTo>
                            <a:pt x="6" y="11"/>
                            <a:pt x="10" y="7"/>
                            <a:pt x="16" y="5"/>
                          </a:cubicBezTo>
                          <a:close/>
                        </a:path>
                      </a:pathLst>
                    </a:custGeom>
                    <a:grpFill/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39" name="Freeform 7">
                      <a:extLst>
                        <a:ext uri="{FF2B5EF4-FFF2-40B4-BE49-F238E27FC236}">
                          <a16:creationId xmlns:a16="http://schemas.microsoft.com/office/drawing/2014/main" id="{5AA31717-1C21-46FA-9DDB-DD524A8DD16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21" y="1607"/>
                      <a:ext cx="1901" cy="160"/>
                    </a:xfrm>
                    <a:custGeom>
                      <a:avLst/>
                      <a:gdLst>
                        <a:gd name="T0" fmla="*/ 16 w 900"/>
                        <a:gd name="T1" fmla="*/ 6 h 76"/>
                        <a:gd name="T2" fmla="*/ 800 w 900"/>
                        <a:gd name="T3" fmla="*/ 6 h 76"/>
                        <a:gd name="T4" fmla="*/ 900 w 900"/>
                        <a:gd name="T5" fmla="*/ 14 h 76"/>
                        <a:gd name="T6" fmla="*/ 900 w 900"/>
                        <a:gd name="T7" fmla="*/ 62 h 76"/>
                        <a:gd name="T8" fmla="*/ 792 w 900"/>
                        <a:gd name="T9" fmla="*/ 70 h 76"/>
                        <a:gd name="T10" fmla="*/ 8 w 900"/>
                        <a:gd name="T11" fmla="*/ 66 h 76"/>
                        <a:gd name="T12" fmla="*/ 4 w 900"/>
                        <a:gd name="T13" fmla="*/ 18 h 76"/>
                        <a:gd name="T14" fmla="*/ 16 w 900"/>
                        <a:gd name="T15" fmla="*/ 6 h 7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900" h="76">
                          <a:moveTo>
                            <a:pt x="16" y="6"/>
                          </a:moveTo>
                          <a:cubicBezTo>
                            <a:pt x="273" y="6"/>
                            <a:pt x="538" y="6"/>
                            <a:pt x="800" y="6"/>
                          </a:cubicBezTo>
                          <a:cubicBezTo>
                            <a:pt x="833" y="6"/>
                            <a:pt x="869" y="0"/>
                            <a:pt x="900" y="14"/>
                          </a:cubicBezTo>
                          <a:cubicBezTo>
                            <a:pt x="900" y="30"/>
                            <a:pt x="900" y="46"/>
                            <a:pt x="900" y="62"/>
                          </a:cubicBezTo>
                          <a:cubicBezTo>
                            <a:pt x="867" y="76"/>
                            <a:pt x="828" y="70"/>
                            <a:pt x="792" y="70"/>
                          </a:cubicBezTo>
                          <a:cubicBezTo>
                            <a:pt x="539" y="70"/>
                            <a:pt x="259" y="73"/>
                            <a:pt x="8" y="66"/>
                          </a:cubicBezTo>
                          <a:cubicBezTo>
                            <a:pt x="0" y="56"/>
                            <a:pt x="5" y="34"/>
                            <a:pt x="4" y="18"/>
                          </a:cubicBezTo>
                          <a:cubicBezTo>
                            <a:pt x="6" y="12"/>
                            <a:pt x="10" y="8"/>
                            <a:pt x="16" y="6"/>
                          </a:cubicBezTo>
                          <a:close/>
                        </a:path>
                      </a:pathLst>
                    </a:custGeom>
                    <a:grpFill/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40" name="Freeform 8">
                      <a:extLst>
                        <a:ext uri="{FF2B5EF4-FFF2-40B4-BE49-F238E27FC236}">
                          <a16:creationId xmlns:a16="http://schemas.microsoft.com/office/drawing/2014/main" id="{67DD6CB7-CD27-4637-9F75-4D085D40B7C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21" y="1877"/>
                      <a:ext cx="1901" cy="161"/>
                    </a:xfrm>
                    <a:custGeom>
                      <a:avLst/>
                      <a:gdLst>
                        <a:gd name="T0" fmla="*/ 16 w 900"/>
                        <a:gd name="T1" fmla="*/ 6 h 76"/>
                        <a:gd name="T2" fmla="*/ 800 w 900"/>
                        <a:gd name="T3" fmla="*/ 6 h 76"/>
                        <a:gd name="T4" fmla="*/ 900 w 900"/>
                        <a:gd name="T5" fmla="*/ 14 h 76"/>
                        <a:gd name="T6" fmla="*/ 900 w 900"/>
                        <a:gd name="T7" fmla="*/ 62 h 76"/>
                        <a:gd name="T8" fmla="*/ 792 w 900"/>
                        <a:gd name="T9" fmla="*/ 70 h 76"/>
                        <a:gd name="T10" fmla="*/ 8 w 900"/>
                        <a:gd name="T11" fmla="*/ 66 h 76"/>
                        <a:gd name="T12" fmla="*/ 4 w 900"/>
                        <a:gd name="T13" fmla="*/ 18 h 76"/>
                        <a:gd name="T14" fmla="*/ 16 w 900"/>
                        <a:gd name="T15" fmla="*/ 6 h 7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900" h="76">
                          <a:moveTo>
                            <a:pt x="16" y="6"/>
                          </a:moveTo>
                          <a:cubicBezTo>
                            <a:pt x="273" y="6"/>
                            <a:pt x="538" y="6"/>
                            <a:pt x="800" y="6"/>
                          </a:cubicBezTo>
                          <a:cubicBezTo>
                            <a:pt x="833" y="6"/>
                            <a:pt x="869" y="0"/>
                            <a:pt x="900" y="14"/>
                          </a:cubicBezTo>
                          <a:cubicBezTo>
                            <a:pt x="900" y="30"/>
                            <a:pt x="900" y="46"/>
                            <a:pt x="900" y="62"/>
                          </a:cubicBezTo>
                          <a:cubicBezTo>
                            <a:pt x="867" y="76"/>
                            <a:pt x="828" y="70"/>
                            <a:pt x="792" y="70"/>
                          </a:cubicBezTo>
                          <a:cubicBezTo>
                            <a:pt x="539" y="70"/>
                            <a:pt x="259" y="73"/>
                            <a:pt x="8" y="66"/>
                          </a:cubicBezTo>
                          <a:cubicBezTo>
                            <a:pt x="0" y="56"/>
                            <a:pt x="5" y="34"/>
                            <a:pt x="4" y="18"/>
                          </a:cubicBezTo>
                          <a:cubicBezTo>
                            <a:pt x="6" y="12"/>
                            <a:pt x="10" y="8"/>
                            <a:pt x="16" y="6"/>
                          </a:cubicBezTo>
                          <a:close/>
                        </a:path>
                      </a:pathLst>
                    </a:custGeom>
                    <a:grpFill/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41" name="Freeform 9">
                      <a:extLst>
                        <a:ext uri="{FF2B5EF4-FFF2-40B4-BE49-F238E27FC236}">
                          <a16:creationId xmlns:a16="http://schemas.microsoft.com/office/drawing/2014/main" id="{26B9268B-1A27-460F-B0F8-C7F7C287214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21" y="2147"/>
                      <a:ext cx="1901" cy="161"/>
                    </a:xfrm>
                    <a:custGeom>
                      <a:avLst/>
                      <a:gdLst>
                        <a:gd name="T0" fmla="*/ 16 w 900"/>
                        <a:gd name="T1" fmla="*/ 6 h 76"/>
                        <a:gd name="T2" fmla="*/ 800 w 900"/>
                        <a:gd name="T3" fmla="*/ 6 h 76"/>
                        <a:gd name="T4" fmla="*/ 900 w 900"/>
                        <a:gd name="T5" fmla="*/ 14 h 76"/>
                        <a:gd name="T6" fmla="*/ 900 w 900"/>
                        <a:gd name="T7" fmla="*/ 62 h 76"/>
                        <a:gd name="T8" fmla="*/ 792 w 900"/>
                        <a:gd name="T9" fmla="*/ 70 h 76"/>
                        <a:gd name="T10" fmla="*/ 8 w 900"/>
                        <a:gd name="T11" fmla="*/ 66 h 76"/>
                        <a:gd name="T12" fmla="*/ 4 w 900"/>
                        <a:gd name="T13" fmla="*/ 18 h 76"/>
                        <a:gd name="T14" fmla="*/ 16 w 900"/>
                        <a:gd name="T15" fmla="*/ 6 h 7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900" h="76">
                          <a:moveTo>
                            <a:pt x="16" y="6"/>
                          </a:moveTo>
                          <a:cubicBezTo>
                            <a:pt x="273" y="6"/>
                            <a:pt x="538" y="6"/>
                            <a:pt x="800" y="6"/>
                          </a:cubicBezTo>
                          <a:cubicBezTo>
                            <a:pt x="833" y="6"/>
                            <a:pt x="869" y="0"/>
                            <a:pt x="900" y="14"/>
                          </a:cubicBezTo>
                          <a:cubicBezTo>
                            <a:pt x="900" y="30"/>
                            <a:pt x="900" y="46"/>
                            <a:pt x="900" y="62"/>
                          </a:cubicBezTo>
                          <a:cubicBezTo>
                            <a:pt x="867" y="76"/>
                            <a:pt x="828" y="70"/>
                            <a:pt x="792" y="70"/>
                          </a:cubicBezTo>
                          <a:cubicBezTo>
                            <a:pt x="539" y="70"/>
                            <a:pt x="259" y="73"/>
                            <a:pt x="8" y="66"/>
                          </a:cubicBezTo>
                          <a:cubicBezTo>
                            <a:pt x="0" y="56"/>
                            <a:pt x="5" y="34"/>
                            <a:pt x="4" y="18"/>
                          </a:cubicBezTo>
                          <a:cubicBezTo>
                            <a:pt x="6" y="12"/>
                            <a:pt x="10" y="8"/>
                            <a:pt x="16" y="6"/>
                          </a:cubicBezTo>
                          <a:close/>
                        </a:path>
                      </a:pathLst>
                    </a:custGeom>
                    <a:grpFill/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42" name="Freeform 10">
                      <a:extLst>
                        <a:ext uri="{FF2B5EF4-FFF2-40B4-BE49-F238E27FC236}">
                          <a16:creationId xmlns:a16="http://schemas.microsoft.com/office/drawing/2014/main" id="{8CD46FDB-AF98-4011-B498-3282A12506E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21" y="2430"/>
                      <a:ext cx="1656" cy="161"/>
                    </a:xfrm>
                    <a:custGeom>
                      <a:avLst/>
                      <a:gdLst>
                        <a:gd name="T0" fmla="*/ 16 w 784"/>
                        <a:gd name="T1" fmla="*/ 0 h 76"/>
                        <a:gd name="T2" fmla="*/ 772 w 784"/>
                        <a:gd name="T3" fmla="*/ 0 h 76"/>
                        <a:gd name="T4" fmla="*/ 744 w 784"/>
                        <a:gd name="T5" fmla="*/ 32 h 76"/>
                        <a:gd name="T6" fmla="*/ 700 w 784"/>
                        <a:gd name="T7" fmla="*/ 64 h 76"/>
                        <a:gd name="T8" fmla="*/ 524 w 784"/>
                        <a:gd name="T9" fmla="*/ 64 h 76"/>
                        <a:gd name="T10" fmla="*/ 8 w 784"/>
                        <a:gd name="T11" fmla="*/ 60 h 76"/>
                        <a:gd name="T12" fmla="*/ 4 w 784"/>
                        <a:gd name="T13" fmla="*/ 12 h 76"/>
                        <a:gd name="T14" fmla="*/ 16 w 784"/>
                        <a:gd name="T15" fmla="*/ 0 h 7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784" h="76">
                          <a:moveTo>
                            <a:pt x="16" y="0"/>
                          </a:moveTo>
                          <a:cubicBezTo>
                            <a:pt x="268" y="0"/>
                            <a:pt x="520" y="0"/>
                            <a:pt x="772" y="0"/>
                          </a:cubicBezTo>
                          <a:cubicBezTo>
                            <a:pt x="784" y="4"/>
                            <a:pt x="755" y="23"/>
                            <a:pt x="744" y="32"/>
                          </a:cubicBezTo>
                          <a:cubicBezTo>
                            <a:pt x="730" y="44"/>
                            <a:pt x="712" y="61"/>
                            <a:pt x="700" y="64"/>
                          </a:cubicBezTo>
                          <a:cubicBezTo>
                            <a:pt x="655" y="76"/>
                            <a:pt x="587" y="64"/>
                            <a:pt x="524" y="64"/>
                          </a:cubicBezTo>
                          <a:cubicBezTo>
                            <a:pt x="361" y="64"/>
                            <a:pt x="157" y="67"/>
                            <a:pt x="8" y="60"/>
                          </a:cubicBezTo>
                          <a:cubicBezTo>
                            <a:pt x="0" y="50"/>
                            <a:pt x="5" y="28"/>
                            <a:pt x="4" y="12"/>
                          </a:cubicBezTo>
                          <a:cubicBezTo>
                            <a:pt x="6" y="6"/>
                            <a:pt x="10" y="2"/>
                            <a:pt x="16" y="0"/>
                          </a:cubicBezTo>
                          <a:close/>
                        </a:path>
                      </a:pathLst>
                    </a:custGeom>
                    <a:grpFill/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43" name="Freeform 12">
                      <a:extLst>
                        <a:ext uri="{FF2B5EF4-FFF2-40B4-BE49-F238E27FC236}">
                          <a16:creationId xmlns:a16="http://schemas.microsoft.com/office/drawing/2014/main" id="{A34E8D50-A25F-4EC1-A76D-390FC4947F9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17" y="2701"/>
                      <a:ext cx="1389" cy="145"/>
                    </a:xfrm>
                    <a:custGeom>
                      <a:avLst/>
                      <a:gdLst>
                        <a:gd name="T0" fmla="*/ 18 w 658"/>
                        <a:gd name="T1" fmla="*/ 0 h 69"/>
                        <a:gd name="T2" fmla="*/ 646 w 658"/>
                        <a:gd name="T3" fmla="*/ 0 h 69"/>
                        <a:gd name="T4" fmla="*/ 634 w 658"/>
                        <a:gd name="T5" fmla="*/ 32 h 69"/>
                        <a:gd name="T6" fmla="*/ 610 w 658"/>
                        <a:gd name="T7" fmla="*/ 64 h 69"/>
                        <a:gd name="T8" fmla="*/ 10 w 658"/>
                        <a:gd name="T9" fmla="*/ 60 h 69"/>
                        <a:gd name="T10" fmla="*/ 18 w 658"/>
                        <a:gd name="T11" fmla="*/ 0 h 6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58" h="69">
                          <a:moveTo>
                            <a:pt x="18" y="0"/>
                          </a:moveTo>
                          <a:cubicBezTo>
                            <a:pt x="227" y="0"/>
                            <a:pt x="437" y="0"/>
                            <a:pt x="646" y="0"/>
                          </a:cubicBezTo>
                          <a:cubicBezTo>
                            <a:pt x="658" y="3"/>
                            <a:pt x="641" y="21"/>
                            <a:pt x="634" y="32"/>
                          </a:cubicBezTo>
                          <a:cubicBezTo>
                            <a:pt x="626" y="44"/>
                            <a:pt x="618" y="58"/>
                            <a:pt x="610" y="64"/>
                          </a:cubicBezTo>
                          <a:cubicBezTo>
                            <a:pt x="411" y="61"/>
                            <a:pt x="202" y="69"/>
                            <a:pt x="10" y="60"/>
                          </a:cubicBezTo>
                          <a:cubicBezTo>
                            <a:pt x="4" y="46"/>
                            <a:pt x="0" y="3"/>
                            <a:pt x="18" y="0"/>
                          </a:cubicBezTo>
                          <a:close/>
                        </a:path>
                      </a:pathLst>
                    </a:custGeom>
                    <a:grpFill/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44" name="Freeform 13">
                      <a:extLst>
                        <a:ext uri="{FF2B5EF4-FFF2-40B4-BE49-F238E27FC236}">
                          <a16:creationId xmlns:a16="http://schemas.microsoft.com/office/drawing/2014/main" id="{CCC23954-5639-4713-82E2-F9B145E558F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17" y="2971"/>
                      <a:ext cx="1237" cy="146"/>
                    </a:xfrm>
                    <a:custGeom>
                      <a:avLst/>
                      <a:gdLst>
                        <a:gd name="T0" fmla="*/ 18 w 586"/>
                        <a:gd name="T1" fmla="*/ 0 h 69"/>
                        <a:gd name="T2" fmla="*/ 586 w 586"/>
                        <a:gd name="T3" fmla="*/ 0 h 69"/>
                        <a:gd name="T4" fmla="*/ 566 w 586"/>
                        <a:gd name="T5" fmla="*/ 64 h 69"/>
                        <a:gd name="T6" fmla="*/ 10 w 586"/>
                        <a:gd name="T7" fmla="*/ 60 h 69"/>
                        <a:gd name="T8" fmla="*/ 18 w 586"/>
                        <a:gd name="T9" fmla="*/ 0 h 6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586" h="69">
                          <a:moveTo>
                            <a:pt x="18" y="0"/>
                          </a:moveTo>
                          <a:cubicBezTo>
                            <a:pt x="207" y="0"/>
                            <a:pt x="397" y="0"/>
                            <a:pt x="586" y="0"/>
                          </a:cubicBezTo>
                          <a:cubicBezTo>
                            <a:pt x="578" y="20"/>
                            <a:pt x="571" y="41"/>
                            <a:pt x="566" y="64"/>
                          </a:cubicBezTo>
                          <a:cubicBezTo>
                            <a:pt x="382" y="61"/>
                            <a:pt x="187" y="69"/>
                            <a:pt x="10" y="60"/>
                          </a:cubicBezTo>
                          <a:cubicBezTo>
                            <a:pt x="4" y="46"/>
                            <a:pt x="0" y="3"/>
                            <a:pt x="18" y="0"/>
                          </a:cubicBezTo>
                          <a:close/>
                        </a:path>
                      </a:pathLst>
                    </a:custGeom>
                    <a:grpFill/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904" name="Group 903">
                <a:extLst>
                  <a:ext uri="{FF2B5EF4-FFF2-40B4-BE49-F238E27FC236}">
                    <a16:creationId xmlns:a16="http://schemas.microsoft.com/office/drawing/2014/main" id="{6064FAC0-D8FA-4845-BD86-CDCDD8C1EC1D}"/>
                  </a:ext>
                </a:extLst>
              </p:cNvPr>
              <p:cNvGrpSpPr/>
              <p:nvPr/>
            </p:nvGrpSpPr>
            <p:grpSpPr>
              <a:xfrm>
                <a:off x="7305467" y="4406818"/>
                <a:ext cx="393040" cy="415550"/>
                <a:chOff x="9743757" y="4757943"/>
                <a:chExt cx="476412" cy="503696"/>
              </a:xfrm>
            </p:grpSpPr>
            <p:grpSp>
              <p:nvGrpSpPr>
                <p:cNvPr id="750" name="Group 749">
                  <a:extLst>
                    <a:ext uri="{FF2B5EF4-FFF2-40B4-BE49-F238E27FC236}">
                      <a16:creationId xmlns:a16="http://schemas.microsoft.com/office/drawing/2014/main" id="{F8E2EBA6-9726-4776-91BC-B8381FC7CD02}"/>
                    </a:ext>
                  </a:extLst>
                </p:cNvPr>
                <p:cNvGrpSpPr/>
                <p:nvPr/>
              </p:nvGrpSpPr>
              <p:grpSpPr>
                <a:xfrm>
                  <a:off x="9743757" y="475794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754" name="Freeform: Shape 753">
                    <a:extLst>
                      <a:ext uri="{FF2B5EF4-FFF2-40B4-BE49-F238E27FC236}">
                        <a16:creationId xmlns:a16="http://schemas.microsoft.com/office/drawing/2014/main" id="{71C18A3E-CCAA-4B1C-8869-D3E7F8FED123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55" name="Oval 754">
                    <a:extLst>
                      <a:ext uri="{FF2B5EF4-FFF2-40B4-BE49-F238E27FC236}">
                        <a16:creationId xmlns:a16="http://schemas.microsoft.com/office/drawing/2014/main" id="{2EB828E7-0400-47F7-9D7B-6C32394704C7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69" name="Group 768">
                  <a:extLst>
                    <a:ext uri="{FF2B5EF4-FFF2-40B4-BE49-F238E27FC236}">
                      <a16:creationId xmlns:a16="http://schemas.microsoft.com/office/drawing/2014/main" id="{CCD5FDB2-D808-4CC8-9E51-9B7166BA355D}"/>
                    </a:ext>
                  </a:extLst>
                </p:cNvPr>
                <p:cNvGrpSpPr/>
                <p:nvPr/>
              </p:nvGrpSpPr>
              <p:grpSpPr>
                <a:xfrm>
                  <a:off x="9855593" y="4882156"/>
                  <a:ext cx="252740" cy="255270"/>
                  <a:chOff x="1399765" y="203403"/>
                  <a:chExt cx="6010580" cy="6573623"/>
                </a:xfrm>
                <a:solidFill>
                  <a:schemeClr val="accent2"/>
                </a:solidFill>
                <a:effectLst/>
                <a:scene3d>
                  <a:camera prst="perspectiveRight"/>
                  <a:lightRig rig="threePt" dir="t"/>
                </a:scene3d>
              </p:grpSpPr>
              <p:sp>
                <p:nvSpPr>
                  <p:cNvPr id="775" name="Freeform 297">
                    <a:extLst>
                      <a:ext uri="{FF2B5EF4-FFF2-40B4-BE49-F238E27FC236}">
                        <a16:creationId xmlns:a16="http://schemas.microsoft.com/office/drawing/2014/main" id="{14D4F525-F074-4C40-A0B7-D20626575C63}"/>
                      </a:ext>
                    </a:extLst>
                  </p:cNvPr>
                  <p:cNvSpPr/>
                  <p:nvPr/>
                </p:nvSpPr>
                <p:spPr>
                  <a:xfrm rot="3454661">
                    <a:off x="1399081" y="204087"/>
                    <a:ext cx="5272566" cy="5271197"/>
                  </a:xfrm>
                  <a:custGeom>
                    <a:avLst/>
                    <a:gdLst>
                      <a:gd name="connsiteX0" fmla="*/ 409439 w 5272566"/>
                      <a:gd name="connsiteY0" fmla="*/ 1219023 h 5271197"/>
                      <a:gd name="connsiteX1" fmla="*/ 4051129 w 5272566"/>
                      <a:gd name="connsiteY1" fmla="*/ 413447 h 5271197"/>
                      <a:gd name="connsiteX2" fmla="*/ 4943845 w 5272566"/>
                      <a:gd name="connsiteY2" fmla="*/ 1356873 h 5271197"/>
                      <a:gd name="connsiteX3" fmla="*/ 4972906 w 5272566"/>
                      <a:gd name="connsiteY3" fmla="*/ 1415439 h 5271197"/>
                      <a:gd name="connsiteX4" fmla="*/ 4625788 w 5272566"/>
                      <a:gd name="connsiteY4" fmla="*/ 1661250 h 5271197"/>
                      <a:gd name="connsiteX5" fmla="*/ 4576638 w 5272566"/>
                      <a:gd name="connsiteY5" fmla="*/ 1574651 h 5271197"/>
                      <a:gd name="connsiteX6" fmla="*/ 4052955 w 5272566"/>
                      <a:gd name="connsiteY6" fmla="*/ 936783 h 5271197"/>
                      <a:gd name="connsiteX7" fmla="*/ 3810709 w 5272566"/>
                      <a:gd name="connsiteY7" fmla="*/ 1328512 h 5271197"/>
                      <a:gd name="connsiteX8" fmla="*/ 4328107 w 5272566"/>
                      <a:gd name="connsiteY8" fmla="*/ 1806925 h 5271197"/>
                      <a:gd name="connsiteX9" fmla="*/ 4366846 w 5272566"/>
                      <a:gd name="connsiteY9" fmla="*/ 1844619 h 5271197"/>
                      <a:gd name="connsiteX10" fmla="*/ 4165779 w 5272566"/>
                      <a:gd name="connsiteY10" fmla="*/ 1987004 h 5271197"/>
                      <a:gd name="connsiteX11" fmla="*/ 5272566 w 5272566"/>
                      <a:gd name="connsiteY11" fmla="*/ 2831966 h 5271197"/>
                      <a:gd name="connsiteX12" fmla="*/ 5258056 w 5272566"/>
                      <a:gd name="connsiteY12" fmla="*/ 2980827 h 5271197"/>
                      <a:gd name="connsiteX13" fmla="*/ 4869942 w 5272566"/>
                      <a:gd name="connsiteY13" fmla="*/ 4052175 h 5271197"/>
                      <a:gd name="connsiteX14" fmla="*/ 1228253 w 5272566"/>
                      <a:gd name="connsiteY14" fmla="*/ 4857749 h 5271197"/>
                      <a:gd name="connsiteX15" fmla="*/ 409439 w 5272566"/>
                      <a:gd name="connsiteY15" fmla="*/ 1219023 h 5271197"/>
                      <a:gd name="connsiteX16" fmla="*/ 1087761 w 5272566"/>
                      <a:gd name="connsiteY16" fmla="*/ 1388141 h 5271197"/>
                      <a:gd name="connsiteX17" fmla="*/ 2613676 w 5272566"/>
                      <a:gd name="connsiteY17" fmla="*/ 2357349 h 5271197"/>
                      <a:gd name="connsiteX18" fmla="*/ 3188250 w 5272566"/>
                      <a:gd name="connsiteY18" fmla="*/ 1458168 h 5271197"/>
                      <a:gd name="connsiteX19" fmla="*/ 1087761 w 5272566"/>
                      <a:gd name="connsiteY19" fmla="*/ 1388141 h 5271197"/>
                      <a:gd name="connsiteX20" fmla="*/ 1638829 w 5272566"/>
                      <a:gd name="connsiteY20" fmla="*/ 677137 h 5271197"/>
                      <a:gd name="connsiteX21" fmla="*/ 3424409 w 5272566"/>
                      <a:gd name="connsiteY21" fmla="*/ 1080939 h 5271197"/>
                      <a:gd name="connsiteX22" fmla="*/ 3671406 w 5272566"/>
                      <a:gd name="connsiteY22" fmla="*/ 692071 h 5271197"/>
                      <a:gd name="connsiteX23" fmla="*/ 1638829 w 5272566"/>
                      <a:gd name="connsiteY23" fmla="*/ 677137 h 5271197"/>
                      <a:gd name="connsiteX24" fmla="*/ 859420 w 5272566"/>
                      <a:gd name="connsiteY24" fmla="*/ 1780116 h 5271197"/>
                      <a:gd name="connsiteX25" fmla="*/ 1806682 w 5272566"/>
                      <a:gd name="connsiteY25" fmla="*/ 3633292 h 5271197"/>
                      <a:gd name="connsiteX26" fmla="*/ 2373766 w 5272566"/>
                      <a:gd name="connsiteY26" fmla="*/ 2735059 h 5271197"/>
                      <a:gd name="connsiteX27" fmla="*/ 859420 w 5272566"/>
                      <a:gd name="connsiteY27" fmla="*/ 1780116 h 5271197"/>
                      <a:gd name="connsiteX28" fmla="*/ 434565 w 5272566"/>
                      <a:gd name="connsiteY28" fmla="*/ 2562295 h 5271197"/>
                      <a:gd name="connsiteX29" fmla="*/ 1322391 w 5272566"/>
                      <a:gd name="connsiteY29" fmla="*/ 4401177 h 5271197"/>
                      <a:gd name="connsiteX30" fmla="*/ 1583892 w 5272566"/>
                      <a:gd name="connsiteY30" fmla="*/ 3994898 h 5271197"/>
                      <a:gd name="connsiteX31" fmla="*/ 434565 w 5272566"/>
                      <a:gd name="connsiteY31" fmla="*/ 2562295 h 5271197"/>
                      <a:gd name="connsiteX32" fmla="*/ 1719649 w 5272566"/>
                      <a:gd name="connsiteY32" fmla="*/ 4599465 h 5271197"/>
                      <a:gd name="connsiteX33" fmla="*/ 1870536 w 5272566"/>
                      <a:gd name="connsiteY33" fmla="*/ 4665959 h 5271197"/>
                      <a:gd name="connsiteX34" fmla="*/ 3319436 w 5272566"/>
                      <a:gd name="connsiteY34" fmla="*/ 4702829 h 5271197"/>
                      <a:gd name="connsiteX35" fmla="*/ 3510768 w 5272566"/>
                      <a:gd name="connsiteY35" fmla="*/ 4630655 h 5271197"/>
                      <a:gd name="connsiteX36" fmla="*/ 3415363 w 5272566"/>
                      <a:gd name="connsiteY36" fmla="*/ 4634731 h 5271197"/>
                      <a:gd name="connsiteX37" fmla="*/ 1960149 w 5272566"/>
                      <a:gd name="connsiteY37" fmla="*/ 4242011 h 5271197"/>
                      <a:gd name="connsiteX38" fmla="*/ 1950349 w 5272566"/>
                      <a:gd name="connsiteY38" fmla="*/ 4236255 h 5271197"/>
                      <a:gd name="connsiteX39" fmla="*/ 1719649 w 5272566"/>
                      <a:gd name="connsiteY39" fmla="*/ 4599465 h 5271197"/>
                      <a:gd name="connsiteX40" fmla="*/ 2199464 w 5272566"/>
                      <a:gd name="connsiteY40" fmla="*/ 3844049 h 5271197"/>
                      <a:gd name="connsiteX41" fmla="*/ 2348650 w 5272566"/>
                      <a:gd name="connsiteY41" fmla="*/ 3920036 h 5271197"/>
                      <a:gd name="connsiteX42" fmla="*/ 4154095 w 5272566"/>
                      <a:gd name="connsiteY42" fmla="*/ 3985530 h 5271197"/>
                      <a:gd name="connsiteX43" fmla="*/ 4238937 w 5272566"/>
                      <a:gd name="connsiteY43" fmla="*/ 3919749 h 5271197"/>
                      <a:gd name="connsiteX44" fmla="*/ 2751477 w 5272566"/>
                      <a:gd name="connsiteY44" fmla="*/ 2974967 h 5271197"/>
                      <a:gd name="connsiteX45" fmla="*/ 2199464 w 5272566"/>
                      <a:gd name="connsiteY45" fmla="*/ 3844049 h 5271197"/>
                      <a:gd name="connsiteX46" fmla="*/ 2991387 w 5272566"/>
                      <a:gd name="connsiteY46" fmla="*/ 2597257 h 5271197"/>
                      <a:gd name="connsiteX47" fmla="*/ 4482665 w 5272566"/>
                      <a:gd name="connsiteY47" fmla="*/ 3544464 h 5271197"/>
                      <a:gd name="connsiteX48" fmla="*/ 4486067 w 5272566"/>
                      <a:gd name="connsiteY48" fmla="*/ 3535284 h 5271197"/>
                      <a:gd name="connsiteX49" fmla="*/ 3684412 w 5272566"/>
                      <a:gd name="connsiteY49" fmla="*/ 1817028 h 5271197"/>
                      <a:gd name="connsiteX50" fmla="*/ 3552218 w 5272566"/>
                      <a:gd name="connsiteY50" fmla="*/ 1714291 h 5271197"/>
                      <a:gd name="connsiteX51" fmla="*/ 2991387 w 5272566"/>
                      <a:gd name="connsiteY51" fmla="*/ 2597257 h 5271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</a:cxnLst>
                    <a:rect l="l" t="t" r="r" b="b"/>
                    <a:pathLst>
                      <a:path w="5272566" h="5271197">
                        <a:moveTo>
                          <a:pt x="409439" y="1219023"/>
                        </a:moveTo>
                        <a:cubicBezTo>
                          <a:pt x="1188955" y="-8238"/>
                          <a:pt x="2819394" y="-368905"/>
                          <a:pt x="4051129" y="413447"/>
                        </a:cubicBezTo>
                        <a:cubicBezTo>
                          <a:pt x="4436045" y="657933"/>
                          <a:pt x="4736475" y="985110"/>
                          <a:pt x="4943845" y="1356873"/>
                        </a:cubicBezTo>
                        <a:lnTo>
                          <a:pt x="4972906" y="1415439"/>
                        </a:lnTo>
                        <a:lnTo>
                          <a:pt x="4625788" y="1661250"/>
                        </a:lnTo>
                        <a:lnTo>
                          <a:pt x="4576638" y="1574651"/>
                        </a:lnTo>
                        <a:cubicBezTo>
                          <a:pt x="4394608" y="1276863"/>
                          <a:pt x="4157622" y="1031747"/>
                          <a:pt x="4052955" y="936783"/>
                        </a:cubicBezTo>
                        <a:lnTo>
                          <a:pt x="3810709" y="1328512"/>
                        </a:lnTo>
                        <a:cubicBezTo>
                          <a:pt x="3893916" y="1416016"/>
                          <a:pt x="4114021" y="1604591"/>
                          <a:pt x="4328107" y="1806925"/>
                        </a:cubicBezTo>
                        <a:lnTo>
                          <a:pt x="4366846" y="1844619"/>
                        </a:lnTo>
                        <a:lnTo>
                          <a:pt x="4165779" y="1987004"/>
                        </a:lnTo>
                        <a:lnTo>
                          <a:pt x="5272566" y="2831966"/>
                        </a:lnTo>
                        <a:lnTo>
                          <a:pt x="5258056" y="2980827"/>
                        </a:lnTo>
                        <a:cubicBezTo>
                          <a:pt x="5210547" y="3350970"/>
                          <a:pt x="5083091" y="3716595"/>
                          <a:pt x="4869942" y="4052175"/>
                        </a:cubicBezTo>
                        <a:cubicBezTo>
                          <a:pt x="4090426" y="5279435"/>
                          <a:pt x="2459987" y="5640102"/>
                          <a:pt x="1228253" y="4857749"/>
                        </a:cubicBezTo>
                        <a:cubicBezTo>
                          <a:pt x="-3481" y="4075395"/>
                          <a:pt x="-370076" y="2446282"/>
                          <a:pt x="409439" y="1219023"/>
                        </a:cubicBezTo>
                        <a:close/>
                        <a:moveTo>
                          <a:pt x="1087761" y="1388141"/>
                        </a:moveTo>
                        <a:lnTo>
                          <a:pt x="2613676" y="2357349"/>
                        </a:lnTo>
                        <a:lnTo>
                          <a:pt x="3188250" y="1458168"/>
                        </a:lnTo>
                        <a:cubicBezTo>
                          <a:pt x="2233451" y="973393"/>
                          <a:pt x="1581315" y="1042563"/>
                          <a:pt x="1087761" y="1388141"/>
                        </a:cubicBezTo>
                        <a:close/>
                        <a:moveTo>
                          <a:pt x="1638829" y="677137"/>
                        </a:moveTo>
                        <a:cubicBezTo>
                          <a:pt x="2837164" y="666235"/>
                          <a:pt x="3346526" y="1033366"/>
                          <a:pt x="3424409" y="1080939"/>
                        </a:cubicBezTo>
                        <a:lnTo>
                          <a:pt x="3671406" y="692071"/>
                        </a:lnTo>
                        <a:cubicBezTo>
                          <a:pt x="3185044" y="467478"/>
                          <a:pt x="2562517" y="240241"/>
                          <a:pt x="1638829" y="677137"/>
                        </a:cubicBezTo>
                        <a:close/>
                        <a:moveTo>
                          <a:pt x="859420" y="1780116"/>
                        </a:moveTo>
                        <a:cubicBezTo>
                          <a:pt x="750814" y="2051774"/>
                          <a:pt x="876897" y="2985892"/>
                          <a:pt x="1806682" y="3633292"/>
                        </a:cubicBezTo>
                        <a:lnTo>
                          <a:pt x="2373766" y="2735059"/>
                        </a:lnTo>
                        <a:cubicBezTo>
                          <a:pt x="1865191" y="2415484"/>
                          <a:pt x="1367995" y="2099692"/>
                          <a:pt x="859420" y="1780116"/>
                        </a:cubicBezTo>
                        <a:close/>
                        <a:moveTo>
                          <a:pt x="434565" y="2562295"/>
                        </a:moveTo>
                        <a:cubicBezTo>
                          <a:pt x="414893" y="2636952"/>
                          <a:pt x="450301" y="3781255"/>
                          <a:pt x="1322391" y="4401177"/>
                        </a:cubicBezTo>
                        <a:lnTo>
                          <a:pt x="1583892" y="3994898"/>
                        </a:lnTo>
                        <a:cubicBezTo>
                          <a:pt x="760129" y="3467015"/>
                          <a:pt x="439742" y="2527027"/>
                          <a:pt x="434565" y="2562295"/>
                        </a:cubicBezTo>
                        <a:close/>
                        <a:moveTo>
                          <a:pt x="1719649" y="4599465"/>
                        </a:moveTo>
                        <a:lnTo>
                          <a:pt x="1870536" y="4665959"/>
                        </a:lnTo>
                        <a:cubicBezTo>
                          <a:pt x="2344046" y="4846842"/>
                          <a:pt x="2855785" y="4852779"/>
                          <a:pt x="3319436" y="4702829"/>
                        </a:cubicBezTo>
                        <a:lnTo>
                          <a:pt x="3510768" y="4630655"/>
                        </a:lnTo>
                        <a:lnTo>
                          <a:pt x="3415363" y="4634731"/>
                        </a:lnTo>
                        <a:cubicBezTo>
                          <a:pt x="2956462" y="4635377"/>
                          <a:pt x="2447366" y="4505429"/>
                          <a:pt x="1960149" y="4242011"/>
                        </a:cubicBezTo>
                        <a:cubicBezTo>
                          <a:pt x="1956883" y="4240091"/>
                          <a:pt x="1953615" y="4238173"/>
                          <a:pt x="1950349" y="4236255"/>
                        </a:cubicBezTo>
                        <a:lnTo>
                          <a:pt x="1719649" y="4599465"/>
                        </a:lnTo>
                        <a:close/>
                        <a:moveTo>
                          <a:pt x="2199464" y="3844049"/>
                        </a:moveTo>
                        <a:lnTo>
                          <a:pt x="2348650" y="3920036"/>
                        </a:lnTo>
                        <a:cubicBezTo>
                          <a:pt x="3038234" y="4243911"/>
                          <a:pt x="3738888" y="4266610"/>
                          <a:pt x="4154095" y="3985530"/>
                        </a:cubicBezTo>
                        <a:lnTo>
                          <a:pt x="4238937" y="3919749"/>
                        </a:lnTo>
                        <a:lnTo>
                          <a:pt x="2751477" y="2974967"/>
                        </a:lnTo>
                        <a:lnTo>
                          <a:pt x="2199464" y="3844049"/>
                        </a:lnTo>
                        <a:close/>
                        <a:moveTo>
                          <a:pt x="2991387" y="2597257"/>
                        </a:moveTo>
                        <a:lnTo>
                          <a:pt x="4482665" y="3544464"/>
                        </a:lnTo>
                        <a:lnTo>
                          <a:pt x="4486067" y="3535284"/>
                        </a:lnTo>
                        <a:cubicBezTo>
                          <a:pt x="4636467" y="3024990"/>
                          <a:pt x="4315796" y="2340961"/>
                          <a:pt x="3684412" y="1817028"/>
                        </a:cubicBezTo>
                        <a:lnTo>
                          <a:pt x="3552218" y="1714291"/>
                        </a:lnTo>
                        <a:lnTo>
                          <a:pt x="2991387" y="2597257"/>
                        </a:ln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76" name="Down Arrow 25">
                    <a:extLst>
                      <a:ext uri="{FF2B5EF4-FFF2-40B4-BE49-F238E27FC236}">
                        <a16:creationId xmlns:a16="http://schemas.microsoft.com/office/drawing/2014/main" id="{04FC856D-3A0F-4450-A9E2-E7A4E0E73311}"/>
                      </a:ext>
                    </a:extLst>
                  </p:cNvPr>
                  <p:cNvSpPr/>
                  <p:nvPr/>
                </p:nvSpPr>
                <p:spPr>
                  <a:xfrm rot="8220000">
                    <a:off x="5126556" y="3668549"/>
                    <a:ext cx="2283789" cy="3108477"/>
                  </a:xfrm>
                  <a:custGeom>
                    <a:avLst/>
                    <a:gdLst>
                      <a:gd name="connsiteX0" fmla="*/ 0 w 1371600"/>
                      <a:gd name="connsiteY0" fmla="*/ 1633285 h 2769080"/>
                      <a:gd name="connsiteX1" fmla="*/ 342900 w 1371600"/>
                      <a:gd name="connsiteY1" fmla="*/ 1633285 h 2769080"/>
                      <a:gd name="connsiteX2" fmla="*/ 342900 w 1371600"/>
                      <a:gd name="connsiteY2" fmla="*/ 0 h 2769080"/>
                      <a:gd name="connsiteX3" fmla="*/ 1028700 w 1371600"/>
                      <a:gd name="connsiteY3" fmla="*/ 0 h 2769080"/>
                      <a:gd name="connsiteX4" fmla="*/ 1028700 w 1371600"/>
                      <a:gd name="connsiteY4" fmla="*/ 1633285 h 2769080"/>
                      <a:gd name="connsiteX5" fmla="*/ 1371600 w 1371600"/>
                      <a:gd name="connsiteY5" fmla="*/ 1633285 h 2769080"/>
                      <a:gd name="connsiteX6" fmla="*/ 685800 w 1371600"/>
                      <a:gd name="connsiteY6" fmla="*/ 2769080 h 2769080"/>
                      <a:gd name="connsiteX7" fmla="*/ 0 w 1371600"/>
                      <a:gd name="connsiteY7" fmla="*/ 1633285 h 2769080"/>
                      <a:gd name="connsiteX0" fmla="*/ 0 w 1371600"/>
                      <a:gd name="connsiteY0" fmla="*/ 1633285 h 3086831"/>
                      <a:gd name="connsiteX1" fmla="*/ 342900 w 1371600"/>
                      <a:gd name="connsiteY1" fmla="*/ 1633285 h 3086831"/>
                      <a:gd name="connsiteX2" fmla="*/ 342900 w 1371600"/>
                      <a:gd name="connsiteY2" fmla="*/ 0 h 3086831"/>
                      <a:gd name="connsiteX3" fmla="*/ 1028700 w 1371600"/>
                      <a:gd name="connsiteY3" fmla="*/ 0 h 3086831"/>
                      <a:gd name="connsiteX4" fmla="*/ 1028700 w 1371600"/>
                      <a:gd name="connsiteY4" fmla="*/ 1633285 h 3086831"/>
                      <a:gd name="connsiteX5" fmla="*/ 1371600 w 1371600"/>
                      <a:gd name="connsiteY5" fmla="*/ 1633285 h 3086831"/>
                      <a:gd name="connsiteX6" fmla="*/ 479513 w 1371600"/>
                      <a:gd name="connsiteY6" fmla="*/ 3086831 h 3086831"/>
                      <a:gd name="connsiteX7" fmla="*/ 0 w 1371600"/>
                      <a:gd name="connsiteY7" fmla="*/ 1633285 h 3086831"/>
                      <a:gd name="connsiteX0" fmla="*/ 0 w 1708502"/>
                      <a:gd name="connsiteY0" fmla="*/ 1249103 h 3086831"/>
                      <a:gd name="connsiteX1" fmla="*/ 679802 w 1708502"/>
                      <a:gd name="connsiteY1" fmla="*/ 1633285 h 3086831"/>
                      <a:gd name="connsiteX2" fmla="*/ 679802 w 1708502"/>
                      <a:gd name="connsiteY2" fmla="*/ 0 h 3086831"/>
                      <a:gd name="connsiteX3" fmla="*/ 1365602 w 1708502"/>
                      <a:gd name="connsiteY3" fmla="*/ 0 h 3086831"/>
                      <a:gd name="connsiteX4" fmla="*/ 1365602 w 1708502"/>
                      <a:gd name="connsiteY4" fmla="*/ 1633285 h 3086831"/>
                      <a:gd name="connsiteX5" fmla="*/ 1708502 w 1708502"/>
                      <a:gd name="connsiteY5" fmla="*/ 1633285 h 3086831"/>
                      <a:gd name="connsiteX6" fmla="*/ 816415 w 1708502"/>
                      <a:gd name="connsiteY6" fmla="*/ 3086831 h 3086831"/>
                      <a:gd name="connsiteX7" fmla="*/ 0 w 1708502"/>
                      <a:gd name="connsiteY7" fmla="*/ 1249103 h 3086831"/>
                      <a:gd name="connsiteX0" fmla="*/ 0 w 2283791"/>
                      <a:gd name="connsiteY0" fmla="*/ 1249103 h 3086831"/>
                      <a:gd name="connsiteX1" fmla="*/ 679802 w 2283791"/>
                      <a:gd name="connsiteY1" fmla="*/ 1633285 h 3086831"/>
                      <a:gd name="connsiteX2" fmla="*/ 679802 w 2283791"/>
                      <a:gd name="connsiteY2" fmla="*/ 0 h 3086831"/>
                      <a:gd name="connsiteX3" fmla="*/ 1365602 w 2283791"/>
                      <a:gd name="connsiteY3" fmla="*/ 0 h 3086831"/>
                      <a:gd name="connsiteX4" fmla="*/ 1365602 w 2283791"/>
                      <a:gd name="connsiteY4" fmla="*/ 1633285 h 3086831"/>
                      <a:gd name="connsiteX5" fmla="*/ 2283791 w 2283791"/>
                      <a:gd name="connsiteY5" fmla="*/ 1729652 h 3086831"/>
                      <a:gd name="connsiteX6" fmla="*/ 816415 w 2283791"/>
                      <a:gd name="connsiteY6" fmla="*/ 3086831 h 3086831"/>
                      <a:gd name="connsiteX7" fmla="*/ 0 w 2283791"/>
                      <a:gd name="connsiteY7" fmla="*/ 1249103 h 3086831"/>
                      <a:gd name="connsiteX0" fmla="*/ 0 w 2283791"/>
                      <a:gd name="connsiteY0" fmla="*/ 1249103 h 3086831"/>
                      <a:gd name="connsiteX1" fmla="*/ 679802 w 2283791"/>
                      <a:gd name="connsiteY1" fmla="*/ 1633285 h 3086831"/>
                      <a:gd name="connsiteX2" fmla="*/ 679802 w 2283791"/>
                      <a:gd name="connsiteY2" fmla="*/ 0 h 3086831"/>
                      <a:gd name="connsiteX3" fmla="*/ 1365602 w 2283791"/>
                      <a:gd name="connsiteY3" fmla="*/ 0 h 3086831"/>
                      <a:gd name="connsiteX4" fmla="*/ 1680218 w 2283791"/>
                      <a:gd name="connsiteY4" fmla="*/ 1601596 h 3086831"/>
                      <a:gd name="connsiteX5" fmla="*/ 2283791 w 2283791"/>
                      <a:gd name="connsiteY5" fmla="*/ 1729652 h 3086831"/>
                      <a:gd name="connsiteX6" fmla="*/ 816415 w 2283791"/>
                      <a:gd name="connsiteY6" fmla="*/ 3086831 h 3086831"/>
                      <a:gd name="connsiteX7" fmla="*/ 0 w 2283791"/>
                      <a:gd name="connsiteY7" fmla="*/ 1249103 h 3086831"/>
                      <a:gd name="connsiteX0" fmla="*/ 0 w 2283791"/>
                      <a:gd name="connsiteY0" fmla="*/ 1249103 h 3086831"/>
                      <a:gd name="connsiteX1" fmla="*/ 575230 w 2283791"/>
                      <a:gd name="connsiteY1" fmla="*/ 1380735 h 3086831"/>
                      <a:gd name="connsiteX2" fmla="*/ 679802 w 2283791"/>
                      <a:gd name="connsiteY2" fmla="*/ 0 h 3086831"/>
                      <a:gd name="connsiteX3" fmla="*/ 1365602 w 2283791"/>
                      <a:gd name="connsiteY3" fmla="*/ 0 h 3086831"/>
                      <a:gd name="connsiteX4" fmla="*/ 1680218 w 2283791"/>
                      <a:gd name="connsiteY4" fmla="*/ 1601596 h 3086831"/>
                      <a:gd name="connsiteX5" fmla="*/ 2283791 w 2283791"/>
                      <a:gd name="connsiteY5" fmla="*/ 1729652 h 3086831"/>
                      <a:gd name="connsiteX6" fmla="*/ 816415 w 2283791"/>
                      <a:gd name="connsiteY6" fmla="*/ 3086831 h 3086831"/>
                      <a:gd name="connsiteX7" fmla="*/ 0 w 2283791"/>
                      <a:gd name="connsiteY7" fmla="*/ 1249103 h 3086831"/>
                      <a:gd name="connsiteX0" fmla="*/ 0 w 2283791"/>
                      <a:gd name="connsiteY0" fmla="*/ 1249103 h 3086831"/>
                      <a:gd name="connsiteX1" fmla="*/ 575230 w 2283791"/>
                      <a:gd name="connsiteY1" fmla="*/ 1380735 h 3086831"/>
                      <a:gd name="connsiteX2" fmla="*/ 679802 w 2283791"/>
                      <a:gd name="connsiteY2" fmla="*/ 0 h 3086831"/>
                      <a:gd name="connsiteX3" fmla="*/ 1973386 w 2283791"/>
                      <a:gd name="connsiteY3" fmla="*/ 211686 h 3086831"/>
                      <a:gd name="connsiteX4" fmla="*/ 1680218 w 2283791"/>
                      <a:gd name="connsiteY4" fmla="*/ 1601596 h 3086831"/>
                      <a:gd name="connsiteX5" fmla="*/ 2283791 w 2283791"/>
                      <a:gd name="connsiteY5" fmla="*/ 1729652 h 3086831"/>
                      <a:gd name="connsiteX6" fmla="*/ 816415 w 2283791"/>
                      <a:gd name="connsiteY6" fmla="*/ 3086831 h 3086831"/>
                      <a:gd name="connsiteX7" fmla="*/ 0 w 2283791"/>
                      <a:gd name="connsiteY7" fmla="*/ 1249103 h 3086831"/>
                      <a:gd name="connsiteX0" fmla="*/ 0 w 2283791"/>
                      <a:gd name="connsiteY0" fmla="*/ 1270749 h 3108477"/>
                      <a:gd name="connsiteX1" fmla="*/ 575230 w 2283791"/>
                      <a:gd name="connsiteY1" fmla="*/ 1402381 h 3108477"/>
                      <a:gd name="connsiteX2" fmla="*/ 855022 w 2283791"/>
                      <a:gd name="connsiteY2" fmla="*/ 0 h 3108477"/>
                      <a:gd name="connsiteX3" fmla="*/ 1973386 w 2283791"/>
                      <a:gd name="connsiteY3" fmla="*/ 233332 h 3108477"/>
                      <a:gd name="connsiteX4" fmla="*/ 1680218 w 2283791"/>
                      <a:gd name="connsiteY4" fmla="*/ 1623242 h 3108477"/>
                      <a:gd name="connsiteX5" fmla="*/ 2283791 w 2283791"/>
                      <a:gd name="connsiteY5" fmla="*/ 1751298 h 3108477"/>
                      <a:gd name="connsiteX6" fmla="*/ 816415 w 2283791"/>
                      <a:gd name="connsiteY6" fmla="*/ 3108477 h 3108477"/>
                      <a:gd name="connsiteX7" fmla="*/ 0 w 2283791"/>
                      <a:gd name="connsiteY7" fmla="*/ 1270749 h 3108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283791" h="3108477">
                        <a:moveTo>
                          <a:pt x="0" y="1270749"/>
                        </a:moveTo>
                        <a:lnTo>
                          <a:pt x="575230" y="1402381"/>
                        </a:lnTo>
                        <a:lnTo>
                          <a:pt x="855022" y="0"/>
                        </a:lnTo>
                        <a:lnTo>
                          <a:pt x="1973386" y="233332"/>
                        </a:lnTo>
                        <a:lnTo>
                          <a:pt x="1680218" y="1623242"/>
                        </a:lnTo>
                        <a:lnTo>
                          <a:pt x="2283791" y="1751298"/>
                        </a:lnTo>
                        <a:lnTo>
                          <a:pt x="816415" y="3108477"/>
                        </a:lnTo>
                        <a:lnTo>
                          <a:pt x="0" y="1270749"/>
                        </a:ln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12" name="Group 911">
                <a:extLst>
                  <a:ext uri="{FF2B5EF4-FFF2-40B4-BE49-F238E27FC236}">
                    <a16:creationId xmlns:a16="http://schemas.microsoft.com/office/drawing/2014/main" id="{87593A07-11CA-46A7-B61E-EE5BD6E621E4}"/>
                  </a:ext>
                </a:extLst>
              </p:cNvPr>
              <p:cNvGrpSpPr/>
              <p:nvPr/>
            </p:nvGrpSpPr>
            <p:grpSpPr>
              <a:xfrm>
                <a:off x="8282133" y="4406818"/>
                <a:ext cx="393040" cy="415550"/>
                <a:chOff x="11045971" y="4757943"/>
                <a:chExt cx="476412" cy="503696"/>
              </a:xfrm>
            </p:grpSpPr>
            <p:grpSp>
              <p:nvGrpSpPr>
                <p:cNvPr id="820" name="Group 819">
                  <a:extLst>
                    <a:ext uri="{FF2B5EF4-FFF2-40B4-BE49-F238E27FC236}">
                      <a16:creationId xmlns:a16="http://schemas.microsoft.com/office/drawing/2014/main" id="{5935230C-F1C8-4263-A492-6F351BE57EF7}"/>
                    </a:ext>
                  </a:extLst>
                </p:cNvPr>
                <p:cNvGrpSpPr/>
                <p:nvPr/>
              </p:nvGrpSpPr>
              <p:grpSpPr>
                <a:xfrm>
                  <a:off x="11045971" y="475794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821" name="Freeform: Shape 820">
                    <a:extLst>
                      <a:ext uri="{FF2B5EF4-FFF2-40B4-BE49-F238E27FC236}">
                        <a16:creationId xmlns:a16="http://schemas.microsoft.com/office/drawing/2014/main" id="{75C5D2BE-C411-4493-A49B-B866A62219A6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22" name="Oval 821">
                    <a:extLst>
                      <a:ext uri="{FF2B5EF4-FFF2-40B4-BE49-F238E27FC236}">
                        <a16:creationId xmlns:a16="http://schemas.microsoft.com/office/drawing/2014/main" id="{6F6E525B-FDD4-41C1-B03D-3BE0735D79B9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47" name="Group 846">
                  <a:extLst>
                    <a:ext uri="{FF2B5EF4-FFF2-40B4-BE49-F238E27FC236}">
                      <a16:creationId xmlns:a16="http://schemas.microsoft.com/office/drawing/2014/main" id="{07CE769A-EB93-451E-9872-978AAF8B96AD}"/>
                    </a:ext>
                  </a:extLst>
                </p:cNvPr>
                <p:cNvGrpSpPr/>
                <p:nvPr/>
              </p:nvGrpSpPr>
              <p:grpSpPr>
                <a:xfrm>
                  <a:off x="11161973" y="4887657"/>
                  <a:ext cx="244408" cy="244268"/>
                  <a:chOff x="5660231" y="2874171"/>
                  <a:chExt cx="863862" cy="863365"/>
                </a:xfrm>
                <a:solidFill>
                  <a:schemeClr val="accent1"/>
                </a:solidFill>
              </p:grpSpPr>
              <p:sp>
                <p:nvSpPr>
                  <p:cNvPr id="848" name="Freeform: Shape 847">
                    <a:extLst>
                      <a:ext uri="{FF2B5EF4-FFF2-40B4-BE49-F238E27FC236}">
                        <a16:creationId xmlns:a16="http://schemas.microsoft.com/office/drawing/2014/main" id="{419FCF26-FDA4-4890-8E9B-FBD0541D84F2}"/>
                      </a:ext>
                    </a:extLst>
                  </p:cNvPr>
                  <p:cNvSpPr/>
                  <p:nvPr/>
                </p:nvSpPr>
                <p:spPr>
                  <a:xfrm>
                    <a:off x="5766610" y="2874289"/>
                    <a:ext cx="228600" cy="247650"/>
                  </a:xfrm>
                  <a:custGeom>
                    <a:avLst/>
                    <a:gdLst>
                      <a:gd name="connsiteX0" fmla="*/ 226664 w 228600"/>
                      <a:gd name="connsiteY0" fmla="*/ 165491 h 247650"/>
                      <a:gd name="connsiteX1" fmla="*/ 92245 w 228600"/>
                      <a:gd name="connsiteY1" fmla="*/ 7330 h 247650"/>
                      <a:gd name="connsiteX2" fmla="*/ 31057 w 228600"/>
                      <a:gd name="connsiteY2" fmla="*/ 21731 h 247650"/>
                      <a:gd name="connsiteX3" fmla="*/ 7144 w 228600"/>
                      <a:gd name="connsiteY3" fmla="*/ 35421 h 247650"/>
                      <a:gd name="connsiteX4" fmla="*/ 187003 w 228600"/>
                      <a:gd name="connsiteY4" fmla="*/ 248061 h 247650"/>
                      <a:gd name="connsiteX5" fmla="*/ 226664 w 228600"/>
                      <a:gd name="connsiteY5" fmla="*/ 165491 h 247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8600" h="247650">
                        <a:moveTo>
                          <a:pt x="226664" y="165491"/>
                        </a:moveTo>
                        <a:cubicBezTo>
                          <a:pt x="221602" y="125514"/>
                          <a:pt x="123668" y="9948"/>
                          <a:pt x="92245" y="7330"/>
                        </a:cubicBezTo>
                        <a:cubicBezTo>
                          <a:pt x="70883" y="6087"/>
                          <a:pt x="49622" y="11092"/>
                          <a:pt x="31057" y="21731"/>
                        </a:cubicBezTo>
                        <a:cubicBezTo>
                          <a:pt x="23249" y="25846"/>
                          <a:pt x="15193" y="30459"/>
                          <a:pt x="7144" y="35421"/>
                        </a:cubicBezTo>
                        <a:lnTo>
                          <a:pt x="187003" y="248061"/>
                        </a:lnTo>
                        <a:cubicBezTo>
                          <a:pt x="209506" y="217652"/>
                          <a:pt x="229118" y="184868"/>
                          <a:pt x="226664" y="165491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9" name="Freeform: Shape 848">
                    <a:extLst>
                      <a:ext uri="{FF2B5EF4-FFF2-40B4-BE49-F238E27FC236}">
                        <a16:creationId xmlns:a16="http://schemas.microsoft.com/office/drawing/2014/main" id="{337CF5C5-87B7-4022-A306-D5590E9D2D68}"/>
                      </a:ext>
                    </a:extLst>
                  </p:cNvPr>
                  <p:cNvSpPr/>
                  <p:nvPr/>
                </p:nvSpPr>
                <p:spPr>
                  <a:xfrm>
                    <a:off x="5660231" y="2927911"/>
                    <a:ext cx="809625" cy="809625"/>
                  </a:xfrm>
                  <a:custGeom>
                    <a:avLst/>
                    <a:gdLst>
                      <a:gd name="connsiteX0" fmla="*/ 29290 w 809625"/>
                      <a:gd name="connsiteY0" fmla="*/ 55307 h 809625"/>
                      <a:gd name="connsiteX1" fmla="*/ 238774 w 809625"/>
                      <a:gd name="connsiteY1" fmla="*/ 579020 h 809625"/>
                      <a:gd name="connsiteX2" fmla="*/ 762487 w 809625"/>
                      <a:gd name="connsiteY2" fmla="*/ 788505 h 809625"/>
                      <a:gd name="connsiteX3" fmla="*/ 810651 w 809625"/>
                      <a:gd name="connsiteY3" fmla="*/ 741030 h 809625"/>
                      <a:gd name="connsiteX4" fmla="*/ 587837 w 809625"/>
                      <a:gd name="connsiteY4" fmla="*/ 552564 h 809625"/>
                      <a:gd name="connsiteX5" fmla="*/ 571266 w 809625"/>
                      <a:gd name="connsiteY5" fmla="*/ 566819 h 809625"/>
                      <a:gd name="connsiteX6" fmla="*/ 529210 w 809625"/>
                      <a:gd name="connsiteY6" fmla="*/ 567861 h 809625"/>
                      <a:gd name="connsiteX7" fmla="*/ 382271 w 809625"/>
                      <a:gd name="connsiteY7" fmla="*/ 435523 h 809625"/>
                      <a:gd name="connsiteX8" fmla="*/ 249935 w 809625"/>
                      <a:gd name="connsiteY8" fmla="*/ 288585 h 809625"/>
                      <a:gd name="connsiteX9" fmla="*/ 250976 w 809625"/>
                      <a:gd name="connsiteY9" fmla="*/ 246530 h 809625"/>
                      <a:gd name="connsiteX10" fmla="*/ 265230 w 809625"/>
                      <a:gd name="connsiteY10" fmla="*/ 229957 h 809625"/>
                      <a:gd name="connsiteX11" fmla="*/ 76765 w 809625"/>
                      <a:gd name="connsiteY11" fmla="*/ 7144 h 809625"/>
                      <a:gd name="connsiteX12" fmla="*/ 29290 w 809625"/>
                      <a:gd name="connsiteY12" fmla="*/ 55308 h 809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09625" h="809625">
                        <a:moveTo>
                          <a:pt x="29290" y="55307"/>
                        </a:moveTo>
                        <a:cubicBezTo>
                          <a:pt x="-33130" y="160960"/>
                          <a:pt x="36308" y="376553"/>
                          <a:pt x="238774" y="579020"/>
                        </a:cubicBezTo>
                        <a:cubicBezTo>
                          <a:pt x="441242" y="781486"/>
                          <a:pt x="656835" y="850925"/>
                          <a:pt x="762487" y="788505"/>
                        </a:cubicBezTo>
                        <a:cubicBezTo>
                          <a:pt x="781177" y="775599"/>
                          <a:pt x="797476" y="759533"/>
                          <a:pt x="810651" y="741030"/>
                        </a:cubicBezTo>
                        <a:lnTo>
                          <a:pt x="587837" y="552564"/>
                        </a:lnTo>
                        <a:cubicBezTo>
                          <a:pt x="581748" y="557682"/>
                          <a:pt x="576141" y="562525"/>
                          <a:pt x="571266" y="566819"/>
                        </a:cubicBezTo>
                        <a:cubicBezTo>
                          <a:pt x="559346" y="577298"/>
                          <a:pt x="541633" y="577736"/>
                          <a:pt x="529210" y="567861"/>
                        </a:cubicBezTo>
                        <a:cubicBezTo>
                          <a:pt x="477736" y="526599"/>
                          <a:pt x="428675" y="482414"/>
                          <a:pt x="382271" y="435523"/>
                        </a:cubicBezTo>
                        <a:cubicBezTo>
                          <a:pt x="335381" y="389119"/>
                          <a:pt x="291195" y="340059"/>
                          <a:pt x="249935" y="288585"/>
                        </a:cubicBezTo>
                        <a:cubicBezTo>
                          <a:pt x="240058" y="276162"/>
                          <a:pt x="240497" y="258449"/>
                          <a:pt x="250976" y="246530"/>
                        </a:cubicBezTo>
                        <a:cubicBezTo>
                          <a:pt x="255270" y="241653"/>
                          <a:pt x="260112" y="236047"/>
                          <a:pt x="265230" y="229957"/>
                        </a:cubicBezTo>
                        <a:lnTo>
                          <a:pt x="76765" y="7144"/>
                        </a:lnTo>
                        <a:cubicBezTo>
                          <a:pt x="58261" y="20318"/>
                          <a:pt x="42196" y="36616"/>
                          <a:pt x="29290" y="55308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50" name="Freeform: Shape 849">
                    <a:extLst>
                      <a:ext uri="{FF2B5EF4-FFF2-40B4-BE49-F238E27FC236}">
                        <a16:creationId xmlns:a16="http://schemas.microsoft.com/office/drawing/2014/main" id="{3A26DE66-B511-4E7D-ABF3-93F163536374}"/>
                      </a:ext>
                    </a:extLst>
                  </p:cNvPr>
                  <p:cNvSpPr/>
                  <p:nvPr/>
                </p:nvSpPr>
                <p:spPr>
                  <a:xfrm>
                    <a:off x="6276443" y="3405311"/>
                    <a:ext cx="247650" cy="228600"/>
                  </a:xfrm>
                  <a:custGeom>
                    <a:avLst/>
                    <a:gdLst>
                      <a:gd name="connsiteX0" fmla="*/ 219784 w 247650"/>
                      <a:gd name="connsiteY0" fmla="*/ 226873 h 228600"/>
                      <a:gd name="connsiteX1" fmla="*/ 233473 w 247650"/>
                      <a:gd name="connsiteY1" fmla="*/ 202958 h 228600"/>
                      <a:gd name="connsiteX2" fmla="*/ 247875 w 247650"/>
                      <a:gd name="connsiteY2" fmla="*/ 141772 h 228600"/>
                      <a:gd name="connsiteX3" fmla="*/ 89714 w 247650"/>
                      <a:gd name="connsiteY3" fmla="*/ 7352 h 228600"/>
                      <a:gd name="connsiteX4" fmla="*/ 7144 w 247650"/>
                      <a:gd name="connsiteY4" fmla="*/ 47012 h 228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7650" h="228600">
                        <a:moveTo>
                          <a:pt x="219784" y="226873"/>
                        </a:moveTo>
                        <a:cubicBezTo>
                          <a:pt x="224746" y="218822"/>
                          <a:pt x="229359" y="210767"/>
                          <a:pt x="233473" y="202958"/>
                        </a:cubicBezTo>
                        <a:cubicBezTo>
                          <a:pt x="244113" y="184393"/>
                          <a:pt x="249117" y="163132"/>
                          <a:pt x="247875" y="141772"/>
                        </a:cubicBezTo>
                        <a:cubicBezTo>
                          <a:pt x="245256" y="110348"/>
                          <a:pt x="129690" y="12414"/>
                          <a:pt x="89714" y="7352"/>
                        </a:cubicBezTo>
                        <a:cubicBezTo>
                          <a:pt x="70336" y="4897"/>
                          <a:pt x="37552" y="24509"/>
                          <a:pt x="7144" y="47012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51" name="Freeform: Shape 850">
                    <a:extLst>
                      <a:ext uri="{FF2B5EF4-FFF2-40B4-BE49-F238E27FC236}">
                        <a16:creationId xmlns:a16="http://schemas.microsoft.com/office/drawing/2014/main" id="{4FB44D07-B913-4416-8978-E1AC62371B99}"/>
                      </a:ext>
                    </a:extLst>
                  </p:cNvPr>
                  <p:cNvSpPr/>
                  <p:nvPr/>
                </p:nvSpPr>
                <p:spPr>
                  <a:xfrm>
                    <a:off x="6113473" y="2874171"/>
                    <a:ext cx="409575" cy="409575"/>
                  </a:xfrm>
                  <a:custGeom>
                    <a:avLst/>
                    <a:gdLst>
                      <a:gd name="connsiteX0" fmla="*/ 32380 w 409575"/>
                      <a:gd name="connsiteY0" fmla="*/ 7187 h 409575"/>
                      <a:gd name="connsiteX1" fmla="*/ 7187 w 409575"/>
                      <a:gd name="connsiteY1" fmla="*/ 29532 h 409575"/>
                      <a:gd name="connsiteX2" fmla="*/ 29450 w 409575"/>
                      <a:gd name="connsiteY2" fmla="*/ 54719 h 409575"/>
                      <a:gd name="connsiteX3" fmla="*/ 363574 w 409575"/>
                      <a:gd name="connsiteY3" fmla="*/ 388843 h 409575"/>
                      <a:gd name="connsiteX4" fmla="*/ 387317 w 409575"/>
                      <a:gd name="connsiteY4" fmla="*/ 411190 h 409575"/>
                      <a:gd name="connsiteX5" fmla="*/ 388804 w 409575"/>
                      <a:gd name="connsiteY5" fmla="*/ 411144 h 409575"/>
                      <a:gd name="connsiteX6" fmla="*/ 411105 w 409575"/>
                      <a:gd name="connsiteY6" fmla="*/ 385918 h 409575"/>
                      <a:gd name="connsiteX7" fmla="*/ 411105 w 409575"/>
                      <a:gd name="connsiteY7" fmla="*/ 385913 h 409575"/>
                      <a:gd name="connsiteX8" fmla="*/ 32380 w 409575"/>
                      <a:gd name="connsiteY8" fmla="*/ 7187 h 409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9575" h="409575">
                        <a:moveTo>
                          <a:pt x="32380" y="7187"/>
                        </a:moveTo>
                        <a:cubicBezTo>
                          <a:pt x="19252" y="6401"/>
                          <a:pt x="7974" y="16405"/>
                          <a:pt x="7187" y="29532"/>
                        </a:cubicBezTo>
                        <a:cubicBezTo>
                          <a:pt x="6402" y="42627"/>
                          <a:pt x="16358" y="53889"/>
                          <a:pt x="29450" y="54719"/>
                        </a:cubicBezTo>
                        <a:cubicBezTo>
                          <a:pt x="209091" y="66022"/>
                          <a:pt x="352270" y="209201"/>
                          <a:pt x="363574" y="388843"/>
                        </a:cubicBezTo>
                        <a:cubicBezTo>
                          <a:pt x="364346" y="401393"/>
                          <a:pt x="374743" y="411179"/>
                          <a:pt x="387317" y="411190"/>
                        </a:cubicBezTo>
                        <a:cubicBezTo>
                          <a:pt x="387809" y="411190"/>
                          <a:pt x="388307" y="411177"/>
                          <a:pt x="388804" y="411144"/>
                        </a:cubicBezTo>
                        <a:cubicBezTo>
                          <a:pt x="401929" y="410336"/>
                          <a:pt x="411914" y="399042"/>
                          <a:pt x="411105" y="385918"/>
                        </a:cubicBezTo>
                        <a:cubicBezTo>
                          <a:pt x="411105" y="385916"/>
                          <a:pt x="411105" y="385915"/>
                          <a:pt x="411105" y="385913"/>
                        </a:cubicBezTo>
                        <a:cubicBezTo>
                          <a:pt x="398298" y="182289"/>
                          <a:pt x="236003" y="19995"/>
                          <a:pt x="32380" y="7187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52" name="Freeform: Shape 851">
                    <a:extLst>
                      <a:ext uri="{FF2B5EF4-FFF2-40B4-BE49-F238E27FC236}">
                        <a16:creationId xmlns:a16="http://schemas.microsoft.com/office/drawing/2014/main" id="{D9BB0092-20B2-4C61-B220-0062408A9314}"/>
                      </a:ext>
                    </a:extLst>
                  </p:cNvPr>
                  <p:cNvSpPr/>
                  <p:nvPr/>
                </p:nvSpPr>
                <p:spPr>
                  <a:xfrm>
                    <a:off x="6113386" y="2988843"/>
                    <a:ext cx="295275" cy="295275"/>
                  </a:xfrm>
                  <a:custGeom>
                    <a:avLst/>
                    <a:gdLst>
                      <a:gd name="connsiteX0" fmla="*/ 272717 w 295275"/>
                      <a:gd name="connsiteY0" fmla="*/ 296519 h 295275"/>
                      <a:gd name="connsiteX1" fmla="*/ 274843 w 295275"/>
                      <a:gd name="connsiteY1" fmla="*/ 296426 h 295275"/>
                      <a:gd name="connsiteX2" fmla="*/ 296463 w 295275"/>
                      <a:gd name="connsiteY2" fmla="*/ 270609 h 295275"/>
                      <a:gd name="connsiteX3" fmla="*/ 33117 w 295275"/>
                      <a:gd name="connsiteY3" fmla="*/ 7243 h 295275"/>
                      <a:gd name="connsiteX4" fmla="*/ 7243 w 295275"/>
                      <a:gd name="connsiteY4" fmla="*/ 28800 h 295275"/>
                      <a:gd name="connsiteX5" fmla="*/ 28800 w 295275"/>
                      <a:gd name="connsiteY5" fmla="*/ 54675 h 295275"/>
                      <a:gd name="connsiteX6" fmla="*/ 28885 w 295275"/>
                      <a:gd name="connsiteY6" fmla="*/ 54683 h 295275"/>
                      <a:gd name="connsiteX7" fmla="*/ 249025 w 295275"/>
                      <a:gd name="connsiteY7" fmla="*/ 274803 h 295275"/>
                      <a:gd name="connsiteX8" fmla="*/ 272717 w 295275"/>
                      <a:gd name="connsiteY8" fmla="*/ 296519 h 2952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5275" h="295275">
                        <a:moveTo>
                          <a:pt x="272717" y="296519"/>
                        </a:moveTo>
                        <a:cubicBezTo>
                          <a:pt x="273419" y="296519"/>
                          <a:pt x="274130" y="296491"/>
                          <a:pt x="274843" y="296426"/>
                        </a:cubicBezTo>
                        <a:cubicBezTo>
                          <a:pt x="287942" y="295267"/>
                          <a:pt x="297622" y="283708"/>
                          <a:pt x="296463" y="270609"/>
                        </a:cubicBezTo>
                        <a:cubicBezTo>
                          <a:pt x="284140" y="130585"/>
                          <a:pt x="173140" y="19577"/>
                          <a:pt x="33117" y="7243"/>
                        </a:cubicBezTo>
                        <a:cubicBezTo>
                          <a:pt x="20020" y="6051"/>
                          <a:pt x="8435" y="15703"/>
                          <a:pt x="7243" y="28800"/>
                        </a:cubicBezTo>
                        <a:cubicBezTo>
                          <a:pt x="6051" y="41898"/>
                          <a:pt x="15703" y="53482"/>
                          <a:pt x="28800" y="54675"/>
                        </a:cubicBezTo>
                        <a:cubicBezTo>
                          <a:pt x="28828" y="54677"/>
                          <a:pt x="28857" y="54680"/>
                          <a:pt x="28885" y="54683"/>
                        </a:cubicBezTo>
                        <a:cubicBezTo>
                          <a:pt x="145927" y="64981"/>
                          <a:pt x="238716" y="157763"/>
                          <a:pt x="249025" y="274803"/>
                        </a:cubicBezTo>
                        <a:cubicBezTo>
                          <a:pt x="250111" y="287083"/>
                          <a:pt x="260389" y="296504"/>
                          <a:pt x="272717" y="296519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53" name="Freeform: Shape 852">
                    <a:extLst>
                      <a:ext uri="{FF2B5EF4-FFF2-40B4-BE49-F238E27FC236}">
                        <a16:creationId xmlns:a16="http://schemas.microsoft.com/office/drawing/2014/main" id="{63932AD4-324F-4562-B98C-1260F89E6835}"/>
                      </a:ext>
                    </a:extLst>
                  </p:cNvPr>
                  <p:cNvSpPr/>
                  <p:nvPr/>
                </p:nvSpPr>
                <p:spPr>
                  <a:xfrm>
                    <a:off x="6113427" y="3103909"/>
                    <a:ext cx="180975" cy="180975"/>
                  </a:xfrm>
                  <a:custGeom>
                    <a:avLst/>
                    <a:gdLst>
                      <a:gd name="connsiteX0" fmla="*/ 27235 w 180975"/>
                      <a:gd name="connsiteY0" fmla="*/ 54480 h 180975"/>
                      <a:gd name="connsiteX1" fmla="*/ 134121 w 180975"/>
                      <a:gd name="connsiteY1" fmla="*/ 161362 h 180975"/>
                      <a:gd name="connsiteX2" fmla="*/ 161393 w 180975"/>
                      <a:gd name="connsiteY2" fmla="*/ 181116 h 180975"/>
                      <a:gd name="connsiteX3" fmla="*/ 181160 w 180975"/>
                      <a:gd name="connsiteY3" fmla="*/ 153920 h 180975"/>
                      <a:gd name="connsiteX4" fmla="*/ 34686 w 180975"/>
                      <a:gd name="connsiteY4" fmla="*/ 7440 h 180975"/>
                      <a:gd name="connsiteX5" fmla="*/ 7440 w 180975"/>
                      <a:gd name="connsiteY5" fmla="*/ 27234 h 180975"/>
                      <a:gd name="connsiteX6" fmla="*/ 27235 w 180975"/>
                      <a:gd name="connsiteY6" fmla="*/ 54480 h 180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0975" h="180975">
                        <a:moveTo>
                          <a:pt x="27235" y="54480"/>
                        </a:moveTo>
                        <a:cubicBezTo>
                          <a:pt x="82307" y="63089"/>
                          <a:pt x="125509" y="106290"/>
                          <a:pt x="134121" y="161362"/>
                        </a:cubicBezTo>
                        <a:cubicBezTo>
                          <a:pt x="136197" y="174347"/>
                          <a:pt x="148407" y="183192"/>
                          <a:pt x="161393" y="181116"/>
                        </a:cubicBezTo>
                        <a:cubicBezTo>
                          <a:pt x="174350" y="179046"/>
                          <a:pt x="183190" y="166883"/>
                          <a:pt x="181160" y="153920"/>
                        </a:cubicBezTo>
                        <a:cubicBezTo>
                          <a:pt x="169362" y="78447"/>
                          <a:pt x="110158" y="19241"/>
                          <a:pt x="34686" y="7440"/>
                        </a:cubicBezTo>
                        <a:cubicBezTo>
                          <a:pt x="21696" y="5383"/>
                          <a:pt x="9498" y="14245"/>
                          <a:pt x="7440" y="27234"/>
                        </a:cubicBezTo>
                        <a:cubicBezTo>
                          <a:pt x="5383" y="40224"/>
                          <a:pt x="14245" y="52422"/>
                          <a:pt x="27235" y="54480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F712D88-0D96-42AB-B58C-8D335C96CC8D}"/>
                </a:ext>
              </a:extLst>
            </p:cNvPr>
            <p:cNvGrpSpPr/>
            <p:nvPr/>
          </p:nvGrpSpPr>
          <p:grpSpPr>
            <a:xfrm>
              <a:off x="468828" y="5716823"/>
              <a:ext cx="8206345" cy="415550"/>
              <a:chOff x="468828" y="5094523"/>
              <a:chExt cx="8206345" cy="415550"/>
            </a:xfrm>
          </p:grpSpPr>
          <p:grpSp>
            <p:nvGrpSpPr>
              <p:cNvPr id="900" name="Group 899">
                <a:extLst>
                  <a:ext uri="{FF2B5EF4-FFF2-40B4-BE49-F238E27FC236}">
                    <a16:creationId xmlns:a16="http://schemas.microsoft.com/office/drawing/2014/main" id="{344E4B3A-2624-47FB-A295-B94DEB9FBEEB}"/>
                  </a:ext>
                </a:extLst>
              </p:cNvPr>
              <p:cNvGrpSpPr/>
              <p:nvPr/>
            </p:nvGrpSpPr>
            <p:grpSpPr>
              <a:xfrm>
                <a:off x="468828" y="5094523"/>
                <a:ext cx="393040" cy="415550"/>
                <a:chOff x="628231" y="5674883"/>
                <a:chExt cx="476412" cy="503696"/>
              </a:xfrm>
            </p:grpSpPr>
            <p:grpSp>
              <p:nvGrpSpPr>
                <p:cNvPr id="349" name="Group 348">
                  <a:extLst>
                    <a:ext uri="{FF2B5EF4-FFF2-40B4-BE49-F238E27FC236}">
                      <a16:creationId xmlns:a16="http://schemas.microsoft.com/office/drawing/2014/main" id="{260F0E64-1946-418F-8C5A-41ABEC1854C1}"/>
                    </a:ext>
                  </a:extLst>
                </p:cNvPr>
                <p:cNvGrpSpPr/>
                <p:nvPr/>
              </p:nvGrpSpPr>
              <p:grpSpPr>
                <a:xfrm>
                  <a:off x="628231" y="56748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350" name="Freeform: Shape 349">
                    <a:extLst>
                      <a:ext uri="{FF2B5EF4-FFF2-40B4-BE49-F238E27FC236}">
                        <a16:creationId xmlns:a16="http://schemas.microsoft.com/office/drawing/2014/main" id="{93626ABF-6426-4B1F-9AF9-C3CD97EA22E7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51" name="Oval 350">
                    <a:extLst>
                      <a:ext uri="{FF2B5EF4-FFF2-40B4-BE49-F238E27FC236}">
                        <a16:creationId xmlns:a16="http://schemas.microsoft.com/office/drawing/2014/main" id="{7F8A627B-B3C1-472C-93A8-BDB5E84798E3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76" name="Group 74">
                  <a:extLst>
                    <a:ext uri="{FF2B5EF4-FFF2-40B4-BE49-F238E27FC236}">
                      <a16:creationId xmlns:a16="http://schemas.microsoft.com/office/drawing/2014/main" id="{313DA5C1-C71C-4668-991D-83F5B04B81E9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746745" y="5812089"/>
                  <a:ext cx="239384" cy="229284"/>
                  <a:chOff x="3737" y="909"/>
                  <a:chExt cx="166" cy="159"/>
                </a:xfrm>
                <a:solidFill>
                  <a:schemeClr val="accent1"/>
                </a:solidFill>
              </p:grpSpPr>
              <p:sp>
                <p:nvSpPr>
                  <p:cNvPr id="377" name="Freeform 76">
                    <a:extLst>
                      <a:ext uri="{FF2B5EF4-FFF2-40B4-BE49-F238E27FC236}">
                        <a16:creationId xmlns:a16="http://schemas.microsoft.com/office/drawing/2014/main" id="{6D1F6945-5E96-4404-93FF-E4019909B5D1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827" y="909"/>
                    <a:ext cx="76" cy="152"/>
                  </a:xfrm>
                  <a:custGeom>
                    <a:avLst/>
                    <a:gdLst>
                      <a:gd name="T0" fmla="*/ 1245 w 1520"/>
                      <a:gd name="T1" fmla="*/ 1788 h 3040"/>
                      <a:gd name="T2" fmla="*/ 1208 w 1520"/>
                      <a:gd name="T3" fmla="*/ 1807 h 3040"/>
                      <a:gd name="T4" fmla="*/ 1181 w 1520"/>
                      <a:gd name="T5" fmla="*/ 1839 h 3040"/>
                      <a:gd name="T6" fmla="*/ 1172 w 1520"/>
                      <a:gd name="T7" fmla="*/ 1881 h 3040"/>
                      <a:gd name="T8" fmla="*/ 1181 w 1520"/>
                      <a:gd name="T9" fmla="*/ 1923 h 3040"/>
                      <a:gd name="T10" fmla="*/ 1208 w 1520"/>
                      <a:gd name="T11" fmla="*/ 1954 h 3040"/>
                      <a:gd name="T12" fmla="*/ 1245 w 1520"/>
                      <a:gd name="T13" fmla="*/ 1973 h 3040"/>
                      <a:gd name="T14" fmla="*/ 1288 w 1520"/>
                      <a:gd name="T15" fmla="*/ 1973 h 3040"/>
                      <a:gd name="T16" fmla="*/ 1326 w 1520"/>
                      <a:gd name="T17" fmla="*/ 1954 h 3040"/>
                      <a:gd name="T18" fmla="*/ 1352 w 1520"/>
                      <a:gd name="T19" fmla="*/ 1923 h 3040"/>
                      <a:gd name="T20" fmla="*/ 1361 w 1520"/>
                      <a:gd name="T21" fmla="*/ 1881 h 3040"/>
                      <a:gd name="T22" fmla="*/ 1352 w 1520"/>
                      <a:gd name="T23" fmla="*/ 1839 h 3040"/>
                      <a:gd name="T24" fmla="*/ 1326 w 1520"/>
                      <a:gd name="T25" fmla="*/ 1807 h 3040"/>
                      <a:gd name="T26" fmla="*/ 1288 w 1520"/>
                      <a:gd name="T27" fmla="*/ 1788 h 3040"/>
                      <a:gd name="T28" fmla="*/ 1 w 1520"/>
                      <a:gd name="T29" fmla="*/ 0 h 3040"/>
                      <a:gd name="T30" fmla="*/ 1520 w 1520"/>
                      <a:gd name="T31" fmla="*/ 304 h 3040"/>
                      <a:gd name="T32" fmla="*/ 0 w 1520"/>
                      <a:gd name="T33" fmla="*/ 3040 h 3040"/>
                      <a:gd name="T34" fmla="*/ 1345 w 1520"/>
                      <a:gd name="T35" fmla="*/ 1617 h 3040"/>
                      <a:gd name="T36" fmla="*/ 1358 w 1520"/>
                      <a:gd name="T37" fmla="*/ 1618 h 3040"/>
                      <a:gd name="T38" fmla="*/ 1405 w 1520"/>
                      <a:gd name="T39" fmla="*/ 1608 h 3040"/>
                      <a:gd name="T40" fmla="*/ 1443 w 1520"/>
                      <a:gd name="T41" fmla="*/ 1582 h 3040"/>
                      <a:gd name="T42" fmla="*/ 1466 w 1520"/>
                      <a:gd name="T43" fmla="*/ 1541 h 3040"/>
                      <a:gd name="T44" fmla="*/ 1472 w 1520"/>
                      <a:gd name="T45" fmla="*/ 1494 h 3040"/>
                      <a:gd name="T46" fmla="*/ 1460 w 1520"/>
                      <a:gd name="T47" fmla="*/ 1451 h 3040"/>
                      <a:gd name="T48" fmla="*/ 1433 w 1520"/>
                      <a:gd name="T49" fmla="*/ 1418 h 3040"/>
                      <a:gd name="T50" fmla="*/ 1395 w 1520"/>
                      <a:gd name="T51" fmla="*/ 1395 h 3040"/>
                      <a:gd name="T52" fmla="*/ 14 w 1520"/>
                      <a:gd name="T53" fmla="*/ 1231 h 3040"/>
                      <a:gd name="T54" fmla="*/ 7 w 1520"/>
                      <a:gd name="T55" fmla="*/ 1231 h 3040"/>
                      <a:gd name="T56" fmla="*/ 0 w 1520"/>
                      <a:gd name="T57" fmla="*/ 1232 h 3040"/>
                      <a:gd name="T58" fmla="*/ 1342 w 1520"/>
                      <a:gd name="T59" fmla="*/ 1313 h 3040"/>
                      <a:gd name="T60" fmla="*/ 1358 w 1520"/>
                      <a:gd name="T61" fmla="*/ 1314 h 3040"/>
                      <a:gd name="T62" fmla="*/ 1404 w 1520"/>
                      <a:gd name="T63" fmla="*/ 1305 h 3040"/>
                      <a:gd name="T64" fmla="*/ 1441 w 1520"/>
                      <a:gd name="T65" fmla="*/ 1278 h 3040"/>
                      <a:gd name="T66" fmla="*/ 1465 w 1520"/>
                      <a:gd name="T67" fmla="*/ 1240 h 3040"/>
                      <a:gd name="T68" fmla="*/ 1472 w 1520"/>
                      <a:gd name="T69" fmla="*/ 1194 h 3040"/>
                      <a:gd name="T70" fmla="*/ 1461 w 1520"/>
                      <a:gd name="T71" fmla="*/ 1151 h 3040"/>
                      <a:gd name="T72" fmla="*/ 1435 w 1520"/>
                      <a:gd name="T73" fmla="*/ 1115 h 3040"/>
                      <a:gd name="T74" fmla="*/ 1397 w 1520"/>
                      <a:gd name="T75" fmla="*/ 1093 h 3040"/>
                      <a:gd name="T76" fmla="*/ 17 w 1520"/>
                      <a:gd name="T77" fmla="*/ 890 h 3040"/>
                      <a:gd name="T78" fmla="*/ 0 w 1520"/>
                      <a:gd name="T79" fmla="*/ 890 h 3040"/>
                      <a:gd name="T80" fmla="*/ 1340 w 1520"/>
                      <a:gd name="T81" fmla="*/ 1008 h 3040"/>
                      <a:gd name="T82" fmla="*/ 1358 w 1520"/>
                      <a:gd name="T83" fmla="*/ 1010 h 3040"/>
                      <a:gd name="T84" fmla="*/ 1403 w 1520"/>
                      <a:gd name="T85" fmla="*/ 1000 h 3040"/>
                      <a:gd name="T86" fmla="*/ 1440 w 1520"/>
                      <a:gd name="T87" fmla="*/ 976 h 3040"/>
                      <a:gd name="T88" fmla="*/ 1465 w 1520"/>
                      <a:gd name="T89" fmla="*/ 937 h 3040"/>
                      <a:gd name="T90" fmla="*/ 1472 w 1520"/>
                      <a:gd name="T91" fmla="*/ 891 h 3040"/>
                      <a:gd name="T92" fmla="*/ 1462 w 1520"/>
                      <a:gd name="T93" fmla="*/ 849 h 3040"/>
                      <a:gd name="T94" fmla="*/ 1437 w 1520"/>
                      <a:gd name="T95" fmla="*/ 813 h 3040"/>
                      <a:gd name="T96" fmla="*/ 1399 w 1520"/>
                      <a:gd name="T97" fmla="*/ 790 h 3040"/>
                      <a:gd name="T98" fmla="*/ 19 w 1520"/>
                      <a:gd name="T99" fmla="*/ 562 h 3040"/>
                      <a:gd name="T100" fmla="*/ 1 w 1520"/>
                      <a:gd name="T101" fmla="*/ 563 h 3040"/>
                      <a:gd name="T102" fmla="*/ 1336 w 1520"/>
                      <a:gd name="T103" fmla="*/ 704 h 3040"/>
                      <a:gd name="T104" fmla="*/ 1358 w 1520"/>
                      <a:gd name="T105" fmla="*/ 706 h 3040"/>
                      <a:gd name="T106" fmla="*/ 1402 w 1520"/>
                      <a:gd name="T107" fmla="*/ 698 h 3040"/>
                      <a:gd name="T108" fmla="*/ 1439 w 1520"/>
                      <a:gd name="T109" fmla="*/ 673 h 3040"/>
                      <a:gd name="T110" fmla="*/ 1464 w 1520"/>
                      <a:gd name="T111" fmla="*/ 637 h 3040"/>
                      <a:gd name="T112" fmla="*/ 1472 w 1520"/>
                      <a:gd name="T113" fmla="*/ 591 h 3040"/>
                      <a:gd name="T114" fmla="*/ 1464 w 1520"/>
                      <a:gd name="T115" fmla="*/ 548 h 3040"/>
                      <a:gd name="T116" fmla="*/ 1440 w 1520"/>
                      <a:gd name="T117" fmla="*/ 512 h 3040"/>
                      <a:gd name="T118" fmla="*/ 1403 w 1520"/>
                      <a:gd name="T119" fmla="*/ 487 h 3040"/>
                      <a:gd name="T120" fmla="*/ 24 w 1520"/>
                      <a:gd name="T121" fmla="*/ 209 h 3040"/>
                      <a:gd name="T122" fmla="*/ 1 w 1520"/>
                      <a:gd name="T123" fmla="*/ 209 h 30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1520" h="3040">
                        <a:moveTo>
                          <a:pt x="1267" y="1785"/>
                        </a:moveTo>
                        <a:lnTo>
                          <a:pt x="1245" y="1788"/>
                        </a:lnTo>
                        <a:lnTo>
                          <a:pt x="1225" y="1795"/>
                        </a:lnTo>
                        <a:lnTo>
                          <a:pt x="1208" y="1807"/>
                        </a:lnTo>
                        <a:lnTo>
                          <a:pt x="1192" y="1821"/>
                        </a:lnTo>
                        <a:lnTo>
                          <a:pt x="1181" y="1839"/>
                        </a:lnTo>
                        <a:lnTo>
                          <a:pt x="1174" y="1859"/>
                        </a:lnTo>
                        <a:lnTo>
                          <a:pt x="1172" y="1881"/>
                        </a:lnTo>
                        <a:lnTo>
                          <a:pt x="1174" y="1902"/>
                        </a:lnTo>
                        <a:lnTo>
                          <a:pt x="1181" y="1923"/>
                        </a:lnTo>
                        <a:lnTo>
                          <a:pt x="1192" y="1940"/>
                        </a:lnTo>
                        <a:lnTo>
                          <a:pt x="1208" y="1954"/>
                        </a:lnTo>
                        <a:lnTo>
                          <a:pt x="1225" y="1966"/>
                        </a:lnTo>
                        <a:lnTo>
                          <a:pt x="1245" y="1973"/>
                        </a:lnTo>
                        <a:lnTo>
                          <a:pt x="1267" y="1976"/>
                        </a:lnTo>
                        <a:lnTo>
                          <a:pt x="1288" y="1973"/>
                        </a:lnTo>
                        <a:lnTo>
                          <a:pt x="1308" y="1966"/>
                        </a:lnTo>
                        <a:lnTo>
                          <a:pt x="1326" y="1954"/>
                        </a:lnTo>
                        <a:lnTo>
                          <a:pt x="1341" y="1940"/>
                        </a:lnTo>
                        <a:lnTo>
                          <a:pt x="1352" y="1923"/>
                        </a:lnTo>
                        <a:lnTo>
                          <a:pt x="1359" y="1902"/>
                        </a:lnTo>
                        <a:lnTo>
                          <a:pt x="1361" y="1881"/>
                        </a:lnTo>
                        <a:lnTo>
                          <a:pt x="1359" y="1859"/>
                        </a:lnTo>
                        <a:lnTo>
                          <a:pt x="1352" y="1839"/>
                        </a:lnTo>
                        <a:lnTo>
                          <a:pt x="1341" y="1821"/>
                        </a:lnTo>
                        <a:lnTo>
                          <a:pt x="1326" y="1807"/>
                        </a:lnTo>
                        <a:lnTo>
                          <a:pt x="1308" y="1795"/>
                        </a:lnTo>
                        <a:lnTo>
                          <a:pt x="1288" y="1788"/>
                        </a:lnTo>
                        <a:lnTo>
                          <a:pt x="1267" y="1785"/>
                        </a:lnTo>
                        <a:close/>
                        <a:moveTo>
                          <a:pt x="1" y="0"/>
                        </a:moveTo>
                        <a:lnTo>
                          <a:pt x="1" y="0"/>
                        </a:lnTo>
                        <a:lnTo>
                          <a:pt x="1520" y="304"/>
                        </a:lnTo>
                        <a:lnTo>
                          <a:pt x="1520" y="3040"/>
                        </a:lnTo>
                        <a:lnTo>
                          <a:pt x="0" y="3040"/>
                        </a:lnTo>
                        <a:lnTo>
                          <a:pt x="0" y="1459"/>
                        </a:lnTo>
                        <a:lnTo>
                          <a:pt x="1345" y="1617"/>
                        </a:lnTo>
                        <a:lnTo>
                          <a:pt x="1352" y="1617"/>
                        </a:lnTo>
                        <a:lnTo>
                          <a:pt x="1358" y="1618"/>
                        </a:lnTo>
                        <a:lnTo>
                          <a:pt x="1383" y="1615"/>
                        </a:lnTo>
                        <a:lnTo>
                          <a:pt x="1405" y="1608"/>
                        </a:lnTo>
                        <a:lnTo>
                          <a:pt x="1426" y="1597"/>
                        </a:lnTo>
                        <a:lnTo>
                          <a:pt x="1443" y="1582"/>
                        </a:lnTo>
                        <a:lnTo>
                          <a:pt x="1456" y="1562"/>
                        </a:lnTo>
                        <a:lnTo>
                          <a:pt x="1466" y="1541"/>
                        </a:lnTo>
                        <a:lnTo>
                          <a:pt x="1471" y="1518"/>
                        </a:lnTo>
                        <a:lnTo>
                          <a:pt x="1472" y="1494"/>
                        </a:lnTo>
                        <a:lnTo>
                          <a:pt x="1468" y="1473"/>
                        </a:lnTo>
                        <a:lnTo>
                          <a:pt x="1460" y="1451"/>
                        </a:lnTo>
                        <a:lnTo>
                          <a:pt x="1448" y="1433"/>
                        </a:lnTo>
                        <a:lnTo>
                          <a:pt x="1433" y="1418"/>
                        </a:lnTo>
                        <a:lnTo>
                          <a:pt x="1415" y="1405"/>
                        </a:lnTo>
                        <a:lnTo>
                          <a:pt x="1395" y="1395"/>
                        </a:lnTo>
                        <a:lnTo>
                          <a:pt x="1372" y="1390"/>
                        </a:lnTo>
                        <a:lnTo>
                          <a:pt x="14" y="1231"/>
                        </a:lnTo>
                        <a:lnTo>
                          <a:pt x="10" y="1231"/>
                        </a:lnTo>
                        <a:lnTo>
                          <a:pt x="7" y="1231"/>
                        </a:lnTo>
                        <a:lnTo>
                          <a:pt x="4" y="1232"/>
                        </a:lnTo>
                        <a:lnTo>
                          <a:pt x="0" y="1232"/>
                        </a:lnTo>
                        <a:lnTo>
                          <a:pt x="0" y="1117"/>
                        </a:lnTo>
                        <a:lnTo>
                          <a:pt x="1342" y="1313"/>
                        </a:lnTo>
                        <a:lnTo>
                          <a:pt x="1350" y="1314"/>
                        </a:lnTo>
                        <a:lnTo>
                          <a:pt x="1358" y="1314"/>
                        </a:lnTo>
                        <a:lnTo>
                          <a:pt x="1382" y="1311"/>
                        </a:lnTo>
                        <a:lnTo>
                          <a:pt x="1404" y="1305"/>
                        </a:lnTo>
                        <a:lnTo>
                          <a:pt x="1424" y="1294"/>
                        </a:lnTo>
                        <a:lnTo>
                          <a:pt x="1441" y="1278"/>
                        </a:lnTo>
                        <a:lnTo>
                          <a:pt x="1455" y="1260"/>
                        </a:lnTo>
                        <a:lnTo>
                          <a:pt x="1465" y="1240"/>
                        </a:lnTo>
                        <a:lnTo>
                          <a:pt x="1471" y="1216"/>
                        </a:lnTo>
                        <a:lnTo>
                          <a:pt x="1472" y="1194"/>
                        </a:lnTo>
                        <a:lnTo>
                          <a:pt x="1468" y="1171"/>
                        </a:lnTo>
                        <a:lnTo>
                          <a:pt x="1461" y="1151"/>
                        </a:lnTo>
                        <a:lnTo>
                          <a:pt x="1449" y="1132"/>
                        </a:lnTo>
                        <a:lnTo>
                          <a:pt x="1435" y="1115"/>
                        </a:lnTo>
                        <a:lnTo>
                          <a:pt x="1417" y="1102"/>
                        </a:lnTo>
                        <a:lnTo>
                          <a:pt x="1397" y="1093"/>
                        </a:lnTo>
                        <a:lnTo>
                          <a:pt x="1375" y="1088"/>
                        </a:lnTo>
                        <a:lnTo>
                          <a:pt x="17" y="890"/>
                        </a:lnTo>
                        <a:lnTo>
                          <a:pt x="9" y="889"/>
                        </a:lnTo>
                        <a:lnTo>
                          <a:pt x="0" y="890"/>
                        </a:lnTo>
                        <a:lnTo>
                          <a:pt x="0" y="790"/>
                        </a:lnTo>
                        <a:lnTo>
                          <a:pt x="1340" y="1008"/>
                        </a:lnTo>
                        <a:lnTo>
                          <a:pt x="1350" y="1009"/>
                        </a:lnTo>
                        <a:lnTo>
                          <a:pt x="1358" y="1010"/>
                        </a:lnTo>
                        <a:lnTo>
                          <a:pt x="1382" y="1007"/>
                        </a:lnTo>
                        <a:lnTo>
                          <a:pt x="1403" y="1000"/>
                        </a:lnTo>
                        <a:lnTo>
                          <a:pt x="1424" y="990"/>
                        </a:lnTo>
                        <a:lnTo>
                          <a:pt x="1440" y="976"/>
                        </a:lnTo>
                        <a:lnTo>
                          <a:pt x="1454" y="958"/>
                        </a:lnTo>
                        <a:lnTo>
                          <a:pt x="1465" y="937"/>
                        </a:lnTo>
                        <a:lnTo>
                          <a:pt x="1471" y="915"/>
                        </a:lnTo>
                        <a:lnTo>
                          <a:pt x="1472" y="891"/>
                        </a:lnTo>
                        <a:lnTo>
                          <a:pt x="1469" y="869"/>
                        </a:lnTo>
                        <a:lnTo>
                          <a:pt x="1462" y="849"/>
                        </a:lnTo>
                        <a:lnTo>
                          <a:pt x="1451" y="829"/>
                        </a:lnTo>
                        <a:lnTo>
                          <a:pt x="1437" y="813"/>
                        </a:lnTo>
                        <a:lnTo>
                          <a:pt x="1419" y="800"/>
                        </a:lnTo>
                        <a:lnTo>
                          <a:pt x="1399" y="790"/>
                        </a:lnTo>
                        <a:lnTo>
                          <a:pt x="1377" y="783"/>
                        </a:lnTo>
                        <a:lnTo>
                          <a:pt x="19" y="562"/>
                        </a:lnTo>
                        <a:lnTo>
                          <a:pt x="10" y="562"/>
                        </a:lnTo>
                        <a:lnTo>
                          <a:pt x="1" y="563"/>
                        </a:lnTo>
                        <a:lnTo>
                          <a:pt x="1" y="437"/>
                        </a:lnTo>
                        <a:lnTo>
                          <a:pt x="1336" y="704"/>
                        </a:lnTo>
                        <a:lnTo>
                          <a:pt x="1347" y="705"/>
                        </a:lnTo>
                        <a:lnTo>
                          <a:pt x="1358" y="706"/>
                        </a:lnTo>
                        <a:lnTo>
                          <a:pt x="1381" y="704"/>
                        </a:lnTo>
                        <a:lnTo>
                          <a:pt x="1402" y="698"/>
                        </a:lnTo>
                        <a:lnTo>
                          <a:pt x="1421" y="687"/>
                        </a:lnTo>
                        <a:lnTo>
                          <a:pt x="1439" y="673"/>
                        </a:lnTo>
                        <a:lnTo>
                          <a:pt x="1453" y="656"/>
                        </a:lnTo>
                        <a:lnTo>
                          <a:pt x="1464" y="637"/>
                        </a:lnTo>
                        <a:lnTo>
                          <a:pt x="1470" y="614"/>
                        </a:lnTo>
                        <a:lnTo>
                          <a:pt x="1472" y="591"/>
                        </a:lnTo>
                        <a:lnTo>
                          <a:pt x="1470" y="570"/>
                        </a:lnTo>
                        <a:lnTo>
                          <a:pt x="1464" y="548"/>
                        </a:lnTo>
                        <a:lnTo>
                          <a:pt x="1453" y="529"/>
                        </a:lnTo>
                        <a:lnTo>
                          <a:pt x="1440" y="512"/>
                        </a:lnTo>
                        <a:lnTo>
                          <a:pt x="1422" y="498"/>
                        </a:lnTo>
                        <a:lnTo>
                          <a:pt x="1403" y="487"/>
                        </a:lnTo>
                        <a:lnTo>
                          <a:pt x="1381" y="481"/>
                        </a:lnTo>
                        <a:lnTo>
                          <a:pt x="24" y="209"/>
                        </a:lnTo>
                        <a:lnTo>
                          <a:pt x="12" y="208"/>
                        </a:lnTo>
                        <a:lnTo>
                          <a:pt x="1" y="209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78" name="Freeform 77">
                    <a:extLst>
                      <a:ext uri="{FF2B5EF4-FFF2-40B4-BE49-F238E27FC236}">
                        <a16:creationId xmlns:a16="http://schemas.microsoft.com/office/drawing/2014/main" id="{5F76D1D1-AD47-4E09-B4A6-0377C08B1F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62" y="909"/>
                    <a:ext cx="61" cy="152"/>
                  </a:xfrm>
                  <a:custGeom>
                    <a:avLst/>
                    <a:gdLst>
                      <a:gd name="T0" fmla="*/ 1216 w 1216"/>
                      <a:gd name="T1" fmla="*/ 0 h 3040"/>
                      <a:gd name="T2" fmla="*/ 1216 w 1216"/>
                      <a:gd name="T3" fmla="*/ 0 h 3040"/>
                      <a:gd name="T4" fmla="*/ 1216 w 1216"/>
                      <a:gd name="T5" fmla="*/ 3040 h 3040"/>
                      <a:gd name="T6" fmla="*/ 807 w 1216"/>
                      <a:gd name="T7" fmla="*/ 3040 h 3040"/>
                      <a:gd name="T8" fmla="*/ 818 w 1216"/>
                      <a:gd name="T9" fmla="*/ 3007 h 3040"/>
                      <a:gd name="T10" fmla="*/ 825 w 1216"/>
                      <a:gd name="T11" fmla="*/ 2975 h 3040"/>
                      <a:gd name="T12" fmla="*/ 827 w 1216"/>
                      <a:gd name="T13" fmla="*/ 2939 h 3040"/>
                      <a:gd name="T14" fmla="*/ 827 w 1216"/>
                      <a:gd name="T15" fmla="*/ 1996 h 3040"/>
                      <a:gd name="T16" fmla="*/ 825 w 1216"/>
                      <a:gd name="T17" fmla="*/ 1957 h 3040"/>
                      <a:gd name="T18" fmla="*/ 816 w 1216"/>
                      <a:gd name="T19" fmla="*/ 1920 h 3040"/>
                      <a:gd name="T20" fmla="*/ 802 w 1216"/>
                      <a:gd name="T21" fmla="*/ 1885 h 3040"/>
                      <a:gd name="T22" fmla="*/ 784 w 1216"/>
                      <a:gd name="T23" fmla="*/ 1853 h 3040"/>
                      <a:gd name="T24" fmla="*/ 762 w 1216"/>
                      <a:gd name="T25" fmla="*/ 1822 h 3040"/>
                      <a:gd name="T26" fmla="*/ 734 w 1216"/>
                      <a:gd name="T27" fmla="*/ 1793 h 3040"/>
                      <a:gd name="T28" fmla="*/ 704 w 1216"/>
                      <a:gd name="T29" fmla="*/ 1767 h 3040"/>
                      <a:gd name="T30" fmla="*/ 668 w 1216"/>
                      <a:gd name="T31" fmla="*/ 1743 h 3040"/>
                      <a:gd name="T32" fmla="*/ 630 w 1216"/>
                      <a:gd name="T33" fmla="*/ 1720 h 3040"/>
                      <a:gd name="T34" fmla="*/ 590 w 1216"/>
                      <a:gd name="T35" fmla="*/ 1701 h 3040"/>
                      <a:gd name="T36" fmla="*/ 546 w 1216"/>
                      <a:gd name="T37" fmla="*/ 1682 h 3040"/>
                      <a:gd name="T38" fmla="*/ 500 w 1216"/>
                      <a:gd name="T39" fmla="*/ 1666 h 3040"/>
                      <a:gd name="T40" fmla="*/ 452 w 1216"/>
                      <a:gd name="T41" fmla="*/ 1652 h 3040"/>
                      <a:gd name="T42" fmla="*/ 402 w 1216"/>
                      <a:gd name="T43" fmla="*/ 1640 h 3040"/>
                      <a:gd name="T44" fmla="*/ 350 w 1216"/>
                      <a:gd name="T45" fmla="*/ 1629 h 3040"/>
                      <a:gd name="T46" fmla="*/ 298 w 1216"/>
                      <a:gd name="T47" fmla="*/ 1620 h 3040"/>
                      <a:gd name="T48" fmla="*/ 245 w 1216"/>
                      <a:gd name="T49" fmla="*/ 1614 h 3040"/>
                      <a:gd name="T50" fmla="*/ 191 w 1216"/>
                      <a:gd name="T51" fmla="*/ 1609 h 3040"/>
                      <a:gd name="T52" fmla="*/ 137 w 1216"/>
                      <a:gd name="T53" fmla="*/ 1606 h 3040"/>
                      <a:gd name="T54" fmla="*/ 84 w 1216"/>
                      <a:gd name="T55" fmla="*/ 1605 h 3040"/>
                      <a:gd name="T56" fmla="*/ 0 w 1216"/>
                      <a:gd name="T57" fmla="*/ 1608 h 3040"/>
                      <a:gd name="T58" fmla="*/ 0 w 1216"/>
                      <a:gd name="T59" fmla="*/ 608 h 3040"/>
                      <a:gd name="T60" fmla="*/ 1216 w 1216"/>
                      <a:gd name="T61" fmla="*/ 0 h 30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1216" h="3040">
                        <a:moveTo>
                          <a:pt x="1216" y="0"/>
                        </a:moveTo>
                        <a:lnTo>
                          <a:pt x="1216" y="0"/>
                        </a:lnTo>
                        <a:lnTo>
                          <a:pt x="1216" y="3040"/>
                        </a:lnTo>
                        <a:lnTo>
                          <a:pt x="807" y="3040"/>
                        </a:lnTo>
                        <a:lnTo>
                          <a:pt x="818" y="3007"/>
                        </a:lnTo>
                        <a:lnTo>
                          <a:pt x="825" y="2975"/>
                        </a:lnTo>
                        <a:lnTo>
                          <a:pt x="827" y="2939"/>
                        </a:lnTo>
                        <a:lnTo>
                          <a:pt x="827" y="1996"/>
                        </a:lnTo>
                        <a:lnTo>
                          <a:pt x="825" y="1957"/>
                        </a:lnTo>
                        <a:lnTo>
                          <a:pt x="816" y="1920"/>
                        </a:lnTo>
                        <a:lnTo>
                          <a:pt x="802" y="1885"/>
                        </a:lnTo>
                        <a:lnTo>
                          <a:pt x="784" y="1853"/>
                        </a:lnTo>
                        <a:lnTo>
                          <a:pt x="762" y="1822"/>
                        </a:lnTo>
                        <a:lnTo>
                          <a:pt x="734" y="1793"/>
                        </a:lnTo>
                        <a:lnTo>
                          <a:pt x="704" y="1767"/>
                        </a:lnTo>
                        <a:lnTo>
                          <a:pt x="668" y="1743"/>
                        </a:lnTo>
                        <a:lnTo>
                          <a:pt x="630" y="1720"/>
                        </a:lnTo>
                        <a:lnTo>
                          <a:pt x="590" y="1701"/>
                        </a:lnTo>
                        <a:lnTo>
                          <a:pt x="546" y="1682"/>
                        </a:lnTo>
                        <a:lnTo>
                          <a:pt x="500" y="1666"/>
                        </a:lnTo>
                        <a:lnTo>
                          <a:pt x="452" y="1652"/>
                        </a:lnTo>
                        <a:lnTo>
                          <a:pt x="402" y="1640"/>
                        </a:lnTo>
                        <a:lnTo>
                          <a:pt x="350" y="1629"/>
                        </a:lnTo>
                        <a:lnTo>
                          <a:pt x="298" y="1620"/>
                        </a:lnTo>
                        <a:lnTo>
                          <a:pt x="245" y="1614"/>
                        </a:lnTo>
                        <a:lnTo>
                          <a:pt x="191" y="1609"/>
                        </a:lnTo>
                        <a:lnTo>
                          <a:pt x="137" y="1606"/>
                        </a:lnTo>
                        <a:lnTo>
                          <a:pt x="84" y="1605"/>
                        </a:lnTo>
                        <a:lnTo>
                          <a:pt x="0" y="1608"/>
                        </a:lnTo>
                        <a:lnTo>
                          <a:pt x="0" y="608"/>
                        </a:lnTo>
                        <a:lnTo>
                          <a:pt x="1216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79" name="Freeform 78">
                    <a:extLst>
                      <a:ext uri="{FF2B5EF4-FFF2-40B4-BE49-F238E27FC236}">
                        <a16:creationId xmlns:a16="http://schemas.microsoft.com/office/drawing/2014/main" id="{9081FD59-9DB0-49EF-9E9A-5F45CEEA36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37" y="1027"/>
                    <a:ext cx="59" cy="23"/>
                  </a:xfrm>
                  <a:custGeom>
                    <a:avLst/>
                    <a:gdLst>
                      <a:gd name="T0" fmla="*/ 0 w 1179"/>
                      <a:gd name="T1" fmla="*/ 0 h 472"/>
                      <a:gd name="T2" fmla="*/ 3 w 1179"/>
                      <a:gd name="T3" fmla="*/ 26 h 472"/>
                      <a:gd name="T4" fmla="*/ 13 w 1179"/>
                      <a:gd name="T5" fmla="*/ 51 h 472"/>
                      <a:gd name="T6" fmla="*/ 30 w 1179"/>
                      <a:gd name="T7" fmla="*/ 75 h 472"/>
                      <a:gd name="T8" fmla="*/ 52 w 1179"/>
                      <a:gd name="T9" fmla="*/ 98 h 472"/>
                      <a:gd name="T10" fmla="*/ 80 w 1179"/>
                      <a:gd name="T11" fmla="*/ 120 h 472"/>
                      <a:gd name="T12" fmla="*/ 114 w 1179"/>
                      <a:gd name="T13" fmla="*/ 140 h 472"/>
                      <a:gd name="T14" fmla="*/ 152 w 1179"/>
                      <a:gd name="T15" fmla="*/ 158 h 472"/>
                      <a:gd name="T16" fmla="*/ 194 w 1179"/>
                      <a:gd name="T17" fmla="*/ 176 h 472"/>
                      <a:gd name="T18" fmla="*/ 241 w 1179"/>
                      <a:gd name="T19" fmla="*/ 191 h 472"/>
                      <a:gd name="T20" fmla="*/ 292 w 1179"/>
                      <a:gd name="T21" fmla="*/ 204 h 472"/>
                      <a:gd name="T22" fmla="*/ 346 w 1179"/>
                      <a:gd name="T23" fmla="*/ 215 h 472"/>
                      <a:gd name="T24" fmla="*/ 403 w 1179"/>
                      <a:gd name="T25" fmla="*/ 224 h 472"/>
                      <a:gd name="T26" fmla="*/ 463 w 1179"/>
                      <a:gd name="T27" fmla="*/ 232 h 472"/>
                      <a:gd name="T28" fmla="*/ 525 w 1179"/>
                      <a:gd name="T29" fmla="*/ 236 h 472"/>
                      <a:gd name="T30" fmla="*/ 590 w 1179"/>
                      <a:gd name="T31" fmla="*/ 237 h 472"/>
                      <a:gd name="T32" fmla="*/ 654 w 1179"/>
                      <a:gd name="T33" fmla="*/ 236 h 472"/>
                      <a:gd name="T34" fmla="*/ 716 w 1179"/>
                      <a:gd name="T35" fmla="*/ 232 h 472"/>
                      <a:gd name="T36" fmla="*/ 776 w 1179"/>
                      <a:gd name="T37" fmla="*/ 224 h 472"/>
                      <a:gd name="T38" fmla="*/ 833 w 1179"/>
                      <a:gd name="T39" fmla="*/ 215 h 472"/>
                      <a:gd name="T40" fmla="*/ 887 w 1179"/>
                      <a:gd name="T41" fmla="*/ 204 h 472"/>
                      <a:gd name="T42" fmla="*/ 938 w 1179"/>
                      <a:gd name="T43" fmla="*/ 191 h 472"/>
                      <a:gd name="T44" fmla="*/ 985 w 1179"/>
                      <a:gd name="T45" fmla="*/ 176 h 472"/>
                      <a:gd name="T46" fmla="*/ 1027 w 1179"/>
                      <a:gd name="T47" fmla="*/ 158 h 472"/>
                      <a:gd name="T48" fmla="*/ 1065 w 1179"/>
                      <a:gd name="T49" fmla="*/ 140 h 472"/>
                      <a:gd name="T50" fmla="*/ 1099 w 1179"/>
                      <a:gd name="T51" fmla="*/ 120 h 472"/>
                      <a:gd name="T52" fmla="*/ 1126 w 1179"/>
                      <a:gd name="T53" fmla="*/ 98 h 472"/>
                      <a:gd name="T54" fmla="*/ 1149 w 1179"/>
                      <a:gd name="T55" fmla="*/ 75 h 472"/>
                      <a:gd name="T56" fmla="*/ 1165 w 1179"/>
                      <a:gd name="T57" fmla="*/ 51 h 472"/>
                      <a:gd name="T58" fmla="*/ 1175 w 1179"/>
                      <a:gd name="T59" fmla="*/ 26 h 472"/>
                      <a:gd name="T60" fmla="*/ 1179 w 1179"/>
                      <a:gd name="T61" fmla="*/ 0 h 472"/>
                      <a:gd name="T62" fmla="*/ 1179 w 1179"/>
                      <a:gd name="T63" fmla="*/ 237 h 472"/>
                      <a:gd name="T64" fmla="*/ 1175 w 1179"/>
                      <a:gd name="T65" fmla="*/ 262 h 472"/>
                      <a:gd name="T66" fmla="*/ 1165 w 1179"/>
                      <a:gd name="T67" fmla="*/ 288 h 472"/>
                      <a:gd name="T68" fmla="*/ 1149 w 1179"/>
                      <a:gd name="T69" fmla="*/ 311 h 472"/>
                      <a:gd name="T70" fmla="*/ 1126 w 1179"/>
                      <a:gd name="T71" fmla="*/ 334 h 472"/>
                      <a:gd name="T72" fmla="*/ 1099 w 1179"/>
                      <a:gd name="T73" fmla="*/ 356 h 472"/>
                      <a:gd name="T74" fmla="*/ 1065 w 1179"/>
                      <a:gd name="T75" fmla="*/ 376 h 472"/>
                      <a:gd name="T76" fmla="*/ 1027 w 1179"/>
                      <a:gd name="T77" fmla="*/ 394 h 472"/>
                      <a:gd name="T78" fmla="*/ 985 w 1179"/>
                      <a:gd name="T79" fmla="*/ 412 h 472"/>
                      <a:gd name="T80" fmla="*/ 938 w 1179"/>
                      <a:gd name="T81" fmla="*/ 427 h 472"/>
                      <a:gd name="T82" fmla="*/ 887 w 1179"/>
                      <a:gd name="T83" fmla="*/ 440 h 472"/>
                      <a:gd name="T84" fmla="*/ 833 w 1179"/>
                      <a:gd name="T85" fmla="*/ 451 h 472"/>
                      <a:gd name="T86" fmla="*/ 776 w 1179"/>
                      <a:gd name="T87" fmla="*/ 461 h 472"/>
                      <a:gd name="T88" fmla="*/ 716 w 1179"/>
                      <a:gd name="T89" fmla="*/ 467 h 472"/>
                      <a:gd name="T90" fmla="*/ 654 w 1179"/>
                      <a:gd name="T91" fmla="*/ 471 h 472"/>
                      <a:gd name="T92" fmla="*/ 590 w 1179"/>
                      <a:gd name="T93" fmla="*/ 472 h 472"/>
                      <a:gd name="T94" fmla="*/ 525 w 1179"/>
                      <a:gd name="T95" fmla="*/ 471 h 472"/>
                      <a:gd name="T96" fmla="*/ 463 w 1179"/>
                      <a:gd name="T97" fmla="*/ 467 h 472"/>
                      <a:gd name="T98" fmla="*/ 403 w 1179"/>
                      <a:gd name="T99" fmla="*/ 461 h 472"/>
                      <a:gd name="T100" fmla="*/ 346 w 1179"/>
                      <a:gd name="T101" fmla="*/ 451 h 472"/>
                      <a:gd name="T102" fmla="*/ 292 w 1179"/>
                      <a:gd name="T103" fmla="*/ 440 h 472"/>
                      <a:gd name="T104" fmla="*/ 241 w 1179"/>
                      <a:gd name="T105" fmla="*/ 427 h 472"/>
                      <a:gd name="T106" fmla="*/ 194 w 1179"/>
                      <a:gd name="T107" fmla="*/ 412 h 472"/>
                      <a:gd name="T108" fmla="*/ 152 w 1179"/>
                      <a:gd name="T109" fmla="*/ 394 h 472"/>
                      <a:gd name="T110" fmla="*/ 114 w 1179"/>
                      <a:gd name="T111" fmla="*/ 376 h 472"/>
                      <a:gd name="T112" fmla="*/ 80 w 1179"/>
                      <a:gd name="T113" fmla="*/ 356 h 472"/>
                      <a:gd name="T114" fmla="*/ 52 w 1179"/>
                      <a:gd name="T115" fmla="*/ 334 h 472"/>
                      <a:gd name="T116" fmla="*/ 30 w 1179"/>
                      <a:gd name="T117" fmla="*/ 311 h 472"/>
                      <a:gd name="T118" fmla="*/ 13 w 1179"/>
                      <a:gd name="T119" fmla="*/ 288 h 472"/>
                      <a:gd name="T120" fmla="*/ 3 w 1179"/>
                      <a:gd name="T121" fmla="*/ 262 h 472"/>
                      <a:gd name="T122" fmla="*/ 0 w 1179"/>
                      <a:gd name="T123" fmla="*/ 237 h 472"/>
                      <a:gd name="T124" fmla="*/ 0 w 1179"/>
                      <a:gd name="T125" fmla="*/ 0 h 4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1179" h="472">
                        <a:moveTo>
                          <a:pt x="0" y="0"/>
                        </a:moveTo>
                        <a:lnTo>
                          <a:pt x="3" y="26"/>
                        </a:lnTo>
                        <a:lnTo>
                          <a:pt x="13" y="51"/>
                        </a:lnTo>
                        <a:lnTo>
                          <a:pt x="30" y="75"/>
                        </a:lnTo>
                        <a:lnTo>
                          <a:pt x="52" y="98"/>
                        </a:lnTo>
                        <a:lnTo>
                          <a:pt x="80" y="120"/>
                        </a:lnTo>
                        <a:lnTo>
                          <a:pt x="114" y="140"/>
                        </a:lnTo>
                        <a:lnTo>
                          <a:pt x="152" y="158"/>
                        </a:lnTo>
                        <a:lnTo>
                          <a:pt x="194" y="176"/>
                        </a:lnTo>
                        <a:lnTo>
                          <a:pt x="241" y="191"/>
                        </a:lnTo>
                        <a:lnTo>
                          <a:pt x="292" y="204"/>
                        </a:lnTo>
                        <a:lnTo>
                          <a:pt x="346" y="215"/>
                        </a:lnTo>
                        <a:lnTo>
                          <a:pt x="403" y="224"/>
                        </a:lnTo>
                        <a:lnTo>
                          <a:pt x="463" y="232"/>
                        </a:lnTo>
                        <a:lnTo>
                          <a:pt x="525" y="236"/>
                        </a:lnTo>
                        <a:lnTo>
                          <a:pt x="590" y="237"/>
                        </a:lnTo>
                        <a:lnTo>
                          <a:pt x="654" y="236"/>
                        </a:lnTo>
                        <a:lnTo>
                          <a:pt x="716" y="232"/>
                        </a:lnTo>
                        <a:lnTo>
                          <a:pt x="776" y="224"/>
                        </a:lnTo>
                        <a:lnTo>
                          <a:pt x="833" y="215"/>
                        </a:lnTo>
                        <a:lnTo>
                          <a:pt x="887" y="204"/>
                        </a:lnTo>
                        <a:lnTo>
                          <a:pt x="938" y="191"/>
                        </a:lnTo>
                        <a:lnTo>
                          <a:pt x="985" y="176"/>
                        </a:lnTo>
                        <a:lnTo>
                          <a:pt x="1027" y="158"/>
                        </a:lnTo>
                        <a:lnTo>
                          <a:pt x="1065" y="140"/>
                        </a:lnTo>
                        <a:lnTo>
                          <a:pt x="1099" y="120"/>
                        </a:lnTo>
                        <a:lnTo>
                          <a:pt x="1126" y="98"/>
                        </a:lnTo>
                        <a:lnTo>
                          <a:pt x="1149" y="75"/>
                        </a:lnTo>
                        <a:lnTo>
                          <a:pt x="1165" y="51"/>
                        </a:lnTo>
                        <a:lnTo>
                          <a:pt x="1175" y="26"/>
                        </a:lnTo>
                        <a:lnTo>
                          <a:pt x="1179" y="0"/>
                        </a:lnTo>
                        <a:lnTo>
                          <a:pt x="1179" y="237"/>
                        </a:lnTo>
                        <a:lnTo>
                          <a:pt x="1175" y="262"/>
                        </a:lnTo>
                        <a:lnTo>
                          <a:pt x="1165" y="288"/>
                        </a:lnTo>
                        <a:lnTo>
                          <a:pt x="1149" y="311"/>
                        </a:lnTo>
                        <a:lnTo>
                          <a:pt x="1126" y="334"/>
                        </a:lnTo>
                        <a:lnTo>
                          <a:pt x="1099" y="356"/>
                        </a:lnTo>
                        <a:lnTo>
                          <a:pt x="1065" y="376"/>
                        </a:lnTo>
                        <a:lnTo>
                          <a:pt x="1027" y="394"/>
                        </a:lnTo>
                        <a:lnTo>
                          <a:pt x="985" y="412"/>
                        </a:lnTo>
                        <a:lnTo>
                          <a:pt x="938" y="427"/>
                        </a:lnTo>
                        <a:lnTo>
                          <a:pt x="887" y="440"/>
                        </a:lnTo>
                        <a:lnTo>
                          <a:pt x="833" y="451"/>
                        </a:lnTo>
                        <a:lnTo>
                          <a:pt x="776" y="461"/>
                        </a:lnTo>
                        <a:lnTo>
                          <a:pt x="716" y="467"/>
                        </a:lnTo>
                        <a:lnTo>
                          <a:pt x="654" y="471"/>
                        </a:lnTo>
                        <a:lnTo>
                          <a:pt x="590" y="472"/>
                        </a:lnTo>
                        <a:lnTo>
                          <a:pt x="525" y="471"/>
                        </a:lnTo>
                        <a:lnTo>
                          <a:pt x="463" y="467"/>
                        </a:lnTo>
                        <a:lnTo>
                          <a:pt x="403" y="461"/>
                        </a:lnTo>
                        <a:lnTo>
                          <a:pt x="346" y="451"/>
                        </a:lnTo>
                        <a:lnTo>
                          <a:pt x="292" y="440"/>
                        </a:lnTo>
                        <a:lnTo>
                          <a:pt x="241" y="427"/>
                        </a:lnTo>
                        <a:lnTo>
                          <a:pt x="194" y="412"/>
                        </a:lnTo>
                        <a:lnTo>
                          <a:pt x="152" y="394"/>
                        </a:lnTo>
                        <a:lnTo>
                          <a:pt x="114" y="376"/>
                        </a:lnTo>
                        <a:lnTo>
                          <a:pt x="80" y="356"/>
                        </a:lnTo>
                        <a:lnTo>
                          <a:pt x="52" y="334"/>
                        </a:lnTo>
                        <a:lnTo>
                          <a:pt x="30" y="311"/>
                        </a:lnTo>
                        <a:lnTo>
                          <a:pt x="13" y="288"/>
                        </a:lnTo>
                        <a:lnTo>
                          <a:pt x="3" y="262"/>
                        </a:lnTo>
                        <a:lnTo>
                          <a:pt x="0" y="237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0" name="Freeform 79">
                    <a:extLst>
                      <a:ext uri="{FF2B5EF4-FFF2-40B4-BE49-F238E27FC236}">
                        <a16:creationId xmlns:a16="http://schemas.microsoft.com/office/drawing/2014/main" id="{25C12585-8579-4AF6-8F85-E5BBEFF9D9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37" y="1044"/>
                    <a:ext cx="59" cy="24"/>
                  </a:xfrm>
                  <a:custGeom>
                    <a:avLst/>
                    <a:gdLst>
                      <a:gd name="T0" fmla="*/ 0 w 1179"/>
                      <a:gd name="T1" fmla="*/ 0 h 471"/>
                      <a:gd name="T2" fmla="*/ 3 w 1179"/>
                      <a:gd name="T3" fmla="*/ 25 h 471"/>
                      <a:gd name="T4" fmla="*/ 13 w 1179"/>
                      <a:gd name="T5" fmla="*/ 51 h 471"/>
                      <a:gd name="T6" fmla="*/ 30 w 1179"/>
                      <a:gd name="T7" fmla="*/ 74 h 471"/>
                      <a:gd name="T8" fmla="*/ 52 w 1179"/>
                      <a:gd name="T9" fmla="*/ 97 h 471"/>
                      <a:gd name="T10" fmla="*/ 80 w 1179"/>
                      <a:gd name="T11" fmla="*/ 119 h 471"/>
                      <a:gd name="T12" fmla="*/ 114 w 1179"/>
                      <a:gd name="T13" fmla="*/ 139 h 471"/>
                      <a:gd name="T14" fmla="*/ 152 w 1179"/>
                      <a:gd name="T15" fmla="*/ 158 h 471"/>
                      <a:gd name="T16" fmla="*/ 194 w 1179"/>
                      <a:gd name="T17" fmla="*/ 175 h 471"/>
                      <a:gd name="T18" fmla="*/ 241 w 1179"/>
                      <a:gd name="T19" fmla="*/ 190 h 471"/>
                      <a:gd name="T20" fmla="*/ 292 w 1179"/>
                      <a:gd name="T21" fmla="*/ 203 h 471"/>
                      <a:gd name="T22" fmla="*/ 346 w 1179"/>
                      <a:gd name="T23" fmla="*/ 215 h 471"/>
                      <a:gd name="T24" fmla="*/ 403 w 1179"/>
                      <a:gd name="T25" fmla="*/ 224 h 471"/>
                      <a:gd name="T26" fmla="*/ 463 w 1179"/>
                      <a:gd name="T27" fmla="*/ 230 h 471"/>
                      <a:gd name="T28" fmla="*/ 525 w 1179"/>
                      <a:gd name="T29" fmla="*/ 234 h 471"/>
                      <a:gd name="T30" fmla="*/ 590 w 1179"/>
                      <a:gd name="T31" fmla="*/ 235 h 471"/>
                      <a:gd name="T32" fmla="*/ 654 w 1179"/>
                      <a:gd name="T33" fmla="*/ 234 h 471"/>
                      <a:gd name="T34" fmla="*/ 716 w 1179"/>
                      <a:gd name="T35" fmla="*/ 230 h 471"/>
                      <a:gd name="T36" fmla="*/ 776 w 1179"/>
                      <a:gd name="T37" fmla="*/ 224 h 471"/>
                      <a:gd name="T38" fmla="*/ 833 w 1179"/>
                      <a:gd name="T39" fmla="*/ 215 h 471"/>
                      <a:gd name="T40" fmla="*/ 887 w 1179"/>
                      <a:gd name="T41" fmla="*/ 203 h 471"/>
                      <a:gd name="T42" fmla="*/ 938 w 1179"/>
                      <a:gd name="T43" fmla="*/ 190 h 471"/>
                      <a:gd name="T44" fmla="*/ 985 w 1179"/>
                      <a:gd name="T45" fmla="*/ 175 h 471"/>
                      <a:gd name="T46" fmla="*/ 1027 w 1179"/>
                      <a:gd name="T47" fmla="*/ 158 h 471"/>
                      <a:gd name="T48" fmla="*/ 1065 w 1179"/>
                      <a:gd name="T49" fmla="*/ 139 h 471"/>
                      <a:gd name="T50" fmla="*/ 1099 w 1179"/>
                      <a:gd name="T51" fmla="*/ 119 h 471"/>
                      <a:gd name="T52" fmla="*/ 1126 w 1179"/>
                      <a:gd name="T53" fmla="*/ 97 h 471"/>
                      <a:gd name="T54" fmla="*/ 1149 w 1179"/>
                      <a:gd name="T55" fmla="*/ 74 h 471"/>
                      <a:gd name="T56" fmla="*/ 1165 w 1179"/>
                      <a:gd name="T57" fmla="*/ 51 h 471"/>
                      <a:gd name="T58" fmla="*/ 1175 w 1179"/>
                      <a:gd name="T59" fmla="*/ 25 h 471"/>
                      <a:gd name="T60" fmla="*/ 1179 w 1179"/>
                      <a:gd name="T61" fmla="*/ 0 h 471"/>
                      <a:gd name="T62" fmla="*/ 1179 w 1179"/>
                      <a:gd name="T63" fmla="*/ 235 h 471"/>
                      <a:gd name="T64" fmla="*/ 1175 w 1179"/>
                      <a:gd name="T65" fmla="*/ 261 h 471"/>
                      <a:gd name="T66" fmla="*/ 1165 w 1179"/>
                      <a:gd name="T67" fmla="*/ 286 h 471"/>
                      <a:gd name="T68" fmla="*/ 1149 w 1179"/>
                      <a:gd name="T69" fmla="*/ 310 h 471"/>
                      <a:gd name="T70" fmla="*/ 1126 w 1179"/>
                      <a:gd name="T71" fmla="*/ 333 h 471"/>
                      <a:gd name="T72" fmla="*/ 1099 w 1179"/>
                      <a:gd name="T73" fmla="*/ 354 h 471"/>
                      <a:gd name="T74" fmla="*/ 1065 w 1179"/>
                      <a:gd name="T75" fmla="*/ 374 h 471"/>
                      <a:gd name="T76" fmla="*/ 1027 w 1179"/>
                      <a:gd name="T77" fmla="*/ 393 h 471"/>
                      <a:gd name="T78" fmla="*/ 985 w 1179"/>
                      <a:gd name="T79" fmla="*/ 410 h 471"/>
                      <a:gd name="T80" fmla="*/ 938 w 1179"/>
                      <a:gd name="T81" fmla="*/ 425 h 471"/>
                      <a:gd name="T82" fmla="*/ 887 w 1179"/>
                      <a:gd name="T83" fmla="*/ 439 h 471"/>
                      <a:gd name="T84" fmla="*/ 833 w 1179"/>
                      <a:gd name="T85" fmla="*/ 450 h 471"/>
                      <a:gd name="T86" fmla="*/ 776 w 1179"/>
                      <a:gd name="T87" fmla="*/ 459 h 471"/>
                      <a:gd name="T88" fmla="*/ 716 w 1179"/>
                      <a:gd name="T89" fmla="*/ 466 h 471"/>
                      <a:gd name="T90" fmla="*/ 654 w 1179"/>
                      <a:gd name="T91" fmla="*/ 469 h 471"/>
                      <a:gd name="T92" fmla="*/ 590 w 1179"/>
                      <a:gd name="T93" fmla="*/ 471 h 471"/>
                      <a:gd name="T94" fmla="*/ 525 w 1179"/>
                      <a:gd name="T95" fmla="*/ 469 h 471"/>
                      <a:gd name="T96" fmla="*/ 463 w 1179"/>
                      <a:gd name="T97" fmla="*/ 466 h 471"/>
                      <a:gd name="T98" fmla="*/ 403 w 1179"/>
                      <a:gd name="T99" fmla="*/ 459 h 471"/>
                      <a:gd name="T100" fmla="*/ 346 w 1179"/>
                      <a:gd name="T101" fmla="*/ 450 h 471"/>
                      <a:gd name="T102" fmla="*/ 292 w 1179"/>
                      <a:gd name="T103" fmla="*/ 439 h 471"/>
                      <a:gd name="T104" fmla="*/ 241 w 1179"/>
                      <a:gd name="T105" fmla="*/ 425 h 471"/>
                      <a:gd name="T106" fmla="*/ 194 w 1179"/>
                      <a:gd name="T107" fmla="*/ 410 h 471"/>
                      <a:gd name="T108" fmla="*/ 152 w 1179"/>
                      <a:gd name="T109" fmla="*/ 393 h 471"/>
                      <a:gd name="T110" fmla="*/ 114 w 1179"/>
                      <a:gd name="T111" fmla="*/ 374 h 471"/>
                      <a:gd name="T112" fmla="*/ 80 w 1179"/>
                      <a:gd name="T113" fmla="*/ 354 h 471"/>
                      <a:gd name="T114" fmla="*/ 52 w 1179"/>
                      <a:gd name="T115" fmla="*/ 333 h 471"/>
                      <a:gd name="T116" fmla="*/ 30 w 1179"/>
                      <a:gd name="T117" fmla="*/ 310 h 471"/>
                      <a:gd name="T118" fmla="*/ 13 w 1179"/>
                      <a:gd name="T119" fmla="*/ 286 h 471"/>
                      <a:gd name="T120" fmla="*/ 3 w 1179"/>
                      <a:gd name="T121" fmla="*/ 261 h 471"/>
                      <a:gd name="T122" fmla="*/ 0 w 1179"/>
                      <a:gd name="T123" fmla="*/ 235 h 471"/>
                      <a:gd name="T124" fmla="*/ 0 w 1179"/>
                      <a:gd name="T125" fmla="*/ 0 h 4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1179" h="471">
                        <a:moveTo>
                          <a:pt x="0" y="0"/>
                        </a:moveTo>
                        <a:lnTo>
                          <a:pt x="3" y="25"/>
                        </a:lnTo>
                        <a:lnTo>
                          <a:pt x="13" y="51"/>
                        </a:lnTo>
                        <a:lnTo>
                          <a:pt x="30" y="74"/>
                        </a:lnTo>
                        <a:lnTo>
                          <a:pt x="52" y="97"/>
                        </a:lnTo>
                        <a:lnTo>
                          <a:pt x="80" y="119"/>
                        </a:lnTo>
                        <a:lnTo>
                          <a:pt x="114" y="139"/>
                        </a:lnTo>
                        <a:lnTo>
                          <a:pt x="152" y="158"/>
                        </a:lnTo>
                        <a:lnTo>
                          <a:pt x="194" y="175"/>
                        </a:lnTo>
                        <a:lnTo>
                          <a:pt x="241" y="190"/>
                        </a:lnTo>
                        <a:lnTo>
                          <a:pt x="292" y="203"/>
                        </a:lnTo>
                        <a:lnTo>
                          <a:pt x="346" y="215"/>
                        </a:lnTo>
                        <a:lnTo>
                          <a:pt x="403" y="224"/>
                        </a:lnTo>
                        <a:lnTo>
                          <a:pt x="463" y="230"/>
                        </a:lnTo>
                        <a:lnTo>
                          <a:pt x="525" y="234"/>
                        </a:lnTo>
                        <a:lnTo>
                          <a:pt x="590" y="235"/>
                        </a:lnTo>
                        <a:lnTo>
                          <a:pt x="654" y="234"/>
                        </a:lnTo>
                        <a:lnTo>
                          <a:pt x="716" y="230"/>
                        </a:lnTo>
                        <a:lnTo>
                          <a:pt x="776" y="224"/>
                        </a:lnTo>
                        <a:lnTo>
                          <a:pt x="833" y="215"/>
                        </a:lnTo>
                        <a:lnTo>
                          <a:pt x="887" y="203"/>
                        </a:lnTo>
                        <a:lnTo>
                          <a:pt x="938" y="190"/>
                        </a:lnTo>
                        <a:lnTo>
                          <a:pt x="985" y="175"/>
                        </a:lnTo>
                        <a:lnTo>
                          <a:pt x="1027" y="158"/>
                        </a:lnTo>
                        <a:lnTo>
                          <a:pt x="1065" y="139"/>
                        </a:lnTo>
                        <a:lnTo>
                          <a:pt x="1099" y="119"/>
                        </a:lnTo>
                        <a:lnTo>
                          <a:pt x="1126" y="97"/>
                        </a:lnTo>
                        <a:lnTo>
                          <a:pt x="1149" y="74"/>
                        </a:lnTo>
                        <a:lnTo>
                          <a:pt x="1165" y="51"/>
                        </a:lnTo>
                        <a:lnTo>
                          <a:pt x="1175" y="25"/>
                        </a:lnTo>
                        <a:lnTo>
                          <a:pt x="1179" y="0"/>
                        </a:lnTo>
                        <a:lnTo>
                          <a:pt x="1179" y="235"/>
                        </a:lnTo>
                        <a:lnTo>
                          <a:pt x="1175" y="261"/>
                        </a:lnTo>
                        <a:lnTo>
                          <a:pt x="1165" y="286"/>
                        </a:lnTo>
                        <a:lnTo>
                          <a:pt x="1149" y="310"/>
                        </a:lnTo>
                        <a:lnTo>
                          <a:pt x="1126" y="333"/>
                        </a:lnTo>
                        <a:lnTo>
                          <a:pt x="1099" y="354"/>
                        </a:lnTo>
                        <a:lnTo>
                          <a:pt x="1065" y="374"/>
                        </a:lnTo>
                        <a:lnTo>
                          <a:pt x="1027" y="393"/>
                        </a:lnTo>
                        <a:lnTo>
                          <a:pt x="985" y="410"/>
                        </a:lnTo>
                        <a:lnTo>
                          <a:pt x="938" y="425"/>
                        </a:lnTo>
                        <a:lnTo>
                          <a:pt x="887" y="439"/>
                        </a:lnTo>
                        <a:lnTo>
                          <a:pt x="833" y="450"/>
                        </a:lnTo>
                        <a:lnTo>
                          <a:pt x="776" y="459"/>
                        </a:lnTo>
                        <a:lnTo>
                          <a:pt x="716" y="466"/>
                        </a:lnTo>
                        <a:lnTo>
                          <a:pt x="654" y="469"/>
                        </a:lnTo>
                        <a:lnTo>
                          <a:pt x="590" y="471"/>
                        </a:lnTo>
                        <a:lnTo>
                          <a:pt x="525" y="469"/>
                        </a:lnTo>
                        <a:lnTo>
                          <a:pt x="463" y="466"/>
                        </a:lnTo>
                        <a:lnTo>
                          <a:pt x="403" y="459"/>
                        </a:lnTo>
                        <a:lnTo>
                          <a:pt x="346" y="450"/>
                        </a:lnTo>
                        <a:lnTo>
                          <a:pt x="292" y="439"/>
                        </a:lnTo>
                        <a:lnTo>
                          <a:pt x="241" y="425"/>
                        </a:lnTo>
                        <a:lnTo>
                          <a:pt x="194" y="410"/>
                        </a:lnTo>
                        <a:lnTo>
                          <a:pt x="152" y="393"/>
                        </a:lnTo>
                        <a:lnTo>
                          <a:pt x="114" y="374"/>
                        </a:lnTo>
                        <a:lnTo>
                          <a:pt x="80" y="354"/>
                        </a:lnTo>
                        <a:lnTo>
                          <a:pt x="52" y="333"/>
                        </a:lnTo>
                        <a:lnTo>
                          <a:pt x="30" y="310"/>
                        </a:lnTo>
                        <a:lnTo>
                          <a:pt x="13" y="286"/>
                        </a:lnTo>
                        <a:lnTo>
                          <a:pt x="3" y="261"/>
                        </a:lnTo>
                        <a:lnTo>
                          <a:pt x="0" y="23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81" name="Freeform 80">
                    <a:extLst>
                      <a:ext uri="{FF2B5EF4-FFF2-40B4-BE49-F238E27FC236}">
                        <a16:creationId xmlns:a16="http://schemas.microsoft.com/office/drawing/2014/main" id="{A6B86880-9BCD-4DB5-AC02-A8B6ED3F0B2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737" y="997"/>
                    <a:ext cx="59" cy="36"/>
                  </a:xfrm>
                  <a:custGeom>
                    <a:avLst/>
                    <a:gdLst>
                      <a:gd name="T0" fmla="*/ 522 w 1179"/>
                      <a:gd name="T1" fmla="*/ 61 h 707"/>
                      <a:gd name="T2" fmla="*/ 398 w 1179"/>
                      <a:gd name="T3" fmla="*/ 72 h 707"/>
                      <a:gd name="T4" fmla="*/ 291 w 1179"/>
                      <a:gd name="T5" fmla="*/ 94 h 707"/>
                      <a:gd name="T6" fmla="*/ 203 w 1179"/>
                      <a:gd name="T7" fmla="*/ 121 h 707"/>
                      <a:gd name="T8" fmla="*/ 133 w 1179"/>
                      <a:gd name="T9" fmla="*/ 153 h 707"/>
                      <a:gd name="T10" fmla="*/ 87 w 1179"/>
                      <a:gd name="T11" fmla="*/ 186 h 707"/>
                      <a:gd name="T12" fmla="*/ 62 w 1179"/>
                      <a:gd name="T13" fmla="*/ 220 h 707"/>
                      <a:gd name="T14" fmla="*/ 62 w 1179"/>
                      <a:gd name="T15" fmla="*/ 252 h 707"/>
                      <a:gd name="T16" fmla="*/ 87 w 1179"/>
                      <a:gd name="T17" fmla="*/ 286 h 707"/>
                      <a:gd name="T18" fmla="*/ 133 w 1179"/>
                      <a:gd name="T19" fmla="*/ 320 h 707"/>
                      <a:gd name="T20" fmla="*/ 203 w 1179"/>
                      <a:gd name="T21" fmla="*/ 351 h 707"/>
                      <a:gd name="T22" fmla="*/ 291 w 1179"/>
                      <a:gd name="T23" fmla="*/ 380 h 707"/>
                      <a:gd name="T24" fmla="*/ 398 w 1179"/>
                      <a:gd name="T25" fmla="*/ 400 h 707"/>
                      <a:gd name="T26" fmla="*/ 522 w 1179"/>
                      <a:gd name="T27" fmla="*/ 411 h 707"/>
                      <a:gd name="T28" fmla="*/ 657 w 1179"/>
                      <a:gd name="T29" fmla="*/ 411 h 707"/>
                      <a:gd name="T30" fmla="*/ 781 w 1179"/>
                      <a:gd name="T31" fmla="*/ 400 h 707"/>
                      <a:gd name="T32" fmla="*/ 888 w 1179"/>
                      <a:gd name="T33" fmla="*/ 380 h 707"/>
                      <a:gd name="T34" fmla="*/ 976 w 1179"/>
                      <a:gd name="T35" fmla="*/ 351 h 707"/>
                      <a:gd name="T36" fmla="*/ 1045 w 1179"/>
                      <a:gd name="T37" fmla="*/ 320 h 707"/>
                      <a:gd name="T38" fmla="*/ 1093 w 1179"/>
                      <a:gd name="T39" fmla="*/ 286 h 707"/>
                      <a:gd name="T40" fmla="*/ 1117 w 1179"/>
                      <a:gd name="T41" fmla="*/ 252 h 707"/>
                      <a:gd name="T42" fmla="*/ 1117 w 1179"/>
                      <a:gd name="T43" fmla="*/ 220 h 707"/>
                      <a:gd name="T44" fmla="*/ 1093 w 1179"/>
                      <a:gd name="T45" fmla="*/ 186 h 707"/>
                      <a:gd name="T46" fmla="*/ 1045 w 1179"/>
                      <a:gd name="T47" fmla="*/ 153 h 707"/>
                      <a:gd name="T48" fmla="*/ 976 w 1179"/>
                      <a:gd name="T49" fmla="*/ 121 h 707"/>
                      <a:gd name="T50" fmla="*/ 888 w 1179"/>
                      <a:gd name="T51" fmla="*/ 94 h 707"/>
                      <a:gd name="T52" fmla="*/ 781 w 1179"/>
                      <a:gd name="T53" fmla="*/ 72 h 707"/>
                      <a:gd name="T54" fmla="*/ 657 w 1179"/>
                      <a:gd name="T55" fmla="*/ 61 h 707"/>
                      <a:gd name="T56" fmla="*/ 590 w 1179"/>
                      <a:gd name="T57" fmla="*/ 0 h 707"/>
                      <a:gd name="T58" fmla="*/ 716 w 1179"/>
                      <a:gd name="T59" fmla="*/ 5 h 707"/>
                      <a:gd name="T60" fmla="*/ 833 w 1179"/>
                      <a:gd name="T61" fmla="*/ 21 h 707"/>
                      <a:gd name="T62" fmla="*/ 938 w 1179"/>
                      <a:gd name="T63" fmla="*/ 46 h 707"/>
                      <a:gd name="T64" fmla="*/ 1027 w 1179"/>
                      <a:gd name="T65" fmla="*/ 78 h 707"/>
                      <a:gd name="T66" fmla="*/ 1099 w 1179"/>
                      <a:gd name="T67" fmla="*/ 117 h 707"/>
                      <a:gd name="T68" fmla="*/ 1149 w 1179"/>
                      <a:gd name="T69" fmla="*/ 162 h 707"/>
                      <a:gd name="T70" fmla="*/ 1175 w 1179"/>
                      <a:gd name="T71" fmla="*/ 211 h 707"/>
                      <a:gd name="T72" fmla="*/ 1179 w 1179"/>
                      <a:gd name="T73" fmla="*/ 471 h 707"/>
                      <a:gd name="T74" fmla="*/ 1165 w 1179"/>
                      <a:gd name="T75" fmla="*/ 522 h 707"/>
                      <a:gd name="T76" fmla="*/ 1126 w 1179"/>
                      <a:gd name="T77" fmla="*/ 569 h 707"/>
                      <a:gd name="T78" fmla="*/ 1065 w 1179"/>
                      <a:gd name="T79" fmla="*/ 611 h 707"/>
                      <a:gd name="T80" fmla="*/ 985 w 1179"/>
                      <a:gd name="T81" fmla="*/ 647 h 707"/>
                      <a:gd name="T82" fmla="*/ 887 w 1179"/>
                      <a:gd name="T83" fmla="*/ 675 h 707"/>
                      <a:gd name="T84" fmla="*/ 776 w 1179"/>
                      <a:gd name="T85" fmla="*/ 695 h 707"/>
                      <a:gd name="T86" fmla="*/ 654 w 1179"/>
                      <a:gd name="T87" fmla="*/ 706 h 707"/>
                      <a:gd name="T88" fmla="*/ 525 w 1179"/>
                      <a:gd name="T89" fmla="*/ 706 h 707"/>
                      <a:gd name="T90" fmla="*/ 403 w 1179"/>
                      <a:gd name="T91" fmla="*/ 695 h 707"/>
                      <a:gd name="T92" fmla="*/ 292 w 1179"/>
                      <a:gd name="T93" fmla="*/ 675 h 707"/>
                      <a:gd name="T94" fmla="*/ 194 w 1179"/>
                      <a:gd name="T95" fmla="*/ 647 h 707"/>
                      <a:gd name="T96" fmla="*/ 114 w 1179"/>
                      <a:gd name="T97" fmla="*/ 611 h 707"/>
                      <a:gd name="T98" fmla="*/ 52 w 1179"/>
                      <a:gd name="T99" fmla="*/ 569 h 707"/>
                      <a:gd name="T100" fmla="*/ 13 w 1179"/>
                      <a:gd name="T101" fmla="*/ 522 h 707"/>
                      <a:gd name="T102" fmla="*/ 0 w 1179"/>
                      <a:gd name="T103" fmla="*/ 471 h 707"/>
                      <a:gd name="T104" fmla="*/ 3 w 1179"/>
                      <a:gd name="T105" fmla="*/ 211 h 707"/>
                      <a:gd name="T106" fmla="*/ 30 w 1179"/>
                      <a:gd name="T107" fmla="*/ 162 h 707"/>
                      <a:gd name="T108" fmla="*/ 80 w 1179"/>
                      <a:gd name="T109" fmla="*/ 117 h 707"/>
                      <a:gd name="T110" fmla="*/ 152 w 1179"/>
                      <a:gd name="T111" fmla="*/ 78 h 707"/>
                      <a:gd name="T112" fmla="*/ 241 w 1179"/>
                      <a:gd name="T113" fmla="*/ 46 h 707"/>
                      <a:gd name="T114" fmla="*/ 346 w 1179"/>
                      <a:gd name="T115" fmla="*/ 21 h 707"/>
                      <a:gd name="T116" fmla="*/ 463 w 1179"/>
                      <a:gd name="T117" fmla="*/ 5 h 707"/>
                      <a:gd name="T118" fmla="*/ 590 w 1179"/>
                      <a:gd name="T119" fmla="*/ 0 h 7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1179" h="707">
                        <a:moveTo>
                          <a:pt x="590" y="59"/>
                        </a:moveTo>
                        <a:lnTo>
                          <a:pt x="522" y="61"/>
                        </a:lnTo>
                        <a:lnTo>
                          <a:pt x="458" y="65"/>
                        </a:lnTo>
                        <a:lnTo>
                          <a:pt x="398" y="72"/>
                        </a:lnTo>
                        <a:lnTo>
                          <a:pt x="342" y="81"/>
                        </a:lnTo>
                        <a:lnTo>
                          <a:pt x="291" y="94"/>
                        </a:lnTo>
                        <a:lnTo>
                          <a:pt x="244" y="106"/>
                        </a:lnTo>
                        <a:lnTo>
                          <a:pt x="203" y="121"/>
                        </a:lnTo>
                        <a:lnTo>
                          <a:pt x="166" y="136"/>
                        </a:lnTo>
                        <a:lnTo>
                          <a:pt x="133" y="153"/>
                        </a:lnTo>
                        <a:lnTo>
                          <a:pt x="107" y="170"/>
                        </a:lnTo>
                        <a:lnTo>
                          <a:pt x="87" y="186"/>
                        </a:lnTo>
                        <a:lnTo>
                          <a:pt x="71" y="203"/>
                        </a:lnTo>
                        <a:lnTo>
                          <a:pt x="62" y="220"/>
                        </a:lnTo>
                        <a:lnTo>
                          <a:pt x="59" y="236"/>
                        </a:lnTo>
                        <a:lnTo>
                          <a:pt x="62" y="252"/>
                        </a:lnTo>
                        <a:lnTo>
                          <a:pt x="71" y="269"/>
                        </a:lnTo>
                        <a:lnTo>
                          <a:pt x="87" y="286"/>
                        </a:lnTo>
                        <a:lnTo>
                          <a:pt x="107" y="302"/>
                        </a:lnTo>
                        <a:lnTo>
                          <a:pt x="133" y="320"/>
                        </a:lnTo>
                        <a:lnTo>
                          <a:pt x="166" y="336"/>
                        </a:lnTo>
                        <a:lnTo>
                          <a:pt x="203" y="351"/>
                        </a:lnTo>
                        <a:lnTo>
                          <a:pt x="244" y="366"/>
                        </a:lnTo>
                        <a:lnTo>
                          <a:pt x="291" y="380"/>
                        </a:lnTo>
                        <a:lnTo>
                          <a:pt x="342" y="391"/>
                        </a:lnTo>
                        <a:lnTo>
                          <a:pt x="398" y="400"/>
                        </a:lnTo>
                        <a:lnTo>
                          <a:pt x="458" y="407"/>
                        </a:lnTo>
                        <a:lnTo>
                          <a:pt x="522" y="411"/>
                        </a:lnTo>
                        <a:lnTo>
                          <a:pt x="590" y="413"/>
                        </a:lnTo>
                        <a:lnTo>
                          <a:pt x="657" y="411"/>
                        </a:lnTo>
                        <a:lnTo>
                          <a:pt x="721" y="407"/>
                        </a:lnTo>
                        <a:lnTo>
                          <a:pt x="781" y="400"/>
                        </a:lnTo>
                        <a:lnTo>
                          <a:pt x="836" y="391"/>
                        </a:lnTo>
                        <a:lnTo>
                          <a:pt x="888" y="380"/>
                        </a:lnTo>
                        <a:lnTo>
                          <a:pt x="934" y="366"/>
                        </a:lnTo>
                        <a:lnTo>
                          <a:pt x="976" y="351"/>
                        </a:lnTo>
                        <a:lnTo>
                          <a:pt x="1013" y="336"/>
                        </a:lnTo>
                        <a:lnTo>
                          <a:pt x="1045" y="320"/>
                        </a:lnTo>
                        <a:lnTo>
                          <a:pt x="1071" y="302"/>
                        </a:lnTo>
                        <a:lnTo>
                          <a:pt x="1093" y="286"/>
                        </a:lnTo>
                        <a:lnTo>
                          <a:pt x="1108" y="269"/>
                        </a:lnTo>
                        <a:lnTo>
                          <a:pt x="1117" y="252"/>
                        </a:lnTo>
                        <a:lnTo>
                          <a:pt x="1120" y="236"/>
                        </a:lnTo>
                        <a:lnTo>
                          <a:pt x="1117" y="220"/>
                        </a:lnTo>
                        <a:lnTo>
                          <a:pt x="1108" y="203"/>
                        </a:lnTo>
                        <a:lnTo>
                          <a:pt x="1093" y="186"/>
                        </a:lnTo>
                        <a:lnTo>
                          <a:pt x="1071" y="170"/>
                        </a:lnTo>
                        <a:lnTo>
                          <a:pt x="1045" y="153"/>
                        </a:lnTo>
                        <a:lnTo>
                          <a:pt x="1013" y="136"/>
                        </a:lnTo>
                        <a:lnTo>
                          <a:pt x="976" y="121"/>
                        </a:lnTo>
                        <a:lnTo>
                          <a:pt x="934" y="106"/>
                        </a:lnTo>
                        <a:lnTo>
                          <a:pt x="888" y="94"/>
                        </a:lnTo>
                        <a:lnTo>
                          <a:pt x="836" y="81"/>
                        </a:lnTo>
                        <a:lnTo>
                          <a:pt x="781" y="72"/>
                        </a:lnTo>
                        <a:lnTo>
                          <a:pt x="721" y="65"/>
                        </a:lnTo>
                        <a:lnTo>
                          <a:pt x="657" y="61"/>
                        </a:lnTo>
                        <a:lnTo>
                          <a:pt x="590" y="59"/>
                        </a:lnTo>
                        <a:close/>
                        <a:moveTo>
                          <a:pt x="590" y="0"/>
                        </a:moveTo>
                        <a:lnTo>
                          <a:pt x="654" y="1"/>
                        </a:lnTo>
                        <a:lnTo>
                          <a:pt x="716" y="5"/>
                        </a:lnTo>
                        <a:lnTo>
                          <a:pt x="776" y="12"/>
                        </a:lnTo>
                        <a:lnTo>
                          <a:pt x="833" y="21"/>
                        </a:lnTo>
                        <a:lnTo>
                          <a:pt x="887" y="32"/>
                        </a:lnTo>
                        <a:lnTo>
                          <a:pt x="938" y="46"/>
                        </a:lnTo>
                        <a:lnTo>
                          <a:pt x="985" y="61"/>
                        </a:lnTo>
                        <a:lnTo>
                          <a:pt x="1027" y="78"/>
                        </a:lnTo>
                        <a:lnTo>
                          <a:pt x="1065" y="97"/>
                        </a:lnTo>
                        <a:lnTo>
                          <a:pt x="1099" y="117"/>
                        </a:lnTo>
                        <a:lnTo>
                          <a:pt x="1126" y="138"/>
                        </a:lnTo>
                        <a:lnTo>
                          <a:pt x="1149" y="162"/>
                        </a:lnTo>
                        <a:lnTo>
                          <a:pt x="1165" y="185"/>
                        </a:lnTo>
                        <a:lnTo>
                          <a:pt x="1175" y="211"/>
                        </a:lnTo>
                        <a:lnTo>
                          <a:pt x="1179" y="236"/>
                        </a:lnTo>
                        <a:lnTo>
                          <a:pt x="1179" y="471"/>
                        </a:lnTo>
                        <a:lnTo>
                          <a:pt x="1175" y="498"/>
                        </a:lnTo>
                        <a:lnTo>
                          <a:pt x="1165" y="522"/>
                        </a:lnTo>
                        <a:lnTo>
                          <a:pt x="1149" y="547"/>
                        </a:lnTo>
                        <a:lnTo>
                          <a:pt x="1126" y="569"/>
                        </a:lnTo>
                        <a:lnTo>
                          <a:pt x="1099" y="591"/>
                        </a:lnTo>
                        <a:lnTo>
                          <a:pt x="1065" y="611"/>
                        </a:lnTo>
                        <a:lnTo>
                          <a:pt x="1027" y="630"/>
                        </a:lnTo>
                        <a:lnTo>
                          <a:pt x="985" y="647"/>
                        </a:lnTo>
                        <a:lnTo>
                          <a:pt x="938" y="662"/>
                        </a:lnTo>
                        <a:lnTo>
                          <a:pt x="887" y="675"/>
                        </a:lnTo>
                        <a:lnTo>
                          <a:pt x="833" y="686"/>
                        </a:lnTo>
                        <a:lnTo>
                          <a:pt x="776" y="695"/>
                        </a:lnTo>
                        <a:lnTo>
                          <a:pt x="716" y="702"/>
                        </a:lnTo>
                        <a:lnTo>
                          <a:pt x="654" y="706"/>
                        </a:lnTo>
                        <a:lnTo>
                          <a:pt x="590" y="707"/>
                        </a:lnTo>
                        <a:lnTo>
                          <a:pt x="525" y="706"/>
                        </a:lnTo>
                        <a:lnTo>
                          <a:pt x="463" y="702"/>
                        </a:lnTo>
                        <a:lnTo>
                          <a:pt x="403" y="695"/>
                        </a:lnTo>
                        <a:lnTo>
                          <a:pt x="346" y="686"/>
                        </a:lnTo>
                        <a:lnTo>
                          <a:pt x="292" y="675"/>
                        </a:lnTo>
                        <a:lnTo>
                          <a:pt x="241" y="662"/>
                        </a:lnTo>
                        <a:lnTo>
                          <a:pt x="194" y="647"/>
                        </a:lnTo>
                        <a:lnTo>
                          <a:pt x="152" y="630"/>
                        </a:lnTo>
                        <a:lnTo>
                          <a:pt x="114" y="611"/>
                        </a:lnTo>
                        <a:lnTo>
                          <a:pt x="80" y="591"/>
                        </a:lnTo>
                        <a:lnTo>
                          <a:pt x="52" y="569"/>
                        </a:lnTo>
                        <a:lnTo>
                          <a:pt x="30" y="547"/>
                        </a:lnTo>
                        <a:lnTo>
                          <a:pt x="13" y="522"/>
                        </a:lnTo>
                        <a:lnTo>
                          <a:pt x="3" y="498"/>
                        </a:lnTo>
                        <a:lnTo>
                          <a:pt x="0" y="471"/>
                        </a:lnTo>
                        <a:lnTo>
                          <a:pt x="0" y="236"/>
                        </a:lnTo>
                        <a:lnTo>
                          <a:pt x="3" y="211"/>
                        </a:lnTo>
                        <a:lnTo>
                          <a:pt x="13" y="185"/>
                        </a:lnTo>
                        <a:lnTo>
                          <a:pt x="30" y="162"/>
                        </a:lnTo>
                        <a:lnTo>
                          <a:pt x="52" y="138"/>
                        </a:lnTo>
                        <a:lnTo>
                          <a:pt x="80" y="117"/>
                        </a:lnTo>
                        <a:lnTo>
                          <a:pt x="114" y="97"/>
                        </a:lnTo>
                        <a:lnTo>
                          <a:pt x="152" y="78"/>
                        </a:lnTo>
                        <a:lnTo>
                          <a:pt x="194" y="61"/>
                        </a:lnTo>
                        <a:lnTo>
                          <a:pt x="241" y="46"/>
                        </a:lnTo>
                        <a:lnTo>
                          <a:pt x="292" y="32"/>
                        </a:lnTo>
                        <a:lnTo>
                          <a:pt x="346" y="21"/>
                        </a:lnTo>
                        <a:lnTo>
                          <a:pt x="403" y="12"/>
                        </a:lnTo>
                        <a:lnTo>
                          <a:pt x="463" y="5"/>
                        </a:lnTo>
                        <a:lnTo>
                          <a:pt x="525" y="1"/>
                        </a:lnTo>
                        <a:lnTo>
                          <a:pt x="59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95" name="Group 894">
                <a:extLst>
                  <a:ext uri="{FF2B5EF4-FFF2-40B4-BE49-F238E27FC236}">
                    <a16:creationId xmlns:a16="http://schemas.microsoft.com/office/drawing/2014/main" id="{DDF3829B-2D85-49E5-8C50-08CEB19D5638}"/>
                  </a:ext>
                </a:extLst>
              </p:cNvPr>
              <p:cNvGrpSpPr/>
              <p:nvPr/>
            </p:nvGrpSpPr>
            <p:grpSpPr>
              <a:xfrm>
                <a:off x="1445491" y="5094523"/>
                <a:ext cx="393040" cy="415550"/>
                <a:chOff x="1930449" y="5674883"/>
                <a:chExt cx="476412" cy="503696"/>
              </a:xfrm>
            </p:grpSpPr>
            <p:grpSp>
              <p:nvGrpSpPr>
                <p:cNvPr id="413" name="Group 412">
                  <a:extLst>
                    <a:ext uri="{FF2B5EF4-FFF2-40B4-BE49-F238E27FC236}">
                      <a16:creationId xmlns:a16="http://schemas.microsoft.com/office/drawing/2014/main" id="{711A5D1B-9E44-42A0-B711-68D6EDDD8378}"/>
                    </a:ext>
                  </a:extLst>
                </p:cNvPr>
                <p:cNvGrpSpPr/>
                <p:nvPr/>
              </p:nvGrpSpPr>
              <p:grpSpPr>
                <a:xfrm>
                  <a:off x="1930449" y="56748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414" name="Freeform: Shape 413">
                    <a:extLst>
                      <a:ext uri="{FF2B5EF4-FFF2-40B4-BE49-F238E27FC236}">
                        <a16:creationId xmlns:a16="http://schemas.microsoft.com/office/drawing/2014/main" id="{276E3122-A0E8-4F0D-A690-849A17590A71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15" name="Oval 414">
                    <a:extLst>
                      <a:ext uri="{FF2B5EF4-FFF2-40B4-BE49-F238E27FC236}">
                        <a16:creationId xmlns:a16="http://schemas.microsoft.com/office/drawing/2014/main" id="{A705886B-1A3D-42C6-99B3-5FB424337184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20" name="Freeform 462">
                  <a:extLst>
                    <a:ext uri="{FF2B5EF4-FFF2-40B4-BE49-F238E27FC236}">
                      <a16:creationId xmlns:a16="http://schemas.microsoft.com/office/drawing/2014/main" id="{F1DA1734-3938-4129-A6F5-D47889210F2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46141" y="5847712"/>
                  <a:ext cx="245028" cy="158038"/>
                </a:xfrm>
                <a:custGeom>
                  <a:avLst/>
                  <a:gdLst>
                    <a:gd name="T0" fmla="*/ 1490 w 4011"/>
                    <a:gd name="T1" fmla="*/ 839 h 2844"/>
                    <a:gd name="T2" fmla="*/ 1465 w 4011"/>
                    <a:gd name="T3" fmla="*/ 854 h 2844"/>
                    <a:gd name="T4" fmla="*/ 1455 w 4011"/>
                    <a:gd name="T5" fmla="*/ 883 h 2844"/>
                    <a:gd name="T6" fmla="*/ 1457 w 4011"/>
                    <a:gd name="T7" fmla="*/ 1979 h 2844"/>
                    <a:gd name="T8" fmla="*/ 1475 w 4011"/>
                    <a:gd name="T9" fmla="*/ 2001 h 2844"/>
                    <a:gd name="T10" fmla="*/ 1503 w 4011"/>
                    <a:gd name="T11" fmla="*/ 2007 h 2844"/>
                    <a:gd name="T12" fmla="*/ 2614 w 4011"/>
                    <a:gd name="T13" fmla="*/ 1479 h 2844"/>
                    <a:gd name="T14" fmla="*/ 2635 w 4011"/>
                    <a:gd name="T15" fmla="*/ 1459 h 2844"/>
                    <a:gd name="T16" fmla="*/ 2640 w 4011"/>
                    <a:gd name="T17" fmla="*/ 1433 h 2844"/>
                    <a:gd name="T18" fmla="*/ 2628 w 4011"/>
                    <a:gd name="T19" fmla="*/ 1409 h 2844"/>
                    <a:gd name="T20" fmla="*/ 1519 w 4011"/>
                    <a:gd name="T21" fmla="*/ 842 h 2844"/>
                    <a:gd name="T22" fmla="*/ 833 w 4011"/>
                    <a:gd name="T23" fmla="*/ 0 h 2844"/>
                    <a:gd name="T24" fmla="*/ 3259 w 4011"/>
                    <a:gd name="T25" fmla="*/ 4 h 2844"/>
                    <a:gd name="T26" fmla="*/ 3412 w 4011"/>
                    <a:gd name="T27" fmla="*/ 33 h 2844"/>
                    <a:gd name="T28" fmla="*/ 3555 w 4011"/>
                    <a:gd name="T29" fmla="*/ 89 h 2844"/>
                    <a:gd name="T30" fmla="*/ 3683 w 4011"/>
                    <a:gd name="T31" fmla="*/ 170 h 2844"/>
                    <a:gd name="T32" fmla="*/ 3793 w 4011"/>
                    <a:gd name="T33" fmla="*/ 271 h 2844"/>
                    <a:gd name="T34" fmla="*/ 3885 w 4011"/>
                    <a:gd name="T35" fmla="*/ 392 h 2844"/>
                    <a:gd name="T36" fmla="*/ 3953 w 4011"/>
                    <a:gd name="T37" fmla="*/ 527 h 2844"/>
                    <a:gd name="T38" fmla="*/ 3997 w 4011"/>
                    <a:gd name="T39" fmla="*/ 676 h 2844"/>
                    <a:gd name="T40" fmla="*/ 4011 w 4011"/>
                    <a:gd name="T41" fmla="*/ 835 h 2844"/>
                    <a:gd name="T42" fmla="*/ 4008 w 4011"/>
                    <a:gd name="T43" fmla="*/ 2090 h 2844"/>
                    <a:gd name="T44" fmla="*/ 3979 w 4011"/>
                    <a:gd name="T45" fmla="*/ 2243 h 2844"/>
                    <a:gd name="T46" fmla="*/ 3921 w 4011"/>
                    <a:gd name="T47" fmla="*/ 2386 h 2844"/>
                    <a:gd name="T48" fmla="*/ 3842 w 4011"/>
                    <a:gd name="T49" fmla="*/ 2514 h 2844"/>
                    <a:gd name="T50" fmla="*/ 3740 w 4011"/>
                    <a:gd name="T51" fmla="*/ 2626 h 2844"/>
                    <a:gd name="T52" fmla="*/ 3620 w 4011"/>
                    <a:gd name="T53" fmla="*/ 2717 h 2844"/>
                    <a:gd name="T54" fmla="*/ 3485 w 4011"/>
                    <a:gd name="T55" fmla="*/ 2785 h 2844"/>
                    <a:gd name="T56" fmla="*/ 3337 w 4011"/>
                    <a:gd name="T57" fmla="*/ 2829 h 2844"/>
                    <a:gd name="T58" fmla="*/ 3178 w 4011"/>
                    <a:gd name="T59" fmla="*/ 2844 h 2844"/>
                    <a:gd name="T60" fmla="*/ 753 w 4011"/>
                    <a:gd name="T61" fmla="*/ 2840 h 2844"/>
                    <a:gd name="T62" fmla="*/ 599 w 4011"/>
                    <a:gd name="T63" fmla="*/ 2811 h 2844"/>
                    <a:gd name="T64" fmla="*/ 457 w 4011"/>
                    <a:gd name="T65" fmla="*/ 2754 h 2844"/>
                    <a:gd name="T66" fmla="*/ 329 w 4011"/>
                    <a:gd name="T67" fmla="*/ 2673 h 2844"/>
                    <a:gd name="T68" fmla="*/ 218 w 4011"/>
                    <a:gd name="T69" fmla="*/ 2572 h 2844"/>
                    <a:gd name="T70" fmla="*/ 127 w 4011"/>
                    <a:gd name="T71" fmla="*/ 2452 h 2844"/>
                    <a:gd name="T72" fmla="*/ 58 w 4011"/>
                    <a:gd name="T73" fmla="*/ 2317 h 2844"/>
                    <a:gd name="T74" fmla="*/ 15 w 4011"/>
                    <a:gd name="T75" fmla="*/ 2168 h 2844"/>
                    <a:gd name="T76" fmla="*/ 0 w 4011"/>
                    <a:gd name="T77" fmla="*/ 2009 h 2844"/>
                    <a:gd name="T78" fmla="*/ 4 w 4011"/>
                    <a:gd name="T79" fmla="*/ 754 h 2844"/>
                    <a:gd name="T80" fmla="*/ 33 w 4011"/>
                    <a:gd name="T81" fmla="*/ 601 h 2844"/>
                    <a:gd name="T82" fmla="*/ 89 w 4011"/>
                    <a:gd name="T83" fmla="*/ 458 h 2844"/>
                    <a:gd name="T84" fmla="*/ 169 w 4011"/>
                    <a:gd name="T85" fmla="*/ 330 h 2844"/>
                    <a:gd name="T86" fmla="*/ 272 w 4011"/>
                    <a:gd name="T87" fmla="*/ 219 h 2844"/>
                    <a:gd name="T88" fmla="*/ 391 w 4011"/>
                    <a:gd name="T89" fmla="*/ 127 h 2844"/>
                    <a:gd name="T90" fmla="*/ 526 w 4011"/>
                    <a:gd name="T91" fmla="*/ 59 h 2844"/>
                    <a:gd name="T92" fmla="*/ 675 w 4011"/>
                    <a:gd name="T93" fmla="*/ 15 h 2844"/>
                    <a:gd name="T94" fmla="*/ 833 w 4011"/>
                    <a:gd name="T95" fmla="*/ 0 h 28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4011" h="2844">
                      <a:moveTo>
                        <a:pt x="1504" y="839"/>
                      </a:moveTo>
                      <a:lnTo>
                        <a:pt x="1490" y="839"/>
                      </a:lnTo>
                      <a:lnTo>
                        <a:pt x="1476" y="845"/>
                      </a:lnTo>
                      <a:lnTo>
                        <a:pt x="1465" y="854"/>
                      </a:lnTo>
                      <a:lnTo>
                        <a:pt x="1458" y="867"/>
                      </a:lnTo>
                      <a:lnTo>
                        <a:pt x="1455" y="883"/>
                      </a:lnTo>
                      <a:lnTo>
                        <a:pt x="1455" y="1963"/>
                      </a:lnTo>
                      <a:lnTo>
                        <a:pt x="1457" y="1979"/>
                      </a:lnTo>
                      <a:lnTo>
                        <a:pt x="1464" y="1991"/>
                      </a:lnTo>
                      <a:lnTo>
                        <a:pt x="1475" y="2001"/>
                      </a:lnTo>
                      <a:lnTo>
                        <a:pt x="1489" y="2007"/>
                      </a:lnTo>
                      <a:lnTo>
                        <a:pt x="1503" y="2007"/>
                      </a:lnTo>
                      <a:lnTo>
                        <a:pt x="1518" y="2003"/>
                      </a:lnTo>
                      <a:lnTo>
                        <a:pt x="2614" y="1479"/>
                      </a:lnTo>
                      <a:lnTo>
                        <a:pt x="2626" y="1471"/>
                      </a:lnTo>
                      <a:lnTo>
                        <a:pt x="2635" y="1459"/>
                      </a:lnTo>
                      <a:lnTo>
                        <a:pt x="2640" y="1446"/>
                      </a:lnTo>
                      <a:lnTo>
                        <a:pt x="2640" y="1433"/>
                      </a:lnTo>
                      <a:lnTo>
                        <a:pt x="2636" y="1420"/>
                      </a:lnTo>
                      <a:lnTo>
                        <a:pt x="2628" y="1409"/>
                      </a:lnTo>
                      <a:lnTo>
                        <a:pt x="2615" y="1400"/>
                      </a:lnTo>
                      <a:lnTo>
                        <a:pt x="1519" y="842"/>
                      </a:lnTo>
                      <a:lnTo>
                        <a:pt x="1504" y="839"/>
                      </a:lnTo>
                      <a:close/>
                      <a:moveTo>
                        <a:pt x="833" y="0"/>
                      </a:moveTo>
                      <a:lnTo>
                        <a:pt x="3178" y="0"/>
                      </a:lnTo>
                      <a:lnTo>
                        <a:pt x="3259" y="4"/>
                      </a:lnTo>
                      <a:lnTo>
                        <a:pt x="3337" y="15"/>
                      </a:lnTo>
                      <a:lnTo>
                        <a:pt x="3412" y="33"/>
                      </a:lnTo>
                      <a:lnTo>
                        <a:pt x="3485" y="59"/>
                      </a:lnTo>
                      <a:lnTo>
                        <a:pt x="3555" y="89"/>
                      </a:lnTo>
                      <a:lnTo>
                        <a:pt x="3620" y="127"/>
                      </a:lnTo>
                      <a:lnTo>
                        <a:pt x="3683" y="170"/>
                      </a:lnTo>
                      <a:lnTo>
                        <a:pt x="3740" y="219"/>
                      </a:lnTo>
                      <a:lnTo>
                        <a:pt x="3793" y="271"/>
                      </a:lnTo>
                      <a:lnTo>
                        <a:pt x="3842" y="330"/>
                      </a:lnTo>
                      <a:lnTo>
                        <a:pt x="3885" y="392"/>
                      </a:lnTo>
                      <a:lnTo>
                        <a:pt x="3921" y="458"/>
                      </a:lnTo>
                      <a:lnTo>
                        <a:pt x="3953" y="527"/>
                      </a:lnTo>
                      <a:lnTo>
                        <a:pt x="3979" y="601"/>
                      </a:lnTo>
                      <a:lnTo>
                        <a:pt x="3997" y="676"/>
                      </a:lnTo>
                      <a:lnTo>
                        <a:pt x="4008" y="754"/>
                      </a:lnTo>
                      <a:lnTo>
                        <a:pt x="4011" y="835"/>
                      </a:lnTo>
                      <a:lnTo>
                        <a:pt x="4011" y="2009"/>
                      </a:lnTo>
                      <a:lnTo>
                        <a:pt x="4008" y="2090"/>
                      </a:lnTo>
                      <a:lnTo>
                        <a:pt x="3997" y="2168"/>
                      </a:lnTo>
                      <a:lnTo>
                        <a:pt x="3979" y="2243"/>
                      </a:lnTo>
                      <a:lnTo>
                        <a:pt x="3953" y="2317"/>
                      </a:lnTo>
                      <a:lnTo>
                        <a:pt x="3921" y="2386"/>
                      </a:lnTo>
                      <a:lnTo>
                        <a:pt x="3885" y="2452"/>
                      </a:lnTo>
                      <a:lnTo>
                        <a:pt x="3842" y="2514"/>
                      </a:lnTo>
                      <a:lnTo>
                        <a:pt x="3793" y="2572"/>
                      </a:lnTo>
                      <a:lnTo>
                        <a:pt x="3740" y="2626"/>
                      </a:lnTo>
                      <a:lnTo>
                        <a:pt x="3683" y="2673"/>
                      </a:lnTo>
                      <a:lnTo>
                        <a:pt x="3620" y="2717"/>
                      </a:lnTo>
                      <a:lnTo>
                        <a:pt x="3555" y="2754"/>
                      </a:lnTo>
                      <a:lnTo>
                        <a:pt x="3485" y="2785"/>
                      </a:lnTo>
                      <a:lnTo>
                        <a:pt x="3412" y="2811"/>
                      </a:lnTo>
                      <a:lnTo>
                        <a:pt x="3337" y="2829"/>
                      </a:lnTo>
                      <a:lnTo>
                        <a:pt x="3259" y="2840"/>
                      </a:lnTo>
                      <a:lnTo>
                        <a:pt x="3178" y="2844"/>
                      </a:lnTo>
                      <a:lnTo>
                        <a:pt x="833" y="2844"/>
                      </a:lnTo>
                      <a:lnTo>
                        <a:pt x="753" y="2840"/>
                      </a:lnTo>
                      <a:lnTo>
                        <a:pt x="675" y="2829"/>
                      </a:lnTo>
                      <a:lnTo>
                        <a:pt x="599" y="2811"/>
                      </a:lnTo>
                      <a:lnTo>
                        <a:pt x="526" y="2785"/>
                      </a:lnTo>
                      <a:lnTo>
                        <a:pt x="457" y="2754"/>
                      </a:lnTo>
                      <a:lnTo>
                        <a:pt x="391" y="2717"/>
                      </a:lnTo>
                      <a:lnTo>
                        <a:pt x="329" y="2673"/>
                      </a:lnTo>
                      <a:lnTo>
                        <a:pt x="272" y="2626"/>
                      </a:lnTo>
                      <a:lnTo>
                        <a:pt x="218" y="2572"/>
                      </a:lnTo>
                      <a:lnTo>
                        <a:pt x="169" y="2514"/>
                      </a:lnTo>
                      <a:lnTo>
                        <a:pt x="127" y="2452"/>
                      </a:lnTo>
                      <a:lnTo>
                        <a:pt x="89" y="2386"/>
                      </a:lnTo>
                      <a:lnTo>
                        <a:pt x="58" y="2317"/>
                      </a:lnTo>
                      <a:lnTo>
                        <a:pt x="33" y="2243"/>
                      </a:lnTo>
                      <a:lnTo>
                        <a:pt x="15" y="2168"/>
                      </a:lnTo>
                      <a:lnTo>
                        <a:pt x="4" y="2090"/>
                      </a:lnTo>
                      <a:lnTo>
                        <a:pt x="0" y="2009"/>
                      </a:lnTo>
                      <a:lnTo>
                        <a:pt x="0" y="835"/>
                      </a:lnTo>
                      <a:lnTo>
                        <a:pt x="4" y="754"/>
                      </a:lnTo>
                      <a:lnTo>
                        <a:pt x="15" y="676"/>
                      </a:lnTo>
                      <a:lnTo>
                        <a:pt x="33" y="601"/>
                      </a:lnTo>
                      <a:lnTo>
                        <a:pt x="58" y="527"/>
                      </a:lnTo>
                      <a:lnTo>
                        <a:pt x="89" y="458"/>
                      </a:lnTo>
                      <a:lnTo>
                        <a:pt x="127" y="392"/>
                      </a:lnTo>
                      <a:lnTo>
                        <a:pt x="169" y="330"/>
                      </a:lnTo>
                      <a:lnTo>
                        <a:pt x="218" y="271"/>
                      </a:lnTo>
                      <a:lnTo>
                        <a:pt x="272" y="219"/>
                      </a:lnTo>
                      <a:lnTo>
                        <a:pt x="329" y="170"/>
                      </a:lnTo>
                      <a:lnTo>
                        <a:pt x="391" y="127"/>
                      </a:lnTo>
                      <a:lnTo>
                        <a:pt x="457" y="89"/>
                      </a:lnTo>
                      <a:lnTo>
                        <a:pt x="526" y="59"/>
                      </a:lnTo>
                      <a:lnTo>
                        <a:pt x="599" y="33"/>
                      </a:lnTo>
                      <a:lnTo>
                        <a:pt x="675" y="15"/>
                      </a:lnTo>
                      <a:lnTo>
                        <a:pt x="753" y="4"/>
                      </a:lnTo>
                      <a:lnTo>
                        <a:pt x="83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90" name="Group 889">
                <a:extLst>
                  <a:ext uri="{FF2B5EF4-FFF2-40B4-BE49-F238E27FC236}">
                    <a16:creationId xmlns:a16="http://schemas.microsoft.com/office/drawing/2014/main" id="{4F55F55D-84A4-4B9D-BD9B-F3BD609D321B}"/>
                  </a:ext>
                </a:extLst>
              </p:cNvPr>
              <p:cNvGrpSpPr/>
              <p:nvPr/>
            </p:nvGrpSpPr>
            <p:grpSpPr>
              <a:xfrm>
                <a:off x="2422154" y="5094523"/>
                <a:ext cx="393040" cy="415550"/>
                <a:chOff x="3232667" y="5674883"/>
                <a:chExt cx="476412" cy="503696"/>
              </a:xfrm>
            </p:grpSpPr>
            <p:grpSp>
              <p:nvGrpSpPr>
                <p:cNvPr id="467" name="Group 466">
                  <a:extLst>
                    <a:ext uri="{FF2B5EF4-FFF2-40B4-BE49-F238E27FC236}">
                      <a16:creationId xmlns:a16="http://schemas.microsoft.com/office/drawing/2014/main" id="{F6966C03-8E81-46AD-8472-846580C49E6D}"/>
                    </a:ext>
                  </a:extLst>
                </p:cNvPr>
                <p:cNvGrpSpPr/>
                <p:nvPr/>
              </p:nvGrpSpPr>
              <p:grpSpPr>
                <a:xfrm>
                  <a:off x="3232667" y="56748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468" name="Freeform: Shape 467">
                    <a:extLst>
                      <a:ext uri="{FF2B5EF4-FFF2-40B4-BE49-F238E27FC236}">
                        <a16:creationId xmlns:a16="http://schemas.microsoft.com/office/drawing/2014/main" id="{BB5EED94-FCD3-40A1-A8CF-A20E8B81F16F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9" name="Oval 468">
                    <a:extLst>
                      <a:ext uri="{FF2B5EF4-FFF2-40B4-BE49-F238E27FC236}">
                        <a16:creationId xmlns:a16="http://schemas.microsoft.com/office/drawing/2014/main" id="{832BFC63-F94A-4E03-9783-B4EDC1C660EF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74" name="Group 30">
                  <a:extLst>
                    <a:ext uri="{FF2B5EF4-FFF2-40B4-BE49-F238E27FC236}">
                      <a16:creationId xmlns:a16="http://schemas.microsoft.com/office/drawing/2014/main" id="{46451470-FDE0-4962-88B8-4402093A9B17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3373926" y="5799723"/>
                  <a:ext cx="193894" cy="254016"/>
                  <a:chOff x="3711" y="1991"/>
                  <a:chExt cx="258" cy="338"/>
                </a:xfrm>
                <a:solidFill>
                  <a:schemeClr val="accent1"/>
                </a:solidFill>
              </p:grpSpPr>
              <p:sp>
                <p:nvSpPr>
                  <p:cNvPr id="539" name="Freeform 32">
                    <a:extLst>
                      <a:ext uri="{FF2B5EF4-FFF2-40B4-BE49-F238E27FC236}">
                        <a16:creationId xmlns:a16="http://schemas.microsoft.com/office/drawing/2014/main" id="{602FB614-7E78-4BAA-8CD6-F710B8FDCD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79" y="1991"/>
                    <a:ext cx="122" cy="56"/>
                  </a:xfrm>
                  <a:custGeom>
                    <a:avLst/>
                    <a:gdLst>
                      <a:gd name="T0" fmla="*/ 415 w 1216"/>
                      <a:gd name="T1" fmla="*/ 0 h 561"/>
                      <a:gd name="T2" fmla="*/ 802 w 1216"/>
                      <a:gd name="T3" fmla="*/ 0 h 561"/>
                      <a:gd name="T4" fmla="*/ 827 w 1216"/>
                      <a:gd name="T5" fmla="*/ 2 h 561"/>
                      <a:gd name="T6" fmla="*/ 852 w 1216"/>
                      <a:gd name="T7" fmla="*/ 10 h 561"/>
                      <a:gd name="T8" fmla="*/ 874 w 1216"/>
                      <a:gd name="T9" fmla="*/ 22 h 561"/>
                      <a:gd name="T10" fmla="*/ 893 w 1216"/>
                      <a:gd name="T11" fmla="*/ 38 h 561"/>
                      <a:gd name="T12" fmla="*/ 908 w 1216"/>
                      <a:gd name="T13" fmla="*/ 57 h 561"/>
                      <a:gd name="T14" fmla="*/ 921 w 1216"/>
                      <a:gd name="T15" fmla="*/ 79 h 561"/>
                      <a:gd name="T16" fmla="*/ 928 w 1216"/>
                      <a:gd name="T17" fmla="*/ 103 h 561"/>
                      <a:gd name="T18" fmla="*/ 931 w 1216"/>
                      <a:gd name="T19" fmla="*/ 129 h 561"/>
                      <a:gd name="T20" fmla="*/ 931 w 1216"/>
                      <a:gd name="T21" fmla="*/ 294 h 561"/>
                      <a:gd name="T22" fmla="*/ 1216 w 1216"/>
                      <a:gd name="T23" fmla="*/ 294 h 561"/>
                      <a:gd name="T24" fmla="*/ 1216 w 1216"/>
                      <a:gd name="T25" fmla="*/ 497 h 561"/>
                      <a:gd name="T26" fmla="*/ 1214 w 1216"/>
                      <a:gd name="T27" fmla="*/ 514 h 561"/>
                      <a:gd name="T28" fmla="*/ 1208 w 1216"/>
                      <a:gd name="T29" fmla="*/ 529 h 561"/>
                      <a:gd name="T30" fmla="*/ 1197 w 1216"/>
                      <a:gd name="T31" fmla="*/ 543 h 561"/>
                      <a:gd name="T32" fmla="*/ 1184 w 1216"/>
                      <a:gd name="T33" fmla="*/ 553 h 561"/>
                      <a:gd name="T34" fmla="*/ 1169 w 1216"/>
                      <a:gd name="T35" fmla="*/ 559 h 561"/>
                      <a:gd name="T36" fmla="*/ 1152 w 1216"/>
                      <a:gd name="T37" fmla="*/ 561 h 561"/>
                      <a:gd name="T38" fmla="*/ 64 w 1216"/>
                      <a:gd name="T39" fmla="*/ 561 h 561"/>
                      <a:gd name="T40" fmla="*/ 47 w 1216"/>
                      <a:gd name="T41" fmla="*/ 559 h 561"/>
                      <a:gd name="T42" fmla="*/ 32 w 1216"/>
                      <a:gd name="T43" fmla="*/ 553 h 561"/>
                      <a:gd name="T44" fmla="*/ 19 w 1216"/>
                      <a:gd name="T45" fmla="*/ 543 h 561"/>
                      <a:gd name="T46" fmla="*/ 8 w 1216"/>
                      <a:gd name="T47" fmla="*/ 529 h 561"/>
                      <a:gd name="T48" fmla="*/ 2 w 1216"/>
                      <a:gd name="T49" fmla="*/ 514 h 561"/>
                      <a:gd name="T50" fmla="*/ 0 w 1216"/>
                      <a:gd name="T51" fmla="*/ 497 h 561"/>
                      <a:gd name="T52" fmla="*/ 0 w 1216"/>
                      <a:gd name="T53" fmla="*/ 294 h 561"/>
                      <a:gd name="T54" fmla="*/ 286 w 1216"/>
                      <a:gd name="T55" fmla="*/ 294 h 561"/>
                      <a:gd name="T56" fmla="*/ 286 w 1216"/>
                      <a:gd name="T57" fmla="*/ 129 h 561"/>
                      <a:gd name="T58" fmla="*/ 288 w 1216"/>
                      <a:gd name="T59" fmla="*/ 103 h 561"/>
                      <a:gd name="T60" fmla="*/ 295 w 1216"/>
                      <a:gd name="T61" fmla="*/ 79 h 561"/>
                      <a:gd name="T62" fmla="*/ 307 w 1216"/>
                      <a:gd name="T63" fmla="*/ 57 h 561"/>
                      <a:gd name="T64" fmla="*/ 323 w 1216"/>
                      <a:gd name="T65" fmla="*/ 38 h 561"/>
                      <a:gd name="T66" fmla="*/ 342 w 1216"/>
                      <a:gd name="T67" fmla="*/ 22 h 561"/>
                      <a:gd name="T68" fmla="*/ 364 w 1216"/>
                      <a:gd name="T69" fmla="*/ 10 h 561"/>
                      <a:gd name="T70" fmla="*/ 389 w 1216"/>
                      <a:gd name="T71" fmla="*/ 2 h 561"/>
                      <a:gd name="T72" fmla="*/ 415 w 1216"/>
                      <a:gd name="T73" fmla="*/ 0 h 5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216" h="561">
                        <a:moveTo>
                          <a:pt x="415" y="0"/>
                        </a:moveTo>
                        <a:lnTo>
                          <a:pt x="802" y="0"/>
                        </a:lnTo>
                        <a:lnTo>
                          <a:pt x="827" y="2"/>
                        </a:lnTo>
                        <a:lnTo>
                          <a:pt x="852" y="10"/>
                        </a:lnTo>
                        <a:lnTo>
                          <a:pt x="874" y="22"/>
                        </a:lnTo>
                        <a:lnTo>
                          <a:pt x="893" y="38"/>
                        </a:lnTo>
                        <a:lnTo>
                          <a:pt x="908" y="57"/>
                        </a:lnTo>
                        <a:lnTo>
                          <a:pt x="921" y="79"/>
                        </a:lnTo>
                        <a:lnTo>
                          <a:pt x="928" y="103"/>
                        </a:lnTo>
                        <a:lnTo>
                          <a:pt x="931" y="129"/>
                        </a:lnTo>
                        <a:lnTo>
                          <a:pt x="931" y="294"/>
                        </a:lnTo>
                        <a:lnTo>
                          <a:pt x="1216" y="294"/>
                        </a:lnTo>
                        <a:lnTo>
                          <a:pt x="1216" y="497"/>
                        </a:lnTo>
                        <a:lnTo>
                          <a:pt x="1214" y="514"/>
                        </a:lnTo>
                        <a:lnTo>
                          <a:pt x="1208" y="529"/>
                        </a:lnTo>
                        <a:lnTo>
                          <a:pt x="1197" y="543"/>
                        </a:lnTo>
                        <a:lnTo>
                          <a:pt x="1184" y="553"/>
                        </a:lnTo>
                        <a:lnTo>
                          <a:pt x="1169" y="559"/>
                        </a:lnTo>
                        <a:lnTo>
                          <a:pt x="1152" y="561"/>
                        </a:lnTo>
                        <a:lnTo>
                          <a:pt x="64" y="561"/>
                        </a:lnTo>
                        <a:lnTo>
                          <a:pt x="47" y="559"/>
                        </a:lnTo>
                        <a:lnTo>
                          <a:pt x="32" y="553"/>
                        </a:lnTo>
                        <a:lnTo>
                          <a:pt x="19" y="543"/>
                        </a:lnTo>
                        <a:lnTo>
                          <a:pt x="8" y="529"/>
                        </a:lnTo>
                        <a:lnTo>
                          <a:pt x="2" y="514"/>
                        </a:lnTo>
                        <a:lnTo>
                          <a:pt x="0" y="497"/>
                        </a:lnTo>
                        <a:lnTo>
                          <a:pt x="0" y="294"/>
                        </a:lnTo>
                        <a:lnTo>
                          <a:pt x="286" y="294"/>
                        </a:lnTo>
                        <a:lnTo>
                          <a:pt x="286" y="129"/>
                        </a:lnTo>
                        <a:lnTo>
                          <a:pt x="288" y="103"/>
                        </a:lnTo>
                        <a:lnTo>
                          <a:pt x="295" y="79"/>
                        </a:lnTo>
                        <a:lnTo>
                          <a:pt x="307" y="57"/>
                        </a:lnTo>
                        <a:lnTo>
                          <a:pt x="323" y="38"/>
                        </a:lnTo>
                        <a:lnTo>
                          <a:pt x="342" y="22"/>
                        </a:lnTo>
                        <a:lnTo>
                          <a:pt x="364" y="10"/>
                        </a:lnTo>
                        <a:lnTo>
                          <a:pt x="389" y="2"/>
                        </a:lnTo>
                        <a:lnTo>
                          <a:pt x="41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0" name="Freeform 33">
                    <a:extLst>
                      <a:ext uri="{FF2B5EF4-FFF2-40B4-BE49-F238E27FC236}">
                        <a16:creationId xmlns:a16="http://schemas.microsoft.com/office/drawing/2014/main" id="{92F57DB3-D5AD-4FFD-8061-58712BE8A09B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711" y="2020"/>
                    <a:ext cx="258" cy="309"/>
                  </a:xfrm>
                  <a:custGeom>
                    <a:avLst/>
                    <a:gdLst>
                      <a:gd name="T0" fmla="*/ 323 w 2580"/>
                      <a:gd name="T1" fmla="*/ 685 h 3088"/>
                      <a:gd name="T2" fmla="*/ 323 w 2580"/>
                      <a:gd name="T3" fmla="*/ 2766 h 3088"/>
                      <a:gd name="T4" fmla="*/ 2258 w 2580"/>
                      <a:gd name="T5" fmla="*/ 2766 h 3088"/>
                      <a:gd name="T6" fmla="*/ 2258 w 2580"/>
                      <a:gd name="T7" fmla="*/ 685 h 3088"/>
                      <a:gd name="T8" fmla="*/ 323 w 2580"/>
                      <a:gd name="T9" fmla="*/ 685 h 3088"/>
                      <a:gd name="T10" fmla="*/ 0 w 2580"/>
                      <a:gd name="T11" fmla="*/ 0 h 3088"/>
                      <a:gd name="T12" fmla="*/ 553 w 2580"/>
                      <a:gd name="T13" fmla="*/ 0 h 3088"/>
                      <a:gd name="T14" fmla="*/ 553 w 2580"/>
                      <a:gd name="T15" fmla="*/ 203 h 3088"/>
                      <a:gd name="T16" fmla="*/ 556 w 2580"/>
                      <a:gd name="T17" fmla="*/ 237 h 3088"/>
                      <a:gd name="T18" fmla="*/ 565 w 2580"/>
                      <a:gd name="T19" fmla="*/ 271 h 3088"/>
                      <a:gd name="T20" fmla="*/ 579 w 2580"/>
                      <a:gd name="T21" fmla="*/ 301 h 3088"/>
                      <a:gd name="T22" fmla="*/ 599 w 2580"/>
                      <a:gd name="T23" fmla="*/ 327 h 3088"/>
                      <a:gd name="T24" fmla="*/ 621 w 2580"/>
                      <a:gd name="T25" fmla="*/ 351 h 3088"/>
                      <a:gd name="T26" fmla="*/ 649 w 2580"/>
                      <a:gd name="T27" fmla="*/ 370 h 3088"/>
                      <a:gd name="T28" fmla="*/ 679 w 2580"/>
                      <a:gd name="T29" fmla="*/ 384 h 3088"/>
                      <a:gd name="T30" fmla="*/ 712 w 2580"/>
                      <a:gd name="T31" fmla="*/ 393 h 3088"/>
                      <a:gd name="T32" fmla="*/ 746 w 2580"/>
                      <a:gd name="T33" fmla="*/ 396 h 3088"/>
                      <a:gd name="T34" fmla="*/ 1834 w 2580"/>
                      <a:gd name="T35" fmla="*/ 396 h 3088"/>
                      <a:gd name="T36" fmla="*/ 1868 w 2580"/>
                      <a:gd name="T37" fmla="*/ 393 h 3088"/>
                      <a:gd name="T38" fmla="*/ 1901 w 2580"/>
                      <a:gd name="T39" fmla="*/ 384 h 3088"/>
                      <a:gd name="T40" fmla="*/ 1931 w 2580"/>
                      <a:gd name="T41" fmla="*/ 370 h 3088"/>
                      <a:gd name="T42" fmla="*/ 1959 w 2580"/>
                      <a:gd name="T43" fmla="*/ 351 h 3088"/>
                      <a:gd name="T44" fmla="*/ 1981 w 2580"/>
                      <a:gd name="T45" fmla="*/ 327 h 3088"/>
                      <a:gd name="T46" fmla="*/ 2001 w 2580"/>
                      <a:gd name="T47" fmla="*/ 301 h 3088"/>
                      <a:gd name="T48" fmla="*/ 2015 w 2580"/>
                      <a:gd name="T49" fmla="*/ 271 h 3088"/>
                      <a:gd name="T50" fmla="*/ 2024 w 2580"/>
                      <a:gd name="T51" fmla="*/ 237 h 3088"/>
                      <a:gd name="T52" fmla="*/ 2027 w 2580"/>
                      <a:gd name="T53" fmla="*/ 203 h 3088"/>
                      <a:gd name="T54" fmla="*/ 2027 w 2580"/>
                      <a:gd name="T55" fmla="*/ 0 h 3088"/>
                      <a:gd name="T56" fmla="*/ 2580 w 2580"/>
                      <a:gd name="T57" fmla="*/ 0 h 3088"/>
                      <a:gd name="T58" fmla="*/ 2580 w 2580"/>
                      <a:gd name="T59" fmla="*/ 2830 h 3088"/>
                      <a:gd name="T60" fmla="*/ 2577 w 2580"/>
                      <a:gd name="T61" fmla="*/ 2872 h 3088"/>
                      <a:gd name="T62" fmla="*/ 2567 w 2580"/>
                      <a:gd name="T63" fmla="*/ 2912 h 3088"/>
                      <a:gd name="T64" fmla="*/ 2551 w 2580"/>
                      <a:gd name="T65" fmla="*/ 2948 h 3088"/>
                      <a:gd name="T66" fmla="*/ 2531 w 2580"/>
                      <a:gd name="T67" fmla="*/ 2982 h 3088"/>
                      <a:gd name="T68" fmla="*/ 2505 w 2580"/>
                      <a:gd name="T69" fmla="*/ 3012 h 3088"/>
                      <a:gd name="T70" fmla="*/ 2475 w 2580"/>
                      <a:gd name="T71" fmla="*/ 3038 h 3088"/>
                      <a:gd name="T72" fmla="*/ 2440 w 2580"/>
                      <a:gd name="T73" fmla="*/ 3059 h 3088"/>
                      <a:gd name="T74" fmla="*/ 2404 w 2580"/>
                      <a:gd name="T75" fmla="*/ 3075 h 3088"/>
                      <a:gd name="T76" fmla="*/ 2364 w 2580"/>
                      <a:gd name="T77" fmla="*/ 3084 h 3088"/>
                      <a:gd name="T78" fmla="*/ 2322 w 2580"/>
                      <a:gd name="T79" fmla="*/ 3088 h 3088"/>
                      <a:gd name="T80" fmla="*/ 258 w 2580"/>
                      <a:gd name="T81" fmla="*/ 3088 h 3088"/>
                      <a:gd name="T82" fmla="*/ 216 w 2580"/>
                      <a:gd name="T83" fmla="*/ 3084 h 3088"/>
                      <a:gd name="T84" fmla="*/ 176 w 2580"/>
                      <a:gd name="T85" fmla="*/ 3075 h 3088"/>
                      <a:gd name="T86" fmla="*/ 140 w 2580"/>
                      <a:gd name="T87" fmla="*/ 3059 h 3088"/>
                      <a:gd name="T88" fmla="*/ 105 w 2580"/>
                      <a:gd name="T89" fmla="*/ 3038 h 3088"/>
                      <a:gd name="T90" fmla="*/ 75 w 2580"/>
                      <a:gd name="T91" fmla="*/ 3012 h 3088"/>
                      <a:gd name="T92" fmla="*/ 49 w 2580"/>
                      <a:gd name="T93" fmla="*/ 2982 h 3088"/>
                      <a:gd name="T94" fmla="*/ 29 w 2580"/>
                      <a:gd name="T95" fmla="*/ 2948 h 3088"/>
                      <a:gd name="T96" fmla="*/ 13 w 2580"/>
                      <a:gd name="T97" fmla="*/ 2912 h 3088"/>
                      <a:gd name="T98" fmla="*/ 3 w 2580"/>
                      <a:gd name="T99" fmla="*/ 2872 h 3088"/>
                      <a:gd name="T100" fmla="*/ 0 w 2580"/>
                      <a:gd name="T101" fmla="*/ 2830 h 3088"/>
                      <a:gd name="T102" fmla="*/ 0 w 2580"/>
                      <a:gd name="T103" fmla="*/ 0 h 30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2580" h="3088">
                        <a:moveTo>
                          <a:pt x="323" y="685"/>
                        </a:moveTo>
                        <a:lnTo>
                          <a:pt x="323" y="2766"/>
                        </a:lnTo>
                        <a:lnTo>
                          <a:pt x="2258" y="2766"/>
                        </a:lnTo>
                        <a:lnTo>
                          <a:pt x="2258" y="685"/>
                        </a:lnTo>
                        <a:lnTo>
                          <a:pt x="323" y="685"/>
                        </a:lnTo>
                        <a:close/>
                        <a:moveTo>
                          <a:pt x="0" y="0"/>
                        </a:moveTo>
                        <a:lnTo>
                          <a:pt x="553" y="0"/>
                        </a:lnTo>
                        <a:lnTo>
                          <a:pt x="553" y="203"/>
                        </a:lnTo>
                        <a:lnTo>
                          <a:pt x="556" y="237"/>
                        </a:lnTo>
                        <a:lnTo>
                          <a:pt x="565" y="271"/>
                        </a:lnTo>
                        <a:lnTo>
                          <a:pt x="579" y="301"/>
                        </a:lnTo>
                        <a:lnTo>
                          <a:pt x="599" y="327"/>
                        </a:lnTo>
                        <a:lnTo>
                          <a:pt x="621" y="351"/>
                        </a:lnTo>
                        <a:lnTo>
                          <a:pt x="649" y="370"/>
                        </a:lnTo>
                        <a:lnTo>
                          <a:pt x="679" y="384"/>
                        </a:lnTo>
                        <a:lnTo>
                          <a:pt x="712" y="393"/>
                        </a:lnTo>
                        <a:lnTo>
                          <a:pt x="746" y="396"/>
                        </a:lnTo>
                        <a:lnTo>
                          <a:pt x="1834" y="396"/>
                        </a:lnTo>
                        <a:lnTo>
                          <a:pt x="1868" y="393"/>
                        </a:lnTo>
                        <a:lnTo>
                          <a:pt x="1901" y="384"/>
                        </a:lnTo>
                        <a:lnTo>
                          <a:pt x="1931" y="370"/>
                        </a:lnTo>
                        <a:lnTo>
                          <a:pt x="1959" y="351"/>
                        </a:lnTo>
                        <a:lnTo>
                          <a:pt x="1981" y="327"/>
                        </a:lnTo>
                        <a:lnTo>
                          <a:pt x="2001" y="301"/>
                        </a:lnTo>
                        <a:lnTo>
                          <a:pt x="2015" y="271"/>
                        </a:lnTo>
                        <a:lnTo>
                          <a:pt x="2024" y="237"/>
                        </a:lnTo>
                        <a:lnTo>
                          <a:pt x="2027" y="203"/>
                        </a:lnTo>
                        <a:lnTo>
                          <a:pt x="2027" y="0"/>
                        </a:lnTo>
                        <a:lnTo>
                          <a:pt x="2580" y="0"/>
                        </a:lnTo>
                        <a:lnTo>
                          <a:pt x="2580" y="2830"/>
                        </a:lnTo>
                        <a:lnTo>
                          <a:pt x="2577" y="2872"/>
                        </a:lnTo>
                        <a:lnTo>
                          <a:pt x="2567" y="2912"/>
                        </a:lnTo>
                        <a:lnTo>
                          <a:pt x="2551" y="2948"/>
                        </a:lnTo>
                        <a:lnTo>
                          <a:pt x="2531" y="2982"/>
                        </a:lnTo>
                        <a:lnTo>
                          <a:pt x="2505" y="3012"/>
                        </a:lnTo>
                        <a:lnTo>
                          <a:pt x="2475" y="3038"/>
                        </a:lnTo>
                        <a:lnTo>
                          <a:pt x="2440" y="3059"/>
                        </a:lnTo>
                        <a:lnTo>
                          <a:pt x="2404" y="3075"/>
                        </a:lnTo>
                        <a:lnTo>
                          <a:pt x="2364" y="3084"/>
                        </a:lnTo>
                        <a:lnTo>
                          <a:pt x="2322" y="3088"/>
                        </a:lnTo>
                        <a:lnTo>
                          <a:pt x="258" y="3088"/>
                        </a:lnTo>
                        <a:lnTo>
                          <a:pt x="216" y="3084"/>
                        </a:lnTo>
                        <a:lnTo>
                          <a:pt x="176" y="3075"/>
                        </a:lnTo>
                        <a:lnTo>
                          <a:pt x="140" y="3059"/>
                        </a:lnTo>
                        <a:lnTo>
                          <a:pt x="105" y="3038"/>
                        </a:lnTo>
                        <a:lnTo>
                          <a:pt x="75" y="3012"/>
                        </a:lnTo>
                        <a:lnTo>
                          <a:pt x="49" y="2982"/>
                        </a:lnTo>
                        <a:lnTo>
                          <a:pt x="29" y="2948"/>
                        </a:lnTo>
                        <a:lnTo>
                          <a:pt x="13" y="2912"/>
                        </a:lnTo>
                        <a:lnTo>
                          <a:pt x="3" y="2872"/>
                        </a:lnTo>
                        <a:lnTo>
                          <a:pt x="0" y="283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1" name="Rectangle 34">
                    <a:extLst>
                      <a:ext uri="{FF2B5EF4-FFF2-40B4-BE49-F238E27FC236}">
                        <a16:creationId xmlns:a16="http://schemas.microsoft.com/office/drawing/2014/main" id="{883C4A04-2E7D-458E-83E8-28E1C65F3B1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78" y="2121"/>
                    <a:ext cx="124" cy="26"/>
                  </a:xfrm>
                  <a:prstGeom prst="rect">
                    <a:avLst/>
                  </a:prstGeom>
                  <a:grpFill/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2" name="Rectangle 35">
                    <a:extLst>
                      <a:ext uri="{FF2B5EF4-FFF2-40B4-BE49-F238E27FC236}">
                        <a16:creationId xmlns:a16="http://schemas.microsoft.com/office/drawing/2014/main" id="{49AE869B-357F-4080-81EB-C66477160B4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79" y="2174"/>
                    <a:ext cx="123" cy="25"/>
                  </a:xfrm>
                  <a:prstGeom prst="rect">
                    <a:avLst/>
                  </a:prstGeom>
                  <a:grpFill/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43" name="Rectangle 36">
                    <a:extLst>
                      <a:ext uri="{FF2B5EF4-FFF2-40B4-BE49-F238E27FC236}">
                        <a16:creationId xmlns:a16="http://schemas.microsoft.com/office/drawing/2014/main" id="{DD5DECE3-C5AB-474A-8597-4FC34E737F7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79" y="2226"/>
                    <a:ext cx="50" cy="25"/>
                  </a:xfrm>
                  <a:prstGeom prst="rect">
                    <a:avLst/>
                  </a:prstGeom>
                  <a:grpFill/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889" name="Group 888">
                <a:extLst>
                  <a:ext uri="{FF2B5EF4-FFF2-40B4-BE49-F238E27FC236}">
                    <a16:creationId xmlns:a16="http://schemas.microsoft.com/office/drawing/2014/main" id="{EB23A88C-2272-43DF-8F5B-973BCFC8A322}"/>
                  </a:ext>
                </a:extLst>
              </p:cNvPr>
              <p:cNvGrpSpPr/>
              <p:nvPr/>
            </p:nvGrpSpPr>
            <p:grpSpPr>
              <a:xfrm>
                <a:off x="3398816" y="5094523"/>
                <a:ext cx="393040" cy="415550"/>
                <a:chOff x="4534885" y="5674883"/>
                <a:chExt cx="476412" cy="503696"/>
              </a:xfrm>
            </p:grpSpPr>
            <p:grpSp>
              <p:nvGrpSpPr>
                <p:cNvPr id="567" name="Group 566">
                  <a:extLst>
                    <a:ext uri="{FF2B5EF4-FFF2-40B4-BE49-F238E27FC236}">
                      <a16:creationId xmlns:a16="http://schemas.microsoft.com/office/drawing/2014/main" id="{2B4E04EC-2865-4D79-BE2D-FA975075BFBE}"/>
                    </a:ext>
                  </a:extLst>
                </p:cNvPr>
                <p:cNvGrpSpPr/>
                <p:nvPr/>
              </p:nvGrpSpPr>
              <p:grpSpPr>
                <a:xfrm>
                  <a:off x="4534885" y="56748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568" name="Freeform: Shape 567">
                    <a:extLst>
                      <a:ext uri="{FF2B5EF4-FFF2-40B4-BE49-F238E27FC236}">
                        <a16:creationId xmlns:a16="http://schemas.microsoft.com/office/drawing/2014/main" id="{F6A0DECA-9F8B-4846-994F-F83225E01296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69" name="Oval 568">
                    <a:extLst>
                      <a:ext uri="{FF2B5EF4-FFF2-40B4-BE49-F238E27FC236}">
                        <a16:creationId xmlns:a16="http://schemas.microsoft.com/office/drawing/2014/main" id="{451936B6-58A1-467A-B24E-20771DBAF246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574" name="Group 31">
                  <a:extLst>
                    <a:ext uri="{FF2B5EF4-FFF2-40B4-BE49-F238E27FC236}">
                      <a16:creationId xmlns:a16="http://schemas.microsoft.com/office/drawing/2014/main" id="{80F4D733-F4D0-43AF-A11B-9A700FA300DA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4683253" y="5797944"/>
                  <a:ext cx="179676" cy="257574"/>
                  <a:chOff x="2805" y="2055"/>
                  <a:chExt cx="143" cy="205"/>
                </a:xfrm>
                <a:solidFill>
                  <a:schemeClr val="accent2"/>
                </a:solidFill>
              </p:grpSpPr>
              <p:sp>
                <p:nvSpPr>
                  <p:cNvPr id="579" name="Freeform 33">
                    <a:extLst>
                      <a:ext uri="{FF2B5EF4-FFF2-40B4-BE49-F238E27FC236}">
                        <a16:creationId xmlns:a16="http://schemas.microsoft.com/office/drawing/2014/main" id="{EE1F4D9D-B419-458D-8AB0-389A1B81524F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2805" y="2055"/>
                    <a:ext cx="143" cy="205"/>
                  </a:xfrm>
                  <a:custGeom>
                    <a:avLst/>
                    <a:gdLst>
                      <a:gd name="T0" fmla="*/ 304 w 2295"/>
                      <a:gd name="T1" fmla="*/ 856 h 3275"/>
                      <a:gd name="T2" fmla="*/ 244 w 2295"/>
                      <a:gd name="T3" fmla="*/ 905 h 3275"/>
                      <a:gd name="T4" fmla="*/ 220 w 2295"/>
                      <a:gd name="T5" fmla="*/ 983 h 3275"/>
                      <a:gd name="T6" fmla="*/ 232 w 2295"/>
                      <a:gd name="T7" fmla="*/ 2972 h 3275"/>
                      <a:gd name="T8" fmla="*/ 280 w 2295"/>
                      <a:gd name="T9" fmla="*/ 3032 h 3275"/>
                      <a:gd name="T10" fmla="*/ 357 w 2295"/>
                      <a:gd name="T11" fmla="*/ 3055 h 3275"/>
                      <a:gd name="T12" fmla="*/ 1991 w 2295"/>
                      <a:gd name="T13" fmla="*/ 3045 h 3275"/>
                      <a:gd name="T14" fmla="*/ 2051 w 2295"/>
                      <a:gd name="T15" fmla="*/ 2995 h 3275"/>
                      <a:gd name="T16" fmla="*/ 2073 w 2295"/>
                      <a:gd name="T17" fmla="*/ 2918 h 3275"/>
                      <a:gd name="T18" fmla="*/ 2063 w 2295"/>
                      <a:gd name="T19" fmla="*/ 929 h 3275"/>
                      <a:gd name="T20" fmla="*/ 2013 w 2295"/>
                      <a:gd name="T21" fmla="*/ 869 h 3275"/>
                      <a:gd name="T22" fmla="*/ 1938 w 2295"/>
                      <a:gd name="T23" fmla="*/ 845 h 3275"/>
                      <a:gd name="T24" fmla="*/ 1737 w 2295"/>
                      <a:gd name="T25" fmla="*/ 893 h 3275"/>
                      <a:gd name="T26" fmla="*/ 1688 w 2295"/>
                      <a:gd name="T27" fmla="*/ 943 h 3275"/>
                      <a:gd name="T28" fmla="*/ 653 w 2295"/>
                      <a:gd name="T29" fmla="*/ 954 h 3275"/>
                      <a:gd name="T30" fmla="*/ 586 w 2295"/>
                      <a:gd name="T31" fmla="*/ 930 h 3275"/>
                      <a:gd name="T32" fmla="*/ 548 w 2295"/>
                      <a:gd name="T33" fmla="*/ 870 h 3275"/>
                      <a:gd name="T34" fmla="*/ 1126 w 2295"/>
                      <a:gd name="T35" fmla="*/ 111 h 3275"/>
                      <a:gd name="T36" fmla="*/ 1045 w 2295"/>
                      <a:gd name="T37" fmla="*/ 133 h 3275"/>
                      <a:gd name="T38" fmla="*/ 987 w 2295"/>
                      <a:gd name="T39" fmla="*/ 192 h 3275"/>
                      <a:gd name="T40" fmla="*/ 965 w 2295"/>
                      <a:gd name="T41" fmla="*/ 275 h 3275"/>
                      <a:gd name="T42" fmla="*/ 988 w 2295"/>
                      <a:gd name="T43" fmla="*/ 358 h 3275"/>
                      <a:gd name="T44" fmla="*/ 1226 w 2295"/>
                      <a:gd name="T45" fmla="*/ 402 h 3275"/>
                      <a:gd name="T46" fmla="*/ 1275 w 2295"/>
                      <a:gd name="T47" fmla="*/ 332 h 3275"/>
                      <a:gd name="T48" fmla="*/ 1284 w 2295"/>
                      <a:gd name="T49" fmla="*/ 245 h 3275"/>
                      <a:gd name="T50" fmla="*/ 1249 w 2295"/>
                      <a:gd name="T51" fmla="*/ 169 h 3275"/>
                      <a:gd name="T52" fmla="*/ 1181 w 2295"/>
                      <a:gd name="T53" fmla="*/ 121 h 3275"/>
                      <a:gd name="T54" fmla="*/ 1126 w 2295"/>
                      <a:gd name="T55" fmla="*/ 0 h 3275"/>
                      <a:gd name="T56" fmla="*/ 1203 w 2295"/>
                      <a:gd name="T57" fmla="*/ 12 h 3275"/>
                      <a:gd name="T58" fmla="*/ 1302 w 2295"/>
                      <a:gd name="T59" fmla="*/ 67 h 3275"/>
                      <a:gd name="T60" fmla="*/ 1371 w 2295"/>
                      <a:gd name="T61" fmla="*/ 159 h 3275"/>
                      <a:gd name="T62" fmla="*/ 1395 w 2295"/>
                      <a:gd name="T63" fmla="*/ 274 h 3275"/>
                      <a:gd name="T64" fmla="*/ 1378 w 2295"/>
                      <a:gd name="T65" fmla="*/ 372 h 3275"/>
                      <a:gd name="T66" fmla="*/ 1633 w 2295"/>
                      <a:gd name="T67" fmla="*/ 405 h 3275"/>
                      <a:gd name="T68" fmla="*/ 1706 w 2295"/>
                      <a:gd name="T69" fmla="*/ 444 h 3275"/>
                      <a:gd name="T70" fmla="*/ 1747 w 2295"/>
                      <a:gd name="T71" fmla="*/ 520 h 3275"/>
                      <a:gd name="T72" fmla="*/ 2073 w 2295"/>
                      <a:gd name="T73" fmla="*/ 620 h 3275"/>
                      <a:gd name="T74" fmla="*/ 2175 w 2295"/>
                      <a:gd name="T75" fmla="*/ 646 h 3275"/>
                      <a:gd name="T76" fmla="*/ 2252 w 2295"/>
                      <a:gd name="T77" fmla="*/ 713 h 3275"/>
                      <a:gd name="T78" fmla="*/ 2291 w 2295"/>
                      <a:gd name="T79" fmla="*/ 809 h 3275"/>
                      <a:gd name="T80" fmla="*/ 2291 w 2295"/>
                      <a:gd name="T81" fmla="*/ 3088 h 3275"/>
                      <a:gd name="T82" fmla="*/ 2252 w 2295"/>
                      <a:gd name="T83" fmla="*/ 3183 h 3275"/>
                      <a:gd name="T84" fmla="*/ 2175 w 2295"/>
                      <a:gd name="T85" fmla="*/ 3250 h 3275"/>
                      <a:gd name="T86" fmla="*/ 2073 w 2295"/>
                      <a:gd name="T87" fmla="*/ 3275 h 3275"/>
                      <a:gd name="T88" fmla="*/ 151 w 2295"/>
                      <a:gd name="T89" fmla="*/ 3264 h 3275"/>
                      <a:gd name="T90" fmla="*/ 64 w 2295"/>
                      <a:gd name="T91" fmla="*/ 3209 h 3275"/>
                      <a:gd name="T92" fmla="*/ 11 w 2295"/>
                      <a:gd name="T93" fmla="*/ 3122 h 3275"/>
                      <a:gd name="T94" fmla="*/ 0 w 2295"/>
                      <a:gd name="T95" fmla="*/ 845 h 3275"/>
                      <a:gd name="T96" fmla="*/ 25 w 2295"/>
                      <a:gd name="T97" fmla="*/ 742 h 3275"/>
                      <a:gd name="T98" fmla="*/ 90 w 2295"/>
                      <a:gd name="T99" fmla="*/ 664 h 3275"/>
                      <a:gd name="T100" fmla="*/ 185 w 2295"/>
                      <a:gd name="T101" fmla="*/ 624 h 3275"/>
                      <a:gd name="T102" fmla="*/ 546 w 2295"/>
                      <a:gd name="T103" fmla="*/ 549 h 3275"/>
                      <a:gd name="T104" fmla="*/ 571 w 2295"/>
                      <a:gd name="T105" fmla="*/ 466 h 3275"/>
                      <a:gd name="T106" fmla="*/ 635 w 2295"/>
                      <a:gd name="T107" fmla="*/ 413 h 3275"/>
                      <a:gd name="T108" fmla="*/ 887 w 2295"/>
                      <a:gd name="T109" fmla="*/ 402 h 3275"/>
                      <a:gd name="T110" fmla="*/ 858 w 2295"/>
                      <a:gd name="T111" fmla="*/ 308 h 3275"/>
                      <a:gd name="T112" fmla="*/ 867 w 2295"/>
                      <a:gd name="T113" fmla="*/ 195 h 3275"/>
                      <a:gd name="T114" fmla="*/ 922 w 2295"/>
                      <a:gd name="T115" fmla="*/ 95 h 3275"/>
                      <a:gd name="T116" fmla="*/ 1012 w 2295"/>
                      <a:gd name="T117" fmla="*/ 26 h 3275"/>
                      <a:gd name="T118" fmla="*/ 1126 w 2295"/>
                      <a:gd name="T119" fmla="*/ 0 h 32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295" h="3275">
                        <a:moveTo>
                          <a:pt x="357" y="845"/>
                        </a:moveTo>
                        <a:lnTo>
                          <a:pt x="330" y="848"/>
                        </a:lnTo>
                        <a:lnTo>
                          <a:pt x="304" y="856"/>
                        </a:lnTo>
                        <a:lnTo>
                          <a:pt x="280" y="869"/>
                        </a:lnTo>
                        <a:lnTo>
                          <a:pt x="260" y="885"/>
                        </a:lnTo>
                        <a:lnTo>
                          <a:pt x="244" y="905"/>
                        </a:lnTo>
                        <a:lnTo>
                          <a:pt x="232" y="929"/>
                        </a:lnTo>
                        <a:lnTo>
                          <a:pt x="223" y="954"/>
                        </a:lnTo>
                        <a:lnTo>
                          <a:pt x="220" y="983"/>
                        </a:lnTo>
                        <a:lnTo>
                          <a:pt x="220" y="2918"/>
                        </a:lnTo>
                        <a:lnTo>
                          <a:pt x="223" y="2945"/>
                        </a:lnTo>
                        <a:lnTo>
                          <a:pt x="232" y="2972"/>
                        </a:lnTo>
                        <a:lnTo>
                          <a:pt x="244" y="2995"/>
                        </a:lnTo>
                        <a:lnTo>
                          <a:pt x="260" y="3016"/>
                        </a:lnTo>
                        <a:lnTo>
                          <a:pt x="280" y="3032"/>
                        </a:lnTo>
                        <a:lnTo>
                          <a:pt x="304" y="3045"/>
                        </a:lnTo>
                        <a:lnTo>
                          <a:pt x="330" y="3052"/>
                        </a:lnTo>
                        <a:lnTo>
                          <a:pt x="357" y="3055"/>
                        </a:lnTo>
                        <a:lnTo>
                          <a:pt x="1938" y="3055"/>
                        </a:lnTo>
                        <a:lnTo>
                          <a:pt x="1965" y="3052"/>
                        </a:lnTo>
                        <a:lnTo>
                          <a:pt x="1991" y="3045"/>
                        </a:lnTo>
                        <a:lnTo>
                          <a:pt x="2013" y="3032"/>
                        </a:lnTo>
                        <a:lnTo>
                          <a:pt x="2034" y="3016"/>
                        </a:lnTo>
                        <a:lnTo>
                          <a:pt x="2051" y="2995"/>
                        </a:lnTo>
                        <a:lnTo>
                          <a:pt x="2063" y="2972"/>
                        </a:lnTo>
                        <a:lnTo>
                          <a:pt x="2070" y="2945"/>
                        </a:lnTo>
                        <a:lnTo>
                          <a:pt x="2073" y="2918"/>
                        </a:lnTo>
                        <a:lnTo>
                          <a:pt x="2073" y="983"/>
                        </a:lnTo>
                        <a:lnTo>
                          <a:pt x="2070" y="954"/>
                        </a:lnTo>
                        <a:lnTo>
                          <a:pt x="2063" y="929"/>
                        </a:lnTo>
                        <a:lnTo>
                          <a:pt x="2051" y="905"/>
                        </a:lnTo>
                        <a:lnTo>
                          <a:pt x="2034" y="885"/>
                        </a:lnTo>
                        <a:lnTo>
                          <a:pt x="2013" y="869"/>
                        </a:lnTo>
                        <a:lnTo>
                          <a:pt x="1991" y="856"/>
                        </a:lnTo>
                        <a:lnTo>
                          <a:pt x="1965" y="848"/>
                        </a:lnTo>
                        <a:lnTo>
                          <a:pt x="1938" y="845"/>
                        </a:lnTo>
                        <a:lnTo>
                          <a:pt x="1749" y="845"/>
                        </a:lnTo>
                        <a:lnTo>
                          <a:pt x="1746" y="870"/>
                        </a:lnTo>
                        <a:lnTo>
                          <a:pt x="1737" y="893"/>
                        </a:lnTo>
                        <a:lnTo>
                          <a:pt x="1725" y="914"/>
                        </a:lnTo>
                        <a:lnTo>
                          <a:pt x="1709" y="930"/>
                        </a:lnTo>
                        <a:lnTo>
                          <a:pt x="1688" y="943"/>
                        </a:lnTo>
                        <a:lnTo>
                          <a:pt x="1665" y="951"/>
                        </a:lnTo>
                        <a:lnTo>
                          <a:pt x="1640" y="954"/>
                        </a:lnTo>
                        <a:lnTo>
                          <a:pt x="653" y="954"/>
                        </a:lnTo>
                        <a:lnTo>
                          <a:pt x="628" y="951"/>
                        </a:lnTo>
                        <a:lnTo>
                          <a:pt x="606" y="943"/>
                        </a:lnTo>
                        <a:lnTo>
                          <a:pt x="586" y="930"/>
                        </a:lnTo>
                        <a:lnTo>
                          <a:pt x="568" y="914"/>
                        </a:lnTo>
                        <a:lnTo>
                          <a:pt x="556" y="893"/>
                        </a:lnTo>
                        <a:lnTo>
                          <a:pt x="548" y="870"/>
                        </a:lnTo>
                        <a:lnTo>
                          <a:pt x="545" y="845"/>
                        </a:lnTo>
                        <a:lnTo>
                          <a:pt x="357" y="845"/>
                        </a:lnTo>
                        <a:close/>
                        <a:moveTo>
                          <a:pt x="1126" y="111"/>
                        </a:moveTo>
                        <a:lnTo>
                          <a:pt x="1097" y="114"/>
                        </a:lnTo>
                        <a:lnTo>
                          <a:pt x="1070" y="121"/>
                        </a:lnTo>
                        <a:lnTo>
                          <a:pt x="1045" y="133"/>
                        </a:lnTo>
                        <a:lnTo>
                          <a:pt x="1022" y="149"/>
                        </a:lnTo>
                        <a:lnTo>
                          <a:pt x="1003" y="169"/>
                        </a:lnTo>
                        <a:lnTo>
                          <a:pt x="987" y="192"/>
                        </a:lnTo>
                        <a:lnTo>
                          <a:pt x="976" y="217"/>
                        </a:lnTo>
                        <a:lnTo>
                          <a:pt x="967" y="245"/>
                        </a:lnTo>
                        <a:lnTo>
                          <a:pt x="965" y="275"/>
                        </a:lnTo>
                        <a:lnTo>
                          <a:pt x="967" y="304"/>
                        </a:lnTo>
                        <a:lnTo>
                          <a:pt x="976" y="332"/>
                        </a:lnTo>
                        <a:lnTo>
                          <a:pt x="988" y="358"/>
                        </a:lnTo>
                        <a:lnTo>
                          <a:pt x="1006" y="382"/>
                        </a:lnTo>
                        <a:lnTo>
                          <a:pt x="1025" y="402"/>
                        </a:lnTo>
                        <a:lnTo>
                          <a:pt x="1226" y="402"/>
                        </a:lnTo>
                        <a:lnTo>
                          <a:pt x="1247" y="382"/>
                        </a:lnTo>
                        <a:lnTo>
                          <a:pt x="1263" y="358"/>
                        </a:lnTo>
                        <a:lnTo>
                          <a:pt x="1275" y="332"/>
                        </a:lnTo>
                        <a:lnTo>
                          <a:pt x="1284" y="304"/>
                        </a:lnTo>
                        <a:lnTo>
                          <a:pt x="1287" y="275"/>
                        </a:lnTo>
                        <a:lnTo>
                          <a:pt x="1284" y="245"/>
                        </a:lnTo>
                        <a:lnTo>
                          <a:pt x="1276" y="217"/>
                        </a:lnTo>
                        <a:lnTo>
                          <a:pt x="1264" y="192"/>
                        </a:lnTo>
                        <a:lnTo>
                          <a:pt x="1249" y="169"/>
                        </a:lnTo>
                        <a:lnTo>
                          <a:pt x="1229" y="149"/>
                        </a:lnTo>
                        <a:lnTo>
                          <a:pt x="1206" y="133"/>
                        </a:lnTo>
                        <a:lnTo>
                          <a:pt x="1181" y="121"/>
                        </a:lnTo>
                        <a:lnTo>
                          <a:pt x="1155" y="114"/>
                        </a:lnTo>
                        <a:lnTo>
                          <a:pt x="1126" y="111"/>
                        </a:lnTo>
                        <a:close/>
                        <a:moveTo>
                          <a:pt x="1126" y="0"/>
                        </a:moveTo>
                        <a:lnTo>
                          <a:pt x="1126" y="0"/>
                        </a:lnTo>
                        <a:lnTo>
                          <a:pt x="1165" y="4"/>
                        </a:lnTo>
                        <a:lnTo>
                          <a:pt x="1203" y="12"/>
                        </a:lnTo>
                        <a:lnTo>
                          <a:pt x="1239" y="26"/>
                        </a:lnTo>
                        <a:lnTo>
                          <a:pt x="1272" y="44"/>
                        </a:lnTo>
                        <a:lnTo>
                          <a:pt x="1302" y="67"/>
                        </a:lnTo>
                        <a:lnTo>
                          <a:pt x="1329" y="95"/>
                        </a:lnTo>
                        <a:lnTo>
                          <a:pt x="1352" y="125"/>
                        </a:lnTo>
                        <a:lnTo>
                          <a:pt x="1371" y="159"/>
                        </a:lnTo>
                        <a:lnTo>
                          <a:pt x="1384" y="195"/>
                        </a:lnTo>
                        <a:lnTo>
                          <a:pt x="1392" y="234"/>
                        </a:lnTo>
                        <a:lnTo>
                          <a:pt x="1395" y="274"/>
                        </a:lnTo>
                        <a:lnTo>
                          <a:pt x="1393" y="308"/>
                        </a:lnTo>
                        <a:lnTo>
                          <a:pt x="1387" y="341"/>
                        </a:lnTo>
                        <a:lnTo>
                          <a:pt x="1378" y="372"/>
                        </a:lnTo>
                        <a:lnTo>
                          <a:pt x="1364" y="402"/>
                        </a:lnTo>
                        <a:lnTo>
                          <a:pt x="1604" y="402"/>
                        </a:lnTo>
                        <a:lnTo>
                          <a:pt x="1633" y="405"/>
                        </a:lnTo>
                        <a:lnTo>
                          <a:pt x="1660" y="413"/>
                        </a:lnTo>
                        <a:lnTo>
                          <a:pt x="1685" y="427"/>
                        </a:lnTo>
                        <a:lnTo>
                          <a:pt x="1706" y="444"/>
                        </a:lnTo>
                        <a:lnTo>
                          <a:pt x="1724" y="466"/>
                        </a:lnTo>
                        <a:lnTo>
                          <a:pt x="1737" y="492"/>
                        </a:lnTo>
                        <a:lnTo>
                          <a:pt x="1747" y="520"/>
                        </a:lnTo>
                        <a:lnTo>
                          <a:pt x="1749" y="549"/>
                        </a:lnTo>
                        <a:lnTo>
                          <a:pt x="1749" y="620"/>
                        </a:lnTo>
                        <a:lnTo>
                          <a:pt x="2073" y="620"/>
                        </a:lnTo>
                        <a:lnTo>
                          <a:pt x="2110" y="624"/>
                        </a:lnTo>
                        <a:lnTo>
                          <a:pt x="2144" y="632"/>
                        </a:lnTo>
                        <a:lnTo>
                          <a:pt x="2175" y="646"/>
                        </a:lnTo>
                        <a:lnTo>
                          <a:pt x="2204" y="664"/>
                        </a:lnTo>
                        <a:lnTo>
                          <a:pt x="2229" y="686"/>
                        </a:lnTo>
                        <a:lnTo>
                          <a:pt x="2252" y="713"/>
                        </a:lnTo>
                        <a:lnTo>
                          <a:pt x="2270" y="742"/>
                        </a:lnTo>
                        <a:lnTo>
                          <a:pt x="2283" y="774"/>
                        </a:lnTo>
                        <a:lnTo>
                          <a:pt x="2291" y="809"/>
                        </a:lnTo>
                        <a:lnTo>
                          <a:pt x="2295" y="845"/>
                        </a:lnTo>
                        <a:lnTo>
                          <a:pt x="2295" y="3051"/>
                        </a:lnTo>
                        <a:lnTo>
                          <a:pt x="2291" y="3088"/>
                        </a:lnTo>
                        <a:lnTo>
                          <a:pt x="2283" y="3122"/>
                        </a:lnTo>
                        <a:lnTo>
                          <a:pt x="2270" y="3154"/>
                        </a:lnTo>
                        <a:lnTo>
                          <a:pt x="2252" y="3183"/>
                        </a:lnTo>
                        <a:lnTo>
                          <a:pt x="2229" y="3209"/>
                        </a:lnTo>
                        <a:lnTo>
                          <a:pt x="2204" y="3232"/>
                        </a:lnTo>
                        <a:lnTo>
                          <a:pt x="2175" y="3250"/>
                        </a:lnTo>
                        <a:lnTo>
                          <a:pt x="2144" y="3264"/>
                        </a:lnTo>
                        <a:lnTo>
                          <a:pt x="2110" y="3272"/>
                        </a:lnTo>
                        <a:lnTo>
                          <a:pt x="2073" y="3275"/>
                        </a:lnTo>
                        <a:lnTo>
                          <a:pt x="220" y="3275"/>
                        </a:lnTo>
                        <a:lnTo>
                          <a:pt x="185" y="3272"/>
                        </a:lnTo>
                        <a:lnTo>
                          <a:pt x="151" y="3264"/>
                        </a:lnTo>
                        <a:lnTo>
                          <a:pt x="119" y="3250"/>
                        </a:lnTo>
                        <a:lnTo>
                          <a:pt x="90" y="3232"/>
                        </a:lnTo>
                        <a:lnTo>
                          <a:pt x="64" y="3209"/>
                        </a:lnTo>
                        <a:lnTo>
                          <a:pt x="42" y="3183"/>
                        </a:lnTo>
                        <a:lnTo>
                          <a:pt x="25" y="3154"/>
                        </a:lnTo>
                        <a:lnTo>
                          <a:pt x="11" y="3122"/>
                        </a:lnTo>
                        <a:lnTo>
                          <a:pt x="3" y="3088"/>
                        </a:lnTo>
                        <a:lnTo>
                          <a:pt x="0" y="3051"/>
                        </a:lnTo>
                        <a:lnTo>
                          <a:pt x="0" y="845"/>
                        </a:lnTo>
                        <a:lnTo>
                          <a:pt x="3" y="809"/>
                        </a:lnTo>
                        <a:lnTo>
                          <a:pt x="11" y="774"/>
                        </a:lnTo>
                        <a:lnTo>
                          <a:pt x="25" y="742"/>
                        </a:lnTo>
                        <a:lnTo>
                          <a:pt x="42" y="713"/>
                        </a:lnTo>
                        <a:lnTo>
                          <a:pt x="64" y="686"/>
                        </a:lnTo>
                        <a:lnTo>
                          <a:pt x="90" y="664"/>
                        </a:lnTo>
                        <a:lnTo>
                          <a:pt x="119" y="646"/>
                        </a:lnTo>
                        <a:lnTo>
                          <a:pt x="151" y="632"/>
                        </a:lnTo>
                        <a:lnTo>
                          <a:pt x="185" y="624"/>
                        </a:lnTo>
                        <a:lnTo>
                          <a:pt x="220" y="620"/>
                        </a:lnTo>
                        <a:lnTo>
                          <a:pt x="546" y="620"/>
                        </a:lnTo>
                        <a:lnTo>
                          <a:pt x="546" y="549"/>
                        </a:lnTo>
                        <a:lnTo>
                          <a:pt x="549" y="520"/>
                        </a:lnTo>
                        <a:lnTo>
                          <a:pt x="557" y="492"/>
                        </a:lnTo>
                        <a:lnTo>
                          <a:pt x="571" y="466"/>
                        </a:lnTo>
                        <a:lnTo>
                          <a:pt x="588" y="444"/>
                        </a:lnTo>
                        <a:lnTo>
                          <a:pt x="610" y="427"/>
                        </a:lnTo>
                        <a:lnTo>
                          <a:pt x="635" y="413"/>
                        </a:lnTo>
                        <a:lnTo>
                          <a:pt x="661" y="405"/>
                        </a:lnTo>
                        <a:lnTo>
                          <a:pt x="691" y="402"/>
                        </a:lnTo>
                        <a:lnTo>
                          <a:pt x="887" y="402"/>
                        </a:lnTo>
                        <a:lnTo>
                          <a:pt x="874" y="372"/>
                        </a:lnTo>
                        <a:lnTo>
                          <a:pt x="864" y="341"/>
                        </a:lnTo>
                        <a:lnTo>
                          <a:pt x="858" y="308"/>
                        </a:lnTo>
                        <a:lnTo>
                          <a:pt x="856" y="274"/>
                        </a:lnTo>
                        <a:lnTo>
                          <a:pt x="859" y="234"/>
                        </a:lnTo>
                        <a:lnTo>
                          <a:pt x="867" y="195"/>
                        </a:lnTo>
                        <a:lnTo>
                          <a:pt x="881" y="159"/>
                        </a:lnTo>
                        <a:lnTo>
                          <a:pt x="899" y="125"/>
                        </a:lnTo>
                        <a:lnTo>
                          <a:pt x="922" y="95"/>
                        </a:lnTo>
                        <a:lnTo>
                          <a:pt x="949" y="67"/>
                        </a:lnTo>
                        <a:lnTo>
                          <a:pt x="979" y="44"/>
                        </a:lnTo>
                        <a:lnTo>
                          <a:pt x="1012" y="26"/>
                        </a:lnTo>
                        <a:lnTo>
                          <a:pt x="1048" y="12"/>
                        </a:lnTo>
                        <a:lnTo>
                          <a:pt x="1085" y="4"/>
                        </a:lnTo>
                        <a:lnTo>
                          <a:pt x="1126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0" name="Freeform 34">
                    <a:extLst>
                      <a:ext uri="{FF2B5EF4-FFF2-40B4-BE49-F238E27FC236}">
                        <a16:creationId xmlns:a16="http://schemas.microsoft.com/office/drawing/2014/main" id="{2DFCE502-4319-4953-B55E-BA9A24F6D1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2" y="2127"/>
                    <a:ext cx="24" cy="24"/>
                  </a:xfrm>
                  <a:custGeom>
                    <a:avLst/>
                    <a:gdLst>
                      <a:gd name="T0" fmla="*/ 192 w 384"/>
                      <a:gd name="T1" fmla="*/ 0 h 389"/>
                      <a:gd name="T2" fmla="*/ 227 w 384"/>
                      <a:gd name="T3" fmla="*/ 3 h 389"/>
                      <a:gd name="T4" fmla="*/ 259 w 384"/>
                      <a:gd name="T5" fmla="*/ 13 h 389"/>
                      <a:gd name="T6" fmla="*/ 289 w 384"/>
                      <a:gd name="T7" fmla="*/ 27 h 389"/>
                      <a:gd name="T8" fmla="*/ 315 w 384"/>
                      <a:gd name="T9" fmla="*/ 46 h 389"/>
                      <a:gd name="T10" fmla="*/ 339 w 384"/>
                      <a:gd name="T11" fmla="*/ 69 h 389"/>
                      <a:gd name="T12" fmla="*/ 358 w 384"/>
                      <a:gd name="T13" fmla="*/ 97 h 389"/>
                      <a:gd name="T14" fmla="*/ 372 w 384"/>
                      <a:gd name="T15" fmla="*/ 127 h 389"/>
                      <a:gd name="T16" fmla="*/ 381 w 384"/>
                      <a:gd name="T17" fmla="*/ 159 h 389"/>
                      <a:gd name="T18" fmla="*/ 384 w 384"/>
                      <a:gd name="T19" fmla="*/ 194 h 389"/>
                      <a:gd name="T20" fmla="*/ 381 w 384"/>
                      <a:gd name="T21" fmla="*/ 230 h 389"/>
                      <a:gd name="T22" fmla="*/ 372 w 384"/>
                      <a:gd name="T23" fmla="*/ 262 h 389"/>
                      <a:gd name="T24" fmla="*/ 358 w 384"/>
                      <a:gd name="T25" fmla="*/ 292 h 389"/>
                      <a:gd name="T26" fmla="*/ 339 w 384"/>
                      <a:gd name="T27" fmla="*/ 320 h 389"/>
                      <a:gd name="T28" fmla="*/ 315 w 384"/>
                      <a:gd name="T29" fmla="*/ 344 h 389"/>
                      <a:gd name="T30" fmla="*/ 289 w 384"/>
                      <a:gd name="T31" fmla="*/ 363 h 389"/>
                      <a:gd name="T32" fmla="*/ 259 w 384"/>
                      <a:gd name="T33" fmla="*/ 377 h 389"/>
                      <a:gd name="T34" fmla="*/ 227 w 384"/>
                      <a:gd name="T35" fmla="*/ 386 h 389"/>
                      <a:gd name="T36" fmla="*/ 192 w 384"/>
                      <a:gd name="T37" fmla="*/ 389 h 389"/>
                      <a:gd name="T38" fmla="*/ 157 w 384"/>
                      <a:gd name="T39" fmla="*/ 386 h 389"/>
                      <a:gd name="T40" fmla="*/ 125 w 384"/>
                      <a:gd name="T41" fmla="*/ 377 h 389"/>
                      <a:gd name="T42" fmla="*/ 95 w 384"/>
                      <a:gd name="T43" fmla="*/ 363 h 389"/>
                      <a:gd name="T44" fmla="*/ 68 w 384"/>
                      <a:gd name="T45" fmla="*/ 344 h 389"/>
                      <a:gd name="T46" fmla="*/ 46 w 384"/>
                      <a:gd name="T47" fmla="*/ 320 h 389"/>
                      <a:gd name="T48" fmla="*/ 26 w 384"/>
                      <a:gd name="T49" fmla="*/ 292 h 389"/>
                      <a:gd name="T50" fmla="*/ 13 w 384"/>
                      <a:gd name="T51" fmla="*/ 262 h 389"/>
                      <a:gd name="T52" fmla="*/ 3 w 384"/>
                      <a:gd name="T53" fmla="*/ 230 h 389"/>
                      <a:gd name="T54" fmla="*/ 0 w 384"/>
                      <a:gd name="T55" fmla="*/ 194 h 389"/>
                      <a:gd name="T56" fmla="*/ 3 w 384"/>
                      <a:gd name="T57" fmla="*/ 159 h 389"/>
                      <a:gd name="T58" fmla="*/ 13 w 384"/>
                      <a:gd name="T59" fmla="*/ 127 h 389"/>
                      <a:gd name="T60" fmla="*/ 26 w 384"/>
                      <a:gd name="T61" fmla="*/ 97 h 389"/>
                      <a:gd name="T62" fmla="*/ 46 w 384"/>
                      <a:gd name="T63" fmla="*/ 69 h 389"/>
                      <a:gd name="T64" fmla="*/ 68 w 384"/>
                      <a:gd name="T65" fmla="*/ 46 h 389"/>
                      <a:gd name="T66" fmla="*/ 95 w 384"/>
                      <a:gd name="T67" fmla="*/ 27 h 389"/>
                      <a:gd name="T68" fmla="*/ 125 w 384"/>
                      <a:gd name="T69" fmla="*/ 13 h 389"/>
                      <a:gd name="T70" fmla="*/ 157 w 384"/>
                      <a:gd name="T71" fmla="*/ 3 h 389"/>
                      <a:gd name="T72" fmla="*/ 192 w 384"/>
                      <a:gd name="T73" fmla="*/ 0 h 3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384" h="389">
                        <a:moveTo>
                          <a:pt x="192" y="0"/>
                        </a:moveTo>
                        <a:lnTo>
                          <a:pt x="227" y="3"/>
                        </a:lnTo>
                        <a:lnTo>
                          <a:pt x="259" y="13"/>
                        </a:lnTo>
                        <a:lnTo>
                          <a:pt x="289" y="27"/>
                        </a:lnTo>
                        <a:lnTo>
                          <a:pt x="315" y="46"/>
                        </a:lnTo>
                        <a:lnTo>
                          <a:pt x="339" y="69"/>
                        </a:lnTo>
                        <a:lnTo>
                          <a:pt x="358" y="97"/>
                        </a:lnTo>
                        <a:lnTo>
                          <a:pt x="372" y="127"/>
                        </a:lnTo>
                        <a:lnTo>
                          <a:pt x="381" y="159"/>
                        </a:lnTo>
                        <a:lnTo>
                          <a:pt x="384" y="194"/>
                        </a:lnTo>
                        <a:lnTo>
                          <a:pt x="381" y="230"/>
                        </a:lnTo>
                        <a:lnTo>
                          <a:pt x="372" y="262"/>
                        </a:lnTo>
                        <a:lnTo>
                          <a:pt x="358" y="292"/>
                        </a:lnTo>
                        <a:lnTo>
                          <a:pt x="339" y="320"/>
                        </a:lnTo>
                        <a:lnTo>
                          <a:pt x="315" y="344"/>
                        </a:lnTo>
                        <a:lnTo>
                          <a:pt x="289" y="363"/>
                        </a:lnTo>
                        <a:lnTo>
                          <a:pt x="259" y="377"/>
                        </a:lnTo>
                        <a:lnTo>
                          <a:pt x="227" y="386"/>
                        </a:lnTo>
                        <a:lnTo>
                          <a:pt x="192" y="389"/>
                        </a:lnTo>
                        <a:lnTo>
                          <a:pt x="157" y="386"/>
                        </a:lnTo>
                        <a:lnTo>
                          <a:pt x="125" y="377"/>
                        </a:lnTo>
                        <a:lnTo>
                          <a:pt x="95" y="363"/>
                        </a:lnTo>
                        <a:lnTo>
                          <a:pt x="68" y="344"/>
                        </a:lnTo>
                        <a:lnTo>
                          <a:pt x="46" y="320"/>
                        </a:lnTo>
                        <a:lnTo>
                          <a:pt x="26" y="292"/>
                        </a:lnTo>
                        <a:lnTo>
                          <a:pt x="13" y="262"/>
                        </a:lnTo>
                        <a:lnTo>
                          <a:pt x="3" y="230"/>
                        </a:lnTo>
                        <a:lnTo>
                          <a:pt x="0" y="194"/>
                        </a:lnTo>
                        <a:lnTo>
                          <a:pt x="3" y="159"/>
                        </a:lnTo>
                        <a:lnTo>
                          <a:pt x="13" y="127"/>
                        </a:lnTo>
                        <a:lnTo>
                          <a:pt x="26" y="97"/>
                        </a:lnTo>
                        <a:lnTo>
                          <a:pt x="46" y="69"/>
                        </a:lnTo>
                        <a:lnTo>
                          <a:pt x="68" y="46"/>
                        </a:lnTo>
                        <a:lnTo>
                          <a:pt x="95" y="27"/>
                        </a:lnTo>
                        <a:lnTo>
                          <a:pt x="125" y="13"/>
                        </a:lnTo>
                        <a:lnTo>
                          <a:pt x="157" y="3"/>
                        </a:lnTo>
                        <a:lnTo>
                          <a:pt x="19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1" name="Freeform 35">
                    <a:extLst>
                      <a:ext uri="{FF2B5EF4-FFF2-40B4-BE49-F238E27FC236}">
                        <a16:creationId xmlns:a16="http://schemas.microsoft.com/office/drawing/2014/main" id="{7F611AF2-C481-4C0E-B679-1F60913A94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5" y="2132"/>
                    <a:ext cx="54" cy="14"/>
                  </a:xfrm>
                  <a:custGeom>
                    <a:avLst/>
                    <a:gdLst>
                      <a:gd name="T0" fmla="*/ 110 w 873"/>
                      <a:gd name="T1" fmla="*/ 0 h 219"/>
                      <a:gd name="T2" fmla="*/ 764 w 873"/>
                      <a:gd name="T3" fmla="*/ 0 h 219"/>
                      <a:gd name="T4" fmla="*/ 789 w 873"/>
                      <a:gd name="T5" fmla="*/ 3 h 219"/>
                      <a:gd name="T6" fmla="*/ 812 w 873"/>
                      <a:gd name="T7" fmla="*/ 12 h 219"/>
                      <a:gd name="T8" fmla="*/ 832 w 873"/>
                      <a:gd name="T9" fmla="*/ 24 h 219"/>
                      <a:gd name="T10" fmla="*/ 850 w 873"/>
                      <a:gd name="T11" fmla="*/ 41 h 219"/>
                      <a:gd name="T12" fmla="*/ 862 w 873"/>
                      <a:gd name="T13" fmla="*/ 62 h 219"/>
                      <a:gd name="T14" fmla="*/ 870 w 873"/>
                      <a:gd name="T15" fmla="*/ 85 h 219"/>
                      <a:gd name="T16" fmla="*/ 873 w 873"/>
                      <a:gd name="T17" fmla="*/ 110 h 219"/>
                      <a:gd name="T18" fmla="*/ 870 w 873"/>
                      <a:gd name="T19" fmla="*/ 135 h 219"/>
                      <a:gd name="T20" fmla="*/ 862 w 873"/>
                      <a:gd name="T21" fmla="*/ 158 h 219"/>
                      <a:gd name="T22" fmla="*/ 850 w 873"/>
                      <a:gd name="T23" fmla="*/ 179 h 219"/>
                      <a:gd name="T24" fmla="*/ 832 w 873"/>
                      <a:gd name="T25" fmla="*/ 196 h 219"/>
                      <a:gd name="T26" fmla="*/ 812 w 873"/>
                      <a:gd name="T27" fmla="*/ 208 h 219"/>
                      <a:gd name="T28" fmla="*/ 789 w 873"/>
                      <a:gd name="T29" fmla="*/ 217 h 219"/>
                      <a:gd name="T30" fmla="*/ 764 w 873"/>
                      <a:gd name="T31" fmla="*/ 219 h 219"/>
                      <a:gd name="T32" fmla="*/ 110 w 873"/>
                      <a:gd name="T33" fmla="*/ 219 h 219"/>
                      <a:gd name="T34" fmla="*/ 85 w 873"/>
                      <a:gd name="T35" fmla="*/ 217 h 219"/>
                      <a:gd name="T36" fmla="*/ 61 w 873"/>
                      <a:gd name="T37" fmla="*/ 208 h 219"/>
                      <a:gd name="T38" fmla="*/ 41 w 873"/>
                      <a:gd name="T39" fmla="*/ 196 h 219"/>
                      <a:gd name="T40" fmla="*/ 24 w 873"/>
                      <a:gd name="T41" fmla="*/ 179 h 219"/>
                      <a:gd name="T42" fmla="*/ 11 w 873"/>
                      <a:gd name="T43" fmla="*/ 158 h 219"/>
                      <a:gd name="T44" fmla="*/ 3 w 873"/>
                      <a:gd name="T45" fmla="*/ 135 h 219"/>
                      <a:gd name="T46" fmla="*/ 0 w 873"/>
                      <a:gd name="T47" fmla="*/ 110 h 219"/>
                      <a:gd name="T48" fmla="*/ 3 w 873"/>
                      <a:gd name="T49" fmla="*/ 85 h 219"/>
                      <a:gd name="T50" fmla="*/ 11 w 873"/>
                      <a:gd name="T51" fmla="*/ 62 h 219"/>
                      <a:gd name="T52" fmla="*/ 24 w 873"/>
                      <a:gd name="T53" fmla="*/ 41 h 219"/>
                      <a:gd name="T54" fmla="*/ 41 w 873"/>
                      <a:gd name="T55" fmla="*/ 24 h 219"/>
                      <a:gd name="T56" fmla="*/ 61 w 873"/>
                      <a:gd name="T57" fmla="*/ 12 h 219"/>
                      <a:gd name="T58" fmla="*/ 85 w 873"/>
                      <a:gd name="T59" fmla="*/ 3 h 219"/>
                      <a:gd name="T60" fmla="*/ 110 w 873"/>
                      <a:gd name="T61" fmla="*/ 0 h 2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873" h="219">
                        <a:moveTo>
                          <a:pt x="110" y="0"/>
                        </a:moveTo>
                        <a:lnTo>
                          <a:pt x="764" y="0"/>
                        </a:lnTo>
                        <a:lnTo>
                          <a:pt x="789" y="3"/>
                        </a:lnTo>
                        <a:lnTo>
                          <a:pt x="812" y="12"/>
                        </a:lnTo>
                        <a:lnTo>
                          <a:pt x="832" y="24"/>
                        </a:lnTo>
                        <a:lnTo>
                          <a:pt x="850" y="41"/>
                        </a:lnTo>
                        <a:lnTo>
                          <a:pt x="862" y="62"/>
                        </a:lnTo>
                        <a:lnTo>
                          <a:pt x="870" y="85"/>
                        </a:lnTo>
                        <a:lnTo>
                          <a:pt x="873" y="110"/>
                        </a:lnTo>
                        <a:lnTo>
                          <a:pt x="870" y="135"/>
                        </a:lnTo>
                        <a:lnTo>
                          <a:pt x="862" y="158"/>
                        </a:lnTo>
                        <a:lnTo>
                          <a:pt x="850" y="179"/>
                        </a:lnTo>
                        <a:lnTo>
                          <a:pt x="832" y="196"/>
                        </a:lnTo>
                        <a:lnTo>
                          <a:pt x="812" y="208"/>
                        </a:lnTo>
                        <a:lnTo>
                          <a:pt x="789" y="217"/>
                        </a:lnTo>
                        <a:lnTo>
                          <a:pt x="764" y="219"/>
                        </a:lnTo>
                        <a:lnTo>
                          <a:pt x="110" y="219"/>
                        </a:lnTo>
                        <a:lnTo>
                          <a:pt x="85" y="217"/>
                        </a:lnTo>
                        <a:lnTo>
                          <a:pt x="61" y="208"/>
                        </a:lnTo>
                        <a:lnTo>
                          <a:pt x="41" y="196"/>
                        </a:lnTo>
                        <a:lnTo>
                          <a:pt x="24" y="179"/>
                        </a:lnTo>
                        <a:lnTo>
                          <a:pt x="11" y="158"/>
                        </a:lnTo>
                        <a:lnTo>
                          <a:pt x="3" y="135"/>
                        </a:lnTo>
                        <a:lnTo>
                          <a:pt x="0" y="110"/>
                        </a:lnTo>
                        <a:lnTo>
                          <a:pt x="3" y="85"/>
                        </a:lnTo>
                        <a:lnTo>
                          <a:pt x="11" y="62"/>
                        </a:lnTo>
                        <a:lnTo>
                          <a:pt x="24" y="41"/>
                        </a:lnTo>
                        <a:lnTo>
                          <a:pt x="41" y="24"/>
                        </a:lnTo>
                        <a:lnTo>
                          <a:pt x="61" y="12"/>
                        </a:lnTo>
                        <a:lnTo>
                          <a:pt x="85" y="3"/>
                        </a:lnTo>
                        <a:lnTo>
                          <a:pt x="11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2" name="Freeform 36">
                    <a:extLst>
                      <a:ext uri="{FF2B5EF4-FFF2-40B4-BE49-F238E27FC236}">
                        <a16:creationId xmlns:a16="http://schemas.microsoft.com/office/drawing/2014/main" id="{AD155479-3094-40F0-9A46-A95F4FBA17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2" y="2162"/>
                    <a:ext cx="24" cy="24"/>
                  </a:xfrm>
                  <a:custGeom>
                    <a:avLst/>
                    <a:gdLst>
                      <a:gd name="T0" fmla="*/ 192 w 384"/>
                      <a:gd name="T1" fmla="*/ 0 h 389"/>
                      <a:gd name="T2" fmla="*/ 227 w 384"/>
                      <a:gd name="T3" fmla="*/ 3 h 389"/>
                      <a:gd name="T4" fmla="*/ 259 w 384"/>
                      <a:gd name="T5" fmla="*/ 12 h 389"/>
                      <a:gd name="T6" fmla="*/ 289 w 384"/>
                      <a:gd name="T7" fmla="*/ 26 h 389"/>
                      <a:gd name="T8" fmla="*/ 315 w 384"/>
                      <a:gd name="T9" fmla="*/ 46 h 389"/>
                      <a:gd name="T10" fmla="*/ 339 w 384"/>
                      <a:gd name="T11" fmla="*/ 69 h 389"/>
                      <a:gd name="T12" fmla="*/ 358 w 384"/>
                      <a:gd name="T13" fmla="*/ 96 h 389"/>
                      <a:gd name="T14" fmla="*/ 372 w 384"/>
                      <a:gd name="T15" fmla="*/ 127 h 389"/>
                      <a:gd name="T16" fmla="*/ 381 w 384"/>
                      <a:gd name="T17" fmla="*/ 159 h 389"/>
                      <a:gd name="T18" fmla="*/ 384 w 384"/>
                      <a:gd name="T19" fmla="*/ 195 h 389"/>
                      <a:gd name="T20" fmla="*/ 381 w 384"/>
                      <a:gd name="T21" fmla="*/ 229 h 389"/>
                      <a:gd name="T22" fmla="*/ 372 w 384"/>
                      <a:gd name="T23" fmla="*/ 262 h 389"/>
                      <a:gd name="T24" fmla="*/ 358 w 384"/>
                      <a:gd name="T25" fmla="*/ 292 h 389"/>
                      <a:gd name="T26" fmla="*/ 339 w 384"/>
                      <a:gd name="T27" fmla="*/ 320 h 389"/>
                      <a:gd name="T28" fmla="*/ 315 w 384"/>
                      <a:gd name="T29" fmla="*/ 344 h 389"/>
                      <a:gd name="T30" fmla="*/ 289 w 384"/>
                      <a:gd name="T31" fmla="*/ 362 h 389"/>
                      <a:gd name="T32" fmla="*/ 259 w 384"/>
                      <a:gd name="T33" fmla="*/ 377 h 389"/>
                      <a:gd name="T34" fmla="*/ 227 w 384"/>
                      <a:gd name="T35" fmla="*/ 385 h 389"/>
                      <a:gd name="T36" fmla="*/ 192 w 384"/>
                      <a:gd name="T37" fmla="*/ 389 h 389"/>
                      <a:gd name="T38" fmla="*/ 157 w 384"/>
                      <a:gd name="T39" fmla="*/ 385 h 389"/>
                      <a:gd name="T40" fmla="*/ 125 w 384"/>
                      <a:gd name="T41" fmla="*/ 377 h 389"/>
                      <a:gd name="T42" fmla="*/ 95 w 384"/>
                      <a:gd name="T43" fmla="*/ 362 h 389"/>
                      <a:gd name="T44" fmla="*/ 68 w 384"/>
                      <a:gd name="T45" fmla="*/ 344 h 389"/>
                      <a:gd name="T46" fmla="*/ 46 w 384"/>
                      <a:gd name="T47" fmla="*/ 320 h 389"/>
                      <a:gd name="T48" fmla="*/ 26 w 384"/>
                      <a:gd name="T49" fmla="*/ 292 h 389"/>
                      <a:gd name="T50" fmla="*/ 13 w 384"/>
                      <a:gd name="T51" fmla="*/ 262 h 389"/>
                      <a:gd name="T52" fmla="*/ 3 w 384"/>
                      <a:gd name="T53" fmla="*/ 229 h 389"/>
                      <a:gd name="T54" fmla="*/ 0 w 384"/>
                      <a:gd name="T55" fmla="*/ 195 h 389"/>
                      <a:gd name="T56" fmla="*/ 3 w 384"/>
                      <a:gd name="T57" fmla="*/ 159 h 389"/>
                      <a:gd name="T58" fmla="*/ 13 w 384"/>
                      <a:gd name="T59" fmla="*/ 127 h 389"/>
                      <a:gd name="T60" fmla="*/ 26 w 384"/>
                      <a:gd name="T61" fmla="*/ 96 h 389"/>
                      <a:gd name="T62" fmla="*/ 46 w 384"/>
                      <a:gd name="T63" fmla="*/ 69 h 389"/>
                      <a:gd name="T64" fmla="*/ 68 w 384"/>
                      <a:gd name="T65" fmla="*/ 46 h 389"/>
                      <a:gd name="T66" fmla="*/ 95 w 384"/>
                      <a:gd name="T67" fmla="*/ 26 h 389"/>
                      <a:gd name="T68" fmla="*/ 125 w 384"/>
                      <a:gd name="T69" fmla="*/ 12 h 389"/>
                      <a:gd name="T70" fmla="*/ 157 w 384"/>
                      <a:gd name="T71" fmla="*/ 3 h 389"/>
                      <a:gd name="T72" fmla="*/ 192 w 384"/>
                      <a:gd name="T73" fmla="*/ 0 h 3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384" h="389">
                        <a:moveTo>
                          <a:pt x="192" y="0"/>
                        </a:moveTo>
                        <a:lnTo>
                          <a:pt x="227" y="3"/>
                        </a:lnTo>
                        <a:lnTo>
                          <a:pt x="259" y="12"/>
                        </a:lnTo>
                        <a:lnTo>
                          <a:pt x="289" y="26"/>
                        </a:lnTo>
                        <a:lnTo>
                          <a:pt x="315" y="46"/>
                        </a:lnTo>
                        <a:lnTo>
                          <a:pt x="339" y="69"/>
                        </a:lnTo>
                        <a:lnTo>
                          <a:pt x="358" y="96"/>
                        </a:lnTo>
                        <a:lnTo>
                          <a:pt x="372" y="127"/>
                        </a:lnTo>
                        <a:lnTo>
                          <a:pt x="381" y="159"/>
                        </a:lnTo>
                        <a:lnTo>
                          <a:pt x="384" y="195"/>
                        </a:lnTo>
                        <a:lnTo>
                          <a:pt x="381" y="229"/>
                        </a:lnTo>
                        <a:lnTo>
                          <a:pt x="372" y="262"/>
                        </a:lnTo>
                        <a:lnTo>
                          <a:pt x="358" y="292"/>
                        </a:lnTo>
                        <a:lnTo>
                          <a:pt x="339" y="320"/>
                        </a:lnTo>
                        <a:lnTo>
                          <a:pt x="315" y="344"/>
                        </a:lnTo>
                        <a:lnTo>
                          <a:pt x="289" y="362"/>
                        </a:lnTo>
                        <a:lnTo>
                          <a:pt x="259" y="377"/>
                        </a:lnTo>
                        <a:lnTo>
                          <a:pt x="227" y="385"/>
                        </a:lnTo>
                        <a:lnTo>
                          <a:pt x="192" y="389"/>
                        </a:lnTo>
                        <a:lnTo>
                          <a:pt x="157" y="385"/>
                        </a:lnTo>
                        <a:lnTo>
                          <a:pt x="125" y="377"/>
                        </a:lnTo>
                        <a:lnTo>
                          <a:pt x="95" y="362"/>
                        </a:lnTo>
                        <a:lnTo>
                          <a:pt x="68" y="344"/>
                        </a:lnTo>
                        <a:lnTo>
                          <a:pt x="46" y="320"/>
                        </a:lnTo>
                        <a:lnTo>
                          <a:pt x="26" y="292"/>
                        </a:lnTo>
                        <a:lnTo>
                          <a:pt x="13" y="262"/>
                        </a:lnTo>
                        <a:lnTo>
                          <a:pt x="3" y="229"/>
                        </a:lnTo>
                        <a:lnTo>
                          <a:pt x="0" y="195"/>
                        </a:lnTo>
                        <a:lnTo>
                          <a:pt x="3" y="159"/>
                        </a:lnTo>
                        <a:lnTo>
                          <a:pt x="13" y="127"/>
                        </a:lnTo>
                        <a:lnTo>
                          <a:pt x="26" y="96"/>
                        </a:lnTo>
                        <a:lnTo>
                          <a:pt x="46" y="69"/>
                        </a:lnTo>
                        <a:lnTo>
                          <a:pt x="68" y="46"/>
                        </a:lnTo>
                        <a:lnTo>
                          <a:pt x="95" y="26"/>
                        </a:lnTo>
                        <a:lnTo>
                          <a:pt x="125" y="12"/>
                        </a:lnTo>
                        <a:lnTo>
                          <a:pt x="157" y="3"/>
                        </a:lnTo>
                        <a:lnTo>
                          <a:pt x="19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3" name="Freeform 37">
                    <a:extLst>
                      <a:ext uri="{FF2B5EF4-FFF2-40B4-BE49-F238E27FC236}">
                        <a16:creationId xmlns:a16="http://schemas.microsoft.com/office/drawing/2014/main" id="{DEB698C7-C777-4569-BCEE-B50E16EA57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5" y="2167"/>
                    <a:ext cx="54" cy="14"/>
                  </a:xfrm>
                  <a:custGeom>
                    <a:avLst/>
                    <a:gdLst>
                      <a:gd name="T0" fmla="*/ 110 w 873"/>
                      <a:gd name="T1" fmla="*/ 0 h 223"/>
                      <a:gd name="T2" fmla="*/ 764 w 873"/>
                      <a:gd name="T3" fmla="*/ 0 h 223"/>
                      <a:gd name="T4" fmla="*/ 789 w 873"/>
                      <a:gd name="T5" fmla="*/ 3 h 223"/>
                      <a:gd name="T6" fmla="*/ 812 w 873"/>
                      <a:gd name="T7" fmla="*/ 11 h 223"/>
                      <a:gd name="T8" fmla="*/ 832 w 873"/>
                      <a:gd name="T9" fmla="*/ 24 h 223"/>
                      <a:gd name="T10" fmla="*/ 850 w 873"/>
                      <a:gd name="T11" fmla="*/ 42 h 223"/>
                      <a:gd name="T12" fmla="*/ 862 w 873"/>
                      <a:gd name="T13" fmla="*/ 63 h 223"/>
                      <a:gd name="T14" fmla="*/ 870 w 873"/>
                      <a:gd name="T15" fmla="*/ 86 h 223"/>
                      <a:gd name="T16" fmla="*/ 873 w 873"/>
                      <a:gd name="T17" fmla="*/ 112 h 223"/>
                      <a:gd name="T18" fmla="*/ 870 w 873"/>
                      <a:gd name="T19" fmla="*/ 137 h 223"/>
                      <a:gd name="T20" fmla="*/ 862 w 873"/>
                      <a:gd name="T21" fmla="*/ 160 h 223"/>
                      <a:gd name="T22" fmla="*/ 850 w 873"/>
                      <a:gd name="T23" fmla="*/ 181 h 223"/>
                      <a:gd name="T24" fmla="*/ 832 w 873"/>
                      <a:gd name="T25" fmla="*/ 199 h 223"/>
                      <a:gd name="T26" fmla="*/ 812 w 873"/>
                      <a:gd name="T27" fmla="*/ 211 h 223"/>
                      <a:gd name="T28" fmla="*/ 789 w 873"/>
                      <a:gd name="T29" fmla="*/ 220 h 223"/>
                      <a:gd name="T30" fmla="*/ 764 w 873"/>
                      <a:gd name="T31" fmla="*/ 223 h 223"/>
                      <a:gd name="T32" fmla="*/ 110 w 873"/>
                      <a:gd name="T33" fmla="*/ 223 h 223"/>
                      <a:gd name="T34" fmla="*/ 85 w 873"/>
                      <a:gd name="T35" fmla="*/ 220 h 223"/>
                      <a:gd name="T36" fmla="*/ 61 w 873"/>
                      <a:gd name="T37" fmla="*/ 211 h 223"/>
                      <a:gd name="T38" fmla="*/ 41 w 873"/>
                      <a:gd name="T39" fmla="*/ 199 h 223"/>
                      <a:gd name="T40" fmla="*/ 24 w 873"/>
                      <a:gd name="T41" fmla="*/ 181 h 223"/>
                      <a:gd name="T42" fmla="*/ 11 w 873"/>
                      <a:gd name="T43" fmla="*/ 160 h 223"/>
                      <a:gd name="T44" fmla="*/ 3 w 873"/>
                      <a:gd name="T45" fmla="*/ 137 h 223"/>
                      <a:gd name="T46" fmla="*/ 0 w 873"/>
                      <a:gd name="T47" fmla="*/ 112 h 223"/>
                      <a:gd name="T48" fmla="*/ 3 w 873"/>
                      <a:gd name="T49" fmla="*/ 86 h 223"/>
                      <a:gd name="T50" fmla="*/ 11 w 873"/>
                      <a:gd name="T51" fmla="*/ 63 h 223"/>
                      <a:gd name="T52" fmla="*/ 24 w 873"/>
                      <a:gd name="T53" fmla="*/ 42 h 223"/>
                      <a:gd name="T54" fmla="*/ 41 w 873"/>
                      <a:gd name="T55" fmla="*/ 24 h 223"/>
                      <a:gd name="T56" fmla="*/ 61 w 873"/>
                      <a:gd name="T57" fmla="*/ 11 h 223"/>
                      <a:gd name="T58" fmla="*/ 85 w 873"/>
                      <a:gd name="T59" fmla="*/ 3 h 223"/>
                      <a:gd name="T60" fmla="*/ 110 w 873"/>
                      <a:gd name="T61" fmla="*/ 0 h 2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873" h="223">
                        <a:moveTo>
                          <a:pt x="110" y="0"/>
                        </a:moveTo>
                        <a:lnTo>
                          <a:pt x="764" y="0"/>
                        </a:lnTo>
                        <a:lnTo>
                          <a:pt x="789" y="3"/>
                        </a:lnTo>
                        <a:lnTo>
                          <a:pt x="812" y="11"/>
                        </a:lnTo>
                        <a:lnTo>
                          <a:pt x="832" y="24"/>
                        </a:lnTo>
                        <a:lnTo>
                          <a:pt x="850" y="42"/>
                        </a:lnTo>
                        <a:lnTo>
                          <a:pt x="862" y="63"/>
                        </a:lnTo>
                        <a:lnTo>
                          <a:pt x="870" y="86"/>
                        </a:lnTo>
                        <a:lnTo>
                          <a:pt x="873" y="112"/>
                        </a:lnTo>
                        <a:lnTo>
                          <a:pt x="870" y="137"/>
                        </a:lnTo>
                        <a:lnTo>
                          <a:pt x="862" y="160"/>
                        </a:lnTo>
                        <a:lnTo>
                          <a:pt x="850" y="181"/>
                        </a:lnTo>
                        <a:lnTo>
                          <a:pt x="832" y="199"/>
                        </a:lnTo>
                        <a:lnTo>
                          <a:pt x="812" y="211"/>
                        </a:lnTo>
                        <a:lnTo>
                          <a:pt x="789" y="220"/>
                        </a:lnTo>
                        <a:lnTo>
                          <a:pt x="764" y="223"/>
                        </a:lnTo>
                        <a:lnTo>
                          <a:pt x="110" y="223"/>
                        </a:lnTo>
                        <a:lnTo>
                          <a:pt x="85" y="220"/>
                        </a:lnTo>
                        <a:lnTo>
                          <a:pt x="61" y="211"/>
                        </a:lnTo>
                        <a:lnTo>
                          <a:pt x="41" y="199"/>
                        </a:lnTo>
                        <a:lnTo>
                          <a:pt x="24" y="181"/>
                        </a:lnTo>
                        <a:lnTo>
                          <a:pt x="11" y="160"/>
                        </a:lnTo>
                        <a:lnTo>
                          <a:pt x="3" y="137"/>
                        </a:lnTo>
                        <a:lnTo>
                          <a:pt x="0" y="112"/>
                        </a:lnTo>
                        <a:lnTo>
                          <a:pt x="3" y="86"/>
                        </a:lnTo>
                        <a:lnTo>
                          <a:pt x="11" y="63"/>
                        </a:lnTo>
                        <a:lnTo>
                          <a:pt x="24" y="42"/>
                        </a:lnTo>
                        <a:lnTo>
                          <a:pt x="41" y="24"/>
                        </a:lnTo>
                        <a:lnTo>
                          <a:pt x="61" y="11"/>
                        </a:lnTo>
                        <a:lnTo>
                          <a:pt x="85" y="3"/>
                        </a:lnTo>
                        <a:lnTo>
                          <a:pt x="11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4" name="Freeform 38">
                    <a:extLst>
                      <a:ext uri="{FF2B5EF4-FFF2-40B4-BE49-F238E27FC236}">
                        <a16:creationId xmlns:a16="http://schemas.microsoft.com/office/drawing/2014/main" id="{4807CF51-98C4-4DB3-B1DA-871D283A43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2" y="2198"/>
                    <a:ext cx="24" cy="25"/>
                  </a:xfrm>
                  <a:custGeom>
                    <a:avLst/>
                    <a:gdLst>
                      <a:gd name="T0" fmla="*/ 192 w 384"/>
                      <a:gd name="T1" fmla="*/ 0 h 388"/>
                      <a:gd name="T2" fmla="*/ 227 w 384"/>
                      <a:gd name="T3" fmla="*/ 3 h 388"/>
                      <a:gd name="T4" fmla="*/ 259 w 384"/>
                      <a:gd name="T5" fmla="*/ 11 h 388"/>
                      <a:gd name="T6" fmla="*/ 289 w 384"/>
                      <a:gd name="T7" fmla="*/ 26 h 388"/>
                      <a:gd name="T8" fmla="*/ 315 w 384"/>
                      <a:gd name="T9" fmla="*/ 45 h 388"/>
                      <a:gd name="T10" fmla="*/ 339 w 384"/>
                      <a:gd name="T11" fmla="*/ 69 h 388"/>
                      <a:gd name="T12" fmla="*/ 358 w 384"/>
                      <a:gd name="T13" fmla="*/ 96 h 388"/>
                      <a:gd name="T14" fmla="*/ 372 w 384"/>
                      <a:gd name="T15" fmla="*/ 126 h 388"/>
                      <a:gd name="T16" fmla="*/ 381 w 384"/>
                      <a:gd name="T17" fmla="*/ 159 h 388"/>
                      <a:gd name="T18" fmla="*/ 384 w 384"/>
                      <a:gd name="T19" fmla="*/ 193 h 388"/>
                      <a:gd name="T20" fmla="*/ 381 w 384"/>
                      <a:gd name="T21" fmla="*/ 229 h 388"/>
                      <a:gd name="T22" fmla="*/ 372 w 384"/>
                      <a:gd name="T23" fmla="*/ 262 h 388"/>
                      <a:gd name="T24" fmla="*/ 358 w 384"/>
                      <a:gd name="T25" fmla="*/ 292 h 388"/>
                      <a:gd name="T26" fmla="*/ 339 w 384"/>
                      <a:gd name="T27" fmla="*/ 319 h 388"/>
                      <a:gd name="T28" fmla="*/ 315 w 384"/>
                      <a:gd name="T29" fmla="*/ 343 h 388"/>
                      <a:gd name="T30" fmla="*/ 289 w 384"/>
                      <a:gd name="T31" fmla="*/ 362 h 388"/>
                      <a:gd name="T32" fmla="*/ 259 w 384"/>
                      <a:gd name="T33" fmla="*/ 377 h 388"/>
                      <a:gd name="T34" fmla="*/ 227 w 384"/>
                      <a:gd name="T35" fmla="*/ 385 h 388"/>
                      <a:gd name="T36" fmla="*/ 192 w 384"/>
                      <a:gd name="T37" fmla="*/ 388 h 388"/>
                      <a:gd name="T38" fmla="*/ 157 w 384"/>
                      <a:gd name="T39" fmla="*/ 385 h 388"/>
                      <a:gd name="T40" fmla="*/ 125 w 384"/>
                      <a:gd name="T41" fmla="*/ 377 h 388"/>
                      <a:gd name="T42" fmla="*/ 95 w 384"/>
                      <a:gd name="T43" fmla="*/ 362 h 388"/>
                      <a:gd name="T44" fmla="*/ 68 w 384"/>
                      <a:gd name="T45" fmla="*/ 343 h 388"/>
                      <a:gd name="T46" fmla="*/ 46 w 384"/>
                      <a:gd name="T47" fmla="*/ 319 h 388"/>
                      <a:gd name="T48" fmla="*/ 26 w 384"/>
                      <a:gd name="T49" fmla="*/ 292 h 388"/>
                      <a:gd name="T50" fmla="*/ 13 w 384"/>
                      <a:gd name="T51" fmla="*/ 262 h 388"/>
                      <a:gd name="T52" fmla="*/ 3 w 384"/>
                      <a:gd name="T53" fmla="*/ 229 h 388"/>
                      <a:gd name="T54" fmla="*/ 0 w 384"/>
                      <a:gd name="T55" fmla="*/ 193 h 388"/>
                      <a:gd name="T56" fmla="*/ 3 w 384"/>
                      <a:gd name="T57" fmla="*/ 159 h 388"/>
                      <a:gd name="T58" fmla="*/ 13 w 384"/>
                      <a:gd name="T59" fmla="*/ 126 h 388"/>
                      <a:gd name="T60" fmla="*/ 26 w 384"/>
                      <a:gd name="T61" fmla="*/ 96 h 388"/>
                      <a:gd name="T62" fmla="*/ 46 w 384"/>
                      <a:gd name="T63" fmla="*/ 69 h 388"/>
                      <a:gd name="T64" fmla="*/ 68 w 384"/>
                      <a:gd name="T65" fmla="*/ 45 h 388"/>
                      <a:gd name="T66" fmla="*/ 95 w 384"/>
                      <a:gd name="T67" fmla="*/ 26 h 388"/>
                      <a:gd name="T68" fmla="*/ 125 w 384"/>
                      <a:gd name="T69" fmla="*/ 11 h 388"/>
                      <a:gd name="T70" fmla="*/ 157 w 384"/>
                      <a:gd name="T71" fmla="*/ 3 h 388"/>
                      <a:gd name="T72" fmla="*/ 192 w 384"/>
                      <a:gd name="T73" fmla="*/ 0 h 3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384" h="388">
                        <a:moveTo>
                          <a:pt x="192" y="0"/>
                        </a:moveTo>
                        <a:lnTo>
                          <a:pt x="227" y="3"/>
                        </a:lnTo>
                        <a:lnTo>
                          <a:pt x="259" y="11"/>
                        </a:lnTo>
                        <a:lnTo>
                          <a:pt x="289" y="26"/>
                        </a:lnTo>
                        <a:lnTo>
                          <a:pt x="315" y="45"/>
                        </a:lnTo>
                        <a:lnTo>
                          <a:pt x="339" y="69"/>
                        </a:lnTo>
                        <a:lnTo>
                          <a:pt x="358" y="96"/>
                        </a:lnTo>
                        <a:lnTo>
                          <a:pt x="372" y="126"/>
                        </a:lnTo>
                        <a:lnTo>
                          <a:pt x="381" y="159"/>
                        </a:lnTo>
                        <a:lnTo>
                          <a:pt x="384" y="193"/>
                        </a:lnTo>
                        <a:lnTo>
                          <a:pt x="381" y="229"/>
                        </a:lnTo>
                        <a:lnTo>
                          <a:pt x="372" y="262"/>
                        </a:lnTo>
                        <a:lnTo>
                          <a:pt x="358" y="292"/>
                        </a:lnTo>
                        <a:lnTo>
                          <a:pt x="339" y="319"/>
                        </a:lnTo>
                        <a:lnTo>
                          <a:pt x="315" y="343"/>
                        </a:lnTo>
                        <a:lnTo>
                          <a:pt x="289" y="362"/>
                        </a:lnTo>
                        <a:lnTo>
                          <a:pt x="259" y="377"/>
                        </a:lnTo>
                        <a:lnTo>
                          <a:pt x="227" y="385"/>
                        </a:lnTo>
                        <a:lnTo>
                          <a:pt x="192" y="388"/>
                        </a:lnTo>
                        <a:lnTo>
                          <a:pt x="157" y="385"/>
                        </a:lnTo>
                        <a:lnTo>
                          <a:pt x="125" y="377"/>
                        </a:lnTo>
                        <a:lnTo>
                          <a:pt x="95" y="362"/>
                        </a:lnTo>
                        <a:lnTo>
                          <a:pt x="68" y="343"/>
                        </a:lnTo>
                        <a:lnTo>
                          <a:pt x="46" y="319"/>
                        </a:lnTo>
                        <a:lnTo>
                          <a:pt x="26" y="292"/>
                        </a:lnTo>
                        <a:lnTo>
                          <a:pt x="13" y="262"/>
                        </a:lnTo>
                        <a:lnTo>
                          <a:pt x="3" y="229"/>
                        </a:lnTo>
                        <a:lnTo>
                          <a:pt x="0" y="193"/>
                        </a:lnTo>
                        <a:lnTo>
                          <a:pt x="3" y="159"/>
                        </a:lnTo>
                        <a:lnTo>
                          <a:pt x="13" y="126"/>
                        </a:lnTo>
                        <a:lnTo>
                          <a:pt x="26" y="96"/>
                        </a:lnTo>
                        <a:lnTo>
                          <a:pt x="46" y="69"/>
                        </a:lnTo>
                        <a:lnTo>
                          <a:pt x="68" y="45"/>
                        </a:lnTo>
                        <a:lnTo>
                          <a:pt x="95" y="26"/>
                        </a:lnTo>
                        <a:lnTo>
                          <a:pt x="125" y="11"/>
                        </a:lnTo>
                        <a:lnTo>
                          <a:pt x="157" y="3"/>
                        </a:lnTo>
                        <a:lnTo>
                          <a:pt x="19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85" name="Freeform 39">
                    <a:extLst>
                      <a:ext uri="{FF2B5EF4-FFF2-40B4-BE49-F238E27FC236}">
                        <a16:creationId xmlns:a16="http://schemas.microsoft.com/office/drawing/2014/main" id="{75DAC462-F22D-4910-A6C4-E93516BBF7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5" y="2203"/>
                    <a:ext cx="54" cy="14"/>
                  </a:xfrm>
                  <a:custGeom>
                    <a:avLst/>
                    <a:gdLst>
                      <a:gd name="T0" fmla="*/ 110 w 873"/>
                      <a:gd name="T1" fmla="*/ 0 h 225"/>
                      <a:gd name="T2" fmla="*/ 764 w 873"/>
                      <a:gd name="T3" fmla="*/ 0 h 225"/>
                      <a:gd name="T4" fmla="*/ 789 w 873"/>
                      <a:gd name="T5" fmla="*/ 4 h 225"/>
                      <a:gd name="T6" fmla="*/ 812 w 873"/>
                      <a:gd name="T7" fmla="*/ 12 h 225"/>
                      <a:gd name="T8" fmla="*/ 832 w 873"/>
                      <a:gd name="T9" fmla="*/ 26 h 225"/>
                      <a:gd name="T10" fmla="*/ 850 w 873"/>
                      <a:gd name="T11" fmla="*/ 42 h 225"/>
                      <a:gd name="T12" fmla="*/ 862 w 873"/>
                      <a:gd name="T13" fmla="*/ 63 h 225"/>
                      <a:gd name="T14" fmla="*/ 870 w 873"/>
                      <a:gd name="T15" fmla="*/ 87 h 225"/>
                      <a:gd name="T16" fmla="*/ 873 w 873"/>
                      <a:gd name="T17" fmla="*/ 112 h 225"/>
                      <a:gd name="T18" fmla="*/ 870 w 873"/>
                      <a:gd name="T19" fmla="*/ 138 h 225"/>
                      <a:gd name="T20" fmla="*/ 862 w 873"/>
                      <a:gd name="T21" fmla="*/ 162 h 225"/>
                      <a:gd name="T22" fmla="*/ 850 w 873"/>
                      <a:gd name="T23" fmla="*/ 183 h 225"/>
                      <a:gd name="T24" fmla="*/ 832 w 873"/>
                      <a:gd name="T25" fmla="*/ 199 h 225"/>
                      <a:gd name="T26" fmla="*/ 812 w 873"/>
                      <a:gd name="T27" fmla="*/ 213 h 225"/>
                      <a:gd name="T28" fmla="*/ 789 w 873"/>
                      <a:gd name="T29" fmla="*/ 221 h 225"/>
                      <a:gd name="T30" fmla="*/ 764 w 873"/>
                      <a:gd name="T31" fmla="*/ 225 h 225"/>
                      <a:gd name="T32" fmla="*/ 110 w 873"/>
                      <a:gd name="T33" fmla="*/ 225 h 225"/>
                      <a:gd name="T34" fmla="*/ 85 w 873"/>
                      <a:gd name="T35" fmla="*/ 221 h 225"/>
                      <a:gd name="T36" fmla="*/ 61 w 873"/>
                      <a:gd name="T37" fmla="*/ 213 h 225"/>
                      <a:gd name="T38" fmla="*/ 41 w 873"/>
                      <a:gd name="T39" fmla="*/ 199 h 225"/>
                      <a:gd name="T40" fmla="*/ 24 w 873"/>
                      <a:gd name="T41" fmla="*/ 183 h 225"/>
                      <a:gd name="T42" fmla="*/ 11 w 873"/>
                      <a:gd name="T43" fmla="*/ 162 h 225"/>
                      <a:gd name="T44" fmla="*/ 3 w 873"/>
                      <a:gd name="T45" fmla="*/ 138 h 225"/>
                      <a:gd name="T46" fmla="*/ 0 w 873"/>
                      <a:gd name="T47" fmla="*/ 112 h 225"/>
                      <a:gd name="T48" fmla="*/ 3 w 873"/>
                      <a:gd name="T49" fmla="*/ 87 h 225"/>
                      <a:gd name="T50" fmla="*/ 11 w 873"/>
                      <a:gd name="T51" fmla="*/ 63 h 225"/>
                      <a:gd name="T52" fmla="*/ 24 w 873"/>
                      <a:gd name="T53" fmla="*/ 42 h 225"/>
                      <a:gd name="T54" fmla="*/ 41 w 873"/>
                      <a:gd name="T55" fmla="*/ 26 h 225"/>
                      <a:gd name="T56" fmla="*/ 61 w 873"/>
                      <a:gd name="T57" fmla="*/ 12 h 225"/>
                      <a:gd name="T58" fmla="*/ 85 w 873"/>
                      <a:gd name="T59" fmla="*/ 4 h 225"/>
                      <a:gd name="T60" fmla="*/ 110 w 873"/>
                      <a:gd name="T61" fmla="*/ 0 h 2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873" h="225">
                        <a:moveTo>
                          <a:pt x="110" y="0"/>
                        </a:moveTo>
                        <a:lnTo>
                          <a:pt x="764" y="0"/>
                        </a:lnTo>
                        <a:lnTo>
                          <a:pt x="789" y="4"/>
                        </a:lnTo>
                        <a:lnTo>
                          <a:pt x="812" y="12"/>
                        </a:lnTo>
                        <a:lnTo>
                          <a:pt x="832" y="26"/>
                        </a:lnTo>
                        <a:lnTo>
                          <a:pt x="850" y="42"/>
                        </a:lnTo>
                        <a:lnTo>
                          <a:pt x="862" y="63"/>
                        </a:lnTo>
                        <a:lnTo>
                          <a:pt x="870" y="87"/>
                        </a:lnTo>
                        <a:lnTo>
                          <a:pt x="873" y="112"/>
                        </a:lnTo>
                        <a:lnTo>
                          <a:pt x="870" y="138"/>
                        </a:lnTo>
                        <a:lnTo>
                          <a:pt x="862" y="162"/>
                        </a:lnTo>
                        <a:lnTo>
                          <a:pt x="850" y="183"/>
                        </a:lnTo>
                        <a:lnTo>
                          <a:pt x="832" y="199"/>
                        </a:lnTo>
                        <a:lnTo>
                          <a:pt x="812" y="213"/>
                        </a:lnTo>
                        <a:lnTo>
                          <a:pt x="789" y="221"/>
                        </a:lnTo>
                        <a:lnTo>
                          <a:pt x="764" y="225"/>
                        </a:lnTo>
                        <a:lnTo>
                          <a:pt x="110" y="225"/>
                        </a:lnTo>
                        <a:lnTo>
                          <a:pt x="85" y="221"/>
                        </a:lnTo>
                        <a:lnTo>
                          <a:pt x="61" y="213"/>
                        </a:lnTo>
                        <a:lnTo>
                          <a:pt x="41" y="199"/>
                        </a:lnTo>
                        <a:lnTo>
                          <a:pt x="24" y="183"/>
                        </a:lnTo>
                        <a:lnTo>
                          <a:pt x="11" y="162"/>
                        </a:lnTo>
                        <a:lnTo>
                          <a:pt x="3" y="138"/>
                        </a:lnTo>
                        <a:lnTo>
                          <a:pt x="0" y="112"/>
                        </a:lnTo>
                        <a:lnTo>
                          <a:pt x="3" y="87"/>
                        </a:lnTo>
                        <a:lnTo>
                          <a:pt x="11" y="63"/>
                        </a:lnTo>
                        <a:lnTo>
                          <a:pt x="24" y="42"/>
                        </a:lnTo>
                        <a:lnTo>
                          <a:pt x="41" y="26"/>
                        </a:lnTo>
                        <a:lnTo>
                          <a:pt x="61" y="12"/>
                        </a:lnTo>
                        <a:lnTo>
                          <a:pt x="85" y="4"/>
                        </a:lnTo>
                        <a:lnTo>
                          <a:pt x="11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608" name="Group 607">
                <a:extLst>
                  <a:ext uri="{FF2B5EF4-FFF2-40B4-BE49-F238E27FC236}">
                    <a16:creationId xmlns:a16="http://schemas.microsoft.com/office/drawing/2014/main" id="{F7CB6E7F-E86B-4147-B5D3-3F540B02AE4E}"/>
                  </a:ext>
                </a:extLst>
              </p:cNvPr>
              <p:cNvGrpSpPr/>
              <p:nvPr/>
            </p:nvGrpSpPr>
            <p:grpSpPr>
              <a:xfrm>
                <a:off x="4375479" y="5094523"/>
                <a:ext cx="393040" cy="415550"/>
                <a:chOff x="1385456" y="1715974"/>
                <a:chExt cx="1523902" cy="1611170"/>
              </a:xfrm>
            </p:grpSpPr>
            <p:sp>
              <p:nvSpPr>
                <p:cNvPr id="609" name="Freeform: Shape 608">
                  <a:extLst>
                    <a:ext uri="{FF2B5EF4-FFF2-40B4-BE49-F238E27FC236}">
                      <a16:creationId xmlns:a16="http://schemas.microsoft.com/office/drawing/2014/main" id="{7CC9135E-6769-4803-B05B-F439001D144E}"/>
                    </a:ext>
                  </a:extLst>
                </p:cNvPr>
                <p:cNvSpPr/>
                <p:nvPr/>
              </p:nvSpPr>
              <p:spPr>
                <a:xfrm>
                  <a:off x="1385456" y="1715974"/>
                  <a:ext cx="805588" cy="1611170"/>
                </a:xfrm>
                <a:custGeom>
                  <a:avLst/>
                  <a:gdLst>
                    <a:gd name="connsiteX0" fmla="*/ 463826 w 463826"/>
                    <a:gd name="connsiteY0" fmla="*/ 0 h 927652"/>
                    <a:gd name="connsiteX1" fmla="*/ 463826 w 463826"/>
                    <a:gd name="connsiteY1" fmla="*/ 927652 h 927652"/>
                    <a:gd name="connsiteX2" fmla="*/ 0 w 463826"/>
                    <a:gd name="connsiteY2" fmla="*/ 463826 h 927652"/>
                    <a:gd name="connsiteX3" fmla="*/ 463826 w 463826"/>
                    <a:gd name="connsiteY3" fmla="*/ 0 h 927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3826" h="927652">
                      <a:moveTo>
                        <a:pt x="463826" y="0"/>
                      </a:moveTo>
                      <a:lnTo>
                        <a:pt x="463826" y="927652"/>
                      </a:lnTo>
                      <a:cubicBezTo>
                        <a:pt x="207662" y="927652"/>
                        <a:pt x="0" y="719990"/>
                        <a:pt x="0" y="463826"/>
                      </a:cubicBezTo>
                      <a:cubicBezTo>
                        <a:pt x="0" y="207662"/>
                        <a:pt x="207662" y="0"/>
                        <a:pt x="463826" y="0"/>
                      </a:cubicBez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0" name="Oval 609">
                  <a:extLst>
                    <a:ext uri="{FF2B5EF4-FFF2-40B4-BE49-F238E27FC236}">
                      <a16:creationId xmlns:a16="http://schemas.microsoft.com/office/drawing/2014/main" id="{457E84BE-5090-4F39-AB51-6BE7E86A7DB4}"/>
                    </a:ext>
                  </a:extLst>
                </p:cNvPr>
                <p:cNvSpPr/>
                <p:nvPr/>
              </p:nvSpPr>
              <p:spPr>
                <a:xfrm>
                  <a:off x="1477896" y="1805828"/>
                  <a:ext cx="1431462" cy="1431461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noFill/>
                </a:ln>
                <a:effectLst>
                  <a:outerShdw blurRad="38100" sx="99000" sy="99000" algn="ctr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15" name="Freeform 75">
                <a:extLst>
                  <a:ext uri="{FF2B5EF4-FFF2-40B4-BE49-F238E27FC236}">
                    <a16:creationId xmlns:a16="http://schemas.microsoft.com/office/drawing/2014/main" id="{7B77E086-515C-4FFE-8E58-DDA93DFF9C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73571" y="5201052"/>
                <a:ext cx="196856" cy="187856"/>
              </a:xfrm>
              <a:custGeom>
                <a:avLst/>
                <a:gdLst>
                  <a:gd name="T0" fmla="*/ 78 w 6125"/>
                  <a:gd name="T1" fmla="*/ 5844 h 5844"/>
                  <a:gd name="T2" fmla="*/ 4833 w 6125"/>
                  <a:gd name="T3" fmla="*/ 1823 h 5844"/>
                  <a:gd name="T4" fmla="*/ 5236 w 6125"/>
                  <a:gd name="T5" fmla="*/ 1925 h 5844"/>
                  <a:gd name="T6" fmla="*/ 5582 w 6125"/>
                  <a:gd name="T7" fmla="*/ 2136 h 5844"/>
                  <a:gd name="T8" fmla="*/ 5853 w 6125"/>
                  <a:gd name="T9" fmla="*/ 2454 h 5844"/>
                  <a:gd name="T10" fmla="*/ 6037 w 6125"/>
                  <a:gd name="T11" fmla="*/ 2884 h 5844"/>
                  <a:gd name="T12" fmla="*/ 6121 w 6125"/>
                  <a:gd name="T13" fmla="*/ 3430 h 5844"/>
                  <a:gd name="T14" fmla="*/ 4811 w 6125"/>
                  <a:gd name="T15" fmla="*/ 3734 h 5844"/>
                  <a:gd name="T16" fmla="*/ 4779 w 6125"/>
                  <a:gd name="T17" fmla="*/ 3391 h 5844"/>
                  <a:gd name="T18" fmla="*/ 4675 w 6125"/>
                  <a:gd name="T19" fmla="*/ 3118 h 5844"/>
                  <a:gd name="T20" fmla="*/ 4495 w 6125"/>
                  <a:gd name="T21" fmla="*/ 2933 h 5844"/>
                  <a:gd name="T22" fmla="*/ 4227 w 6125"/>
                  <a:gd name="T23" fmla="*/ 2847 h 5844"/>
                  <a:gd name="T24" fmla="*/ 3919 w 6125"/>
                  <a:gd name="T25" fmla="*/ 2879 h 5844"/>
                  <a:gd name="T26" fmla="*/ 3685 w 6125"/>
                  <a:gd name="T27" fmla="*/ 3016 h 5844"/>
                  <a:gd name="T28" fmla="*/ 3527 w 6125"/>
                  <a:gd name="T29" fmla="*/ 3215 h 5844"/>
                  <a:gd name="T30" fmla="*/ 3443 w 6125"/>
                  <a:gd name="T31" fmla="*/ 3437 h 5844"/>
                  <a:gd name="T32" fmla="*/ 3428 w 6125"/>
                  <a:gd name="T33" fmla="*/ 5844 h 5844"/>
                  <a:gd name="T34" fmla="*/ 2116 w 6125"/>
                  <a:gd name="T35" fmla="*/ 5785 h 5844"/>
                  <a:gd name="T36" fmla="*/ 2118 w 6125"/>
                  <a:gd name="T37" fmla="*/ 5538 h 5844"/>
                  <a:gd name="T38" fmla="*/ 2120 w 6125"/>
                  <a:gd name="T39" fmla="*/ 5145 h 5844"/>
                  <a:gd name="T40" fmla="*/ 2122 w 6125"/>
                  <a:gd name="T41" fmla="*/ 4645 h 5844"/>
                  <a:gd name="T42" fmla="*/ 2122 w 6125"/>
                  <a:gd name="T43" fmla="*/ 4085 h 5844"/>
                  <a:gd name="T44" fmla="*/ 2124 w 6125"/>
                  <a:gd name="T45" fmla="*/ 3506 h 5844"/>
                  <a:gd name="T46" fmla="*/ 2124 w 6125"/>
                  <a:gd name="T47" fmla="*/ 2955 h 5844"/>
                  <a:gd name="T48" fmla="*/ 2124 w 6125"/>
                  <a:gd name="T49" fmla="*/ 2476 h 5844"/>
                  <a:gd name="T50" fmla="*/ 2120 w 6125"/>
                  <a:gd name="T51" fmla="*/ 2109 h 5844"/>
                  <a:gd name="T52" fmla="*/ 2116 w 6125"/>
                  <a:gd name="T53" fmla="*/ 1903 h 5844"/>
                  <a:gd name="T54" fmla="*/ 3423 w 6125"/>
                  <a:gd name="T55" fmla="*/ 2469 h 5844"/>
                  <a:gd name="T56" fmla="*/ 3460 w 6125"/>
                  <a:gd name="T57" fmla="*/ 2415 h 5844"/>
                  <a:gd name="T58" fmla="*/ 3612 w 6125"/>
                  <a:gd name="T59" fmla="*/ 2222 h 5844"/>
                  <a:gd name="T60" fmla="*/ 3824 w 6125"/>
                  <a:gd name="T61" fmla="*/ 2034 h 5844"/>
                  <a:gd name="T62" fmla="*/ 4116 w 6125"/>
                  <a:gd name="T63" fmla="*/ 1888 h 5844"/>
                  <a:gd name="T64" fmla="*/ 4499 w 6125"/>
                  <a:gd name="T65" fmla="*/ 1814 h 5844"/>
                  <a:gd name="T66" fmla="*/ 836 w 6125"/>
                  <a:gd name="T67" fmla="*/ 4 h 5844"/>
                  <a:gd name="T68" fmla="*/ 1154 w 6125"/>
                  <a:gd name="T69" fmla="*/ 104 h 5844"/>
                  <a:gd name="T70" fmla="*/ 1369 w 6125"/>
                  <a:gd name="T71" fmla="*/ 312 h 5844"/>
                  <a:gd name="T72" fmla="*/ 1472 w 6125"/>
                  <a:gd name="T73" fmla="*/ 602 h 5844"/>
                  <a:gd name="T74" fmla="*/ 1438 w 6125"/>
                  <a:gd name="T75" fmla="*/ 913 h 5844"/>
                  <a:gd name="T76" fmla="*/ 1278 w 6125"/>
                  <a:gd name="T77" fmla="*/ 1164 h 5844"/>
                  <a:gd name="T78" fmla="*/ 1003 w 6125"/>
                  <a:gd name="T79" fmla="*/ 1324 h 5844"/>
                  <a:gd name="T80" fmla="*/ 727 w 6125"/>
                  <a:gd name="T81" fmla="*/ 1364 h 5844"/>
                  <a:gd name="T82" fmla="*/ 390 w 6125"/>
                  <a:gd name="T83" fmla="*/ 1296 h 5844"/>
                  <a:gd name="T84" fmla="*/ 147 w 6125"/>
                  <a:gd name="T85" fmla="*/ 1108 h 5844"/>
                  <a:gd name="T86" fmla="*/ 17 w 6125"/>
                  <a:gd name="T87" fmla="*/ 839 h 5844"/>
                  <a:gd name="T88" fmla="*/ 17 w 6125"/>
                  <a:gd name="T89" fmla="*/ 522 h 5844"/>
                  <a:gd name="T90" fmla="*/ 151 w 6125"/>
                  <a:gd name="T91" fmla="*/ 251 h 5844"/>
                  <a:gd name="T92" fmla="*/ 400 w 6125"/>
                  <a:gd name="T93" fmla="*/ 67 h 5844"/>
                  <a:gd name="T94" fmla="*/ 743 w 6125"/>
                  <a:gd name="T95" fmla="*/ 0 h 5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125" h="5844">
                    <a:moveTo>
                      <a:pt x="78" y="1901"/>
                    </a:moveTo>
                    <a:lnTo>
                      <a:pt x="1390" y="1901"/>
                    </a:lnTo>
                    <a:lnTo>
                      <a:pt x="1390" y="5844"/>
                    </a:lnTo>
                    <a:lnTo>
                      <a:pt x="78" y="5844"/>
                    </a:lnTo>
                    <a:lnTo>
                      <a:pt x="78" y="1901"/>
                    </a:lnTo>
                    <a:close/>
                    <a:moveTo>
                      <a:pt x="4612" y="1810"/>
                    </a:moveTo>
                    <a:lnTo>
                      <a:pt x="4723" y="1812"/>
                    </a:lnTo>
                    <a:lnTo>
                      <a:pt x="4833" y="1823"/>
                    </a:lnTo>
                    <a:lnTo>
                      <a:pt x="4939" y="1838"/>
                    </a:lnTo>
                    <a:lnTo>
                      <a:pt x="5041" y="1860"/>
                    </a:lnTo>
                    <a:lnTo>
                      <a:pt x="5142" y="1890"/>
                    </a:lnTo>
                    <a:lnTo>
                      <a:pt x="5236" y="1925"/>
                    </a:lnTo>
                    <a:lnTo>
                      <a:pt x="5329" y="1968"/>
                    </a:lnTo>
                    <a:lnTo>
                      <a:pt x="5418" y="2018"/>
                    </a:lnTo>
                    <a:lnTo>
                      <a:pt x="5502" y="2073"/>
                    </a:lnTo>
                    <a:lnTo>
                      <a:pt x="5582" y="2136"/>
                    </a:lnTo>
                    <a:lnTo>
                      <a:pt x="5656" y="2205"/>
                    </a:lnTo>
                    <a:lnTo>
                      <a:pt x="5727" y="2281"/>
                    </a:lnTo>
                    <a:lnTo>
                      <a:pt x="5792" y="2365"/>
                    </a:lnTo>
                    <a:lnTo>
                      <a:pt x="5853" y="2454"/>
                    </a:lnTo>
                    <a:lnTo>
                      <a:pt x="5907" y="2552"/>
                    </a:lnTo>
                    <a:lnTo>
                      <a:pt x="5957" y="2656"/>
                    </a:lnTo>
                    <a:lnTo>
                      <a:pt x="6000" y="2767"/>
                    </a:lnTo>
                    <a:lnTo>
                      <a:pt x="6037" y="2884"/>
                    </a:lnTo>
                    <a:lnTo>
                      <a:pt x="6069" y="3011"/>
                    </a:lnTo>
                    <a:lnTo>
                      <a:pt x="6093" y="3142"/>
                    </a:lnTo>
                    <a:lnTo>
                      <a:pt x="6110" y="3283"/>
                    </a:lnTo>
                    <a:lnTo>
                      <a:pt x="6121" y="3430"/>
                    </a:lnTo>
                    <a:lnTo>
                      <a:pt x="6125" y="3584"/>
                    </a:lnTo>
                    <a:lnTo>
                      <a:pt x="6125" y="5844"/>
                    </a:lnTo>
                    <a:lnTo>
                      <a:pt x="4811" y="5844"/>
                    </a:lnTo>
                    <a:lnTo>
                      <a:pt x="4811" y="3734"/>
                    </a:lnTo>
                    <a:lnTo>
                      <a:pt x="4809" y="3643"/>
                    </a:lnTo>
                    <a:lnTo>
                      <a:pt x="4803" y="3554"/>
                    </a:lnTo>
                    <a:lnTo>
                      <a:pt x="4792" y="3471"/>
                    </a:lnTo>
                    <a:lnTo>
                      <a:pt x="4779" y="3391"/>
                    </a:lnTo>
                    <a:lnTo>
                      <a:pt x="4759" y="3315"/>
                    </a:lnTo>
                    <a:lnTo>
                      <a:pt x="4737" y="3244"/>
                    </a:lnTo>
                    <a:lnTo>
                      <a:pt x="4709" y="3179"/>
                    </a:lnTo>
                    <a:lnTo>
                      <a:pt x="4675" y="3118"/>
                    </a:lnTo>
                    <a:lnTo>
                      <a:pt x="4638" y="3062"/>
                    </a:lnTo>
                    <a:lnTo>
                      <a:pt x="4595" y="3014"/>
                    </a:lnTo>
                    <a:lnTo>
                      <a:pt x="4547" y="2970"/>
                    </a:lnTo>
                    <a:lnTo>
                      <a:pt x="4495" y="2933"/>
                    </a:lnTo>
                    <a:lnTo>
                      <a:pt x="4435" y="2901"/>
                    </a:lnTo>
                    <a:lnTo>
                      <a:pt x="4372" y="2877"/>
                    </a:lnTo>
                    <a:lnTo>
                      <a:pt x="4304" y="2858"/>
                    </a:lnTo>
                    <a:lnTo>
                      <a:pt x="4227" y="2847"/>
                    </a:lnTo>
                    <a:lnTo>
                      <a:pt x="4147" y="2843"/>
                    </a:lnTo>
                    <a:lnTo>
                      <a:pt x="4066" y="2847"/>
                    </a:lnTo>
                    <a:lnTo>
                      <a:pt x="3990" y="2860"/>
                    </a:lnTo>
                    <a:lnTo>
                      <a:pt x="3919" y="2879"/>
                    </a:lnTo>
                    <a:lnTo>
                      <a:pt x="3852" y="2905"/>
                    </a:lnTo>
                    <a:lnTo>
                      <a:pt x="3793" y="2938"/>
                    </a:lnTo>
                    <a:lnTo>
                      <a:pt x="3737" y="2975"/>
                    </a:lnTo>
                    <a:lnTo>
                      <a:pt x="3685" y="3016"/>
                    </a:lnTo>
                    <a:lnTo>
                      <a:pt x="3638" y="3062"/>
                    </a:lnTo>
                    <a:lnTo>
                      <a:pt x="3596" y="3111"/>
                    </a:lnTo>
                    <a:lnTo>
                      <a:pt x="3558" y="3161"/>
                    </a:lnTo>
                    <a:lnTo>
                      <a:pt x="3527" y="3215"/>
                    </a:lnTo>
                    <a:lnTo>
                      <a:pt x="3497" y="3268"/>
                    </a:lnTo>
                    <a:lnTo>
                      <a:pt x="3473" y="3322"/>
                    </a:lnTo>
                    <a:lnTo>
                      <a:pt x="3456" y="3378"/>
                    </a:lnTo>
                    <a:lnTo>
                      <a:pt x="3443" y="3437"/>
                    </a:lnTo>
                    <a:lnTo>
                      <a:pt x="3434" y="3504"/>
                    </a:lnTo>
                    <a:lnTo>
                      <a:pt x="3430" y="3573"/>
                    </a:lnTo>
                    <a:lnTo>
                      <a:pt x="3428" y="3643"/>
                    </a:lnTo>
                    <a:lnTo>
                      <a:pt x="3428" y="5844"/>
                    </a:lnTo>
                    <a:lnTo>
                      <a:pt x="2116" y="5844"/>
                    </a:lnTo>
                    <a:lnTo>
                      <a:pt x="2116" y="5839"/>
                    </a:lnTo>
                    <a:lnTo>
                      <a:pt x="2116" y="5818"/>
                    </a:lnTo>
                    <a:lnTo>
                      <a:pt x="2116" y="5785"/>
                    </a:lnTo>
                    <a:lnTo>
                      <a:pt x="2116" y="5739"/>
                    </a:lnTo>
                    <a:lnTo>
                      <a:pt x="2116" y="5683"/>
                    </a:lnTo>
                    <a:lnTo>
                      <a:pt x="2118" y="5616"/>
                    </a:lnTo>
                    <a:lnTo>
                      <a:pt x="2118" y="5538"/>
                    </a:lnTo>
                    <a:lnTo>
                      <a:pt x="2118" y="5453"/>
                    </a:lnTo>
                    <a:lnTo>
                      <a:pt x="2118" y="5358"/>
                    </a:lnTo>
                    <a:lnTo>
                      <a:pt x="2118" y="5254"/>
                    </a:lnTo>
                    <a:lnTo>
                      <a:pt x="2120" y="5145"/>
                    </a:lnTo>
                    <a:lnTo>
                      <a:pt x="2120" y="5028"/>
                    </a:lnTo>
                    <a:lnTo>
                      <a:pt x="2120" y="4905"/>
                    </a:lnTo>
                    <a:lnTo>
                      <a:pt x="2120" y="4777"/>
                    </a:lnTo>
                    <a:lnTo>
                      <a:pt x="2122" y="4645"/>
                    </a:lnTo>
                    <a:lnTo>
                      <a:pt x="2122" y="4508"/>
                    </a:lnTo>
                    <a:lnTo>
                      <a:pt x="2122" y="4369"/>
                    </a:lnTo>
                    <a:lnTo>
                      <a:pt x="2122" y="4228"/>
                    </a:lnTo>
                    <a:lnTo>
                      <a:pt x="2122" y="4085"/>
                    </a:lnTo>
                    <a:lnTo>
                      <a:pt x="2124" y="3940"/>
                    </a:lnTo>
                    <a:lnTo>
                      <a:pt x="2124" y="3796"/>
                    </a:lnTo>
                    <a:lnTo>
                      <a:pt x="2124" y="3651"/>
                    </a:lnTo>
                    <a:lnTo>
                      <a:pt x="2124" y="3506"/>
                    </a:lnTo>
                    <a:lnTo>
                      <a:pt x="2124" y="3365"/>
                    </a:lnTo>
                    <a:lnTo>
                      <a:pt x="2124" y="3226"/>
                    </a:lnTo>
                    <a:lnTo>
                      <a:pt x="2124" y="3088"/>
                    </a:lnTo>
                    <a:lnTo>
                      <a:pt x="2124" y="2955"/>
                    </a:lnTo>
                    <a:lnTo>
                      <a:pt x="2124" y="2827"/>
                    </a:lnTo>
                    <a:lnTo>
                      <a:pt x="2124" y="2704"/>
                    </a:lnTo>
                    <a:lnTo>
                      <a:pt x="2124" y="2586"/>
                    </a:lnTo>
                    <a:lnTo>
                      <a:pt x="2124" y="2476"/>
                    </a:lnTo>
                    <a:lnTo>
                      <a:pt x="2122" y="2372"/>
                    </a:lnTo>
                    <a:lnTo>
                      <a:pt x="2122" y="2276"/>
                    </a:lnTo>
                    <a:lnTo>
                      <a:pt x="2122" y="2188"/>
                    </a:lnTo>
                    <a:lnTo>
                      <a:pt x="2120" y="2109"/>
                    </a:lnTo>
                    <a:lnTo>
                      <a:pt x="2120" y="2040"/>
                    </a:lnTo>
                    <a:lnTo>
                      <a:pt x="2118" y="1982"/>
                    </a:lnTo>
                    <a:lnTo>
                      <a:pt x="2118" y="1936"/>
                    </a:lnTo>
                    <a:lnTo>
                      <a:pt x="2116" y="1903"/>
                    </a:lnTo>
                    <a:lnTo>
                      <a:pt x="3428" y="1903"/>
                    </a:lnTo>
                    <a:lnTo>
                      <a:pt x="3428" y="2461"/>
                    </a:lnTo>
                    <a:lnTo>
                      <a:pt x="3426" y="2465"/>
                    </a:lnTo>
                    <a:lnTo>
                      <a:pt x="3423" y="2469"/>
                    </a:lnTo>
                    <a:lnTo>
                      <a:pt x="3421" y="2474"/>
                    </a:lnTo>
                    <a:lnTo>
                      <a:pt x="3428" y="2474"/>
                    </a:lnTo>
                    <a:lnTo>
                      <a:pt x="3428" y="2461"/>
                    </a:lnTo>
                    <a:lnTo>
                      <a:pt x="3460" y="2415"/>
                    </a:lnTo>
                    <a:lnTo>
                      <a:pt x="3493" y="2368"/>
                    </a:lnTo>
                    <a:lnTo>
                      <a:pt x="3529" y="2318"/>
                    </a:lnTo>
                    <a:lnTo>
                      <a:pt x="3568" y="2270"/>
                    </a:lnTo>
                    <a:lnTo>
                      <a:pt x="3612" y="2222"/>
                    </a:lnTo>
                    <a:lnTo>
                      <a:pt x="3659" y="2172"/>
                    </a:lnTo>
                    <a:lnTo>
                      <a:pt x="3709" y="2125"/>
                    </a:lnTo>
                    <a:lnTo>
                      <a:pt x="3765" y="2079"/>
                    </a:lnTo>
                    <a:lnTo>
                      <a:pt x="3824" y="2034"/>
                    </a:lnTo>
                    <a:lnTo>
                      <a:pt x="3889" y="1992"/>
                    </a:lnTo>
                    <a:lnTo>
                      <a:pt x="3960" y="1953"/>
                    </a:lnTo>
                    <a:lnTo>
                      <a:pt x="4034" y="1917"/>
                    </a:lnTo>
                    <a:lnTo>
                      <a:pt x="4116" y="1888"/>
                    </a:lnTo>
                    <a:lnTo>
                      <a:pt x="4201" y="1860"/>
                    </a:lnTo>
                    <a:lnTo>
                      <a:pt x="4294" y="1840"/>
                    </a:lnTo>
                    <a:lnTo>
                      <a:pt x="4393" y="1823"/>
                    </a:lnTo>
                    <a:lnTo>
                      <a:pt x="4499" y="1814"/>
                    </a:lnTo>
                    <a:lnTo>
                      <a:pt x="4612" y="1810"/>
                    </a:lnTo>
                    <a:close/>
                    <a:moveTo>
                      <a:pt x="743" y="0"/>
                    </a:moveTo>
                    <a:lnTo>
                      <a:pt x="743" y="0"/>
                    </a:lnTo>
                    <a:lnTo>
                      <a:pt x="836" y="4"/>
                    </a:lnTo>
                    <a:lnTo>
                      <a:pt x="925" y="17"/>
                    </a:lnTo>
                    <a:lnTo>
                      <a:pt x="1007" y="39"/>
                    </a:lnTo>
                    <a:lnTo>
                      <a:pt x="1083" y="67"/>
                    </a:lnTo>
                    <a:lnTo>
                      <a:pt x="1154" y="104"/>
                    </a:lnTo>
                    <a:lnTo>
                      <a:pt x="1217" y="147"/>
                    </a:lnTo>
                    <a:lnTo>
                      <a:pt x="1275" y="195"/>
                    </a:lnTo>
                    <a:lnTo>
                      <a:pt x="1327" y="251"/>
                    </a:lnTo>
                    <a:lnTo>
                      <a:pt x="1369" y="312"/>
                    </a:lnTo>
                    <a:lnTo>
                      <a:pt x="1407" y="377"/>
                    </a:lnTo>
                    <a:lnTo>
                      <a:pt x="1436" y="448"/>
                    </a:lnTo>
                    <a:lnTo>
                      <a:pt x="1457" y="522"/>
                    </a:lnTo>
                    <a:lnTo>
                      <a:pt x="1472" y="602"/>
                    </a:lnTo>
                    <a:lnTo>
                      <a:pt x="1477" y="683"/>
                    </a:lnTo>
                    <a:lnTo>
                      <a:pt x="1474" y="761"/>
                    </a:lnTo>
                    <a:lnTo>
                      <a:pt x="1461" y="839"/>
                    </a:lnTo>
                    <a:lnTo>
                      <a:pt x="1438" y="913"/>
                    </a:lnTo>
                    <a:lnTo>
                      <a:pt x="1410" y="982"/>
                    </a:lnTo>
                    <a:lnTo>
                      <a:pt x="1373" y="1049"/>
                    </a:lnTo>
                    <a:lnTo>
                      <a:pt x="1329" y="1108"/>
                    </a:lnTo>
                    <a:lnTo>
                      <a:pt x="1278" y="1164"/>
                    </a:lnTo>
                    <a:lnTo>
                      <a:pt x="1219" y="1214"/>
                    </a:lnTo>
                    <a:lnTo>
                      <a:pt x="1154" y="1259"/>
                    </a:lnTo>
                    <a:lnTo>
                      <a:pt x="1081" y="1296"/>
                    </a:lnTo>
                    <a:lnTo>
                      <a:pt x="1003" y="1324"/>
                    </a:lnTo>
                    <a:lnTo>
                      <a:pt x="920" y="1346"/>
                    </a:lnTo>
                    <a:lnTo>
                      <a:pt x="829" y="1359"/>
                    </a:lnTo>
                    <a:lnTo>
                      <a:pt x="734" y="1364"/>
                    </a:lnTo>
                    <a:lnTo>
                      <a:pt x="727" y="1364"/>
                    </a:lnTo>
                    <a:lnTo>
                      <a:pt x="634" y="1359"/>
                    </a:lnTo>
                    <a:lnTo>
                      <a:pt x="546" y="1346"/>
                    </a:lnTo>
                    <a:lnTo>
                      <a:pt x="465" y="1324"/>
                    </a:lnTo>
                    <a:lnTo>
                      <a:pt x="390" y="1296"/>
                    </a:lnTo>
                    <a:lnTo>
                      <a:pt x="320" y="1259"/>
                    </a:lnTo>
                    <a:lnTo>
                      <a:pt x="255" y="1214"/>
                    </a:lnTo>
                    <a:lnTo>
                      <a:pt x="197" y="1164"/>
                    </a:lnTo>
                    <a:lnTo>
                      <a:pt x="147" y="1108"/>
                    </a:lnTo>
                    <a:lnTo>
                      <a:pt x="104" y="1049"/>
                    </a:lnTo>
                    <a:lnTo>
                      <a:pt x="67" y="982"/>
                    </a:lnTo>
                    <a:lnTo>
                      <a:pt x="37" y="913"/>
                    </a:lnTo>
                    <a:lnTo>
                      <a:pt x="17" y="839"/>
                    </a:lnTo>
                    <a:lnTo>
                      <a:pt x="4" y="761"/>
                    </a:lnTo>
                    <a:lnTo>
                      <a:pt x="0" y="683"/>
                    </a:lnTo>
                    <a:lnTo>
                      <a:pt x="4" y="602"/>
                    </a:lnTo>
                    <a:lnTo>
                      <a:pt x="17" y="522"/>
                    </a:lnTo>
                    <a:lnTo>
                      <a:pt x="39" y="448"/>
                    </a:lnTo>
                    <a:lnTo>
                      <a:pt x="69" y="377"/>
                    </a:lnTo>
                    <a:lnTo>
                      <a:pt x="106" y="312"/>
                    </a:lnTo>
                    <a:lnTo>
                      <a:pt x="151" y="251"/>
                    </a:lnTo>
                    <a:lnTo>
                      <a:pt x="203" y="195"/>
                    </a:lnTo>
                    <a:lnTo>
                      <a:pt x="262" y="147"/>
                    </a:lnTo>
                    <a:lnTo>
                      <a:pt x="327" y="104"/>
                    </a:lnTo>
                    <a:lnTo>
                      <a:pt x="400" y="67"/>
                    </a:lnTo>
                    <a:lnTo>
                      <a:pt x="478" y="39"/>
                    </a:lnTo>
                    <a:lnTo>
                      <a:pt x="561" y="17"/>
                    </a:lnTo>
                    <a:lnTo>
                      <a:pt x="649" y="4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grpSp>
            <p:nvGrpSpPr>
              <p:cNvPr id="921" name="Group 920">
                <a:extLst>
                  <a:ext uri="{FF2B5EF4-FFF2-40B4-BE49-F238E27FC236}">
                    <a16:creationId xmlns:a16="http://schemas.microsoft.com/office/drawing/2014/main" id="{E17CD83E-759A-472C-A165-F280C1A436F5}"/>
                  </a:ext>
                </a:extLst>
              </p:cNvPr>
              <p:cNvGrpSpPr/>
              <p:nvPr/>
            </p:nvGrpSpPr>
            <p:grpSpPr>
              <a:xfrm>
                <a:off x="5352142" y="5094523"/>
                <a:ext cx="393040" cy="415550"/>
                <a:chOff x="7139321" y="5674883"/>
                <a:chExt cx="476412" cy="503696"/>
              </a:xfrm>
            </p:grpSpPr>
            <p:grpSp>
              <p:nvGrpSpPr>
                <p:cNvPr id="641" name="Group 640">
                  <a:extLst>
                    <a:ext uri="{FF2B5EF4-FFF2-40B4-BE49-F238E27FC236}">
                      <a16:creationId xmlns:a16="http://schemas.microsoft.com/office/drawing/2014/main" id="{AEFC979A-A1DD-4C9F-8048-58832E7B75DE}"/>
                    </a:ext>
                  </a:extLst>
                </p:cNvPr>
                <p:cNvGrpSpPr/>
                <p:nvPr/>
              </p:nvGrpSpPr>
              <p:grpSpPr>
                <a:xfrm>
                  <a:off x="7139321" y="56748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642" name="Freeform: Shape 641">
                    <a:extLst>
                      <a:ext uri="{FF2B5EF4-FFF2-40B4-BE49-F238E27FC236}">
                        <a16:creationId xmlns:a16="http://schemas.microsoft.com/office/drawing/2014/main" id="{0F5A92BE-39A3-4478-A8A6-712B761714C9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43" name="Oval 642">
                    <a:extLst>
                      <a:ext uri="{FF2B5EF4-FFF2-40B4-BE49-F238E27FC236}">
                        <a16:creationId xmlns:a16="http://schemas.microsoft.com/office/drawing/2014/main" id="{FFCE075D-8C48-49B2-A1EB-FC8A3F6D8C96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658" name="Group 657">
                  <a:extLst>
                    <a:ext uri="{FF2B5EF4-FFF2-40B4-BE49-F238E27FC236}">
                      <a16:creationId xmlns:a16="http://schemas.microsoft.com/office/drawing/2014/main" id="{9F8245C6-8338-484D-87A7-CCF1009D0189}"/>
                    </a:ext>
                  </a:extLst>
                </p:cNvPr>
                <p:cNvGrpSpPr/>
                <p:nvPr/>
              </p:nvGrpSpPr>
              <p:grpSpPr>
                <a:xfrm>
                  <a:off x="7240614" y="5827937"/>
                  <a:ext cx="273826" cy="197588"/>
                  <a:chOff x="5311532" y="4703327"/>
                  <a:chExt cx="422455" cy="304838"/>
                </a:xfrm>
                <a:solidFill>
                  <a:schemeClr val="accent2"/>
                </a:solidFill>
              </p:grpSpPr>
              <p:sp>
                <p:nvSpPr>
                  <p:cNvPr id="664" name="Freeform 22">
                    <a:extLst>
                      <a:ext uri="{FF2B5EF4-FFF2-40B4-BE49-F238E27FC236}">
                        <a16:creationId xmlns:a16="http://schemas.microsoft.com/office/drawing/2014/main" id="{BB016C15-0C3D-4724-975C-C7A7CA2A9B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86693" y="4802911"/>
                    <a:ext cx="247294" cy="205254"/>
                  </a:xfrm>
                  <a:custGeom>
                    <a:avLst/>
                    <a:gdLst>
                      <a:gd name="T0" fmla="*/ 2421 w 3314"/>
                      <a:gd name="T1" fmla="*/ 12 h 2663"/>
                      <a:gd name="T2" fmla="*/ 2597 w 3314"/>
                      <a:gd name="T3" fmla="*/ 71 h 2663"/>
                      <a:gd name="T4" fmla="*/ 2748 w 3314"/>
                      <a:gd name="T5" fmla="*/ 171 h 2663"/>
                      <a:gd name="T6" fmla="*/ 2943 w 3314"/>
                      <a:gd name="T7" fmla="*/ 174 h 2663"/>
                      <a:gd name="T8" fmla="*/ 3157 w 3314"/>
                      <a:gd name="T9" fmla="*/ 86 h 2663"/>
                      <a:gd name="T10" fmla="*/ 3174 w 3314"/>
                      <a:gd name="T11" fmla="*/ 163 h 2663"/>
                      <a:gd name="T12" fmla="*/ 3067 w 3314"/>
                      <a:gd name="T13" fmla="*/ 309 h 2663"/>
                      <a:gd name="T14" fmla="*/ 2924 w 3314"/>
                      <a:gd name="T15" fmla="*/ 422 h 2663"/>
                      <a:gd name="T16" fmla="*/ 3164 w 3314"/>
                      <a:gd name="T17" fmla="*/ 371 h 2663"/>
                      <a:gd name="T18" fmla="*/ 3267 w 3314"/>
                      <a:gd name="T19" fmla="*/ 382 h 2663"/>
                      <a:gd name="T20" fmla="*/ 3102 w 3314"/>
                      <a:gd name="T21" fmla="*/ 561 h 2663"/>
                      <a:gd name="T22" fmla="*/ 2976 w 3314"/>
                      <a:gd name="T23" fmla="*/ 751 h 2663"/>
                      <a:gd name="T24" fmla="*/ 2962 w 3314"/>
                      <a:gd name="T25" fmla="*/ 982 h 2663"/>
                      <a:gd name="T26" fmla="*/ 2917 w 3314"/>
                      <a:gd name="T27" fmla="*/ 1214 h 2663"/>
                      <a:gd name="T28" fmla="*/ 2843 w 3314"/>
                      <a:gd name="T29" fmla="*/ 1443 h 2663"/>
                      <a:gd name="T30" fmla="*/ 2740 w 3314"/>
                      <a:gd name="T31" fmla="*/ 1665 h 2663"/>
                      <a:gd name="T32" fmla="*/ 2609 w 3314"/>
                      <a:gd name="T33" fmla="*/ 1876 h 2663"/>
                      <a:gd name="T34" fmla="*/ 2450 w 3314"/>
                      <a:gd name="T35" fmla="*/ 2071 h 2663"/>
                      <a:gd name="T36" fmla="*/ 2263 w 3314"/>
                      <a:gd name="T37" fmla="*/ 2245 h 2663"/>
                      <a:gd name="T38" fmla="*/ 2050 w 3314"/>
                      <a:gd name="T39" fmla="*/ 2396 h 2663"/>
                      <a:gd name="T40" fmla="*/ 1809 w 3314"/>
                      <a:gd name="T41" fmla="*/ 2516 h 2663"/>
                      <a:gd name="T42" fmla="*/ 1543 w 3314"/>
                      <a:gd name="T43" fmla="*/ 2603 h 2663"/>
                      <a:gd name="T44" fmla="*/ 1252 w 3314"/>
                      <a:gd name="T45" fmla="*/ 2653 h 2663"/>
                      <a:gd name="T46" fmla="*/ 938 w 3314"/>
                      <a:gd name="T47" fmla="*/ 2660 h 2663"/>
                      <a:gd name="T48" fmla="*/ 635 w 3314"/>
                      <a:gd name="T49" fmla="*/ 2620 h 2663"/>
                      <a:gd name="T50" fmla="*/ 350 w 3314"/>
                      <a:gd name="T51" fmla="*/ 2536 h 2663"/>
                      <a:gd name="T52" fmla="*/ 84 w 3314"/>
                      <a:gd name="T53" fmla="*/ 2411 h 2663"/>
                      <a:gd name="T54" fmla="*/ 162 w 3314"/>
                      <a:gd name="T55" fmla="*/ 2369 h 2663"/>
                      <a:gd name="T56" fmla="*/ 441 w 3314"/>
                      <a:gd name="T57" fmla="*/ 2342 h 2663"/>
                      <a:gd name="T58" fmla="*/ 701 w 3314"/>
                      <a:gd name="T59" fmla="*/ 2261 h 2663"/>
                      <a:gd name="T60" fmla="*/ 934 w 3314"/>
                      <a:gd name="T61" fmla="*/ 2134 h 2663"/>
                      <a:gd name="T62" fmla="*/ 882 w 3314"/>
                      <a:gd name="T63" fmla="*/ 2069 h 2663"/>
                      <a:gd name="T64" fmla="*/ 711 w 3314"/>
                      <a:gd name="T65" fmla="*/ 2009 h 2663"/>
                      <a:gd name="T66" fmla="*/ 564 w 3314"/>
                      <a:gd name="T67" fmla="*/ 1909 h 2663"/>
                      <a:gd name="T68" fmla="*/ 449 w 3314"/>
                      <a:gd name="T69" fmla="*/ 1776 h 2663"/>
                      <a:gd name="T70" fmla="*/ 371 w 3314"/>
                      <a:gd name="T71" fmla="*/ 1616 h 2663"/>
                      <a:gd name="T72" fmla="*/ 561 w 3314"/>
                      <a:gd name="T73" fmla="*/ 1625 h 2663"/>
                      <a:gd name="T74" fmla="*/ 617 w 3314"/>
                      <a:gd name="T75" fmla="*/ 1590 h 2663"/>
                      <a:gd name="T76" fmla="*/ 450 w 3314"/>
                      <a:gd name="T77" fmla="*/ 1513 h 2663"/>
                      <a:gd name="T78" fmla="*/ 310 w 3314"/>
                      <a:gd name="T79" fmla="*/ 1396 h 2663"/>
                      <a:gd name="T80" fmla="*/ 206 w 3314"/>
                      <a:gd name="T81" fmla="*/ 1247 h 2663"/>
                      <a:gd name="T82" fmla="*/ 146 w 3314"/>
                      <a:gd name="T83" fmla="*/ 1071 h 2663"/>
                      <a:gd name="T84" fmla="*/ 134 w 3314"/>
                      <a:gd name="T85" fmla="*/ 936 h 2663"/>
                      <a:gd name="T86" fmla="*/ 281 w 3314"/>
                      <a:gd name="T87" fmla="*/ 997 h 2663"/>
                      <a:gd name="T88" fmla="*/ 441 w 3314"/>
                      <a:gd name="T89" fmla="*/ 1021 h 2663"/>
                      <a:gd name="T90" fmla="*/ 307 w 3314"/>
                      <a:gd name="T91" fmla="*/ 904 h 2663"/>
                      <a:gd name="T92" fmla="*/ 208 w 3314"/>
                      <a:gd name="T93" fmla="*/ 757 h 2663"/>
                      <a:gd name="T94" fmla="*/ 150 w 3314"/>
                      <a:gd name="T95" fmla="*/ 585 h 2663"/>
                      <a:gd name="T96" fmla="*/ 142 w 3314"/>
                      <a:gd name="T97" fmla="*/ 401 h 2663"/>
                      <a:gd name="T98" fmla="*/ 181 w 3314"/>
                      <a:gd name="T99" fmla="*/ 228 h 2663"/>
                      <a:gd name="T100" fmla="*/ 296 w 3314"/>
                      <a:gd name="T101" fmla="*/ 198 h 2663"/>
                      <a:gd name="T102" fmla="*/ 512 w 3314"/>
                      <a:gd name="T103" fmla="*/ 401 h 2663"/>
                      <a:gd name="T104" fmla="*/ 758 w 3314"/>
                      <a:gd name="T105" fmla="*/ 569 h 2663"/>
                      <a:gd name="T106" fmla="*/ 1029 w 3314"/>
                      <a:gd name="T107" fmla="*/ 698 h 2663"/>
                      <a:gd name="T108" fmla="*/ 1322 w 3314"/>
                      <a:gd name="T109" fmla="*/ 785 h 2663"/>
                      <a:gd name="T110" fmla="*/ 1633 w 3314"/>
                      <a:gd name="T111" fmla="*/ 825 h 2663"/>
                      <a:gd name="T112" fmla="*/ 1615 w 3314"/>
                      <a:gd name="T113" fmla="*/ 673 h 2663"/>
                      <a:gd name="T114" fmla="*/ 1642 w 3314"/>
                      <a:gd name="T115" fmla="*/ 484 h 2663"/>
                      <a:gd name="T116" fmla="*/ 1719 w 3314"/>
                      <a:gd name="T117" fmla="*/ 316 h 2663"/>
                      <a:gd name="T118" fmla="*/ 1836 w 3314"/>
                      <a:gd name="T119" fmla="*/ 177 h 2663"/>
                      <a:gd name="T120" fmla="*/ 1988 w 3314"/>
                      <a:gd name="T121" fmla="*/ 73 h 2663"/>
                      <a:gd name="T122" fmla="*/ 2165 w 3314"/>
                      <a:gd name="T123" fmla="*/ 12 h 26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3314" h="2663">
                        <a:moveTo>
                          <a:pt x="2295" y="0"/>
                        </a:moveTo>
                        <a:lnTo>
                          <a:pt x="2359" y="3"/>
                        </a:lnTo>
                        <a:lnTo>
                          <a:pt x="2421" y="12"/>
                        </a:lnTo>
                        <a:lnTo>
                          <a:pt x="2483" y="27"/>
                        </a:lnTo>
                        <a:lnTo>
                          <a:pt x="2541" y="46"/>
                        </a:lnTo>
                        <a:lnTo>
                          <a:pt x="2597" y="71"/>
                        </a:lnTo>
                        <a:lnTo>
                          <a:pt x="2651" y="100"/>
                        </a:lnTo>
                        <a:lnTo>
                          <a:pt x="2701" y="133"/>
                        </a:lnTo>
                        <a:lnTo>
                          <a:pt x="2748" y="171"/>
                        </a:lnTo>
                        <a:lnTo>
                          <a:pt x="2791" y="212"/>
                        </a:lnTo>
                        <a:lnTo>
                          <a:pt x="2867" y="195"/>
                        </a:lnTo>
                        <a:lnTo>
                          <a:pt x="2943" y="174"/>
                        </a:lnTo>
                        <a:lnTo>
                          <a:pt x="3016" y="149"/>
                        </a:lnTo>
                        <a:lnTo>
                          <a:pt x="3088" y="119"/>
                        </a:lnTo>
                        <a:lnTo>
                          <a:pt x="3157" y="86"/>
                        </a:lnTo>
                        <a:lnTo>
                          <a:pt x="3223" y="50"/>
                        </a:lnTo>
                        <a:lnTo>
                          <a:pt x="3202" y="107"/>
                        </a:lnTo>
                        <a:lnTo>
                          <a:pt x="3174" y="163"/>
                        </a:lnTo>
                        <a:lnTo>
                          <a:pt x="3143" y="214"/>
                        </a:lnTo>
                        <a:lnTo>
                          <a:pt x="3107" y="264"/>
                        </a:lnTo>
                        <a:lnTo>
                          <a:pt x="3067" y="309"/>
                        </a:lnTo>
                        <a:lnTo>
                          <a:pt x="3023" y="350"/>
                        </a:lnTo>
                        <a:lnTo>
                          <a:pt x="2975" y="389"/>
                        </a:lnTo>
                        <a:lnTo>
                          <a:pt x="2924" y="422"/>
                        </a:lnTo>
                        <a:lnTo>
                          <a:pt x="3006" y="410"/>
                        </a:lnTo>
                        <a:lnTo>
                          <a:pt x="3086" y="393"/>
                        </a:lnTo>
                        <a:lnTo>
                          <a:pt x="3164" y="371"/>
                        </a:lnTo>
                        <a:lnTo>
                          <a:pt x="3241" y="345"/>
                        </a:lnTo>
                        <a:lnTo>
                          <a:pt x="3314" y="315"/>
                        </a:lnTo>
                        <a:lnTo>
                          <a:pt x="3267" y="382"/>
                        </a:lnTo>
                        <a:lnTo>
                          <a:pt x="3215" y="445"/>
                        </a:lnTo>
                        <a:lnTo>
                          <a:pt x="3160" y="505"/>
                        </a:lnTo>
                        <a:lnTo>
                          <a:pt x="3102" y="561"/>
                        </a:lnTo>
                        <a:lnTo>
                          <a:pt x="3040" y="614"/>
                        </a:lnTo>
                        <a:lnTo>
                          <a:pt x="2974" y="664"/>
                        </a:lnTo>
                        <a:lnTo>
                          <a:pt x="2976" y="751"/>
                        </a:lnTo>
                        <a:lnTo>
                          <a:pt x="2975" y="827"/>
                        </a:lnTo>
                        <a:lnTo>
                          <a:pt x="2970" y="904"/>
                        </a:lnTo>
                        <a:lnTo>
                          <a:pt x="2962" y="982"/>
                        </a:lnTo>
                        <a:lnTo>
                          <a:pt x="2950" y="1058"/>
                        </a:lnTo>
                        <a:lnTo>
                          <a:pt x="2936" y="1136"/>
                        </a:lnTo>
                        <a:lnTo>
                          <a:pt x="2917" y="1214"/>
                        </a:lnTo>
                        <a:lnTo>
                          <a:pt x="2896" y="1290"/>
                        </a:lnTo>
                        <a:lnTo>
                          <a:pt x="2871" y="1367"/>
                        </a:lnTo>
                        <a:lnTo>
                          <a:pt x="2843" y="1443"/>
                        </a:lnTo>
                        <a:lnTo>
                          <a:pt x="2812" y="1518"/>
                        </a:lnTo>
                        <a:lnTo>
                          <a:pt x="2777" y="1592"/>
                        </a:lnTo>
                        <a:lnTo>
                          <a:pt x="2740" y="1665"/>
                        </a:lnTo>
                        <a:lnTo>
                          <a:pt x="2700" y="1737"/>
                        </a:lnTo>
                        <a:lnTo>
                          <a:pt x="2656" y="1808"/>
                        </a:lnTo>
                        <a:lnTo>
                          <a:pt x="2609" y="1876"/>
                        </a:lnTo>
                        <a:lnTo>
                          <a:pt x="2559" y="1943"/>
                        </a:lnTo>
                        <a:lnTo>
                          <a:pt x="2506" y="2008"/>
                        </a:lnTo>
                        <a:lnTo>
                          <a:pt x="2450" y="2071"/>
                        </a:lnTo>
                        <a:lnTo>
                          <a:pt x="2391" y="2131"/>
                        </a:lnTo>
                        <a:lnTo>
                          <a:pt x="2329" y="2190"/>
                        </a:lnTo>
                        <a:lnTo>
                          <a:pt x="2263" y="2245"/>
                        </a:lnTo>
                        <a:lnTo>
                          <a:pt x="2195" y="2298"/>
                        </a:lnTo>
                        <a:lnTo>
                          <a:pt x="2124" y="2348"/>
                        </a:lnTo>
                        <a:lnTo>
                          <a:pt x="2050" y="2396"/>
                        </a:lnTo>
                        <a:lnTo>
                          <a:pt x="1973" y="2439"/>
                        </a:lnTo>
                        <a:lnTo>
                          <a:pt x="1893" y="2479"/>
                        </a:lnTo>
                        <a:lnTo>
                          <a:pt x="1809" y="2516"/>
                        </a:lnTo>
                        <a:lnTo>
                          <a:pt x="1724" y="2549"/>
                        </a:lnTo>
                        <a:lnTo>
                          <a:pt x="1635" y="2578"/>
                        </a:lnTo>
                        <a:lnTo>
                          <a:pt x="1543" y="2603"/>
                        </a:lnTo>
                        <a:lnTo>
                          <a:pt x="1449" y="2625"/>
                        </a:lnTo>
                        <a:lnTo>
                          <a:pt x="1352" y="2641"/>
                        </a:lnTo>
                        <a:lnTo>
                          <a:pt x="1252" y="2653"/>
                        </a:lnTo>
                        <a:lnTo>
                          <a:pt x="1149" y="2660"/>
                        </a:lnTo>
                        <a:lnTo>
                          <a:pt x="1042" y="2663"/>
                        </a:lnTo>
                        <a:lnTo>
                          <a:pt x="938" y="2660"/>
                        </a:lnTo>
                        <a:lnTo>
                          <a:pt x="836" y="2652"/>
                        </a:lnTo>
                        <a:lnTo>
                          <a:pt x="735" y="2639"/>
                        </a:lnTo>
                        <a:lnTo>
                          <a:pt x="635" y="2620"/>
                        </a:lnTo>
                        <a:lnTo>
                          <a:pt x="539" y="2596"/>
                        </a:lnTo>
                        <a:lnTo>
                          <a:pt x="443" y="2569"/>
                        </a:lnTo>
                        <a:lnTo>
                          <a:pt x="350" y="2536"/>
                        </a:lnTo>
                        <a:lnTo>
                          <a:pt x="258" y="2498"/>
                        </a:lnTo>
                        <a:lnTo>
                          <a:pt x="169" y="2457"/>
                        </a:lnTo>
                        <a:lnTo>
                          <a:pt x="84" y="2411"/>
                        </a:lnTo>
                        <a:lnTo>
                          <a:pt x="0" y="2360"/>
                        </a:lnTo>
                        <a:lnTo>
                          <a:pt x="81" y="2367"/>
                        </a:lnTo>
                        <a:lnTo>
                          <a:pt x="162" y="2369"/>
                        </a:lnTo>
                        <a:lnTo>
                          <a:pt x="257" y="2366"/>
                        </a:lnTo>
                        <a:lnTo>
                          <a:pt x="350" y="2357"/>
                        </a:lnTo>
                        <a:lnTo>
                          <a:pt x="441" y="2342"/>
                        </a:lnTo>
                        <a:lnTo>
                          <a:pt x="529" y="2321"/>
                        </a:lnTo>
                        <a:lnTo>
                          <a:pt x="616" y="2294"/>
                        </a:lnTo>
                        <a:lnTo>
                          <a:pt x="701" y="2261"/>
                        </a:lnTo>
                        <a:lnTo>
                          <a:pt x="781" y="2224"/>
                        </a:lnTo>
                        <a:lnTo>
                          <a:pt x="860" y="2182"/>
                        </a:lnTo>
                        <a:lnTo>
                          <a:pt x="934" y="2134"/>
                        </a:lnTo>
                        <a:lnTo>
                          <a:pt x="1007" y="2083"/>
                        </a:lnTo>
                        <a:lnTo>
                          <a:pt x="944" y="2079"/>
                        </a:lnTo>
                        <a:lnTo>
                          <a:pt x="882" y="2069"/>
                        </a:lnTo>
                        <a:lnTo>
                          <a:pt x="823" y="2054"/>
                        </a:lnTo>
                        <a:lnTo>
                          <a:pt x="766" y="2035"/>
                        </a:lnTo>
                        <a:lnTo>
                          <a:pt x="711" y="2009"/>
                        </a:lnTo>
                        <a:lnTo>
                          <a:pt x="659" y="1980"/>
                        </a:lnTo>
                        <a:lnTo>
                          <a:pt x="610" y="1947"/>
                        </a:lnTo>
                        <a:lnTo>
                          <a:pt x="564" y="1909"/>
                        </a:lnTo>
                        <a:lnTo>
                          <a:pt x="522" y="1868"/>
                        </a:lnTo>
                        <a:lnTo>
                          <a:pt x="483" y="1824"/>
                        </a:lnTo>
                        <a:lnTo>
                          <a:pt x="449" y="1776"/>
                        </a:lnTo>
                        <a:lnTo>
                          <a:pt x="418" y="1725"/>
                        </a:lnTo>
                        <a:lnTo>
                          <a:pt x="393" y="1671"/>
                        </a:lnTo>
                        <a:lnTo>
                          <a:pt x="371" y="1616"/>
                        </a:lnTo>
                        <a:lnTo>
                          <a:pt x="436" y="1625"/>
                        </a:lnTo>
                        <a:lnTo>
                          <a:pt x="500" y="1627"/>
                        </a:lnTo>
                        <a:lnTo>
                          <a:pt x="561" y="1625"/>
                        </a:lnTo>
                        <a:lnTo>
                          <a:pt x="621" y="1617"/>
                        </a:lnTo>
                        <a:lnTo>
                          <a:pt x="678" y="1605"/>
                        </a:lnTo>
                        <a:lnTo>
                          <a:pt x="617" y="1590"/>
                        </a:lnTo>
                        <a:lnTo>
                          <a:pt x="559" y="1569"/>
                        </a:lnTo>
                        <a:lnTo>
                          <a:pt x="503" y="1543"/>
                        </a:lnTo>
                        <a:lnTo>
                          <a:pt x="450" y="1513"/>
                        </a:lnTo>
                        <a:lnTo>
                          <a:pt x="400" y="1479"/>
                        </a:lnTo>
                        <a:lnTo>
                          <a:pt x="353" y="1439"/>
                        </a:lnTo>
                        <a:lnTo>
                          <a:pt x="310" y="1396"/>
                        </a:lnTo>
                        <a:lnTo>
                          <a:pt x="270" y="1350"/>
                        </a:lnTo>
                        <a:lnTo>
                          <a:pt x="236" y="1300"/>
                        </a:lnTo>
                        <a:lnTo>
                          <a:pt x="206" y="1247"/>
                        </a:lnTo>
                        <a:lnTo>
                          <a:pt x="181" y="1191"/>
                        </a:lnTo>
                        <a:lnTo>
                          <a:pt x="160" y="1133"/>
                        </a:lnTo>
                        <a:lnTo>
                          <a:pt x="146" y="1071"/>
                        </a:lnTo>
                        <a:lnTo>
                          <a:pt x="137" y="1009"/>
                        </a:lnTo>
                        <a:lnTo>
                          <a:pt x="134" y="944"/>
                        </a:lnTo>
                        <a:lnTo>
                          <a:pt x="134" y="936"/>
                        </a:lnTo>
                        <a:lnTo>
                          <a:pt x="181" y="960"/>
                        </a:lnTo>
                        <a:lnTo>
                          <a:pt x="230" y="980"/>
                        </a:lnTo>
                        <a:lnTo>
                          <a:pt x="281" y="997"/>
                        </a:lnTo>
                        <a:lnTo>
                          <a:pt x="333" y="1009"/>
                        </a:lnTo>
                        <a:lnTo>
                          <a:pt x="386" y="1017"/>
                        </a:lnTo>
                        <a:lnTo>
                          <a:pt x="441" y="1021"/>
                        </a:lnTo>
                        <a:lnTo>
                          <a:pt x="393" y="986"/>
                        </a:lnTo>
                        <a:lnTo>
                          <a:pt x="348" y="947"/>
                        </a:lnTo>
                        <a:lnTo>
                          <a:pt x="307" y="904"/>
                        </a:lnTo>
                        <a:lnTo>
                          <a:pt x="269" y="859"/>
                        </a:lnTo>
                        <a:lnTo>
                          <a:pt x="237" y="809"/>
                        </a:lnTo>
                        <a:lnTo>
                          <a:pt x="208" y="757"/>
                        </a:lnTo>
                        <a:lnTo>
                          <a:pt x="184" y="702"/>
                        </a:lnTo>
                        <a:lnTo>
                          <a:pt x="164" y="645"/>
                        </a:lnTo>
                        <a:lnTo>
                          <a:pt x="150" y="585"/>
                        </a:lnTo>
                        <a:lnTo>
                          <a:pt x="142" y="525"/>
                        </a:lnTo>
                        <a:lnTo>
                          <a:pt x="139" y="461"/>
                        </a:lnTo>
                        <a:lnTo>
                          <a:pt x="142" y="401"/>
                        </a:lnTo>
                        <a:lnTo>
                          <a:pt x="149" y="341"/>
                        </a:lnTo>
                        <a:lnTo>
                          <a:pt x="162" y="284"/>
                        </a:lnTo>
                        <a:lnTo>
                          <a:pt x="181" y="228"/>
                        </a:lnTo>
                        <a:lnTo>
                          <a:pt x="203" y="175"/>
                        </a:lnTo>
                        <a:lnTo>
                          <a:pt x="231" y="123"/>
                        </a:lnTo>
                        <a:lnTo>
                          <a:pt x="296" y="198"/>
                        </a:lnTo>
                        <a:lnTo>
                          <a:pt x="364" y="270"/>
                        </a:lnTo>
                        <a:lnTo>
                          <a:pt x="437" y="337"/>
                        </a:lnTo>
                        <a:lnTo>
                          <a:pt x="512" y="401"/>
                        </a:lnTo>
                        <a:lnTo>
                          <a:pt x="591" y="461"/>
                        </a:lnTo>
                        <a:lnTo>
                          <a:pt x="673" y="517"/>
                        </a:lnTo>
                        <a:lnTo>
                          <a:pt x="758" y="569"/>
                        </a:lnTo>
                        <a:lnTo>
                          <a:pt x="846" y="617"/>
                        </a:lnTo>
                        <a:lnTo>
                          <a:pt x="936" y="660"/>
                        </a:lnTo>
                        <a:lnTo>
                          <a:pt x="1029" y="698"/>
                        </a:lnTo>
                        <a:lnTo>
                          <a:pt x="1124" y="732"/>
                        </a:lnTo>
                        <a:lnTo>
                          <a:pt x="1222" y="762"/>
                        </a:lnTo>
                        <a:lnTo>
                          <a:pt x="1322" y="785"/>
                        </a:lnTo>
                        <a:lnTo>
                          <a:pt x="1424" y="804"/>
                        </a:lnTo>
                        <a:lnTo>
                          <a:pt x="1527" y="817"/>
                        </a:lnTo>
                        <a:lnTo>
                          <a:pt x="1633" y="825"/>
                        </a:lnTo>
                        <a:lnTo>
                          <a:pt x="1623" y="776"/>
                        </a:lnTo>
                        <a:lnTo>
                          <a:pt x="1617" y="724"/>
                        </a:lnTo>
                        <a:lnTo>
                          <a:pt x="1615" y="673"/>
                        </a:lnTo>
                        <a:lnTo>
                          <a:pt x="1619" y="607"/>
                        </a:lnTo>
                        <a:lnTo>
                          <a:pt x="1628" y="545"/>
                        </a:lnTo>
                        <a:lnTo>
                          <a:pt x="1642" y="484"/>
                        </a:lnTo>
                        <a:lnTo>
                          <a:pt x="1663" y="425"/>
                        </a:lnTo>
                        <a:lnTo>
                          <a:pt x="1688" y="369"/>
                        </a:lnTo>
                        <a:lnTo>
                          <a:pt x="1719" y="316"/>
                        </a:lnTo>
                        <a:lnTo>
                          <a:pt x="1753" y="266"/>
                        </a:lnTo>
                        <a:lnTo>
                          <a:pt x="1793" y="219"/>
                        </a:lnTo>
                        <a:lnTo>
                          <a:pt x="1836" y="177"/>
                        </a:lnTo>
                        <a:lnTo>
                          <a:pt x="1884" y="137"/>
                        </a:lnTo>
                        <a:lnTo>
                          <a:pt x="1934" y="103"/>
                        </a:lnTo>
                        <a:lnTo>
                          <a:pt x="1988" y="73"/>
                        </a:lnTo>
                        <a:lnTo>
                          <a:pt x="2045" y="48"/>
                        </a:lnTo>
                        <a:lnTo>
                          <a:pt x="2104" y="28"/>
                        </a:lnTo>
                        <a:lnTo>
                          <a:pt x="2165" y="12"/>
                        </a:lnTo>
                        <a:lnTo>
                          <a:pt x="2230" y="3"/>
                        </a:lnTo>
                        <a:lnTo>
                          <a:pt x="229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5" name="Freeform 27">
                    <a:extLst>
                      <a:ext uri="{FF2B5EF4-FFF2-40B4-BE49-F238E27FC236}">
                        <a16:creationId xmlns:a16="http://schemas.microsoft.com/office/drawing/2014/main" id="{AEF5BBBF-85DF-4D51-8E68-69162C599D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11532" y="4703327"/>
                    <a:ext cx="156078" cy="288252"/>
                  </a:xfrm>
                  <a:custGeom>
                    <a:avLst/>
                    <a:gdLst>
                      <a:gd name="T0" fmla="*/ 1921 w 1996"/>
                      <a:gd name="T1" fmla="*/ 1 h 3691"/>
                      <a:gd name="T2" fmla="*/ 1959 w 1996"/>
                      <a:gd name="T3" fmla="*/ 11 h 3691"/>
                      <a:gd name="T4" fmla="*/ 1985 w 1996"/>
                      <a:gd name="T5" fmla="*/ 38 h 3691"/>
                      <a:gd name="T6" fmla="*/ 1996 w 1996"/>
                      <a:gd name="T7" fmla="*/ 76 h 3691"/>
                      <a:gd name="T8" fmla="*/ 1993 w 1996"/>
                      <a:gd name="T9" fmla="*/ 660 h 3691"/>
                      <a:gd name="T10" fmla="*/ 1974 w 1996"/>
                      <a:gd name="T11" fmla="*/ 693 h 3691"/>
                      <a:gd name="T12" fmla="*/ 1941 w 1996"/>
                      <a:gd name="T13" fmla="*/ 712 h 3691"/>
                      <a:gd name="T14" fmla="*/ 1598 w 1996"/>
                      <a:gd name="T15" fmla="*/ 714 h 3691"/>
                      <a:gd name="T16" fmla="*/ 1513 w 1996"/>
                      <a:gd name="T17" fmla="*/ 720 h 3691"/>
                      <a:gd name="T18" fmla="*/ 1448 w 1996"/>
                      <a:gd name="T19" fmla="*/ 736 h 3691"/>
                      <a:gd name="T20" fmla="*/ 1401 w 1996"/>
                      <a:gd name="T21" fmla="*/ 762 h 3691"/>
                      <a:gd name="T22" fmla="*/ 1369 w 1996"/>
                      <a:gd name="T23" fmla="*/ 799 h 3691"/>
                      <a:gd name="T24" fmla="*/ 1349 w 1996"/>
                      <a:gd name="T25" fmla="*/ 846 h 3691"/>
                      <a:gd name="T26" fmla="*/ 1338 w 1996"/>
                      <a:gd name="T27" fmla="*/ 904 h 3691"/>
                      <a:gd name="T28" fmla="*/ 1335 w 1996"/>
                      <a:gd name="T29" fmla="*/ 972 h 3691"/>
                      <a:gd name="T30" fmla="*/ 1898 w 1996"/>
                      <a:gd name="T31" fmla="*/ 1327 h 3691"/>
                      <a:gd name="T32" fmla="*/ 1937 w 1996"/>
                      <a:gd name="T33" fmla="*/ 1337 h 3691"/>
                      <a:gd name="T34" fmla="*/ 1964 w 1996"/>
                      <a:gd name="T35" fmla="*/ 1364 h 3691"/>
                      <a:gd name="T36" fmla="*/ 1974 w 1996"/>
                      <a:gd name="T37" fmla="*/ 1402 h 3691"/>
                      <a:gd name="T38" fmla="*/ 1971 w 1996"/>
                      <a:gd name="T39" fmla="*/ 2029 h 3691"/>
                      <a:gd name="T40" fmla="*/ 1951 w 1996"/>
                      <a:gd name="T41" fmla="*/ 2062 h 3691"/>
                      <a:gd name="T42" fmla="*/ 1918 w 1996"/>
                      <a:gd name="T43" fmla="*/ 2081 h 3691"/>
                      <a:gd name="T44" fmla="*/ 1335 w 1996"/>
                      <a:gd name="T45" fmla="*/ 2085 h 3691"/>
                      <a:gd name="T46" fmla="*/ 1333 w 1996"/>
                      <a:gd name="T47" fmla="*/ 3636 h 3691"/>
                      <a:gd name="T48" fmla="*/ 1313 w 1996"/>
                      <a:gd name="T49" fmla="*/ 3669 h 3691"/>
                      <a:gd name="T50" fmla="*/ 1279 w 1996"/>
                      <a:gd name="T51" fmla="*/ 3688 h 3691"/>
                      <a:gd name="T52" fmla="*/ 631 w 1996"/>
                      <a:gd name="T53" fmla="*/ 3691 h 3691"/>
                      <a:gd name="T54" fmla="*/ 594 w 1996"/>
                      <a:gd name="T55" fmla="*/ 3681 h 3691"/>
                      <a:gd name="T56" fmla="*/ 566 w 1996"/>
                      <a:gd name="T57" fmla="*/ 3654 h 3691"/>
                      <a:gd name="T58" fmla="*/ 556 w 1996"/>
                      <a:gd name="T59" fmla="*/ 3615 h 3691"/>
                      <a:gd name="T60" fmla="*/ 75 w 1996"/>
                      <a:gd name="T61" fmla="*/ 2085 h 3691"/>
                      <a:gd name="T62" fmla="*/ 36 w 1996"/>
                      <a:gd name="T63" fmla="*/ 2075 h 3691"/>
                      <a:gd name="T64" fmla="*/ 10 w 1996"/>
                      <a:gd name="T65" fmla="*/ 2047 h 3691"/>
                      <a:gd name="T66" fmla="*/ 0 w 1996"/>
                      <a:gd name="T67" fmla="*/ 2009 h 3691"/>
                      <a:gd name="T68" fmla="*/ 2 w 1996"/>
                      <a:gd name="T69" fmla="*/ 1383 h 3691"/>
                      <a:gd name="T70" fmla="*/ 22 w 1996"/>
                      <a:gd name="T71" fmla="*/ 1350 h 3691"/>
                      <a:gd name="T72" fmla="*/ 54 w 1996"/>
                      <a:gd name="T73" fmla="*/ 1330 h 3691"/>
                      <a:gd name="T74" fmla="*/ 556 w 1996"/>
                      <a:gd name="T75" fmla="*/ 1327 h 3691"/>
                      <a:gd name="T76" fmla="*/ 558 w 1996"/>
                      <a:gd name="T77" fmla="*/ 827 h 3691"/>
                      <a:gd name="T78" fmla="*/ 579 w 1996"/>
                      <a:gd name="T79" fmla="*/ 673 h 3691"/>
                      <a:gd name="T80" fmla="*/ 619 w 1996"/>
                      <a:gd name="T81" fmla="*/ 534 h 3691"/>
                      <a:gd name="T82" fmla="*/ 678 w 1996"/>
                      <a:gd name="T83" fmla="*/ 408 h 3691"/>
                      <a:gd name="T84" fmla="*/ 754 w 1996"/>
                      <a:gd name="T85" fmla="*/ 297 h 3691"/>
                      <a:gd name="T86" fmla="*/ 846 w 1996"/>
                      <a:gd name="T87" fmla="*/ 201 h 3691"/>
                      <a:gd name="T88" fmla="*/ 954 w 1996"/>
                      <a:gd name="T89" fmla="*/ 124 h 3691"/>
                      <a:gd name="T90" fmla="*/ 1077 w 1996"/>
                      <a:gd name="T91" fmla="*/ 64 h 3691"/>
                      <a:gd name="T92" fmla="*/ 1213 w 1996"/>
                      <a:gd name="T93" fmla="*/ 23 h 3691"/>
                      <a:gd name="T94" fmla="*/ 1363 w 1996"/>
                      <a:gd name="T95" fmla="*/ 3 h 36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1996" h="3691">
                        <a:moveTo>
                          <a:pt x="1442" y="0"/>
                        </a:moveTo>
                        <a:lnTo>
                          <a:pt x="1921" y="1"/>
                        </a:lnTo>
                        <a:lnTo>
                          <a:pt x="1941" y="3"/>
                        </a:lnTo>
                        <a:lnTo>
                          <a:pt x="1959" y="11"/>
                        </a:lnTo>
                        <a:lnTo>
                          <a:pt x="1974" y="22"/>
                        </a:lnTo>
                        <a:lnTo>
                          <a:pt x="1985" y="38"/>
                        </a:lnTo>
                        <a:lnTo>
                          <a:pt x="1993" y="56"/>
                        </a:lnTo>
                        <a:lnTo>
                          <a:pt x="1996" y="76"/>
                        </a:lnTo>
                        <a:lnTo>
                          <a:pt x="1996" y="639"/>
                        </a:lnTo>
                        <a:lnTo>
                          <a:pt x="1993" y="660"/>
                        </a:lnTo>
                        <a:lnTo>
                          <a:pt x="1985" y="677"/>
                        </a:lnTo>
                        <a:lnTo>
                          <a:pt x="1974" y="693"/>
                        </a:lnTo>
                        <a:lnTo>
                          <a:pt x="1959" y="704"/>
                        </a:lnTo>
                        <a:lnTo>
                          <a:pt x="1941" y="712"/>
                        </a:lnTo>
                        <a:lnTo>
                          <a:pt x="1921" y="714"/>
                        </a:lnTo>
                        <a:lnTo>
                          <a:pt x="1598" y="714"/>
                        </a:lnTo>
                        <a:lnTo>
                          <a:pt x="1553" y="717"/>
                        </a:lnTo>
                        <a:lnTo>
                          <a:pt x="1513" y="720"/>
                        </a:lnTo>
                        <a:lnTo>
                          <a:pt x="1479" y="727"/>
                        </a:lnTo>
                        <a:lnTo>
                          <a:pt x="1448" y="736"/>
                        </a:lnTo>
                        <a:lnTo>
                          <a:pt x="1423" y="748"/>
                        </a:lnTo>
                        <a:lnTo>
                          <a:pt x="1401" y="762"/>
                        </a:lnTo>
                        <a:lnTo>
                          <a:pt x="1384" y="779"/>
                        </a:lnTo>
                        <a:lnTo>
                          <a:pt x="1369" y="799"/>
                        </a:lnTo>
                        <a:lnTo>
                          <a:pt x="1358" y="822"/>
                        </a:lnTo>
                        <a:lnTo>
                          <a:pt x="1349" y="846"/>
                        </a:lnTo>
                        <a:lnTo>
                          <a:pt x="1342" y="874"/>
                        </a:lnTo>
                        <a:lnTo>
                          <a:pt x="1338" y="904"/>
                        </a:lnTo>
                        <a:lnTo>
                          <a:pt x="1336" y="937"/>
                        </a:lnTo>
                        <a:lnTo>
                          <a:pt x="1335" y="972"/>
                        </a:lnTo>
                        <a:lnTo>
                          <a:pt x="1335" y="1327"/>
                        </a:lnTo>
                        <a:lnTo>
                          <a:pt x="1898" y="1327"/>
                        </a:lnTo>
                        <a:lnTo>
                          <a:pt x="1918" y="1329"/>
                        </a:lnTo>
                        <a:lnTo>
                          <a:pt x="1937" y="1337"/>
                        </a:lnTo>
                        <a:lnTo>
                          <a:pt x="1951" y="1350"/>
                        </a:lnTo>
                        <a:lnTo>
                          <a:pt x="1964" y="1364"/>
                        </a:lnTo>
                        <a:lnTo>
                          <a:pt x="1971" y="1383"/>
                        </a:lnTo>
                        <a:lnTo>
                          <a:pt x="1974" y="1402"/>
                        </a:lnTo>
                        <a:lnTo>
                          <a:pt x="1973" y="2009"/>
                        </a:lnTo>
                        <a:lnTo>
                          <a:pt x="1971" y="2029"/>
                        </a:lnTo>
                        <a:lnTo>
                          <a:pt x="1963" y="2047"/>
                        </a:lnTo>
                        <a:lnTo>
                          <a:pt x="1951" y="2062"/>
                        </a:lnTo>
                        <a:lnTo>
                          <a:pt x="1937" y="2075"/>
                        </a:lnTo>
                        <a:lnTo>
                          <a:pt x="1918" y="2081"/>
                        </a:lnTo>
                        <a:lnTo>
                          <a:pt x="1898" y="2085"/>
                        </a:lnTo>
                        <a:lnTo>
                          <a:pt x="1335" y="2085"/>
                        </a:lnTo>
                        <a:lnTo>
                          <a:pt x="1335" y="3615"/>
                        </a:lnTo>
                        <a:lnTo>
                          <a:pt x="1333" y="3636"/>
                        </a:lnTo>
                        <a:lnTo>
                          <a:pt x="1325" y="3654"/>
                        </a:lnTo>
                        <a:lnTo>
                          <a:pt x="1313" y="3669"/>
                        </a:lnTo>
                        <a:lnTo>
                          <a:pt x="1297" y="3681"/>
                        </a:lnTo>
                        <a:lnTo>
                          <a:pt x="1279" y="3688"/>
                        </a:lnTo>
                        <a:lnTo>
                          <a:pt x="1260" y="3691"/>
                        </a:lnTo>
                        <a:lnTo>
                          <a:pt x="631" y="3691"/>
                        </a:lnTo>
                        <a:lnTo>
                          <a:pt x="612" y="3688"/>
                        </a:lnTo>
                        <a:lnTo>
                          <a:pt x="594" y="3681"/>
                        </a:lnTo>
                        <a:lnTo>
                          <a:pt x="579" y="3669"/>
                        </a:lnTo>
                        <a:lnTo>
                          <a:pt x="566" y="3654"/>
                        </a:lnTo>
                        <a:lnTo>
                          <a:pt x="558" y="3636"/>
                        </a:lnTo>
                        <a:lnTo>
                          <a:pt x="556" y="3615"/>
                        </a:lnTo>
                        <a:lnTo>
                          <a:pt x="556" y="2085"/>
                        </a:lnTo>
                        <a:lnTo>
                          <a:pt x="75" y="2085"/>
                        </a:lnTo>
                        <a:lnTo>
                          <a:pt x="54" y="2081"/>
                        </a:lnTo>
                        <a:lnTo>
                          <a:pt x="36" y="2075"/>
                        </a:lnTo>
                        <a:lnTo>
                          <a:pt x="22" y="2062"/>
                        </a:lnTo>
                        <a:lnTo>
                          <a:pt x="10" y="2047"/>
                        </a:lnTo>
                        <a:lnTo>
                          <a:pt x="2" y="2029"/>
                        </a:lnTo>
                        <a:lnTo>
                          <a:pt x="0" y="2009"/>
                        </a:lnTo>
                        <a:lnTo>
                          <a:pt x="0" y="1402"/>
                        </a:lnTo>
                        <a:lnTo>
                          <a:pt x="2" y="1383"/>
                        </a:lnTo>
                        <a:lnTo>
                          <a:pt x="10" y="1364"/>
                        </a:lnTo>
                        <a:lnTo>
                          <a:pt x="22" y="1350"/>
                        </a:lnTo>
                        <a:lnTo>
                          <a:pt x="36" y="1337"/>
                        </a:lnTo>
                        <a:lnTo>
                          <a:pt x="54" y="1330"/>
                        </a:lnTo>
                        <a:lnTo>
                          <a:pt x="75" y="1327"/>
                        </a:lnTo>
                        <a:lnTo>
                          <a:pt x="556" y="1327"/>
                        </a:lnTo>
                        <a:lnTo>
                          <a:pt x="556" y="908"/>
                        </a:lnTo>
                        <a:lnTo>
                          <a:pt x="558" y="827"/>
                        </a:lnTo>
                        <a:lnTo>
                          <a:pt x="566" y="748"/>
                        </a:lnTo>
                        <a:lnTo>
                          <a:pt x="579" y="673"/>
                        </a:lnTo>
                        <a:lnTo>
                          <a:pt x="597" y="602"/>
                        </a:lnTo>
                        <a:lnTo>
                          <a:pt x="619" y="534"/>
                        </a:lnTo>
                        <a:lnTo>
                          <a:pt x="646" y="469"/>
                        </a:lnTo>
                        <a:lnTo>
                          <a:pt x="678" y="408"/>
                        </a:lnTo>
                        <a:lnTo>
                          <a:pt x="713" y="350"/>
                        </a:lnTo>
                        <a:lnTo>
                          <a:pt x="754" y="297"/>
                        </a:lnTo>
                        <a:lnTo>
                          <a:pt x="797" y="247"/>
                        </a:lnTo>
                        <a:lnTo>
                          <a:pt x="846" y="201"/>
                        </a:lnTo>
                        <a:lnTo>
                          <a:pt x="898" y="161"/>
                        </a:lnTo>
                        <a:lnTo>
                          <a:pt x="954" y="124"/>
                        </a:lnTo>
                        <a:lnTo>
                          <a:pt x="1014" y="91"/>
                        </a:lnTo>
                        <a:lnTo>
                          <a:pt x="1077" y="64"/>
                        </a:lnTo>
                        <a:lnTo>
                          <a:pt x="1143" y="42"/>
                        </a:lnTo>
                        <a:lnTo>
                          <a:pt x="1213" y="23"/>
                        </a:lnTo>
                        <a:lnTo>
                          <a:pt x="1286" y="11"/>
                        </a:lnTo>
                        <a:lnTo>
                          <a:pt x="1363" y="3"/>
                        </a:lnTo>
                        <a:lnTo>
                          <a:pt x="144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907" name="Group 906">
                <a:extLst>
                  <a:ext uri="{FF2B5EF4-FFF2-40B4-BE49-F238E27FC236}">
                    <a16:creationId xmlns:a16="http://schemas.microsoft.com/office/drawing/2014/main" id="{257AFCD1-2EBB-4114-9A38-36E6353E89DC}"/>
                  </a:ext>
                </a:extLst>
              </p:cNvPr>
              <p:cNvGrpSpPr/>
              <p:nvPr/>
            </p:nvGrpSpPr>
            <p:grpSpPr>
              <a:xfrm>
                <a:off x="6328805" y="5094523"/>
                <a:ext cx="393040" cy="415550"/>
                <a:chOff x="8441539" y="5674883"/>
                <a:chExt cx="476412" cy="503696"/>
              </a:xfrm>
            </p:grpSpPr>
            <p:grpSp>
              <p:nvGrpSpPr>
                <p:cNvPr id="725" name="Group 724">
                  <a:extLst>
                    <a:ext uri="{FF2B5EF4-FFF2-40B4-BE49-F238E27FC236}">
                      <a16:creationId xmlns:a16="http://schemas.microsoft.com/office/drawing/2014/main" id="{E6A3AC7E-B398-4520-9F2F-B72AC55838C9}"/>
                    </a:ext>
                  </a:extLst>
                </p:cNvPr>
                <p:cNvGrpSpPr/>
                <p:nvPr/>
              </p:nvGrpSpPr>
              <p:grpSpPr>
                <a:xfrm>
                  <a:off x="8441539" y="56748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726" name="Freeform: Shape 725">
                    <a:extLst>
                      <a:ext uri="{FF2B5EF4-FFF2-40B4-BE49-F238E27FC236}">
                        <a16:creationId xmlns:a16="http://schemas.microsoft.com/office/drawing/2014/main" id="{F16D0D7B-3838-4856-9628-B525CF7F3C24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7" name="Oval 726">
                    <a:extLst>
                      <a:ext uri="{FF2B5EF4-FFF2-40B4-BE49-F238E27FC236}">
                        <a16:creationId xmlns:a16="http://schemas.microsoft.com/office/drawing/2014/main" id="{8BC6308F-2973-481C-8E76-5D436E4AE7EB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32" name="Freeform 6">
                  <a:extLst>
                    <a:ext uri="{FF2B5EF4-FFF2-40B4-BE49-F238E27FC236}">
                      <a16:creationId xmlns:a16="http://schemas.microsoft.com/office/drawing/2014/main" id="{8270E6EA-AF7F-4069-BDEB-852732D95EA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560771" y="5837582"/>
                  <a:ext cx="237948" cy="178298"/>
                </a:xfrm>
                <a:custGeom>
                  <a:avLst/>
                  <a:gdLst>
                    <a:gd name="T0" fmla="*/ 3145 w 6558"/>
                    <a:gd name="T1" fmla="*/ 3022 h 4914"/>
                    <a:gd name="T2" fmla="*/ 3208 w 6558"/>
                    <a:gd name="T3" fmla="*/ 3059 h 4914"/>
                    <a:gd name="T4" fmla="*/ 3278 w 6558"/>
                    <a:gd name="T5" fmla="*/ 3071 h 4914"/>
                    <a:gd name="T6" fmla="*/ 3350 w 6558"/>
                    <a:gd name="T7" fmla="*/ 3059 h 4914"/>
                    <a:gd name="T8" fmla="*/ 3413 w 6558"/>
                    <a:gd name="T9" fmla="*/ 3022 h 4914"/>
                    <a:gd name="T10" fmla="*/ 6170 w 6558"/>
                    <a:gd name="T11" fmla="*/ 4789 h 4914"/>
                    <a:gd name="T12" fmla="*/ 6009 w 6558"/>
                    <a:gd name="T13" fmla="*/ 4868 h 4914"/>
                    <a:gd name="T14" fmla="*/ 5832 w 6558"/>
                    <a:gd name="T15" fmla="*/ 4910 h 4914"/>
                    <a:gd name="T16" fmla="*/ 820 w 6558"/>
                    <a:gd name="T17" fmla="*/ 4914 h 4914"/>
                    <a:gd name="T18" fmla="*/ 635 w 6558"/>
                    <a:gd name="T19" fmla="*/ 4894 h 4914"/>
                    <a:gd name="T20" fmla="*/ 465 w 6558"/>
                    <a:gd name="T21" fmla="*/ 4833 h 4914"/>
                    <a:gd name="T22" fmla="*/ 2484 w 6558"/>
                    <a:gd name="T23" fmla="*/ 2445 h 4914"/>
                    <a:gd name="T24" fmla="*/ 6474 w 6558"/>
                    <a:gd name="T25" fmla="*/ 463 h 4914"/>
                    <a:gd name="T26" fmla="*/ 6536 w 6558"/>
                    <a:gd name="T27" fmla="*/ 632 h 4914"/>
                    <a:gd name="T28" fmla="*/ 6558 w 6558"/>
                    <a:gd name="T29" fmla="*/ 819 h 4914"/>
                    <a:gd name="T30" fmla="*/ 6552 w 6558"/>
                    <a:gd name="T31" fmla="*/ 4181 h 4914"/>
                    <a:gd name="T32" fmla="*/ 6518 w 6558"/>
                    <a:gd name="T33" fmla="*/ 4342 h 4914"/>
                    <a:gd name="T34" fmla="*/ 6453 w 6558"/>
                    <a:gd name="T35" fmla="*/ 4491 h 4914"/>
                    <a:gd name="T36" fmla="*/ 6431 w 6558"/>
                    <a:gd name="T37" fmla="*/ 384 h 4914"/>
                    <a:gd name="T38" fmla="*/ 2176 w 6558"/>
                    <a:gd name="T39" fmla="*/ 2175 h 4914"/>
                    <a:gd name="T40" fmla="*/ 70 w 6558"/>
                    <a:gd name="T41" fmla="*/ 4417 h 4914"/>
                    <a:gd name="T42" fmla="*/ 18 w 6558"/>
                    <a:gd name="T43" fmla="*/ 4262 h 4914"/>
                    <a:gd name="T44" fmla="*/ 0 w 6558"/>
                    <a:gd name="T45" fmla="*/ 4095 h 4914"/>
                    <a:gd name="T46" fmla="*/ 6 w 6558"/>
                    <a:gd name="T47" fmla="*/ 724 h 4914"/>
                    <a:gd name="T48" fmla="*/ 48 w 6558"/>
                    <a:gd name="T49" fmla="*/ 545 h 4914"/>
                    <a:gd name="T50" fmla="*/ 127 w 6558"/>
                    <a:gd name="T51" fmla="*/ 384 h 4914"/>
                    <a:gd name="T52" fmla="*/ 5739 w 6558"/>
                    <a:gd name="T53" fmla="*/ 0 h 4914"/>
                    <a:gd name="T54" fmla="*/ 5904 w 6558"/>
                    <a:gd name="T55" fmla="*/ 18 h 4914"/>
                    <a:gd name="T56" fmla="*/ 6057 w 6558"/>
                    <a:gd name="T57" fmla="*/ 68 h 4914"/>
                    <a:gd name="T58" fmla="*/ 3278 w 6558"/>
                    <a:gd name="T59" fmla="*/ 2594 h 4914"/>
                    <a:gd name="T60" fmla="*/ 501 w 6558"/>
                    <a:gd name="T61" fmla="*/ 68 h 4914"/>
                    <a:gd name="T62" fmla="*/ 654 w 6558"/>
                    <a:gd name="T63" fmla="*/ 18 h 4914"/>
                    <a:gd name="T64" fmla="*/ 820 w 6558"/>
                    <a:gd name="T65" fmla="*/ 0 h 49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558" h="4914">
                      <a:moveTo>
                        <a:pt x="2484" y="2445"/>
                      </a:moveTo>
                      <a:lnTo>
                        <a:pt x="3145" y="3022"/>
                      </a:lnTo>
                      <a:lnTo>
                        <a:pt x="3175" y="3043"/>
                      </a:lnTo>
                      <a:lnTo>
                        <a:pt x="3208" y="3059"/>
                      </a:lnTo>
                      <a:lnTo>
                        <a:pt x="3242" y="3069"/>
                      </a:lnTo>
                      <a:lnTo>
                        <a:pt x="3278" y="3071"/>
                      </a:lnTo>
                      <a:lnTo>
                        <a:pt x="3314" y="3069"/>
                      </a:lnTo>
                      <a:lnTo>
                        <a:pt x="3350" y="3059"/>
                      </a:lnTo>
                      <a:lnTo>
                        <a:pt x="3383" y="3043"/>
                      </a:lnTo>
                      <a:lnTo>
                        <a:pt x="3413" y="3022"/>
                      </a:lnTo>
                      <a:lnTo>
                        <a:pt x="4074" y="2445"/>
                      </a:lnTo>
                      <a:lnTo>
                        <a:pt x="6170" y="4789"/>
                      </a:lnTo>
                      <a:lnTo>
                        <a:pt x="6093" y="4833"/>
                      </a:lnTo>
                      <a:lnTo>
                        <a:pt x="6009" y="4868"/>
                      </a:lnTo>
                      <a:lnTo>
                        <a:pt x="5924" y="4894"/>
                      </a:lnTo>
                      <a:lnTo>
                        <a:pt x="5832" y="4910"/>
                      </a:lnTo>
                      <a:lnTo>
                        <a:pt x="5739" y="4914"/>
                      </a:lnTo>
                      <a:lnTo>
                        <a:pt x="820" y="4914"/>
                      </a:lnTo>
                      <a:lnTo>
                        <a:pt x="726" y="4910"/>
                      </a:lnTo>
                      <a:lnTo>
                        <a:pt x="635" y="4894"/>
                      </a:lnTo>
                      <a:lnTo>
                        <a:pt x="549" y="4868"/>
                      </a:lnTo>
                      <a:lnTo>
                        <a:pt x="465" y="4833"/>
                      </a:lnTo>
                      <a:lnTo>
                        <a:pt x="388" y="4789"/>
                      </a:lnTo>
                      <a:lnTo>
                        <a:pt x="2484" y="2445"/>
                      </a:lnTo>
                      <a:close/>
                      <a:moveTo>
                        <a:pt x="6431" y="384"/>
                      </a:moveTo>
                      <a:lnTo>
                        <a:pt x="6474" y="463"/>
                      </a:lnTo>
                      <a:lnTo>
                        <a:pt x="6508" y="545"/>
                      </a:lnTo>
                      <a:lnTo>
                        <a:pt x="6536" y="632"/>
                      </a:lnTo>
                      <a:lnTo>
                        <a:pt x="6552" y="724"/>
                      </a:lnTo>
                      <a:lnTo>
                        <a:pt x="6558" y="819"/>
                      </a:lnTo>
                      <a:lnTo>
                        <a:pt x="6558" y="4095"/>
                      </a:lnTo>
                      <a:lnTo>
                        <a:pt x="6552" y="4181"/>
                      </a:lnTo>
                      <a:lnTo>
                        <a:pt x="6540" y="4262"/>
                      </a:lnTo>
                      <a:lnTo>
                        <a:pt x="6518" y="4342"/>
                      </a:lnTo>
                      <a:lnTo>
                        <a:pt x="6488" y="4417"/>
                      </a:lnTo>
                      <a:lnTo>
                        <a:pt x="6453" y="4491"/>
                      </a:lnTo>
                      <a:lnTo>
                        <a:pt x="4382" y="2175"/>
                      </a:lnTo>
                      <a:lnTo>
                        <a:pt x="6431" y="384"/>
                      </a:lnTo>
                      <a:close/>
                      <a:moveTo>
                        <a:pt x="127" y="384"/>
                      </a:moveTo>
                      <a:lnTo>
                        <a:pt x="2176" y="2175"/>
                      </a:lnTo>
                      <a:lnTo>
                        <a:pt x="105" y="4491"/>
                      </a:lnTo>
                      <a:lnTo>
                        <a:pt x="70" y="4417"/>
                      </a:lnTo>
                      <a:lnTo>
                        <a:pt x="40" y="4342"/>
                      </a:lnTo>
                      <a:lnTo>
                        <a:pt x="18" y="4262"/>
                      </a:lnTo>
                      <a:lnTo>
                        <a:pt x="4" y="4181"/>
                      </a:lnTo>
                      <a:lnTo>
                        <a:pt x="0" y="4095"/>
                      </a:lnTo>
                      <a:lnTo>
                        <a:pt x="0" y="819"/>
                      </a:lnTo>
                      <a:lnTo>
                        <a:pt x="6" y="724"/>
                      </a:lnTo>
                      <a:lnTo>
                        <a:pt x="22" y="632"/>
                      </a:lnTo>
                      <a:lnTo>
                        <a:pt x="48" y="545"/>
                      </a:lnTo>
                      <a:lnTo>
                        <a:pt x="84" y="463"/>
                      </a:lnTo>
                      <a:lnTo>
                        <a:pt x="127" y="384"/>
                      </a:lnTo>
                      <a:close/>
                      <a:moveTo>
                        <a:pt x="820" y="0"/>
                      </a:moveTo>
                      <a:lnTo>
                        <a:pt x="5739" y="0"/>
                      </a:lnTo>
                      <a:lnTo>
                        <a:pt x="5822" y="4"/>
                      </a:lnTo>
                      <a:lnTo>
                        <a:pt x="5904" y="18"/>
                      </a:lnTo>
                      <a:lnTo>
                        <a:pt x="5981" y="40"/>
                      </a:lnTo>
                      <a:lnTo>
                        <a:pt x="6057" y="68"/>
                      </a:lnTo>
                      <a:lnTo>
                        <a:pt x="6128" y="103"/>
                      </a:lnTo>
                      <a:lnTo>
                        <a:pt x="3278" y="2594"/>
                      </a:lnTo>
                      <a:lnTo>
                        <a:pt x="430" y="103"/>
                      </a:lnTo>
                      <a:lnTo>
                        <a:pt x="501" y="68"/>
                      </a:lnTo>
                      <a:lnTo>
                        <a:pt x="577" y="40"/>
                      </a:lnTo>
                      <a:lnTo>
                        <a:pt x="654" y="18"/>
                      </a:lnTo>
                      <a:lnTo>
                        <a:pt x="736" y="4"/>
                      </a:lnTo>
                      <a:lnTo>
                        <a:pt x="82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05" name="Group 904">
                <a:extLst>
                  <a:ext uri="{FF2B5EF4-FFF2-40B4-BE49-F238E27FC236}">
                    <a16:creationId xmlns:a16="http://schemas.microsoft.com/office/drawing/2014/main" id="{49C9C23C-29C1-4610-8ACA-BBE6A3323CAD}"/>
                  </a:ext>
                </a:extLst>
              </p:cNvPr>
              <p:cNvGrpSpPr/>
              <p:nvPr/>
            </p:nvGrpSpPr>
            <p:grpSpPr>
              <a:xfrm>
                <a:off x="7305467" y="5094523"/>
                <a:ext cx="393040" cy="415550"/>
                <a:chOff x="9743757" y="5674883"/>
                <a:chExt cx="476412" cy="503696"/>
              </a:xfrm>
            </p:grpSpPr>
            <p:grpSp>
              <p:nvGrpSpPr>
                <p:cNvPr id="751" name="Group 750">
                  <a:extLst>
                    <a:ext uri="{FF2B5EF4-FFF2-40B4-BE49-F238E27FC236}">
                      <a16:creationId xmlns:a16="http://schemas.microsoft.com/office/drawing/2014/main" id="{CF21B5CC-F07B-41C5-984C-2A284E8FCA9B}"/>
                    </a:ext>
                  </a:extLst>
                </p:cNvPr>
                <p:cNvGrpSpPr/>
                <p:nvPr/>
              </p:nvGrpSpPr>
              <p:grpSpPr>
                <a:xfrm>
                  <a:off x="9743757" y="56748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752" name="Freeform: Shape 751">
                    <a:extLst>
                      <a:ext uri="{FF2B5EF4-FFF2-40B4-BE49-F238E27FC236}">
                        <a16:creationId xmlns:a16="http://schemas.microsoft.com/office/drawing/2014/main" id="{E494D8CF-ED7C-4EDA-B759-EA3E4E245458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53" name="Oval 752">
                    <a:extLst>
                      <a:ext uri="{FF2B5EF4-FFF2-40B4-BE49-F238E27FC236}">
                        <a16:creationId xmlns:a16="http://schemas.microsoft.com/office/drawing/2014/main" id="{755BE815-9C6E-4988-A2F3-1D8B612A8B90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68" name="Group 767">
                  <a:extLst>
                    <a:ext uri="{FF2B5EF4-FFF2-40B4-BE49-F238E27FC236}">
                      <a16:creationId xmlns:a16="http://schemas.microsoft.com/office/drawing/2014/main" id="{D111C5E6-0D7C-45F9-9F6C-2ADBBA88DD9D}"/>
                    </a:ext>
                  </a:extLst>
                </p:cNvPr>
                <p:cNvGrpSpPr/>
                <p:nvPr/>
              </p:nvGrpSpPr>
              <p:grpSpPr>
                <a:xfrm>
                  <a:off x="9822182" y="5848777"/>
                  <a:ext cx="319562" cy="155908"/>
                  <a:chOff x="-7395502" y="-4342086"/>
                  <a:chExt cx="24462998" cy="13437576"/>
                </a:xfrm>
                <a:solidFill>
                  <a:schemeClr val="accent2"/>
                </a:solidFill>
                <a:effectLst/>
              </p:grpSpPr>
              <p:grpSp>
                <p:nvGrpSpPr>
                  <p:cNvPr id="777" name="Group 776">
                    <a:extLst>
                      <a:ext uri="{FF2B5EF4-FFF2-40B4-BE49-F238E27FC236}">
                        <a16:creationId xmlns:a16="http://schemas.microsoft.com/office/drawing/2014/main" id="{88ED6AFD-1913-4631-9418-82C0DAA7CA5E}"/>
                      </a:ext>
                    </a:extLst>
                  </p:cNvPr>
                  <p:cNvGrpSpPr/>
                  <p:nvPr/>
                </p:nvGrpSpPr>
                <p:grpSpPr>
                  <a:xfrm>
                    <a:off x="-1996726" y="-4342086"/>
                    <a:ext cx="13663209" cy="13437576"/>
                    <a:chOff x="-2429678" y="-3238500"/>
                    <a:chExt cx="13663209" cy="13437576"/>
                  </a:xfrm>
                  <a:grpFill/>
                </p:grpSpPr>
                <p:sp>
                  <p:nvSpPr>
                    <p:cNvPr id="788" name="Freeform 336">
                      <a:extLst>
                        <a:ext uri="{FF2B5EF4-FFF2-40B4-BE49-F238E27FC236}">
                          <a16:creationId xmlns:a16="http://schemas.microsoft.com/office/drawing/2014/main" id="{0374F233-B90A-4AB2-9EF9-E7CBA9D37C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0599" y="-3238500"/>
                      <a:ext cx="6825423" cy="7410594"/>
                    </a:xfrm>
                    <a:custGeom>
                      <a:avLst/>
                      <a:gdLst>
                        <a:gd name="connsiteX0" fmla="*/ 3409950 w 6825423"/>
                        <a:gd name="connsiteY0" fmla="*/ 0 h 7410594"/>
                        <a:gd name="connsiteX1" fmla="*/ 6229951 w 6825423"/>
                        <a:gd name="connsiteY1" fmla="*/ 2516401 h 7410594"/>
                        <a:gd name="connsiteX2" fmla="*/ 6238704 w 6825423"/>
                        <a:gd name="connsiteY2" fmla="*/ 2557692 h 7410594"/>
                        <a:gd name="connsiteX3" fmla="*/ 6296533 w 6825423"/>
                        <a:gd name="connsiteY3" fmla="*/ 2595147 h 7410594"/>
                        <a:gd name="connsiteX4" fmla="*/ 6674736 w 6825423"/>
                        <a:gd name="connsiteY4" fmla="*/ 2949584 h 7410594"/>
                        <a:gd name="connsiteX5" fmla="*/ 6674736 w 6825423"/>
                        <a:gd name="connsiteY5" fmla="*/ 4422766 h 7410594"/>
                        <a:gd name="connsiteX6" fmla="*/ 6134530 w 6825423"/>
                        <a:gd name="connsiteY6" fmla="*/ 4903781 h 7410594"/>
                        <a:gd name="connsiteX7" fmla="*/ 6097506 w 6825423"/>
                        <a:gd name="connsiteY7" fmla="*/ 4909551 h 7410594"/>
                        <a:gd name="connsiteX8" fmla="*/ 6054756 w 6825423"/>
                        <a:gd name="connsiteY8" fmla="*/ 5016817 h 7410594"/>
                        <a:gd name="connsiteX9" fmla="*/ 3352800 w 6825423"/>
                        <a:gd name="connsiteY9" fmla="*/ 7410450 h 7410594"/>
                        <a:gd name="connsiteX10" fmla="*/ 799523 w 6825423"/>
                        <a:gd name="connsiteY10" fmla="*/ 5059710 h 7410594"/>
                        <a:gd name="connsiteX11" fmla="*/ 738130 w 6825423"/>
                        <a:gd name="connsiteY11" fmla="*/ 4892092 h 7410594"/>
                        <a:gd name="connsiteX12" fmla="*/ 690893 w 6825423"/>
                        <a:gd name="connsiteY12" fmla="*/ 4884731 h 7410594"/>
                        <a:gd name="connsiteX13" fmla="*/ 150687 w 6825423"/>
                        <a:gd name="connsiteY13" fmla="*/ 4403716 h 7410594"/>
                        <a:gd name="connsiteX14" fmla="*/ 150687 w 6825423"/>
                        <a:gd name="connsiteY14" fmla="*/ 2930534 h 7410594"/>
                        <a:gd name="connsiteX15" fmla="*/ 436548 w 6825423"/>
                        <a:gd name="connsiteY15" fmla="*/ 2646152 h 7410594"/>
                        <a:gd name="connsiteX16" fmla="*/ 522375 w 6825423"/>
                        <a:gd name="connsiteY16" fmla="*/ 2581039 h 7410594"/>
                        <a:gd name="connsiteX17" fmla="*/ 543969 w 6825423"/>
                        <a:gd name="connsiteY17" fmla="*/ 2473931 h 7410594"/>
                        <a:gd name="connsiteX18" fmla="*/ 3409950 w 6825423"/>
                        <a:gd name="connsiteY18" fmla="*/ 0 h 7410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6825423" h="7410594">
                          <a:moveTo>
                            <a:pt x="3409950" y="0"/>
                          </a:moveTo>
                          <a:cubicBezTo>
                            <a:pt x="4734941" y="0"/>
                            <a:pt x="5856099" y="1058526"/>
                            <a:pt x="6229951" y="2516401"/>
                          </a:cubicBezTo>
                          <a:lnTo>
                            <a:pt x="6238704" y="2557692"/>
                          </a:lnTo>
                          <a:lnTo>
                            <a:pt x="6296533" y="2595147"/>
                          </a:lnTo>
                          <a:cubicBezTo>
                            <a:pt x="6416937" y="2679806"/>
                            <a:pt x="6549956" y="2799961"/>
                            <a:pt x="6674736" y="2949584"/>
                          </a:cubicBezTo>
                          <a:cubicBezTo>
                            <a:pt x="6821179" y="3212045"/>
                            <a:pt x="6923689" y="3855505"/>
                            <a:pt x="6674736" y="4422766"/>
                          </a:cubicBezTo>
                          <a:cubicBezTo>
                            <a:pt x="6575328" y="4635424"/>
                            <a:pt x="6329416" y="4856355"/>
                            <a:pt x="6134530" y="4903781"/>
                          </a:cubicBezTo>
                          <a:lnTo>
                            <a:pt x="6097506" y="4909551"/>
                          </a:lnTo>
                          <a:lnTo>
                            <a:pt x="6054756" y="5016817"/>
                          </a:lnTo>
                          <a:cubicBezTo>
                            <a:pt x="5478809" y="6376352"/>
                            <a:pt x="4218682" y="7424738"/>
                            <a:pt x="3352800" y="7410450"/>
                          </a:cubicBezTo>
                          <a:cubicBezTo>
                            <a:pt x="2486918" y="7396163"/>
                            <a:pt x="1360736" y="6426399"/>
                            <a:pt x="799523" y="5059710"/>
                          </a:cubicBezTo>
                          <a:lnTo>
                            <a:pt x="738130" y="4892092"/>
                          </a:lnTo>
                          <a:lnTo>
                            <a:pt x="690893" y="4884731"/>
                          </a:lnTo>
                          <a:cubicBezTo>
                            <a:pt x="496007" y="4837305"/>
                            <a:pt x="250095" y="4616374"/>
                            <a:pt x="150687" y="4403716"/>
                          </a:cubicBezTo>
                          <a:cubicBezTo>
                            <a:pt x="-98266" y="3836455"/>
                            <a:pt x="4244" y="3192995"/>
                            <a:pt x="150687" y="2930534"/>
                          </a:cubicBezTo>
                          <a:cubicBezTo>
                            <a:pt x="244273" y="2818317"/>
                            <a:pt x="342492" y="2722675"/>
                            <a:pt x="436548" y="2646152"/>
                          </a:cubicBezTo>
                          <a:lnTo>
                            <a:pt x="522375" y="2581039"/>
                          </a:lnTo>
                          <a:lnTo>
                            <a:pt x="543969" y="2473931"/>
                          </a:lnTo>
                          <a:cubicBezTo>
                            <a:pt x="882058" y="983022"/>
                            <a:pt x="2084958" y="0"/>
                            <a:pt x="3409950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89" name="Rectangle 92">
                      <a:extLst>
                        <a:ext uri="{FF2B5EF4-FFF2-40B4-BE49-F238E27FC236}">
                          <a16:creationId xmlns:a16="http://schemas.microsoft.com/office/drawing/2014/main" id="{17792282-7939-4083-BB5C-1662F00FDC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2429678" y="3891431"/>
                      <a:ext cx="13663209" cy="6307645"/>
                    </a:xfrm>
                    <a:custGeom>
                      <a:avLst/>
                      <a:gdLst>
                        <a:gd name="connsiteX0" fmla="*/ 0 w 13620364"/>
                        <a:gd name="connsiteY0" fmla="*/ 0 h 6310100"/>
                        <a:gd name="connsiteX1" fmla="*/ 13620364 w 13620364"/>
                        <a:gd name="connsiteY1" fmla="*/ 0 h 6310100"/>
                        <a:gd name="connsiteX2" fmla="*/ 13620364 w 13620364"/>
                        <a:gd name="connsiteY2" fmla="*/ 6310100 h 6310100"/>
                        <a:gd name="connsiteX3" fmla="*/ 0 w 13620364"/>
                        <a:gd name="connsiteY3" fmla="*/ 6310100 h 6310100"/>
                        <a:gd name="connsiteX4" fmla="*/ 0 w 13620364"/>
                        <a:gd name="connsiteY4" fmla="*/ 0 h 6310100"/>
                        <a:gd name="connsiteX0" fmla="*/ 0 w 13620364"/>
                        <a:gd name="connsiteY0" fmla="*/ 1 h 6310101"/>
                        <a:gd name="connsiteX1" fmla="*/ 6914764 w 13620364"/>
                        <a:gd name="connsiteY1" fmla="*/ 0 h 6310101"/>
                        <a:gd name="connsiteX2" fmla="*/ 13620364 w 13620364"/>
                        <a:gd name="connsiteY2" fmla="*/ 1 h 6310101"/>
                        <a:gd name="connsiteX3" fmla="*/ 13620364 w 13620364"/>
                        <a:gd name="connsiteY3" fmla="*/ 6310101 h 6310101"/>
                        <a:gd name="connsiteX4" fmla="*/ 0 w 13620364"/>
                        <a:gd name="connsiteY4" fmla="*/ 6310101 h 6310101"/>
                        <a:gd name="connsiteX5" fmla="*/ 0 w 13620364"/>
                        <a:gd name="connsiteY5" fmla="*/ 1 h 6310101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3620364 w 13620364"/>
                        <a:gd name="connsiteY2" fmla="*/ 0 h 6310100"/>
                        <a:gd name="connsiteX3" fmla="*/ 13620364 w 13620364"/>
                        <a:gd name="connsiteY3" fmla="*/ 6310100 h 6310100"/>
                        <a:gd name="connsiteX4" fmla="*/ 0 w 13620364"/>
                        <a:gd name="connsiteY4" fmla="*/ 6310100 h 6310100"/>
                        <a:gd name="connsiteX5" fmla="*/ 0 w 13620364"/>
                        <a:gd name="connsiteY5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0994394 w 13620364"/>
                        <a:gd name="connsiteY2" fmla="*/ 18522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9235932 w 13620364"/>
                        <a:gd name="connsiteY2" fmla="*/ 234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2108302 w 13620364"/>
                        <a:gd name="connsiteY1" fmla="*/ 1547446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0 w 13620364"/>
                        <a:gd name="connsiteY7" fmla="*/ 6310100 h 6310100"/>
                        <a:gd name="connsiteX8" fmla="*/ 0 w 13620364"/>
                        <a:gd name="connsiteY8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9681410 w 13620364"/>
                        <a:gd name="connsiteY7" fmla="*/ 6283569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30461"/>
                        <a:gd name="connsiteX1" fmla="*/ 4406025 w 13620364"/>
                        <a:gd name="connsiteY1" fmla="*/ 46892 h 6330461"/>
                        <a:gd name="connsiteX2" fmla="*/ 6774087 w 13620364"/>
                        <a:gd name="connsiteY2" fmla="*/ 5017476 h 6330461"/>
                        <a:gd name="connsiteX3" fmla="*/ 9235932 w 13620364"/>
                        <a:gd name="connsiteY3" fmla="*/ 23446 h 6330461"/>
                        <a:gd name="connsiteX4" fmla="*/ 13620364 w 13620364"/>
                        <a:gd name="connsiteY4" fmla="*/ 0 h 6330461"/>
                        <a:gd name="connsiteX5" fmla="*/ 13620364 w 13620364"/>
                        <a:gd name="connsiteY5" fmla="*/ 6310100 h 6330461"/>
                        <a:gd name="connsiteX6" fmla="*/ 10830271 w 13620364"/>
                        <a:gd name="connsiteY6" fmla="*/ 6307015 h 6330461"/>
                        <a:gd name="connsiteX7" fmla="*/ 10220671 w 13620364"/>
                        <a:gd name="connsiteY7" fmla="*/ 6330461 h 6330461"/>
                        <a:gd name="connsiteX8" fmla="*/ 0 w 13620364"/>
                        <a:gd name="connsiteY8" fmla="*/ 6310100 h 6330461"/>
                        <a:gd name="connsiteX9" fmla="*/ 0 w 13620364"/>
                        <a:gd name="connsiteY9" fmla="*/ 0 h 6330461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7594702 w 13620364"/>
                        <a:gd name="connsiteY7" fmla="*/ 6213230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384794 w 13620364"/>
                        <a:gd name="connsiteY7" fmla="*/ 6283569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4 w 13620364"/>
                        <a:gd name="connsiteY7" fmla="*/ 4032738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783380 w 13620364"/>
                        <a:gd name="connsiteY7" fmla="*/ 4056184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8931133 w 13620364"/>
                        <a:gd name="connsiteY8" fmla="*/ 5322276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56942"/>
                        <a:gd name="connsiteY0" fmla="*/ 0 h 6310100"/>
                        <a:gd name="connsiteX1" fmla="*/ 4406025 w 13656942"/>
                        <a:gd name="connsiteY1" fmla="*/ 46892 h 6310100"/>
                        <a:gd name="connsiteX2" fmla="*/ 6774087 w 13656942"/>
                        <a:gd name="connsiteY2" fmla="*/ 5017476 h 6310100"/>
                        <a:gd name="connsiteX3" fmla="*/ 9235932 w 13656942"/>
                        <a:gd name="connsiteY3" fmla="*/ 23446 h 6310100"/>
                        <a:gd name="connsiteX4" fmla="*/ 12213595 w 13656942"/>
                        <a:gd name="connsiteY4" fmla="*/ 1430215 h 6310100"/>
                        <a:gd name="connsiteX5" fmla="*/ 13620364 w 13656942"/>
                        <a:gd name="connsiteY5" fmla="*/ 6310100 h 6310100"/>
                        <a:gd name="connsiteX6" fmla="*/ 10877164 w 13656942"/>
                        <a:gd name="connsiteY6" fmla="*/ 6307015 h 6310100"/>
                        <a:gd name="connsiteX7" fmla="*/ 10877165 w 13656942"/>
                        <a:gd name="connsiteY7" fmla="*/ 4103077 h 6310100"/>
                        <a:gd name="connsiteX8" fmla="*/ 10197225 w 13656942"/>
                        <a:gd name="connsiteY8" fmla="*/ 4267200 h 6310100"/>
                        <a:gd name="connsiteX9" fmla="*/ 10173779 w 13656942"/>
                        <a:gd name="connsiteY9" fmla="*/ 6307015 h 6310100"/>
                        <a:gd name="connsiteX10" fmla="*/ 0 w 13656942"/>
                        <a:gd name="connsiteY10" fmla="*/ 6310100 h 6310100"/>
                        <a:gd name="connsiteX11" fmla="*/ 0 w 13656942"/>
                        <a:gd name="connsiteY11" fmla="*/ 0 h 6310100"/>
                        <a:gd name="connsiteX0" fmla="*/ 0 w 13688189"/>
                        <a:gd name="connsiteY0" fmla="*/ 0 h 6310100"/>
                        <a:gd name="connsiteX1" fmla="*/ 4406025 w 13688189"/>
                        <a:gd name="connsiteY1" fmla="*/ 46892 h 6310100"/>
                        <a:gd name="connsiteX2" fmla="*/ 6774087 w 13688189"/>
                        <a:gd name="connsiteY2" fmla="*/ 5017476 h 6310100"/>
                        <a:gd name="connsiteX3" fmla="*/ 9235932 w 13688189"/>
                        <a:gd name="connsiteY3" fmla="*/ 23446 h 6310100"/>
                        <a:gd name="connsiteX4" fmla="*/ 12213595 w 13688189"/>
                        <a:gd name="connsiteY4" fmla="*/ 1430215 h 6310100"/>
                        <a:gd name="connsiteX5" fmla="*/ 13620364 w 13688189"/>
                        <a:gd name="connsiteY5" fmla="*/ 6310100 h 6310100"/>
                        <a:gd name="connsiteX6" fmla="*/ 10877164 w 13688189"/>
                        <a:gd name="connsiteY6" fmla="*/ 6307015 h 6310100"/>
                        <a:gd name="connsiteX7" fmla="*/ 10877165 w 13688189"/>
                        <a:gd name="connsiteY7" fmla="*/ 4103077 h 6310100"/>
                        <a:gd name="connsiteX8" fmla="*/ 10197225 w 13688189"/>
                        <a:gd name="connsiteY8" fmla="*/ 4267200 h 6310100"/>
                        <a:gd name="connsiteX9" fmla="*/ 10173779 w 13688189"/>
                        <a:gd name="connsiteY9" fmla="*/ 6307015 h 6310100"/>
                        <a:gd name="connsiteX10" fmla="*/ 0 w 13688189"/>
                        <a:gd name="connsiteY10" fmla="*/ 6310100 h 6310100"/>
                        <a:gd name="connsiteX11" fmla="*/ 0 w 13688189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0 w 13623187"/>
                        <a:gd name="connsiteY10" fmla="*/ 6310100 h 6310100"/>
                        <a:gd name="connsiteX11" fmla="*/ 0 w 13623187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00671 w 13623187"/>
                        <a:gd name="connsiteY10" fmla="*/ 6283569 h 6310100"/>
                        <a:gd name="connsiteX11" fmla="*/ 0 w 13623187"/>
                        <a:gd name="connsiteY11" fmla="*/ 6310100 h 6310100"/>
                        <a:gd name="connsiteX12" fmla="*/ 0 w 13623187"/>
                        <a:gd name="connsiteY12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4 w 13623187"/>
                        <a:gd name="connsiteY10" fmla="*/ 6283569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47564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4570148 w 13623187"/>
                        <a:gd name="connsiteY10" fmla="*/ 4759569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27501 w 13623187"/>
                        <a:gd name="connsiteY10" fmla="*/ 4243753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5976918 w 13623187"/>
                        <a:gd name="connsiteY10" fmla="*/ 5040922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5 w 13623187"/>
                        <a:gd name="connsiteY10" fmla="*/ 6236676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53906"/>
                        <a:gd name="connsiteX1" fmla="*/ 4406025 w 13623187"/>
                        <a:gd name="connsiteY1" fmla="*/ 46892 h 6353906"/>
                        <a:gd name="connsiteX2" fmla="*/ 6774087 w 13623187"/>
                        <a:gd name="connsiteY2" fmla="*/ 5017476 h 6353906"/>
                        <a:gd name="connsiteX3" fmla="*/ 9235932 w 13623187"/>
                        <a:gd name="connsiteY3" fmla="*/ 23446 h 6353906"/>
                        <a:gd name="connsiteX4" fmla="*/ 12213595 w 13623187"/>
                        <a:gd name="connsiteY4" fmla="*/ 1430215 h 6353906"/>
                        <a:gd name="connsiteX5" fmla="*/ 13620364 w 13623187"/>
                        <a:gd name="connsiteY5" fmla="*/ 6310100 h 6353906"/>
                        <a:gd name="connsiteX6" fmla="*/ 10877164 w 13623187"/>
                        <a:gd name="connsiteY6" fmla="*/ 6307015 h 6353906"/>
                        <a:gd name="connsiteX7" fmla="*/ 10877165 w 13623187"/>
                        <a:gd name="connsiteY7" fmla="*/ 4103077 h 6353906"/>
                        <a:gd name="connsiteX8" fmla="*/ 10197225 w 13623187"/>
                        <a:gd name="connsiteY8" fmla="*/ 4267200 h 6353906"/>
                        <a:gd name="connsiteX9" fmla="*/ 10173779 w 13623187"/>
                        <a:gd name="connsiteY9" fmla="*/ 6307015 h 6353906"/>
                        <a:gd name="connsiteX10" fmla="*/ 3374395 w 13623187"/>
                        <a:gd name="connsiteY10" fmla="*/ 6353906 h 6353906"/>
                        <a:gd name="connsiteX11" fmla="*/ 3327501 w 13623187"/>
                        <a:gd name="connsiteY11" fmla="*/ 4243753 h 6353906"/>
                        <a:gd name="connsiteX12" fmla="*/ 2647564 w 13623187"/>
                        <a:gd name="connsiteY12" fmla="*/ 4220308 h 6353906"/>
                        <a:gd name="connsiteX13" fmla="*/ 2647564 w 13623187"/>
                        <a:gd name="connsiteY13" fmla="*/ 6283569 h 6353906"/>
                        <a:gd name="connsiteX14" fmla="*/ 0 w 13623187"/>
                        <a:gd name="connsiteY14" fmla="*/ 6310100 h 6353906"/>
                        <a:gd name="connsiteX15" fmla="*/ 0 w 13623187"/>
                        <a:gd name="connsiteY15" fmla="*/ 0 h 6353906"/>
                        <a:gd name="connsiteX0" fmla="*/ 0 w 13623187"/>
                        <a:gd name="connsiteY0" fmla="*/ 0 h 6377352"/>
                        <a:gd name="connsiteX1" fmla="*/ 4406025 w 13623187"/>
                        <a:gd name="connsiteY1" fmla="*/ 46892 h 6377352"/>
                        <a:gd name="connsiteX2" fmla="*/ 6774087 w 13623187"/>
                        <a:gd name="connsiteY2" fmla="*/ 5017476 h 6377352"/>
                        <a:gd name="connsiteX3" fmla="*/ 9235932 w 13623187"/>
                        <a:gd name="connsiteY3" fmla="*/ 23446 h 6377352"/>
                        <a:gd name="connsiteX4" fmla="*/ 12213595 w 13623187"/>
                        <a:gd name="connsiteY4" fmla="*/ 1430215 h 6377352"/>
                        <a:gd name="connsiteX5" fmla="*/ 13620364 w 13623187"/>
                        <a:gd name="connsiteY5" fmla="*/ 6310100 h 6377352"/>
                        <a:gd name="connsiteX6" fmla="*/ 10877164 w 13623187"/>
                        <a:gd name="connsiteY6" fmla="*/ 6307015 h 6377352"/>
                        <a:gd name="connsiteX7" fmla="*/ 10877165 w 13623187"/>
                        <a:gd name="connsiteY7" fmla="*/ 4103077 h 6377352"/>
                        <a:gd name="connsiteX8" fmla="*/ 10197225 w 13623187"/>
                        <a:gd name="connsiteY8" fmla="*/ 4267200 h 6377352"/>
                        <a:gd name="connsiteX9" fmla="*/ 10173779 w 13623187"/>
                        <a:gd name="connsiteY9" fmla="*/ 6307015 h 6377352"/>
                        <a:gd name="connsiteX10" fmla="*/ 3350949 w 13623187"/>
                        <a:gd name="connsiteY10" fmla="*/ 6377352 h 6377352"/>
                        <a:gd name="connsiteX11" fmla="*/ 3327501 w 13623187"/>
                        <a:gd name="connsiteY11" fmla="*/ 4243753 h 6377352"/>
                        <a:gd name="connsiteX12" fmla="*/ 2647564 w 13623187"/>
                        <a:gd name="connsiteY12" fmla="*/ 4220308 h 6377352"/>
                        <a:gd name="connsiteX13" fmla="*/ 2647564 w 13623187"/>
                        <a:gd name="connsiteY13" fmla="*/ 6283569 h 6377352"/>
                        <a:gd name="connsiteX14" fmla="*/ 0 w 13623187"/>
                        <a:gd name="connsiteY14" fmla="*/ 6310100 h 6377352"/>
                        <a:gd name="connsiteX15" fmla="*/ 0 w 13623187"/>
                        <a:gd name="connsiteY15" fmla="*/ 0 h 6377352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327501 w 13623187"/>
                        <a:gd name="connsiteY11" fmla="*/ 4243753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85552 h 6323089"/>
                        <a:gd name="connsiteX1" fmla="*/ 4406025 w 13623187"/>
                        <a:gd name="connsiteY1" fmla="*/ 39521 h 6323089"/>
                        <a:gd name="connsiteX2" fmla="*/ 6774087 w 13623187"/>
                        <a:gd name="connsiteY2" fmla="*/ 5010105 h 6323089"/>
                        <a:gd name="connsiteX3" fmla="*/ 9235932 w 13623187"/>
                        <a:gd name="connsiteY3" fmla="*/ 16075 h 6323089"/>
                        <a:gd name="connsiteX4" fmla="*/ 12213595 w 13623187"/>
                        <a:gd name="connsiteY4" fmla="*/ 1422844 h 6323089"/>
                        <a:gd name="connsiteX5" fmla="*/ 13620364 w 13623187"/>
                        <a:gd name="connsiteY5" fmla="*/ 6302729 h 6323089"/>
                        <a:gd name="connsiteX6" fmla="*/ 10877164 w 13623187"/>
                        <a:gd name="connsiteY6" fmla="*/ 6299644 h 6323089"/>
                        <a:gd name="connsiteX7" fmla="*/ 10877165 w 13623187"/>
                        <a:gd name="connsiteY7" fmla="*/ 4095706 h 6323089"/>
                        <a:gd name="connsiteX8" fmla="*/ 10197225 w 13623187"/>
                        <a:gd name="connsiteY8" fmla="*/ 4259829 h 6323089"/>
                        <a:gd name="connsiteX9" fmla="*/ 10173779 w 13623187"/>
                        <a:gd name="connsiteY9" fmla="*/ 6299644 h 6323089"/>
                        <a:gd name="connsiteX10" fmla="*/ 3397841 w 13623187"/>
                        <a:gd name="connsiteY10" fmla="*/ 6323089 h 6323089"/>
                        <a:gd name="connsiteX11" fmla="*/ 3421286 w 13623187"/>
                        <a:gd name="connsiteY11" fmla="*/ 4212936 h 6323089"/>
                        <a:gd name="connsiteX12" fmla="*/ 2647564 w 13623187"/>
                        <a:gd name="connsiteY12" fmla="*/ 4212937 h 6323089"/>
                        <a:gd name="connsiteX13" fmla="*/ 2647564 w 13623187"/>
                        <a:gd name="connsiteY13" fmla="*/ 6276198 h 6323089"/>
                        <a:gd name="connsiteX14" fmla="*/ 0 w 13623187"/>
                        <a:gd name="connsiteY14" fmla="*/ 6302729 h 6323089"/>
                        <a:gd name="connsiteX15" fmla="*/ 914400 w 13623187"/>
                        <a:gd name="connsiteY15" fmla="*/ 1985552 h 6323089"/>
                        <a:gd name="connsiteX0" fmla="*/ 937847 w 13646634"/>
                        <a:gd name="connsiteY0" fmla="*/ 1985552 h 6323089"/>
                        <a:gd name="connsiteX1" fmla="*/ 4429472 w 13646634"/>
                        <a:gd name="connsiteY1" fmla="*/ 39521 h 6323089"/>
                        <a:gd name="connsiteX2" fmla="*/ 6797534 w 13646634"/>
                        <a:gd name="connsiteY2" fmla="*/ 5010105 h 6323089"/>
                        <a:gd name="connsiteX3" fmla="*/ 9259379 w 13646634"/>
                        <a:gd name="connsiteY3" fmla="*/ 16075 h 6323089"/>
                        <a:gd name="connsiteX4" fmla="*/ 12237042 w 13646634"/>
                        <a:gd name="connsiteY4" fmla="*/ 1422844 h 6323089"/>
                        <a:gd name="connsiteX5" fmla="*/ 13643811 w 13646634"/>
                        <a:gd name="connsiteY5" fmla="*/ 6302729 h 6323089"/>
                        <a:gd name="connsiteX6" fmla="*/ 10900611 w 13646634"/>
                        <a:gd name="connsiteY6" fmla="*/ 6299644 h 6323089"/>
                        <a:gd name="connsiteX7" fmla="*/ 10900612 w 13646634"/>
                        <a:gd name="connsiteY7" fmla="*/ 4095706 h 6323089"/>
                        <a:gd name="connsiteX8" fmla="*/ 10220672 w 13646634"/>
                        <a:gd name="connsiteY8" fmla="*/ 4259829 h 6323089"/>
                        <a:gd name="connsiteX9" fmla="*/ 10197226 w 13646634"/>
                        <a:gd name="connsiteY9" fmla="*/ 6299644 h 6323089"/>
                        <a:gd name="connsiteX10" fmla="*/ 3421288 w 13646634"/>
                        <a:gd name="connsiteY10" fmla="*/ 6323089 h 6323089"/>
                        <a:gd name="connsiteX11" fmla="*/ 3444733 w 13646634"/>
                        <a:gd name="connsiteY11" fmla="*/ 4212936 h 6323089"/>
                        <a:gd name="connsiteX12" fmla="*/ 2671011 w 13646634"/>
                        <a:gd name="connsiteY12" fmla="*/ 4212937 h 6323089"/>
                        <a:gd name="connsiteX13" fmla="*/ 2671011 w 13646634"/>
                        <a:gd name="connsiteY13" fmla="*/ 6276198 h 6323089"/>
                        <a:gd name="connsiteX14" fmla="*/ 0 w 13646634"/>
                        <a:gd name="connsiteY14" fmla="*/ 6232390 h 6323089"/>
                        <a:gd name="connsiteX15" fmla="*/ 937847 w 13646634"/>
                        <a:gd name="connsiteY15" fmla="*/ 1985552 h 6323089"/>
                        <a:gd name="connsiteX0" fmla="*/ 867509 w 13576296"/>
                        <a:gd name="connsiteY0" fmla="*/ 1985552 h 6323089"/>
                        <a:gd name="connsiteX1" fmla="*/ 4359134 w 13576296"/>
                        <a:gd name="connsiteY1" fmla="*/ 39521 h 6323089"/>
                        <a:gd name="connsiteX2" fmla="*/ 6727196 w 13576296"/>
                        <a:gd name="connsiteY2" fmla="*/ 5010105 h 6323089"/>
                        <a:gd name="connsiteX3" fmla="*/ 9189041 w 13576296"/>
                        <a:gd name="connsiteY3" fmla="*/ 16075 h 6323089"/>
                        <a:gd name="connsiteX4" fmla="*/ 12166704 w 13576296"/>
                        <a:gd name="connsiteY4" fmla="*/ 1422844 h 6323089"/>
                        <a:gd name="connsiteX5" fmla="*/ 13573473 w 13576296"/>
                        <a:gd name="connsiteY5" fmla="*/ 6302729 h 6323089"/>
                        <a:gd name="connsiteX6" fmla="*/ 10830273 w 13576296"/>
                        <a:gd name="connsiteY6" fmla="*/ 6299644 h 6323089"/>
                        <a:gd name="connsiteX7" fmla="*/ 10830274 w 13576296"/>
                        <a:gd name="connsiteY7" fmla="*/ 4095706 h 6323089"/>
                        <a:gd name="connsiteX8" fmla="*/ 10150334 w 13576296"/>
                        <a:gd name="connsiteY8" fmla="*/ 4259829 h 6323089"/>
                        <a:gd name="connsiteX9" fmla="*/ 10126888 w 13576296"/>
                        <a:gd name="connsiteY9" fmla="*/ 6299644 h 6323089"/>
                        <a:gd name="connsiteX10" fmla="*/ 3350950 w 13576296"/>
                        <a:gd name="connsiteY10" fmla="*/ 6323089 h 6323089"/>
                        <a:gd name="connsiteX11" fmla="*/ 3374395 w 13576296"/>
                        <a:gd name="connsiteY11" fmla="*/ 4212936 h 6323089"/>
                        <a:gd name="connsiteX12" fmla="*/ 2600673 w 13576296"/>
                        <a:gd name="connsiteY12" fmla="*/ 4212937 h 6323089"/>
                        <a:gd name="connsiteX13" fmla="*/ 2600673 w 13576296"/>
                        <a:gd name="connsiteY13" fmla="*/ 6276198 h 6323089"/>
                        <a:gd name="connsiteX14" fmla="*/ 0 w 13576296"/>
                        <a:gd name="connsiteY14" fmla="*/ 6302729 h 6323089"/>
                        <a:gd name="connsiteX15" fmla="*/ 867509 w 13576296"/>
                        <a:gd name="connsiteY15" fmla="*/ 1985552 h 6323089"/>
                        <a:gd name="connsiteX0" fmla="*/ 875123 w 13583910"/>
                        <a:gd name="connsiteY0" fmla="*/ 1985552 h 6323089"/>
                        <a:gd name="connsiteX1" fmla="*/ 4366748 w 13583910"/>
                        <a:gd name="connsiteY1" fmla="*/ 39521 h 6323089"/>
                        <a:gd name="connsiteX2" fmla="*/ 6734810 w 13583910"/>
                        <a:gd name="connsiteY2" fmla="*/ 5010105 h 6323089"/>
                        <a:gd name="connsiteX3" fmla="*/ 9196655 w 13583910"/>
                        <a:gd name="connsiteY3" fmla="*/ 16075 h 6323089"/>
                        <a:gd name="connsiteX4" fmla="*/ 12174318 w 13583910"/>
                        <a:gd name="connsiteY4" fmla="*/ 1422844 h 6323089"/>
                        <a:gd name="connsiteX5" fmla="*/ 13581087 w 13583910"/>
                        <a:gd name="connsiteY5" fmla="*/ 6302729 h 6323089"/>
                        <a:gd name="connsiteX6" fmla="*/ 10837887 w 13583910"/>
                        <a:gd name="connsiteY6" fmla="*/ 6299644 h 6323089"/>
                        <a:gd name="connsiteX7" fmla="*/ 10837888 w 13583910"/>
                        <a:gd name="connsiteY7" fmla="*/ 4095706 h 6323089"/>
                        <a:gd name="connsiteX8" fmla="*/ 10157948 w 13583910"/>
                        <a:gd name="connsiteY8" fmla="*/ 4259829 h 6323089"/>
                        <a:gd name="connsiteX9" fmla="*/ 10134502 w 13583910"/>
                        <a:gd name="connsiteY9" fmla="*/ 6299644 h 6323089"/>
                        <a:gd name="connsiteX10" fmla="*/ 3358564 w 13583910"/>
                        <a:gd name="connsiteY10" fmla="*/ 6323089 h 6323089"/>
                        <a:gd name="connsiteX11" fmla="*/ 3382009 w 13583910"/>
                        <a:gd name="connsiteY11" fmla="*/ 4212936 h 6323089"/>
                        <a:gd name="connsiteX12" fmla="*/ 2608287 w 13583910"/>
                        <a:gd name="connsiteY12" fmla="*/ 4212937 h 6323089"/>
                        <a:gd name="connsiteX13" fmla="*/ 2608287 w 13583910"/>
                        <a:gd name="connsiteY13" fmla="*/ 6276198 h 6323089"/>
                        <a:gd name="connsiteX14" fmla="*/ 7614 w 13583910"/>
                        <a:gd name="connsiteY14" fmla="*/ 6302729 h 6323089"/>
                        <a:gd name="connsiteX15" fmla="*/ 875123 w 13583910"/>
                        <a:gd name="connsiteY15" fmla="*/ 1985552 h 6323089"/>
                        <a:gd name="connsiteX0" fmla="*/ 1154365 w 13581798"/>
                        <a:gd name="connsiteY0" fmla="*/ 1654535 h 6343764"/>
                        <a:gd name="connsiteX1" fmla="*/ 4364636 w 13581798"/>
                        <a:gd name="connsiteY1" fmla="*/ 60196 h 6343764"/>
                        <a:gd name="connsiteX2" fmla="*/ 6732698 w 13581798"/>
                        <a:gd name="connsiteY2" fmla="*/ 5030780 h 6343764"/>
                        <a:gd name="connsiteX3" fmla="*/ 9194543 w 13581798"/>
                        <a:gd name="connsiteY3" fmla="*/ 36750 h 6343764"/>
                        <a:gd name="connsiteX4" fmla="*/ 12172206 w 13581798"/>
                        <a:gd name="connsiteY4" fmla="*/ 1443519 h 6343764"/>
                        <a:gd name="connsiteX5" fmla="*/ 13578975 w 13581798"/>
                        <a:gd name="connsiteY5" fmla="*/ 6323404 h 6343764"/>
                        <a:gd name="connsiteX6" fmla="*/ 10835775 w 13581798"/>
                        <a:gd name="connsiteY6" fmla="*/ 6320319 h 6343764"/>
                        <a:gd name="connsiteX7" fmla="*/ 10835776 w 13581798"/>
                        <a:gd name="connsiteY7" fmla="*/ 4116381 h 6343764"/>
                        <a:gd name="connsiteX8" fmla="*/ 10155836 w 13581798"/>
                        <a:gd name="connsiteY8" fmla="*/ 4280504 h 6343764"/>
                        <a:gd name="connsiteX9" fmla="*/ 10132390 w 13581798"/>
                        <a:gd name="connsiteY9" fmla="*/ 6320319 h 6343764"/>
                        <a:gd name="connsiteX10" fmla="*/ 3356452 w 13581798"/>
                        <a:gd name="connsiteY10" fmla="*/ 6343764 h 6343764"/>
                        <a:gd name="connsiteX11" fmla="*/ 3379897 w 13581798"/>
                        <a:gd name="connsiteY11" fmla="*/ 4233611 h 6343764"/>
                        <a:gd name="connsiteX12" fmla="*/ 2606175 w 13581798"/>
                        <a:gd name="connsiteY12" fmla="*/ 4233612 h 6343764"/>
                        <a:gd name="connsiteX13" fmla="*/ 2606175 w 13581798"/>
                        <a:gd name="connsiteY13" fmla="*/ 6296873 h 6343764"/>
                        <a:gd name="connsiteX14" fmla="*/ 5502 w 13581798"/>
                        <a:gd name="connsiteY14" fmla="*/ 6323404 h 6343764"/>
                        <a:gd name="connsiteX15" fmla="*/ 1154365 w 13581798"/>
                        <a:gd name="connsiteY15" fmla="*/ 1654535 h 6343764"/>
                        <a:gd name="connsiteX0" fmla="*/ 1154012 w 13581445"/>
                        <a:gd name="connsiteY0" fmla="*/ 1654535 h 6343764"/>
                        <a:gd name="connsiteX1" fmla="*/ 4364283 w 13581445"/>
                        <a:gd name="connsiteY1" fmla="*/ 60196 h 6343764"/>
                        <a:gd name="connsiteX2" fmla="*/ 6732345 w 13581445"/>
                        <a:gd name="connsiteY2" fmla="*/ 5030780 h 6343764"/>
                        <a:gd name="connsiteX3" fmla="*/ 9194190 w 13581445"/>
                        <a:gd name="connsiteY3" fmla="*/ 36750 h 6343764"/>
                        <a:gd name="connsiteX4" fmla="*/ 12171853 w 13581445"/>
                        <a:gd name="connsiteY4" fmla="*/ 1443519 h 6343764"/>
                        <a:gd name="connsiteX5" fmla="*/ 13578622 w 13581445"/>
                        <a:gd name="connsiteY5" fmla="*/ 6323404 h 6343764"/>
                        <a:gd name="connsiteX6" fmla="*/ 10835422 w 13581445"/>
                        <a:gd name="connsiteY6" fmla="*/ 6320319 h 6343764"/>
                        <a:gd name="connsiteX7" fmla="*/ 10835423 w 13581445"/>
                        <a:gd name="connsiteY7" fmla="*/ 4116381 h 6343764"/>
                        <a:gd name="connsiteX8" fmla="*/ 10155483 w 13581445"/>
                        <a:gd name="connsiteY8" fmla="*/ 4280504 h 6343764"/>
                        <a:gd name="connsiteX9" fmla="*/ 10132037 w 13581445"/>
                        <a:gd name="connsiteY9" fmla="*/ 6320319 h 6343764"/>
                        <a:gd name="connsiteX10" fmla="*/ 3356099 w 13581445"/>
                        <a:gd name="connsiteY10" fmla="*/ 6343764 h 6343764"/>
                        <a:gd name="connsiteX11" fmla="*/ 3379544 w 13581445"/>
                        <a:gd name="connsiteY11" fmla="*/ 4233611 h 6343764"/>
                        <a:gd name="connsiteX12" fmla="*/ 2605822 w 13581445"/>
                        <a:gd name="connsiteY12" fmla="*/ 4233612 h 6343764"/>
                        <a:gd name="connsiteX13" fmla="*/ 2605822 w 13581445"/>
                        <a:gd name="connsiteY13" fmla="*/ 6296873 h 6343764"/>
                        <a:gd name="connsiteX14" fmla="*/ 5149 w 13581445"/>
                        <a:gd name="connsiteY14" fmla="*/ 6323404 h 6343764"/>
                        <a:gd name="connsiteX15" fmla="*/ 1154012 w 13581445"/>
                        <a:gd name="connsiteY15" fmla="*/ 1654535 h 6343764"/>
                        <a:gd name="connsiteX0" fmla="*/ 1227606 w 13655039"/>
                        <a:gd name="connsiteY0" fmla="*/ 1654535 h 6343764"/>
                        <a:gd name="connsiteX1" fmla="*/ 4437877 w 13655039"/>
                        <a:gd name="connsiteY1" fmla="*/ 60196 h 6343764"/>
                        <a:gd name="connsiteX2" fmla="*/ 6805939 w 13655039"/>
                        <a:gd name="connsiteY2" fmla="*/ 5030780 h 6343764"/>
                        <a:gd name="connsiteX3" fmla="*/ 9267784 w 13655039"/>
                        <a:gd name="connsiteY3" fmla="*/ 36750 h 6343764"/>
                        <a:gd name="connsiteX4" fmla="*/ 12245447 w 13655039"/>
                        <a:gd name="connsiteY4" fmla="*/ 1443519 h 6343764"/>
                        <a:gd name="connsiteX5" fmla="*/ 13652216 w 13655039"/>
                        <a:gd name="connsiteY5" fmla="*/ 6323404 h 6343764"/>
                        <a:gd name="connsiteX6" fmla="*/ 10909016 w 13655039"/>
                        <a:gd name="connsiteY6" fmla="*/ 6320319 h 6343764"/>
                        <a:gd name="connsiteX7" fmla="*/ 10909017 w 13655039"/>
                        <a:gd name="connsiteY7" fmla="*/ 4116381 h 6343764"/>
                        <a:gd name="connsiteX8" fmla="*/ 10229077 w 13655039"/>
                        <a:gd name="connsiteY8" fmla="*/ 4280504 h 6343764"/>
                        <a:gd name="connsiteX9" fmla="*/ 10205631 w 13655039"/>
                        <a:gd name="connsiteY9" fmla="*/ 6320319 h 6343764"/>
                        <a:gd name="connsiteX10" fmla="*/ 3429693 w 13655039"/>
                        <a:gd name="connsiteY10" fmla="*/ 6343764 h 6343764"/>
                        <a:gd name="connsiteX11" fmla="*/ 3453138 w 13655039"/>
                        <a:gd name="connsiteY11" fmla="*/ 4233611 h 6343764"/>
                        <a:gd name="connsiteX12" fmla="*/ 2679416 w 13655039"/>
                        <a:gd name="connsiteY12" fmla="*/ 4233612 h 6343764"/>
                        <a:gd name="connsiteX13" fmla="*/ 2679416 w 13655039"/>
                        <a:gd name="connsiteY13" fmla="*/ 6296873 h 6343764"/>
                        <a:gd name="connsiteX14" fmla="*/ 78743 w 13655039"/>
                        <a:gd name="connsiteY14" fmla="*/ 6323404 h 6343764"/>
                        <a:gd name="connsiteX15" fmla="*/ 1227606 w 13655039"/>
                        <a:gd name="connsiteY15" fmla="*/ 1654535 h 6343764"/>
                        <a:gd name="connsiteX0" fmla="*/ 1227606 w 13655039"/>
                        <a:gd name="connsiteY0" fmla="*/ 1626092 h 6315321"/>
                        <a:gd name="connsiteX1" fmla="*/ 4437877 w 13655039"/>
                        <a:gd name="connsiteY1" fmla="*/ 31753 h 6315321"/>
                        <a:gd name="connsiteX2" fmla="*/ 6805939 w 13655039"/>
                        <a:gd name="connsiteY2" fmla="*/ 5002337 h 6315321"/>
                        <a:gd name="connsiteX3" fmla="*/ 9267784 w 13655039"/>
                        <a:gd name="connsiteY3" fmla="*/ 8307 h 6315321"/>
                        <a:gd name="connsiteX4" fmla="*/ 12245447 w 13655039"/>
                        <a:gd name="connsiteY4" fmla="*/ 1415076 h 6315321"/>
                        <a:gd name="connsiteX5" fmla="*/ 13652216 w 13655039"/>
                        <a:gd name="connsiteY5" fmla="*/ 6294961 h 6315321"/>
                        <a:gd name="connsiteX6" fmla="*/ 10909016 w 13655039"/>
                        <a:gd name="connsiteY6" fmla="*/ 6291876 h 6315321"/>
                        <a:gd name="connsiteX7" fmla="*/ 10909017 w 13655039"/>
                        <a:gd name="connsiteY7" fmla="*/ 4087938 h 6315321"/>
                        <a:gd name="connsiteX8" fmla="*/ 10229077 w 13655039"/>
                        <a:gd name="connsiteY8" fmla="*/ 4252061 h 6315321"/>
                        <a:gd name="connsiteX9" fmla="*/ 10205631 w 13655039"/>
                        <a:gd name="connsiteY9" fmla="*/ 6291876 h 6315321"/>
                        <a:gd name="connsiteX10" fmla="*/ 3429693 w 13655039"/>
                        <a:gd name="connsiteY10" fmla="*/ 6315321 h 6315321"/>
                        <a:gd name="connsiteX11" fmla="*/ 3453138 w 13655039"/>
                        <a:gd name="connsiteY11" fmla="*/ 4205168 h 6315321"/>
                        <a:gd name="connsiteX12" fmla="*/ 2679416 w 13655039"/>
                        <a:gd name="connsiteY12" fmla="*/ 4205169 h 6315321"/>
                        <a:gd name="connsiteX13" fmla="*/ 2679416 w 13655039"/>
                        <a:gd name="connsiteY13" fmla="*/ 6268430 h 6315321"/>
                        <a:gd name="connsiteX14" fmla="*/ 78743 w 13655039"/>
                        <a:gd name="connsiteY14" fmla="*/ 6294961 h 6315321"/>
                        <a:gd name="connsiteX15" fmla="*/ 1227606 w 13655039"/>
                        <a:gd name="connsiteY15" fmla="*/ 1626092 h 6315321"/>
                        <a:gd name="connsiteX0" fmla="*/ 1227606 w 13655039"/>
                        <a:gd name="connsiteY0" fmla="*/ 1618416 h 6307645"/>
                        <a:gd name="connsiteX1" fmla="*/ 4437877 w 13655039"/>
                        <a:gd name="connsiteY1" fmla="*/ 24077 h 6307645"/>
                        <a:gd name="connsiteX2" fmla="*/ 6805939 w 13655039"/>
                        <a:gd name="connsiteY2" fmla="*/ 4994661 h 6307645"/>
                        <a:gd name="connsiteX3" fmla="*/ 9267784 w 13655039"/>
                        <a:gd name="connsiteY3" fmla="*/ 631 h 6307645"/>
                        <a:gd name="connsiteX4" fmla="*/ 12245447 w 13655039"/>
                        <a:gd name="connsiteY4" fmla="*/ 1407400 h 6307645"/>
                        <a:gd name="connsiteX5" fmla="*/ 13652216 w 13655039"/>
                        <a:gd name="connsiteY5" fmla="*/ 6287285 h 6307645"/>
                        <a:gd name="connsiteX6" fmla="*/ 10909016 w 13655039"/>
                        <a:gd name="connsiteY6" fmla="*/ 6284200 h 6307645"/>
                        <a:gd name="connsiteX7" fmla="*/ 10909017 w 13655039"/>
                        <a:gd name="connsiteY7" fmla="*/ 4080262 h 6307645"/>
                        <a:gd name="connsiteX8" fmla="*/ 10229077 w 13655039"/>
                        <a:gd name="connsiteY8" fmla="*/ 4244385 h 6307645"/>
                        <a:gd name="connsiteX9" fmla="*/ 10205631 w 13655039"/>
                        <a:gd name="connsiteY9" fmla="*/ 6284200 h 6307645"/>
                        <a:gd name="connsiteX10" fmla="*/ 3429693 w 13655039"/>
                        <a:gd name="connsiteY10" fmla="*/ 6307645 h 6307645"/>
                        <a:gd name="connsiteX11" fmla="*/ 3453138 w 13655039"/>
                        <a:gd name="connsiteY11" fmla="*/ 4197492 h 6307645"/>
                        <a:gd name="connsiteX12" fmla="*/ 2679416 w 13655039"/>
                        <a:gd name="connsiteY12" fmla="*/ 4197493 h 6307645"/>
                        <a:gd name="connsiteX13" fmla="*/ 2679416 w 13655039"/>
                        <a:gd name="connsiteY13" fmla="*/ 6260754 h 6307645"/>
                        <a:gd name="connsiteX14" fmla="*/ 78743 w 13655039"/>
                        <a:gd name="connsiteY14" fmla="*/ 6287285 h 6307645"/>
                        <a:gd name="connsiteX15" fmla="*/ 1227606 w 1365503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10213801 w 13663209"/>
                        <a:gd name="connsiteY9" fmla="*/ 6284200 h 6307645"/>
                        <a:gd name="connsiteX10" fmla="*/ 3437863 w 13663209"/>
                        <a:gd name="connsiteY10" fmla="*/ 6307645 h 6307645"/>
                        <a:gd name="connsiteX11" fmla="*/ 3461308 w 13663209"/>
                        <a:gd name="connsiteY11" fmla="*/ 4197492 h 6307645"/>
                        <a:gd name="connsiteX12" fmla="*/ 2687586 w 13663209"/>
                        <a:gd name="connsiteY12" fmla="*/ 4197493 h 6307645"/>
                        <a:gd name="connsiteX13" fmla="*/ 2687586 w 13663209"/>
                        <a:gd name="connsiteY13" fmla="*/ 6260754 h 6307645"/>
                        <a:gd name="connsiteX14" fmla="*/ 86913 w 13663209"/>
                        <a:gd name="connsiteY14" fmla="*/ 6287285 h 6307645"/>
                        <a:gd name="connsiteX15" fmla="*/ 1235776 w 13663209"/>
                        <a:gd name="connsiteY15" fmla="*/ 1618416 h 6307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3663209" h="6307645">
                          <a:moveTo>
                            <a:pt x="1235776" y="1618416"/>
                          </a:moveTo>
                          <a:cubicBezTo>
                            <a:pt x="2071405" y="758724"/>
                            <a:pt x="3727649" y="-30631"/>
                            <a:pt x="4446047" y="24077"/>
                          </a:cubicBezTo>
                          <a:lnTo>
                            <a:pt x="6814109" y="4994661"/>
                          </a:lnTo>
                          <a:lnTo>
                            <a:pt x="9275954" y="631"/>
                          </a:lnTo>
                          <a:cubicBezTo>
                            <a:pt x="9705800" y="-22816"/>
                            <a:pt x="11401739" y="610230"/>
                            <a:pt x="12253617" y="1407400"/>
                          </a:cubicBezTo>
                          <a:cubicBezTo>
                            <a:pt x="13590047" y="2776120"/>
                            <a:pt x="13683833" y="5176472"/>
                            <a:pt x="13660386" y="6287285"/>
                          </a:cubicBezTo>
                          <a:lnTo>
                            <a:pt x="10917186" y="6284200"/>
                          </a:lnTo>
                          <a:cubicBezTo>
                            <a:pt x="10917186" y="5549554"/>
                            <a:pt x="10917187" y="4814908"/>
                            <a:pt x="10917187" y="4080262"/>
                          </a:cubicBezTo>
                          <a:cubicBezTo>
                            <a:pt x="10901555" y="3759831"/>
                            <a:pt x="10229432" y="3462847"/>
                            <a:pt x="10237247" y="4244385"/>
                          </a:cubicBezTo>
                          <a:lnTo>
                            <a:pt x="10213801" y="6284200"/>
                          </a:lnTo>
                          <a:lnTo>
                            <a:pt x="3437863" y="6307645"/>
                          </a:lnTo>
                          <a:lnTo>
                            <a:pt x="3461308" y="4197492"/>
                          </a:lnTo>
                          <a:cubicBezTo>
                            <a:pt x="3367524" y="3541000"/>
                            <a:pt x="2617248" y="3869247"/>
                            <a:pt x="2687586" y="4197493"/>
                          </a:cubicBezTo>
                          <a:lnTo>
                            <a:pt x="2687586" y="6260754"/>
                          </a:lnTo>
                          <a:lnTo>
                            <a:pt x="86913" y="6287285"/>
                          </a:lnTo>
                          <a:cubicBezTo>
                            <a:pt x="-327301" y="3183549"/>
                            <a:pt x="852822" y="2189967"/>
                            <a:pt x="1235776" y="1618416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90" name="Freeform 338">
                      <a:extLst>
                        <a:ext uri="{FF2B5EF4-FFF2-40B4-BE49-F238E27FC236}">
                          <a16:creationId xmlns:a16="http://schemas.microsoft.com/office/drawing/2014/main" id="{E96AB8D6-7C5A-495F-B957-B4993C936FE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828198" y="4385784"/>
                      <a:ext cx="1081196" cy="1133975"/>
                    </a:xfrm>
                    <a:custGeom>
                      <a:avLst/>
                      <a:gdLst>
                        <a:gd name="T0" fmla="*/ 7 w 7"/>
                        <a:gd name="T1" fmla="*/ 2 h 7"/>
                        <a:gd name="T2" fmla="*/ 7 w 7"/>
                        <a:gd name="T3" fmla="*/ 2 h 7"/>
                        <a:gd name="T4" fmla="*/ 7 w 7"/>
                        <a:gd name="T5" fmla="*/ 4 h 7"/>
                        <a:gd name="T6" fmla="*/ 4 w 7"/>
                        <a:gd name="T7" fmla="*/ 7 h 7"/>
                        <a:gd name="T8" fmla="*/ 2 w 7"/>
                        <a:gd name="T9" fmla="*/ 7 h 7"/>
                        <a:gd name="T10" fmla="*/ 2 w 7"/>
                        <a:gd name="T11" fmla="*/ 5 h 7"/>
                        <a:gd name="T12" fmla="*/ 0 w 7"/>
                        <a:gd name="T13" fmla="*/ 2 h 7"/>
                        <a:gd name="T14" fmla="*/ 0 w 7"/>
                        <a:gd name="T15" fmla="*/ 2 h 7"/>
                        <a:gd name="T16" fmla="*/ 0 w 7"/>
                        <a:gd name="T17" fmla="*/ 0 h 7"/>
                        <a:gd name="T18" fmla="*/ 7 w 7"/>
                        <a:gd name="T19" fmla="*/ 2 h 7"/>
                        <a:gd name="connsiteX0" fmla="*/ 10000 w 10000"/>
                        <a:gd name="connsiteY0" fmla="*/ 2857 h 10000"/>
                        <a:gd name="connsiteX1" fmla="*/ 10000 w 10000"/>
                        <a:gd name="connsiteY1" fmla="*/ 2857 h 10000"/>
                        <a:gd name="connsiteX2" fmla="*/ 10000 w 10000"/>
                        <a:gd name="connsiteY2" fmla="*/ 5714 h 10000"/>
                        <a:gd name="connsiteX3" fmla="*/ 5714 w 10000"/>
                        <a:gd name="connsiteY3" fmla="*/ 10000 h 10000"/>
                        <a:gd name="connsiteX4" fmla="*/ 2857 w 10000"/>
                        <a:gd name="connsiteY4" fmla="*/ 10000 h 10000"/>
                        <a:gd name="connsiteX5" fmla="*/ 2857 w 10000"/>
                        <a:gd name="connsiteY5" fmla="*/ 7143 h 10000"/>
                        <a:gd name="connsiteX6" fmla="*/ 0 w 10000"/>
                        <a:gd name="connsiteY6" fmla="*/ 2857 h 10000"/>
                        <a:gd name="connsiteX7" fmla="*/ 0 w 10000"/>
                        <a:gd name="connsiteY7" fmla="*/ 0 h 10000"/>
                        <a:gd name="connsiteX8" fmla="*/ 10000 w 10000"/>
                        <a:gd name="connsiteY8" fmla="*/ 2857 h 10000"/>
                        <a:gd name="connsiteX0" fmla="*/ 10495 w 10495"/>
                        <a:gd name="connsiteY0" fmla="*/ 2857 h 10000"/>
                        <a:gd name="connsiteX1" fmla="*/ 10495 w 10495"/>
                        <a:gd name="connsiteY1" fmla="*/ 2857 h 10000"/>
                        <a:gd name="connsiteX2" fmla="*/ 10495 w 10495"/>
                        <a:gd name="connsiteY2" fmla="*/ 5714 h 10000"/>
                        <a:gd name="connsiteX3" fmla="*/ 6209 w 10495"/>
                        <a:gd name="connsiteY3" fmla="*/ 10000 h 10000"/>
                        <a:gd name="connsiteX4" fmla="*/ 3352 w 10495"/>
                        <a:gd name="connsiteY4" fmla="*/ 10000 h 10000"/>
                        <a:gd name="connsiteX5" fmla="*/ 3352 w 10495"/>
                        <a:gd name="connsiteY5" fmla="*/ 7143 h 10000"/>
                        <a:gd name="connsiteX6" fmla="*/ 495 w 10495"/>
                        <a:gd name="connsiteY6" fmla="*/ 2857 h 10000"/>
                        <a:gd name="connsiteX7" fmla="*/ 495 w 10495"/>
                        <a:gd name="connsiteY7" fmla="*/ 0 h 10000"/>
                        <a:gd name="connsiteX8" fmla="*/ 10495 w 10495"/>
                        <a:gd name="connsiteY8" fmla="*/ 2857 h 10000"/>
                        <a:gd name="connsiteX0" fmla="*/ 10746 w 10746"/>
                        <a:gd name="connsiteY0" fmla="*/ 2857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8" fmla="*/ 10746 w 10746"/>
                        <a:gd name="connsiteY8" fmla="*/ 2857 h 10000"/>
                        <a:gd name="connsiteX0" fmla="*/ 10746 w 10746"/>
                        <a:gd name="connsiteY0" fmla="*/ 2998 h 10141"/>
                        <a:gd name="connsiteX1" fmla="*/ 10746 w 10746"/>
                        <a:gd name="connsiteY1" fmla="*/ 2998 h 10141"/>
                        <a:gd name="connsiteX2" fmla="*/ 10746 w 10746"/>
                        <a:gd name="connsiteY2" fmla="*/ 5855 h 10141"/>
                        <a:gd name="connsiteX3" fmla="*/ 6460 w 10746"/>
                        <a:gd name="connsiteY3" fmla="*/ 10141 h 10141"/>
                        <a:gd name="connsiteX4" fmla="*/ 3603 w 10746"/>
                        <a:gd name="connsiteY4" fmla="*/ 10141 h 10141"/>
                        <a:gd name="connsiteX5" fmla="*/ 3603 w 10746"/>
                        <a:gd name="connsiteY5" fmla="*/ 7284 h 10141"/>
                        <a:gd name="connsiteX6" fmla="*/ 746 w 10746"/>
                        <a:gd name="connsiteY6" fmla="*/ 2998 h 10141"/>
                        <a:gd name="connsiteX7" fmla="*/ 746 w 10746"/>
                        <a:gd name="connsiteY7" fmla="*/ 141 h 10141"/>
                        <a:gd name="connsiteX8" fmla="*/ 10746 w 10746"/>
                        <a:gd name="connsiteY8" fmla="*/ 2998 h 10141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173 h 10173"/>
                        <a:gd name="connsiteX1" fmla="*/ 10746 w 10746"/>
                        <a:gd name="connsiteY1" fmla="*/ 3030 h 10173"/>
                        <a:gd name="connsiteX2" fmla="*/ 10746 w 10746"/>
                        <a:gd name="connsiteY2" fmla="*/ 5887 h 10173"/>
                        <a:gd name="connsiteX3" fmla="*/ 6460 w 10746"/>
                        <a:gd name="connsiteY3" fmla="*/ 10173 h 10173"/>
                        <a:gd name="connsiteX4" fmla="*/ 3603 w 10746"/>
                        <a:gd name="connsiteY4" fmla="*/ 10173 h 10173"/>
                        <a:gd name="connsiteX5" fmla="*/ 3603 w 10746"/>
                        <a:gd name="connsiteY5" fmla="*/ 7316 h 10173"/>
                        <a:gd name="connsiteX6" fmla="*/ 746 w 10746"/>
                        <a:gd name="connsiteY6" fmla="*/ 3030 h 10173"/>
                        <a:gd name="connsiteX7" fmla="*/ 746 w 10746"/>
                        <a:gd name="connsiteY7" fmla="*/ 173 h 10173"/>
                        <a:gd name="connsiteX0" fmla="*/ 746 w 11186"/>
                        <a:gd name="connsiteY0" fmla="*/ 173 h 10173"/>
                        <a:gd name="connsiteX1" fmla="*/ 10746 w 11186"/>
                        <a:gd name="connsiteY1" fmla="*/ 3030 h 10173"/>
                        <a:gd name="connsiteX2" fmla="*/ 10746 w 11186"/>
                        <a:gd name="connsiteY2" fmla="*/ 5887 h 10173"/>
                        <a:gd name="connsiteX3" fmla="*/ 6460 w 11186"/>
                        <a:gd name="connsiteY3" fmla="*/ 10173 h 10173"/>
                        <a:gd name="connsiteX4" fmla="*/ 3603 w 11186"/>
                        <a:gd name="connsiteY4" fmla="*/ 10173 h 10173"/>
                        <a:gd name="connsiteX5" fmla="*/ 3603 w 11186"/>
                        <a:gd name="connsiteY5" fmla="*/ 7316 h 10173"/>
                        <a:gd name="connsiteX6" fmla="*/ 746 w 11186"/>
                        <a:gd name="connsiteY6" fmla="*/ 3030 h 10173"/>
                        <a:gd name="connsiteX7" fmla="*/ 746 w 11186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3603 w 11634"/>
                        <a:gd name="connsiteY5" fmla="*/ 7316 h 10173"/>
                        <a:gd name="connsiteX6" fmla="*/ 746 w 11634"/>
                        <a:gd name="connsiteY6" fmla="*/ 3030 h 10173"/>
                        <a:gd name="connsiteX7" fmla="*/ 746 w 11634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781"/>
                        <a:gd name="connsiteY0" fmla="*/ 278 h 10278"/>
                        <a:gd name="connsiteX1" fmla="*/ 10994 w 11781"/>
                        <a:gd name="connsiteY1" fmla="*/ 2143 h 10278"/>
                        <a:gd name="connsiteX2" fmla="*/ 10746 w 11781"/>
                        <a:gd name="connsiteY2" fmla="*/ 5992 h 10278"/>
                        <a:gd name="connsiteX3" fmla="*/ 6460 w 11781"/>
                        <a:gd name="connsiteY3" fmla="*/ 10278 h 10278"/>
                        <a:gd name="connsiteX4" fmla="*/ 5090 w 11781"/>
                        <a:gd name="connsiteY4" fmla="*/ 10154 h 10278"/>
                        <a:gd name="connsiteX5" fmla="*/ 746 w 11781"/>
                        <a:gd name="connsiteY5" fmla="*/ 3135 h 10278"/>
                        <a:gd name="connsiteX6" fmla="*/ 746 w 11781"/>
                        <a:gd name="connsiteY6" fmla="*/ 278 h 10278"/>
                        <a:gd name="connsiteX0" fmla="*/ 746 w 11625"/>
                        <a:gd name="connsiteY0" fmla="*/ 278 h 10278"/>
                        <a:gd name="connsiteX1" fmla="*/ 10994 w 11625"/>
                        <a:gd name="connsiteY1" fmla="*/ 2143 h 10278"/>
                        <a:gd name="connsiteX2" fmla="*/ 10746 w 11625"/>
                        <a:gd name="connsiteY2" fmla="*/ 5992 h 10278"/>
                        <a:gd name="connsiteX3" fmla="*/ 6460 w 11625"/>
                        <a:gd name="connsiteY3" fmla="*/ 10278 h 10278"/>
                        <a:gd name="connsiteX4" fmla="*/ 5090 w 11625"/>
                        <a:gd name="connsiteY4" fmla="*/ 10154 h 10278"/>
                        <a:gd name="connsiteX5" fmla="*/ 746 w 11625"/>
                        <a:gd name="connsiteY5" fmla="*/ 3135 h 10278"/>
                        <a:gd name="connsiteX6" fmla="*/ 746 w 11625"/>
                        <a:gd name="connsiteY6" fmla="*/ 278 h 10278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3086 w 13965"/>
                        <a:gd name="connsiteY0" fmla="*/ 278 h 10526"/>
                        <a:gd name="connsiteX1" fmla="*/ 13334 w 13965"/>
                        <a:gd name="connsiteY1" fmla="*/ 2143 h 10526"/>
                        <a:gd name="connsiteX2" fmla="*/ 13086 w 13965"/>
                        <a:gd name="connsiteY2" fmla="*/ 5992 h 10526"/>
                        <a:gd name="connsiteX3" fmla="*/ 8304 w 13965"/>
                        <a:gd name="connsiteY3" fmla="*/ 10526 h 10526"/>
                        <a:gd name="connsiteX4" fmla="*/ 7430 w 13965"/>
                        <a:gd name="connsiteY4" fmla="*/ 10154 h 10526"/>
                        <a:gd name="connsiteX5" fmla="*/ 239 w 13965"/>
                        <a:gd name="connsiteY5" fmla="*/ 4287 h 10526"/>
                        <a:gd name="connsiteX6" fmla="*/ 3086 w 13965"/>
                        <a:gd name="connsiteY6" fmla="*/ 278 h 10526"/>
                        <a:gd name="connsiteX0" fmla="*/ 3600 w 13937"/>
                        <a:gd name="connsiteY0" fmla="*/ 135 h 12078"/>
                        <a:gd name="connsiteX1" fmla="*/ 13306 w 13937"/>
                        <a:gd name="connsiteY1" fmla="*/ 3695 h 12078"/>
                        <a:gd name="connsiteX2" fmla="*/ 13058 w 13937"/>
                        <a:gd name="connsiteY2" fmla="*/ 7544 h 12078"/>
                        <a:gd name="connsiteX3" fmla="*/ 8276 w 13937"/>
                        <a:gd name="connsiteY3" fmla="*/ 12078 h 12078"/>
                        <a:gd name="connsiteX4" fmla="*/ 7402 w 13937"/>
                        <a:gd name="connsiteY4" fmla="*/ 11706 h 12078"/>
                        <a:gd name="connsiteX5" fmla="*/ 211 w 13937"/>
                        <a:gd name="connsiteY5" fmla="*/ 5839 h 12078"/>
                        <a:gd name="connsiteX6" fmla="*/ 3600 w 13937"/>
                        <a:gd name="connsiteY6" fmla="*/ 135 h 12078"/>
                        <a:gd name="connsiteX0" fmla="*/ 3600 w 14355"/>
                        <a:gd name="connsiteY0" fmla="*/ 392 h 12335"/>
                        <a:gd name="connsiteX1" fmla="*/ 13916 w 14355"/>
                        <a:gd name="connsiteY1" fmla="*/ 1715 h 12335"/>
                        <a:gd name="connsiteX2" fmla="*/ 13058 w 14355"/>
                        <a:gd name="connsiteY2" fmla="*/ 7801 h 12335"/>
                        <a:gd name="connsiteX3" fmla="*/ 8276 w 14355"/>
                        <a:gd name="connsiteY3" fmla="*/ 12335 h 12335"/>
                        <a:gd name="connsiteX4" fmla="*/ 7402 w 14355"/>
                        <a:gd name="connsiteY4" fmla="*/ 11963 h 12335"/>
                        <a:gd name="connsiteX5" fmla="*/ 211 w 14355"/>
                        <a:gd name="connsiteY5" fmla="*/ 6096 h 12335"/>
                        <a:gd name="connsiteX6" fmla="*/ 3600 w 14355"/>
                        <a:gd name="connsiteY6" fmla="*/ 392 h 12335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8276 w 14355"/>
                        <a:gd name="connsiteY3" fmla="*/ 12335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9971 w 14355"/>
                        <a:gd name="connsiteY3" fmla="*/ 13148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3658"/>
                        <a:gd name="connsiteX1" fmla="*/ 13916 w 14355"/>
                        <a:gd name="connsiteY1" fmla="*/ 1715 h 13658"/>
                        <a:gd name="connsiteX2" fmla="*/ 13058 w 14355"/>
                        <a:gd name="connsiteY2" fmla="*/ 7801 h 13658"/>
                        <a:gd name="connsiteX3" fmla="*/ 9971 w 14355"/>
                        <a:gd name="connsiteY3" fmla="*/ 13148 h 13658"/>
                        <a:gd name="connsiteX4" fmla="*/ 5504 w 14355"/>
                        <a:gd name="connsiteY4" fmla="*/ 13658 h 13658"/>
                        <a:gd name="connsiteX5" fmla="*/ 211 w 14355"/>
                        <a:gd name="connsiteY5" fmla="*/ 6096 h 13658"/>
                        <a:gd name="connsiteX6" fmla="*/ 3600 w 14355"/>
                        <a:gd name="connsiteY6" fmla="*/ 392 h 13658"/>
                        <a:gd name="connsiteX0" fmla="*/ 3600 w 14355"/>
                        <a:gd name="connsiteY0" fmla="*/ 392 h 14551"/>
                        <a:gd name="connsiteX1" fmla="*/ 13916 w 14355"/>
                        <a:gd name="connsiteY1" fmla="*/ 1715 h 14551"/>
                        <a:gd name="connsiteX2" fmla="*/ 13058 w 14355"/>
                        <a:gd name="connsiteY2" fmla="*/ 7801 h 14551"/>
                        <a:gd name="connsiteX3" fmla="*/ 9971 w 14355"/>
                        <a:gd name="connsiteY3" fmla="*/ 13148 h 14551"/>
                        <a:gd name="connsiteX4" fmla="*/ 5504 w 14355"/>
                        <a:gd name="connsiteY4" fmla="*/ 13658 h 14551"/>
                        <a:gd name="connsiteX5" fmla="*/ 211 w 14355"/>
                        <a:gd name="connsiteY5" fmla="*/ 6096 h 14551"/>
                        <a:gd name="connsiteX6" fmla="*/ 3600 w 14355"/>
                        <a:gd name="connsiteY6" fmla="*/ 392 h 14551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605"/>
                        <a:gd name="connsiteY0" fmla="*/ 392 h 14908"/>
                        <a:gd name="connsiteX1" fmla="*/ 13916 w 14605"/>
                        <a:gd name="connsiteY1" fmla="*/ 1715 h 14908"/>
                        <a:gd name="connsiteX2" fmla="*/ 13804 w 14605"/>
                        <a:gd name="connsiteY2" fmla="*/ 7462 h 14908"/>
                        <a:gd name="connsiteX3" fmla="*/ 9971 w 14605"/>
                        <a:gd name="connsiteY3" fmla="*/ 13148 h 14908"/>
                        <a:gd name="connsiteX4" fmla="*/ 5504 w 14605"/>
                        <a:gd name="connsiteY4" fmla="*/ 13658 h 14908"/>
                        <a:gd name="connsiteX5" fmla="*/ 211 w 14605"/>
                        <a:gd name="connsiteY5" fmla="*/ 6096 h 14908"/>
                        <a:gd name="connsiteX6" fmla="*/ 3600 w 14605"/>
                        <a:gd name="connsiteY6" fmla="*/ 392 h 14908"/>
                        <a:gd name="connsiteX0" fmla="*/ 3600 w 14605"/>
                        <a:gd name="connsiteY0" fmla="*/ 784 h 15300"/>
                        <a:gd name="connsiteX1" fmla="*/ 13916 w 14605"/>
                        <a:gd name="connsiteY1" fmla="*/ 2107 h 15300"/>
                        <a:gd name="connsiteX2" fmla="*/ 13804 w 14605"/>
                        <a:gd name="connsiteY2" fmla="*/ 7854 h 15300"/>
                        <a:gd name="connsiteX3" fmla="*/ 9971 w 14605"/>
                        <a:gd name="connsiteY3" fmla="*/ 13540 h 15300"/>
                        <a:gd name="connsiteX4" fmla="*/ 5504 w 14605"/>
                        <a:gd name="connsiteY4" fmla="*/ 14050 h 15300"/>
                        <a:gd name="connsiteX5" fmla="*/ 211 w 14605"/>
                        <a:gd name="connsiteY5" fmla="*/ 6488 h 15300"/>
                        <a:gd name="connsiteX6" fmla="*/ 3600 w 14605"/>
                        <a:gd name="connsiteY6" fmla="*/ 784 h 15300"/>
                        <a:gd name="connsiteX0" fmla="*/ 3600 w 14630"/>
                        <a:gd name="connsiteY0" fmla="*/ 784 h 15300"/>
                        <a:gd name="connsiteX1" fmla="*/ 13916 w 14630"/>
                        <a:gd name="connsiteY1" fmla="*/ 2107 h 15300"/>
                        <a:gd name="connsiteX2" fmla="*/ 13804 w 14630"/>
                        <a:gd name="connsiteY2" fmla="*/ 7854 h 15300"/>
                        <a:gd name="connsiteX3" fmla="*/ 9971 w 14630"/>
                        <a:gd name="connsiteY3" fmla="*/ 13540 h 15300"/>
                        <a:gd name="connsiteX4" fmla="*/ 5504 w 14630"/>
                        <a:gd name="connsiteY4" fmla="*/ 14050 h 15300"/>
                        <a:gd name="connsiteX5" fmla="*/ 211 w 14630"/>
                        <a:gd name="connsiteY5" fmla="*/ 6488 h 15300"/>
                        <a:gd name="connsiteX6" fmla="*/ 3600 w 14630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558 w 14588"/>
                        <a:gd name="connsiteY0" fmla="*/ 784 h 15300"/>
                        <a:gd name="connsiteX1" fmla="*/ 13874 w 14588"/>
                        <a:gd name="connsiteY1" fmla="*/ 2107 h 15300"/>
                        <a:gd name="connsiteX2" fmla="*/ 13762 w 14588"/>
                        <a:gd name="connsiteY2" fmla="*/ 7854 h 15300"/>
                        <a:gd name="connsiteX3" fmla="*/ 9929 w 14588"/>
                        <a:gd name="connsiteY3" fmla="*/ 13540 h 15300"/>
                        <a:gd name="connsiteX4" fmla="*/ 5462 w 14588"/>
                        <a:gd name="connsiteY4" fmla="*/ 14050 h 15300"/>
                        <a:gd name="connsiteX5" fmla="*/ 169 w 14588"/>
                        <a:gd name="connsiteY5" fmla="*/ 6488 h 15300"/>
                        <a:gd name="connsiteX6" fmla="*/ 3558 w 14588"/>
                        <a:gd name="connsiteY6" fmla="*/ 784 h 15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588" h="15300">
                          <a:moveTo>
                            <a:pt x="3558" y="784"/>
                          </a:moveTo>
                          <a:cubicBezTo>
                            <a:pt x="5225" y="40"/>
                            <a:pt x="11719" y="-1001"/>
                            <a:pt x="13874" y="2107"/>
                          </a:cubicBezTo>
                          <a:cubicBezTo>
                            <a:pt x="14865" y="3679"/>
                            <a:pt x="14822" y="5908"/>
                            <a:pt x="13762" y="7854"/>
                          </a:cubicBezTo>
                          <a:cubicBezTo>
                            <a:pt x="12733" y="9636"/>
                            <a:pt x="11771" y="11283"/>
                            <a:pt x="9929" y="13540"/>
                          </a:cubicBezTo>
                          <a:cubicBezTo>
                            <a:pt x="8915" y="15201"/>
                            <a:pt x="6070" y="16253"/>
                            <a:pt x="5462" y="14050"/>
                          </a:cubicBezTo>
                          <a:cubicBezTo>
                            <a:pt x="4113" y="9698"/>
                            <a:pt x="1951" y="9841"/>
                            <a:pt x="169" y="6488"/>
                          </a:cubicBezTo>
                          <a:cubicBezTo>
                            <a:pt x="-471" y="3888"/>
                            <a:pt x="724" y="2189"/>
                            <a:pt x="3558" y="784"/>
                          </a:cubicBez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  <a:effectLst/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91" name="Diamond 100">
                      <a:extLst>
                        <a:ext uri="{FF2B5EF4-FFF2-40B4-BE49-F238E27FC236}">
                          <a16:creationId xmlns:a16="http://schemas.microsoft.com/office/drawing/2014/main" id="{EC7CDBB9-FC10-4F21-89DC-B76DAFC4A0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7128" y="5289038"/>
                      <a:ext cx="1453487" cy="2961033"/>
                    </a:xfrm>
                    <a:custGeom>
                      <a:avLst/>
                      <a:gdLst>
                        <a:gd name="connsiteX0" fmla="*/ 0 w 1255594"/>
                        <a:gd name="connsiteY0" fmla="*/ 1330657 h 2661314"/>
                        <a:gd name="connsiteX1" fmla="*/ 627797 w 1255594"/>
                        <a:gd name="connsiteY1" fmla="*/ 0 h 2661314"/>
                        <a:gd name="connsiteX2" fmla="*/ 1255594 w 1255594"/>
                        <a:gd name="connsiteY2" fmla="*/ 1330657 h 2661314"/>
                        <a:gd name="connsiteX3" fmla="*/ 627797 w 1255594"/>
                        <a:gd name="connsiteY3" fmla="*/ 2661314 h 2661314"/>
                        <a:gd name="connsiteX4" fmla="*/ 0 w 1255594"/>
                        <a:gd name="connsiteY4" fmla="*/ 1330657 h 2661314"/>
                        <a:gd name="connsiteX0" fmla="*/ 0 w 1439839"/>
                        <a:gd name="connsiteY0" fmla="*/ 1330657 h 2661314"/>
                        <a:gd name="connsiteX1" fmla="*/ 627797 w 1439839"/>
                        <a:gd name="connsiteY1" fmla="*/ 0 h 2661314"/>
                        <a:gd name="connsiteX2" fmla="*/ 1439839 w 1439839"/>
                        <a:gd name="connsiteY2" fmla="*/ 1235122 h 2661314"/>
                        <a:gd name="connsiteX3" fmla="*/ 627797 w 1439839"/>
                        <a:gd name="connsiteY3" fmla="*/ 2661314 h 2661314"/>
                        <a:gd name="connsiteX4" fmla="*/ 0 w 1439839"/>
                        <a:gd name="connsiteY4" fmla="*/ 133065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1453487 w 1453487"/>
                        <a:gd name="connsiteY2" fmla="*/ 1235122 h 2661314"/>
                        <a:gd name="connsiteX3" fmla="*/ 641445 w 1453487"/>
                        <a:gd name="connsiteY3" fmla="*/ 2661314 h 2661314"/>
                        <a:gd name="connsiteX4" fmla="*/ 0 w 1453487"/>
                        <a:gd name="connsiteY4" fmla="*/ 124194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887105 w 1453487"/>
                        <a:gd name="connsiteY2" fmla="*/ 368490 h 2661314"/>
                        <a:gd name="connsiteX3" fmla="*/ 1453487 w 1453487"/>
                        <a:gd name="connsiteY3" fmla="*/ 1235122 h 2661314"/>
                        <a:gd name="connsiteX4" fmla="*/ 641445 w 1453487"/>
                        <a:gd name="connsiteY4" fmla="*/ 2661314 h 2661314"/>
                        <a:gd name="connsiteX5" fmla="*/ 0 w 1453487"/>
                        <a:gd name="connsiteY5" fmla="*/ 1241947 h 2661314"/>
                        <a:gd name="connsiteX0" fmla="*/ 0 w 1453487"/>
                        <a:gd name="connsiteY0" fmla="*/ 1514901 h 2934268"/>
                        <a:gd name="connsiteX1" fmla="*/ 641445 w 1453487"/>
                        <a:gd name="connsiteY1" fmla="*/ 272954 h 2934268"/>
                        <a:gd name="connsiteX2" fmla="*/ 1173708 w 1453487"/>
                        <a:gd name="connsiteY2" fmla="*/ 0 h 2934268"/>
                        <a:gd name="connsiteX3" fmla="*/ 1453487 w 1453487"/>
                        <a:gd name="connsiteY3" fmla="*/ 1508076 h 2934268"/>
                        <a:gd name="connsiteX4" fmla="*/ 641445 w 1453487"/>
                        <a:gd name="connsiteY4" fmla="*/ 2934268 h 2934268"/>
                        <a:gd name="connsiteX5" fmla="*/ 0 w 1453487"/>
                        <a:gd name="connsiteY5" fmla="*/ 1514901 h 2934268"/>
                        <a:gd name="connsiteX0" fmla="*/ 0 w 1453487"/>
                        <a:gd name="connsiteY0" fmla="*/ 1514901 h 2934268"/>
                        <a:gd name="connsiteX1" fmla="*/ 334371 w 1453487"/>
                        <a:gd name="connsiteY1" fmla="*/ 859808 h 2934268"/>
                        <a:gd name="connsiteX2" fmla="*/ 641445 w 1453487"/>
                        <a:gd name="connsiteY2" fmla="*/ 272954 h 2934268"/>
                        <a:gd name="connsiteX3" fmla="*/ 1173708 w 1453487"/>
                        <a:gd name="connsiteY3" fmla="*/ 0 h 2934268"/>
                        <a:gd name="connsiteX4" fmla="*/ 1453487 w 1453487"/>
                        <a:gd name="connsiteY4" fmla="*/ 1508076 h 2934268"/>
                        <a:gd name="connsiteX5" fmla="*/ 641445 w 1453487"/>
                        <a:gd name="connsiteY5" fmla="*/ 2934268 h 2934268"/>
                        <a:gd name="connsiteX6" fmla="*/ 0 w 1453487"/>
                        <a:gd name="connsiteY6" fmla="*/ 1514901 h 2934268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641445 w 1453487"/>
                        <a:gd name="connsiteY2" fmla="*/ 279779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846162 w 1453487"/>
                        <a:gd name="connsiteY3" fmla="*/ 14330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3112 w 1453487"/>
                        <a:gd name="connsiteY3" fmla="*/ 26613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7587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1890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9886 w 1453487"/>
                        <a:gd name="connsiteY2" fmla="*/ 272423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1000263 w 1453487"/>
                        <a:gd name="connsiteY3" fmla="*/ 268982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4566 w 1453487"/>
                        <a:gd name="connsiteY3" fmla="*/ 271831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53487" h="2961033">
                          <a:moveTo>
                            <a:pt x="0" y="1541666"/>
                          </a:moveTo>
                          <a:lnTo>
                            <a:pt x="364516" y="0"/>
                          </a:lnTo>
                          <a:lnTo>
                            <a:pt x="547038" y="269574"/>
                          </a:lnTo>
                          <a:lnTo>
                            <a:pt x="994566" y="271831"/>
                          </a:lnTo>
                          <a:lnTo>
                            <a:pt x="1173708" y="26765"/>
                          </a:lnTo>
                          <a:lnTo>
                            <a:pt x="1453487" y="1534841"/>
                          </a:lnTo>
                          <a:lnTo>
                            <a:pt x="641445" y="2961033"/>
                          </a:lnTo>
                          <a:lnTo>
                            <a:pt x="0" y="1541666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778" name="Group 777">
                    <a:extLst>
                      <a:ext uri="{FF2B5EF4-FFF2-40B4-BE49-F238E27FC236}">
                        <a16:creationId xmlns:a16="http://schemas.microsoft.com/office/drawing/2014/main" id="{0ABDF853-7F71-4EE3-A3AC-9D1F2CE03330}"/>
                      </a:ext>
                    </a:extLst>
                  </p:cNvPr>
                  <p:cNvGrpSpPr/>
                  <p:nvPr/>
                </p:nvGrpSpPr>
                <p:grpSpPr>
                  <a:xfrm>
                    <a:off x="-7395502" y="-3403600"/>
                    <a:ext cx="8816598" cy="9507034"/>
                    <a:chOff x="-7791742" y="-2283273"/>
                    <a:chExt cx="8816598" cy="9507034"/>
                  </a:xfrm>
                  <a:grpFill/>
                </p:grpSpPr>
                <p:sp>
                  <p:nvSpPr>
                    <p:cNvPr id="784" name="Freeform 332">
                      <a:extLst>
                        <a:ext uri="{FF2B5EF4-FFF2-40B4-BE49-F238E27FC236}">
                          <a16:creationId xmlns:a16="http://schemas.microsoft.com/office/drawing/2014/main" id="{A6182214-44E6-45A8-9302-5F36923108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241118" y="-2283273"/>
                      <a:ext cx="4888752" cy="5307884"/>
                    </a:xfrm>
                    <a:custGeom>
                      <a:avLst/>
                      <a:gdLst>
                        <a:gd name="connsiteX0" fmla="*/ 3409950 w 6825423"/>
                        <a:gd name="connsiteY0" fmla="*/ 0 h 7410594"/>
                        <a:gd name="connsiteX1" fmla="*/ 6229951 w 6825423"/>
                        <a:gd name="connsiteY1" fmla="*/ 2516401 h 7410594"/>
                        <a:gd name="connsiteX2" fmla="*/ 6238704 w 6825423"/>
                        <a:gd name="connsiteY2" fmla="*/ 2557692 h 7410594"/>
                        <a:gd name="connsiteX3" fmla="*/ 6296533 w 6825423"/>
                        <a:gd name="connsiteY3" fmla="*/ 2595147 h 7410594"/>
                        <a:gd name="connsiteX4" fmla="*/ 6674736 w 6825423"/>
                        <a:gd name="connsiteY4" fmla="*/ 2949584 h 7410594"/>
                        <a:gd name="connsiteX5" fmla="*/ 6674736 w 6825423"/>
                        <a:gd name="connsiteY5" fmla="*/ 4422766 h 7410594"/>
                        <a:gd name="connsiteX6" fmla="*/ 6134530 w 6825423"/>
                        <a:gd name="connsiteY6" fmla="*/ 4903781 h 7410594"/>
                        <a:gd name="connsiteX7" fmla="*/ 6097506 w 6825423"/>
                        <a:gd name="connsiteY7" fmla="*/ 4909551 h 7410594"/>
                        <a:gd name="connsiteX8" fmla="*/ 6054756 w 6825423"/>
                        <a:gd name="connsiteY8" fmla="*/ 5016817 h 7410594"/>
                        <a:gd name="connsiteX9" fmla="*/ 3352800 w 6825423"/>
                        <a:gd name="connsiteY9" fmla="*/ 7410450 h 7410594"/>
                        <a:gd name="connsiteX10" fmla="*/ 799523 w 6825423"/>
                        <a:gd name="connsiteY10" fmla="*/ 5059710 h 7410594"/>
                        <a:gd name="connsiteX11" fmla="*/ 738130 w 6825423"/>
                        <a:gd name="connsiteY11" fmla="*/ 4892092 h 7410594"/>
                        <a:gd name="connsiteX12" fmla="*/ 690893 w 6825423"/>
                        <a:gd name="connsiteY12" fmla="*/ 4884731 h 7410594"/>
                        <a:gd name="connsiteX13" fmla="*/ 150687 w 6825423"/>
                        <a:gd name="connsiteY13" fmla="*/ 4403716 h 7410594"/>
                        <a:gd name="connsiteX14" fmla="*/ 150687 w 6825423"/>
                        <a:gd name="connsiteY14" fmla="*/ 2930534 h 7410594"/>
                        <a:gd name="connsiteX15" fmla="*/ 436548 w 6825423"/>
                        <a:gd name="connsiteY15" fmla="*/ 2646152 h 7410594"/>
                        <a:gd name="connsiteX16" fmla="*/ 522375 w 6825423"/>
                        <a:gd name="connsiteY16" fmla="*/ 2581039 h 7410594"/>
                        <a:gd name="connsiteX17" fmla="*/ 543969 w 6825423"/>
                        <a:gd name="connsiteY17" fmla="*/ 2473931 h 7410594"/>
                        <a:gd name="connsiteX18" fmla="*/ 3409950 w 6825423"/>
                        <a:gd name="connsiteY18" fmla="*/ 0 h 7410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6825423" h="7410594">
                          <a:moveTo>
                            <a:pt x="3409950" y="0"/>
                          </a:moveTo>
                          <a:cubicBezTo>
                            <a:pt x="4734941" y="0"/>
                            <a:pt x="5856099" y="1058526"/>
                            <a:pt x="6229951" y="2516401"/>
                          </a:cubicBezTo>
                          <a:lnTo>
                            <a:pt x="6238704" y="2557692"/>
                          </a:lnTo>
                          <a:lnTo>
                            <a:pt x="6296533" y="2595147"/>
                          </a:lnTo>
                          <a:cubicBezTo>
                            <a:pt x="6416937" y="2679806"/>
                            <a:pt x="6549956" y="2799961"/>
                            <a:pt x="6674736" y="2949584"/>
                          </a:cubicBezTo>
                          <a:cubicBezTo>
                            <a:pt x="6821179" y="3212045"/>
                            <a:pt x="6923689" y="3855505"/>
                            <a:pt x="6674736" y="4422766"/>
                          </a:cubicBezTo>
                          <a:cubicBezTo>
                            <a:pt x="6575328" y="4635424"/>
                            <a:pt x="6329416" y="4856355"/>
                            <a:pt x="6134530" y="4903781"/>
                          </a:cubicBezTo>
                          <a:lnTo>
                            <a:pt x="6097506" y="4909551"/>
                          </a:lnTo>
                          <a:lnTo>
                            <a:pt x="6054756" y="5016817"/>
                          </a:lnTo>
                          <a:cubicBezTo>
                            <a:pt x="5478809" y="6376352"/>
                            <a:pt x="4218682" y="7424738"/>
                            <a:pt x="3352800" y="7410450"/>
                          </a:cubicBezTo>
                          <a:cubicBezTo>
                            <a:pt x="2486918" y="7396163"/>
                            <a:pt x="1360736" y="6426399"/>
                            <a:pt x="799523" y="5059710"/>
                          </a:cubicBezTo>
                          <a:lnTo>
                            <a:pt x="738130" y="4892092"/>
                          </a:lnTo>
                          <a:lnTo>
                            <a:pt x="690893" y="4884731"/>
                          </a:lnTo>
                          <a:cubicBezTo>
                            <a:pt x="496007" y="4837305"/>
                            <a:pt x="250095" y="4616374"/>
                            <a:pt x="150687" y="4403716"/>
                          </a:cubicBezTo>
                          <a:cubicBezTo>
                            <a:pt x="-98266" y="3836455"/>
                            <a:pt x="4244" y="3192995"/>
                            <a:pt x="150687" y="2930534"/>
                          </a:cubicBezTo>
                          <a:cubicBezTo>
                            <a:pt x="244273" y="2818317"/>
                            <a:pt x="342492" y="2722675"/>
                            <a:pt x="436548" y="2646152"/>
                          </a:cubicBezTo>
                          <a:lnTo>
                            <a:pt x="522375" y="2581039"/>
                          </a:lnTo>
                          <a:lnTo>
                            <a:pt x="543969" y="2473931"/>
                          </a:lnTo>
                          <a:cubicBezTo>
                            <a:pt x="882058" y="983022"/>
                            <a:pt x="2084958" y="0"/>
                            <a:pt x="3409950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85" name="Rectangle 92">
                      <a:extLst>
                        <a:ext uri="{FF2B5EF4-FFF2-40B4-BE49-F238E27FC236}">
                          <a16:creationId xmlns:a16="http://schemas.microsoft.com/office/drawing/2014/main" id="{B7433CA0-58FC-415D-B9C7-2149E18EB3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791742" y="2783938"/>
                      <a:ext cx="8816598" cy="4439823"/>
                    </a:xfrm>
                    <a:custGeom>
                      <a:avLst/>
                      <a:gdLst>
                        <a:gd name="connsiteX0" fmla="*/ 0 w 13620364"/>
                        <a:gd name="connsiteY0" fmla="*/ 0 h 6310100"/>
                        <a:gd name="connsiteX1" fmla="*/ 13620364 w 13620364"/>
                        <a:gd name="connsiteY1" fmla="*/ 0 h 6310100"/>
                        <a:gd name="connsiteX2" fmla="*/ 13620364 w 13620364"/>
                        <a:gd name="connsiteY2" fmla="*/ 6310100 h 6310100"/>
                        <a:gd name="connsiteX3" fmla="*/ 0 w 13620364"/>
                        <a:gd name="connsiteY3" fmla="*/ 6310100 h 6310100"/>
                        <a:gd name="connsiteX4" fmla="*/ 0 w 13620364"/>
                        <a:gd name="connsiteY4" fmla="*/ 0 h 6310100"/>
                        <a:gd name="connsiteX0" fmla="*/ 0 w 13620364"/>
                        <a:gd name="connsiteY0" fmla="*/ 1 h 6310101"/>
                        <a:gd name="connsiteX1" fmla="*/ 6914764 w 13620364"/>
                        <a:gd name="connsiteY1" fmla="*/ 0 h 6310101"/>
                        <a:gd name="connsiteX2" fmla="*/ 13620364 w 13620364"/>
                        <a:gd name="connsiteY2" fmla="*/ 1 h 6310101"/>
                        <a:gd name="connsiteX3" fmla="*/ 13620364 w 13620364"/>
                        <a:gd name="connsiteY3" fmla="*/ 6310101 h 6310101"/>
                        <a:gd name="connsiteX4" fmla="*/ 0 w 13620364"/>
                        <a:gd name="connsiteY4" fmla="*/ 6310101 h 6310101"/>
                        <a:gd name="connsiteX5" fmla="*/ 0 w 13620364"/>
                        <a:gd name="connsiteY5" fmla="*/ 1 h 6310101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3620364 w 13620364"/>
                        <a:gd name="connsiteY2" fmla="*/ 0 h 6310100"/>
                        <a:gd name="connsiteX3" fmla="*/ 13620364 w 13620364"/>
                        <a:gd name="connsiteY3" fmla="*/ 6310100 h 6310100"/>
                        <a:gd name="connsiteX4" fmla="*/ 0 w 13620364"/>
                        <a:gd name="connsiteY4" fmla="*/ 6310100 h 6310100"/>
                        <a:gd name="connsiteX5" fmla="*/ 0 w 13620364"/>
                        <a:gd name="connsiteY5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0994394 w 13620364"/>
                        <a:gd name="connsiteY2" fmla="*/ 18522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9235932 w 13620364"/>
                        <a:gd name="connsiteY2" fmla="*/ 234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2108302 w 13620364"/>
                        <a:gd name="connsiteY1" fmla="*/ 1547446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0 w 13620364"/>
                        <a:gd name="connsiteY7" fmla="*/ 6310100 h 6310100"/>
                        <a:gd name="connsiteX8" fmla="*/ 0 w 13620364"/>
                        <a:gd name="connsiteY8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9681410 w 13620364"/>
                        <a:gd name="connsiteY7" fmla="*/ 6283569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30461"/>
                        <a:gd name="connsiteX1" fmla="*/ 4406025 w 13620364"/>
                        <a:gd name="connsiteY1" fmla="*/ 46892 h 6330461"/>
                        <a:gd name="connsiteX2" fmla="*/ 6774087 w 13620364"/>
                        <a:gd name="connsiteY2" fmla="*/ 5017476 h 6330461"/>
                        <a:gd name="connsiteX3" fmla="*/ 9235932 w 13620364"/>
                        <a:gd name="connsiteY3" fmla="*/ 23446 h 6330461"/>
                        <a:gd name="connsiteX4" fmla="*/ 13620364 w 13620364"/>
                        <a:gd name="connsiteY4" fmla="*/ 0 h 6330461"/>
                        <a:gd name="connsiteX5" fmla="*/ 13620364 w 13620364"/>
                        <a:gd name="connsiteY5" fmla="*/ 6310100 h 6330461"/>
                        <a:gd name="connsiteX6" fmla="*/ 10830271 w 13620364"/>
                        <a:gd name="connsiteY6" fmla="*/ 6307015 h 6330461"/>
                        <a:gd name="connsiteX7" fmla="*/ 10220671 w 13620364"/>
                        <a:gd name="connsiteY7" fmla="*/ 6330461 h 6330461"/>
                        <a:gd name="connsiteX8" fmla="*/ 0 w 13620364"/>
                        <a:gd name="connsiteY8" fmla="*/ 6310100 h 6330461"/>
                        <a:gd name="connsiteX9" fmla="*/ 0 w 13620364"/>
                        <a:gd name="connsiteY9" fmla="*/ 0 h 6330461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7594702 w 13620364"/>
                        <a:gd name="connsiteY7" fmla="*/ 6213230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384794 w 13620364"/>
                        <a:gd name="connsiteY7" fmla="*/ 6283569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4 w 13620364"/>
                        <a:gd name="connsiteY7" fmla="*/ 4032738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783380 w 13620364"/>
                        <a:gd name="connsiteY7" fmla="*/ 4056184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8931133 w 13620364"/>
                        <a:gd name="connsiteY8" fmla="*/ 5322276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56942"/>
                        <a:gd name="connsiteY0" fmla="*/ 0 h 6310100"/>
                        <a:gd name="connsiteX1" fmla="*/ 4406025 w 13656942"/>
                        <a:gd name="connsiteY1" fmla="*/ 46892 h 6310100"/>
                        <a:gd name="connsiteX2" fmla="*/ 6774087 w 13656942"/>
                        <a:gd name="connsiteY2" fmla="*/ 5017476 h 6310100"/>
                        <a:gd name="connsiteX3" fmla="*/ 9235932 w 13656942"/>
                        <a:gd name="connsiteY3" fmla="*/ 23446 h 6310100"/>
                        <a:gd name="connsiteX4" fmla="*/ 12213595 w 13656942"/>
                        <a:gd name="connsiteY4" fmla="*/ 1430215 h 6310100"/>
                        <a:gd name="connsiteX5" fmla="*/ 13620364 w 13656942"/>
                        <a:gd name="connsiteY5" fmla="*/ 6310100 h 6310100"/>
                        <a:gd name="connsiteX6" fmla="*/ 10877164 w 13656942"/>
                        <a:gd name="connsiteY6" fmla="*/ 6307015 h 6310100"/>
                        <a:gd name="connsiteX7" fmla="*/ 10877165 w 13656942"/>
                        <a:gd name="connsiteY7" fmla="*/ 4103077 h 6310100"/>
                        <a:gd name="connsiteX8" fmla="*/ 10197225 w 13656942"/>
                        <a:gd name="connsiteY8" fmla="*/ 4267200 h 6310100"/>
                        <a:gd name="connsiteX9" fmla="*/ 10173779 w 13656942"/>
                        <a:gd name="connsiteY9" fmla="*/ 6307015 h 6310100"/>
                        <a:gd name="connsiteX10" fmla="*/ 0 w 13656942"/>
                        <a:gd name="connsiteY10" fmla="*/ 6310100 h 6310100"/>
                        <a:gd name="connsiteX11" fmla="*/ 0 w 13656942"/>
                        <a:gd name="connsiteY11" fmla="*/ 0 h 6310100"/>
                        <a:gd name="connsiteX0" fmla="*/ 0 w 13688189"/>
                        <a:gd name="connsiteY0" fmla="*/ 0 h 6310100"/>
                        <a:gd name="connsiteX1" fmla="*/ 4406025 w 13688189"/>
                        <a:gd name="connsiteY1" fmla="*/ 46892 h 6310100"/>
                        <a:gd name="connsiteX2" fmla="*/ 6774087 w 13688189"/>
                        <a:gd name="connsiteY2" fmla="*/ 5017476 h 6310100"/>
                        <a:gd name="connsiteX3" fmla="*/ 9235932 w 13688189"/>
                        <a:gd name="connsiteY3" fmla="*/ 23446 h 6310100"/>
                        <a:gd name="connsiteX4" fmla="*/ 12213595 w 13688189"/>
                        <a:gd name="connsiteY4" fmla="*/ 1430215 h 6310100"/>
                        <a:gd name="connsiteX5" fmla="*/ 13620364 w 13688189"/>
                        <a:gd name="connsiteY5" fmla="*/ 6310100 h 6310100"/>
                        <a:gd name="connsiteX6" fmla="*/ 10877164 w 13688189"/>
                        <a:gd name="connsiteY6" fmla="*/ 6307015 h 6310100"/>
                        <a:gd name="connsiteX7" fmla="*/ 10877165 w 13688189"/>
                        <a:gd name="connsiteY7" fmla="*/ 4103077 h 6310100"/>
                        <a:gd name="connsiteX8" fmla="*/ 10197225 w 13688189"/>
                        <a:gd name="connsiteY8" fmla="*/ 4267200 h 6310100"/>
                        <a:gd name="connsiteX9" fmla="*/ 10173779 w 13688189"/>
                        <a:gd name="connsiteY9" fmla="*/ 6307015 h 6310100"/>
                        <a:gd name="connsiteX10" fmla="*/ 0 w 13688189"/>
                        <a:gd name="connsiteY10" fmla="*/ 6310100 h 6310100"/>
                        <a:gd name="connsiteX11" fmla="*/ 0 w 13688189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0 w 13623187"/>
                        <a:gd name="connsiteY10" fmla="*/ 6310100 h 6310100"/>
                        <a:gd name="connsiteX11" fmla="*/ 0 w 13623187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00671 w 13623187"/>
                        <a:gd name="connsiteY10" fmla="*/ 6283569 h 6310100"/>
                        <a:gd name="connsiteX11" fmla="*/ 0 w 13623187"/>
                        <a:gd name="connsiteY11" fmla="*/ 6310100 h 6310100"/>
                        <a:gd name="connsiteX12" fmla="*/ 0 w 13623187"/>
                        <a:gd name="connsiteY12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4 w 13623187"/>
                        <a:gd name="connsiteY10" fmla="*/ 6283569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47564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4570148 w 13623187"/>
                        <a:gd name="connsiteY10" fmla="*/ 4759569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27501 w 13623187"/>
                        <a:gd name="connsiteY10" fmla="*/ 4243753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5976918 w 13623187"/>
                        <a:gd name="connsiteY10" fmla="*/ 5040922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5 w 13623187"/>
                        <a:gd name="connsiteY10" fmla="*/ 6236676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53906"/>
                        <a:gd name="connsiteX1" fmla="*/ 4406025 w 13623187"/>
                        <a:gd name="connsiteY1" fmla="*/ 46892 h 6353906"/>
                        <a:gd name="connsiteX2" fmla="*/ 6774087 w 13623187"/>
                        <a:gd name="connsiteY2" fmla="*/ 5017476 h 6353906"/>
                        <a:gd name="connsiteX3" fmla="*/ 9235932 w 13623187"/>
                        <a:gd name="connsiteY3" fmla="*/ 23446 h 6353906"/>
                        <a:gd name="connsiteX4" fmla="*/ 12213595 w 13623187"/>
                        <a:gd name="connsiteY4" fmla="*/ 1430215 h 6353906"/>
                        <a:gd name="connsiteX5" fmla="*/ 13620364 w 13623187"/>
                        <a:gd name="connsiteY5" fmla="*/ 6310100 h 6353906"/>
                        <a:gd name="connsiteX6" fmla="*/ 10877164 w 13623187"/>
                        <a:gd name="connsiteY6" fmla="*/ 6307015 h 6353906"/>
                        <a:gd name="connsiteX7" fmla="*/ 10877165 w 13623187"/>
                        <a:gd name="connsiteY7" fmla="*/ 4103077 h 6353906"/>
                        <a:gd name="connsiteX8" fmla="*/ 10197225 w 13623187"/>
                        <a:gd name="connsiteY8" fmla="*/ 4267200 h 6353906"/>
                        <a:gd name="connsiteX9" fmla="*/ 10173779 w 13623187"/>
                        <a:gd name="connsiteY9" fmla="*/ 6307015 h 6353906"/>
                        <a:gd name="connsiteX10" fmla="*/ 3374395 w 13623187"/>
                        <a:gd name="connsiteY10" fmla="*/ 6353906 h 6353906"/>
                        <a:gd name="connsiteX11" fmla="*/ 3327501 w 13623187"/>
                        <a:gd name="connsiteY11" fmla="*/ 4243753 h 6353906"/>
                        <a:gd name="connsiteX12" fmla="*/ 2647564 w 13623187"/>
                        <a:gd name="connsiteY12" fmla="*/ 4220308 h 6353906"/>
                        <a:gd name="connsiteX13" fmla="*/ 2647564 w 13623187"/>
                        <a:gd name="connsiteY13" fmla="*/ 6283569 h 6353906"/>
                        <a:gd name="connsiteX14" fmla="*/ 0 w 13623187"/>
                        <a:gd name="connsiteY14" fmla="*/ 6310100 h 6353906"/>
                        <a:gd name="connsiteX15" fmla="*/ 0 w 13623187"/>
                        <a:gd name="connsiteY15" fmla="*/ 0 h 6353906"/>
                        <a:gd name="connsiteX0" fmla="*/ 0 w 13623187"/>
                        <a:gd name="connsiteY0" fmla="*/ 0 h 6377352"/>
                        <a:gd name="connsiteX1" fmla="*/ 4406025 w 13623187"/>
                        <a:gd name="connsiteY1" fmla="*/ 46892 h 6377352"/>
                        <a:gd name="connsiteX2" fmla="*/ 6774087 w 13623187"/>
                        <a:gd name="connsiteY2" fmla="*/ 5017476 h 6377352"/>
                        <a:gd name="connsiteX3" fmla="*/ 9235932 w 13623187"/>
                        <a:gd name="connsiteY3" fmla="*/ 23446 h 6377352"/>
                        <a:gd name="connsiteX4" fmla="*/ 12213595 w 13623187"/>
                        <a:gd name="connsiteY4" fmla="*/ 1430215 h 6377352"/>
                        <a:gd name="connsiteX5" fmla="*/ 13620364 w 13623187"/>
                        <a:gd name="connsiteY5" fmla="*/ 6310100 h 6377352"/>
                        <a:gd name="connsiteX6" fmla="*/ 10877164 w 13623187"/>
                        <a:gd name="connsiteY6" fmla="*/ 6307015 h 6377352"/>
                        <a:gd name="connsiteX7" fmla="*/ 10877165 w 13623187"/>
                        <a:gd name="connsiteY7" fmla="*/ 4103077 h 6377352"/>
                        <a:gd name="connsiteX8" fmla="*/ 10197225 w 13623187"/>
                        <a:gd name="connsiteY8" fmla="*/ 4267200 h 6377352"/>
                        <a:gd name="connsiteX9" fmla="*/ 10173779 w 13623187"/>
                        <a:gd name="connsiteY9" fmla="*/ 6307015 h 6377352"/>
                        <a:gd name="connsiteX10" fmla="*/ 3350949 w 13623187"/>
                        <a:gd name="connsiteY10" fmla="*/ 6377352 h 6377352"/>
                        <a:gd name="connsiteX11" fmla="*/ 3327501 w 13623187"/>
                        <a:gd name="connsiteY11" fmla="*/ 4243753 h 6377352"/>
                        <a:gd name="connsiteX12" fmla="*/ 2647564 w 13623187"/>
                        <a:gd name="connsiteY12" fmla="*/ 4220308 h 6377352"/>
                        <a:gd name="connsiteX13" fmla="*/ 2647564 w 13623187"/>
                        <a:gd name="connsiteY13" fmla="*/ 6283569 h 6377352"/>
                        <a:gd name="connsiteX14" fmla="*/ 0 w 13623187"/>
                        <a:gd name="connsiteY14" fmla="*/ 6310100 h 6377352"/>
                        <a:gd name="connsiteX15" fmla="*/ 0 w 13623187"/>
                        <a:gd name="connsiteY15" fmla="*/ 0 h 6377352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327501 w 13623187"/>
                        <a:gd name="connsiteY11" fmla="*/ 4243753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85552 h 6323089"/>
                        <a:gd name="connsiteX1" fmla="*/ 4406025 w 13623187"/>
                        <a:gd name="connsiteY1" fmla="*/ 39521 h 6323089"/>
                        <a:gd name="connsiteX2" fmla="*/ 6774087 w 13623187"/>
                        <a:gd name="connsiteY2" fmla="*/ 5010105 h 6323089"/>
                        <a:gd name="connsiteX3" fmla="*/ 9235932 w 13623187"/>
                        <a:gd name="connsiteY3" fmla="*/ 16075 h 6323089"/>
                        <a:gd name="connsiteX4" fmla="*/ 12213595 w 13623187"/>
                        <a:gd name="connsiteY4" fmla="*/ 1422844 h 6323089"/>
                        <a:gd name="connsiteX5" fmla="*/ 13620364 w 13623187"/>
                        <a:gd name="connsiteY5" fmla="*/ 6302729 h 6323089"/>
                        <a:gd name="connsiteX6" fmla="*/ 10877164 w 13623187"/>
                        <a:gd name="connsiteY6" fmla="*/ 6299644 h 6323089"/>
                        <a:gd name="connsiteX7" fmla="*/ 10877165 w 13623187"/>
                        <a:gd name="connsiteY7" fmla="*/ 4095706 h 6323089"/>
                        <a:gd name="connsiteX8" fmla="*/ 10197225 w 13623187"/>
                        <a:gd name="connsiteY8" fmla="*/ 4259829 h 6323089"/>
                        <a:gd name="connsiteX9" fmla="*/ 10173779 w 13623187"/>
                        <a:gd name="connsiteY9" fmla="*/ 6299644 h 6323089"/>
                        <a:gd name="connsiteX10" fmla="*/ 3397841 w 13623187"/>
                        <a:gd name="connsiteY10" fmla="*/ 6323089 h 6323089"/>
                        <a:gd name="connsiteX11" fmla="*/ 3421286 w 13623187"/>
                        <a:gd name="connsiteY11" fmla="*/ 4212936 h 6323089"/>
                        <a:gd name="connsiteX12" fmla="*/ 2647564 w 13623187"/>
                        <a:gd name="connsiteY12" fmla="*/ 4212937 h 6323089"/>
                        <a:gd name="connsiteX13" fmla="*/ 2647564 w 13623187"/>
                        <a:gd name="connsiteY13" fmla="*/ 6276198 h 6323089"/>
                        <a:gd name="connsiteX14" fmla="*/ 0 w 13623187"/>
                        <a:gd name="connsiteY14" fmla="*/ 6302729 h 6323089"/>
                        <a:gd name="connsiteX15" fmla="*/ 914400 w 13623187"/>
                        <a:gd name="connsiteY15" fmla="*/ 1985552 h 6323089"/>
                        <a:gd name="connsiteX0" fmla="*/ 937847 w 13646634"/>
                        <a:gd name="connsiteY0" fmla="*/ 1985552 h 6323089"/>
                        <a:gd name="connsiteX1" fmla="*/ 4429472 w 13646634"/>
                        <a:gd name="connsiteY1" fmla="*/ 39521 h 6323089"/>
                        <a:gd name="connsiteX2" fmla="*/ 6797534 w 13646634"/>
                        <a:gd name="connsiteY2" fmla="*/ 5010105 h 6323089"/>
                        <a:gd name="connsiteX3" fmla="*/ 9259379 w 13646634"/>
                        <a:gd name="connsiteY3" fmla="*/ 16075 h 6323089"/>
                        <a:gd name="connsiteX4" fmla="*/ 12237042 w 13646634"/>
                        <a:gd name="connsiteY4" fmla="*/ 1422844 h 6323089"/>
                        <a:gd name="connsiteX5" fmla="*/ 13643811 w 13646634"/>
                        <a:gd name="connsiteY5" fmla="*/ 6302729 h 6323089"/>
                        <a:gd name="connsiteX6" fmla="*/ 10900611 w 13646634"/>
                        <a:gd name="connsiteY6" fmla="*/ 6299644 h 6323089"/>
                        <a:gd name="connsiteX7" fmla="*/ 10900612 w 13646634"/>
                        <a:gd name="connsiteY7" fmla="*/ 4095706 h 6323089"/>
                        <a:gd name="connsiteX8" fmla="*/ 10220672 w 13646634"/>
                        <a:gd name="connsiteY8" fmla="*/ 4259829 h 6323089"/>
                        <a:gd name="connsiteX9" fmla="*/ 10197226 w 13646634"/>
                        <a:gd name="connsiteY9" fmla="*/ 6299644 h 6323089"/>
                        <a:gd name="connsiteX10" fmla="*/ 3421288 w 13646634"/>
                        <a:gd name="connsiteY10" fmla="*/ 6323089 h 6323089"/>
                        <a:gd name="connsiteX11" fmla="*/ 3444733 w 13646634"/>
                        <a:gd name="connsiteY11" fmla="*/ 4212936 h 6323089"/>
                        <a:gd name="connsiteX12" fmla="*/ 2671011 w 13646634"/>
                        <a:gd name="connsiteY12" fmla="*/ 4212937 h 6323089"/>
                        <a:gd name="connsiteX13" fmla="*/ 2671011 w 13646634"/>
                        <a:gd name="connsiteY13" fmla="*/ 6276198 h 6323089"/>
                        <a:gd name="connsiteX14" fmla="*/ 0 w 13646634"/>
                        <a:gd name="connsiteY14" fmla="*/ 6232390 h 6323089"/>
                        <a:gd name="connsiteX15" fmla="*/ 937847 w 13646634"/>
                        <a:gd name="connsiteY15" fmla="*/ 1985552 h 6323089"/>
                        <a:gd name="connsiteX0" fmla="*/ 867509 w 13576296"/>
                        <a:gd name="connsiteY0" fmla="*/ 1985552 h 6323089"/>
                        <a:gd name="connsiteX1" fmla="*/ 4359134 w 13576296"/>
                        <a:gd name="connsiteY1" fmla="*/ 39521 h 6323089"/>
                        <a:gd name="connsiteX2" fmla="*/ 6727196 w 13576296"/>
                        <a:gd name="connsiteY2" fmla="*/ 5010105 h 6323089"/>
                        <a:gd name="connsiteX3" fmla="*/ 9189041 w 13576296"/>
                        <a:gd name="connsiteY3" fmla="*/ 16075 h 6323089"/>
                        <a:gd name="connsiteX4" fmla="*/ 12166704 w 13576296"/>
                        <a:gd name="connsiteY4" fmla="*/ 1422844 h 6323089"/>
                        <a:gd name="connsiteX5" fmla="*/ 13573473 w 13576296"/>
                        <a:gd name="connsiteY5" fmla="*/ 6302729 h 6323089"/>
                        <a:gd name="connsiteX6" fmla="*/ 10830273 w 13576296"/>
                        <a:gd name="connsiteY6" fmla="*/ 6299644 h 6323089"/>
                        <a:gd name="connsiteX7" fmla="*/ 10830274 w 13576296"/>
                        <a:gd name="connsiteY7" fmla="*/ 4095706 h 6323089"/>
                        <a:gd name="connsiteX8" fmla="*/ 10150334 w 13576296"/>
                        <a:gd name="connsiteY8" fmla="*/ 4259829 h 6323089"/>
                        <a:gd name="connsiteX9" fmla="*/ 10126888 w 13576296"/>
                        <a:gd name="connsiteY9" fmla="*/ 6299644 h 6323089"/>
                        <a:gd name="connsiteX10" fmla="*/ 3350950 w 13576296"/>
                        <a:gd name="connsiteY10" fmla="*/ 6323089 h 6323089"/>
                        <a:gd name="connsiteX11" fmla="*/ 3374395 w 13576296"/>
                        <a:gd name="connsiteY11" fmla="*/ 4212936 h 6323089"/>
                        <a:gd name="connsiteX12" fmla="*/ 2600673 w 13576296"/>
                        <a:gd name="connsiteY12" fmla="*/ 4212937 h 6323089"/>
                        <a:gd name="connsiteX13" fmla="*/ 2600673 w 13576296"/>
                        <a:gd name="connsiteY13" fmla="*/ 6276198 h 6323089"/>
                        <a:gd name="connsiteX14" fmla="*/ 0 w 13576296"/>
                        <a:gd name="connsiteY14" fmla="*/ 6302729 h 6323089"/>
                        <a:gd name="connsiteX15" fmla="*/ 867509 w 13576296"/>
                        <a:gd name="connsiteY15" fmla="*/ 1985552 h 6323089"/>
                        <a:gd name="connsiteX0" fmla="*/ 875123 w 13583910"/>
                        <a:gd name="connsiteY0" fmla="*/ 1985552 h 6323089"/>
                        <a:gd name="connsiteX1" fmla="*/ 4366748 w 13583910"/>
                        <a:gd name="connsiteY1" fmla="*/ 39521 h 6323089"/>
                        <a:gd name="connsiteX2" fmla="*/ 6734810 w 13583910"/>
                        <a:gd name="connsiteY2" fmla="*/ 5010105 h 6323089"/>
                        <a:gd name="connsiteX3" fmla="*/ 9196655 w 13583910"/>
                        <a:gd name="connsiteY3" fmla="*/ 16075 h 6323089"/>
                        <a:gd name="connsiteX4" fmla="*/ 12174318 w 13583910"/>
                        <a:gd name="connsiteY4" fmla="*/ 1422844 h 6323089"/>
                        <a:gd name="connsiteX5" fmla="*/ 13581087 w 13583910"/>
                        <a:gd name="connsiteY5" fmla="*/ 6302729 h 6323089"/>
                        <a:gd name="connsiteX6" fmla="*/ 10837887 w 13583910"/>
                        <a:gd name="connsiteY6" fmla="*/ 6299644 h 6323089"/>
                        <a:gd name="connsiteX7" fmla="*/ 10837888 w 13583910"/>
                        <a:gd name="connsiteY7" fmla="*/ 4095706 h 6323089"/>
                        <a:gd name="connsiteX8" fmla="*/ 10157948 w 13583910"/>
                        <a:gd name="connsiteY8" fmla="*/ 4259829 h 6323089"/>
                        <a:gd name="connsiteX9" fmla="*/ 10134502 w 13583910"/>
                        <a:gd name="connsiteY9" fmla="*/ 6299644 h 6323089"/>
                        <a:gd name="connsiteX10" fmla="*/ 3358564 w 13583910"/>
                        <a:gd name="connsiteY10" fmla="*/ 6323089 h 6323089"/>
                        <a:gd name="connsiteX11" fmla="*/ 3382009 w 13583910"/>
                        <a:gd name="connsiteY11" fmla="*/ 4212936 h 6323089"/>
                        <a:gd name="connsiteX12" fmla="*/ 2608287 w 13583910"/>
                        <a:gd name="connsiteY12" fmla="*/ 4212937 h 6323089"/>
                        <a:gd name="connsiteX13" fmla="*/ 2608287 w 13583910"/>
                        <a:gd name="connsiteY13" fmla="*/ 6276198 h 6323089"/>
                        <a:gd name="connsiteX14" fmla="*/ 7614 w 13583910"/>
                        <a:gd name="connsiteY14" fmla="*/ 6302729 h 6323089"/>
                        <a:gd name="connsiteX15" fmla="*/ 875123 w 13583910"/>
                        <a:gd name="connsiteY15" fmla="*/ 1985552 h 6323089"/>
                        <a:gd name="connsiteX0" fmla="*/ 1154365 w 13581798"/>
                        <a:gd name="connsiteY0" fmla="*/ 1654535 h 6343764"/>
                        <a:gd name="connsiteX1" fmla="*/ 4364636 w 13581798"/>
                        <a:gd name="connsiteY1" fmla="*/ 60196 h 6343764"/>
                        <a:gd name="connsiteX2" fmla="*/ 6732698 w 13581798"/>
                        <a:gd name="connsiteY2" fmla="*/ 5030780 h 6343764"/>
                        <a:gd name="connsiteX3" fmla="*/ 9194543 w 13581798"/>
                        <a:gd name="connsiteY3" fmla="*/ 36750 h 6343764"/>
                        <a:gd name="connsiteX4" fmla="*/ 12172206 w 13581798"/>
                        <a:gd name="connsiteY4" fmla="*/ 1443519 h 6343764"/>
                        <a:gd name="connsiteX5" fmla="*/ 13578975 w 13581798"/>
                        <a:gd name="connsiteY5" fmla="*/ 6323404 h 6343764"/>
                        <a:gd name="connsiteX6" fmla="*/ 10835775 w 13581798"/>
                        <a:gd name="connsiteY6" fmla="*/ 6320319 h 6343764"/>
                        <a:gd name="connsiteX7" fmla="*/ 10835776 w 13581798"/>
                        <a:gd name="connsiteY7" fmla="*/ 4116381 h 6343764"/>
                        <a:gd name="connsiteX8" fmla="*/ 10155836 w 13581798"/>
                        <a:gd name="connsiteY8" fmla="*/ 4280504 h 6343764"/>
                        <a:gd name="connsiteX9" fmla="*/ 10132390 w 13581798"/>
                        <a:gd name="connsiteY9" fmla="*/ 6320319 h 6343764"/>
                        <a:gd name="connsiteX10" fmla="*/ 3356452 w 13581798"/>
                        <a:gd name="connsiteY10" fmla="*/ 6343764 h 6343764"/>
                        <a:gd name="connsiteX11" fmla="*/ 3379897 w 13581798"/>
                        <a:gd name="connsiteY11" fmla="*/ 4233611 h 6343764"/>
                        <a:gd name="connsiteX12" fmla="*/ 2606175 w 13581798"/>
                        <a:gd name="connsiteY12" fmla="*/ 4233612 h 6343764"/>
                        <a:gd name="connsiteX13" fmla="*/ 2606175 w 13581798"/>
                        <a:gd name="connsiteY13" fmla="*/ 6296873 h 6343764"/>
                        <a:gd name="connsiteX14" fmla="*/ 5502 w 13581798"/>
                        <a:gd name="connsiteY14" fmla="*/ 6323404 h 6343764"/>
                        <a:gd name="connsiteX15" fmla="*/ 1154365 w 13581798"/>
                        <a:gd name="connsiteY15" fmla="*/ 1654535 h 6343764"/>
                        <a:gd name="connsiteX0" fmla="*/ 1154012 w 13581445"/>
                        <a:gd name="connsiteY0" fmla="*/ 1654535 h 6343764"/>
                        <a:gd name="connsiteX1" fmla="*/ 4364283 w 13581445"/>
                        <a:gd name="connsiteY1" fmla="*/ 60196 h 6343764"/>
                        <a:gd name="connsiteX2" fmla="*/ 6732345 w 13581445"/>
                        <a:gd name="connsiteY2" fmla="*/ 5030780 h 6343764"/>
                        <a:gd name="connsiteX3" fmla="*/ 9194190 w 13581445"/>
                        <a:gd name="connsiteY3" fmla="*/ 36750 h 6343764"/>
                        <a:gd name="connsiteX4" fmla="*/ 12171853 w 13581445"/>
                        <a:gd name="connsiteY4" fmla="*/ 1443519 h 6343764"/>
                        <a:gd name="connsiteX5" fmla="*/ 13578622 w 13581445"/>
                        <a:gd name="connsiteY5" fmla="*/ 6323404 h 6343764"/>
                        <a:gd name="connsiteX6" fmla="*/ 10835422 w 13581445"/>
                        <a:gd name="connsiteY6" fmla="*/ 6320319 h 6343764"/>
                        <a:gd name="connsiteX7" fmla="*/ 10835423 w 13581445"/>
                        <a:gd name="connsiteY7" fmla="*/ 4116381 h 6343764"/>
                        <a:gd name="connsiteX8" fmla="*/ 10155483 w 13581445"/>
                        <a:gd name="connsiteY8" fmla="*/ 4280504 h 6343764"/>
                        <a:gd name="connsiteX9" fmla="*/ 10132037 w 13581445"/>
                        <a:gd name="connsiteY9" fmla="*/ 6320319 h 6343764"/>
                        <a:gd name="connsiteX10" fmla="*/ 3356099 w 13581445"/>
                        <a:gd name="connsiteY10" fmla="*/ 6343764 h 6343764"/>
                        <a:gd name="connsiteX11" fmla="*/ 3379544 w 13581445"/>
                        <a:gd name="connsiteY11" fmla="*/ 4233611 h 6343764"/>
                        <a:gd name="connsiteX12" fmla="*/ 2605822 w 13581445"/>
                        <a:gd name="connsiteY12" fmla="*/ 4233612 h 6343764"/>
                        <a:gd name="connsiteX13" fmla="*/ 2605822 w 13581445"/>
                        <a:gd name="connsiteY13" fmla="*/ 6296873 h 6343764"/>
                        <a:gd name="connsiteX14" fmla="*/ 5149 w 13581445"/>
                        <a:gd name="connsiteY14" fmla="*/ 6323404 h 6343764"/>
                        <a:gd name="connsiteX15" fmla="*/ 1154012 w 13581445"/>
                        <a:gd name="connsiteY15" fmla="*/ 1654535 h 6343764"/>
                        <a:gd name="connsiteX0" fmla="*/ 1227606 w 13655039"/>
                        <a:gd name="connsiteY0" fmla="*/ 1654535 h 6343764"/>
                        <a:gd name="connsiteX1" fmla="*/ 4437877 w 13655039"/>
                        <a:gd name="connsiteY1" fmla="*/ 60196 h 6343764"/>
                        <a:gd name="connsiteX2" fmla="*/ 6805939 w 13655039"/>
                        <a:gd name="connsiteY2" fmla="*/ 5030780 h 6343764"/>
                        <a:gd name="connsiteX3" fmla="*/ 9267784 w 13655039"/>
                        <a:gd name="connsiteY3" fmla="*/ 36750 h 6343764"/>
                        <a:gd name="connsiteX4" fmla="*/ 12245447 w 13655039"/>
                        <a:gd name="connsiteY4" fmla="*/ 1443519 h 6343764"/>
                        <a:gd name="connsiteX5" fmla="*/ 13652216 w 13655039"/>
                        <a:gd name="connsiteY5" fmla="*/ 6323404 h 6343764"/>
                        <a:gd name="connsiteX6" fmla="*/ 10909016 w 13655039"/>
                        <a:gd name="connsiteY6" fmla="*/ 6320319 h 6343764"/>
                        <a:gd name="connsiteX7" fmla="*/ 10909017 w 13655039"/>
                        <a:gd name="connsiteY7" fmla="*/ 4116381 h 6343764"/>
                        <a:gd name="connsiteX8" fmla="*/ 10229077 w 13655039"/>
                        <a:gd name="connsiteY8" fmla="*/ 4280504 h 6343764"/>
                        <a:gd name="connsiteX9" fmla="*/ 10205631 w 13655039"/>
                        <a:gd name="connsiteY9" fmla="*/ 6320319 h 6343764"/>
                        <a:gd name="connsiteX10" fmla="*/ 3429693 w 13655039"/>
                        <a:gd name="connsiteY10" fmla="*/ 6343764 h 6343764"/>
                        <a:gd name="connsiteX11" fmla="*/ 3453138 w 13655039"/>
                        <a:gd name="connsiteY11" fmla="*/ 4233611 h 6343764"/>
                        <a:gd name="connsiteX12" fmla="*/ 2679416 w 13655039"/>
                        <a:gd name="connsiteY12" fmla="*/ 4233612 h 6343764"/>
                        <a:gd name="connsiteX13" fmla="*/ 2679416 w 13655039"/>
                        <a:gd name="connsiteY13" fmla="*/ 6296873 h 6343764"/>
                        <a:gd name="connsiteX14" fmla="*/ 78743 w 13655039"/>
                        <a:gd name="connsiteY14" fmla="*/ 6323404 h 6343764"/>
                        <a:gd name="connsiteX15" fmla="*/ 1227606 w 13655039"/>
                        <a:gd name="connsiteY15" fmla="*/ 1654535 h 6343764"/>
                        <a:gd name="connsiteX0" fmla="*/ 1227606 w 13655039"/>
                        <a:gd name="connsiteY0" fmla="*/ 1626092 h 6315321"/>
                        <a:gd name="connsiteX1" fmla="*/ 4437877 w 13655039"/>
                        <a:gd name="connsiteY1" fmla="*/ 31753 h 6315321"/>
                        <a:gd name="connsiteX2" fmla="*/ 6805939 w 13655039"/>
                        <a:gd name="connsiteY2" fmla="*/ 5002337 h 6315321"/>
                        <a:gd name="connsiteX3" fmla="*/ 9267784 w 13655039"/>
                        <a:gd name="connsiteY3" fmla="*/ 8307 h 6315321"/>
                        <a:gd name="connsiteX4" fmla="*/ 12245447 w 13655039"/>
                        <a:gd name="connsiteY4" fmla="*/ 1415076 h 6315321"/>
                        <a:gd name="connsiteX5" fmla="*/ 13652216 w 13655039"/>
                        <a:gd name="connsiteY5" fmla="*/ 6294961 h 6315321"/>
                        <a:gd name="connsiteX6" fmla="*/ 10909016 w 13655039"/>
                        <a:gd name="connsiteY6" fmla="*/ 6291876 h 6315321"/>
                        <a:gd name="connsiteX7" fmla="*/ 10909017 w 13655039"/>
                        <a:gd name="connsiteY7" fmla="*/ 4087938 h 6315321"/>
                        <a:gd name="connsiteX8" fmla="*/ 10229077 w 13655039"/>
                        <a:gd name="connsiteY8" fmla="*/ 4252061 h 6315321"/>
                        <a:gd name="connsiteX9" fmla="*/ 10205631 w 13655039"/>
                        <a:gd name="connsiteY9" fmla="*/ 6291876 h 6315321"/>
                        <a:gd name="connsiteX10" fmla="*/ 3429693 w 13655039"/>
                        <a:gd name="connsiteY10" fmla="*/ 6315321 h 6315321"/>
                        <a:gd name="connsiteX11" fmla="*/ 3453138 w 13655039"/>
                        <a:gd name="connsiteY11" fmla="*/ 4205168 h 6315321"/>
                        <a:gd name="connsiteX12" fmla="*/ 2679416 w 13655039"/>
                        <a:gd name="connsiteY12" fmla="*/ 4205169 h 6315321"/>
                        <a:gd name="connsiteX13" fmla="*/ 2679416 w 13655039"/>
                        <a:gd name="connsiteY13" fmla="*/ 6268430 h 6315321"/>
                        <a:gd name="connsiteX14" fmla="*/ 78743 w 13655039"/>
                        <a:gd name="connsiteY14" fmla="*/ 6294961 h 6315321"/>
                        <a:gd name="connsiteX15" fmla="*/ 1227606 w 13655039"/>
                        <a:gd name="connsiteY15" fmla="*/ 1626092 h 6315321"/>
                        <a:gd name="connsiteX0" fmla="*/ 1227606 w 13655039"/>
                        <a:gd name="connsiteY0" fmla="*/ 1618416 h 6307645"/>
                        <a:gd name="connsiteX1" fmla="*/ 4437877 w 13655039"/>
                        <a:gd name="connsiteY1" fmla="*/ 24077 h 6307645"/>
                        <a:gd name="connsiteX2" fmla="*/ 6805939 w 13655039"/>
                        <a:gd name="connsiteY2" fmla="*/ 4994661 h 6307645"/>
                        <a:gd name="connsiteX3" fmla="*/ 9267784 w 13655039"/>
                        <a:gd name="connsiteY3" fmla="*/ 631 h 6307645"/>
                        <a:gd name="connsiteX4" fmla="*/ 12245447 w 13655039"/>
                        <a:gd name="connsiteY4" fmla="*/ 1407400 h 6307645"/>
                        <a:gd name="connsiteX5" fmla="*/ 13652216 w 13655039"/>
                        <a:gd name="connsiteY5" fmla="*/ 6287285 h 6307645"/>
                        <a:gd name="connsiteX6" fmla="*/ 10909016 w 13655039"/>
                        <a:gd name="connsiteY6" fmla="*/ 6284200 h 6307645"/>
                        <a:gd name="connsiteX7" fmla="*/ 10909017 w 13655039"/>
                        <a:gd name="connsiteY7" fmla="*/ 4080262 h 6307645"/>
                        <a:gd name="connsiteX8" fmla="*/ 10229077 w 13655039"/>
                        <a:gd name="connsiteY8" fmla="*/ 4244385 h 6307645"/>
                        <a:gd name="connsiteX9" fmla="*/ 10205631 w 13655039"/>
                        <a:gd name="connsiteY9" fmla="*/ 6284200 h 6307645"/>
                        <a:gd name="connsiteX10" fmla="*/ 3429693 w 13655039"/>
                        <a:gd name="connsiteY10" fmla="*/ 6307645 h 6307645"/>
                        <a:gd name="connsiteX11" fmla="*/ 3453138 w 13655039"/>
                        <a:gd name="connsiteY11" fmla="*/ 4197492 h 6307645"/>
                        <a:gd name="connsiteX12" fmla="*/ 2679416 w 13655039"/>
                        <a:gd name="connsiteY12" fmla="*/ 4197493 h 6307645"/>
                        <a:gd name="connsiteX13" fmla="*/ 2679416 w 13655039"/>
                        <a:gd name="connsiteY13" fmla="*/ 6260754 h 6307645"/>
                        <a:gd name="connsiteX14" fmla="*/ 78743 w 13655039"/>
                        <a:gd name="connsiteY14" fmla="*/ 6287285 h 6307645"/>
                        <a:gd name="connsiteX15" fmla="*/ 1227606 w 1365503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10213801 w 13663209"/>
                        <a:gd name="connsiteY9" fmla="*/ 6284200 h 6307645"/>
                        <a:gd name="connsiteX10" fmla="*/ 3437863 w 13663209"/>
                        <a:gd name="connsiteY10" fmla="*/ 6307645 h 6307645"/>
                        <a:gd name="connsiteX11" fmla="*/ 3461308 w 13663209"/>
                        <a:gd name="connsiteY11" fmla="*/ 4197492 h 6307645"/>
                        <a:gd name="connsiteX12" fmla="*/ 2687586 w 13663209"/>
                        <a:gd name="connsiteY12" fmla="*/ 4197493 h 6307645"/>
                        <a:gd name="connsiteX13" fmla="*/ 2687586 w 13663209"/>
                        <a:gd name="connsiteY13" fmla="*/ 6260754 h 6307645"/>
                        <a:gd name="connsiteX14" fmla="*/ 86913 w 13663209"/>
                        <a:gd name="connsiteY14" fmla="*/ 6287285 h 6307645"/>
                        <a:gd name="connsiteX15" fmla="*/ 1235776 w 1366320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10213801 w 13663209"/>
                        <a:gd name="connsiteY9" fmla="*/ 6284200 h 6307645"/>
                        <a:gd name="connsiteX10" fmla="*/ 7333287 w 13663209"/>
                        <a:gd name="connsiteY10" fmla="*/ 6263952 h 6307645"/>
                        <a:gd name="connsiteX11" fmla="*/ 3437863 w 13663209"/>
                        <a:gd name="connsiteY11" fmla="*/ 6307645 h 6307645"/>
                        <a:gd name="connsiteX12" fmla="*/ 3461308 w 13663209"/>
                        <a:gd name="connsiteY12" fmla="*/ 4197492 h 6307645"/>
                        <a:gd name="connsiteX13" fmla="*/ 2687586 w 13663209"/>
                        <a:gd name="connsiteY13" fmla="*/ 4197493 h 6307645"/>
                        <a:gd name="connsiteX14" fmla="*/ 2687586 w 13663209"/>
                        <a:gd name="connsiteY14" fmla="*/ 6260754 h 6307645"/>
                        <a:gd name="connsiteX15" fmla="*/ 86913 w 13663209"/>
                        <a:gd name="connsiteY15" fmla="*/ 6287285 h 6307645"/>
                        <a:gd name="connsiteX16" fmla="*/ 1235776 w 13663209"/>
                        <a:gd name="connsiteY16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7333287 w 13663209"/>
                        <a:gd name="connsiteY9" fmla="*/ 6263952 h 6307645"/>
                        <a:gd name="connsiteX10" fmla="*/ 3437863 w 13663209"/>
                        <a:gd name="connsiteY10" fmla="*/ 6307645 h 6307645"/>
                        <a:gd name="connsiteX11" fmla="*/ 3461308 w 13663209"/>
                        <a:gd name="connsiteY11" fmla="*/ 4197492 h 6307645"/>
                        <a:gd name="connsiteX12" fmla="*/ 2687586 w 13663209"/>
                        <a:gd name="connsiteY12" fmla="*/ 4197493 h 6307645"/>
                        <a:gd name="connsiteX13" fmla="*/ 2687586 w 13663209"/>
                        <a:gd name="connsiteY13" fmla="*/ 6260754 h 6307645"/>
                        <a:gd name="connsiteX14" fmla="*/ 86913 w 13663209"/>
                        <a:gd name="connsiteY14" fmla="*/ 6287285 h 6307645"/>
                        <a:gd name="connsiteX15" fmla="*/ 1235776 w 1366320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7333287 w 13663209"/>
                        <a:gd name="connsiteY8" fmla="*/ 6263952 h 6307645"/>
                        <a:gd name="connsiteX9" fmla="*/ 3437863 w 13663209"/>
                        <a:gd name="connsiteY9" fmla="*/ 6307645 h 6307645"/>
                        <a:gd name="connsiteX10" fmla="*/ 3461308 w 13663209"/>
                        <a:gd name="connsiteY10" fmla="*/ 4197492 h 6307645"/>
                        <a:gd name="connsiteX11" fmla="*/ 2687586 w 13663209"/>
                        <a:gd name="connsiteY11" fmla="*/ 4197493 h 6307645"/>
                        <a:gd name="connsiteX12" fmla="*/ 2687586 w 13663209"/>
                        <a:gd name="connsiteY12" fmla="*/ 6260754 h 6307645"/>
                        <a:gd name="connsiteX13" fmla="*/ 86913 w 13663209"/>
                        <a:gd name="connsiteY13" fmla="*/ 6287285 h 6307645"/>
                        <a:gd name="connsiteX14" fmla="*/ 1235776 w 13663209"/>
                        <a:gd name="connsiteY14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7333287 w 13663209"/>
                        <a:gd name="connsiteY7" fmla="*/ 6263952 h 6307645"/>
                        <a:gd name="connsiteX8" fmla="*/ 3437863 w 13663209"/>
                        <a:gd name="connsiteY8" fmla="*/ 6307645 h 6307645"/>
                        <a:gd name="connsiteX9" fmla="*/ 3461308 w 13663209"/>
                        <a:gd name="connsiteY9" fmla="*/ 4197492 h 6307645"/>
                        <a:gd name="connsiteX10" fmla="*/ 2687586 w 13663209"/>
                        <a:gd name="connsiteY10" fmla="*/ 4197493 h 6307645"/>
                        <a:gd name="connsiteX11" fmla="*/ 2687586 w 13663209"/>
                        <a:gd name="connsiteY11" fmla="*/ 6260754 h 6307645"/>
                        <a:gd name="connsiteX12" fmla="*/ 86913 w 13663209"/>
                        <a:gd name="connsiteY12" fmla="*/ 6287285 h 6307645"/>
                        <a:gd name="connsiteX13" fmla="*/ 1235776 w 13663209"/>
                        <a:gd name="connsiteY13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7333287 w 13663209"/>
                        <a:gd name="connsiteY6" fmla="*/ 6263952 h 6307645"/>
                        <a:gd name="connsiteX7" fmla="*/ 3437863 w 13663209"/>
                        <a:gd name="connsiteY7" fmla="*/ 6307645 h 6307645"/>
                        <a:gd name="connsiteX8" fmla="*/ 3461308 w 13663209"/>
                        <a:gd name="connsiteY8" fmla="*/ 4197492 h 6307645"/>
                        <a:gd name="connsiteX9" fmla="*/ 2687586 w 13663209"/>
                        <a:gd name="connsiteY9" fmla="*/ 4197493 h 6307645"/>
                        <a:gd name="connsiteX10" fmla="*/ 2687586 w 13663209"/>
                        <a:gd name="connsiteY10" fmla="*/ 6260754 h 6307645"/>
                        <a:gd name="connsiteX11" fmla="*/ 86913 w 13663209"/>
                        <a:gd name="connsiteY11" fmla="*/ 6287285 h 6307645"/>
                        <a:gd name="connsiteX12" fmla="*/ 1235776 w 13663209"/>
                        <a:gd name="connsiteY12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333287 w 12253617"/>
                        <a:gd name="connsiteY5" fmla="*/ 6263952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418397 w 12253617"/>
                        <a:gd name="connsiteY5" fmla="*/ 6307645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418397 w 12253617"/>
                        <a:gd name="connsiteY5" fmla="*/ 6307645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27152 h 6316381"/>
                        <a:gd name="connsiteX1" fmla="*/ 4446047 w 12253617"/>
                        <a:gd name="connsiteY1" fmla="*/ 32813 h 6316381"/>
                        <a:gd name="connsiteX2" fmla="*/ 6814109 w 12253617"/>
                        <a:gd name="connsiteY2" fmla="*/ 5003397 h 6316381"/>
                        <a:gd name="connsiteX3" fmla="*/ 9275954 w 12253617"/>
                        <a:gd name="connsiteY3" fmla="*/ 9367 h 6316381"/>
                        <a:gd name="connsiteX4" fmla="*/ 12253617 w 12253617"/>
                        <a:gd name="connsiteY4" fmla="*/ 1416136 h 6316381"/>
                        <a:gd name="connsiteX5" fmla="*/ 7418397 w 12253617"/>
                        <a:gd name="connsiteY5" fmla="*/ 6316381 h 6316381"/>
                        <a:gd name="connsiteX6" fmla="*/ 3437863 w 12253617"/>
                        <a:gd name="connsiteY6" fmla="*/ 6316381 h 6316381"/>
                        <a:gd name="connsiteX7" fmla="*/ 3461308 w 12253617"/>
                        <a:gd name="connsiteY7" fmla="*/ 4206228 h 6316381"/>
                        <a:gd name="connsiteX8" fmla="*/ 2687586 w 12253617"/>
                        <a:gd name="connsiteY8" fmla="*/ 4206229 h 6316381"/>
                        <a:gd name="connsiteX9" fmla="*/ 2687586 w 12253617"/>
                        <a:gd name="connsiteY9" fmla="*/ 6269490 h 6316381"/>
                        <a:gd name="connsiteX10" fmla="*/ 86913 w 12253617"/>
                        <a:gd name="connsiteY10" fmla="*/ 6296021 h 6316381"/>
                        <a:gd name="connsiteX11" fmla="*/ 1235776 w 12253617"/>
                        <a:gd name="connsiteY11" fmla="*/ 1627152 h 6316381"/>
                        <a:gd name="connsiteX0" fmla="*/ 1235776 w 12253617"/>
                        <a:gd name="connsiteY0" fmla="*/ 1619906 h 6309135"/>
                        <a:gd name="connsiteX1" fmla="*/ 4446047 w 12253617"/>
                        <a:gd name="connsiteY1" fmla="*/ 25567 h 6309135"/>
                        <a:gd name="connsiteX2" fmla="*/ 6814109 w 12253617"/>
                        <a:gd name="connsiteY2" fmla="*/ 4996151 h 6309135"/>
                        <a:gd name="connsiteX3" fmla="*/ 9275954 w 12253617"/>
                        <a:gd name="connsiteY3" fmla="*/ 2121 h 6309135"/>
                        <a:gd name="connsiteX4" fmla="*/ 12253617 w 12253617"/>
                        <a:gd name="connsiteY4" fmla="*/ 1408890 h 6309135"/>
                        <a:gd name="connsiteX5" fmla="*/ 7418397 w 12253617"/>
                        <a:gd name="connsiteY5" fmla="*/ 6309135 h 6309135"/>
                        <a:gd name="connsiteX6" fmla="*/ 3437863 w 12253617"/>
                        <a:gd name="connsiteY6" fmla="*/ 6309135 h 6309135"/>
                        <a:gd name="connsiteX7" fmla="*/ 3461308 w 12253617"/>
                        <a:gd name="connsiteY7" fmla="*/ 4198982 h 6309135"/>
                        <a:gd name="connsiteX8" fmla="*/ 2687586 w 12253617"/>
                        <a:gd name="connsiteY8" fmla="*/ 4198983 h 6309135"/>
                        <a:gd name="connsiteX9" fmla="*/ 2687586 w 12253617"/>
                        <a:gd name="connsiteY9" fmla="*/ 6262244 h 6309135"/>
                        <a:gd name="connsiteX10" fmla="*/ 86913 w 12253617"/>
                        <a:gd name="connsiteY10" fmla="*/ 6288775 h 6309135"/>
                        <a:gd name="connsiteX11" fmla="*/ 1235776 w 12253617"/>
                        <a:gd name="connsiteY11" fmla="*/ 1619906 h 6309135"/>
                        <a:gd name="connsiteX0" fmla="*/ 1235776 w 12253617"/>
                        <a:gd name="connsiteY0" fmla="*/ 1619905 h 6309134"/>
                        <a:gd name="connsiteX1" fmla="*/ 4446047 w 12253617"/>
                        <a:gd name="connsiteY1" fmla="*/ 25566 h 6309134"/>
                        <a:gd name="connsiteX2" fmla="*/ 6814109 w 12253617"/>
                        <a:gd name="connsiteY2" fmla="*/ 4996150 h 6309134"/>
                        <a:gd name="connsiteX3" fmla="*/ 9275954 w 12253617"/>
                        <a:gd name="connsiteY3" fmla="*/ 2120 h 6309134"/>
                        <a:gd name="connsiteX4" fmla="*/ 12253617 w 12253617"/>
                        <a:gd name="connsiteY4" fmla="*/ 1408889 h 6309134"/>
                        <a:gd name="connsiteX5" fmla="*/ 7418397 w 12253617"/>
                        <a:gd name="connsiteY5" fmla="*/ 6309134 h 6309134"/>
                        <a:gd name="connsiteX6" fmla="*/ 3437863 w 12253617"/>
                        <a:gd name="connsiteY6" fmla="*/ 6309134 h 6309134"/>
                        <a:gd name="connsiteX7" fmla="*/ 3461308 w 12253617"/>
                        <a:gd name="connsiteY7" fmla="*/ 4198981 h 6309134"/>
                        <a:gd name="connsiteX8" fmla="*/ 2687586 w 12253617"/>
                        <a:gd name="connsiteY8" fmla="*/ 4198982 h 6309134"/>
                        <a:gd name="connsiteX9" fmla="*/ 2687586 w 12253617"/>
                        <a:gd name="connsiteY9" fmla="*/ 6262243 h 6309134"/>
                        <a:gd name="connsiteX10" fmla="*/ 86913 w 12253617"/>
                        <a:gd name="connsiteY10" fmla="*/ 6288774 h 6309134"/>
                        <a:gd name="connsiteX11" fmla="*/ 1235776 w 12253617"/>
                        <a:gd name="connsiteY11" fmla="*/ 1619905 h 6309134"/>
                        <a:gd name="connsiteX0" fmla="*/ 1235776 w 12168508"/>
                        <a:gd name="connsiteY0" fmla="*/ 1620410 h 6309639"/>
                        <a:gd name="connsiteX1" fmla="*/ 4446047 w 12168508"/>
                        <a:gd name="connsiteY1" fmla="*/ 26071 h 6309639"/>
                        <a:gd name="connsiteX2" fmla="*/ 6814109 w 12168508"/>
                        <a:gd name="connsiteY2" fmla="*/ 4996655 h 6309639"/>
                        <a:gd name="connsiteX3" fmla="*/ 9275954 w 12168508"/>
                        <a:gd name="connsiteY3" fmla="*/ 2625 h 6309639"/>
                        <a:gd name="connsiteX4" fmla="*/ 12168508 w 12168508"/>
                        <a:gd name="connsiteY4" fmla="*/ 1365701 h 6309639"/>
                        <a:gd name="connsiteX5" fmla="*/ 7418397 w 12168508"/>
                        <a:gd name="connsiteY5" fmla="*/ 6309639 h 6309639"/>
                        <a:gd name="connsiteX6" fmla="*/ 3437863 w 12168508"/>
                        <a:gd name="connsiteY6" fmla="*/ 6309639 h 6309639"/>
                        <a:gd name="connsiteX7" fmla="*/ 3461308 w 12168508"/>
                        <a:gd name="connsiteY7" fmla="*/ 4199486 h 6309639"/>
                        <a:gd name="connsiteX8" fmla="*/ 2687586 w 12168508"/>
                        <a:gd name="connsiteY8" fmla="*/ 4199487 h 6309639"/>
                        <a:gd name="connsiteX9" fmla="*/ 2687586 w 12168508"/>
                        <a:gd name="connsiteY9" fmla="*/ 6262748 h 6309639"/>
                        <a:gd name="connsiteX10" fmla="*/ 86913 w 12168508"/>
                        <a:gd name="connsiteY10" fmla="*/ 6289279 h 6309639"/>
                        <a:gd name="connsiteX11" fmla="*/ 1235776 w 12168508"/>
                        <a:gd name="connsiteY11" fmla="*/ 1620410 h 6309639"/>
                        <a:gd name="connsiteX0" fmla="*/ 1235776 w 12168508"/>
                        <a:gd name="connsiteY0" fmla="*/ 1620410 h 6309639"/>
                        <a:gd name="connsiteX1" fmla="*/ 4446047 w 12168508"/>
                        <a:gd name="connsiteY1" fmla="*/ 26071 h 6309639"/>
                        <a:gd name="connsiteX2" fmla="*/ 6814109 w 12168508"/>
                        <a:gd name="connsiteY2" fmla="*/ 4996655 h 6309639"/>
                        <a:gd name="connsiteX3" fmla="*/ 9275954 w 12168508"/>
                        <a:gd name="connsiteY3" fmla="*/ 2625 h 6309639"/>
                        <a:gd name="connsiteX4" fmla="*/ 12168508 w 12168508"/>
                        <a:gd name="connsiteY4" fmla="*/ 1365701 h 6309639"/>
                        <a:gd name="connsiteX5" fmla="*/ 7418397 w 12168508"/>
                        <a:gd name="connsiteY5" fmla="*/ 6309639 h 6309639"/>
                        <a:gd name="connsiteX6" fmla="*/ 3437863 w 12168508"/>
                        <a:gd name="connsiteY6" fmla="*/ 6309639 h 6309639"/>
                        <a:gd name="connsiteX7" fmla="*/ 3461308 w 12168508"/>
                        <a:gd name="connsiteY7" fmla="*/ 4199486 h 6309639"/>
                        <a:gd name="connsiteX8" fmla="*/ 2687586 w 12168508"/>
                        <a:gd name="connsiteY8" fmla="*/ 4199487 h 6309639"/>
                        <a:gd name="connsiteX9" fmla="*/ 2687586 w 12168508"/>
                        <a:gd name="connsiteY9" fmla="*/ 6262748 h 6309639"/>
                        <a:gd name="connsiteX10" fmla="*/ 86913 w 12168508"/>
                        <a:gd name="connsiteY10" fmla="*/ 6289279 h 6309639"/>
                        <a:gd name="connsiteX11" fmla="*/ 1235776 w 12168508"/>
                        <a:gd name="connsiteY11" fmla="*/ 1620410 h 6309639"/>
                        <a:gd name="connsiteX0" fmla="*/ 1235776 w 12168508"/>
                        <a:gd name="connsiteY0" fmla="*/ 1617805 h 6307034"/>
                        <a:gd name="connsiteX1" fmla="*/ 4446047 w 12168508"/>
                        <a:gd name="connsiteY1" fmla="*/ 23466 h 6307034"/>
                        <a:gd name="connsiteX2" fmla="*/ 6814109 w 12168508"/>
                        <a:gd name="connsiteY2" fmla="*/ 4994050 h 6307034"/>
                        <a:gd name="connsiteX3" fmla="*/ 9275954 w 12168508"/>
                        <a:gd name="connsiteY3" fmla="*/ 20 h 6307034"/>
                        <a:gd name="connsiteX4" fmla="*/ 12168508 w 12168508"/>
                        <a:gd name="connsiteY4" fmla="*/ 1363096 h 6307034"/>
                        <a:gd name="connsiteX5" fmla="*/ 7418397 w 12168508"/>
                        <a:gd name="connsiteY5" fmla="*/ 6307034 h 6307034"/>
                        <a:gd name="connsiteX6" fmla="*/ 3437863 w 12168508"/>
                        <a:gd name="connsiteY6" fmla="*/ 6307034 h 6307034"/>
                        <a:gd name="connsiteX7" fmla="*/ 3461308 w 12168508"/>
                        <a:gd name="connsiteY7" fmla="*/ 4196881 h 6307034"/>
                        <a:gd name="connsiteX8" fmla="*/ 2687586 w 12168508"/>
                        <a:gd name="connsiteY8" fmla="*/ 4196882 h 6307034"/>
                        <a:gd name="connsiteX9" fmla="*/ 2687586 w 12168508"/>
                        <a:gd name="connsiteY9" fmla="*/ 6260143 h 6307034"/>
                        <a:gd name="connsiteX10" fmla="*/ 86913 w 12168508"/>
                        <a:gd name="connsiteY10" fmla="*/ 6286674 h 6307034"/>
                        <a:gd name="connsiteX11" fmla="*/ 1235776 w 12168508"/>
                        <a:gd name="connsiteY11" fmla="*/ 1617805 h 6307034"/>
                        <a:gd name="connsiteX0" fmla="*/ 1376894 w 12309626"/>
                        <a:gd name="connsiteY0" fmla="*/ 1617805 h 6307034"/>
                        <a:gd name="connsiteX1" fmla="*/ 4587165 w 12309626"/>
                        <a:gd name="connsiteY1" fmla="*/ 23466 h 6307034"/>
                        <a:gd name="connsiteX2" fmla="*/ 6955227 w 12309626"/>
                        <a:gd name="connsiteY2" fmla="*/ 4994050 h 6307034"/>
                        <a:gd name="connsiteX3" fmla="*/ 9417072 w 12309626"/>
                        <a:gd name="connsiteY3" fmla="*/ 20 h 6307034"/>
                        <a:gd name="connsiteX4" fmla="*/ 12309626 w 12309626"/>
                        <a:gd name="connsiteY4" fmla="*/ 1363096 h 6307034"/>
                        <a:gd name="connsiteX5" fmla="*/ 7559515 w 12309626"/>
                        <a:gd name="connsiteY5" fmla="*/ 6307034 h 6307034"/>
                        <a:gd name="connsiteX6" fmla="*/ 3578981 w 12309626"/>
                        <a:gd name="connsiteY6" fmla="*/ 6307034 h 6307034"/>
                        <a:gd name="connsiteX7" fmla="*/ 3602426 w 12309626"/>
                        <a:gd name="connsiteY7" fmla="*/ 4196881 h 6307034"/>
                        <a:gd name="connsiteX8" fmla="*/ 2828704 w 12309626"/>
                        <a:gd name="connsiteY8" fmla="*/ 4196882 h 6307034"/>
                        <a:gd name="connsiteX9" fmla="*/ 2828704 w 12309626"/>
                        <a:gd name="connsiteY9" fmla="*/ 6260143 h 6307034"/>
                        <a:gd name="connsiteX10" fmla="*/ 79090 w 12309626"/>
                        <a:gd name="connsiteY10" fmla="*/ 6221134 h 6307034"/>
                        <a:gd name="connsiteX11" fmla="*/ 1376894 w 12309626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869270 w 12350192"/>
                        <a:gd name="connsiteY9" fmla="*/ 6260143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953259 w 12350192"/>
                        <a:gd name="connsiteY9" fmla="*/ 6265891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953259 w 12350192"/>
                        <a:gd name="connsiteY9" fmla="*/ 6254393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32418 w 12365150"/>
                        <a:gd name="connsiteY0" fmla="*/ 1617805 h 6307034"/>
                        <a:gd name="connsiteX1" fmla="*/ 4642689 w 12365150"/>
                        <a:gd name="connsiteY1" fmla="*/ 23466 h 6307034"/>
                        <a:gd name="connsiteX2" fmla="*/ 7010751 w 12365150"/>
                        <a:gd name="connsiteY2" fmla="*/ 4994050 h 6307034"/>
                        <a:gd name="connsiteX3" fmla="*/ 9472596 w 12365150"/>
                        <a:gd name="connsiteY3" fmla="*/ 20 h 6307034"/>
                        <a:gd name="connsiteX4" fmla="*/ 12365150 w 12365150"/>
                        <a:gd name="connsiteY4" fmla="*/ 1363096 h 6307034"/>
                        <a:gd name="connsiteX5" fmla="*/ 7615039 w 12365150"/>
                        <a:gd name="connsiteY5" fmla="*/ 6307034 h 6307034"/>
                        <a:gd name="connsiteX6" fmla="*/ 3634505 w 12365150"/>
                        <a:gd name="connsiteY6" fmla="*/ 6307034 h 6307034"/>
                        <a:gd name="connsiteX7" fmla="*/ 3657950 w 12365150"/>
                        <a:gd name="connsiteY7" fmla="*/ 4196881 h 6307034"/>
                        <a:gd name="connsiteX8" fmla="*/ 2884228 w 12365150"/>
                        <a:gd name="connsiteY8" fmla="*/ 4196882 h 6307034"/>
                        <a:gd name="connsiteX9" fmla="*/ 2968217 w 12365150"/>
                        <a:gd name="connsiteY9" fmla="*/ 6254393 h 6307034"/>
                        <a:gd name="connsiteX10" fmla="*/ 76395 w 12365150"/>
                        <a:gd name="connsiteY10" fmla="*/ 6278632 h 6307034"/>
                        <a:gd name="connsiteX11" fmla="*/ 1432418 w 12365150"/>
                        <a:gd name="connsiteY11" fmla="*/ 1617805 h 6307034"/>
                        <a:gd name="connsiteX0" fmla="*/ 1428679 w 12361411"/>
                        <a:gd name="connsiteY0" fmla="*/ 1617805 h 6307034"/>
                        <a:gd name="connsiteX1" fmla="*/ 4638950 w 12361411"/>
                        <a:gd name="connsiteY1" fmla="*/ 23466 h 6307034"/>
                        <a:gd name="connsiteX2" fmla="*/ 7007012 w 12361411"/>
                        <a:gd name="connsiteY2" fmla="*/ 4994050 h 6307034"/>
                        <a:gd name="connsiteX3" fmla="*/ 9468857 w 12361411"/>
                        <a:gd name="connsiteY3" fmla="*/ 20 h 6307034"/>
                        <a:gd name="connsiteX4" fmla="*/ 12361411 w 12361411"/>
                        <a:gd name="connsiteY4" fmla="*/ 1363096 h 6307034"/>
                        <a:gd name="connsiteX5" fmla="*/ 7611300 w 12361411"/>
                        <a:gd name="connsiteY5" fmla="*/ 6307034 h 6307034"/>
                        <a:gd name="connsiteX6" fmla="*/ 3630766 w 12361411"/>
                        <a:gd name="connsiteY6" fmla="*/ 6307034 h 6307034"/>
                        <a:gd name="connsiteX7" fmla="*/ 3654211 w 12361411"/>
                        <a:gd name="connsiteY7" fmla="*/ 4196881 h 6307034"/>
                        <a:gd name="connsiteX8" fmla="*/ 2880489 w 12361411"/>
                        <a:gd name="connsiteY8" fmla="*/ 4196882 h 6307034"/>
                        <a:gd name="connsiteX9" fmla="*/ 2964478 w 12361411"/>
                        <a:gd name="connsiteY9" fmla="*/ 6254393 h 6307034"/>
                        <a:gd name="connsiteX10" fmla="*/ 76572 w 12361411"/>
                        <a:gd name="connsiteY10" fmla="*/ 6270590 h 6307034"/>
                        <a:gd name="connsiteX11" fmla="*/ 1428679 w 12361411"/>
                        <a:gd name="connsiteY11" fmla="*/ 1617805 h 6307034"/>
                        <a:gd name="connsiteX0" fmla="*/ 1447387 w 12380119"/>
                        <a:gd name="connsiteY0" fmla="*/ 1617805 h 6307034"/>
                        <a:gd name="connsiteX1" fmla="*/ 4657658 w 12380119"/>
                        <a:gd name="connsiteY1" fmla="*/ 23466 h 6307034"/>
                        <a:gd name="connsiteX2" fmla="*/ 7025720 w 12380119"/>
                        <a:gd name="connsiteY2" fmla="*/ 4994050 h 6307034"/>
                        <a:gd name="connsiteX3" fmla="*/ 9487565 w 12380119"/>
                        <a:gd name="connsiteY3" fmla="*/ 20 h 6307034"/>
                        <a:gd name="connsiteX4" fmla="*/ 12380119 w 12380119"/>
                        <a:gd name="connsiteY4" fmla="*/ 1363096 h 6307034"/>
                        <a:gd name="connsiteX5" fmla="*/ 7630008 w 12380119"/>
                        <a:gd name="connsiteY5" fmla="*/ 6307034 h 6307034"/>
                        <a:gd name="connsiteX6" fmla="*/ 3649474 w 12380119"/>
                        <a:gd name="connsiteY6" fmla="*/ 6307034 h 6307034"/>
                        <a:gd name="connsiteX7" fmla="*/ 3672919 w 12380119"/>
                        <a:gd name="connsiteY7" fmla="*/ 4196881 h 6307034"/>
                        <a:gd name="connsiteX8" fmla="*/ 2899197 w 12380119"/>
                        <a:gd name="connsiteY8" fmla="*/ 4196882 h 6307034"/>
                        <a:gd name="connsiteX9" fmla="*/ 2983186 w 12380119"/>
                        <a:gd name="connsiteY9" fmla="*/ 6254393 h 6307034"/>
                        <a:gd name="connsiteX10" fmla="*/ 75700 w 12380119"/>
                        <a:gd name="connsiteY10" fmla="*/ 6266569 h 6307034"/>
                        <a:gd name="connsiteX11" fmla="*/ 1447387 w 12380119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79271 w 12380120"/>
                        <a:gd name="connsiteY9" fmla="*/ 6258414 h 6307034"/>
                        <a:gd name="connsiteX10" fmla="*/ 75701 w 12380120"/>
                        <a:gd name="connsiteY10" fmla="*/ 6266569 h 6307034"/>
                        <a:gd name="connsiteX11" fmla="*/ 1447388 w 12380120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94936 w 12380120"/>
                        <a:gd name="connsiteY9" fmla="*/ 6246351 h 6307034"/>
                        <a:gd name="connsiteX10" fmla="*/ 75701 w 12380120"/>
                        <a:gd name="connsiteY10" fmla="*/ 6266569 h 6307034"/>
                        <a:gd name="connsiteX11" fmla="*/ 1447388 w 12380120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94936 w 12380120"/>
                        <a:gd name="connsiteY9" fmla="*/ 6246351 h 6307034"/>
                        <a:gd name="connsiteX10" fmla="*/ 75701 w 12380120"/>
                        <a:gd name="connsiteY10" fmla="*/ 6254506 h 6307034"/>
                        <a:gd name="connsiteX11" fmla="*/ 1447388 w 12380120"/>
                        <a:gd name="connsiteY11" fmla="*/ 1617805 h 6307034"/>
                        <a:gd name="connsiteX0" fmla="*/ 1376277 w 12309009"/>
                        <a:gd name="connsiteY0" fmla="*/ 1617805 h 6307034"/>
                        <a:gd name="connsiteX1" fmla="*/ 4586548 w 12309009"/>
                        <a:gd name="connsiteY1" fmla="*/ 23466 h 6307034"/>
                        <a:gd name="connsiteX2" fmla="*/ 6954610 w 12309009"/>
                        <a:gd name="connsiteY2" fmla="*/ 4994050 h 6307034"/>
                        <a:gd name="connsiteX3" fmla="*/ 9416455 w 12309009"/>
                        <a:gd name="connsiteY3" fmla="*/ 20 h 6307034"/>
                        <a:gd name="connsiteX4" fmla="*/ 12309009 w 12309009"/>
                        <a:gd name="connsiteY4" fmla="*/ 1363096 h 6307034"/>
                        <a:gd name="connsiteX5" fmla="*/ 7558898 w 12309009"/>
                        <a:gd name="connsiteY5" fmla="*/ 6307034 h 6307034"/>
                        <a:gd name="connsiteX6" fmla="*/ 3578364 w 12309009"/>
                        <a:gd name="connsiteY6" fmla="*/ 6307034 h 6307034"/>
                        <a:gd name="connsiteX7" fmla="*/ 3601809 w 12309009"/>
                        <a:gd name="connsiteY7" fmla="*/ 4196881 h 6307034"/>
                        <a:gd name="connsiteX8" fmla="*/ 2828087 w 12309009"/>
                        <a:gd name="connsiteY8" fmla="*/ 4196882 h 6307034"/>
                        <a:gd name="connsiteX9" fmla="*/ 2923825 w 12309009"/>
                        <a:gd name="connsiteY9" fmla="*/ 6246351 h 6307034"/>
                        <a:gd name="connsiteX10" fmla="*/ 4590 w 12309009"/>
                        <a:gd name="connsiteY10" fmla="*/ 6254506 h 6307034"/>
                        <a:gd name="connsiteX11" fmla="*/ 1376277 w 12309009"/>
                        <a:gd name="connsiteY11" fmla="*/ 1617805 h 6307034"/>
                        <a:gd name="connsiteX0" fmla="*/ 1313499 w 12309276"/>
                        <a:gd name="connsiteY0" fmla="*/ 1585441 h 6307034"/>
                        <a:gd name="connsiteX1" fmla="*/ 4586815 w 12309276"/>
                        <a:gd name="connsiteY1" fmla="*/ 23466 h 6307034"/>
                        <a:gd name="connsiteX2" fmla="*/ 6954877 w 12309276"/>
                        <a:gd name="connsiteY2" fmla="*/ 4994050 h 6307034"/>
                        <a:gd name="connsiteX3" fmla="*/ 9416722 w 12309276"/>
                        <a:gd name="connsiteY3" fmla="*/ 20 h 6307034"/>
                        <a:gd name="connsiteX4" fmla="*/ 12309276 w 12309276"/>
                        <a:gd name="connsiteY4" fmla="*/ 1363096 h 6307034"/>
                        <a:gd name="connsiteX5" fmla="*/ 7559165 w 12309276"/>
                        <a:gd name="connsiteY5" fmla="*/ 6307034 h 6307034"/>
                        <a:gd name="connsiteX6" fmla="*/ 3578631 w 12309276"/>
                        <a:gd name="connsiteY6" fmla="*/ 6307034 h 6307034"/>
                        <a:gd name="connsiteX7" fmla="*/ 3602076 w 12309276"/>
                        <a:gd name="connsiteY7" fmla="*/ 4196881 h 6307034"/>
                        <a:gd name="connsiteX8" fmla="*/ 2828354 w 12309276"/>
                        <a:gd name="connsiteY8" fmla="*/ 4196882 h 6307034"/>
                        <a:gd name="connsiteX9" fmla="*/ 2924092 w 12309276"/>
                        <a:gd name="connsiteY9" fmla="*/ 6246351 h 6307034"/>
                        <a:gd name="connsiteX10" fmla="*/ 4857 w 12309276"/>
                        <a:gd name="connsiteY10" fmla="*/ 6254506 h 6307034"/>
                        <a:gd name="connsiteX11" fmla="*/ 1313499 w 12309276"/>
                        <a:gd name="connsiteY11" fmla="*/ 1585441 h 6307034"/>
                        <a:gd name="connsiteX0" fmla="*/ 1313499 w 12309276"/>
                        <a:gd name="connsiteY0" fmla="*/ 1645429 h 6367022"/>
                        <a:gd name="connsiteX1" fmla="*/ 4397685 w 12309276"/>
                        <a:gd name="connsiteY1" fmla="*/ 2541 h 6367022"/>
                        <a:gd name="connsiteX2" fmla="*/ 6954877 w 12309276"/>
                        <a:gd name="connsiteY2" fmla="*/ 5054038 h 6367022"/>
                        <a:gd name="connsiteX3" fmla="*/ 9416722 w 12309276"/>
                        <a:gd name="connsiteY3" fmla="*/ 60008 h 6367022"/>
                        <a:gd name="connsiteX4" fmla="*/ 12309276 w 12309276"/>
                        <a:gd name="connsiteY4" fmla="*/ 1423084 h 6367022"/>
                        <a:gd name="connsiteX5" fmla="*/ 7559165 w 12309276"/>
                        <a:gd name="connsiteY5" fmla="*/ 6367022 h 6367022"/>
                        <a:gd name="connsiteX6" fmla="*/ 3578631 w 12309276"/>
                        <a:gd name="connsiteY6" fmla="*/ 6367022 h 6367022"/>
                        <a:gd name="connsiteX7" fmla="*/ 3602076 w 12309276"/>
                        <a:gd name="connsiteY7" fmla="*/ 4256869 h 6367022"/>
                        <a:gd name="connsiteX8" fmla="*/ 2828354 w 12309276"/>
                        <a:gd name="connsiteY8" fmla="*/ 4256870 h 6367022"/>
                        <a:gd name="connsiteX9" fmla="*/ 2924092 w 12309276"/>
                        <a:gd name="connsiteY9" fmla="*/ 6306339 h 6367022"/>
                        <a:gd name="connsiteX10" fmla="*/ 4857 w 12309276"/>
                        <a:gd name="connsiteY10" fmla="*/ 6314494 h 6367022"/>
                        <a:gd name="connsiteX11" fmla="*/ 1313499 w 12309276"/>
                        <a:gd name="connsiteY11" fmla="*/ 1645429 h 6367022"/>
                        <a:gd name="connsiteX0" fmla="*/ 1313499 w 12309276"/>
                        <a:gd name="connsiteY0" fmla="*/ 1642887 h 6364480"/>
                        <a:gd name="connsiteX1" fmla="*/ 4397685 w 12309276"/>
                        <a:gd name="connsiteY1" fmla="*/ -1 h 6364480"/>
                        <a:gd name="connsiteX2" fmla="*/ 6954877 w 12309276"/>
                        <a:gd name="connsiteY2" fmla="*/ 5051496 h 6364480"/>
                        <a:gd name="connsiteX3" fmla="*/ 9416722 w 12309276"/>
                        <a:gd name="connsiteY3" fmla="*/ 57466 h 6364480"/>
                        <a:gd name="connsiteX4" fmla="*/ 12309276 w 12309276"/>
                        <a:gd name="connsiteY4" fmla="*/ 1420542 h 6364480"/>
                        <a:gd name="connsiteX5" fmla="*/ 7559165 w 12309276"/>
                        <a:gd name="connsiteY5" fmla="*/ 6364480 h 6364480"/>
                        <a:gd name="connsiteX6" fmla="*/ 3578631 w 12309276"/>
                        <a:gd name="connsiteY6" fmla="*/ 6364480 h 6364480"/>
                        <a:gd name="connsiteX7" fmla="*/ 3602076 w 12309276"/>
                        <a:gd name="connsiteY7" fmla="*/ 4254327 h 6364480"/>
                        <a:gd name="connsiteX8" fmla="*/ 2828354 w 12309276"/>
                        <a:gd name="connsiteY8" fmla="*/ 4254328 h 6364480"/>
                        <a:gd name="connsiteX9" fmla="*/ 2924092 w 12309276"/>
                        <a:gd name="connsiteY9" fmla="*/ 6303797 h 6364480"/>
                        <a:gd name="connsiteX10" fmla="*/ 4857 w 12309276"/>
                        <a:gd name="connsiteY10" fmla="*/ 6311952 h 6364480"/>
                        <a:gd name="connsiteX11" fmla="*/ 1313499 w 12309276"/>
                        <a:gd name="connsiteY11" fmla="*/ 1642887 h 6364480"/>
                        <a:gd name="connsiteX0" fmla="*/ 1313499 w 12309276"/>
                        <a:gd name="connsiteY0" fmla="*/ 1642888 h 6364481"/>
                        <a:gd name="connsiteX1" fmla="*/ 4397685 w 12309276"/>
                        <a:gd name="connsiteY1" fmla="*/ 0 h 6364481"/>
                        <a:gd name="connsiteX2" fmla="*/ 7002161 w 12309276"/>
                        <a:gd name="connsiteY2" fmla="*/ 5067681 h 6364481"/>
                        <a:gd name="connsiteX3" fmla="*/ 9416722 w 12309276"/>
                        <a:gd name="connsiteY3" fmla="*/ 57467 h 6364481"/>
                        <a:gd name="connsiteX4" fmla="*/ 12309276 w 12309276"/>
                        <a:gd name="connsiteY4" fmla="*/ 1420543 h 6364481"/>
                        <a:gd name="connsiteX5" fmla="*/ 7559165 w 12309276"/>
                        <a:gd name="connsiteY5" fmla="*/ 6364481 h 6364481"/>
                        <a:gd name="connsiteX6" fmla="*/ 3578631 w 12309276"/>
                        <a:gd name="connsiteY6" fmla="*/ 6364481 h 6364481"/>
                        <a:gd name="connsiteX7" fmla="*/ 3602076 w 12309276"/>
                        <a:gd name="connsiteY7" fmla="*/ 4254328 h 6364481"/>
                        <a:gd name="connsiteX8" fmla="*/ 2828354 w 12309276"/>
                        <a:gd name="connsiteY8" fmla="*/ 4254329 h 6364481"/>
                        <a:gd name="connsiteX9" fmla="*/ 2924092 w 12309276"/>
                        <a:gd name="connsiteY9" fmla="*/ 6303798 h 6364481"/>
                        <a:gd name="connsiteX10" fmla="*/ 4857 w 12309276"/>
                        <a:gd name="connsiteY10" fmla="*/ 6311953 h 6364481"/>
                        <a:gd name="connsiteX11" fmla="*/ 1313499 w 12309276"/>
                        <a:gd name="connsiteY11" fmla="*/ 1642888 h 63644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2309276" h="6364481">
                          <a:moveTo>
                            <a:pt x="1313499" y="1642888"/>
                          </a:moveTo>
                          <a:cubicBezTo>
                            <a:pt x="2149128" y="783196"/>
                            <a:pt x="3490155" y="139484"/>
                            <a:pt x="4397685" y="0"/>
                          </a:cubicBezTo>
                          <a:lnTo>
                            <a:pt x="7002161" y="5067681"/>
                          </a:lnTo>
                          <a:lnTo>
                            <a:pt x="9416722" y="57467"/>
                          </a:lnTo>
                          <a:cubicBezTo>
                            <a:pt x="9548686" y="55867"/>
                            <a:pt x="11627616" y="142750"/>
                            <a:pt x="12309276" y="1420543"/>
                          </a:cubicBezTo>
                          <a:cubicBezTo>
                            <a:pt x="12176994" y="1896420"/>
                            <a:pt x="9071012" y="2074178"/>
                            <a:pt x="7559165" y="6364481"/>
                          </a:cubicBezTo>
                          <a:lnTo>
                            <a:pt x="3578631" y="6364481"/>
                          </a:lnTo>
                          <a:lnTo>
                            <a:pt x="3602076" y="4254328"/>
                          </a:lnTo>
                          <a:cubicBezTo>
                            <a:pt x="3508292" y="3597836"/>
                            <a:pt x="2758016" y="3926083"/>
                            <a:pt x="2828354" y="4254329"/>
                          </a:cubicBezTo>
                          <a:lnTo>
                            <a:pt x="2924092" y="6303798"/>
                          </a:lnTo>
                          <a:lnTo>
                            <a:pt x="4857" y="6311953"/>
                          </a:lnTo>
                          <a:cubicBezTo>
                            <a:pt x="-78378" y="2836018"/>
                            <a:pt x="930545" y="2214439"/>
                            <a:pt x="1313499" y="1642888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86" name="Freeform 334">
                      <a:extLst>
                        <a:ext uri="{FF2B5EF4-FFF2-40B4-BE49-F238E27FC236}">
                          <a16:creationId xmlns:a16="http://schemas.microsoft.com/office/drawing/2014/main" id="{50C75A77-1D7C-4A20-8F04-EBDDD503764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3208670" y="3177668"/>
                      <a:ext cx="774413" cy="812217"/>
                    </a:xfrm>
                    <a:custGeom>
                      <a:avLst/>
                      <a:gdLst>
                        <a:gd name="T0" fmla="*/ 7 w 7"/>
                        <a:gd name="T1" fmla="*/ 2 h 7"/>
                        <a:gd name="T2" fmla="*/ 7 w 7"/>
                        <a:gd name="T3" fmla="*/ 2 h 7"/>
                        <a:gd name="T4" fmla="*/ 7 w 7"/>
                        <a:gd name="T5" fmla="*/ 4 h 7"/>
                        <a:gd name="T6" fmla="*/ 4 w 7"/>
                        <a:gd name="T7" fmla="*/ 7 h 7"/>
                        <a:gd name="T8" fmla="*/ 2 w 7"/>
                        <a:gd name="T9" fmla="*/ 7 h 7"/>
                        <a:gd name="T10" fmla="*/ 2 w 7"/>
                        <a:gd name="T11" fmla="*/ 5 h 7"/>
                        <a:gd name="T12" fmla="*/ 0 w 7"/>
                        <a:gd name="T13" fmla="*/ 2 h 7"/>
                        <a:gd name="T14" fmla="*/ 0 w 7"/>
                        <a:gd name="T15" fmla="*/ 2 h 7"/>
                        <a:gd name="T16" fmla="*/ 0 w 7"/>
                        <a:gd name="T17" fmla="*/ 0 h 7"/>
                        <a:gd name="T18" fmla="*/ 7 w 7"/>
                        <a:gd name="T19" fmla="*/ 2 h 7"/>
                        <a:gd name="connsiteX0" fmla="*/ 10000 w 10000"/>
                        <a:gd name="connsiteY0" fmla="*/ 2857 h 10000"/>
                        <a:gd name="connsiteX1" fmla="*/ 10000 w 10000"/>
                        <a:gd name="connsiteY1" fmla="*/ 2857 h 10000"/>
                        <a:gd name="connsiteX2" fmla="*/ 10000 w 10000"/>
                        <a:gd name="connsiteY2" fmla="*/ 5714 h 10000"/>
                        <a:gd name="connsiteX3" fmla="*/ 5714 w 10000"/>
                        <a:gd name="connsiteY3" fmla="*/ 10000 h 10000"/>
                        <a:gd name="connsiteX4" fmla="*/ 2857 w 10000"/>
                        <a:gd name="connsiteY4" fmla="*/ 10000 h 10000"/>
                        <a:gd name="connsiteX5" fmla="*/ 2857 w 10000"/>
                        <a:gd name="connsiteY5" fmla="*/ 7143 h 10000"/>
                        <a:gd name="connsiteX6" fmla="*/ 0 w 10000"/>
                        <a:gd name="connsiteY6" fmla="*/ 2857 h 10000"/>
                        <a:gd name="connsiteX7" fmla="*/ 0 w 10000"/>
                        <a:gd name="connsiteY7" fmla="*/ 0 h 10000"/>
                        <a:gd name="connsiteX8" fmla="*/ 10000 w 10000"/>
                        <a:gd name="connsiteY8" fmla="*/ 2857 h 10000"/>
                        <a:gd name="connsiteX0" fmla="*/ 10495 w 10495"/>
                        <a:gd name="connsiteY0" fmla="*/ 2857 h 10000"/>
                        <a:gd name="connsiteX1" fmla="*/ 10495 w 10495"/>
                        <a:gd name="connsiteY1" fmla="*/ 2857 h 10000"/>
                        <a:gd name="connsiteX2" fmla="*/ 10495 w 10495"/>
                        <a:gd name="connsiteY2" fmla="*/ 5714 h 10000"/>
                        <a:gd name="connsiteX3" fmla="*/ 6209 w 10495"/>
                        <a:gd name="connsiteY3" fmla="*/ 10000 h 10000"/>
                        <a:gd name="connsiteX4" fmla="*/ 3352 w 10495"/>
                        <a:gd name="connsiteY4" fmla="*/ 10000 h 10000"/>
                        <a:gd name="connsiteX5" fmla="*/ 3352 w 10495"/>
                        <a:gd name="connsiteY5" fmla="*/ 7143 h 10000"/>
                        <a:gd name="connsiteX6" fmla="*/ 495 w 10495"/>
                        <a:gd name="connsiteY6" fmla="*/ 2857 h 10000"/>
                        <a:gd name="connsiteX7" fmla="*/ 495 w 10495"/>
                        <a:gd name="connsiteY7" fmla="*/ 0 h 10000"/>
                        <a:gd name="connsiteX8" fmla="*/ 10495 w 10495"/>
                        <a:gd name="connsiteY8" fmla="*/ 2857 h 10000"/>
                        <a:gd name="connsiteX0" fmla="*/ 10746 w 10746"/>
                        <a:gd name="connsiteY0" fmla="*/ 2857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8" fmla="*/ 10746 w 10746"/>
                        <a:gd name="connsiteY8" fmla="*/ 2857 h 10000"/>
                        <a:gd name="connsiteX0" fmla="*/ 10746 w 10746"/>
                        <a:gd name="connsiteY0" fmla="*/ 2998 h 10141"/>
                        <a:gd name="connsiteX1" fmla="*/ 10746 w 10746"/>
                        <a:gd name="connsiteY1" fmla="*/ 2998 h 10141"/>
                        <a:gd name="connsiteX2" fmla="*/ 10746 w 10746"/>
                        <a:gd name="connsiteY2" fmla="*/ 5855 h 10141"/>
                        <a:gd name="connsiteX3" fmla="*/ 6460 w 10746"/>
                        <a:gd name="connsiteY3" fmla="*/ 10141 h 10141"/>
                        <a:gd name="connsiteX4" fmla="*/ 3603 w 10746"/>
                        <a:gd name="connsiteY4" fmla="*/ 10141 h 10141"/>
                        <a:gd name="connsiteX5" fmla="*/ 3603 w 10746"/>
                        <a:gd name="connsiteY5" fmla="*/ 7284 h 10141"/>
                        <a:gd name="connsiteX6" fmla="*/ 746 w 10746"/>
                        <a:gd name="connsiteY6" fmla="*/ 2998 h 10141"/>
                        <a:gd name="connsiteX7" fmla="*/ 746 w 10746"/>
                        <a:gd name="connsiteY7" fmla="*/ 141 h 10141"/>
                        <a:gd name="connsiteX8" fmla="*/ 10746 w 10746"/>
                        <a:gd name="connsiteY8" fmla="*/ 2998 h 10141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173 h 10173"/>
                        <a:gd name="connsiteX1" fmla="*/ 10746 w 10746"/>
                        <a:gd name="connsiteY1" fmla="*/ 3030 h 10173"/>
                        <a:gd name="connsiteX2" fmla="*/ 10746 w 10746"/>
                        <a:gd name="connsiteY2" fmla="*/ 5887 h 10173"/>
                        <a:gd name="connsiteX3" fmla="*/ 6460 w 10746"/>
                        <a:gd name="connsiteY3" fmla="*/ 10173 h 10173"/>
                        <a:gd name="connsiteX4" fmla="*/ 3603 w 10746"/>
                        <a:gd name="connsiteY4" fmla="*/ 10173 h 10173"/>
                        <a:gd name="connsiteX5" fmla="*/ 3603 w 10746"/>
                        <a:gd name="connsiteY5" fmla="*/ 7316 h 10173"/>
                        <a:gd name="connsiteX6" fmla="*/ 746 w 10746"/>
                        <a:gd name="connsiteY6" fmla="*/ 3030 h 10173"/>
                        <a:gd name="connsiteX7" fmla="*/ 746 w 10746"/>
                        <a:gd name="connsiteY7" fmla="*/ 173 h 10173"/>
                        <a:gd name="connsiteX0" fmla="*/ 746 w 11186"/>
                        <a:gd name="connsiteY0" fmla="*/ 173 h 10173"/>
                        <a:gd name="connsiteX1" fmla="*/ 10746 w 11186"/>
                        <a:gd name="connsiteY1" fmla="*/ 3030 h 10173"/>
                        <a:gd name="connsiteX2" fmla="*/ 10746 w 11186"/>
                        <a:gd name="connsiteY2" fmla="*/ 5887 h 10173"/>
                        <a:gd name="connsiteX3" fmla="*/ 6460 w 11186"/>
                        <a:gd name="connsiteY3" fmla="*/ 10173 h 10173"/>
                        <a:gd name="connsiteX4" fmla="*/ 3603 w 11186"/>
                        <a:gd name="connsiteY4" fmla="*/ 10173 h 10173"/>
                        <a:gd name="connsiteX5" fmla="*/ 3603 w 11186"/>
                        <a:gd name="connsiteY5" fmla="*/ 7316 h 10173"/>
                        <a:gd name="connsiteX6" fmla="*/ 746 w 11186"/>
                        <a:gd name="connsiteY6" fmla="*/ 3030 h 10173"/>
                        <a:gd name="connsiteX7" fmla="*/ 746 w 11186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3603 w 11634"/>
                        <a:gd name="connsiteY5" fmla="*/ 7316 h 10173"/>
                        <a:gd name="connsiteX6" fmla="*/ 746 w 11634"/>
                        <a:gd name="connsiteY6" fmla="*/ 3030 h 10173"/>
                        <a:gd name="connsiteX7" fmla="*/ 746 w 11634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781"/>
                        <a:gd name="connsiteY0" fmla="*/ 278 h 10278"/>
                        <a:gd name="connsiteX1" fmla="*/ 10994 w 11781"/>
                        <a:gd name="connsiteY1" fmla="*/ 2143 h 10278"/>
                        <a:gd name="connsiteX2" fmla="*/ 10746 w 11781"/>
                        <a:gd name="connsiteY2" fmla="*/ 5992 h 10278"/>
                        <a:gd name="connsiteX3" fmla="*/ 6460 w 11781"/>
                        <a:gd name="connsiteY3" fmla="*/ 10278 h 10278"/>
                        <a:gd name="connsiteX4" fmla="*/ 5090 w 11781"/>
                        <a:gd name="connsiteY4" fmla="*/ 10154 h 10278"/>
                        <a:gd name="connsiteX5" fmla="*/ 746 w 11781"/>
                        <a:gd name="connsiteY5" fmla="*/ 3135 h 10278"/>
                        <a:gd name="connsiteX6" fmla="*/ 746 w 11781"/>
                        <a:gd name="connsiteY6" fmla="*/ 278 h 10278"/>
                        <a:gd name="connsiteX0" fmla="*/ 746 w 11625"/>
                        <a:gd name="connsiteY0" fmla="*/ 278 h 10278"/>
                        <a:gd name="connsiteX1" fmla="*/ 10994 w 11625"/>
                        <a:gd name="connsiteY1" fmla="*/ 2143 h 10278"/>
                        <a:gd name="connsiteX2" fmla="*/ 10746 w 11625"/>
                        <a:gd name="connsiteY2" fmla="*/ 5992 h 10278"/>
                        <a:gd name="connsiteX3" fmla="*/ 6460 w 11625"/>
                        <a:gd name="connsiteY3" fmla="*/ 10278 h 10278"/>
                        <a:gd name="connsiteX4" fmla="*/ 5090 w 11625"/>
                        <a:gd name="connsiteY4" fmla="*/ 10154 h 10278"/>
                        <a:gd name="connsiteX5" fmla="*/ 746 w 11625"/>
                        <a:gd name="connsiteY5" fmla="*/ 3135 h 10278"/>
                        <a:gd name="connsiteX6" fmla="*/ 746 w 11625"/>
                        <a:gd name="connsiteY6" fmla="*/ 278 h 10278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3086 w 13965"/>
                        <a:gd name="connsiteY0" fmla="*/ 278 h 10526"/>
                        <a:gd name="connsiteX1" fmla="*/ 13334 w 13965"/>
                        <a:gd name="connsiteY1" fmla="*/ 2143 h 10526"/>
                        <a:gd name="connsiteX2" fmla="*/ 13086 w 13965"/>
                        <a:gd name="connsiteY2" fmla="*/ 5992 h 10526"/>
                        <a:gd name="connsiteX3" fmla="*/ 8304 w 13965"/>
                        <a:gd name="connsiteY3" fmla="*/ 10526 h 10526"/>
                        <a:gd name="connsiteX4" fmla="*/ 7430 w 13965"/>
                        <a:gd name="connsiteY4" fmla="*/ 10154 h 10526"/>
                        <a:gd name="connsiteX5" fmla="*/ 239 w 13965"/>
                        <a:gd name="connsiteY5" fmla="*/ 4287 h 10526"/>
                        <a:gd name="connsiteX6" fmla="*/ 3086 w 13965"/>
                        <a:gd name="connsiteY6" fmla="*/ 278 h 10526"/>
                        <a:gd name="connsiteX0" fmla="*/ 3600 w 13937"/>
                        <a:gd name="connsiteY0" fmla="*/ 135 h 12078"/>
                        <a:gd name="connsiteX1" fmla="*/ 13306 w 13937"/>
                        <a:gd name="connsiteY1" fmla="*/ 3695 h 12078"/>
                        <a:gd name="connsiteX2" fmla="*/ 13058 w 13937"/>
                        <a:gd name="connsiteY2" fmla="*/ 7544 h 12078"/>
                        <a:gd name="connsiteX3" fmla="*/ 8276 w 13937"/>
                        <a:gd name="connsiteY3" fmla="*/ 12078 h 12078"/>
                        <a:gd name="connsiteX4" fmla="*/ 7402 w 13937"/>
                        <a:gd name="connsiteY4" fmla="*/ 11706 h 12078"/>
                        <a:gd name="connsiteX5" fmla="*/ 211 w 13937"/>
                        <a:gd name="connsiteY5" fmla="*/ 5839 h 12078"/>
                        <a:gd name="connsiteX6" fmla="*/ 3600 w 13937"/>
                        <a:gd name="connsiteY6" fmla="*/ 135 h 12078"/>
                        <a:gd name="connsiteX0" fmla="*/ 3600 w 14355"/>
                        <a:gd name="connsiteY0" fmla="*/ 392 h 12335"/>
                        <a:gd name="connsiteX1" fmla="*/ 13916 w 14355"/>
                        <a:gd name="connsiteY1" fmla="*/ 1715 h 12335"/>
                        <a:gd name="connsiteX2" fmla="*/ 13058 w 14355"/>
                        <a:gd name="connsiteY2" fmla="*/ 7801 h 12335"/>
                        <a:gd name="connsiteX3" fmla="*/ 8276 w 14355"/>
                        <a:gd name="connsiteY3" fmla="*/ 12335 h 12335"/>
                        <a:gd name="connsiteX4" fmla="*/ 7402 w 14355"/>
                        <a:gd name="connsiteY4" fmla="*/ 11963 h 12335"/>
                        <a:gd name="connsiteX5" fmla="*/ 211 w 14355"/>
                        <a:gd name="connsiteY5" fmla="*/ 6096 h 12335"/>
                        <a:gd name="connsiteX6" fmla="*/ 3600 w 14355"/>
                        <a:gd name="connsiteY6" fmla="*/ 392 h 12335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8276 w 14355"/>
                        <a:gd name="connsiteY3" fmla="*/ 12335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9971 w 14355"/>
                        <a:gd name="connsiteY3" fmla="*/ 13148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3658"/>
                        <a:gd name="connsiteX1" fmla="*/ 13916 w 14355"/>
                        <a:gd name="connsiteY1" fmla="*/ 1715 h 13658"/>
                        <a:gd name="connsiteX2" fmla="*/ 13058 w 14355"/>
                        <a:gd name="connsiteY2" fmla="*/ 7801 h 13658"/>
                        <a:gd name="connsiteX3" fmla="*/ 9971 w 14355"/>
                        <a:gd name="connsiteY3" fmla="*/ 13148 h 13658"/>
                        <a:gd name="connsiteX4" fmla="*/ 5504 w 14355"/>
                        <a:gd name="connsiteY4" fmla="*/ 13658 h 13658"/>
                        <a:gd name="connsiteX5" fmla="*/ 211 w 14355"/>
                        <a:gd name="connsiteY5" fmla="*/ 6096 h 13658"/>
                        <a:gd name="connsiteX6" fmla="*/ 3600 w 14355"/>
                        <a:gd name="connsiteY6" fmla="*/ 392 h 13658"/>
                        <a:gd name="connsiteX0" fmla="*/ 3600 w 14355"/>
                        <a:gd name="connsiteY0" fmla="*/ 392 h 14551"/>
                        <a:gd name="connsiteX1" fmla="*/ 13916 w 14355"/>
                        <a:gd name="connsiteY1" fmla="*/ 1715 h 14551"/>
                        <a:gd name="connsiteX2" fmla="*/ 13058 w 14355"/>
                        <a:gd name="connsiteY2" fmla="*/ 7801 h 14551"/>
                        <a:gd name="connsiteX3" fmla="*/ 9971 w 14355"/>
                        <a:gd name="connsiteY3" fmla="*/ 13148 h 14551"/>
                        <a:gd name="connsiteX4" fmla="*/ 5504 w 14355"/>
                        <a:gd name="connsiteY4" fmla="*/ 13658 h 14551"/>
                        <a:gd name="connsiteX5" fmla="*/ 211 w 14355"/>
                        <a:gd name="connsiteY5" fmla="*/ 6096 h 14551"/>
                        <a:gd name="connsiteX6" fmla="*/ 3600 w 14355"/>
                        <a:gd name="connsiteY6" fmla="*/ 392 h 14551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605"/>
                        <a:gd name="connsiteY0" fmla="*/ 392 h 14908"/>
                        <a:gd name="connsiteX1" fmla="*/ 13916 w 14605"/>
                        <a:gd name="connsiteY1" fmla="*/ 1715 h 14908"/>
                        <a:gd name="connsiteX2" fmla="*/ 13804 w 14605"/>
                        <a:gd name="connsiteY2" fmla="*/ 7462 h 14908"/>
                        <a:gd name="connsiteX3" fmla="*/ 9971 w 14605"/>
                        <a:gd name="connsiteY3" fmla="*/ 13148 h 14908"/>
                        <a:gd name="connsiteX4" fmla="*/ 5504 w 14605"/>
                        <a:gd name="connsiteY4" fmla="*/ 13658 h 14908"/>
                        <a:gd name="connsiteX5" fmla="*/ 211 w 14605"/>
                        <a:gd name="connsiteY5" fmla="*/ 6096 h 14908"/>
                        <a:gd name="connsiteX6" fmla="*/ 3600 w 14605"/>
                        <a:gd name="connsiteY6" fmla="*/ 392 h 14908"/>
                        <a:gd name="connsiteX0" fmla="*/ 3600 w 14605"/>
                        <a:gd name="connsiteY0" fmla="*/ 784 h 15300"/>
                        <a:gd name="connsiteX1" fmla="*/ 13916 w 14605"/>
                        <a:gd name="connsiteY1" fmla="*/ 2107 h 15300"/>
                        <a:gd name="connsiteX2" fmla="*/ 13804 w 14605"/>
                        <a:gd name="connsiteY2" fmla="*/ 7854 h 15300"/>
                        <a:gd name="connsiteX3" fmla="*/ 9971 w 14605"/>
                        <a:gd name="connsiteY3" fmla="*/ 13540 h 15300"/>
                        <a:gd name="connsiteX4" fmla="*/ 5504 w 14605"/>
                        <a:gd name="connsiteY4" fmla="*/ 14050 h 15300"/>
                        <a:gd name="connsiteX5" fmla="*/ 211 w 14605"/>
                        <a:gd name="connsiteY5" fmla="*/ 6488 h 15300"/>
                        <a:gd name="connsiteX6" fmla="*/ 3600 w 14605"/>
                        <a:gd name="connsiteY6" fmla="*/ 784 h 15300"/>
                        <a:gd name="connsiteX0" fmla="*/ 3600 w 14630"/>
                        <a:gd name="connsiteY0" fmla="*/ 784 h 15300"/>
                        <a:gd name="connsiteX1" fmla="*/ 13916 w 14630"/>
                        <a:gd name="connsiteY1" fmla="*/ 2107 h 15300"/>
                        <a:gd name="connsiteX2" fmla="*/ 13804 w 14630"/>
                        <a:gd name="connsiteY2" fmla="*/ 7854 h 15300"/>
                        <a:gd name="connsiteX3" fmla="*/ 9971 w 14630"/>
                        <a:gd name="connsiteY3" fmla="*/ 13540 h 15300"/>
                        <a:gd name="connsiteX4" fmla="*/ 5504 w 14630"/>
                        <a:gd name="connsiteY4" fmla="*/ 14050 h 15300"/>
                        <a:gd name="connsiteX5" fmla="*/ 211 w 14630"/>
                        <a:gd name="connsiteY5" fmla="*/ 6488 h 15300"/>
                        <a:gd name="connsiteX6" fmla="*/ 3600 w 14630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558 w 14588"/>
                        <a:gd name="connsiteY0" fmla="*/ 784 h 15300"/>
                        <a:gd name="connsiteX1" fmla="*/ 13874 w 14588"/>
                        <a:gd name="connsiteY1" fmla="*/ 2107 h 15300"/>
                        <a:gd name="connsiteX2" fmla="*/ 13762 w 14588"/>
                        <a:gd name="connsiteY2" fmla="*/ 7854 h 15300"/>
                        <a:gd name="connsiteX3" fmla="*/ 9929 w 14588"/>
                        <a:gd name="connsiteY3" fmla="*/ 13540 h 15300"/>
                        <a:gd name="connsiteX4" fmla="*/ 5462 w 14588"/>
                        <a:gd name="connsiteY4" fmla="*/ 14050 h 15300"/>
                        <a:gd name="connsiteX5" fmla="*/ 169 w 14588"/>
                        <a:gd name="connsiteY5" fmla="*/ 6488 h 15300"/>
                        <a:gd name="connsiteX6" fmla="*/ 3558 w 14588"/>
                        <a:gd name="connsiteY6" fmla="*/ 784 h 15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588" h="15300">
                          <a:moveTo>
                            <a:pt x="3558" y="784"/>
                          </a:moveTo>
                          <a:cubicBezTo>
                            <a:pt x="5225" y="40"/>
                            <a:pt x="11719" y="-1001"/>
                            <a:pt x="13874" y="2107"/>
                          </a:cubicBezTo>
                          <a:cubicBezTo>
                            <a:pt x="14865" y="3679"/>
                            <a:pt x="14822" y="5908"/>
                            <a:pt x="13762" y="7854"/>
                          </a:cubicBezTo>
                          <a:cubicBezTo>
                            <a:pt x="12733" y="9636"/>
                            <a:pt x="11771" y="11283"/>
                            <a:pt x="9929" y="13540"/>
                          </a:cubicBezTo>
                          <a:cubicBezTo>
                            <a:pt x="8915" y="15201"/>
                            <a:pt x="6070" y="16253"/>
                            <a:pt x="5462" y="14050"/>
                          </a:cubicBezTo>
                          <a:cubicBezTo>
                            <a:pt x="4113" y="9698"/>
                            <a:pt x="1951" y="9841"/>
                            <a:pt x="169" y="6488"/>
                          </a:cubicBezTo>
                          <a:cubicBezTo>
                            <a:pt x="-471" y="3888"/>
                            <a:pt x="724" y="2189"/>
                            <a:pt x="3558" y="784"/>
                          </a:cubicBez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  <a:effectLst/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87" name="Diamond 100">
                      <a:extLst>
                        <a:ext uri="{FF2B5EF4-FFF2-40B4-BE49-F238E27FC236}">
                          <a16:creationId xmlns:a16="http://schemas.microsoft.com/office/drawing/2014/main" id="{73CBE4B5-8565-4917-9997-3AC90A830A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345525" y="3824630"/>
                      <a:ext cx="1041069" cy="2120858"/>
                    </a:xfrm>
                    <a:custGeom>
                      <a:avLst/>
                      <a:gdLst>
                        <a:gd name="connsiteX0" fmla="*/ 0 w 1255594"/>
                        <a:gd name="connsiteY0" fmla="*/ 1330657 h 2661314"/>
                        <a:gd name="connsiteX1" fmla="*/ 627797 w 1255594"/>
                        <a:gd name="connsiteY1" fmla="*/ 0 h 2661314"/>
                        <a:gd name="connsiteX2" fmla="*/ 1255594 w 1255594"/>
                        <a:gd name="connsiteY2" fmla="*/ 1330657 h 2661314"/>
                        <a:gd name="connsiteX3" fmla="*/ 627797 w 1255594"/>
                        <a:gd name="connsiteY3" fmla="*/ 2661314 h 2661314"/>
                        <a:gd name="connsiteX4" fmla="*/ 0 w 1255594"/>
                        <a:gd name="connsiteY4" fmla="*/ 1330657 h 2661314"/>
                        <a:gd name="connsiteX0" fmla="*/ 0 w 1439839"/>
                        <a:gd name="connsiteY0" fmla="*/ 1330657 h 2661314"/>
                        <a:gd name="connsiteX1" fmla="*/ 627797 w 1439839"/>
                        <a:gd name="connsiteY1" fmla="*/ 0 h 2661314"/>
                        <a:gd name="connsiteX2" fmla="*/ 1439839 w 1439839"/>
                        <a:gd name="connsiteY2" fmla="*/ 1235122 h 2661314"/>
                        <a:gd name="connsiteX3" fmla="*/ 627797 w 1439839"/>
                        <a:gd name="connsiteY3" fmla="*/ 2661314 h 2661314"/>
                        <a:gd name="connsiteX4" fmla="*/ 0 w 1439839"/>
                        <a:gd name="connsiteY4" fmla="*/ 133065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1453487 w 1453487"/>
                        <a:gd name="connsiteY2" fmla="*/ 1235122 h 2661314"/>
                        <a:gd name="connsiteX3" fmla="*/ 641445 w 1453487"/>
                        <a:gd name="connsiteY3" fmla="*/ 2661314 h 2661314"/>
                        <a:gd name="connsiteX4" fmla="*/ 0 w 1453487"/>
                        <a:gd name="connsiteY4" fmla="*/ 124194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887105 w 1453487"/>
                        <a:gd name="connsiteY2" fmla="*/ 368490 h 2661314"/>
                        <a:gd name="connsiteX3" fmla="*/ 1453487 w 1453487"/>
                        <a:gd name="connsiteY3" fmla="*/ 1235122 h 2661314"/>
                        <a:gd name="connsiteX4" fmla="*/ 641445 w 1453487"/>
                        <a:gd name="connsiteY4" fmla="*/ 2661314 h 2661314"/>
                        <a:gd name="connsiteX5" fmla="*/ 0 w 1453487"/>
                        <a:gd name="connsiteY5" fmla="*/ 1241947 h 2661314"/>
                        <a:gd name="connsiteX0" fmla="*/ 0 w 1453487"/>
                        <a:gd name="connsiteY0" fmla="*/ 1514901 h 2934268"/>
                        <a:gd name="connsiteX1" fmla="*/ 641445 w 1453487"/>
                        <a:gd name="connsiteY1" fmla="*/ 272954 h 2934268"/>
                        <a:gd name="connsiteX2" fmla="*/ 1173708 w 1453487"/>
                        <a:gd name="connsiteY2" fmla="*/ 0 h 2934268"/>
                        <a:gd name="connsiteX3" fmla="*/ 1453487 w 1453487"/>
                        <a:gd name="connsiteY3" fmla="*/ 1508076 h 2934268"/>
                        <a:gd name="connsiteX4" fmla="*/ 641445 w 1453487"/>
                        <a:gd name="connsiteY4" fmla="*/ 2934268 h 2934268"/>
                        <a:gd name="connsiteX5" fmla="*/ 0 w 1453487"/>
                        <a:gd name="connsiteY5" fmla="*/ 1514901 h 2934268"/>
                        <a:gd name="connsiteX0" fmla="*/ 0 w 1453487"/>
                        <a:gd name="connsiteY0" fmla="*/ 1514901 h 2934268"/>
                        <a:gd name="connsiteX1" fmla="*/ 334371 w 1453487"/>
                        <a:gd name="connsiteY1" fmla="*/ 859808 h 2934268"/>
                        <a:gd name="connsiteX2" fmla="*/ 641445 w 1453487"/>
                        <a:gd name="connsiteY2" fmla="*/ 272954 h 2934268"/>
                        <a:gd name="connsiteX3" fmla="*/ 1173708 w 1453487"/>
                        <a:gd name="connsiteY3" fmla="*/ 0 h 2934268"/>
                        <a:gd name="connsiteX4" fmla="*/ 1453487 w 1453487"/>
                        <a:gd name="connsiteY4" fmla="*/ 1508076 h 2934268"/>
                        <a:gd name="connsiteX5" fmla="*/ 641445 w 1453487"/>
                        <a:gd name="connsiteY5" fmla="*/ 2934268 h 2934268"/>
                        <a:gd name="connsiteX6" fmla="*/ 0 w 1453487"/>
                        <a:gd name="connsiteY6" fmla="*/ 1514901 h 2934268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641445 w 1453487"/>
                        <a:gd name="connsiteY2" fmla="*/ 279779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846162 w 1453487"/>
                        <a:gd name="connsiteY3" fmla="*/ 14330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3112 w 1453487"/>
                        <a:gd name="connsiteY3" fmla="*/ 26613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7587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1890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9886 w 1453487"/>
                        <a:gd name="connsiteY2" fmla="*/ 272423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1000263 w 1453487"/>
                        <a:gd name="connsiteY3" fmla="*/ 268982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4566 w 1453487"/>
                        <a:gd name="connsiteY3" fmla="*/ 271831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53487" h="2961033">
                          <a:moveTo>
                            <a:pt x="0" y="1541666"/>
                          </a:moveTo>
                          <a:lnTo>
                            <a:pt x="364516" y="0"/>
                          </a:lnTo>
                          <a:lnTo>
                            <a:pt x="547038" y="269574"/>
                          </a:lnTo>
                          <a:lnTo>
                            <a:pt x="994566" y="271831"/>
                          </a:lnTo>
                          <a:lnTo>
                            <a:pt x="1173708" y="26765"/>
                          </a:lnTo>
                          <a:lnTo>
                            <a:pt x="1453487" y="1534841"/>
                          </a:lnTo>
                          <a:lnTo>
                            <a:pt x="641445" y="2961033"/>
                          </a:lnTo>
                          <a:lnTo>
                            <a:pt x="0" y="1541666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779" name="Group 778">
                    <a:extLst>
                      <a:ext uri="{FF2B5EF4-FFF2-40B4-BE49-F238E27FC236}">
                        <a16:creationId xmlns:a16="http://schemas.microsoft.com/office/drawing/2014/main" id="{3B7D65A4-81D9-4BF9-B065-9BE18B24D294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8250898" y="-3403600"/>
                    <a:ext cx="8816598" cy="9507034"/>
                    <a:chOff x="-7791742" y="-2283273"/>
                    <a:chExt cx="8816598" cy="9507034"/>
                  </a:xfrm>
                  <a:grpFill/>
                </p:grpSpPr>
                <p:sp>
                  <p:nvSpPr>
                    <p:cNvPr id="780" name="Freeform 328">
                      <a:extLst>
                        <a:ext uri="{FF2B5EF4-FFF2-40B4-BE49-F238E27FC236}">
                          <a16:creationId xmlns:a16="http://schemas.microsoft.com/office/drawing/2014/main" id="{61CA8215-E21F-4CF5-928E-7FA9493AE8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241118" y="-2283273"/>
                      <a:ext cx="4888752" cy="5307884"/>
                    </a:xfrm>
                    <a:custGeom>
                      <a:avLst/>
                      <a:gdLst>
                        <a:gd name="connsiteX0" fmla="*/ 3409950 w 6825423"/>
                        <a:gd name="connsiteY0" fmla="*/ 0 h 7410594"/>
                        <a:gd name="connsiteX1" fmla="*/ 6229951 w 6825423"/>
                        <a:gd name="connsiteY1" fmla="*/ 2516401 h 7410594"/>
                        <a:gd name="connsiteX2" fmla="*/ 6238704 w 6825423"/>
                        <a:gd name="connsiteY2" fmla="*/ 2557692 h 7410594"/>
                        <a:gd name="connsiteX3" fmla="*/ 6296533 w 6825423"/>
                        <a:gd name="connsiteY3" fmla="*/ 2595147 h 7410594"/>
                        <a:gd name="connsiteX4" fmla="*/ 6674736 w 6825423"/>
                        <a:gd name="connsiteY4" fmla="*/ 2949584 h 7410594"/>
                        <a:gd name="connsiteX5" fmla="*/ 6674736 w 6825423"/>
                        <a:gd name="connsiteY5" fmla="*/ 4422766 h 7410594"/>
                        <a:gd name="connsiteX6" fmla="*/ 6134530 w 6825423"/>
                        <a:gd name="connsiteY6" fmla="*/ 4903781 h 7410594"/>
                        <a:gd name="connsiteX7" fmla="*/ 6097506 w 6825423"/>
                        <a:gd name="connsiteY7" fmla="*/ 4909551 h 7410594"/>
                        <a:gd name="connsiteX8" fmla="*/ 6054756 w 6825423"/>
                        <a:gd name="connsiteY8" fmla="*/ 5016817 h 7410594"/>
                        <a:gd name="connsiteX9" fmla="*/ 3352800 w 6825423"/>
                        <a:gd name="connsiteY9" fmla="*/ 7410450 h 7410594"/>
                        <a:gd name="connsiteX10" fmla="*/ 799523 w 6825423"/>
                        <a:gd name="connsiteY10" fmla="*/ 5059710 h 7410594"/>
                        <a:gd name="connsiteX11" fmla="*/ 738130 w 6825423"/>
                        <a:gd name="connsiteY11" fmla="*/ 4892092 h 7410594"/>
                        <a:gd name="connsiteX12" fmla="*/ 690893 w 6825423"/>
                        <a:gd name="connsiteY12" fmla="*/ 4884731 h 7410594"/>
                        <a:gd name="connsiteX13" fmla="*/ 150687 w 6825423"/>
                        <a:gd name="connsiteY13" fmla="*/ 4403716 h 7410594"/>
                        <a:gd name="connsiteX14" fmla="*/ 150687 w 6825423"/>
                        <a:gd name="connsiteY14" fmla="*/ 2930534 h 7410594"/>
                        <a:gd name="connsiteX15" fmla="*/ 436548 w 6825423"/>
                        <a:gd name="connsiteY15" fmla="*/ 2646152 h 7410594"/>
                        <a:gd name="connsiteX16" fmla="*/ 522375 w 6825423"/>
                        <a:gd name="connsiteY16" fmla="*/ 2581039 h 7410594"/>
                        <a:gd name="connsiteX17" fmla="*/ 543969 w 6825423"/>
                        <a:gd name="connsiteY17" fmla="*/ 2473931 h 7410594"/>
                        <a:gd name="connsiteX18" fmla="*/ 3409950 w 6825423"/>
                        <a:gd name="connsiteY18" fmla="*/ 0 h 7410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6825423" h="7410594">
                          <a:moveTo>
                            <a:pt x="3409950" y="0"/>
                          </a:moveTo>
                          <a:cubicBezTo>
                            <a:pt x="4734941" y="0"/>
                            <a:pt x="5856099" y="1058526"/>
                            <a:pt x="6229951" y="2516401"/>
                          </a:cubicBezTo>
                          <a:lnTo>
                            <a:pt x="6238704" y="2557692"/>
                          </a:lnTo>
                          <a:lnTo>
                            <a:pt x="6296533" y="2595147"/>
                          </a:lnTo>
                          <a:cubicBezTo>
                            <a:pt x="6416937" y="2679806"/>
                            <a:pt x="6549956" y="2799961"/>
                            <a:pt x="6674736" y="2949584"/>
                          </a:cubicBezTo>
                          <a:cubicBezTo>
                            <a:pt x="6821179" y="3212045"/>
                            <a:pt x="6923689" y="3855505"/>
                            <a:pt x="6674736" y="4422766"/>
                          </a:cubicBezTo>
                          <a:cubicBezTo>
                            <a:pt x="6575328" y="4635424"/>
                            <a:pt x="6329416" y="4856355"/>
                            <a:pt x="6134530" y="4903781"/>
                          </a:cubicBezTo>
                          <a:lnTo>
                            <a:pt x="6097506" y="4909551"/>
                          </a:lnTo>
                          <a:lnTo>
                            <a:pt x="6054756" y="5016817"/>
                          </a:lnTo>
                          <a:cubicBezTo>
                            <a:pt x="5478809" y="6376352"/>
                            <a:pt x="4218682" y="7424738"/>
                            <a:pt x="3352800" y="7410450"/>
                          </a:cubicBezTo>
                          <a:cubicBezTo>
                            <a:pt x="2486918" y="7396163"/>
                            <a:pt x="1360736" y="6426399"/>
                            <a:pt x="799523" y="5059710"/>
                          </a:cubicBezTo>
                          <a:lnTo>
                            <a:pt x="738130" y="4892092"/>
                          </a:lnTo>
                          <a:lnTo>
                            <a:pt x="690893" y="4884731"/>
                          </a:lnTo>
                          <a:cubicBezTo>
                            <a:pt x="496007" y="4837305"/>
                            <a:pt x="250095" y="4616374"/>
                            <a:pt x="150687" y="4403716"/>
                          </a:cubicBezTo>
                          <a:cubicBezTo>
                            <a:pt x="-98266" y="3836455"/>
                            <a:pt x="4244" y="3192995"/>
                            <a:pt x="150687" y="2930534"/>
                          </a:cubicBezTo>
                          <a:cubicBezTo>
                            <a:pt x="244273" y="2818317"/>
                            <a:pt x="342492" y="2722675"/>
                            <a:pt x="436548" y="2646152"/>
                          </a:cubicBezTo>
                          <a:lnTo>
                            <a:pt x="522375" y="2581039"/>
                          </a:lnTo>
                          <a:lnTo>
                            <a:pt x="543969" y="2473931"/>
                          </a:lnTo>
                          <a:cubicBezTo>
                            <a:pt x="882058" y="983022"/>
                            <a:pt x="2084958" y="0"/>
                            <a:pt x="3409950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81" name="Rectangle 92">
                      <a:extLst>
                        <a:ext uri="{FF2B5EF4-FFF2-40B4-BE49-F238E27FC236}">
                          <a16:creationId xmlns:a16="http://schemas.microsoft.com/office/drawing/2014/main" id="{51891BC3-F7F1-437B-89A8-D0DB474AD2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791742" y="2783938"/>
                      <a:ext cx="8816598" cy="4439823"/>
                    </a:xfrm>
                    <a:custGeom>
                      <a:avLst/>
                      <a:gdLst>
                        <a:gd name="connsiteX0" fmla="*/ 0 w 13620364"/>
                        <a:gd name="connsiteY0" fmla="*/ 0 h 6310100"/>
                        <a:gd name="connsiteX1" fmla="*/ 13620364 w 13620364"/>
                        <a:gd name="connsiteY1" fmla="*/ 0 h 6310100"/>
                        <a:gd name="connsiteX2" fmla="*/ 13620364 w 13620364"/>
                        <a:gd name="connsiteY2" fmla="*/ 6310100 h 6310100"/>
                        <a:gd name="connsiteX3" fmla="*/ 0 w 13620364"/>
                        <a:gd name="connsiteY3" fmla="*/ 6310100 h 6310100"/>
                        <a:gd name="connsiteX4" fmla="*/ 0 w 13620364"/>
                        <a:gd name="connsiteY4" fmla="*/ 0 h 6310100"/>
                        <a:gd name="connsiteX0" fmla="*/ 0 w 13620364"/>
                        <a:gd name="connsiteY0" fmla="*/ 1 h 6310101"/>
                        <a:gd name="connsiteX1" fmla="*/ 6914764 w 13620364"/>
                        <a:gd name="connsiteY1" fmla="*/ 0 h 6310101"/>
                        <a:gd name="connsiteX2" fmla="*/ 13620364 w 13620364"/>
                        <a:gd name="connsiteY2" fmla="*/ 1 h 6310101"/>
                        <a:gd name="connsiteX3" fmla="*/ 13620364 w 13620364"/>
                        <a:gd name="connsiteY3" fmla="*/ 6310101 h 6310101"/>
                        <a:gd name="connsiteX4" fmla="*/ 0 w 13620364"/>
                        <a:gd name="connsiteY4" fmla="*/ 6310101 h 6310101"/>
                        <a:gd name="connsiteX5" fmla="*/ 0 w 13620364"/>
                        <a:gd name="connsiteY5" fmla="*/ 1 h 6310101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3620364 w 13620364"/>
                        <a:gd name="connsiteY2" fmla="*/ 0 h 6310100"/>
                        <a:gd name="connsiteX3" fmla="*/ 13620364 w 13620364"/>
                        <a:gd name="connsiteY3" fmla="*/ 6310100 h 6310100"/>
                        <a:gd name="connsiteX4" fmla="*/ 0 w 13620364"/>
                        <a:gd name="connsiteY4" fmla="*/ 6310100 h 6310100"/>
                        <a:gd name="connsiteX5" fmla="*/ 0 w 13620364"/>
                        <a:gd name="connsiteY5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0994394 w 13620364"/>
                        <a:gd name="connsiteY2" fmla="*/ 18522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9235932 w 13620364"/>
                        <a:gd name="connsiteY2" fmla="*/ 234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2108302 w 13620364"/>
                        <a:gd name="connsiteY1" fmla="*/ 1547446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0 w 13620364"/>
                        <a:gd name="connsiteY7" fmla="*/ 6310100 h 6310100"/>
                        <a:gd name="connsiteX8" fmla="*/ 0 w 13620364"/>
                        <a:gd name="connsiteY8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9681410 w 13620364"/>
                        <a:gd name="connsiteY7" fmla="*/ 6283569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30461"/>
                        <a:gd name="connsiteX1" fmla="*/ 4406025 w 13620364"/>
                        <a:gd name="connsiteY1" fmla="*/ 46892 h 6330461"/>
                        <a:gd name="connsiteX2" fmla="*/ 6774087 w 13620364"/>
                        <a:gd name="connsiteY2" fmla="*/ 5017476 h 6330461"/>
                        <a:gd name="connsiteX3" fmla="*/ 9235932 w 13620364"/>
                        <a:gd name="connsiteY3" fmla="*/ 23446 h 6330461"/>
                        <a:gd name="connsiteX4" fmla="*/ 13620364 w 13620364"/>
                        <a:gd name="connsiteY4" fmla="*/ 0 h 6330461"/>
                        <a:gd name="connsiteX5" fmla="*/ 13620364 w 13620364"/>
                        <a:gd name="connsiteY5" fmla="*/ 6310100 h 6330461"/>
                        <a:gd name="connsiteX6" fmla="*/ 10830271 w 13620364"/>
                        <a:gd name="connsiteY6" fmla="*/ 6307015 h 6330461"/>
                        <a:gd name="connsiteX7" fmla="*/ 10220671 w 13620364"/>
                        <a:gd name="connsiteY7" fmla="*/ 6330461 h 6330461"/>
                        <a:gd name="connsiteX8" fmla="*/ 0 w 13620364"/>
                        <a:gd name="connsiteY8" fmla="*/ 6310100 h 6330461"/>
                        <a:gd name="connsiteX9" fmla="*/ 0 w 13620364"/>
                        <a:gd name="connsiteY9" fmla="*/ 0 h 6330461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7594702 w 13620364"/>
                        <a:gd name="connsiteY7" fmla="*/ 6213230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384794 w 13620364"/>
                        <a:gd name="connsiteY7" fmla="*/ 6283569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4 w 13620364"/>
                        <a:gd name="connsiteY7" fmla="*/ 4032738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783380 w 13620364"/>
                        <a:gd name="connsiteY7" fmla="*/ 4056184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8931133 w 13620364"/>
                        <a:gd name="connsiteY8" fmla="*/ 5322276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56942"/>
                        <a:gd name="connsiteY0" fmla="*/ 0 h 6310100"/>
                        <a:gd name="connsiteX1" fmla="*/ 4406025 w 13656942"/>
                        <a:gd name="connsiteY1" fmla="*/ 46892 h 6310100"/>
                        <a:gd name="connsiteX2" fmla="*/ 6774087 w 13656942"/>
                        <a:gd name="connsiteY2" fmla="*/ 5017476 h 6310100"/>
                        <a:gd name="connsiteX3" fmla="*/ 9235932 w 13656942"/>
                        <a:gd name="connsiteY3" fmla="*/ 23446 h 6310100"/>
                        <a:gd name="connsiteX4" fmla="*/ 12213595 w 13656942"/>
                        <a:gd name="connsiteY4" fmla="*/ 1430215 h 6310100"/>
                        <a:gd name="connsiteX5" fmla="*/ 13620364 w 13656942"/>
                        <a:gd name="connsiteY5" fmla="*/ 6310100 h 6310100"/>
                        <a:gd name="connsiteX6" fmla="*/ 10877164 w 13656942"/>
                        <a:gd name="connsiteY6" fmla="*/ 6307015 h 6310100"/>
                        <a:gd name="connsiteX7" fmla="*/ 10877165 w 13656942"/>
                        <a:gd name="connsiteY7" fmla="*/ 4103077 h 6310100"/>
                        <a:gd name="connsiteX8" fmla="*/ 10197225 w 13656942"/>
                        <a:gd name="connsiteY8" fmla="*/ 4267200 h 6310100"/>
                        <a:gd name="connsiteX9" fmla="*/ 10173779 w 13656942"/>
                        <a:gd name="connsiteY9" fmla="*/ 6307015 h 6310100"/>
                        <a:gd name="connsiteX10" fmla="*/ 0 w 13656942"/>
                        <a:gd name="connsiteY10" fmla="*/ 6310100 h 6310100"/>
                        <a:gd name="connsiteX11" fmla="*/ 0 w 13656942"/>
                        <a:gd name="connsiteY11" fmla="*/ 0 h 6310100"/>
                        <a:gd name="connsiteX0" fmla="*/ 0 w 13688189"/>
                        <a:gd name="connsiteY0" fmla="*/ 0 h 6310100"/>
                        <a:gd name="connsiteX1" fmla="*/ 4406025 w 13688189"/>
                        <a:gd name="connsiteY1" fmla="*/ 46892 h 6310100"/>
                        <a:gd name="connsiteX2" fmla="*/ 6774087 w 13688189"/>
                        <a:gd name="connsiteY2" fmla="*/ 5017476 h 6310100"/>
                        <a:gd name="connsiteX3" fmla="*/ 9235932 w 13688189"/>
                        <a:gd name="connsiteY3" fmla="*/ 23446 h 6310100"/>
                        <a:gd name="connsiteX4" fmla="*/ 12213595 w 13688189"/>
                        <a:gd name="connsiteY4" fmla="*/ 1430215 h 6310100"/>
                        <a:gd name="connsiteX5" fmla="*/ 13620364 w 13688189"/>
                        <a:gd name="connsiteY5" fmla="*/ 6310100 h 6310100"/>
                        <a:gd name="connsiteX6" fmla="*/ 10877164 w 13688189"/>
                        <a:gd name="connsiteY6" fmla="*/ 6307015 h 6310100"/>
                        <a:gd name="connsiteX7" fmla="*/ 10877165 w 13688189"/>
                        <a:gd name="connsiteY7" fmla="*/ 4103077 h 6310100"/>
                        <a:gd name="connsiteX8" fmla="*/ 10197225 w 13688189"/>
                        <a:gd name="connsiteY8" fmla="*/ 4267200 h 6310100"/>
                        <a:gd name="connsiteX9" fmla="*/ 10173779 w 13688189"/>
                        <a:gd name="connsiteY9" fmla="*/ 6307015 h 6310100"/>
                        <a:gd name="connsiteX10" fmla="*/ 0 w 13688189"/>
                        <a:gd name="connsiteY10" fmla="*/ 6310100 h 6310100"/>
                        <a:gd name="connsiteX11" fmla="*/ 0 w 13688189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0 w 13623187"/>
                        <a:gd name="connsiteY10" fmla="*/ 6310100 h 6310100"/>
                        <a:gd name="connsiteX11" fmla="*/ 0 w 13623187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00671 w 13623187"/>
                        <a:gd name="connsiteY10" fmla="*/ 6283569 h 6310100"/>
                        <a:gd name="connsiteX11" fmla="*/ 0 w 13623187"/>
                        <a:gd name="connsiteY11" fmla="*/ 6310100 h 6310100"/>
                        <a:gd name="connsiteX12" fmla="*/ 0 w 13623187"/>
                        <a:gd name="connsiteY12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4 w 13623187"/>
                        <a:gd name="connsiteY10" fmla="*/ 6283569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47564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4570148 w 13623187"/>
                        <a:gd name="connsiteY10" fmla="*/ 4759569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27501 w 13623187"/>
                        <a:gd name="connsiteY10" fmla="*/ 4243753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5976918 w 13623187"/>
                        <a:gd name="connsiteY10" fmla="*/ 5040922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5 w 13623187"/>
                        <a:gd name="connsiteY10" fmla="*/ 6236676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53906"/>
                        <a:gd name="connsiteX1" fmla="*/ 4406025 w 13623187"/>
                        <a:gd name="connsiteY1" fmla="*/ 46892 h 6353906"/>
                        <a:gd name="connsiteX2" fmla="*/ 6774087 w 13623187"/>
                        <a:gd name="connsiteY2" fmla="*/ 5017476 h 6353906"/>
                        <a:gd name="connsiteX3" fmla="*/ 9235932 w 13623187"/>
                        <a:gd name="connsiteY3" fmla="*/ 23446 h 6353906"/>
                        <a:gd name="connsiteX4" fmla="*/ 12213595 w 13623187"/>
                        <a:gd name="connsiteY4" fmla="*/ 1430215 h 6353906"/>
                        <a:gd name="connsiteX5" fmla="*/ 13620364 w 13623187"/>
                        <a:gd name="connsiteY5" fmla="*/ 6310100 h 6353906"/>
                        <a:gd name="connsiteX6" fmla="*/ 10877164 w 13623187"/>
                        <a:gd name="connsiteY6" fmla="*/ 6307015 h 6353906"/>
                        <a:gd name="connsiteX7" fmla="*/ 10877165 w 13623187"/>
                        <a:gd name="connsiteY7" fmla="*/ 4103077 h 6353906"/>
                        <a:gd name="connsiteX8" fmla="*/ 10197225 w 13623187"/>
                        <a:gd name="connsiteY8" fmla="*/ 4267200 h 6353906"/>
                        <a:gd name="connsiteX9" fmla="*/ 10173779 w 13623187"/>
                        <a:gd name="connsiteY9" fmla="*/ 6307015 h 6353906"/>
                        <a:gd name="connsiteX10" fmla="*/ 3374395 w 13623187"/>
                        <a:gd name="connsiteY10" fmla="*/ 6353906 h 6353906"/>
                        <a:gd name="connsiteX11" fmla="*/ 3327501 w 13623187"/>
                        <a:gd name="connsiteY11" fmla="*/ 4243753 h 6353906"/>
                        <a:gd name="connsiteX12" fmla="*/ 2647564 w 13623187"/>
                        <a:gd name="connsiteY12" fmla="*/ 4220308 h 6353906"/>
                        <a:gd name="connsiteX13" fmla="*/ 2647564 w 13623187"/>
                        <a:gd name="connsiteY13" fmla="*/ 6283569 h 6353906"/>
                        <a:gd name="connsiteX14" fmla="*/ 0 w 13623187"/>
                        <a:gd name="connsiteY14" fmla="*/ 6310100 h 6353906"/>
                        <a:gd name="connsiteX15" fmla="*/ 0 w 13623187"/>
                        <a:gd name="connsiteY15" fmla="*/ 0 h 6353906"/>
                        <a:gd name="connsiteX0" fmla="*/ 0 w 13623187"/>
                        <a:gd name="connsiteY0" fmla="*/ 0 h 6377352"/>
                        <a:gd name="connsiteX1" fmla="*/ 4406025 w 13623187"/>
                        <a:gd name="connsiteY1" fmla="*/ 46892 h 6377352"/>
                        <a:gd name="connsiteX2" fmla="*/ 6774087 w 13623187"/>
                        <a:gd name="connsiteY2" fmla="*/ 5017476 h 6377352"/>
                        <a:gd name="connsiteX3" fmla="*/ 9235932 w 13623187"/>
                        <a:gd name="connsiteY3" fmla="*/ 23446 h 6377352"/>
                        <a:gd name="connsiteX4" fmla="*/ 12213595 w 13623187"/>
                        <a:gd name="connsiteY4" fmla="*/ 1430215 h 6377352"/>
                        <a:gd name="connsiteX5" fmla="*/ 13620364 w 13623187"/>
                        <a:gd name="connsiteY5" fmla="*/ 6310100 h 6377352"/>
                        <a:gd name="connsiteX6" fmla="*/ 10877164 w 13623187"/>
                        <a:gd name="connsiteY6" fmla="*/ 6307015 h 6377352"/>
                        <a:gd name="connsiteX7" fmla="*/ 10877165 w 13623187"/>
                        <a:gd name="connsiteY7" fmla="*/ 4103077 h 6377352"/>
                        <a:gd name="connsiteX8" fmla="*/ 10197225 w 13623187"/>
                        <a:gd name="connsiteY8" fmla="*/ 4267200 h 6377352"/>
                        <a:gd name="connsiteX9" fmla="*/ 10173779 w 13623187"/>
                        <a:gd name="connsiteY9" fmla="*/ 6307015 h 6377352"/>
                        <a:gd name="connsiteX10" fmla="*/ 3350949 w 13623187"/>
                        <a:gd name="connsiteY10" fmla="*/ 6377352 h 6377352"/>
                        <a:gd name="connsiteX11" fmla="*/ 3327501 w 13623187"/>
                        <a:gd name="connsiteY11" fmla="*/ 4243753 h 6377352"/>
                        <a:gd name="connsiteX12" fmla="*/ 2647564 w 13623187"/>
                        <a:gd name="connsiteY12" fmla="*/ 4220308 h 6377352"/>
                        <a:gd name="connsiteX13" fmla="*/ 2647564 w 13623187"/>
                        <a:gd name="connsiteY13" fmla="*/ 6283569 h 6377352"/>
                        <a:gd name="connsiteX14" fmla="*/ 0 w 13623187"/>
                        <a:gd name="connsiteY14" fmla="*/ 6310100 h 6377352"/>
                        <a:gd name="connsiteX15" fmla="*/ 0 w 13623187"/>
                        <a:gd name="connsiteY15" fmla="*/ 0 h 6377352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327501 w 13623187"/>
                        <a:gd name="connsiteY11" fmla="*/ 4243753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85552 h 6323089"/>
                        <a:gd name="connsiteX1" fmla="*/ 4406025 w 13623187"/>
                        <a:gd name="connsiteY1" fmla="*/ 39521 h 6323089"/>
                        <a:gd name="connsiteX2" fmla="*/ 6774087 w 13623187"/>
                        <a:gd name="connsiteY2" fmla="*/ 5010105 h 6323089"/>
                        <a:gd name="connsiteX3" fmla="*/ 9235932 w 13623187"/>
                        <a:gd name="connsiteY3" fmla="*/ 16075 h 6323089"/>
                        <a:gd name="connsiteX4" fmla="*/ 12213595 w 13623187"/>
                        <a:gd name="connsiteY4" fmla="*/ 1422844 h 6323089"/>
                        <a:gd name="connsiteX5" fmla="*/ 13620364 w 13623187"/>
                        <a:gd name="connsiteY5" fmla="*/ 6302729 h 6323089"/>
                        <a:gd name="connsiteX6" fmla="*/ 10877164 w 13623187"/>
                        <a:gd name="connsiteY6" fmla="*/ 6299644 h 6323089"/>
                        <a:gd name="connsiteX7" fmla="*/ 10877165 w 13623187"/>
                        <a:gd name="connsiteY7" fmla="*/ 4095706 h 6323089"/>
                        <a:gd name="connsiteX8" fmla="*/ 10197225 w 13623187"/>
                        <a:gd name="connsiteY8" fmla="*/ 4259829 h 6323089"/>
                        <a:gd name="connsiteX9" fmla="*/ 10173779 w 13623187"/>
                        <a:gd name="connsiteY9" fmla="*/ 6299644 h 6323089"/>
                        <a:gd name="connsiteX10" fmla="*/ 3397841 w 13623187"/>
                        <a:gd name="connsiteY10" fmla="*/ 6323089 h 6323089"/>
                        <a:gd name="connsiteX11" fmla="*/ 3421286 w 13623187"/>
                        <a:gd name="connsiteY11" fmla="*/ 4212936 h 6323089"/>
                        <a:gd name="connsiteX12" fmla="*/ 2647564 w 13623187"/>
                        <a:gd name="connsiteY12" fmla="*/ 4212937 h 6323089"/>
                        <a:gd name="connsiteX13" fmla="*/ 2647564 w 13623187"/>
                        <a:gd name="connsiteY13" fmla="*/ 6276198 h 6323089"/>
                        <a:gd name="connsiteX14" fmla="*/ 0 w 13623187"/>
                        <a:gd name="connsiteY14" fmla="*/ 6302729 h 6323089"/>
                        <a:gd name="connsiteX15" fmla="*/ 914400 w 13623187"/>
                        <a:gd name="connsiteY15" fmla="*/ 1985552 h 6323089"/>
                        <a:gd name="connsiteX0" fmla="*/ 937847 w 13646634"/>
                        <a:gd name="connsiteY0" fmla="*/ 1985552 h 6323089"/>
                        <a:gd name="connsiteX1" fmla="*/ 4429472 w 13646634"/>
                        <a:gd name="connsiteY1" fmla="*/ 39521 h 6323089"/>
                        <a:gd name="connsiteX2" fmla="*/ 6797534 w 13646634"/>
                        <a:gd name="connsiteY2" fmla="*/ 5010105 h 6323089"/>
                        <a:gd name="connsiteX3" fmla="*/ 9259379 w 13646634"/>
                        <a:gd name="connsiteY3" fmla="*/ 16075 h 6323089"/>
                        <a:gd name="connsiteX4" fmla="*/ 12237042 w 13646634"/>
                        <a:gd name="connsiteY4" fmla="*/ 1422844 h 6323089"/>
                        <a:gd name="connsiteX5" fmla="*/ 13643811 w 13646634"/>
                        <a:gd name="connsiteY5" fmla="*/ 6302729 h 6323089"/>
                        <a:gd name="connsiteX6" fmla="*/ 10900611 w 13646634"/>
                        <a:gd name="connsiteY6" fmla="*/ 6299644 h 6323089"/>
                        <a:gd name="connsiteX7" fmla="*/ 10900612 w 13646634"/>
                        <a:gd name="connsiteY7" fmla="*/ 4095706 h 6323089"/>
                        <a:gd name="connsiteX8" fmla="*/ 10220672 w 13646634"/>
                        <a:gd name="connsiteY8" fmla="*/ 4259829 h 6323089"/>
                        <a:gd name="connsiteX9" fmla="*/ 10197226 w 13646634"/>
                        <a:gd name="connsiteY9" fmla="*/ 6299644 h 6323089"/>
                        <a:gd name="connsiteX10" fmla="*/ 3421288 w 13646634"/>
                        <a:gd name="connsiteY10" fmla="*/ 6323089 h 6323089"/>
                        <a:gd name="connsiteX11" fmla="*/ 3444733 w 13646634"/>
                        <a:gd name="connsiteY11" fmla="*/ 4212936 h 6323089"/>
                        <a:gd name="connsiteX12" fmla="*/ 2671011 w 13646634"/>
                        <a:gd name="connsiteY12" fmla="*/ 4212937 h 6323089"/>
                        <a:gd name="connsiteX13" fmla="*/ 2671011 w 13646634"/>
                        <a:gd name="connsiteY13" fmla="*/ 6276198 h 6323089"/>
                        <a:gd name="connsiteX14" fmla="*/ 0 w 13646634"/>
                        <a:gd name="connsiteY14" fmla="*/ 6232390 h 6323089"/>
                        <a:gd name="connsiteX15" fmla="*/ 937847 w 13646634"/>
                        <a:gd name="connsiteY15" fmla="*/ 1985552 h 6323089"/>
                        <a:gd name="connsiteX0" fmla="*/ 867509 w 13576296"/>
                        <a:gd name="connsiteY0" fmla="*/ 1985552 h 6323089"/>
                        <a:gd name="connsiteX1" fmla="*/ 4359134 w 13576296"/>
                        <a:gd name="connsiteY1" fmla="*/ 39521 h 6323089"/>
                        <a:gd name="connsiteX2" fmla="*/ 6727196 w 13576296"/>
                        <a:gd name="connsiteY2" fmla="*/ 5010105 h 6323089"/>
                        <a:gd name="connsiteX3" fmla="*/ 9189041 w 13576296"/>
                        <a:gd name="connsiteY3" fmla="*/ 16075 h 6323089"/>
                        <a:gd name="connsiteX4" fmla="*/ 12166704 w 13576296"/>
                        <a:gd name="connsiteY4" fmla="*/ 1422844 h 6323089"/>
                        <a:gd name="connsiteX5" fmla="*/ 13573473 w 13576296"/>
                        <a:gd name="connsiteY5" fmla="*/ 6302729 h 6323089"/>
                        <a:gd name="connsiteX6" fmla="*/ 10830273 w 13576296"/>
                        <a:gd name="connsiteY6" fmla="*/ 6299644 h 6323089"/>
                        <a:gd name="connsiteX7" fmla="*/ 10830274 w 13576296"/>
                        <a:gd name="connsiteY7" fmla="*/ 4095706 h 6323089"/>
                        <a:gd name="connsiteX8" fmla="*/ 10150334 w 13576296"/>
                        <a:gd name="connsiteY8" fmla="*/ 4259829 h 6323089"/>
                        <a:gd name="connsiteX9" fmla="*/ 10126888 w 13576296"/>
                        <a:gd name="connsiteY9" fmla="*/ 6299644 h 6323089"/>
                        <a:gd name="connsiteX10" fmla="*/ 3350950 w 13576296"/>
                        <a:gd name="connsiteY10" fmla="*/ 6323089 h 6323089"/>
                        <a:gd name="connsiteX11" fmla="*/ 3374395 w 13576296"/>
                        <a:gd name="connsiteY11" fmla="*/ 4212936 h 6323089"/>
                        <a:gd name="connsiteX12" fmla="*/ 2600673 w 13576296"/>
                        <a:gd name="connsiteY12" fmla="*/ 4212937 h 6323089"/>
                        <a:gd name="connsiteX13" fmla="*/ 2600673 w 13576296"/>
                        <a:gd name="connsiteY13" fmla="*/ 6276198 h 6323089"/>
                        <a:gd name="connsiteX14" fmla="*/ 0 w 13576296"/>
                        <a:gd name="connsiteY14" fmla="*/ 6302729 h 6323089"/>
                        <a:gd name="connsiteX15" fmla="*/ 867509 w 13576296"/>
                        <a:gd name="connsiteY15" fmla="*/ 1985552 h 6323089"/>
                        <a:gd name="connsiteX0" fmla="*/ 875123 w 13583910"/>
                        <a:gd name="connsiteY0" fmla="*/ 1985552 h 6323089"/>
                        <a:gd name="connsiteX1" fmla="*/ 4366748 w 13583910"/>
                        <a:gd name="connsiteY1" fmla="*/ 39521 h 6323089"/>
                        <a:gd name="connsiteX2" fmla="*/ 6734810 w 13583910"/>
                        <a:gd name="connsiteY2" fmla="*/ 5010105 h 6323089"/>
                        <a:gd name="connsiteX3" fmla="*/ 9196655 w 13583910"/>
                        <a:gd name="connsiteY3" fmla="*/ 16075 h 6323089"/>
                        <a:gd name="connsiteX4" fmla="*/ 12174318 w 13583910"/>
                        <a:gd name="connsiteY4" fmla="*/ 1422844 h 6323089"/>
                        <a:gd name="connsiteX5" fmla="*/ 13581087 w 13583910"/>
                        <a:gd name="connsiteY5" fmla="*/ 6302729 h 6323089"/>
                        <a:gd name="connsiteX6" fmla="*/ 10837887 w 13583910"/>
                        <a:gd name="connsiteY6" fmla="*/ 6299644 h 6323089"/>
                        <a:gd name="connsiteX7" fmla="*/ 10837888 w 13583910"/>
                        <a:gd name="connsiteY7" fmla="*/ 4095706 h 6323089"/>
                        <a:gd name="connsiteX8" fmla="*/ 10157948 w 13583910"/>
                        <a:gd name="connsiteY8" fmla="*/ 4259829 h 6323089"/>
                        <a:gd name="connsiteX9" fmla="*/ 10134502 w 13583910"/>
                        <a:gd name="connsiteY9" fmla="*/ 6299644 h 6323089"/>
                        <a:gd name="connsiteX10" fmla="*/ 3358564 w 13583910"/>
                        <a:gd name="connsiteY10" fmla="*/ 6323089 h 6323089"/>
                        <a:gd name="connsiteX11" fmla="*/ 3382009 w 13583910"/>
                        <a:gd name="connsiteY11" fmla="*/ 4212936 h 6323089"/>
                        <a:gd name="connsiteX12" fmla="*/ 2608287 w 13583910"/>
                        <a:gd name="connsiteY12" fmla="*/ 4212937 h 6323089"/>
                        <a:gd name="connsiteX13" fmla="*/ 2608287 w 13583910"/>
                        <a:gd name="connsiteY13" fmla="*/ 6276198 h 6323089"/>
                        <a:gd name="connsiteX14" fmla="*/ 7614 w 13583910"/>
                        <a:gd name="connsiteY14" fmla="*/ 6302729 h 6323089"/>
                        <a:gd name="connsiteX15" fmla="*/ 875123 w 13583910"/>
                        <a:gd name="connsiteY15" fmla="*/ 1985552 h 6323089"/>
                        <a:gd name="connsiteX0" fmla="*/ 1154365 w 13581798"/>
                        <a:gd name="connsiteY0" fmla="*/ 1654535 h 6343764"/>
                        <a:gd name="connsiteX1" fmla="*/ 4364636 w 13581798"/>
                        <a:gd name="connsiteY1" fmla="*/ 60196 h 6343764"/>
                        <a:gd name="connsiteX2" fmla="*/ 6732698 w 13581798"/>
                        <a:gd name="connsiteY2" fmla="*/ 5030780 h 6343764"/>
                        <a:gd name="connsiteX3" fmla="*/ 9194543 w 13581798"/>
                        <a:gd name="connsiteY3" fmla="*/ 36750 h 6343764"/>
                        <a:gd name="connsiteX4" fmla="*/ 12172206 w 13581798"/>
                        <a:gd name="connsiteY4" fmla="*/ 1443519 h 6343764"/>
                        <a:gd name="connsiteX5" fmla="*/ 13578975 w 13581798"/>
                        <a:gd name="connsiteY5" fmla="*/ 6323404 h 6343764"/>
                        <a:gd name="connsiteX6" fmla="*/ 10835775 w 13581798"/>
                        <a:gd name="connsiteY6" fmla="*/ 6320319 h 6343764"/>
                        <a:gd name="connsiteX7" fmla="*/ 10835776 w 13581798"/>
                        <a:gd name="connsiteY7" fmla="*/ 4116381 h 6343764"/>
                        <a:gd name="connsiteX8" fmla="*/ 10155836 w 13581798"/>
                        <a:gd name="connsiteY8" fmla="*/ 4280504 h 6343764"/>
                        <a:gd name="connsiteX9" fmla="*/ 10132390 w 13581798"/>
                        <a:gd name="connsiteY9" fmla="*/ 6320319 h 6343764"/>
                        <a:gd name="connsiteX10" fmla="*/ 3356452 w 13581798"/>
                        <a:gd name="connsiteY10" fmla="*/ 6343764 h 6343764"/>
                        <a:gd name="connsiteX11" fmla="*/ 3379897 w 13581798"/>
                        <a:gd name="connsiteY11" fmla="*/ 4233611 h 6343764"/>
                        <a:gd name="connsiteX12" fmla="*/ 2606175 w 13581798"/>
                        <a:gd name="connsiteY12" fmla="*/ 4233612 h 6343764"/>
                        <a:gd name="connsiteX13" fmla="*/ 2606175 w 13581798"/>
                        <a:gd name="connsiteY13" fmla="*/ 6296873 h 6343764"/>
                        <a:gd name="connsiteX14" fmla="*/ 5502 w 13581798"/>
                        <a:gd name="connsiteY14" fmla="*/ 6323404 h 6343764"/>
                        <a:gd name="connsiteX15" fmla="*/ 1154365 w 13581798"/>
                        <a:gd name="connsiteY15" fmla="*/ 1654535 h 6343764"/>
                        <a:gd name="connsiteX0" fmla="*/ 1154012 w 13581445"/>
                        <a:gd name="connsiteY0" fmla="*/ 1654535 h 6343764"/>
                        <a:gd name="connsiteX1" fmla="*/ 4364283 w 13581445"/>
                        <a:gd name="connsiteY1" fmla="*/ 60196 h 6343764"/>
                        <a:gd name="connsiteX2" fmla="*/ 6732345 w 13581445"/>
                        <a:gd name="connsiteY2" fmla="*/ 5030780 h 6343764"/>
                        <a:gd name="connsiteX3" fmla="*/ 9194190 w 13581445"/>
                        <a:gd name="connsiteY3" fmla="*/ 36750 h 6343764"/>
                        <a:gd name="connsiteX4" fmla="*/ 12171853 w 13581445"/>
                        <a:gd name="connsiteY4" fmla="*/ 1443519 h 6343764"/>
                        <a:gd name="connsiteX5" fmla="*/ 13578622 w 13581445"/>
                        <a:gd name="connsiteY5" fmla="*/ 6323404 h 6343764"/>
                        <a:gd name="connsiteX6" fmla="*/ 10835422 w 13581445"/>
                        <a:gd name="connsiteY6" fmla="*/ 6320319 h 6343764"/>
                        <a:gd name="connsiteX7" fmla="*/ 10835423 w 13581445"/>
                        <a:gd name="connsiteY7" fmla="*/ 4116381 h 6343764"/>
                        <a:gd name="connsiteX8" fmla="*/ 10155483 w 13581445"/>
                        <a:gd name="connsiteY8" fmla="*/ 4280504 h 6343764"/>
                        <a:gd name="connsiteX9" fmla="*/ 10132037 w 13581445"/>
                        <a:gd name="connsiteY9" fmla="*/ 6320319 h 6343764"/>
                        <a:gd name="connsiteX10" fmla="*/ 3356099 w 13581445"/>
                        <a:gd name="connsiteY10" fmla="*/ 6343764 h 6343764"/>
                        <a:gd name="connsiteX11" fmla="*/ 3379544 w 13581445"/>
                        <a:gd name="connsiteY11" fmla="*/ 4233611 h 6343764"/>
                        <a:gd name="connsiteX12" fmla="*/ 2605822 w 13581445"/>
                        <a:gd name="connsiteY12" fmla="*/ 4233612 h 6343764"/>
                        <a:gd name="connsiteX13" fmla="*/ 2605822 w 13581445"/>
                        <a:gd name="connsiteY13" fmla="*/ 6296873 h 6343764"/>
                        <a:gd name="connsiteX14" fmla="*/ 5149 w 13581445"/>
                        <a:gd name="connsiteY14" fmla="*/ 6323404 h 6343764"/>
                        <a:gd name="connsiteX15" fmla="*/ 1154012 w 13581445"/>
                        <a:gd name="connsiteY15" fmla="*/ 1654535 h 6343764"/>
                        <a:gd name="connsiteX0" fmla="*/ 1227606 w 13655039"/>
                        <a:gd name="connsiteY0" fmla="*/ 1654535 h 6343764"/>
                        <a:gd name="connsiteX1" fmla="*/ 4437877 w 13655039"/>
                        <a:gd name="connsiteY1" fmla="*/ 60196 h 6343764"/>
                        <a:gd name="connsiteX2" fmla="*/ 6805939 w 13655039"/>
                        <a:gd name="connsiteY2" fmla="*/ 5030780 h 6343764"/>
                        <a:gd name="connsiteX3" fmla="*/ 9267784 w 13655039"/>
                        <a:gd name="connsiteY3" fmla="*/ 36750 h 6343764"/>
                        <a:gd name="connsiteX4" fmla="*/ 12245447 w 13655039"/>
                        <a:gd name="connsiteY4" fmla="*/ 1443519 h 6343764"/>
                        <a:gd name="connsiteX5" fmla="*/ 13652216 w 13655039"/>
                        <a:gd name="connsiteY5" fmla="*/ 6323404 h 6343764"/>
                        <a:gd name="connsiteX6" fmla="*/ 10909016 w 13655039"/>
                        <a:gd name="connsiteY6" fmla="*/ 6320319 h 6343764"/>
                        <a:gd name="connsiteX7" fmla="*/ 10909017 w 13655039"/>
                        <a:gd name="connsiteY7" fmla="*/ 4116381 h 6343764"/>
                        <a:gd name="connsiteX8" fmla="*/ 10229077 w 13655039"/>
                        <a:gd name="connsiteY8" fmla="*/ 4280504 h 6343764"/>
                        <a:gd name="connsiteX9" fmla="*/ 10205631 w 13655039"/>
                        <a:gd name="connsiteY9" fmla="*/ 6320319 h 6343764"/>
                        <a:gd name="connsiteX10" fmla="*/ 3429693 w 13655039"/>
                        <a:gd name="connsiteY10" fmla="*/ 6343764 h 6343764"/>
                        <a:gd name="connsiteX11" fmla="*/ 3453138 w 13655039"/>
                        <a:gd name="connsiteY11" fmla="*/ 4233611 h 6343764"/>
                        <a:gd name="connsiteX12" fmla="*/ 2679416 w 13655039"/>
                        <a:gd name="connsiteY12" fmla="*/ 4233612 h 6343764"/>
                        <a:gd name="connsiteX13" fmla="*/ 2679416 w 13655039"/>
                        <a:gd name="connsiteY13" fmla="*/ 6296873 h 6343764"/>
                        <a:gd name="connsiteX14" fmla="*/ 78743 w 13655039"/>
                        <a:gd name="connsiteY14" fmla="*/ 6323404 h 6343764"/>
                        <a:gd name="connsiteX15" fmla="*/ 1227606 w 13655039"/>
                        <a:gd name="connsiteY15" fmla="*/ 1654535 h 6343764"/>
                        <a:gd name="connsiteX0" fmla="*/ 1227606 w 13655039"/>
                        <a:gd name="connsiteY0" fmla="*/ 1626092 h 6315321"/>
                        <a:gd name="connsiteX1" fmla="*/ 4437877 w 13655039"/>
                        <a:gd name="connsiteY1" fmla="*/ 31753 h 6315321"/>
                        <a:gd name="connsiteX2" fmla="*/ 6805939 w 13655039"/>
                        <a:gd name="connsiteY2" fmla="*/ 5002337 h 6315321"/>
                        <a:gd name="connsiteX3" fmla="*/ 9267784 w 13655039"/>
                        <a:gd name="connsiteY3" fmla="*/ 8307 h 6315321"/>
                        <a:gd name="connsiteX4" fmla="*/ 12245447 w 13655039"/>
                        <a:gd name="connsiteY4" fmla="*/ 1415076 h 6315321"/>
                        <a:gd name="connsiteX5" fmla="*/ 13652216 w 13655039"/>
                        <a:gd name="connsiteY5" fmla="*/ 6294961 h 6315321"/>
                        <a:gd name="connsiteX6" fmla="*/ 10909016 w 13655039"/>
                        <a:gd name="connsiteY6" fmla="*/ 6291876 h 6315321"/>
                        <a:gd name="connsiteX7" fmla="*/ 10909017 w 13655039"/>
                        <a:gd name="connsiteY7" fmla="*/ 4087938 h 6315321"/>
                        <a:gd name="connsiteX8" fmla="*/ 10229077 w 13655039"/>
                        <a:gd name="connsiteY8" fmla="*/ 4252061 h 6315321"/>
                        <a:gd name="connsiteX9" fmla="*/ 10205631 w 13655039"/>
                        <a:gd name="connsiteY9" fmla="*/ 6291876 h 6315321"/>
                        <a:gd name="connsiteX10" fmla="*/ 3429693 w 13655039"/>
                        <a:gd name="connsiteY10" fmla="*/ 6315321 h 6315321"/>
                        <a:gd name="connsiteX11" fmla="*/ 3453138 w 13655039"/>
                        <a:gd name="connsiteY11" fmla="*/ 4205168 h 6315321"/>
                        <a:gd name="connsiteX12" fmla="*/ 2679416 w 13655039"/>
                        <a:gd name="connsiteY12" fmla="*/ 4205169 h 6315321"/>
                        <a:gd name="connsiteX13" fmla="*/ 2679416 w 13655039"/>
                        <a:gd name="connsiteY13" fmla="*/ 6268430 h 6315321"/>
                        <a:gd name="connsiteX14" fmla="*/ 78743 w 13655039"/>
                        <a:gd name="connsiteY14" fmla="*/ 6294961 h 6315321"/>
                        <a:gd name="connsiteX15" fmla="*/ 1227606 w 13655039"/>
                        <a:gd name="connsiteY15" fmla="*/ 1626092 h 6315321"/>
                        <a:gd name="connsiteX0" fmla="*/ 1227606 w 13655039"/>
                        <a:gd name="connsiteY0" fmla="*/ 1618416 h 6307645"/>
                        <a:gd name="connsiteX1" fmla="*/ 4437877 w 13655039"/>
                        <a:gd name="connsiteY1" fmla="*/ 24077 h 6307645"/>
                        <a:gd name="connsiteX2" fmla="*/ 6805939 w 13655039"/>
                        <a:gd name="connsiteY2" fmla="*/ 4994661 h 6307645"/>
                        <a:gd name="connsiteX3" fmla="*/ 9267784 w 13655039"/>
                        <a:gd name="connsiteY3" fmla="*/ 631 h 6307645"/>
                        <a:gd name="connsiteX4" fmla="*/ 12245447 w 13655039"/>
                        <a:gd name="connsiteY4" fmla="*/ 1407400 h 6307645"/>
                        <a:gd name="connsiteX5" fmla="*/ 13652216 w 13655039"/>
                        <a:gd name="connsiteY5" fmla="*/ 6287285 h 6307645"/>
                        <a:gd name="connsiteX6" fmla="*/ 10909016 w 13655039"/>
                        <a:gd name="connsiteY6" fmla="*/ 6284200 h 6307645"/>
                        <a:gd name="connsiteX7" fmla="*/ 10909017 w 13655039"/>
                        <a:gd name="connsiteY7" fmla="*/ 4080262 h 6307645"/>
                        <a:gd name="connsiteX8" fmla="*/ 10229077 w 13655039"/>
                        <a:gd name="connsiteY8" fmla="*/ 4244385 h 6307645"/>
                        <a:gd name="connsiteX9" fmla="*/ 10205631 w 13655039"/>
                        <a:gd name="connsiteY9" fmla="*/ 6284200 h 6307645"/>
                        <a:gd name="connsiteX10" fmla="*/ 3429693 w 13655039"/>
                        <a:gd name="connsiteY10" fmla="*/ 6307645 h 6307645"/>
                        <a:gd name="connsiteX11" fmla="*/ 3453138 w 13655039"/>
                        <a:gd name="connsiteY11" fmla="*/ 4197492 h 6307645"/>
                        <a:gd name="connsiteX12" fmla="*/ 2679416 w 13655039"/>
                        <a:gd name="connsiteY12" fmla="*/ 4197493 h 6307645"/>
                        <a:gd name="connsiteX13" fmla="*/ 2679416 w 13655039"/>
                        <a:gd name="connsiteY13" fmla="*/ 6260754 h 6307645"/>
                        <a:gd name="connsiteX14" fmla="*/ 78743 w 13655039"/>
                        <a:gd name="connsiteY14" fmla="*/ 6287285 h 6307645"/>
                        <a:gd name="connsiteX15" fmla="*/ 1227606 w 1365503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10213801 w 13663209"/>
                        <a:gd name="connsiteY9" fmla="*/ 6284200 h 6307645"/>
                        <a:gd name="connsiteX10" fmla="*/ 3437863 w 13663209"/>
                        <a:gd name="connsiteY10" fmla="*/ 6307645 h 6307645"/>
                        <a:gd name="connsiteX11" fmla="*/ 3461308 w 13663209"/>
                        <a:gd name="connsiteY11" fmla="*/ 4197492 h 6307645"/>
                        <a:gd name="connsiteX12" fmla="*/ 2687586 w 13663209"/>
                        <a:gd name="connsiteY12" fmla="*/ 4197493 h 6307645"/>
                        <a:gd name="connsiteX13" fmla="*/ 2687586 w 13663209"/>
                        <a:gd name="connsiteY13" fmla="*/ 6260754 h 6307645"/>
                        <a:gd name="connsiteX14" fmla="*/ 86913 w 13663209"/>
                        <a:gd name="connsiteY14" fmla="*/ 6287285 h 6307645"/>
                        <a:gd name="connsiteX15" fmla="*/ 1235776 w 1366320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10213801 w 13663209"/>
                        <a:gd name="connsiteY9" fmla="*/ 6284200 h 6307645"/>
                        <a:gd name="connsiteX10" fmla="*/ 7333287 w 13663209"/>
                        <a:gd name="connsiteY10" fmla="*/ 6263952 h 6307645"/>
                        <a:gd name="connsiteX11" fmla="*/ 3437863 w 13663209"/>
                        <a:gd name="connsiteY11" fmla="*/ 6307645 h 6307645"/>
                        <a:gd name="connsiteX12" fmla="*/ 3461308 w 13663209"/>
                        <a:gd name="connsiteY12" fmla="*/ 4197492 h 6307645"/>
                        <a:gd name="connsiteX13" fmla="*/ 2687586 w 13663209"/>
                        <a:gd name="connsiteY13" fmla="*/ 4197493 h 6307645"/>
                        <a:gd name="connsiteX14" fmla="*/ 2687586 w 13663209"/>
                        <a:gd name="connsiteY14" fmla="*/ 6260754 h 6307645"/>
                        <a:gd name="connsiteX15" fmla="*/ 86913 w 13663209"/>
                        <a:gd name="connsiteY15" fmla="*/ 6287285 h 6307645"/>
                        <a:gd name="connsiteX16" fmla="*/ 1235776 w 13663209"/>
                        <a:gd name="connsiteY16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7333287 w 13663209"/>
                        <a:gd name="connsiteY9" fmla="*/ 6263952 h 6307645"/>
                        <a:gd name="connsiteX10" fmla="*/ 3437863 w 13663209"/>
                        <a:gd name="connsiteY10" fmla="*/ 6307645 h 6307645"/>
                        <a:gd name="connsiteX11" fmla="*/ 3461308 w 13663209"/>
                        <a:gd name="connsiteY11" fmla="*/ 4197492 h 6307645"/>
                        <a:gd name="connsiteX12" fmla="*/ 2687586 w 13663209"/>
                        <a:gd name="connsiteY12" fmla="*/ 4197493 h 6307645"/>
                        <a:gd name="connsiteX13" fmla="*/ 2687586 w 13663209"/>
                        <a:gd name="connsiteY13" fmla="*/ 6260754 h 6307645"/>
                        <a:gd name="connsiteX14" fmla="*/ 86913 w 13663209"/>
                        <a:gd name="connsiteY14" fmla="*/ 6287285 h 6307645"/>
                        <a:gd name="connsiteX15" fmla="*/ 1235776 w 1366320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7333287 w 13663209"/>
                        <a:gd name="connsiteY8" fmla="*/ 6263952 h 6307645"/>
                        <a:gd name="connsiteX9" fmla="*/ 3437863 w 13663209"/>
                        <a:gd name="connsiteY9" fmla="*/ 6307645 h 6307645"/>
                        <a:gd name="connsiteX10" fmla="*/ 3461308 w 13663209"/>
                        <a:gd name="connsiteY10" fmla="*/ 4197492 h 6307645"/>
                        <a:gd name="connsiteX11" fmla="*/ 2687586 w 13663209"/>
                        <a:gd name="connsiteY11" fmla="*/ 4197493 h 6307645"/>
                        <a:gd name="connsiteX12" fmla="*/ 2687586 w 13663209"/>
                        <a:gd name="connsiteY12" fmla="*/ 6260754 h 6307645"/>
                        <a:gd name="connsiteX13" fmla="*/ 86913 w 13663209"/>
                        <a:gd name="connsiteY13" fmla="*/ 6287285 h 6307645"/>
                        <a:gd name="connsiteX14" fmla="*/ 1235776 w 13663209"/>
                        <a:gd name="connsiteY14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7333287 w 13663209"/>
                        <a:gd name="connsiteY7" fmla="*/ 6263952 h 6307645"/>
                        <a:gd name="connsiteX8" fmla="*/ 3437863 w 13663209"/>
                        <a:gd name="connsiteY8" fmla="*/ 6307645 h 6307645"/>
                        <a:gd name="connsiteX9" fmla="*/ 3461308 w 13663209"/>
                        <a:gd name="connsiteY9" fmla="*/ 4197492 h 6307645"/>
                        <a:gd name="connsiteX10" fmla="*/ 2687586 w 13663209"/>
                        <a:gd name="connsiteY10" fmla="*/ 4197493 h 6307645"/>
                        <a:gd name="connsiteX11" fmla="*/ 2687586 w 13663209"/>
                        <a:gd name="connsiteY11" fmla="*/ 6260754 h 6307645"/>
                        <a:gd name="connsiteX12" fmla="*/ 86913 w 13663209"/>
                        <a:gd name="connsiteY12" fmla="*/ 6287285 h 6307645"/>
                        <a:gd name="connsiteX13" fmla="*/ 1235776 w 13663209"/>
                        <a:gd name="connsiteY13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7333287 w 13663209"/>
                        <a:gd name="connsiteY6" fmla="*/ 6263952 h 6307645"/>
                        <a:gd name="connsiteX7" fmla="*/ 3437863 w 13663209"/>
                        <a:gd name="connsiteY7" fmla="*/ 6307645 h 6307645"/>
                        <a:gd name="connsiteX8" fmla="*/ 3461308 w 13663209"/>
                        <a:gd name="connsiteY8" fmla="*/ 4197492 h 6307645"/>
                        <a:gd name="connsiteX9" fmla="*/ 2687586 w 13663209"/>
                        <a:gd name="connsiteY9" fmla="*/ 4197493 h 6307645"/>
                        <a:gd name="connsiteX10" fmla="*/ 2687586 w 13663209"/>
                        <a:gd name="connsiteY10" fmla="*/ 6260754 h 6307645"/>
                        <a:gd name="connsiteX11" fmla="*/ 86913 w 13663209"/>
                        <a:gd name="connsiteY11" fmla="*/ 6287285 h 6307645"/>
                        <a:gd name="connsiteX12" fmla="*/ 1235776 w 13663209"/>
                        <a:gd name="connsiteY12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333287 w 12253617"/>
                        <a:gd name="connsiteY5" fmla="*/ 6263952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418397 w 12253617"/>
                        <a:gd name="connsiteY5" fmla="*/ 6307645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418397 w 12253617"/>
                        <a:gd name="connsiteY5" fmla="*/ 6307645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27152 h 6316381"/>
                        <a:gd name="connsiteX1" fmla="*/ 4446047 w 12253617"/>
                        <a:gd name="connsiteY1" fmla="*/ 32813 h 6316381"/>
                        <a:gd name="connsiteX2" fmla="*/ 6814109 w 12253617"/>
                        <a:gd name="connsiteY2" fmla="*/ 5003397 h 6316381"/>
                        <a:gd name="connsiteX3" fmla="*/ 9275954 w 12253617"/>
                        <a:gd name="connsiteY3" fmla="*/ 9367 h 6316381"/>
                        <a:gd name="connsiteX4" fmla="*/ 12253617 w 12253617"/>
                        <a:gd name="connsiteY4" fmla="*/ 1416136 h 6316381"/>
                        <a:gd name="connsiteX5" fmla="*/ 7418397 w 12253617"/>
                        <a:gd name="connsiteY5" fmla="*/ 6316381 h 6316381"/>
                        <a:gd name="connsiteX6" fmla="*/ 3437863 w 12253617"/>
                        <a:gd name="connsiteY6" fmla="*/ 6316381 h 6316381"/>
                        <a:gd name="connsiteX7" fmla="*/ 3461308 w 12253617"/>
                        <a:gd name="connsiteY7" fmla="*/ 4206228 h 6316381"/>
                        <a:gd name="connsiteX8" fmla="*/ 2687586 w 12253617"/>
                        <a:gd name="connsiteY8" fmla="*/ 4206229 h 6316381"/>
                        <a:gd name="connsiteX9" fmla="*/ 2687586 w 12253617"/>
                        <a:gd name="connsiteY9" fmla="*/ 6269490 h 6316381"/>
                        <a:gd name="connsiteX10" fmla="*/ 86913 w 12253617"/>
                        <a:gd name="connsiteY10" fmla="*/ 6296021 h 6316381"/>
                        <a:gd name="connsiteX11" fmla="*/ 1235776 w 12253617"/>
                        <a:gd name="connsiteY11" fmla="*/ 1627152 h 6316381"/>
                        <a:gd name="connsiteX0" fmla="*/ 1235776 w 12253617"/>
                        <a:gd name="connsiteY0" fmla="*/ 1619906 h 6309135"/>
                        <a:gd name="connsiteX1" fmla="*/ 4446047 w 12253617"/>
                        <a:gd name="connsiteY1" fmla="*/ 25567 h 6309135"/>
                        <a:gd name="connsiteX2" fmla="*/ 6814109 w 12253617"/>
                        <a:gd name="connsiteY2" fmla="*/ 4996151 h 6309135"/>
                        <a:gd name="connsiteX3" fmla="*/ 9275954 w 12253617"/>
                        <a:gd name="connsiteY3" fmla="*/ 2121 h 6309135"/>
                        <a:gd name="connsiteX4" fmla="*/ 12253617 w 12253617"/>
                        <a:gd name="connsiteY4" fmla="*/ 1408890 h 6309135"/>
                        <a:gd name="connsiteX5" fmla="*/ 7418397 w 12253617"/>
                        <a:gd name="connsiteY5" fmla="*/ 6309135 h 6309135"/>
                        <a:gd name="connsiteX6" fmla="*/ 3437863 w 12253617"/>
                        <a:gd name="connsiteY6" fmla="*/ 6309135 h 6309135"/>
                        <a:gd name="connsiteX7" fmla="*/ 3461308 w 12253617"/>
                        <a:gd name="connsiteY7" fmla="*/ 4198982 h 6309135"/>
                        <a:gd name="connsiteX8" fmla="*/ 2687586 w 12253617"/>
                        <a:gd name="connsiteY8" fmla="*/ 4198983 h 6309135"/>
                        <a:gd name="connsiteX9" fmla="*/ 2687586 w 12253617"/>
                        <a:gd name="connsiteY9" fmla="*/ 6262244 h 6309135"/>
                        <a:gd name="connsiteX10" fmla="*/ 86913 w 12253617"/>
                        <a:gd name="connsiteY10" fmla="*/ 6288775 h 6309135"/>
                        <a:gd name="connsiteX11" fmla="*/ 1235776 w 12253617"/>
                        <a:gd name="connsiteY11" fmla="*/ 1619906 h 6309135"/>
                        <a:gd name="connsiteX0" fmla="*/ 1235776 w 12253617"/>
                        <a:gd name="connsiteY0" fmla="*/ 1619905 h 6309134"/>
                        <a:gd name="connsiteX1" fmla="*/ 4446047 w 12253617"/>
                        <a:gd name="connsiteY1" fmla="*/ 25566 h 6309134"/>
                        <a:gd name="connsiteX2" fmla="*/ 6814109 w 12253617"/>
                        <a:gd name="connsiteY2" fmla="*/ 4996150 h 6309134"/>
                        <a:gd name="connsiteX3" fmla="*/ 9275954 w 12253617"/>
                        <a:gd name="connsiteY3" fmla="*/ 2120 h 6309134"/>
                        <a:gd name="connsiteX4" fmla="*/ 12253617 w 12253617"/>
                        <a:gd name="connsiteY4" fmla="*/ 1408889 h 6309134"/>
                        <a:gd name="connsiteX5" fmla="*/ 7418397 w 12253617"/>
                        <a:gd name="connsiteY5" fmla="*/ 6309134 h 6309134"/>
                        <a:gd name="connsiteX6" fmla="*/ 3437863 w 12253617"/>
                        <a:gd name="connsiteY6" fmla="*/ 6309134 h 6309134"/>
                        <a:gd name="connsiteX7" fmla="*/ 3461308 w 12253617"/>
                        <a:gd name="connsiteY7" fmla="*/ 4198981 h 6309134"/>
                        <a:gd name="connsiteX8" fmla="*/ 2687586 w 12253617"/>
                        <a:gd name="connsiteY8" fmla="*/ 4198982 h 6309134"/>
                        <a:gd name="connsiteX9" fmla="*/ 2687586 w 12253617"/>
                        <a:gd name="connsiteY9" fmla="*/ 6262243 h 6309134"/>
                        <a:gd name="connsiteX10" fmla="*/ 86913 w 12253617"/>
                        <a:gd name="connsiteY10" fmla="*/ 6288774 h 6309134"/>
                        <a:gd name="connsiteX11" fmla="*/ 1235776 w 12253617"/>
                        <a:gd name="connsiteY11" fmla="*/ 1619905 h 6309134"/>
                        <a:gd name="connsiteX0" fmla="*/ 1235776 w 12168508"/>
                        <a:gd name="connsiteY0" fmla="*/ 1620410 h 6309639"/>
                        <a:gd name="connsiteX1" fmla="*/ 4446047 w 12168508"/>
                        <a:gd name="connsiteY1" fmla="*/ 26071 h 6309639"/>
                        <a:gd name="connsiteX2" fmla="*/ 6814109 w 12168508"/>
                        <a:gd name="connsiteY2" fmla="*/ 4996655 h 6309639"/>
                        <a:gd name="connsiteX3" fmla="*/ 9275954 w 12168508"/>
                        <a:gd name="connsiteY3" fmla="*/ 2625 h 6309639"/>
                        <a:gd name="connsiteX4" fmla="*/ 12168508 w 12168508"/>
                        <a:gd name="connsiteY4" fmla="*/ 1365701 h 6309639"/>
                        <a:gd name="connsiteX5" fmla="*/ 7418397 w 12168508"/>
                        <a:gd name="connsiteY5" fmla="*/ 6309639 h 6309639"/>
                        <a:gd name="connsiteX6" fmla="*/ 3437863 w 12168508"/>
                        <a:gd name="connsiteY6" fmla="*/ 6309639 h 6309639"/>
                        <a:gd name="connsiteX7" fmla="*/ 3461308 w 12168508"/>
                        <a:gd name="connsiteY7" fmla="*/ 4199486 h 6309639"/>
                        <a:gd name="connsiteX8" fmla="*/ 2687586 w 12168508"/>
                        <a:gd name="connsiteY8" fmla="*/ 4199487 h 6309639"/>
                        <a:gd name="connsiteX9" fmla="*/ 2687586 w 12168508"/>
                        <a:gd name="connsiteY9" fmla="*/ 6262748 h 6309639"/>
                        <a:gd name="connsiteX10" fmla="*/ 86913 w 12168508"/>
                        <a:gd name="connsiteY10" fmla="*/ 6289279 h 6309639"/>
                        <a:gd name="connsiteX11" fmla="*/ 1235776 w 12168508"/>
                        <a:gd name="connsiteY11" fmla="*/ 1620410 h 6309639"/>
                        <a:gd name="connsiteX0" fmla="*/ 1235776 w 12168508"/>
                        <a:gd name="connsiteY0" fmla="*/ 1620410 h 6309639"/>
                        <a:gd name="connsiteX1" fmla="*/ 4446047 w 12168508"/>
                        <a:gd name="connsiteY1" fmla="*/ 26071 h 6309639"/>
                        <a:gd name="connsiteX2" fmla="*/ 6814109 w 12168508"/>
                        <a:gd name="connsiteY2" fmla="*/ 4996655 h 6309639"/>
                        <a:gd name="connsiteX3" fmla="*/ 9275954 w 12168508"/>
                        <a:gd name="connsiteY3" fmla="*/ 2625 h 6309639"/>
                        <a:gd name="connsiteX4" fmla="*/ 12168508 w 12168508"/>
                        <a:gd name="connsiteY4" fmla="*/ 1365701 h 6309639"/>
                        <a:gd name="connsiteX5" fmla="*/ 7418397 w 12168508"/>
                        <a:gd name="connsiteY5" fmla="*/ 6309639 h 6309639"/>
                        <a:gd name="connsiteX6" fmla="*/ 3437863 w 12168508"/>
                        <a:gd name="connsiteY6" fmla="*/ 6309639 h 6309639"/>
                        <a:gd name="connsiteX7" fmla="*/ 3461308 w 12168508"/>
                        <a:gd name="connsiteY7" fmla="*/ 4199486 h 6309639"/>
                        <a:gd name="connsiteX8" fmla="*/ 2687586 w 12168508"/>
                        <a:gd name="connsiteY8" fmla="*/ 4199487 h 6309639"/>
                        <a:gd name="connsiteX9" fmla="*/ 2687586 w 12168508"/>
                        <a:gd name="connsiteY9" fmla="*/ 6262748 h 6309639"/>
                        <a:gd name="connsiteX10" fmla="*/ 86913 w 12168508"/>
                        <a:gd name="connsiteY10" fmla="*/ 6289279 h 6309639"/>
                        <a:gd name="connsiteX11" fmla="*/ 1235776 w 12168508"/>
                        <a:gd name="connsiteY11" fmla="*/ 1620410 h 6309639"/>
                        <a:gd name="connsiteX0" fmla="*/ 1235776 w 12168508"/>
                        <a:gd name="connsiteY0" fmla="*/ 1617805 h 6307034"/>
                        <a:gd name="connsiteX1" fmla="*/ 4446047 w 12168508"/>
                        <a:gd name="connsiteY1" fmla="*/ 23466 h 6307034"/>
                        <a:gd name="connsiteX2" fmla="*/ 6814109 w 12168508"/>
                        <a:gd name="connsiteY2" fmla="*/ 4994050 h 6307034"/>
                        <a:gd name="connsiteX3" fmla="*/ 9275954 w 12168508"/>
                        <a:gd name="connsiteY3" fmla="*/ 20 h 6307034"/>
                        <a:gd name="connsiteX4" fmla="*/ 12168508 w 12168508"/>
                        <a:gd name="connsiteY4" fmla="*/ 1363096 h 6307034"/>
                        <a:gd name="connsiteX5" fmla="*/ 7418397 w 12168508"/>
                        <a:gd name="connsiteY5" fmla="*/ 6307034 h 6307034"/>
                        <a:gd name="connsiteX6" fmla="*/ 3437863 w 12168508"/>
                        <a:gd name="connsiteY6" fmla="*/ 6307034 h 6307034"/>
                        <a:gd name="connsiteX7" fmla="*/ 3461308 w 12168508"/>
                        <a:gd name="connsiteY7" fmla="*/ 4196881 h 6307034"/>
                        <a:gd name="connsiteX8" fmla="*/ 2687586 w 12168508"/>
                        <a:gd name="connsiteY8" fmla="*/ 4196882 h 6307034"/>
                        <a:gd name="connsiteX9" fmla="*/ 2687586 w 12168508"/>
                        <a:gd name="connsiteY9" fmla="*/ 6260143 h 6307034"/>
                        <a:gd name="connsiteX10" fmla="*/ 86913 w 12168508"/>
                        <a:gd name="connsiteY10" fmla="*/ 6286674 h 6307034"/>
                        <a:gd name="connsiteX11" fmla="*/ 1235776 w 12168508"/>
                        <a:gd name="connsiteY11" fmla="*/ 1617805 h 6307034"/>
                        <a:gd name="connsiteX0" fmla="*/ 1376894 w 12309626"/>
                        <a:gd name="connsiteY0" fmla="*/ 1617805 h 6307034"/>
                        <a:gd name="connsiteX1" fmla="*/ 4587165 w 12309626"/>
                        <a:gd name="connsiteY1" fmla="*/ 23466 h 6307034"/>
                        <a:gd name="connsiteX2" fmla="*/ 6955227 w 12309626"/>
                        <a:gd name="connsiteY2" fmla="*/ 4994050 h 6307034"/>
                        <a:gd name="connsiteX3" fmla="*/ 9417072 w 12309626"/>
                        <a:gd name="connsiteY3" fmla="*/ 20 h 6307034"/>
                        <a:gd name="connsiteX4" fmla="*/ 12309626 w 12309626"/>
                        <a:gd name="connsiteY4" fmla="*/ 1363096 h 6307034"/>
                        <a:gd name="connsiteX5" fmla="*/ 7559515 w 12309626"/>
                        <a:gd name="connsiteY5" fmla="*/ 6307034 h 6307034"/>
                        <a:gd name="connsiteX6" fmla="*/ 3578981 w 12309626"/>
                        <a:gd name="connsiteY6" fmla="*/ 6307034 h 6307034"/>
                        <a:gd name="connsiteX7" fmla="*/ 3602426 w 12309626"/>
                        <a:gd name="connsiteY7" fmla="*/ 4196881 h 6307034"/>
                        <a:gd name="connsiteX8" fmla="*/ 2828704 w 12309626"/>
                        <a:gd name="connsiteY8" fmla="*/ 4196882 h 6307034"/>
                        <a:gd name="connsiteX9" fmla="*/ 2828704 w 12309626"/>
                        <a:gd name="connsiteY9" fmla="*/ 6260143 h 6307034"/>
                        <a:gd name="connsiteX10" fmla="*/ 79090 w 12309626"/>
                        <a:gd name="connsiteY10" fmla="*/ 6221134 h 6307034"/>
                        <a:gd name="connsiteX11" fmla="*/ 1376894 w 12309626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869270 w 12350192"/>
                        <a:gd name="connsiteY9" fmla="*/ 6260143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953259 w 12350192"/>
                        <a:gd name="connsiteY9" fmla="*/ 6265891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953259 w 12350192"/>
                        <a:gd name="connsiteY9" fmla="*/ 6254393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32418 w 12365150"/>
                        <a:gd name="connsiteY0" fmla="*/ 1617805 h 6307034"/>
                        <a:gd name="connsiteX1" fmla="*/ 4642689 w 12365150"/>
                        <a:gd name="connsiteY1" fmla="*/ 23466 h 6307034"/>
                        <a:gd name="connsiteX2" fmla="*/ 7010751 w 12365150"/>
                        <a:gd name="connsiteY2" fmla="*/ 4994050 h 6307034"/>
                        <a:gd name="connsiteX3" fmla="*/ 9472596 w 12365150"/>
                        <a:gd name="connsiteY3" fmla="*/ 20 h 6307034"/>
                        <a:gd name="connsiteX4" fmla="*/ 12365150 w 12365150"/>
                        <a:gd name="connsiteY4" fmla="*/ 1363096 h 6307034"/>
                        <a:gd name="connsiteX5" fmla="*/ 7615039 w 12365150"/>
                        <a:gd name="connsiteY5" fmla="*/ 6307034 h 6307034"/>
                        <a:gd name="connsiteX6" fmla="*/ 3634505 w 12365150"/>
                        <a:gd name="connsiteY6" fmla="*/ 6307034 h 6307034"/>
                        <a:gd name="connsiteX7" fmla="*/ 3657950 w 12365150"/>
                        <a:gd name="connsiteY7" fmla="*/ 4196881 h 6307034"/>
                        <a:gd name="connsiteX8" fmla="*/ 2884228 w 12365150"/>
                        <a:gd name="connsiteY8" fmla="*/ 4196882 h 6307034"/>
                        <a:gd name="connsiteX9" fmla="*/ 2968217 w 12365150"/>
                        <a:gd name="connsiteY9" fmla="*/ 6254393 h 6307034"/>
                        <a:gd name="connsiteX10" fmla="*/ 76395 w 12365150"/>
                        <a:gd name="connsiteY10" fmla="*/ 6278632 h 6307034"/>
                        <a:gd name="connsiteX11" fmla="*/ 1432418 w 12365150"/>
                        <a:gd name="connsiteY11" fmla="*/ 1617805 h 6307034"/>
                        <a:gd name="connsiteX0" fmla="*/ 1428679 w 12361411"/>
                        <a:gd name="connsiteY0" fmla="*/ 1617805 h 6307034"/>
                        <a:gd name="connsiteX1" fmla="*/ 4638950 w 12361411"/>
                        <a:gd name="connsiteY1" fmla="*/ 23466 h 6307034"/>
                        <a:gd name="connsiteX2" fmla="*/ 7007012 w 12361411"/>
                        <a:gd name="connsiteY2" fmla="*/ 4994050 h 6307034"/>
                        <a:gd name="connsiteX3" fmla="*/ 9468857 w 12361411"/>
                        <a:gd name="connsiteY3" fmla="*/ 20 h 6307034"/>
                        <a:gd name="connsiteX4" fmla="*/ 12361411 w 12361411"/>
                        <a:gd name="connsiteY4" fmla="*/ 1363096 h 6307034"/>
                        <a:gd name="connsiteX5" fmla="*/ 7611300 w 12361411"/>
                        <a:gd name="connsiteY5" fmla="*/ 6307034 h 6307034"/>
                        <a:gd name="connsiteX6" fmla="*/ 3630766 w 12361411"/>
                        <a:gd name="connsiteY6" fmla="*/ 6307034 h 6307034"/>
                        <a:gd name="connsiteX7" fmla="*/ 3654211 w 12361411"/>
                        <a:gd name="connsiteY7" fmla="*/ 4196881 h 6307034"/>
                        <a:gd name="connsiteX8" fmla="*/ 2880489 w 12361411"/>
                        <a:gd name="connsiteY8" fmla="*/ 4196882 h 6307034"/>
                        <a:gd name="connsiteX9" fmla="*/ 2964478 w 12361411"/>
                        <a:gd name="connsiteY9" fmla="*/ 6254393 h 6307034"/>
                        <a:gd name="connsiteX10" fmla="*/ 76572 w 12361411"/>
                        <a:gd name="connsiteY10" fmla="*/ 6270590 h 6307034"/>
                        <a:gd name="connsiteX11" fmla="*/ 1428679 w 12361411"/>
                        <a:gd name="connsiteY11" fmla="*/ 1617805 h 6307034"/>
                        <a:gd name="connsiteX0" fmla="*/ 1447387 w 12380119"/>
                        <a:gd name="connsiteY0" fmla="*/ 1617805 h 6307034"/>
                        <a:gd name="connsiteX1" fmla="*/ 4657658 w 12380119"/>
                        <a:gd name="connsiteY1" fmla="*/ 23466 h 6307034"/>
                        <a:gd name="connsiteX2" fmla="*/ 7025720 w 12380119"/>
                        <a:gd name="connsiteY2" fmla="*/ 4994050 h 6307034"/>
                        <a:gd name="connsiteX3" fmla="*/ 9487565 w 12380119"/>
                        <a:gd name="connsiteY3" fmla="*/ 20 h 6307034"/>
                        <a:gd name="connsiteX4" fmla="*/ 12380119 w 12380119"/>
                        <a:gd name="connsiteY4" fmla="*/ 1363096 h 6307034"/>
                        <a:gd name="connsiteX5" fmla="*/ 7630008 w 12380119"/>
                        <a:gd name="connsiteY5" fmla="*/ 6307034 h 6307034"/>
                        <a:gd name="connsiteX6" fmla="*/ 3649474 w 12380119"/>
                        <a:gd name="connsiteY6" fmla="*/ 6307034 h 6307034"/>
                        <a:gd name="connsiteX7" fmla="*/ 3672919 w 12380119"/>
                        <a:gd name="connsiteY7" fmla="*/ 4196881 h 6307034"/>
                        <a:gd name="connsiteX8" fmla="*/ 2899197 w 12380119"/>
                        <a:gd name="connsiteY8" fmla="*/ 4196882 h 6307034"/>
                        <a:gd name="connsiteX9" fmla="*/ 2983186 w 12380119"/>
                        <a:gd name="connsiteY9" fmla="*/ 6254393 h 6307034"/>
                        <a:gd name="connsiteX10" fmla="*/ 75700 w 12380119"/>
                        <a:gd name="connsiteY10" fmla="*/ 6266569 h 6307034"/>
                        <a:gd name="connsiteX11" fmla="*/ 1447387 w 12380119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79271 w 12380120"/>
                        <a:gd name="connsiteY9" fmla="*/ 6258414 h 6307034"/>
                        <a:gd name="connsiteX10" fmla="*/ 75701 w 12380120"/>
                        <a:gd name="connsiteY10" fmla="*/ 6266569 h 6307034"/>
                        <a:gd name="connsiteX11" fmla="*/ 1447388 w 12380120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94936 w 12380120"/>
                        <a:gd name="connsiteY9" fmla="*/ 6246351 h 6307034"/>
                        <a:gd name="connsiteX10" fmla="*/ 75701 w 12380120"/>
                        <a:gd name="connsiteY10" fmla="*/ 6266569 h 6307034"/>
                        <a:gd name="connsiteX11" fmla="*/ 1447388 w 12380120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94936 w 12380120"/>
                        <a:gd name="connsiteY9" fmla="*/ 6246351 h 6307034"/>
                        <a:gd name="connsiteX10" fmla="*/ 75701 w 12380120"/>
                        <a:gd name="connsiteY10" fmla="*/ 6254506 h 6307034"/>
                        <a:gd name="connsiteX11" fmla="*/ 1447388 w 12380120"/>
                        <a:gd name="connsiteY11" fmla="*/ 1617805 h 6307034"/>
                        <a:gd name="connsiteX0" fmla="*/ 1376277 w 12309009"/>
                        <a:gd name="connsiteY0" fmla="*/ 1617805 h 6307034"/>
                        <a:gd name="connsiteX1" fmla="*/ 4586548 w 12309009"/>
                        <a:gd name="connsiteY1" fmla="*/ 23466 h 6307034"/>
                        <a:gd name="connsiteX2" fmla="*/ 6954610 w 12309009"/>
                        <a:gd name="connsiteY2" fmla="*/ 4994050 h 6307034"/>
                        <a:gd name="connsiteX3" fmla="*/ 9416455 w 12309009"/>
                        <a:gd name="connsiteY3" fmla="*/ 20 h 6307034"/>
                        <a:gd name="connsiteX4" fmla="*/ 12309009 w 12309009"/>
                        <a:gd name="connsiteY4" fmla="*/ 1363096 h 6307034"/>
                        <a:gd name="connsiteX5" fmla="*/ 7558898 w 12309009"/>
                        <a:gd name="connsiteY5" fmla="*/ 6307034 h 6307034"/>
                        <a:gd name="connsiteX6" fmla="*/ 3578364 w 12309009"/>
                        <a:gd name="connsiteY6" fmla="*/ 6307034 h 6307034"/>
                        <a:gd name="connsiteX7" fmla="*/ 3601809 w 12309009"/>
                        <a:gd name="connsiteY7" fmla="*/ 4196881 h 6307034"/>
                        <a:gd name="connsiteX8" fmla="*/ 2828087 w 12309009"/>
                        <a:gd name="connsiteY8" fmla="*/ 4196882 h 6307034"/>
                        <a:gd name="connsiteX9" fmla="*/ 2923825 w 12309009"/>
                        <a:gd name="connsiteY9" fmla="*/ 6246351 h 6307034"/>
                        <a:gd name="connsiteX10" fmla="*/ 4590 w 12309009"/>
                        <a:gd name="connsiteY10" fmla="*/ 6254506 h 6307034"/>
                        <a:gd name="connsiteX11" fmla="*/ 1376277 w 12309009"/>
                        <a:gd name="connsiteY11" fmla="*/ 1617805 h 6307034"/>
                        <a:gd name="connsiteX0" fmla="*/ 1313499 w 12309276"/>
                        <a:gd name="connsiteY0" fmla="*/ 1585441 h 6307034"/>
                        <a:gd name="connsiteX1" fmla="*/ 4586815 w 12309276"/>
                        <a:gd name="connsiteY1" fmla="*/ 23466 h 6307034"/>
                        <a:gd name="connsiteX2" fmla="*/ 6954877 w 12309276"/>
                        <a:gd name="connsiteY2" fmla="*/ 4994050 h 6307034"/>
                        <a:gd name="connsiteX3" fmla="*/ 9416722 w 12309276"/>
                        <a:gd name="connsiteY3" fmla="*/ 20 h 6307034"/>
                        <a:gd name="connsiteX4" fmla="*/ 12309276 w 12309276"/>
                        <a:gd name="connsiteY4" fmla="*/ 1363096 h 6307034"/>
                        <a:gd name="connsiteX5" fmla="*/ 7559165 w 12309276"/>
                        <a:gd name="connsiteY5" fmla="*/ 6307034 h 6307034"/>
                        <a:gd name="connsiteX6" fmla="*/ 3578631 w 12309276"/>
                        <a:gd name="connsiteY6" fmla="*/ 6307034 h 6307034"/>
                        <a:gd name="connsiteX7" fmla="*/ 3602076 w 12309276"/>
                        <a:gd name="connsiteY7" fmla="*/ 4196881 h 6307034"/>
                        <a:gd name="connsiteX8" fmla="*/ 2828354 w 12309276"/>
                        <a:gd name="connsiteY8" fmla="*/ 4196882 h 6307034"/>
                        <a:gd name="connsiteX9" fmla="*/ 2924092 w 12309276"/>
                        <a:gd name="connsiteY9" fmla="*/ 6246351 h 6307034"/>
                        <a:gd name="connsiteX10" fmla="*/ 4857 w 12309276"/>
                        <a:gd name="connsiteY10" fmla="*/ 6254506 h 6307034"/>
                        <a:gd name="connsiteX11" fmla="*/ 1313499 w 12309276"/>
                        <a:gd name="connsiteY11" fmla="*/ 1585441 h 6307034"/>
                        <a:gd name="connsiteX0" fmla="*/ 1313499 w 12309276"/>
                        <a:gd name="connsiteY0" fmla="*/ 1645429 h 6367022"/>
                        <a:gd name="connsiteX1" fmla="*/ 4397685 w 12309276"/>
                        <a:gd name="connsiteY1" fmla="*/ 2541 h 6367022"/>
                        <a:gd name="connsiteX2" fmla="*/ 6954877 w 12309276"/>
                        <a:gd name="connsiteY2" fmla="*/ 5054038 h 6367022"/>
                        <a:gd name="connsiteX3" fmla="*/ 9416722 w 12309276"/>
                        <a:gd name="connsiteY3" fmla="*/ 60008 h 6367022"/>
                        <a:gd name="connsiteX4" fmla="*/ 12309276 w 12309276"/>
                        <a:gd name="connsiteY4" fmla="*/ 1423084 h 6367022"/>
                        <a:gd name="connsiteX5" fmla="*/ 7559165 w 12309276"/>
                        <a:gd name="connsiteY5" fmla="*/ 6367022 h 6367022"/>
                        <a:gd name="connsiteX6" fmla="*/ 3578631 w 12309276"/>
                        <a:gd name="connsiteY6" fmla="*/ 6367022 h 6367022"/>
                        <a:gd name="connsiteX7" fmla="*/ 3602076 w 12309276"/>
                        <a:gd name="connsiteY7" fmla="*/ 4256869 h 6367022"/>
                        <a:gd name="connsiteX8" fmla="*/ 2828354 w 12309276"/>
                        <a:gd name="connsiteY8" fmla="*/ 4256870 h 6367022"/>
                        <a:gd name="connsiteX9" fmla="*/ 2924092 w 12309276"/>
                        <a:gd name="connsiteY9" fmla="*/ 6306339 h 6367022"/>
                        <a:gd name="connsiteX10" fmla="*/ 4857 w 12309276"/>
                        <a:gd name="connsiteY10" fmla="*/ 6314494 h 6367022"/>
                        <a:gd name="connsiteX11" fmla="*/ 1313499 w 12309276"/>
                        <a:gd name="connsiteY11" fmla="*/ 1645429 h 6367022"/>
                        <a:gd name="connsiteX0" fmla="*/ 1313499 w 12309276"/>
                        <a:gd name="connsiteY0" fmla="*/ 1642887 h 6364480"/>
                        <a:gd name="connsiteX1" fmla="*/ 4397685 w 12309276"/>
                        <a:gd name="connsiteY1" fmla="*/ -1 h 6364480"/>
                        <a:gd name="connsiteX2" fmla="*/ 6954877 w 12309276"/>
                        <a:gd name="connsiteY2" fmla="*/ 5051496 h 6364480"/>
                        <a:gd name="connsiteX3" fmla="*/ 9416722 w 12309276"/>
                        <a:gd name="connsiteY3" fmla="*/ 57466 h 6364480"/>
                        <a:gd name="connsiteX4" fmla="*/ 12309276 w 12309276"/>
                        <a:gd name="connsiteY4" fmla="*/ 1420542 h 6364480"/>
                        <a:gd name="connsiteX5" fmla="*/ 7559165 w 12309276"/>
                        <a:gd name="connsiteY5" fmla="*/ 6364480 h 6364480"/>
                        <a:gd name="connsiteX6" fmla="*/ 3578631 w 12309276"/>
                        <a:gd name="connsiteY6" fmla="*/ 6364480 h 6364480"/>
                        <a:gd name="connsiteX7" fmla="*/ 3602076 w 12309276"/>
                        <a:gd name="connsiteY7" fmla="*/ 4254327 h 6364480"/>
                        <a:gd name="connsiteX8" fmla="*/ 2828354 w 12309276"/>
                        <a:gd name="connsiteY8" fmla="*/ 4254328 h 6364480"/>
                        <a:gd name="connsiteX9" fmla="*/ 2924092 w 12309276"/>
                        <a:gd name="connsiteY9" fmla="*/ 6303797 h 6364480"/>
                        <a:gd name="connsiteX10" fmla="*/ 4857 w 12309276"/>
                        <a:gd name="connsiteY10" fmla="*/ 6311952 h 6364480"/>
                        <a:gd name="connsiteX11" fmla="*/ 1313499 w 12309276"/>
                        <a:gd name="connsiteY11" fmla="*/ 1642887 h 6364480"/>
                        <a:gd name="connsiteX0" fmla="*/ 1313499 w 12309276"/>
                        <a:gd name="connsiteY0" fmla="*/ 1642888 h 6364481"/>
                        <a:gd name="connsiteX1" fmla="*/ 4397685 w 12309276"/>
                        <a:gd name="connsiteY1" fmla="*/ 0 h 6364481"/>
                        <a:gd name="connsiteX2" fmla="*/ 7002161 w 12309276"/>
                        <a:gd name="connsiteY2" fmla="*/ 5067681 h 6364481"/>
                        <a:gd name="connsiteX3" fmla="*/ 9416722 w 12309276"/>
                        <a:gd name="connsiteY3" fmla="*/ 57467 h 6364481"/>
                        <a:gd name="connsiteX4" fmla="*/ 12309276 w 12309276"/>
                        <a:gd name="connsiteY4" fmla="*/ 1420543 h 6364481"/>
                        <a:gd name="connsiteX5" fmla="*/ 7559165 w 12309276"/>
                        <a:gd name="connsiteY5" fmla="*/ 6364481 h 6364481"/>
                        <a:gd name="connsiteX6" fmla="*/ 3578631 w 12309276"/>
                        <a:gd name="connsiteY6" fmla="*/ 6364481 h 6364481"/>
                        <a:gd name="connsiteX7" fmla="*/ 3602076 w 12309276"/>
                        <a:gd name="connsiteY7" fmla="*/ 4254328 h 6364481"/>
                        <a:gd name="connsiteX8" fmla="*/ 2828354 w 12309276"/>
                        <a:gd name="connsiteY8" fmla="*/ 4254329 h 6364481"/>
                        <a:gd name="connsiteX9" fmla="*/ 2924092 w 12309276"/>
                        <a:gd name="connsiteY9" fmla="*/ 6303798 h 6364481"/>
                        <a:gd name="connsiteX10" fmla="*/ 4857 w 12309276"/>
                        <a:gd name="connsiteY10" fmla="*/ 6311953 h 6364481"/>
                        <a:gd name="connsiteX11" fmla="*/ 1313499 w 12309276"/>
                        <a:gd name="connsiteY11" fmla="*/ 1642888 h 63644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2309276" h="6364481">
                          <a:moveTo>
                            <a:pt x="1313499" y="1642888"/>
                          </a:moveTo>
                          <a:cubicBezTo>
                            <a:pt x="2149128" y="783196"/>
                            <a:pt x="3490155" y="139484"/>
                            <a:pt x="4397685" y="0"/>
                          </a:cubicBezTo>
                          <a:lnTo>
                            <a:pt x="7002161" y="5067681"/>
                          </a:lnTo>
                          <a:lnTo>
                            <a:pt x="9416722" y="57467"/>
                          </a:lnTo>
                          <a:cubicBezTo>
                            <a:pt x="9548686" y="55867"/>
                            <a:pt x="11627616" y="142750"/>
                            <a:pt x="12309276" y="1420543"/>
                          </a:cubicBezTo>
                          <a:cubicBezTo>
                            <a:pt x="12176994" y="1896420"/>
                            <a:pt x="9071012" y="2074178"/>
                            <a:pt x="7559165" y="6364481"/>
                          </a:cubicBezTo>
                          <a:lnTo>
                            <a:pt x="3578631" y="6364481"/>
                          </a:lnTo>
                          <a:lnTo>
                            <a:pt x="3602076" y="4254328"/>
                          </a:lnTo>
                          <a:cubicBezTo>
                            <a:pt x="3508292" y="3597836"/>
                            <a:pt x="2758016" y="3926083"/>
                            <a:pt x="2828354" y="4254329"/>
                          </a:cubicBezTo>
                          <a:lnTo>
                            <a:pt x="2924092" y="6303798"/>
                          </a:lnTo>
                          <a:lnTo>
                            <a:pt x="4857" y="6311953"/>
                          </a:lnTo>
                          <a:cubicBezTo>
                            <a:pt x="-78378" y="2836018"/>
                            <a:pt x="930545" y="2214439"/>
                            <a:pt x="1313499" y="1642888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82" name="Freeform 330">
                      <a:extLst>
                        <a:ext uri="{FF2B5EF4-FFF2-40B4-BE49-F238E27FC236}">
                          <a16:creationId xmlns:a16="http://schemas.microsoft.com/office/drawing/2014/main" id="{8E825512-6B2D-42EF-83CB-3F8D0EF06A7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3208670" y="3177668"/>
                      <a:ext cx="774413" cy="812217"/>
                    </a:xfrm>
                    <a:custGeom>
                      <a:avLst/>
                      <a:gdLst>
                        <a:gd name="T0" fmla="*/ 7 w 7"/>
                        <a:gd name="T1" fmla="*/ 2 h 7"/>
                        <a:gd name="T2" fmla="*/ 7 w 7"/>
                        <a:gd name="T3" fmla="*/ 2 h 7"/>
                        <a:gd name="T4" fmla="*/ 7 w 7"/>
                        <a:gd name="T5" fmla="*/ 4 h 7"/>
                        <a:gd name="T6" fmla="*/ 4 w 7"/>
                        <a:gd name="T7" fmla="*/ 7 h 7"/>
                        <a:gd name="T8" fmla="*/ 2 w 7"/>
                        <a:gd name="T9" fmla="*/ 7 h 7"/>
                        <a:gd name="T10" fmla="*/ 2 w 7"/>
                        <a:gd name="T11" fmla="*/ 5 h 7"/>
                        <a:gd name="T12" fmla="*/ 0 w 7"/>
                        <a:gd name="T13" fmla="*/ 2 h 7"/>
                        <a:gd name="T14" fmla="*/ 0 w 7"/>
                        <a:gd name="T15" fmla="*/ 2 h 7"/>
                        <a:gd name="T16" fmla="*/ 0 w 7"/>
                        <a:gd name="T17" fmla="*/ 0 h 7"/>
                        <a:gd name="T18" fmla="*/ 7 w 7"/>
                        <a:gd name="T19" fmla="*/ 2 h 7"/>
                        <a:gd name="connsiteX0" fmla="*/ 10000 w 10000"/>
                        <a:gd name="connsiteY0" fmla="*/ 2857 h 10000"/>
                        <a:gd name="connsiteX1" fmla="*/ 10000 w 10000"/>
                        <a:gd name="connsiteY1" fmla="*/ 2857 h 10000"/>
                        <a:gd name="connsiteX2" fmla="*/ 10000 w 10000"/>
                        <a:gd name="connsiteY2" fmla="*/ 5714 h 10000"/>
                        <a:gd name="connsiteX3" fmla="*/ 5714 w 10000"/>
                        <a:gd name="connsiteY3" fmla="*/ 10000 h 10000"/>
                        <a:gd name="connsiteX4" fmla="*/ 2857 w 10000"/>
                        <a:gd name="connsiteY4" fmla="*/ 10000 h 10000"/>
                        <a:gd name="connsiteX5" fmla="*/ 2857 w 10000"/>
                        <a:gd name="connsiteY5" fmla="*/ 7143 h 10000"/>
                        <a:gd name="connsiteX6" fmla="*/ 0 w 10000"/>
                        <a:gd name="connsiteY6" fmla="*/ 2857 h 10000"/>
                        <a:gd name="connsiteX7" fmla="*/ 0 w 10000"/>
                        <a:gd name="connsiteY7" fmla="*/ 0 h 10000"/>
                        <a:gd name="connsiteX8" fmla="*/ 10000 w 10000"/>
                        <a:gd name="connsiteY8" fmla="*/ 2857 h 10000"/>
                        <a:gd name="connsiteX0" fmla="*/ 10495 w 10495"/>
                        <a:gd name="connsiteY0" fmla="*/ 2857 h 10000"/>
                        <a:gd name="connsiteX1" fmla="*/ 10495 w 10495"/>
                        <a:gd name="connsiteY1" fmla="*/ 2857 h 10000"/>
                        <a:gd name="connsiteX2" fmla="*/ 10495 w 10495"/>
                        <a:gd name="connsiteY2" fmla="*/ 5714 h 10000"/>
                        <a:gd name="connsiteX3" fmla="*/ 6209 w 10495"/>
                        <a:gd name="connsiteY3" fmla="*/ 10000 h 10000"/>
                        <a:gd name="connsiteX4" fmla="*/ 3352 w 10495"/>
                        <a:gd name="connsiteY4" fmla="*/ 10000 h 10000"/>
                        <a:gd name="connsiteX5" fmla="*/ 3352 w 10495"/>
                        <a:gd name="connsiteY5" fmla="*/ 7143 h 10000"/>
                        <a:gd name="connsiteX6" fmla="*/ 495 w 10495"/>
                        <a:gd name="connsiteY6" fmla="*/ 2857 h 10000"/>
                        <a:gd name="connsiteX7" fmla="*/ 495 w 10495"/>
                        <a:gd name="connsiteY7" fmla="*/ 0 h 10000"/>
                        <a:gd name="connsiteX8" fmla="*/ 10495 w 10495"/>
                        <a:gd name="connsiteY8" fmla="*/ 2857 h 10000"/>
                        <a:gd name="connsiteX0" fmla="*/ 10746 w 10746"/>
                        <a:gd name="connsiteY0" fmla="*/ 2857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8" fmla="*/ 10746 w 10746"/>
                        <a:gd name="connsiteY8" fmla="*/ 2857 h 10000"/>
                        <a:gd name="connsiteX0" fmla="*/ 10746 w 10746"/>
                        <a:gd name="connsiteY0" fmla="*/ 2998 h 10141"/>
                        <a:gd name="connsiteX1" fmla="*/ 10746 w 10746"/>
                        <a:gd name="connsiteY1" fmla="*/ 2998 h 10141"/>
                        <a:gd name="connsiteX2" fmla="*/ 10746 w 10746"/>
                        <a:gd name="connsiteY2" fmla="*/ 5855 h 10141"/>
                        <a:gd name="connsiteX3" fmla="*/ 6460 w 10746"/>
                        <a:gd name="connsiteY3" fmla="*/ 10141 h 10141"/>
                        <a:gd name="connsiteX4" fmla="*/ 3603 w 10746"/>
                        <a:gd name="connsiteY4" fmla="*/ 10141 h 10141"/>
                        <a:gd name="connsiteX5" fmla="*/ 3603 w 10746"/>
                        <a:gd name="connsiteY5" fmla="*/ 7284 h 10141"/>
                        <a:gd name="connsiteX6" fmla="*/ 746 w 10746"/>
                        <a:gd name="connsiteY6" fmla="*/ 2998 h 10141"/>
                        <a:gd name="connsiteX7" fmla="*/ 746 w 10746"/>
                        <a:gd name="connsiteY7" fmla="*/ 141 h 10141"/>
                        <a:gd name="connsiteX8" fmla="*/ 10746 w 10746"/>
                        <a:gd name="connsiteY8" fmla="*/ 2998 h 10141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173 h 10173"/>
                        <a:gd name="connsiteX1" fmla="*/ 10746 w 10746"/>
                        <a:gd name="connsiteY1" fmla="*/ 3030 h 10173"/>
                        <a:gd name="connsiteX2" fmla="*/ 10746 w 10746"/>
                        <a:gd name="connsiteY2" fmla="*/ 5887 h 10173"/>
                        <a:gd name="connsiteX3" fmla="*/ 6460 w 10746"/>
                        <a:gd name="connsiteY3" fmla="*/ 10173 h 10173"/>
                        <a:gd name="connsiteX4" fmla="*/ 3603 w 10746"/>
                        <a:gd name="connsiteY4" fmla="*/ 10173 h 10173"/>
                        <a:gd name="connsiteX5" fmla="*/ 3603 w 10746"/>
                        <a:gd name="connsiteY5" fmla="*/ 7316 h 10173"/>
                        <a:gd name="connsiteX6" fmla="*/ 746 w 10746"/>
                        <a:gd name="connsiteY6" fmla="*/ 3030 h 10173"/>
                        <a:gd name="connsiteX7" fmla="*/ 746 w 10746"/>
                        <a:gd name="connsiteY7" fmla="*/ 173 h 10173"/>
                        <a:gd name="connsiteX0" fmla="*/ 746 w 11186"/>
                        <a:gd name="connsiteY0" fmla="*/ 173 h 10173"/>
                        <a:gd name="connsiteX1" fmla="*/ 10746 w 11186"/>
                        <a:gd name="connsiteY1" fmla="*/ 3030 h 10173"/>
                        <a:gd name="connsiteX2" fmla="*/ 10746 w 11186"/>
                        <a:gd name="connsiteY2" fmla="*/ 5887 h 10173"/>
                        <a:gd name="connsiteX3" fmla="*/ 6460 w 11186"/>
                        <a:gd name="connsiteY3" fmla="*/ 10173 h 10173"/>
                        <a:gd name="connsiteX4" fmla="*/ 3603 w 11186"/>
                        <a:gd name="connsiteY4" fmla="*/ 10173 h 10173"/>
                        <a:gd name="connsiteX5" fmla="*/ 3603 w 11186"/>
                        <a:gd name="connsiteY5" fmla="*/ 7316 h 10173"/>
                        <a:gd name="connsiteX6" fmla="*/ 746 w 11186"/>
                        <a:gd name="connsiteY6" fmla="*/ 3030 h 10173"/>
                        <a:gd name="connsiteX7" fmla="*/ 746 w 11186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3603 w 11634"/>
                        <a:gd name="connsiteY5" fmla="*/ 7316 h 10173"/>
                        <a:gd name="connsiteX6" fmla="*/ 746 w 11634"/>
                        <a:gd name="connsiteY6" fmla="*/ 3030 h 10173"/>
                        <a:gd name="connsiteX7" fmla="*/ 746 w 11634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781"/>
                        <a:gd name="connsiteY0" fmla="*/ 278 h 10278"/>
                        <a:gd name="connsiteX1" fmla="*/ 10994 w 11781"/>
                        <a:gd name="connsiteY1" fmla="*/ 2143 h 10278"/>
                        <a:gd name="connsiteX2" fmla="*/ 10746 w 11781"/>
                        <a:gd name="connsiteY2" fmla="*/ 5992 h 10278"/>
                        <a:gd name="connsiteX3" fmla="*/ 6460 w 11781"/>
                        <a:gd name="connsiteY3" fmla="*/ 10278 h 10278"/>
                        <a:gd name="connsiteX4" fmla="*/ 5090 w 11781"/>
                        <a:gd name="connsiteY4" fmla="*/ 10154 h 10278"/>
                        <a:gd name="connsiteX5" fmla="*/ 746 w 11781"/>
                        <a:gd name="connsiteY5" fmla="*/ 3135 h 10278"/>
                        <a:gd name="connsiteX6" fmla="*/ 746 w 11781"/>
                        <a:gd name="connsiteY6" fmla="*/ 278 h 10278"/>
                        <a:gd name="connsiteX0" fmla="*/ 746 w 11625"/>
                        <a:gd name="connsiteY0" fmla="*/ 278 h 10278"/>
                        <a:gd name="connsiteX1" fmla="*/ 10994 w 11625"/>
                        <a:gd name="connsiteY1" fmla="*/ 2143 h 10278"/>
                        <a:gd name="connsiteX2" fmla="*/ 10746 w 11625"/>
                        <a:gd name="connsiteY2" fmla="*/ 5992 h 10278"/>
                        <a:gd name="connsiteX3" fmla="*/ 6460 w 11625"/>
                        <a:gd name="connsiteY3" fmla="*/ 10278 h 10278"/>
                        <a:gd name="connsiteX4" fmla="*/ 5090 w 11625"/>
                        <a:gd name="connsiteY4" fmla="*/ 10154 h 10278"/>
                        <a:gd name="connsiteX5" fmla="*/ 746 w 11625"/>
                        <a:gd name="connsiteY5" fmla="*/ 3135 h 10278"/>
                        <a:gd name="connsiteX6" fmla="*/ 746 w 11625"/>
                        <a:gd name="connsiteY6" fmla="*/ 278 h 10278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3086 w 13965"/>
                        <a:gd name="connsiteY0" fmla="*/ 278 h 10526"/>
                        <a:gd name="connsiteX1" fmla="*/ 13334 w 13965"/>
                        <a:gd name="connsiteY1" fmla="*/ 2143 h 10526"/>
                        <a:gd name="connsiteX2" fmla="*/ 13086 w 13965"/>
                        <a:gd name="connsiteY2" fmla="*/ 5992 h 10526"/>
                        <a:gd name="connsiteX3" fmla="*/ 8304 w 13965"/>
                        <a:gd name="connsiteY3" fmla="*/ 10526 h 10526"/>
                        <a:gd name="connsiteX4" fmla="*/ 7430 w 13965"/>
                        <a:gd name="connsiteY4" fmla="*/ 10154 h 10526"/>
                        <a:gd name="connsiteX5" fmla="*/ 239 w 13965"/>
                        <a:gd name="connsiteY5" fmla="*/ 4287 h 10526"/>
                        <a:gd name="connsiteX6" fmla="*/ 3086 w 13965"/>
                        <a:gd name="connsiteY6" fmla="*/ 278 h 10526"/>
                        <a:gd name="connsiteX0" fmla="*/ 3600 w 13937"/>
                        <a:gd name="connsiteY0" fmla="*/ 135 h 12078"/>
                        <a:gd name="connsiteX1" fmla="*/ 13306 w 13937"/>
                        <a:gd name="connsiteY1" fmla="*/ 3695 h 12078"/>
                        <a:gd name="connsiteX2" fmla="*/ 13058 w 13937"/>
                        <a:gd name="connsiteY2" fmla="*/ 7544 h 12078"/>
                        <a:gd name="connsiteX3" fmla="*/ 8276 w 13937"/>
                        <a:gd name="connsiteY3" fmla="*/ 12078 h 12078"/>
                        <a:gd name="connsiteX4" fmla="*/ 7402 w 13937"/>
                        <a:gd name="connsiteY4" fmla="*/ 11706 h 12078"/>
                        <a:gd name="connsiteX5" fmla="*/ 211 w 13937"/>
                        <a:gd name="connsiteY5" fmla="*/ 5839 h 12078"/>
                        <a:gd name="connsiteX6" fmla="*/ 3600 w 13937"/>
                        <a:gd name="connsiteY6" fmla="*/ 135 h 12078"/>
                        <a:gd name="connsiteX0" fmla="*/ 3600 w 14355"/>
                        <a:gd name="connsiteY0" fmla="*/ 392 h 12335"/>
                        <a:gd name="connsiteX1" fmla="*/ 13916 w 14355"/>
                        <a:gd name="connsiteY1" fmla="*/ 1715 h 12335"/>
                        <a:gd name="connsiteX2" fmla="*/ 13058 w 14355"/>
                        <a:gd name="connsiteY2" fmla="*/ 7801 h 12335"/>
                        <a:gd name="connsiteX3" fmla="*/ 8276 w 14355"/>
                        <a:gd name="connsiteY3" fmla="*/ 12335 h 12335"/>
                        <a:gd name="connsiteX4" fmla="*/ 7402 w 14355"/>
                        <a:gd name="connsiteY4" fmla="*/ 11963 h 12335"/>
                        <a:gd name="connsiteX5" fmla="*/ 211 w 14355"/>
                        <a:gd name="connsiteY5" fmla="*/ 6096 h 12335"/>
                        <a:gd name="connsiteX6" fmla="*/ 3600 w 14355"/>
                        <a:gd name="connsiteY6" fmla="*/ 392 h 12335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8276 w 14355"/>
                        <a:gd name="connsiteY3" fmla="*/ 12335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9971 w 14355"/>
                        <a:gd name="connsiteY3" fmla="*/ 13148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3658"/>
                        <a:gd name="connsiteX1" fmla="*/ 13916 w 14355"/>
                        <a:gd name="connsiteY1" fmla="*/ 1715 h 13658"/>
                        <a:gd name="connsiteX2" fmla="*/ 13058 w 14355"/>
                        <a:gd name="connsiteY2" fmla="*/ 7801 h 13658"/>
                        <a:gd name="connsiteX3" fmla="*/ 9971 w 14355"/>
                        <a:gd name="connsiteY3" fmla="*/ 13148 h 13658"/>
                        <a:gd name="connsiteX4" fmla="*/ 5504 w 14355"/>
                        <a:gd name="connsiteY4" fmla="*/ 13658 h 13658"/>
                        <a:gd name="connsiteX5" fmla="*/ 211 w 14355"/>
                        <a:gd name="connsiteY5" fmla="*/ 6096 h 13658"/>
                        <a:gd name="connsiteX6" fmla="*/ 3600 w 14355"/>
                        <a:gd name="connsiteY6" fmla="*/ 392 h 13658"/>
                        <a:gd name="connsiteX0" fmla="*/ 3600 w 14355"/>
                        <a:gd name="connsiteY0" fmla="*/ 392 h 14551"/>
                        <a:gd name="connsiteX1" fmla="*/ 13916 w 14355"/>
                        <a:gd name="connsiteY1" fmla="*/ 1715 h 14551"/>
                        <a:gd name="connsiteX2" fmla="*/ 13058 w 14355"/>
                        <a:gd name="connsiteY2" fmla="*/ 7801 h 14551"/>
                        <a:gd name="connsiteX3" fmla="*/ 9971 w 14355"/>
                        <a:gd name="connsiteY3" fmla="*/ 13148 h 14551"/>
                        <a:gd name="connsiteX4" fmla="*/ 5504 w 14355"/>
                        <a:gd name="connsiteY4" fmla="*/ 13658 h 14551"/>
                        <a:gd name="connsiteX5" fmla="*/ 211 w 14355"/>
                        <a:gd name="connsiteY5" fmla="*/ 6096 h 14551"/>
                        <a:gd name="connsiteX6" fmla="*/ 3600 w 14355"/>
                        <a:gd name="connsiteY6" fmla="*/ 392 h 14551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605"/>
                        <a:gd name="connsiteY0" fmla="*/ 392 h 14908"/>
                        <a:gd name="connsiteX1" fmla="*/ 13916 w 14605"/>
                        <a:gd name="connsiteY1" fmla="*/ 1715 h 14908"/>
                        <a:gd name="connsiteX2" fmla="*/ 13804 w 14605"/>
                        <a:gd name="connsiteY2" fmla="*/ 7462 h 14908"/>
                        <a:gd name="connsiteX3" fmla="*/ 9971 w 14605"/>
                        <a:gd name="connsiteY3" fmla="*/ 13148 h 14908"/>
                        <a:gd name="connsiteX4" fmla="*/ 5504 w 14605"/>
                        <a:gd name="connsiteY4" fmla="*/ 13658 h 14908"/>
                        <a:gd name="connsiteX5" fmla="*/ 211 w 14605"/>
                        <a:gd name="connsiteY5" fmla="*/ 6096 h 14908"/>
                        <a:gd name="connsiteX6" fmla="*/ 3600 w 14605"/>
                        <a:gd name="connsiteY6" fmla="*/ 392 h 14908"/>
                        <a:gd name="connsiteX0" fmla="*/ 3600 w 14605"/>
                        <a:gd name="connsiteY0" fmla="*/ 784 h 15300"/>
                        <a:gd name="connsiteX1" fmla="*/ 13916 w 14605"/>
                        <a:gd name="connsiteY1" fmla="*/ 2107 h 15300"/>
                        <a:gd name="connsiteX2" fmla="*/ 13804 w 14605"/>
                        <a:gd name="connsiteY2" fmla="*/ 7854 h 15300"/>
                        <a:gd name="connsiteX3" fmla="*/ 9971 w 14605"/>
                        <a:gd name="connsiteY3" fmla="*/ 13540 h 15300"/>
                        <a:gd name="connsiteX4" fmla="*/ 5504 w 14605"/>
                        <a:gd name="connsiteY4" fmla="*/ 14050 h 15300"/>
                        <a:gd name="connsiteX5" fmla="*/ 211 w 14605"/>
                        <a:gd name="connsiteY5" fmla="*/ 6488 h 15300"/>
                        <a:gd name="connsiteX6" fmla="*/ 3600 w 14605"/>
                        <a:gd name="connsiteY6" fmla="*/ 784 h 15300"/>
                        <a:gd name="connsiteX0" fmla="*/ 3600 w 14630"/>
                        <a:gd name="connsiteY0" fmla="*/ 784 h 15300"/>
                        <a:gd name="connsiteX1" fmla="*/ 13916 w 14630"/>
                        <a:gd name="connsiteY1" fmla="*/ 2107 h 15300"/>
                        <a:gd name="connsiteX2" fmla="*/ 13804 w 14630"/>
                        <a:gd name="connsiteY2" fmla="*/ 7854 h 15300"/>
                        <a:gd name="connsiteX3" fmla="*/ 9971 w 14630"/>
                        <a:gd name="connsiteY3" fmla="*/ 13540 h 15300"/>
                        <a:gd name="connsiteX4" fmla="*/ 5504 w 14630"/>
                        <a:gd name="connsiteY4" fmla="*/ 14050 h 15300"/>
                        <a:gd name="connsiteX5" fmla="*/ 211 w 14630"/>
                        <a:gd name="connsiteY5" fmla="*/ 6488 h 15300"/>
                        <a:gd name="connsiteX6" fmla="*/ 3600 w 14630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558 w 14588"/>
                        <a:gd name="connsiteY0" fmla="*/ 784 h 15300"/>
                        <a:gd name="connsiteX1" fmla="*/ 13874 w 14588"/>
                        <a:gd name="connsiteY1" fmla="*/ 2107 h 15300"/>
                        <a:gd name="connsiteX2" fmla="*/ 13762 w 14588"/>
                        <a:gd name="connsiteY2" fmla="*/ 7854 h 15300"/>
                        <a:gd name="connsiteX3" fmla="*/ 9929 w 14588"/>
                        <a:gd name="connsiteY3" fmla="*/ 13540 h 15300"/>
                        <a:gd name="connsiteX4" fmla="*/ 5462 w 14588"/>
                        <a:gd name="connsiteY4" fmla="*/ 14050 h 15300"/>
                        <a:gd name="connsiteX5" fmla="*/ 169 w 14588"/>
                        <a:gd name="connsiteY5" fmla="*/ 6488 h 15300"/>
                        <a:gd name="connsiteX6" fmla="*/ 3558 w 14588"/>
                        <a:gd name="connsiteY6" fmla="*/ 784 h 15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588" h="15300">
                          <a:moveTo>
                            <a:pt x="3558" y="784"/>
                          </a:moveTo>
                          <a:cubicBezTo>
                            <a:pt x="5225" y="40"/>
                            <a:pt x="11719" y="-1001"/>
                            <a:pt x="13874" y="2107"/>
                          </a:cubicBezTo>
                          <a:cubicBezTo>
                            <a:pt x="14865" y="3679"/>
                            <a:pt x="14822" y="5908"/>
                            <a:pt x="13762" y="7854"/>
                          </a:cubicBezTo>
                          <a:cubicBezTo>
                            <a:pt x="12733" y="9636"/>
                            <a:pt x="11771" y="11283"/>
                            <a:pt x="9929" y="13540"/>
                          </a:cubicBezTo>
                          <a:cubicBezTo>
                            <a:pt x="8915" y="15201"/>
                            <a:pt x="6070" y="16253"/>
                            <a:pt x="5462" y="14050"/>
                          </a:cubicBezTo>
                          <a:cubicBezTo>
                            <a:pt x="4113" y="9698"/>
                            <a:pt x="1951" y="9841"/>
                            <a:pt x="169" y="6488"/>
                          </a:cubicBezTo>
                          <a:cubicBezTo>
                            <a:pt x="-471" y="3888"/>
                            <a:pt x="724" y="2189"/>
                            <a:pt x="3558" y="784"/>
                          </a:cubicBez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  <a:effectLst/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83" name="Diamond 100">
                      <a:extLst>
                        <a:ext uri="{FF2B5EF4-FFF2-40B4-BE49-F238E27FC236}">
                          <a16:creationId xmlns:a16="http://schemas.microsoft.com/office/drawing/2014/main" id="{766A6DDF-1D77-4897-B7BA-DB336FE95B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345525" y="3824630"/>
                      <a:ext cx="1041069" cy="2120858"/>
                    </a:xfrm>
                    <a:custGeom>
                      <a:avLst/>
                      <a:gdLst>
                        <a:gd name="connsiteX0" fmla="*/ 0 w 1255594"/>
                        <a:gd name="connsiteY0" fmla="*/ 1330657 h 2661314"/>
                        <a:gd name="connsiteX1" fmla="*/ 627797 w 1255594"/>
                        <a:gd name="connsiteY1" fmla="*/ 0 h 2661314"/>
                        <a:gd name="connsiteX2" fmla="*/ 1255594 w 1255594"/>
                        <a:gd name="connsiteY2" fmla="*/ 1330657 h 2661314"/>
                        <a:gd name="connsiteX3" fmla="*/ 627797 w 1255594"/>
                        <a:gd name="connsiteY3" fmla="*/ 2661314 h 2661314"/>
                        <a:gd name="connsiteX4" fmla="*/ 0 w 1255594"/>
                        <a:gd name="connsiteY4" fmla="*/ 1330657 h 2661314"/>
                        <a:gd name="connsiteX0" fmla="*/ 0 w 1439839"/>
                        <a:gd name="connsiteY0" fmla="*/ 1330657 h 2661314"/>
                        <a:gd name="connsiteX1" fmla="*/ 627797 w 1439839"/>
                        <a:gd name="connsiteY1" fmla="*/ 0 h 2661314"/>
                        <a:gd name="connsiteX2" fmla="*/ 1439839 w 1439839"/>
                        <a:gd name="connsiteY2" fmla="*/ 1235122 h 2661314"/>
                        <a:gd name="connsiteX3" fmla="*/ 627797 w 1439839"/>
                        <a:gd name="connsiteY3" fmla="*/ 2661314 h 2661314"/>
                        <a:gd name="connsiteX4" fmla="*/ 0 w 1439839"/>
                        <a:gd name="connsiteY4" fmla="*/ 133065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1453487 w 1453487"/>
                        <a:gd name="connsiteY2" fmla="*/ 1235122 h 2661314"/>
                        <a:gd name="connsiteX3" fmla="*/ 641445 w 1453487"/>
                        <a:gd name="connsiteY3" fmla="*/ 2661314 h 2661314"/>
                        <a:gd name="connsiteX4" fmla="*/ 0 w 1453487"/>
                        <a:gd name="connsiteY4" fmla="*/ 124194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887105 w 1453487"/>
                        <a:gd name="connsiteY2" fmla="*/ 368490 h 2661314"/>
                        <a:gd name="connsiteX3" fmla="*/ 1453487 w 1453487"/>
                        <a:gd name="connsiteY3" fmla="*/ 1235122 h 2661314"/>
                        <a:gd name="connsiteX4" fmla="*/ 641445 w 1453487"/>
                        <a:gd name="connsiteY4" fmla="*/ 2661314 h 2661314"/>
                        <a:gd name="connsiteX5" fmla="*/ 0 w 1453487"/>
                        <a:gd name="connsiteY5" fmla="*/ 1241947 h 2661314"/>
                        <a:gd name="connsiteX0" fmla="*/ 0 w 1453487"/>
                        <a:gd name="connsiteY0" fmla="*/ 1514901 h 2934268"/>
                        <a:gd name="connsiteX1" fmla="*/ 641445 w 1453487"/>
                        <a:gd name="connsiteY1" fmla="*/ 272954 h 2934268"/>
                        <a:gd name="connsiteX2" fmla="*/ 1173708 w 1453487"/>
                        <a:gd name="connsiteY2" fmla="*/ 0 h 2934268"/>
                        <a:gd name="connsiteX3" fmla="*/ 1453487 w 1453487"/>
                        <a:gd name="connsiteY3" fmla="*/ 1508076 h 2934268"/>
                        <a:gd name="connsiteX4" fmla="*/ 641445 w 1453487"/>
                        <a:gd name="connsiteY4" fmla="*/ 2934268 h 2934268"/>
                        <a:gd name="connsiteX5" fmla="*/ 0 w 1453487"/>
                        <a:gd name="connsiteY5" fmla="*/ 1514901 h 2934268"/>
                        <a:gd name="connsiteX0" fmla="*/ 0 w 1453487"/>
                        <a:gd name="connsiteY0" fmla="*/ 1514901 h 2934268"/>
                        <a:gd name="connsiteX1" fmla="*/ 334371 w 1453487"/>
                        <a:gd name="connsiteY1" fmla="*/ 859808 h 2934268"/>
                        <a:gd name="connsiteX2" fmla="*/ 641445 w 1453487"/>
                        <a:gd name="connsiteY2" fmla="*/ 272954 h 2934268"/>
                        <a:gd name="connsiteX3" fmla="*/ 1173708 w 1453487"/>
                        <a:gd name="connsiteY3" fmla="*/ 0 h 2934268"/>
                        <a:gd name="connsiteX4" fmla="*/ 1453487 w 1453487"/>
                        <a:gd name="connsiteY4" fmla="*/ 1508076 h 2934268"/>
                        <a:gd name="connsiteX5" fmla="*/ 641445 w 1453487"/>
                        <a:gd name="connsiteY5" fmla="*/ 2934268 h 2934268"/>
                        <a:gd name="connsiteX6" fmla="*/ 0 w 1453487"/>
                        <a:gd name="connsiteY6" fmla="*/ 1514901 h 2934268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641445 w 1453487"/>
                        <a:gd name="connsiteY2" fmla="*/ 279779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846162 w 1453487"/>
                        <a:gd name="connsiteY3" fmla="*/ 14330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3112 w 1453487"/>
                        <a:gd name="connsiteY3" fmla="*/ 26613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7587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1890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9886 w 1453487"/>
                        <a:gd name="connsiteY2" fmla="*/ 272423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1000263 w 1453487"/>
                        <a:gd name="connsiteY3" fmla="*/ 268982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4566 w 1453487"/>
                        <a:gd name="connsiteY3" fmla="*/ 271831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53487" h="2961033">
                          <a:moveTo>
                            <a:pt x="0" y="1541666"/>
                          </a:moveTo>
                          <a:lnTo>
                            <a:pt x="364516" y="0"/>
                          </a:lnTo>
                          <a:lnTo>
                            <a:pt x="547038" y="269574"/>
                          </a:lnTo>
                          <a:lnTo>
                            <a:pt x="994566" y="271831"/>
                          </a:lnTo>
                          <a:lnTo>
                            <a:pt x="1173708" y="26765"/>
                          </a:lnTo>
                          <a:lnTo>
                            <a:pt x="1453487" y="1534841"/>
                          </a:lnTo>
                          <a:lnTo>
                            <a:pt x="641445" y="2961033"/>
                          </a:lnTo>
                          <a:lnTo>
                            <a:pt x="0" y="1541666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913" name="Group 912">
                <a:extLst>
                  <a:ext uri="{FF2B5EF4-FFF2-40B4-BE49-F238E27FC236}">
                    <a16:creationId xmlns:a16="http://schemas.microsoft.com/office/drawing/2014/main" id="{A6E47FDB-7A85-4CF2-957A-63CC4ACF7D50}"/>
                  </a:ext>
                </a:extLst>
              </p:cNvPr>
              <p:cNvGrpSpPr/>
              <p:nvPr/>
            </p:nvGrpSpPr>
            <p:grpSpPr>
              <a:xfrm>
                <a:off x="8282133" y="5094523"/>
                <a:ext cx="393040" cy="415550"/>
                <a:chOff x="11045971" y="5674883"/>
                <a:chExt cx="476412" cy="503696"/>
              </a:xfrm>
            </p:grpSpPr>
            <p:grpSp>
              <p:nvGrpSpPr>
                <p:cNvPr id="823" name="Group 822">
                  <a:extLst>
                    <a:ext uri="{FF2B5EF4-FFF2-40B4-BE49-F238E27FC236}">
                      <a16:creationId xmlns:a16="http://schemas.microsoft.com/office/drawing/2014/main" id="{EF566F99-D690-4E00-9EEF-51183489D3C3}"/>
                    </a:ext>
                  </a:extLst>
                </p:cNvPr>
                <p:cNvGrpSpPr/>
                <p:nvPr/>
              </p:nvGrpSpPr>
              <p:grpSpPr>
                <a:xfrm>
                  <a:off x="11045971" y="5674883"/>
                  <a:ext cx="476412" cy="503696"/>
                  <a:chOff x="1385456" y="1715974"/>
                  <a:chExt cx="1523902" cy="1611170"/>
                </a:xfrm>
              </p:grpSpPr>
              <p:sp>
                <p:nvSpPr>
                  <p:cNvPr id="824" name="Freeform: Shape 823">
                    <a:extLst>
                      <a:ext uri="{FF2B5EF4-FFF2-40B4-BE49-F238E27FC236}">
                        <a16:creationId xmlns:a16="http://schemas.microsoft.com/office/drawing/2014/main" id="{13942EDA-1A7F-4444-AF3F-1CEB7201E4EB}"/>
                      </a:ext>
                    </a:extLst>
                  </p:cNvPr>
                  <p:cNvSpPr/>
                  <p:nvPr/>
                </p:nvSpPr>
                <p:spPr>
                  <a:xfrm>
                    <a:off x="1385456" y="1715974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25" name="Oval 824">
                    <a:extLst>
                      <a:ext uri="{FF2B5EF4-FFF2-40B4-BE49-F238E27FC236}">
                        <a16:creationId xmlns:a16="http://schemas.microsoft.com/office/drawing/2014/main" id="{C2F4C4F0-36A7-4836-A448-4695125890CB}"/>
                      </a:ext>
                    </a:extLst>
                  </p:cNvPr>
                  <p:cNvSpPr/>
                  <p:nvPr/>
                </p:nvSpPr>
                <p:spPr>
                  <a:xfrm>
                    <a:off x="1477896" y="1805828"/>
                    <a:ext cx="1431462" cy="1431461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854" name="Group 853">
                  <a:extLst>
                    <a:ext uri="{FF2B5EF4-FFF2-40B4-BE49-F238E27FC236}">
                      <a16:creationId xmlns:a16="http://schemas.microsoft.com/office/drawing/2014/main" id="{B51E4037-A78F-4DD9-89A0-AA46EEA00BB5}"/>
                    </a:ext>
                  </a:extLst>
                </p:cNvPr>
                <p:cNvGrpSpPr/>
                <p:nvPr/>
              </p:nvGrpSpPr>
              <p:grpSpPr>
                <a:xfrm>
                  <a:off x="11173733" y="5822039"/>
                  <a:ext cx="220888" cy="209384"/>
                  <a:chOff x="5865019" y="3151346"/>
                  <a:chExt cx="457200" cy="433388"/>
                </a:xfrm>
                <a:solidFill>
                  <a:schemeClr val="accent1"/>
                </a:solidFill>
              </p:grpSpPr>
              <p:sp>
                <p:nvSpPr>
                  <p:cNvPr id="855" name="Freeform: Shape 854">
                    <a:extLst>
                      <a:ext uri="{FF2B5EF4-FFF2-40B4-BE49-F238E27FC236}">
                        <a16:creationId xmlns:a16="http://schemas.microsoft.com/office/drawing/2014/main" id="{F7A86C40-C2BF-4283-8253-F9D409670190}"/>
                      </a:ext>
                    </a:extLst>
                  </p:cNvPr>
                  <p:cNvSpPr/>
                  <p:nvPr/>
                </p:nvSpPr>
                <p:spPr>
                  <a:xfrm>
                    <a:off x="6074569" y="3346609"/>
                    <a:ext cx="247650" cy="238125"/>
                  </a:xfrm>
                  <a:custGeom>
                    <a:avLst/>
                    <a:gdLst>
                      <a:gd name="connsiteX0" fmla="*/ 146209 w 247650"/>
                      <a:gd name="connsiteY0" fmla="*/ 160496 h 238125"/>
                      <a:gd name="connsiteX1" fmla="*/ 146209 w 247650"/>
                      <a:gd name="connsiteY1" fmla="*/ 160496 h 238125"/>
                      <a:gd name="connsiteX2" fmla="*/ 110014 w 247650"/>
                      <a:gd name="connsiteY2" fmla="*/ 187166 h 238125"/>
                      <a:gd name="connsiteX3" fmla="*/ 78581 w 247650"/>
                      <a:gd name="connsiteY3" fmla="*/ 172879 h 238125"/>
                      <a:gd name="connsiteX4" fmla="*/ 66199 w 247650"/>
                      <a:gd name="connsiteY4" fmla="*/ 133826 h 238125"/>
                      <a:gd name="connsiteX5" fmla="*/ 82391 w 247650"/>
                      <a:gd name="connsiteY5" fmla="*/ 81439 h 238125"/>
                      <a:gd name="connsiteX6" fmla="*/ 122396 w 247650"/>
                      <a:gd name="connsiteY6" fmla="*/ 61436 h 238125"/>
                      <a:gd name="connsiteX7" fmla="*/ 149066 w 247650"/>
                      <a:gd name="connsiteY7" fmla="*/ 77629 h 238125"/>
                      <a:gd name="connsiteX8" fmla="*/ 150019 w 247650"/>
                      <a:gd name="connsiteY8" fmla="*/ 77629 h 238125"/>
                      <a:gd name="connsiteX9" fmla="*/ 150971 w 247650"/>
                      <a:gd name="connsiteY9" fmla="*/ 63341 h 238125"/>
                      <a:gd name="connsiteX10" fmla="*/ 182404 w 247650"/>
                      <a:gd name="connsiteY10" fmla="*/ 63341 h 238125"/>
                      <a:gd name="connsiteX11" fmla="*/ 175736 w 247650"/>
                      <a:gd name="connsiteY11" fmla="*/ 141446 h 238125"/>
                      <a:gd name="connsiteX12" fmla="*/ 186214 w 247650"/>
                      <a:gd name="connsiteY12" fmla="*/ 161449 h 238125"/>
                      <a:gd name="connsiteX13" fmla="*/ 205264 w 247650"/>
                      <a:gd name="connsiteY13" fmla="*/ 146209 h 238125"/>
                      <a:gd name="connsiteX14" fmla="*/ 212884 w 247650"/>
                      <a:gd name="connsiteY14" fmla="*/ 107156 h 238125"/>
                      <a:gd name="connsiteX15" fmla="*/ 191929 w 247650"/>
                      <a:gd name="connsiteY15" fmla="*/ 52864 h 238125"/>
                      <a:gd name="connsiteX16" fmla="*/ 132874 w 247650"/>
                      <a:gd name="connsiteY16" fmla="*/ 31909 h 238125"/>
                      <a:gd name="connsiteX17" fmla="*/ 66199 w 247650"/>
                      <a:gd name="connsiteY17" fmla="*/ 60484 h 238125"/>
                      <a:gd name="connsiteX18" fmla="*/ 39529 w 247650"/>
                      <a:gd name="connsiteY18" fmla="*/ 129064 h 238125"/>
                      <a:gd name="connsiteX19" fmla="*/ 63341 w 247650"/>
                      <a:gd name="connsiteY19" fmla="*/ 190976 h 238125"/>
                      <a:gd name="connsiteX20" fmla="*/ 128111 w 247650"/>
                      <a:gd name="connsiteY20" fmla="*/ 213836 h 238125"/>
                      <a:gd name="connsiteX21" fmla="*/ 186214 w 247650"/>
                      <a:gd name="connsiteY21" fmla="*/ 201454 h 238125"/>
                      <a:gd name="connsiteX22" fmla="*/ 186214 w 247650"/>
                      <a:gd name="connsiteY22" fmla="*/ 228124 h 238125"/>
                      <a:gd name="connsiteX23" fmla="*/ 124301 w 247650"/>
                      <a:gd name="connsiteY23" fmla="*/ 238601 h 238125"/>
                      <a:gd name="connsiteX24" fmla="*/ 39529 w 247650"/>
                      <a:gd name="connsiteY24" fmla="*/ 209074 h 238125"/>
                      <a:gd name="connsiteX25" fmla="*/ 7144 w 247650"/>
                      <a:gd name="connsiteY25" fmla="*/ 129064 h 238125"/>
                      <a:gd name="connsiteX26" fmla="*/ 42386 w 247650"/>
                      <a:gd name="connsiteY26" fmla="*/ 42386 h 238125"/>
                      <a:gd name="connsiteX27" fmla="*/ 131921 w 247650"/>
                      <a:gd name="connsiteY27" fmla="*/ 7144 h 238125"/>
                      <a:gd name="connsiteX28" fmla="*/ 213836 w 247650"/>
                      <a:gd name="connsiteY28" fmla="*/ 33814 h 238125"/>
                      <a:gd name="connsiteX29" fmla="*/ 245269 w 247650"/>
                      <a:gd name="connsiteY29" fmla="*/ 105251 h 238125"/>
                      <a:gd name="connsiteX30" fmla="*/ 226219 w 247650"/>
                      <a:gd name="connsiteY30" fmla="*/ 163354 h 238125"/>
                      <a:gd name="connsiteX31" fmla="*/ 178594 w 247650"/>
                      <a:gd name="connsiteY31" fmla="*/ 185261 h 238125"/>
                      <a:gd name="connsiteX32" fmla="*/ 155734 w 247650"/>
                      <a:gd name="connsiteY32" fmla="*/ 177641 h 238125"/>
                      <a:gd name="connsiteX33" fmla="*/ 146209 w 247650"/>
                      <a:gd name="connsiteY33" fmla="*/ 160496 h 238125"/>
                      <a:gd name="connsiteX34" fmla="*/ 128111 w 247650"/>
                      <a:gd name="connsiteY34" fmla="*/ 85249 h 238125"/>
                      <a:gd name="connsiteX35" fmla="*/ 107156 w 247650"/>
                      <a:gd name="connsiteY35" fmla="*/ 99536 h 238125"/>
                      <a:gd name="connsiteX36" fmla="*/ 99536 w 247650"/>
                      <a:gd name="connsiteY36" fmla="*/ 132874 h 238125"/>
                      <a:gd name="connsiteX37" fmla="*/ 105251 w 247650"/>
                      <a:gd name="connsiteY37" fmla="*/ 153829 h 238125"/>
                      <a:gd name="connsiteX38" fmla="*/ 119539 w 247650"/>
                      <a:gd name="connsiteY38" fmla="*/ 161449 h 238125"/>
                      <a:gd name="connsiteX39" fmla="*/ 140494 w 247650"/>
                      <a:gd name="connsiteY39" fmla="*/ 147161 h 238125"/>
                      <a:gd name="connsiteX40" fmla="*/ 148114 w 247650"/>
                      <a:gd name="connsiteY40" fmla="*/ 109061 h 238125"/>
                      <a:gd name="connsiteX41" fmla="*/ 142399 w 247650"/>
                      <a:gd name="connsiteY41" fmla="*/ 90964 h 238125"/>
                      <a:gd name="connsiteX42" fmla="*/ 128111 w 247650"/>
                      <a:gd name="connsiteY42" fmla="*/ 85249 h 2381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247650" h="238125">
                        <a:moveTo>
                          <a:pt x="146209" y="160496"/>
                        </a:moveTo>
                        <a:lnTo>
                          <a:pt x="146209" y="160496"/>
                        </a:lnTo>
                        <a:cubicBezTo>
                          <a:pt x="138589" y="178594"/>
                          <a:pt x="127159" y="187166"/>
                          <a:pt x="110014" y="187166"/>
                        </a:cubicBezTo>
                        <a:cubicBezTo>
                          <a:pt x="96679" y="187166"/>
                          <a:pt x="86201" y="182404"/>
                          <a:pt x="78581" y="172879"/>
                        </a:cubicBezTo>
                        <a:cubicBezTo>
                          <a:pt x="70961" y="163354"/>
                          <a:pt x="66199" y="150019"/>
                          <a:pt x="66199" y="133826"/>
                        </a:cubicBezTo>
                        <a:cubicBezTo>
                          <a:pt x="66199" y="111919"/>
                          <a:pt x="71914" y="94774"/>
                          <a:pt x="82391" y="81439"/>
                        </a:cubicBezTo>
                        <a:cubicBezTo>
                          <a:pt x="93821" y="68104"/>
                          <a:pt x="106204" y="61436"/>
                          <a:pt x="122396" y="61436"/>
                        </a:cubicBezTo>
                        <a:cubicBezTo>
                          <a:pt x="136684" y="61436"/>
                          <a:pt x="145256" y="67151"/>
                          <a:pt x="149066" y="77629"/>
                        </a:cubicBezTo>
                        <a:lnTo>
                          <a:pt x="150019" y="77629"/>
                        </a:lnTo>
                        <a:lnTo>
                          <a:pt x="150971" y="63341"/>
                        </a:lnTo>
                        <a:lnTo>
                          <a:pt x="182404" y="63341"/>
                        </a:lnTo>
                        <a:cubicBezTo>
                          <a:pt x="178594" y="103346"/>
                          <a:pt x="175736" y="129064"/>
                          <a:pt x="175736" y="141446"/>
                        </a:cubicBezTo>
                        <a:cubicBezTo>
                          <a:pt x="175736" y="154781"/>
                          <a:pt x="179546" y="161449"/>
                          <a:pt x="186214" y="161449"/>
                        </a:cubicBezTo>
                        <a:cubicBezTo>
                          <a:pt x="193834" y="161449"/>
                          <a:pt x="199549" y="156686"/>
                          <a:pt x="205264" y="146209"/>
                        </a:cubicBezTo>
                        <a:cubicBezTo>
                          <a:pt x="210026" y="136684"/>
                          <a:pt x="212884" y="123349"/>
                          <a:pt x="212884" y="107156"/>
                        </a:cubicBezTo>
                        <a:cubicBezTo>
                          <a:pt x="212884" y="85249"/>
                          <a:pt x="206216" y="67151"/>
                          <a:pt x="191929" y="52864"/>
                        </a:cubicBezTo>
                        <a:cubicBezTo>
                          <a:pt x="177641" y="38576"/>
                          <a:pt x="158591" y="31909"/>
                          <a:pt x="132874" y="31909"/>
                        </a:cubicBezTo>
                        <a:cubicBezTo>
                          <a:pt x="106204" y="31909"/>
                          <a:pt x="83344" y="41434"/>
                          <a:pt x="66199" y="60484"/>
                        </a:cubicBezTo>
                        <a:cubicBezTo>
                          <a:pt x="48101" y="79534"/>
                          <a:pt x="39529" y="102394"/>
                          <a:pt x="39529" y="129064"/>
                        </a:cubicBezTo>
                        <a:cubicBezTo>
                          <a:pt x="39529" y="154781"/>
                          <a:pt x="47149" y="175736"/>
                          <a:pt x="63341" y="190976"/>
                        </a:cubicBezTo>
                        <a:cubicBezTo>
                          <a:pt x="79534" y="206216"/>
                          <a:pt x="100489" y="213836"/>
                          <a:pt x="128111" y="213836"/>
                        </a:cubicBezTo>
                        <a:cubicBezTo>
                          <a:pt x="149066" y="213836"/>
                          <a:pt x="169069" y="210026"/>
                          <a:pt x="186214" y="201454"/>
                        </a:cubicBezTo>
                        <a:lnTo>
                          <a:pt x="186214" y="228124"/>
                        </a:lnTo>
                        <a:cubicBezTo>
                          <a:pt x="170021" y="234791"/>
                          <a:pt x="149066" y="238601"/>
                          <a:pt x="124301" y="238601"/>
                        </a:cubicBezTo>
                        <a:cubicBezTo>
                          <a:pt x="90011" y="238601"/>
                          <a:pt x="61436" y="229076"/>
                          <a:pt x="39529" y="209074"/>
                        </a:cubicBezTo>
                        <a:cubicBezTo>
                          <a:pt x="17621" y="189071"/>
                          <a:pt x="7144" y="162401"/>
                          <a:pt x="7144" y="129064"/>
                        </a:cubicBezTo>
                        <a:cubicBezTo>
                          <a:pt x="7144" y="94774"/>
                          <a:pt x="18574" y="66199"/>
                          <a:pt x="42386" y="42386"/>
                        </a:cubicBezTo>
                        <a:cubicBezTo>
                          <a:pt x="66199" y="18574"/>
                          <a:pt x="95726" y="7144"/>
                          <a:pt x="131921" y="7144"/>
                        </a:cubicBezTo>
                        <a:cubicBezTo>
                          <a:pt x="166211" y="7144"/>
                          <a:pt x="192881" y="15716"/>
                          <a:pt x="213836" y="33814"/>
                        </a:cubicBezTo>
                        <a:cubicBezTo>
                          <a:pt x="234791" y="51911"/>
                          <a:pt x="245269" y="75724"/>
                          <a:pt x="245269" y="105251"/>
                        </a:cubicBezTo>
                        <a:cubicBezTo>
                          <a:pt x="245269" y="130016"/>
                          <a:pt x="238601" y="149066"/>
                          <a:pt x="226219" y="163354"/>
                        </a:cubicBezTo>
                        <a:cubicBezTo>
                          <a:pt x="213836" y="177641"/>
                          <a:pt x="197644" y="185261"/>
                          <a:pt x="178594" y="185261"/>
                        </a:cubicBezTo>
                        <a:cubicBezTo>
                          <a:pt x="169069" y="185261"/>
                          <a:pt x="161449" y="182404"/>
                          <a:pt x="155734" y="177641"/>
                        </a:cubicBezTo>
                        <a:cubicBezTo>
                          <a:pt x="150019" y="174784"/>
                          <a:pt x="147161" y="168116"/>
                          <a:pt x="146209" y="160496"/>
                        </a:cubicBezTo>
                        <a:close/>
                        <a:moveTo>
                          <a:pt x="128111" y="85249"/>
                        </a:moveTo>
                        <a:cubicBezTo>
                          <a:pt x="119539" y="85249"/>
                          <a:pt x="112871" y="90011"/>
                          <a:pt x="107156" y="99536"/>
                        </a:cubicBezTo>
                        <a:cubicBezTo>
                          <a:pt x="101441" y="109061"/>
                          <a:pt x="99536" y="120491"/>
                          <a:pt x="99536" y="132874"/>
                        </a:cubicBezTo>
                        <a:cubicBezTo>
                          <a:pt x="99536" y="141446"/>
                          <a:pt x="101441" y="149066"/>
                          <a:pt x="105251" y="153829"/>
                        </a:cubicBezTo>
                        <a:cubicBezTo>
                          <a:pt x="109061" y="158591"/>
                          <a:pt x="113824" y="161449"/>
                          <a:pt x="119539" y="161449"/>
                        </a:cubicBezTo>
                        <a:cubicBezTo>
                          <a:pt x="128111" y="161449"/>
                          <a:pt x="135731" y="156686"/>
                          <a:pt x="140494" y="147161"/>
                        </a:cubicBezTo>
                        <a:cubicBezTo>
                          <a:pt x="145256" y="137636"/>
                          <a:pt x="148114" y="125254"/>
                          <a:pt x="148114" y="109061"/>
                        </a:cubicBezTo>
                        <a:cubicBezTo>
                          <a:pt x="148114" y="101441"/>
                          <a:pt x="146209" y="95726"/>
                          <a:pt x="142399" y="90964"/>
                        </a:cubicBezTo>
                        <a:cubicBezTo>
                          <a:pt x="138589" y="88106"/>
                          <a:pt x="133826" y="85249"/>
                          <a:pt x="128111" y="85249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56" name="Freeform: Shape 855">
                    <a:extLst>
                      <a:ext uri="{FF2B5EF4-FFF2-40B4-BE49-F238E27FC236}">
                        <a16:creationId xmlns:a16="http://schemas.microsoft.com/office/drawing/2014/main" id="{CA8510B1-A314-403B-BB15-32E42FF3C3A0}"/>
                      </a:ext>
                    </a:extLst>
                  </p:cNvPr>
                  <p:cNvSpPr/>
                  <p:nvPr/>
                </p:nvSpPr>
                <p:spPr>
                  <a:xfrm>
                    <a:off x="5908444" y="3151346"/>
                    <a:ext cx="314325" cy="161925"/>
                  </a:xfrm>
                  <a:custGeom>
                    <a:avLst/>
                    <a:gdLst>
                      <a:gd name="connsiteX0" fmla="*/ 181841 w 314325"/>
                      <a:gd name="connsiteY0" fmla="*/ 148114 h 161925"/>
                      <a:gd name="connsiteX1" fmla="*/ 310429 w 314325"/>
                      <a:gd name="connsiteY1" fmla="*/ 15716 h 161925"/>
                      <a:gd name="connsiteX2" fmla="*/ 306619 w 314325"/>
                      <a:gd name="connsiteY2" fmla="*/ 7144 h 161925"/>
                      <a:gd name="connsiteX3" fmla="*/ 12296 w 314325"/>
                      <a:gd name="connsiteY3" fmla="*/ 7144 h 161925"/>
                      <a:gd name="connsiteX4" fmla="*/ 8486 w 314325"/>
                      <a:gd name="connsiteY4" fmla="*/ 15716 h 161925"/>
                      <a:gd name="connsiteX5" fmla="*/ 137074 w 314325"/>
                      <a:gd name="connsiteY5" fmla="*/ 148114 h 161925"/>
                      <a:gd name="connsiteX6" fmla="*/ 181841 w 314325"/>
                      <a:gd name="connsiteY6" fmla="*/ 148114 h 161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4325" h="161925">
                        <a:moveTo>
                          <a:pt x="181841" y="148114"/>
                        </a:moveTo>
                        <a:lnTo>
                          <a:pt x="310429" y="15716"/>
                        </a:lnTo>
                        <a:cubicBezTo>
                          <a:pt x="313286" y="12859"/>
                          <a:pt x="311381" y="7144"/>
                          <a:pt x="306619" y="7144"/>
                        </a:cubicBezTo>
                        <a:lnTo>
                          <a:pt x="12296" y="7144"/>
                        </a:lnTo>
                        <a:cubicBezTo>
                          <a:pt x="7534" y="7144"/>
                          <a:pt x="5629" y="12859"/>
                          <a:pt x="8486" y="15716"/>
                        </a:cubicBezTo>
                        <a:lnTo>
                          <a:pt x="137074" y="148114"/>
                        </a:lnTo>
                        <a:cubicBezTo>
                          <a:pt x="150409" y="161449"/>
                          <a:pt x="168506" y="161449"/>
                          <a:pt x="181841" y="148114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57" name="Freeform: Shape 856">
                    <a:extLst>
                      <a:ext uri="{FF2B5EF4-FFF2-40B4-BE49-F238E27FC236}">
                        <a16:creationId xmlns:a16="http://schemas.microsoft.com/office/drawing/2014/main" id="{37AA0C76-A35A-49EE-8033-943A9E14FC17}"/>
                      </a:ext>
                    </a:extLst>
                  </p:cNvPr>
                  <p:cNvSpPr/>
                  <p:nvPr/>
                </p:nvSpPr>
                <p:spPr>
                  <a:xfrm>
                    <a:off x="6131719" y="3174769"/>
                    <a:ext cx="133350" cy="152400"/>
                  </a:xfrm>
                  <a:custGeom>
                    <a:avLst/>
                    <a:gdLst>
                      <a:gd name="connsiteX0" fmla="*/ 28099 w 133350"/>
                      <a:gd name="connsiteY0" fmla="*/ 148504 h 152400"/>
                      <a:gd name="connsiteX1" fmla="*/ 74771 w 133350"/>
                      <a:gd name="connsiteY1" fmla="*/ 142789 h 152400"/>
                      <a:gd name="connsiteX2" fmla="*/ 126206 w 133350"/>
                      <a:gd name="connsiteY2" fmla="*/ 149456 h 152400"/>
                      <a:gd name="connsiteX3" fmla="*/ 132874 w 133350"/>
                      <a:gd name="connsiteY3" fmla="*/ 144694 h 152400"/>
                      <a:gd name="connsiteX4" fmla="*/ 132874 w 133350"/>
                      <a:gd name="connsiteY4" fmla="*/ 12296 h 152400"/>
                      <a:gd name="connsiteX5" fmla="*/ 124301 w 133350"/>
                      <a:gd name="connsiteY5" fmla="*/ 8486 h 152400"/>
                      <a:gd name="connsiteX6" fmla="*/ 7144 w 133350"/>
                      <a:gd name="connsiteY6" fmla="*/ 128501 h 152400"/>
                      <a:gd name="connsiteX7" fmla="*/ 28099 w 133350"/>
                      <a:gd name="connsiteY7" fmla="*/ 148504 h 152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3350" h="152400">
                        <a:moveTo>
                          <a:pt x="28099" y="148504"/>
                        </a:moveTo>
                        <a:cubicBezTo>
                          <a:pt x="42386" y="144694"/>
                          <a:pt x="58579" y="142789"/>
                          <a:pt x="74771" y="142789"/>
                        </a:cubicBezTo>
                        <a:cubicBezTo>
                          <a:pt x="92869" y="142789"/>
                          <a:pt x="110014" y="144694"/>
                          <a:pt x="126206" y="149456"/>
                        </a:cubicBezTo>
                        <a:cubicBezTo>
                          <a:pt x="129064" y="150409"/>
                          <a:pt x="132874" y="148504"/>
                          <a:pt x="132874" y="144694"/>
                        </a:cubicBezTo>
                        <a:lnTo>
                          <a:pt x="132874" y="12296"/>
                        </a:lnTo>
                        <a:cubicBezTo>
                          <a:pt x="132874" y="7534"/>
                          <a:pt x="127159" y="5629"/>
                          <a:pt x="124301" y="8486"/>
                        </a:cubicBezTo>
                        <a:lnTo>
                          <a:pt x="7144" y="128501"/>
                        </a:lnTo>
                        <a:lnTo>
                          <a:pt x="28099" y="148504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58" name="Freeform: Shape 857">
                    <a:extLst>
                      <a:ext uri="{FF2B5EF4-FFF2-40B4-BE49-F238E27FC236}">
                        <a16:creationId xmlns:a16="http://schemas.microsoft.com/office/drawing/2014/main" id="{8CE7DFE5-7929-4E29-BCEB-6D22099193C2}"/>
                      </a:ext>
                    </a:extLst>
                  </p:cNvPr>
                  <p:cNvSpPr/>
                  <p:nvPr/>
                </p:nvSpPr>
                <p:spPr>
                  <a:xfrm>
                    <a:off x="5865019" y="3174769"/>
                    <a:ext cx="142875" cy="257175"/>
                  </a:xfrm>
                  <a:custGeom>
                    <a:avLst/>
                    <a:gdLst>
                      <a:gd name="connsiteX0" fmla="*/ 136684 w 142875"/>
                      <a:gd name="connsiteY0" fmla="*/ 134216 h 257175"/>
                      <a:gd name="connsiteX1" fmla="*/ 15716 w 142875"/>
                      <a:gd name="connsiteY1" fmla="*/ 8486 h 257175"/>
                      <a:gd name="connsiteX2" fmla="*/ 7144 w 142875"/>
                      <a:gd name="connsiteY2" fmla="*/ 12296 h 257175"/>
                      <a:gd name="connsiteX3" fmla="*/ 7144 w 142875"/>
                      <a:gd name="connsiteY3" fmla="*/ 251374 h 257175"/>
                      <a:gd name="connsiteX4" fmla="*/ 15716 w 142875"/>
                      <a:gd name="connsiteY4" fmla="*/ 255184 h 257175"/>
                      <a:gd name="connsiteX5" fmla="*/ 136684 w 142875"/>
                      <a:gd name="connsiteY5" fmla="*/ 134216 h 257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2875" h="257175">
                        <a:moveTo>
                          <a:pt x="136684" y="134216"/>
                        </a:moveTo>
                        <a:lnTo>
                          <a:pt x="15716" y="8486"/>
                        </a:lnTo>
                        <a:cubicBezTo>
                          <a:pt x="12859" y="5629"/>
                          <a:pt x="7144" y="7534"/>
                          <a:pt x="7144" y="12296"/>
                        </a:cubicBezTo>
                        <a:lnTo>
                          <a:pt x="7144" y="251374"/>
                        </a:lnTo>
                        <a:cubicBezTo>
                          <a:pt x="7144" y="256136"/>
                          <a:pt x="12859" y="258041"/>
                          <a:pt x="15716" y="255184"/>
                        </a:cubicBezTo>
                        <a:lnTo>
                          <a:pt x="136684" y="134216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59" name="Freeform: Shape 858">
                    <a:extLst>
                      <a:ext uri="{FF2B5EF4-FFF2-40B4-BE49-F238E27FC236}">
                        <a16:creationId xmlns:a16="http://schemas.microsoft.com/office/drawing/2014/main" id="{96FF8E39-C498-4F3C-8E16-1A49EBB2A420}"/>
                      </a:ext>
                    </a:extLst>
                  </p:cNvPr>
                  <p:cNvSpPr/>
                  <p:nvPr/>
                </p:nvSpPr>
                <p:spPr>
                  <a:xfrm>
                    <a:off x="5883116" y="3322796"/>
                    <a:ext cx="238125" cy="152400"/>
                  </a:xfrm>
                  <a:custGeom>
                    <a:avLst/>
                    <a:gdLst>
                      <a:gd name="connsiteX0" fmla="*/ 230029 w 238125"/>
                      <a:gd name="connsiteY0" fmla="*/ 7144 h 152400"/>
                      <a:gd name="connsiteX1" fmla="*/ 184309 w 238125"/>
                      <a:gd name="connsiteY1" fmla="*/ 24289 h 152400"/>
                      <a:gd name="connsiteX2" fmla="*/ 145256 w 238125"/>
                      <a:gd name="connsiteY2" fmla="*/ 11906 h 152400"/>
                      <a:gd name="connsiteX3" fmla="*/ 7144 w 238125"/>
                      <a:gd name="connsiteY3" fmla="*/ 150019 h 152400"/>
                      <a:gd name="connsiteX4" fmla="*/ 8096 w 238125"/>
                      <a:gd name="connsiteY4" fmla="*/ 150971 h 152400"/>
                      <a:gd name="connsiteX5" fmla="*/ 157639 w 238125"/>
                      <a:gd name="connsiteY5" fmla="*/ 150971 h 152400"/>
                      <a:gd name="connsiteX6" fmla="*/ 162401 w 238125"/>
                      <a:gd name="connsiteY6" fmla="*/ 146209 h 152400"/>
                      <a:gd name="connsiteX7" fmla="*/ 208121 w 238125"/>
                      <a:gd name="connsiteY7" fmla="*/ 40481 h 152400"/>
                      <a:gd name="connsiteX8" fmla="*/ 240506 w 238125"/>
                      <a:gd name="connsiteY8" fmla="*/ 15716 h 152400"/>
                      <a:gd name="connsiteX9" fmla="*/ 230029 w 238125"/>
                      <a:gd name="connsiteY9" fmla="*/ 7144 h 152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8125" h="152400">
                        <a:moveTo>
                          <a:pt x="230029" y="7144"/>
                        </a:moveTo>
                        <a:cubicBezTo>
                          <a:pt x="216694" y="18574"/>
                          <a:pt x="201454" y="24289"/>
                          <a:pt x="184309" y="24289"/>
                        </a:cubicBezTo>
                        <a:cubicBezTo>
                          <a:pt x="170021" y="24289"/>
                          <a:pt x="156686" y="19526"/>
                          <a:pt x="145256" y="11906"/>
                        </a:cubicBezTo>
                        <a:lnTo>
                          <a:pt x="7144" y="150019"/>
                        </a:lnTo>
                        <a:cubicBezTo>
                          <a:pt x="7144" y="150971"/>
                          <a:pt x="7144" y="150971"/>
                          <a:pt x="8096" y="150971"/>
                        </a:cubicBezTo>
                        <a:lnTo>
                          <a:pt x="157639" y="150971"/>
                        </a:lnTo>
                        <a:cubicBezTo>
                          <a:pt x="160496" y="150971"/>
                          <a:pt x="162401" y="149066"/>
                          <a:pt x="162401" y="146209"/>
                        </a:cubicBezTo>
                        <a:cubicBezTo>
                          <a:pt x="163354" y="105251"/>
                          <a:pt x="178594" y="69056"/>
                          <a:pt x="208121" y="40481"/>
                        </a:cubicBezTo>
                        <a:cubicBezTo>
                          <a:pt x="217646" y="30956"/>
                          <a:pt x="228124" y="22384"/>
                          <a:pt x="240506" y="15716"/>
                        </a:cubicBezTo>
                        <a:lnTo>
                          <a:pt x="230029" y="7144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8091925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BFC3A4-5829-45AA-8E37-6452DBAF3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IN" sz="10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828F77-AC70-478B-81E4-DC2FD62E78CC}"/>
              </a:ext>
            </a:extLst>
          </p:cNvPr>
          <p:cNvSpPr/>
          <p:nvPr/>
        </p:nvSpPr>
        <p:spPr>
          <a:xfrm>
            <a:off x="345878" y="790534"/>
            <a:ext cx="8452246" cy="5276934"/>
          </a:xfrm>
          <a:prstGeom prst="rect">
            <a:avLst/>
          </a:prstGeom>
          <a:noFill/>
          <a:ln w="254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45E7E0-7120-41E9-B52C-6AEDD2C7820C}"/>
              </a:ext>
            </a:extLst>
          </p:cNvPr>
          <p:cNvSpPr/>
          <p:nvPr/>
        </p:nvSpPr>
        <p:spPr>
          <a:xfrm>
            <a:off x="0" y="1470676"/>
            <a:ext cx="9144000" cy="391664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F953B1F-D48C-43FB-839D-77F7DA28EB3B}"/>
              </a:ext>
            </a:extLst>
          </p:cNvPr>
          <p:cNvGrpSpPr/>
          <p:nvPr/>
        </p:nvGrpSpPr>
        <p:grpSpPr>
          <a:xfrm>
            <a:off x="468553" y="1977307"/>
            <a:ext cx="7871618" cy="2903386"/>
            <a:chOff x="468553" y="1977307"/>
            <a:chExt cx="7871618" cy="290338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7010CD-A5AB-4F21-A0AC-1874F4C35C07}"/>
                </a:ext>
              </a:extLst>
            </p:cNvPr>
            <p:cNvSpPr/>
            <p:nvPr/>
          </p:nvSpPr>
          <p:spPr>
            <a:xfrm>
              <a:off x="4318697" y="2646479"/>
              <a:ext cx="4021474" cy="15881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Additional Slides</a:t>
              </a:r>
              <a:endPara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797A7D-B013-46A7-BCA0-E501A8CFC153}"/>
                </a:ext>
              </a:extLst>
            </p:cNvPr>
            <p:cNvGrpSpPr/>
            <p:nvPr/>
          </p:nvGrpSpPr>
          <p:grpSpPr>
            <a:xfrm>
              <a:off x="468553" y="1977307"/>
              <a:ext cx="2795348" cy="2903386"/>
              <a:chOff x="1071774" y="1957724"/>
              <a:chExt cx="2833054" cy="2942552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54292C5C-BEC1-4B7A-A9A0-891EDD012418}"/>
                  </a:ext>
                </a:extLst>
              </p:cNvPr>
              <p:cNvGrpSpPr/>
              <p:nvPr/>
            </p:nvGrpSpPr>
            <p:grpSpPr>
              <a:xfrm>
                <a:off x="1071774" y="1957724"/>
                <a:ext cx="2833054" cy="2942552"/>
                <a:chOff x="1373314" y="2380288"/>
                <a:chExt cx="2833054" cy="2942552"/>
              </a:xfrm>
            </p:grpSpPr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3F7018E9-F555-496F-8F7A-6350EA4D438B}"/>
                    </a:ext>
                  </a:extLst>
                </p:cNvPr>
                <p:cNvSpPr/>
                <p:nvPr/>
              </p:nvSpPr>
              <p:spPr>
                <a:xfrm flipH="1">
                  <a:off x="2735086" y="2380288"/>
                  <a:ext cx="1471282" cy="2942552"/>
                </a:xfrm>
                <a:custGeom>
                  <a:avLst/>
                  <a:gdLst>
                    <a:gd name="connsiteX0" fmla="*/ 463826 w 463826"/>
                    <a:gd name="connsiteY0" fmla="*/ 0 h 927652"/>
                    <a:gd name="connsiteX1" fmla="*/ 463826 w 463826"/>
                    <a:gd name="connsiteY1" fmla="*/ 927652 h 927652"/>
                    <a:gd name="connsiteX2" fmla="*/ 0 w 463826"/>
                    <a:gd name="connsiteY2" fmla="*/ 463826 h 927652"/>
                    <a:gd name="connsiteX3" fmla="*/ 463826 w 463826"/>
                    <a:gd name="connsiteY3" fmla="*/ 0 h 927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3826" h="927652">
                      <a:moveTo>
                        <a:pt x="463826" y="0"/>
                      </a:moveTo>
                      <a:lnTo>
                        <a:pt x="463826" y="927652"/>
                      </a:lnTo>
                      <a:cubicBezTo>
                        <a:pt x="207662" y="927652"/>
                        <a:pt x="0" y="719990"/>
                        <a:pt x="0" y="463826"/>
                      </a:cubicBezTo>
                      <a:cubicBezTo>
                        <a:pt x="0" y="207662"/>
                        <a:pt x="207662" y="0"/>
                        <a:pt x="46382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87B53673-C285-4177-85EF-4D2364E0E714}"/>
                    </a:ext>
                  </a:extLst>
                </p:cNvPr>
                <p:cNvSpPr/>
                <p:nvPr/>
              </p:nvSpPr>
              <p:spPr>
                <a:xfrm flipH="1">
                  <a:off x="1373314" y="2494507"/>
                  <a:ext cx="2714110" cy="2714110"/>
                </a:xfrm>
                <a:prstGeom prst="ellipse">
                  <a:avLst/>
                </a:prstGeom>
                <a:solidFill>
                  <a:schemeClr val="bg1"/>
                </a:solidFill>
                <a:ln w="6350">
                  <a:noFill/>
                  <a:prstDash val="dash"/>
                </a:ln>
                <a:effectLst>
                  <a:outerShdw blurRad="38100" sx="99000" sy="99000" algn="ctr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2043DE1E-AEE7-482F-8C08-CA3E48E44197}"/>
                  </a:ext>
                </a:extLst>
              </p:cNvPr>
              <p:cNvGrpSpPr/>
              <p:nvPr/>
            </p:nvGrpSpPr>
            <p:grpSpPr>
              <a:xfrm>
                <a:off x="1754443" y="2754612"/>
                <a:ext cx="1348772" cy="1348772"/>
                <a:chOff x="5829300" y="3095625"/>
                <a:chExt cx="533400" cy="533400"/>
              </a:xfrm>
              <a:solidFill>
                <a:schemeClr val="accent2"/>
              </a:solidFill>
            </p:grpSpPr>
            <p:sp>
              <p:nvSpPr>
                <p:cNvPr id="10" name="Freeform: Shape 9">
                  <a:extLst>
                    <a:ext uri="{FF2B5EF4-FFF2-40B4-BE49-F238E27FC236}">
                      <a16:creationId xmlns:a16="http://schemas.microsoft.com/office/drawing/2014/main" id="{8ECA125A-C0A8-47DD-A1FE-93D03813A3BD}"/>
                    </a:ext>
                  </a:extLst>
                </p:cNvPr>
                <p:cNvSpPr/>
                <p:nvPr/>
              </p:nvSpPr>
              <p:spPr>
                <a:xfrm>
                  <a:off x="5829300" y="3095625"/>
                  <a:ext cx="381000" cy="533400"/>
                </a:xfrm>
                <a:custGeom>
                  <a:avLst/>
                  <a:gdLst>
                    <a:gd name="connsiteX0" fmla="*/ 0 w 381000"/>
                    <a:gd name="connsiteY0" fmla="*/ 514350 h 533400"/>
                    <a:gd name="connsiteX1" fmla="*/ 19050 w 381000"/>
                    <a:gd name="connsiteY1" fmla="*/ 533400 h 533400"/>
                    <a:gd name="connsiteX2" fmla="*/ 266700 w 381000"/>
                    <a:gd name="connsiteY2" fmla="*/ 533400 h 533400"/>
                    <a:gd name="connsiteX3" fmla="*/ 266700 w 381000"/>
                    <a:gd name="connsiteY3" fmla="*/ 447675 h 533400"/>
                    <a:gd name="connsiteX4" fmla="*/ 295275 w 381000"/>
                    <a:gd name="connsiteY4" fmla="*/ 419100 h 533400"/>
                    <a:gd name="connsiteX5" fmla="*/ 381000 w 381000"/>
                    <a:gd name="connsiteY5" fmla="*/ 419100 h 533400"/>
                    <a:gd name="connsiteX6" fmla="*/ 381000 w 381000"/>
                    <a:gd name="connsiteY6" fmla="*/ 19050 h 533400"/>
                    <a:gd name="connsiteX7" fmla="*/ 361950 w 381000"/>
                    <a:gd name="connsiteY7" fmla="*/ 0 h 533400"/>
                    <a:gd name="connsiteX8" fmla="*/ 19050 w 381000"/>
                    <a:gd name="connsiteY8" fmla="*/ 0 h 533400"/>
                    <a:gd name="connsiteX9" fmla="*/ 0 w 381000"/>
                    <a:gd name="connsiteY9" fmla="*/ 19050 h 533400"/>
                    <a:gd name="connsiteX10" fmla="*/ 0 w 381000"/>
                    <a:gd name="connsiteY10" fmla="*/ 514350 h 533400"/>
                    <a:gd name="connsiteX11" fmla="*/ 93345 w 381000"/>
                    <a:gd name="connsiteY11" fmla="*/ 367665 h 533400"/>
                    <a:gd name="connsiteX12" fmla="*/ 64770 w 381000"/>
                    <a:gd name="connsiteY12" fmla="*/ 405765 h 533400"/>
                    <a:gd name="connsiteX13" fmla="*/ 57150 w 381000"/>
                    <a:gd name="connsiteY13" fmla="*/ 409575 h 533400"/>
                    <a:gd name="connsiteX14" fmla="*/ 56988 w 381000"/>
                    <a:gd name="connsiteY14" fmla="*/ 409575 h 533400"/>
                    <a:gd name="connsiteX15" fmla="*/ 49368 w 381000"/>
                    <a:gd name="connsiteY15" fmla="*/ 405508 h 533400"/>
                    <a:gd name="connsiteX16" fmla="*/ 39843 w 381000"/>
                    <a:gd name="connsiteY16" fmla="*/ 391906 h 533400"/>
                    <a:gd name="connsiteX17" fmla="*/ 38624 w 381000"/>
                    <a:gd name="connsiteY17" fmla="*/ 382152 h 533400"/>
                    <a:gd name="connsiteX18" fmla="*/ 46678 w 381000"/>
                    <a:gd name="connsiteY18" fmla="*/ 376515 h 533400"/>
                    <a:gd name="connsiteX19" fmla="*/ 55426 w 381000"/>
                    <a:gd name="connsiteY19" fmla="*/ 381000 h 533400"/>
                    <a:gd name="connsiteX20" fmla="*/ 57417 w 381000"/>
                    <a:gd name="connsiteY20" fmla="*/ 383858 h 533400"/>
                    <a:gd name="connsiteX21" fmla="*/ 78105 w 381000"/>
                    <a:gd name="connsiteY21" fmla="*/ 356235 h 533400"/>
                    <a:gd name="connsiteX22" fmla="*/ 86864 w 381000"/>
                    <a:gd name="connsiteY22" fmla="*/ 352494 h 533400"/>
                    <a:gd name="connsiteX23" fmla="*/ 94484 w 381000"/>
                    <a:gd name="connsiteY23" fmla="*/ 358209 h 533400"/>
                    <a:gd name="connsiteX24" fmla="*/ 93345 w 381000"/>
                    <a:gd name="connsiteY24" fmla="*/ 367665 h 533400"/>
                    <a:gd name="connsiteX25" fmla="*/ 93345 w 381000"/>
                    <a:gd name="connsiteY25" fmla="*/ 300990 h 533400"/>
                    <a:gd name="connsiteX26" fmla="*/ 64770 w 381000"/>
                    <a:gd name="connsiteY26" fmla="*/ 339090 h 533400"/>
                    <a:gd name="connsiteX27" fmla="*/ 57150 w 381000"/>
                    <a:gd name="connsiteY27" fmla="*/ 342900 h 533400"/>
                    <a:gd name="connsiteX28" fmla="*/ 56988 w 381000"/>
                    <a:gd name="connsiteY28" fmla="*/ 342900 h 533400"/>
                    <a:gd name="connsiteX29" fmla="*/ 49368 w 381000"/>
                    <a:gd name="connsiteY29" fmla="*/ 338833 h 533400"/>
                    <a:gd name="connsiteX30" fmla="*/ 39843 w 381000"/>
                    <a:gd name="connsiteY30" fmla="*/ 325231 h 533400"/>
                    <a:gd name="connsiteX31" fmla="*/ 38624 w 381000"/>
                    <a:gd name="connsiteY31" fmla="*/ 315477 h 533400"/>
                    <a:gd name="connsiteX32" fmla="*/ 46678 w 381000"/>
                    <a:gd name="connsiteY32" fmla="*/ 309840 h 533400"/>
                    <a:gd name="connsiteX33" fmla="*/ 55426 w 381000"/>
                    <a:gd name="connsiteY33" fmla="*/ 314325 h 533400"/>
                    <a:gd name="connsiteX34" fmla="*/ 57417 w 381000"/>
                    <a:gd name="connsiteY34" fmla="*/ 317183 h 533400"/>
                    <a:gd name="connsiteX35" fmla="*/ 78105 w 381000"/>
                    <a:gd name="connsiteY35" fmla="*/ 289560 h 533400"/>
                    <a:gd name="connsiteX36" fmla="*/ 86864 w 381000"/>
                    <a:gd name="connsiteY36" fmla="*/ 285819 h 533400"/>
                    <a:gd name="connsiteX37" fmla="*/ 94484 w 381000"/>
                    <a:gd name="connsiteY37" fmla="*/ 291534 h 533400"/>
                    <a:gd name="connsiteX38" fmla="*/ 93345 w 381000"/>
                    <a:gd name="connsiteY38" fmla="*/ 300990 h 533400"/>
                    <a:gd name="connsiteX39" fmla="*/ 93345 w 381000"/>
                    <a:gd name="connsiteY39" fmla="*/ 234315 h 533400"/>
                    <a:gd name="connsiteX40" fmla="*/ 64770 w 381000"/>
                    <a:gd name="connsiteY40" fmla="*/ 272415 h 533400"/>
                    <a:gd name="connsiteX41" fmla="*/ 57150 w 381000"/>
                    <a:gd name="connsiteY41" fmla="*/ 276225 h 533400"/>
                    <a:gd name="connsiteX42" fmla="*/ 56988 w 381000"/>
                    <a:gd name="connsiteY42" fmla="*/ 276225 h 533400"/>
                    <a:gd name="connsiteX43" fmla="*/ 49368 w 381000"/>
                    <a:gd name="connsiteY43" fmla="*/ 272158 h 533400"/>
                    <a:gd name="connsiteX44" fmla="*/ 39843 w 381000"/>
                    <a:gd name="connsiteY44" fmla="*/ 258556 h 533400"/>
                    <a:gd name="connsiteX45" fmla="*/ 38624 w 381000"/>
                    <a:gd name="connsiteY45" fmla="*/ 248802 h 533400"/>
                    <a:gd name="connsiteX46" fmla="*/ 46678 w 381000"/>
                    <a:gd name="connsiteY46" fmla="*/ 243165 h 533400"/>
                    <a:gd name="connsiteX47" fmla="*/ 55426 w 381000"/>
                    <a:gd name="connsiteY47" fmla="*/ 247650 h 533400"/>
                    <a:gd name="connsiteX48" fmla="*/ 57417 w 381000"/>
                    <a:gd name="connsiteY48" fmla="*/ 250508 h 533400"/>
                    <a:gd name="connsiteX49" fmla="*/ 78105 w 381000"/>
                    <a:gd name="connsiteY49" fmla="*/ 222885 h 533400"/>
                    <a:gd name="connsiteX50" fmla="*/ 91440 w 381000"/>
                    <a:gd name="connsiteY50" fmla="*/ 220980 h 533400"/>
                    <a:gd name="connsiteX51" fmla="*/ 93345 w 381000"/>
                    <a:gd name="connsiteY51" fmla="*/ 234315 h 533400"/>
                    <a:gd name="connsiteX52" fmla="*/ 342900 w 381000"/>
                    <a:gd name="connsiteY52" fmla="*/ 400050 h 533400"/>
                    <a:gd name="connsiteX53" fmla="*/ 142875 w 381000"/>
                    <a:gd name="connsiteY53" fmla="*/ 400050 h 533400"/>
                    <a:gd name="connsiteX54" fmla="*/ 133350 w 381000"/>
                    <a:gd name="connsiteY54" fmla="*/ 390525 h 533400"/>
                    <a:gd name="connsiteX55" fmla="*/ 142875 w 381000"/>
                    <a:gd name="connsiteY55" fmla="*/ 381000 h 533400"/>
                    <a:gd name="connsiteX56" fmla="*/ 342900 w 381000"/>
                    <a:gd name="connsiteY56" fmla="*/ 381000 h 533400"/>
                    <a:gd name="connsiteX57" fmla="*/ 352425 w 381000"/>
                    <a:gd name="connsiteY57" fmla="*/ 390525 h 533400"/>
                    <a:gd name="connsiteX58" fmla="*/ 342900 w 381000"/>
                    <a:gd name="connsiteY58" fmla="*/ 400050 h 533400"/>
                    <a:gd name="connsiteX59" fmla="*/ 342900 w 381000"/>
                    <a:gd name="connsiteY59" fmla="*/ 333375 h 533400"/>
                    <a:gd name="connsiteX60" fmla="*/ 142875 w 381000"/>
                    <a:gd name="connsiteY60" fmla="*/ 333375 h 533400"/>
                    <a:gd name="connsiteX61" fmla="*/ 133350 w 381000"/>
                    <a:gd name="connsiteY61" fmla="*/ 323850 h 533400"/>
                    <a:gd name="connsiteX62" fmla="*/ 142875 w 381000"/>
                    <a:gd name="connsiteY62" fmla="*/ 314325 h 533400"/>
                    <a:gd name="connsiteX63" fmla="*/ 342900 w 381000"/>
                    <a:gd name="connsiteY63" fmla="*/ 314325 h 533400"/>
                    <a:gd name="connsiteX64" fmla="*/ 352425 w 381000"/>
                    <a:gd name="connsiteY64" fmla="*/ 323850 h 533400"/>
                    <a:gd name="connsiteX65" fmla="*/ 342900 w 381000"/>
                    <a:gd name="connsiteY65" fmla="*/ 333375 h 533400"/>
                    <a:gd name="connsiteX66" fmla="*/ 342900 w 381000"/>
                    <a:gd name="connsiteY66" fmla="*/ 266700 h 533400"/>
                    <a:gd name="connsiteX67" fmla="*/ 142875 w 381000"/>
                    <a:gd name="connsiteY67" fmla="*/ 266700 h 533400"/>
                    <a:gd name="connsiteX68" fmla="*/ 133350 w 381000"/>
                    <a:gd name="connsiteY68" fmla="*/ 257175 h 533400"/>
                    <a:gd name="connsiteX69" fmla="*/ 142875 w 381000"/>
                    <a:gd name="connsiteY69" fmla="*/ 247650 h 533400"/>
                    <a:gd name="connsiteX70" fmla="*/ 342900 w 381000"/>
                    <a:gd name="connsiteY70" fmla="*/ 247650 h 533400"/>
                    <a:gd name="connsiteX71" fmla="*/ 352425 w 381000"/>
                    <a:gd name="connsiteY71" fmla="*/ 257175 h 533400"/>
                    <a:gd name="connsiteX72" fmla="*/ 342900 w 381000"/>
                    <a:gd name="connsiteY72" fmla="*/ 266700 h 533400"/>
                    <a:gd name="connsiteX73" fmla="*/ 219075 w 381000"/>
                    <a:gd name="connsiteY73" fmla="*/ 28575 h 533400"/>
                    <a:gd name="connsiteX74" fmla="*/ 342900 w 381000"/>
                    <a:gd name="connsiteY74" fmla="*/ 28575 h 533400"/>
                    <a:gd name="connsiteX75" fmla="*/ 352425 w 381000"/>
                    <a:gd name="connsiteY75" fmla="*/ 38100 h 533400"/>
                    <a:gd name="connsiteX76" fmla="*/ 342900 w 381000"/>
                    <a:gd name="connsiteY76" fmla="*/ 47625 h 533400"/>
                    <a:gd name="connsiteX77" fmla="*/ 219075 w 381000"/>
                    <a:gd name="connsiteY77" fmla="*/ 47625 h 533400"/>
                    <a:gd name="connsiteX78" fmla="*/ 209550 w 381000"/>
                    <a:gd name="connsiteY78" fmla="*/ 38100 h 533400"/>
                    <a:gd name="connsiteX79" fmla="*/ 219075 w 381000"/>
                    <a:gd name="connsiteY79" fmla="*/ 28575 h 533400"/>
                    <a:gd name="connsiteX80" fmla="*/ 219075 w 381000"/>
                    <a:gd name="connsiteY80" fmla="*/ 95250 h 533400"/>
                    <a:gd name="connsiteX81" fmla="*/ 342900 w 381000"/>
                    <a:gd name="connsiteY81" fmla="*/ 95250 h 533400"/>
                    <a:gd name="connsiteX82" fmla="*/ 352425 w 381000"/>
                    <a:gd name="connsiteY82" fmla="*/ 104775 h 533400"/>
                    <a:gd name="connsiteX83" fmla="*/ 342900 w 381000"/>
                    <a:gd name="connsiteY83" fmla="*/ 114300 h 533400"/>
                    <a:gd name="connsiteX84" fmla="*/ 219075 w 381000"/>
                    <a:gd name="connsiteY84" fmla="*/ 114300 h 533400"/>
                    <a:gd name="connsiteX85" fmla="*/ 209550 w 381000"/>
                    <a:gd name="connsiteY85" fmla="*/ 104775 h 533400"/>
                    <a:gd name="connsiteX86" fmla="*/ 219075 w 381000"/>
                    <a:gd name="connsiteY86" fmla="*/ 95250 h 533400"/>
                    <a:gd name="connsiteX87" fmla="*/ 219075 w 381000"/>
                    <a:gd name="connsiteY87" fmla="*/ 161925 h 533400"/>
                    <a:gd name="connsiteX88" fmla="*/ 342900 w 381000"/>
                    <a:gd name="connsiteY88" fmla="*/ 161925 h 533400"/>
                    <a:gd name="connsiteX89" fmla="*/ 352425 w 381000"/>
                    <a:gd name="connsiteY89" fmla="*/ 171450 h 533400"/>
                    <a:gd name="connsiteX90" fmla="*/ 342900 w 381000"/>
                    <a:gd name="connsiteY90" fmla="*/ 180975 h 533400"/>
                    <a:gd name="connsiteX91" fmla="*/ 219075 w 381000"/>
                    <a:gd name="connsiteY91" fmla="*/ 180975 h 533400"/>
                    <a:gd name="connsiteX92" fmla="*/ 209550 w 381000"/>
                    <a:gd name="connsiteY92" fmla="*/ 171450 h 533400"/>
                    <a:gd name="connsiteX93" fmla="*/ 219075 w 381000"/>
                    <a:gd name="connsiteY93" fmla="*/ 161925 h 533400"/>
                    <a:gd name="connsiteX94" fmla="*/ 28575 w 381000"/>
                    <a:gd name="connsiteY94" fmla="*/ 38100 h 533400"/>
                    <a:gd name="connsiteX95" fmla="*/ 38100 w 381000"/>
                    <a:gd name="connsiteY95" fmla="*/ 28575 h 533400"/>
                    <a:gd name="connsiteX96" fmla="*/ 47625 w 381000"/>
                    <a:gd name="connsiteY96" fmla="*/ 38100 h 533400"/>
                    <a:gd name="connsiteX97" fmla="*/ 47625 w 381000"/>
                    <a:gd name="connsiteY97" fmla="*/ 161925 h 533400"/>
                    <a:gd name="connsiteX98" fmla="*/ 66675 w 381000"/>
                    <a:gd name="connsiteY98" fmla="*/ 161925 h 533400"/>
                    <a:gd name="connsiteX99" fmla="*/ 66675 w 381000"/>
                    <a:gd name="connsiteY99" fmla="*/ 114300 h 533400"/>
                    <a:gd name="connsiteX100" fmla="*/ 76200 w 381000"/>
                    <a:gd name="connsiteY100" fmla="*/ 104775 h 533400"/>
                    <a:gd name="connsiteX101" fmla="*/ 85725 w 381000"/>
                    <a:gd name="connsiteY101" fmla="*/ 114300 h 533400"/>
                    <a:gd name="connsiteX102" fmla="*/ 85725 w 381000"/>
                    <a:gd name="connsiteY102" fmla="*/ 161925 h 533400"/>
                    <a:gd name="connsiteX103" fmla="*/ 104775 w 381000"/>
                    <a:gd name="connsiteY103" fmla="*/ 161925 h 533400"/>
                    <a:gd name="connsiteX104" fmla="*/ 104775 w 381000"/>
                    <a:gd name="connsiteY104" fmla="*/ 85725 h 533400"/>
                    <a:gd name="connsiteX105" fmla="*/ 114300 w 381000"/>
                    <a:gd name="connsiteY105" fmla="*/ 76200 h 533400"/>
                    <a:gd name="connsiteX106" fmla="*/ 123825 w 381000"/>
                    <a:gd name="connsiteY106" fmla="*/ 85725 h 533400"/>
                    <a:gd name="connsiteX107" fmla="*/ 123825 w 381000"/>
                    <a:gd name="connsiteY107" fmla="*/ 161925 h 533400"/>
                    <a:gd name="connsiteX108" fmla="*/ 142875 w 381000"/>
                    <a:gd name="connsiteY108" fmla="*/ 161925 h 533400"/>
                    <a:gd name="connsiteX109" fmla="*/ 142875 w 381000"/>
                    <a:gd name="connsiteY109" fmla="*/ 104775 h 533400"/>
                    <a:gd name="connsiteX110" fmla="*/ 152400 w 381000"/>
                    <a:gd name="connsiteY110" fmla="*/ 95250 h 533400"/>
                    <a:gd name="connsiteX111" fmla="*/ 161925 w 381000"/>
                    <a:gd name="connsiteY111" fmla="*/ 104775 h 533400"/>
                    <a:gd name="connsiteX112" fmla="*/ 161925 w 381000"/>
                    <a:gd name="connsiteY112" fmla="*/ 161925 h 533400"/>
                    <a:gd name="connsiteX113" fmla="*/ 180975 w 381000"/>
                    <a:gd name="connsiteY113" fmla="*/ 161925 h 533400"/>
                    <a:gd name="connsiteX114" fmla="*/ 190500 w 381000"/>
                    <a:gd name="connsiteY114" fmla="*/ 171450 h 533400"/>
                    <a:gd name="connsiteX115" fmla="*/ 180975 w 381000"/>
                    <a:gd name="connsiteY115" fmla="*/ 180975 h 533400"/>
                    <a:gd name="connsiteX116" fmla="*/ 38100 w 381000"/>
                    <a:gd name="connsiteY116" fmla="*/ 180975 h 533400"/>
                    <a:gd name="connsiteX117" fmla="*/ 28575 w 381000"/>
                    <a:gd name="connsiteY117" fmla="*/ 171450 h 533400"/>
                    <a:gd name="connsiteX118" fmla="*/ 28575 w 381000"/>
                    <a:gd name="connsiteY118" fmla="*/ 38100 h 533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</a:cxnLst>
                  <a:rect l="l" t="t" r="r" b="b"/>
                  <a:pathLst>
                    <a:path w="381000" h="533400">
                      <a:moveTo>
                        <a:pt x="0" y="514350"/>
                      </a:moveTo>
                      <a:cubicBezTo>
                        <a:pt x="0" y="524871"/>
                        <a:pt x="8529" y="533400"/>
                        <a:pt x="19050" y="533400"/>
                      </a:cubicBezTo>
                      <a:lnTo>
                        <a:pt x="266700" y="533400"/>
                      </a:lnTo>
                      <a:lnTo>
                        <a:pt x="266700" y="447675"/>
                      </a:lnTo>
                      <a:cubicBezTo>
                        <a:pt x="266700" y="431893"/>
                        <a:pt x="279493" y="419100"/>
                        <a:pt x="295275" y="419100"/>
                      </a:cubicBezTo>
                      <a:lnTo>
                        <a:pt x="381000" y="419100"/>
                      </a:lnTo>
                      <a:lnTo>
                        <a:pt x="381000" y="19050"/>
                      </a:lnTo>
                      <a:cubicBezTo>
                        <a:pt x="381000" y="8529"/>
                        <a:pt x="372471" y="0"/>
                        <a:pt x="361950" y="0"/>
                      </a:cubicBezTo>
                      <a:lnTo>
                        <a:pt x="19050" y="0"/>
                      </a:lnTo>
                      <a:cubicBezTo>
                        <a:pt x="8529" y="0"/>
                        <a:pt x="0" y="8529"/>
                        <a:pt x="0" y="19050"/>
                      </a:cubicBezTo>
                      <a:lnTo>
                        <a:pt x="0" y="514350"/>
                      </a:lnTo>
                      <a:close/>
                      <a:moveTo>
                        <a:pt x="93345" y="367665"/>
                      </a:moveTo>
                      <a:lnTo>
                        <a:pt x="64770" y="405765"/>
                      </a:lnTo>
                      <a:cubicBezTo>
                        <a:pt x="62971" y="408163"/>
                        <a:pt x="60148" y="409575"/>
                        <a:pt x="57150" y="409575"/>
                      </a:cubicBezTo>
                      <a:lnTo>
                        <a:pt x="56988" y="409575"/>
                      </a:lnTo>
                      <a:cubicBezTo>
                        <a:pt x="53944" y="409515"/>
                        <a:pt x="51112" y="408003"/>
                        <a:pt x="49368" y="405508"/>
                      </a:cubicBezTo>
                      <a:lnTo>
                        <a:pt x="39843" y="391906"/>
                      </a:lnTo>
                      <a:cubicBezTo>
                        <a:pt x="37661" y="389131"/>
                        <a:pt x="37192" y="385378"/>
                        <a:pt x="38624" y="382152"/>
                      </a:cubicBezTo>
                      <a:cubicBezTo>
                        <a:pt x="40057" y="378925"/>
                        <a:pt x="43157" y="376756"/>
                        <a:pt x="46678" y="376515"/>
                      </a:cubicBezTo>
                      <a:cubicBezTo>
                        <a:pt x="50200" y="376273"/>
                        <a:pt x="53567" y="378000"/>
                        <a:pt x="55426" y="381000"/>
                      </a:cubicBezTo>
                      <a:lnTo>
                        <a:pt x="57417" y="383858"/>
                      </a:lnTo>
                      <a:lnTo>
                        <a:pt x="78105" y="356235"/>
                      </a:lnTo>
                      <a:cubicBezTo>
                        <a:pt x="80147" y="353513"/>
                        <a:pt x="83486" y="352086"/>
                        <a:pt x="86864" y="352494"/>
                      </a:cubicBezTo>
                      <a:cubicBezTo>
                        <a:pt x="90243" y="352900"/>
                        <a:pt x="93148" y="355079"/>
                        <a:pt x="94484" y="358209"/>
                      </a:cubicBezTo>
                      <a:cubicBezTo>
                        <a:pt x="95822" y="361338"/>
                        <a:pt x="95387" y="364943"/>
                        <a:pt x="93345" y="367665"/>
                      </a:cubicBezTo>
                      <a:close/>
                      <a:moveTo>
                        <a:pt x="93345" y="300990"/>
                      </a:moveTo>
                      <a:lnTo>
                        <a:pt x="64770" y="339090"/>
                      </a:lnTo>
                      <a:cubicBezTo>
                        <a:pt x="62971" y="341488"/>
                        <a:pt x="60148" y="342900"/>
                        <a:pt x="57150" y="342900"/>
                      </a:cubicBezTo>
                      <a:lnTo>
                        <a:pt x="56988" y="342900"/>
                      </a:lnTo>
                      <a:cubicBezTo>
                        <a:pt x="53944" y="342840"/>
                        <a:pt x="51112" y="341328"/>
                        <a:pt x="49368" y="338833"/>
                      </a:cubicBezTo>
                      <a:lnTo>
                        <a:pt x="39843" y="325231"/>
                      </a:lnTo>
                      <a:cubicBezTo>
                        <a:pt x="37661" y="322456"/>
                        <a:pt x="37192" y="318703"/>
                        <a:pt x="38624" y="315477"/>
                      </a:cubicBezTo>
                      <a:cubicBezTo>
                        <a:pt x="40057" y="312250"/>
                        <a:pt x="43157" y="310081"/>
                        <a:pt x="46678" y="309840"/>
                      </a:cubicBezTo>
                      <a:cubicBezTo>
                        <a:pt x="50200" y="309598"/>
                        <a:pt x="53567" y="311325"/>
                        <a:pt x="55426" y="314325"/>
                      </a:cubicBezTo>
                      <a:lnTo>
                        <a:pt x="57417" y="317183"/>
                      </a:lnTo>
                      <a:lnTo>
                        <a:pt x="78105" y="289560"/>
                      </a:lnTo>
                      <a:cubicBezTo>
                        <a:pt x="80147" y="286838"/>
                        <a:pt x="83486" y="285411"/>
                        <a:pt x="86864" y="285819"/>
                      </a:cubicBezTo>
                      <a:cubicBezTo>
                        <a:pt x="90243" y="286225"/>
                        <a:pt x="93148" y="288404"/>
                        <a:pt x="94484" y="291534"/>
                      </a:cubicBezTo>
                      <a:cubicBezTo>
                        <a:pt x="95822" y="294663"/>
                        <a:pt x="95387" y="298268"/>
                        <a:pt x="93345" y="300990"/>
                      </a:cubicBezTo>
                      <a:close/>
                      <a:moveTo>
                        <a:pt x="93345" y="234315"/>
                      </a:moveTo>
                      <a:lnTo>
                        <a:pt x="64770" y="272415"/>
                      </a:lnTo>
                      <a:cubicBezTo>
                        <a:pt x="62971" y="274813"/>
                        <a:pt x="60148" y="276225"/>
                        <a:pt x="57150" y="276225"/>
                      </a:cubicBezTo>
                      <a:lnTo>
                        <a:pt x="56988" y="276225"/>
                      </a:lnTo>
                      <a:cubicBezTo>
                        <a:pt x="53944" y="276165"/>
                        <a:pt x="51112" y="274653"/>
                        <a:pt x="49368" y="272158"/>
                      </a:cubicBezTo>
                      <a:lnTo>
                        <a:pt x="39843" y="258556"/>
                      </a:lnTo>
                      <a:cubicBezTo>
                        <a:pt x="37661" y="255782"/>
                        <a:pt x="37192" y="252028"/>
                        <a:pt x="38624" y="248802"/>
                      </a:cubicBezTo>
                      <a:cubicBezTo>
                        <a:pt x="40057" y="245575"/>
                        <a:pt x="43157" y="243406"/>
                        <a:pt x="46678" y="243165"/>
                      </a:cubicBezTo>
                      <a:cubicBezTo>
                        <a:pt x="50200" y="242923"/>
                        <a:pt x="53567" y="244650"/>
                        <a:pt x="55426" y="247650"/>
                      </a:cubicBezTo>
                      <a:lnTo>
                        <a:pt x="57417" y="250508"/>
                      </a:lnTo>
                      <a:lnTo>
                        <a:pt x="78105" y="222885"/>
                      </a:lnTo>
                      <a:cubicBezTo>
                        <a:pt x="81261" y="218677"/>
                        <a:pt x="87232" y="217823"/>
                        <a:pt x="91440" y="220980"/>
                      </a:cubicBezTo>
                      <a:cubicBezTo>
                        <a:pt x="95648" y="224137"/>
                        <a:pt x="96502" y="230107"/>
                        <a:pt x="93345" y="234315"/>
                      </a:cubicBezTo>
                      <a:close/>
                      <a:moveTo>
                        <a:pt x="342900" y="400050"/>
                      </a:moveTo>
                      <a:lnTo>
                        <a:pt x="142875" y="400050"/>
                      </a:lnTo>
                      <a:cubicBezTo>
                        <a:pt x="137614" y="400050"/>
                        <a:pt x="133350" y="395786"/>
                        <a:pt x="133350" y="390525"/>
                      </a:cubicBezTo>
                      <a:cubicBezTo>
                        <a:pt x="133350" y="385264"/>
                        <a:pt x="137614" y="381000"/>
                        <a:pt x="142875" y="381000"/>
                      </a:cubicBezTo>
                      <a:lnTo>
                        <a:pt x="342900" y="381000"/>
                      </a:lnTo>
                      <a:cubicBezTo>
                        <a:pt x="348161" y="381000"/>
                        <a:pt x="352425" y="385264"/>
                        <a:pt x="352425" y="390525"/>
                      </a:cubicBezTo>
                      <a:cubicBezTo>
                        <a:pt x="352425" y="395786"/>
                        <a:pt x="348161" y="400050"/>
                        <a:pt x="342900" y="400050"/>
                      </a:cubicBezTo>
                      <a:close/>
                      <a:moveTo>
                        <a:pt x="342900" y="333375"/>
                      </a:moveTo>
                      <a:lnTo>
                        <a:pt x="142875" y="333375"/>
                      </a:lnTo>
                      <a:cubicBezTo>
                        <a:pt x="137614" y="333375"/>
                        <a:pt x="133350" y="329111"/>
                        <a:pt x="133350" y="323850"/>
                      </a:cubicBezTo>
                      <a:cubicBezTo>
                        <a:pt x="133350" y="318589"/>
                        <a:pt x="137614" y="314325"/>
                        <a:pt x="142875" y="314325"/>
                      </a:cubicBezTo>
                      <a:lnTo>
                        <a:pt x="342900" y="314325"/>
                      </a:lnTo>
                      <a:cubicBezTo>
                        <a:pt x="348161" y="314325"/>
                        <a:pt x="352425" y="318589"/>
                        <a:pt x="352425" y="323850"/>
                      </a:cubicBezTo>
                      <a:cubicBezTo>
                        <a:pt x="352425" y="329111"/>
                        <a:pt x="348161" y="333375"/>
                        <a:pt x="342900" y="333375"/>
                      </a:cubicBezTo>
                      <a:close/>
                      <a:moveTo>
                        <a:pt x="342900" y="266700"/>
                      </a:moveTo>
                      <a:lnTo>
                        <a:pt x="142875" y="266700"/>
                      </a:lnTo>
                      <a:cubicBezTo>
                        <a:pt x="137614" y="266700"/>
                        <a:pt x="133350" y="262436"/>
                        <a:pt x="133350" y="257175"/>
                      </a:cubicBezTo>
                      <a:cubicBezTo>
                        <a:pt x="133350" y="251914"/>
                        <a:pt x="137614" y="247650"/>
                        <a:pt x="142875" y="247650"/>
                      </a:cubicBezTo>
                      <a:lnTo>
                        <a:pt x="342900" y="247650"/>
                      </a:lnTo>
                      <a:cubicBezTo>
                        <a:pt x="348161" y="247650"/>
                        <a:pt x="352425" y="251914"/>
                        <a:pt x="352425" y="257175"/>
                      </a:cubicBezTo>
                      <a:cubicBezTo>
                        <a:pt x="352425" y="262436"/>
                        <a:pt x="348161" y="266700"/>
                        <a:pt x="342900" y="266700"/>
                      </a:cubicBezTo>
                      <a:close/>
                      <a:moveTo>
                        <a:pt x="219075" y="28575"/>
                      </a:moveTo>
                      <a:lnTo>
                        <a:pt x="342900" y="28575"/>
                      </a:lnTo>
                      <a:cubicBezTo>
                        <a:pt x="348161" y="28575"/>
                        <a:pt x="352425" y="32840"/>
                        <a:pt x="352425" y="38100"/>
                      </a:cubicBezTo>
                      <a:cubicBezTo>
                        <a:pt x="352425" y="43360"/>
                        <a:pt x="348161" y="47625"/>
                        <a:pt x="342900" y="47625"/>
                      </a:cubicBezTo>
                      <a:lnTo>
                        <a:pt x="219075" y="47625"/>
                      </a:lnTo>
                      <a:cubicBezTo>
                        <a:pt x="213814" y="47625"/>
                        <a:pt x="209550" y="43360"/>
                        <a:pt x="209550" y="38100"/>
                      </a:cubicBezTo>
                      <a:cubicBezTo>
                        <a:pt x="209550" y="32840"/>
                        <a:pt x="213814" y="28575"/>
                        <a:pt x="219075" y="28575"/>
                      </a:cubicBezTo>
                      <a:close/>
                      <a:moveTo>
                        <a:pt x="219075" y="95250"/>
                      </a:moveTo>
                      <a:lnTo>
                        <a:pt x="342900" y="95250"/>
                      </a:lnTo>
                      <a:cubicBezTo>
                        <a:pt x="348161" y="95250"/>
                        <a:pt x="352425" y="99514"/>
                        <a:pt x="352425" y="104775"/>
                      </a:cubicBezTo>
                      <a:cubicBezTo>
                        <a:pt x="352425" y="110036"/>
                        <a:pt x="348161" y="114300"/>
                        <a:pt x="342900" y="114300"/>
                      </a:cubicBezTo>
                      <a:lnTo>
                        <a:pt x="219075" y="114300"/>
                      </a:lnTo>
                      <a:cubicBezTo>
                        <a:pt x="213814" y="114300"/>
                        <a:pt x="209550" y="110036"/>
                        <a:pt x="209550" y="104775"/>
                      </a:cubicBezTo>
                      <a:cubicBezTo>
                        <a:pt x="209550" y="99514"/>
                        <a:pt x="213814" y="95250"/>
                        <a:pt x="219075" y="95250"/>
                      </a:cubicBezTo>
                      <a:close/>
                      <a:moveTo>
                        <a:pt x="219075" y="161925"/>
                      </a:moveTo>
                      <a:lnTo>
                        <a:pt x="342900" y="161925"/>
                      </a:lnTo>
                      <a:cubicBezTo>
                        <a:pt x="348161" y="161925"/>
                        <a:pt x="352425" y="166189"/>
                        <a:pt x="352425" y="171450"/>
                      </a:cubicBezTo>
                      <a:cubicBezTo>
                        <a:pt x="352425" y="176711"/>
                        <a:pt x="348161" y="180975"/>
                        <a:pt x="342900" y="180975"/>
                      </a:cubicBezTo>
                      <a:lnTo>
                        <a:pt x="219075" y="180975"/>
                      </a:lnTo>
                      <a:cubicBezTo>
                        <a:pt x="213814" y="180975"/>
                        <a:pt x="209550" y="176711"/>
                        <a:pt x="209550" y="171450"/>
                      </a:cubicBezTo>
                      <a:cubicBezTo>
                        <a:pt x="209550" y="166189"/>
                        <a:pt x="213814" y="161925"/>
                        <a:pt x="219075" y="161925"/>
                      </a:cubicBezTo>
                      <a:close/>
                      <a:moveTo>
                        <a:pt x="28575" y="38100"/>
                      </a:moveTo>
                      <a:cubicBezTo>
                        <a:pt x="28575" y="32840"/>
                        <a:pt x="32840" y="28575"/>
                        <a:pt x="38100" y="28575"/>
                      </a:cubicBezTo>
                      <a:cubicBezTo>
                        <a:pt x="43360" y="28575"/>
                        <a:pt x="47625" y="32840"/>
                        <a:pt x="47625" y="38100"/>
                      </a:cubicBezTo>
                      <a:lnTo>
                        <a:pt x="47625" y="161925"/>
                      </a:lnTo>
                      <a:lnTo>
                        <a:pt x="66675" y="161925"/>
                      </a:lnTo>
                      <a:lnTo>
                        <a:pt x="66675" y="114300"/>
                      </a:lnTo>
                      <a:cubicBezTo>
                        <a:pt x="66675" y="109039"/>
                        <a:pt x="70940" y="104775"/>
                        <a:pt x="76200" y="104775"/>
                      </a:cubicBezTo>
                      <a:cubicBezTo>
                        <a:pt x="81461" y="104775"/>
                        <a:pt x="85725" y="109039"/>
                        <a:pt x="85725" y="114300"/>
                      </a:cubicBezTo>
                      <a:lnTo>
                        <a:pt x="85725" y="161925"/>
                      </a:lnTo>
                      <a:lnTo>
                        <a:pt x="104775" y="161925"/>
                      </a:lnTo>
                      <a:lnTo>
                        <a:pt x="104775" y="85725"/>
                      </a:lnTo>
                      <a:cubicBezTo>
                        <a:pt x="104775" y="80464"/>
                        <a:pt x="109039" y="76200"/>
                        <a:pt x="114300" y="76200"/>
                      </a:cubicBezTo>
                      <a:cubicBezTo>
                        <a:pt x="119561" y="76200"/>
                        <a:pt x="123825" y="80464"/>
                        <a:pt x="123825" y="85725"/>
                      </a:cubicBezTo>
                      <a:lnTo>
                        <a:pt x="123825" y="161925"/>
                      </a:lnTo>
                      <a:lnTo>
                        <a:pt x="142875" y="161925"/>
                      </a:lnTo>
                      <a:lnTo>
                        <a:pt x="142875" y="104775"/>
                      </a:lnTo>
                      <a:cubicBezTo>
                        <a:pt x="142875" y="99514"/>
                        <a:pt x="147139" y="95250"/>
                        <a:pt x="152400" y="95250"/>
                      </a:cubicBezTo>
                      <a:cubicBezTo>
                        <a:pt x="157661" y="95250"/>
                        <a:pt x="161925" y="99514"/>
                        <a:pt x="161925" y="104775"/>
                      </a:cubicBezTo>
                      <a:lnTo>
                        <a:pt x="161925" y="161925"/>
                      </a:lnTo>
                      <a:lnTo>
                        <a:pt x="180975" y="161925"/>
                      </a:lnTo>
                      <a:cubicBezTo>
                        <a:pt x="186236" y="161925"/>
                        <a:pt x="190500" y="166189"/>
                        <a:pt x="190500" y="171450"/>
                      </a:cubicBezTo>
                      <a:cubicBezTo>
                        <a:pt x="190500" y="176711"/>
                        <a:pt x="186236" y="180975"/>
                        <a:pt x="180975" y="180975"/>
                      </a:cubicBezTo>
                      <a:lnTo>
                        <a:pt x="38100" y="180975"/>
                      </a:lnTo>
                      <a:cubicBezTo>
                        <a:pt x="32840" y="180975"/>
                        <a:pt x="28575" y="176711"/>
                        <a:pt x="28575" y="171450"/>
                      </a:cubicBezTo>
                      <a:lnTo>
                        <a:pt x="28575" y="38100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" name="Freeform: Shape 10">
                  <a:extLst>
                    <a:ext uri="{FF2B5EF4-FFF2-40B4-BE49-F238E27FC236}">
                      <a16:creationId xmlns:a16="http://schemas.microsoft.com/office/drawing/2014/main" id="{0BA5F6E7-19F5-41BB-B488-AB7F7B62DC01}"/>
                    </a:ext>
                  </a:extLst>
                </p:cNvPr>
                <p:cNvSpPr/>
                <p:nvPr/>
              </p:nvSpPr>
              <p:spPr>
                <a:xfrm>
                  <a:off x="6115050" y="3533775"/>
                  <a:ext cx="76200" cy="76200"/>
                </a:xfrm>
                <a:custGeom>
                  <a:avLst/>
                  <a:gdLst>
                    <a:gd name="connsiteX0" fmla="*/ 0 w 76200"/>
                    <a:gd name="connsiteY0" fmla="*/ 9525 h 76200"/>
                    <a:gd name="connsiteX1" fmla="*/ 0 w 76200"/>
                    <a:gd name="connsiteY1" fmla="*/ 81782 h 76200"/>
                    <a:gd name="connsiteX2" fmla="*/ 81782 w 76200"/>
                    <a:gd name="connsiteY2" fmla="*/ 0 h 76200"/>
                    <a:gd name="connsiteX3" fmla="*/ 9525 w 76200"/>
                    <a:gd name="connsiteY3" fmla="*/ 0 h 76200"/>
                    <a:gd name="connsiteX4" fmla="*/ 0 w 76200"/>
                    <a:gd name="connsiteY4" fmla="*/ 9525 h 7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6200" h="76200">
                      <a:moveTo>
                        <a:pt x="0" y="9525"/>
                      </a:moveTo>
                      <a:lnTo>
                        <a:pt x="0" y="81782"/>
                      </a:lnTo>
                      <a:lnTo>
                        <a:pt x="81782" y="0"/>
                      </a:lnTo>
                      <a:lnTo>
                        <a:pt x="9525" y="0"/>
                      </a:lnTo>
                      <a:cubicBezTo>
                        <a:pt x="4264" y="0"/>
                        <a:pt x="0" y="4264"/>
                        <a:pt x="0" y="9525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F3284237-4FD3-4D54-B48F-444D3FD6EDFF}"/>
                    </a:ext>
                  </a:extLst>
                </p:cNvPr>
                <p:cNvSpPr/>
                <p:nvPr/>
              </p:nvSpPr>
              <p:spPr>
                <a:xfrm>
                  <a:off x="6309179" y="3552825"/>
                  <a:ext cx="47625" cy="66675"/>
                </a:xfrm>
                <a:custGeom>
                  <a:avLst/>
                  <a:gdLst>
                    <a:gd name="connsiteX0" fmla="*/ 24965 w 47625"/>
                    <a:gd name="connsiteY0" fmla="*/ 76029 h 66675"/>
                    <a:gd name="connsiteX1" fmla="*/ 49901 w 47625"/>
                    <a:gd name="connsiteY1" fmla="*/ 0 h 66675"/>
                    <a:gd name="connsiteX2" fmla="*/ 0 w 47625"/>
                    <a:gd name="connsiteY2" fmla="*/ 0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7625" h="66675">
                      <a:moveTo>
                        <a:pt x="24965" y="76029"/>
                      </a:moveTo>
                      <a:lnTo>
                        <a:pt x="49901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B28F9A9A-EFF8-4F24-9A4B-FD9FE7A3814B}"/>
                    </a:ext>
                  </a:extLst>
                </p:cNvPr>
                <p:cNvSpPr/>
                <p:nvPr/>
              </p:nvSpPr>
              <p:spPr>
                <a:xfrm>
                  <a:off x="6305550" y="3171825"/>
                  <a:ext cx="57150" cy="28575"/>
                </a:xfrm>
                <a:custGeom>
                  <a:avLst/>
                  <a:gdLst>
                    <a:gd name="connsiteX0" fmla="*/ 0 w 57150"/>
                    <a:gd name="connsiteY0" fmla="*/ 0 h 28575"/>
                    <a:gd name="connsiteX1" fmla="*/ 57150 w 57150"/>
                    <a:gd name="connsiteY1" fmla="*/ 0 h 28575"/>
                    <a:gd name="connsiteX2" fmla="*/ 57150 w 57150"/>
                    <a:gd name="connsiteY2" fmla="*/ 28575 h 28575"/>
                    <a:gd name="connsiteX3" fmla="*/ 0 w 57150"/>
                    <a:gd name="connsiteY3" fmla="*/ 28575 h 28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150" h="28575">
                      <a:moveTo>
                        <a:pt x="0" y="0"/>
                      </a:moveTo>
                      <a:lnTo>
                        <a:pt x="57150" y="0"/>
                      </a:lnTo>
                      <a:lnTo>
                        <a:pt x="57150" y="28575"/>
                      </a:lnTo>
                      <a:lnTo>
                        <a:pt x="0" y="28575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0E7DB2CC-22BB-414D-9EE0-5D7D8EDDC8CE}"/>
                    </a:ext>
                  </a:extLst>
                </p:cNvPr>
                <p:cNvSpPr/>
                <p:nvPr/>
              </p:nvSpPr>
              <p:spPr>
                <a:xfrm>
                  <a:off x="6305550" y="3095625"/>
                  <a:ext cx="57150" cy="57150"/>
                </a:xfrm>
                <a:custGeom>
                  <a:avLst/>
                  <a:gdLst>
                    <a:gd name="connsiteX0" fmla="*/ 57150 w 57150"/>
                    <a:gd name="connsiteY0" fmla="*/ 28575 h 57150"/>
                    <a:gd name="connsiteX1" fmla="*/ 28575 w 57150"/>
                    <a:gd name="connsiteY1" fmla="*/ 0 h 57150"/>
                    <a:gd name="connsiteX2" fmla="*/ 0 w 57150"/>
                    <a:gd name="connsiteY2" fmla="*/ 28575 h 57150"/>
                    <a:gd name="connsiteX3" fmla="*/ 0 w 57150"/>
                    <a:gd name="connsiteY3" fmla="*/ 57150 h 57150"/>
                    <a:gd name="connsiteX4" fmla="*/ 57150 w 57150"/>
                    <a:gd name="connsiteY4" fmla="*/ 57150 h 57150"/>
                    <a:gd name="connsiteX5" fmla="*/ 57150 w 57150"/>
                    <a:gd name="connsiteY5" fmla="*/ 28575 h 57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7150" h="57150">
                      <a:moveTo>
                        <a:pt x="57150" y="28575"/>
                      </a:moveTo>
                      <a:cubicBezTo>
                        <a:pt x="57150" y="12794"/>
                        <a:pt x="44357" y="0"/>
                        <a:pt x="28575" y="0"/>
                      </a:cubicBezTo>
                      <a:cubicBezTo>
                        <a:pt x="12793" y="0"/>
                        <a:pt x="0" y="12794"/>
                        <a:pt x="0" y="28575"/>
                      </a:cubicBezTo>
                      <a:lnTo>
                        <a:pt x="0" y="57150"/>
                      </a:lnTo>
                      <a:lnTo>
                        <a:pt x="57150" y="57150"/>
                      </a:lnTo>
                      <a:lnTo>
                        <a:pt x="57150" y="28575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3DD32AC8-766E-455B-BA51-D623B373E190}"/>
                    </a:ext>
                  </a:extLst>
                </p:cNvPr>
                <p:cNvSpPr/>
                <p:nvPr/>
              </p:nvSpPr>
              <p:spPr>
                <a:xfrm>
                  <a:off x="6305550" y="3219450"/>
                  <a:ext cx="57150" cy="314325"/>
                </a:xfrm>
                <a:custGeom>
                  <a:avLst/>
                  <a:gdLst>
                    <a:gd name="connsiteX0" fmla="*/ 57150 w 57150"/>
                    <a:gd name="connsiteY0" fmla="*/ 0 h 314325"/>
                    <a:gd name="connsiteX1" fmla="*/ 38100 w 57150"/>
                    <a:gd name="connsiteY1" fmla="*/ 0 h 314325"/>
                    <a:gd name="connsiteX2" fmla="*/ 38100 w 57150"/>
                    <a:gd name="connsiteY2" fmla="*/ 104775 h 314325"/>
                    <a:gd name="connsiteX3" fmla="*/ 28575 w 57150"/>
                    <a:gd name="connsiteY3" fmla="*/ 114300 h 314325"/>
                    <a:gd name="connsiteX4" fmla="*/ 19050 w 57150"/>
                    <a:gd name="connsiteY4" fmla="*/ 104775 h 314325"/>
                    <a:gd name="connsiteX5" fmla="*/ 19050 w 57150"/>
                    <a:gd name="connsiteY5" fmla="*/ 0 h 314325"/>
                    <a:gd name="connsiteX6" fmla="*/ 0 w 57150"/>
                    <a:gd name="connsiteY6" fmla="*/ 0 h 314325"/>
                    <a:gd name="connsiteX7" fmla="*/ 0 w 57150"/>
                    <a:gd name="connsiteY7" fmla="*/ 314325 h 314325"/>
                    <a:gd name="connsiteX8" fmla="*/ 19050 w 57150"/>
                    <a:gd name="connsiteY8" fmla="*/ 314325 h 314325"/>
                    <a:gd name="connsiteX9" fmla="*/ 19050 w 57150"/>
                    <a:gd name="connsiteY9" fmla="*/ 209550 h 314325"/>
                    <a:gd name="connsiteX10" fmla="*/ 28575 w 57150"/>
                    <a:gd name="connsiteY10" fmla="*/ 200025 h 314325"/>
                    <a:gd name="connsiteX11" fmla="*/ 38100 w 57150"/>
                    <a:gd name="connsiteY11" fmla="*/ 209550 h 314325"/>
                    <a:gd name="connsiteX12" fmla="*/ 38100 w 57150"/>
                    <a:gd name="connsiteY12" fmla="*/ 314325 h 314325"/>
                    <a:gd name="connsiteX13" fmla="*/ 57150 w 57150"/>
                    <a:gd name="connsiteY13" fmla="*/ 314325 h 314325"/>
                    <a:gd name="connsiteX14" fmla="*/ 57150 w 57150"/>
                    <a:gd name="connsiteY14" fmla="*/ 0 h 314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7150" h="314325">
                      <a:moveTo>
                        <a:pt x="57150" y="0"/>
                      </a:moveTo>
                      <a:lnTo>
                        <a:pt x="38100" y="0"/>
                      </a:lnTo>
                      <a:lnTo>
                        <a:pt x="38100" y="104775"/>
                      </a:lnTo>
                      <a:cubicBezTo>
                        <a:pt x="38100" y="110036"/>
                        <a:pt x="33836" y="114300"/>
                        <a:pt x="28575" y="114300"/>
                      </a:cubicBezTo>
                      <a:cubicBezTo>
                        <a:pt x="23314" y="114300"/>
                        <a:pt x="19050" y="110036"/>
                        <a:pt x="19050" y="104775"/>
                      </a:cubicBezTo>
                      <a:lnTo>
                        <a:pt x="19050" y="0"/>
                      </a:lnTo>
                      <a:lnTo>
                        <a:pt x="0" y="0"/>
                      </a:lnTo>
                      <a:lnTo>
                        <a:pt x="0" y="314325"/>
                      </a:lnTo>
                      <a:lnTo>
                        <a:pt x="19050" y="314325"/>
                      </a:lnTo>
                      <a:lnTo>
                        <a:pt x="19050" y="209550"/>
                      </a:lnTo>
                      <a:cubicBezTo>
                        <a:pt x="19050" y="204289"/>
                        <a:pt x="23314" y="200025"/>
                        <a:pt x="28575" y="200025"/>
                      </a:cubicBezTo>
                      <a:cubicBezTo>
                        <a:pt x="33836" y="200025"/>
                        <a:pt x="38100" y="204289"/>
                        <a:pt x="38100" y="209550"/>
                      </a:cubicBezTo>
                      <a:lnTo>
                        <a:pt x="38100" y="314325"/>
                      </a:lnTo>
                      <a:lnTo>
                        <a:pt x="57150" y="314325"/>
                      </a:lnTo>
                      <a:lnTo>
                        <a:pt x="57150" y="0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81246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F7DB57EA-CD64-4933-898D-54320975BA6C}"/>
              </a:ext>
            </a:extLst>
          </p:cNvPr>
          <p:cNvSpPr/>
          <p:nvPr/>
        </p:nvSpPr>
        <p:spPr>
          <a:xfrm>
            <a:off x="2085976" y="209568"/>
            <a:ext cx="6883280" cy="6440400"/>
          </a:xfrm>
          <a:custGeom>
            <a:avLst/>
            <a:gdLst>
              <a:gd name="connsiteX0" fmla="*/ 0 w 9177707"/>
              <a:gd name="connsiteY0" fmla="*/ 0 h 6306458"/>
              <a:gd name="connsiteX1" fmla="*/ 9177707 w 9177707"/>
              <a:gd name="connsiteY1" fmla="*/ 0 h 6306458"/>
              <a:gd name="connsiteX2" fmla="*/ 9177707 w 9177707"/>
              <a:gd name="connsiteY2" fmla="*/ 6306458 h 6306458"/>
              <a:gd name="connsiteX3" fmla="*/ 0 w 9177707"/>
              <a:gd name="connsiteY3" fmla="*/ 6306458 h 6306458"/>
              <a:gd name="connsiteX4" fmla="*/ 0 w 9177707"/>
              <a:gd name="connsiteY4" fmla="*/ 5784303 h 6306458"/>
              <a:gd name="connsiteX5" fmla="*/ 634407 w 9177707"/>
              <a:gd name="connsiteY5" fmla="*/ 5784303 h 6306458"/>
              <a:gd name="connsiteX6" fmla="*/ 634407 w 9177707"/>
              <a:gd name="connsiteY6" fmla="*/ 778866 h 6306458"/>
              <a:gd name="connsiteX7" fmla="*/ 0 w 9177707"/>
              <a:gd name="connsiteY7" fmla="*/ 778866 h 6306458"/>
              <a:gd name="connsiteX0" fmla="*/ 634407 w 9177707"/>
              <a:gd name="connsiteY0" fmla="*/ 778866 h 6306458"/>
              <a:gd name="connsiteX1" fmla="*/ 0 w 9177707"/>
              <a:gd name="connsiteY1" fmla="*/ 778866 h 6306458"/>
              <a:gd name="connsiteX2" fmla="*/ 0 w 9177707"/>
              <a:gd name="connsiteY2" fmla="*/ 0 h 6306458"/>
              <a:gd name="connsiteX3" fmla="*/ 9177707 w 9177707"/>
              <a:gd name="connsiteY3" fmla="*/ 0 h 6306458"/>
              <a:gd name="connsiteX4" fmla="*/ 9177707 w 9177707"/>
              <a:gd name="connsiteY4" fmla="*/ 6306458 h 6306458"/>
              <a:gd name="connsiteX5" fmla="*/ 0 w 9177707"/>
              <a:gd name="connsiteY5" fmla="*/ 6306458 h 6306458"/>
              <a:gd name="connsiteX6" fmla="*/ 0 w 9177707"/>
              <a:gd name="connsiteY6" fmla="*/ 5784303 h 6306458"/>
              <a:gd name="connsiteX7" fmla="*/ 634407 w 9177707"/>
              <a:gd name="connsiteY7" fmla="*/ 5784303 h 6306458"/>
              <a:gd name="connsiteX8" fmla="*/ 725847 w 9177707"/>
              <a:gd name="connsiteY8" fmla="*/ 870306 h 6306458"/>
              <a:gd name="connsiteX0" fmla="*/ 634407 w 9177707"/>
              <a:gd name="connsiteY0" fmla="*/ 778866 h 6306458"/>
              <a:gd name="connsiteX1" fmla="*/ 0 w 9177707"/>
              <a:gd name="connsiteY1" fmla="*/ 778866 h 6306458"/>
              <a:gd name="connsiteX2" fmla="*/ 0 w 9177707"/>
              <a:gd name="connsiteY2" fmla="*/ 0 h 6306458"/>
              <a:gd name="connsiteX3" fmla="*/ 9177707 w 9177707"/>
              <a:gd name="connsiteY3" fmla="*/ 0 h 6306458"/>
              <a:gd name="connsiteX4" fmla="*/ 9177707 w 9177707"/>
              <a:gd name="connsiteY4" fmla="*/ 6306458 h 6306458"/>
              <a:gd name="connsiteX5" fmla="*/ 0 w 9177707"/>
              <a:gd name="connsiteY5" fmla="*/ 6306458 h 6306458"/>
              <a:gd name="connsiteX6" fmla="*/ 0 w 9177707"/>
              <a:gd name="connsiteY6" fmla="*/ 5784303 h 6306458"/>
              <a:gd name="connsiteX7" fmla="*/ 634407 w 9177707"/>
              <a:gd name="connsiteY7" fmla="*/ 5784303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0 w 9177707"/>
              <a:gd name="connsiteY5" fmla="*/ 5784303 h 6306458"/>
              <a:gd name="connsiteX6" fmla="*/ 634407 w 9177707"/>
              <a:gd name="connsiteY6" fmla="*/ 5784303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0 w 9177707"/>
              <a:gd name="connsiteY5" fmla="*/ 5784303 h 6306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77707" h="6306458">
                <a:moveTo>
                  <a:pt x="0" y="778866"/>
                </a:moveTo>
                <a:lnTo>
                  <a:pt x="0" y="0"/>
                </a:lnTo>
                <a:lnTo>
                  <a:pt x="9177707" y="0"/>
                </a:lnTo>
                <a:lnTo>
                  <a:pt x="9177707" y="6306458"/>
                </a:lnTo>
                <a:lnTo>
                  <a:pt x="0" y="6306458"/>
                </a:lnTo>
                <a:lnTo>
                  <a:pt x="0" y="5784303"/>
                </a:lnTo>
              </a:path>
            </a:pathLst>
          </a:custGeom>
          <a:noFill/>
          <a:ln w="254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4">
            <a:extLst>
              <a:ext uri="{FF2B5EF4-FFF2-40B4-BE49-F238E27FC236}">
                <a16:creationId xmlns:a16="http://schemas.microsoft.com/office/drawing/2014/main" id="{4F3084C5-0F17-4268-A241-1FA033BCD122}"/>
              </a:ext>
            </a:extLst>
          </p:cNvPr>
          <p:cNvSpPr/>
          <p:nvPr/>
        </p:nvSpPr>
        <p:spPr>
          <a:xfrm>
            <a:off x="1" y="955434"/>
            <a:ext cx="3758943" cy="1285370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13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0CB6C93-A5D1-4C58-95B3-A8A4409D2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IN" sz="10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7B34B9B-74EF-4DEE-A31C-C2744EDB4E1F}"/>
              </a:ext>
            </a:extLst>
          </p:cNvPr>
          <p:cNvGrpSpPr/>
          <p:nvPr/>
        </p:nvGrpSpPr>
        <p:grpSpPr>
          <a:xfrm>
            <a:off x="3852466" y="1162818"/>
            <a:ext cx="5023268" cy="4533900"/>
            <a:chOff x="5136622" y="635612"/>
            <a:chExt cx="6697690" cy="4931142"/>
          </a:xfrm>
        </p:grpSpPr>
        <p:graphicFrame>
          <p:nvGraphicFramePr>
            <p:cNvPr id="16" name="Chart 15">
              <a:extLst>
                <a:ext uri="{FF2B5EF4-FFF2-40B4-BE49-F238E27FC236}">
                  <a16:creationId xmlns:a16="http://schemas.microsoft.com/office/drawing/2014/main" id="{887A2BA7-8CBC-404A-8FEE-DDA5F8F54F7E}"/>
                </a:ext>
              </a:extLst>
            </p:cNvPr>
            <p:cNvGraphicFramePr/>
            <p:nvPr/>
          </p:nvGraphicFramePr>
          <p:xfrm>
            <a:off x="5136622" y="1135191"/>
            <a:ext cx="6697690" cy="443156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909C598-7322-46AC-9A29-F9BF7804026A}"/>
                </a:ext>
              </a:extLst>
            </p:cNvPr>
            <p:cNvGrpSpPr/>
            <p:nvPr/>
          </p:nvGrpSpPr>
          <p:grpSpPr>
            <a:xfrm>
              <a:off x="10413581" y="635612"/>
              <a:ext cx="950405" cy="511755"/>
              <a:chOff x="7178593" y="1513565"/>
              <a:chExt cx="1441610" cy="769442"/>
            </a:xfrm>
          </p:grpSpPr>
          <p:sp>
            <p:nvSpPr>
              <p:cNvPr id="18" name="Rectangular Callout 15">
                <a:extLst>
                  <a:ext uri="{FF2B5EF4-FFF2-40B4-BE49-F238E27FC236}">
                    <a16:creationId xmlns:a16="http://schemas.microsoft.com/office/drawing/2014/main" id="{07D6326B-2466-4F5C-A7A6-44C34D2B342C}"/>
                  </a:ext>
                </a:extLst>
              </p:cNvPr>
              <p:cNvSpPr/>
              <p:nvPr/>
            </p:nvSpPr>
            <p:spPr>
              <a:xfrm flipH="1">
                <a:off x="7178593" y="1513565"/>
                <a:ext cx="1441610" cy="769442"/>
              </a:xfrm>
              <a:prstGeom prst="wedgeEllipseCallout">
                <a:avLst>
                  <a:gd name="adj1" fmla="val -38150"/>
                  <a:gd name="adj2" fmla="val 82353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FABAF35-FE88-4020-B0C1-B093184DA4D6}"/>
                  </a:ext>
                </a:extLst>
              </p:cNvPr>
              <p:cNvSpPr txBox="1"/>
              <p:nvPr/>
            </p:nvSpPr>
            <p:spPr>
              <a:xfrm>
                <a:off x="7272886" y="1597494"/>
                <a:ext cx="1253025" cy="6478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5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98%</a:t>
                </a: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6DD2E55-24CF-4228-871B-44F8388861B8}"/>
              </a:ext>
            </a:extLst>
          </p:cNvPr>
          <p:cNvGrpSpPr/>
          <p:nvPr/>
        </p:nvGrpSpPr>
        <p:grpSpPr>
          <a:xfrm>
            <a:off x="398038" y="3132828"/>
            <a:ext cx="3360906" cy="2545687"/>
            <a:chOff x="398038" y="2878828"/>
            <a:chExt cx="3360906" cy="2545687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6699C972-0910-491C-B3C1-ECA37DA35934}"/>
                </a:ext>
              </a:extLst>
            </p:cNvPr>
            <p:cNvGrpSpPr/>
            <p:nvPr/>
          </p:nvGrpSpPr>
          <p:grpSpPr>
            <a:xfrm>
              <a:off x="398038" y="2878828"/>
              <a:ext cx="3360906" cy="832481"/>
              <a:chOff x="471572" y="3380152"/>
              <a:chExt cx="3903334" cy="96683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8B85E7DB-81DD-4408-85E4-9EF8F841F787}"/>
                  </a:ext>
                </a:extLst>
              </p:cNvPr>
              <p:cNvGrpSpPr/>
              <p:nvPr/>
            </p:nvGrpSpPr>
            <p:grpSpPr>
              <a:xfrm>
                <a:off x="471572" y="3460441"/>
                <a:ext cx="740008" cy="624514"/>
                <a:chOff x="695065" y="2697480"/>
                <a:chExt cx="797326" cy="672886"/>
              </a:xfrm>
            </p:grpSpPr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2A1994CC-E7DC-4057-9F9B-F27D392A8FB1}"/>
                    </a:ext>
                  </a:extLst>
                </p:cNvPr>
                <p:cNvGrpSpPr/>
                <p:nvPr/>
              </p:nvGrpSpPr>
              <p:grpSpPr>
                <a:xfrm>
                  <a:off x="695065" y="2697480"/>
                  <a:ext cx="797326" cy="672886"/>
                  <a:chOff x="581358" y="2535826"/>
                  <a:chExt cx="2203330" cy="1859450"/>
                </a:xfrm>
              </p:grpSpPr>
              <p:grpSp>
                <p:nvGrpSpPr>
                  <p:cNvPr id="48" name="Group 47">
                    <a:extLst>
                      <a:ext uri="{FF2B5EF4-FFF2-40B4-BE49-F238E27FC236}">
                        <a16:creationId xmlns:a16="http://schemas.microsoft.com/office/drawing/2014/main" id="{CB5A3381-0A7A-43E3-BFCC-080F6022B867}"/>
                      </a:ext>
                    </a:extLst>
                  </p:cNvPr>
                  <p:cNvGrpSpPr/>
                  <p:nvPr/>
                </p:nvGrpSpPr>
                <p:grpSpPr>
                  <a:xfrm>
                    <a:off x="1867026" y="2535826"/>
                    <a:ext cx="917662" cy="1859450"/>
                    <a:chOff x="1867026" y="2535826"/>
                    <a:chExt cx="917662" cy="1859450"/>
                  </a:xfrm>
                </p:grpSpPr>
                <p:sp>
                  <p:nvSpPr>
                    <p:cNvPr id="52" name="Freeform: Shape 51">
                      <a:extLst>
                        <a:ext uri="{FF2B5EF4-FFF2-40B4-BE49-F238E27FC236}">
                          <a16:creationId xmlns:a16="http://schemas.microsoft.com/office/drawing/2014/main" id="{1BDAF8F2-F18D-4600-AEFA-DB588CF5EB7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867026" y="2535826"/>
                      <a:ext cx="557662" cy="1859450"/>
                    </a:xfrm>
                    <a:custGeom>
                      <a:avLst/>
                      <a:gdLst>
                        <a:gd name="connsiteX0" fmla="*/ 238125 w 238125"/>
                        <a:gd name="connsiteY0" fmla="*/ 0 h 793996"/>
                        <a:gd name="connsiteX1" fmla="*/ 200112 w 238125"/>
                        <a:gd name="connsiteY1" fmla="*/ 20633 h 793996"/>
                        <a:gd name="connsiteX2" fmla="*/ 0 w 238125"/>
                        <a:gd name="connsiteY2" fmla="*/ 396998 h 793996"/>
                        <a:gd name="connsiteX3" fmla="*/ 200112 w 238125"/>
                        <a:gd name="connsiteY3" fmla="*/ 773363 h 793996"/>
                        <a:gd name="connsiteX4" fmla="*/ 238125 w 238125"/>
                        <a:gd name="connsiteY4" fmla="*/ 793996 h 793996"/>
                        <a:gd name="connsiteX0" fmla="*/ 238125 w 329565"/>
                        <a:gd name="connsiteY0" fmla="*/ 0 h 793996"/>
                        <a:gd name="connsiteX1" fmla="*/ 200112 w 329565"/>
                        <a:gd name="connsiteY1" fmla="*/ 20633 h 793996"/>
                        <a:gd name="connsiteX2" fmla="*/ 0 w 329565"/>
                        <a:gd name="connsiteY2" fmla="*/ 396998 h 793996"/>
                        <a:gd name="connsiteX3" fmla="*/ 200112 w 329565"/>
                        <a:gd name="connsiteY3" fmla="*/ 773363 h 793996"/>
                        <a:gd name="connsiteX4" fmla="*/ 238125 w 329565"/>
                        <a:gd name="connsiteY4" fmla="*/ 793996 h 793996"/>
                        <a:gd name="connsiteX5" fmla="*/ 329565 w 329565"/>
                        <a:gd name="connsiteY5" fmla="*/ 91440 h 793996"/>
                        <a:gd name="connsiteX0" fmla="*/ 238125 w 238125"/>
                        <a:gd name="connsiteY0" fmla="*/ 0 h 793996"/>
                        <a:gd name="connsiteX1" fmla="*/ 200112 w 238125"/>
                        <a:gd name="connsiteY1" fmla="*/ 20633 h 793996"/>
                        <a:gd name="connsiteX2" fmla="*/ 0 w 238125"/>
                        <a:gd name="connsiteY2" fmla="*/ 396998 h 793996"/>
                        <a:gd name="connsiteX3" fmla="*/ 200112 w 238125"/>
                        <a:gd name="connsiteY3" fmla="*/ 773363 h 793996"/>
                        <a:gd name="connsiteX4" fmla="*/ 238125 w 238125"/>
                        <a:gd name="connsiteY4" fmla="*/ 793996 h 793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8125" h="793996">
                          <a:moveTo>
                            <a:pt x="238125" y="0"/>
                          </a:moveTo>
                          <a:lnTo>
                            <a:pt x="200112" y="20633"/>
                          </a:lnTo>
                          <a:cubicBezTo>
                            <a:pt x="79379" y="102198"/>
                            <a:pt x="0" y="240328"/>
                            <a:pt x="0" y="396998"/>
                          </a:cubicBezTo>
                          <a:cubicBezTo>
                            <a:pt x="0" y="553668"/>
                            <a:pt x="79379" y="691798"/>
                            <a:pt x="200112" y="773363"/>
                          </a:cubicBezTo>
                          <a:lnTo>
                            <a:pt x="238125" y="793996"/>
                          </a:lnTo>
                        </a:path>
                      </a:pathLst>
                    </a:custGeom>
                    <a:noFill/>
                    <a:ln w="6350"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  <a:tailEnd type="oval" w="sm" len="sm"/>
                    </a:ln>
                    <a:effectLst>
                      <a:outerShdw blurRad="63500" sx="102000" sy="102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53" name="Straight Connector 52">
                      <a:extLst>
                        <a:ext uri="{FF2B5EF4-FFF2-40B4-BE49-F238E27FC236}">
                          <a16:creationId xmlns:a16="http://schemas.microsoft.com/office/drawing/2014/main" id="{B5A71AAD-C096-452E-BF7E-2117CA31A98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424688" y="3465551"/>
                      <a:ext cx="360000" cy="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CE8E5787-3414-458C-BF7D-4B3D087DD9C6}"/>
                      </a:ext>
                    </a:extLst>
                  </p:cNvPr>
                  <p:cNvGrpSpPr/>
                  <p:nvPr/>
                </p:nvGrpSpPr>
                <p:grpSpPr>
                  <a:xfrm>
                    <a:off x="581358" y="2619478"/>
                    <a:ext cx="1629179" cy="1692148"/>
                    <a:chOff x="581358" y="2619478"/>
                    <a:chExt cx="1629179" cy="1692148"/>
                  </a:xfrm>
                </p:grpSpPr>
                <p:sp>
                  <p:nvSpPr>
                    <p:cNvPr id="50" name="Freeform: Shape 49">
                      <a:extLst>
                        <a:ext uri="{FF2B5EF4-FFF2-40B4-BE49-F238E27FC236}">
                          <a16:creationId xmlns:a16="http://schemas.microsoft.com/office/drawing/2014/main" id="{F9B104C1-C709-4985-A182-F029888EE15E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364460" y="2619478"/>
                      <a:ext cx="846077" cy="169214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" name="Oval 50">
                      <a:extLst>
                        <a:ext uri="{FF2B5EF4-FFF2-40B4-BE49-F238E27FC236}">
                          <a16:creationId xmlns:a16="http://schemas.microsoft.com/office/drawing/2014/main" id="{3988353F-FEEA-4482-9F55-FFBBBF08805F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581358" y="2685160"/>
                      <a:ext cx="1560778" cy="1560778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4C6E5F6E-0CC1-41CC-8989-F6569E1F183A}"/>
                    </a:ext>
                  </a:extLst>
                </p:cNvPr>
                <p:cNvSpPr txBox="1"/>
                <p:nvPr/>
              </p:nvSpPr>
              <p:spPr>
                <a:xfrm>
                  <a:off x="711975" y="2849256"/>
                  <a:ext cx="530989" cy="39793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3DB5B4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01</a:t>
                  </a:r>
                  <a:endParaRPr kumimoji="0" lang="en-I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DB5B4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41EBBE4-09AF-4C0A-A669-71ECE429EAA1}"/>
                  </a:ext>
                </a:extLst>
              </p:cNvPr>
              <p:cNvGrpSpPr/>
              <p:nvPr/>
            </p:nvGrpSpPr>
            <p:grpSpPr>
              <a:xfrm>
                <a:off x="1368249" y="3380152"/>
                <a:ext cx="3006657" cy="966838"/>
                <a:chOff x="1368249" y="3380152"/>
                <a:chExt cx="3006657" cy="966838"/>
              </a:xfrm>
            </p:grpSpPr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94980A06-E06E-4B4A-9CCF-92882BDD3C83}"/>
                    </a:ext>
                  </a:extLst>
                </p:cNvPr>
                <p:cNvSpPr txBox="1"/>
                <p:nvPr/>
              </p:nvSpPr>
              <p:spPr>
                <a:xfrm>
                  <a:off x="1368249" y="3380152"/>
                  <a:ext cx="1586664" cy="3574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Adobe Fan Heiti Std B" panose="020B0700000000000000" pitchFamily="34" charset="-128"/>
                      <a:cs typeface="Arial" panose="020B0604020202020204" pitchFamily="34" charset="0"/>
                    </a:rPr>
                    <a:t>Product</a:t>
                  </a:r>
                </a:p>
              </p:txBody>
            </p: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BC3CF22E-1BBA-42A2-8E17-EF4C3B435631}"/>
                    </a:ext>
                  </a:extLst>
                </p:cNvPr>
                <p:cNvSpPr/>
                <p:nvPr/>
              </p:nvSpPr>
              <p:spPr>
                <a:xfrm>
                  <a:off x="1368249" y="3703580"/>
                  <a:ext cx="3006657" cy="6434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434343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graph/chart is linked to excel, and changes automatically based on data. Just left click on it and select “Edit Data”.</a:t>
                  </a: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A040AFED-AF3B-4642-BE2F-CDB7E5D72F24}"/>
                </a:ext>
              </a:extLst>
            </p:cNvPr>
            <p:cNvGrpSpPr/>
            <p:nvPr/>
          </p:nvGrpSpPr>
          <p:grpSpPr>
            <a:xfrm>
              <a:off x="398038" y="4592034"/>
              <a:ext cx="3360906" cy="832481"/>
              <a:chOff x="471572" y="4684943"/>
              <a:chExt cx="3903334" cy="966838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709F4918-600A-477E-A2CA-735935CCBF0A}"/>
                  </a:ext>
                </a:extLst>
              </p:cNvPr>
              <p:cNvGrpSpPr/>
              <p:nvPr/>
            </p:nvGrpSpPr>
            <p:grpSpPr>
              <a:xfrm>
                <a:off x="471572" y="4765232"/>
                <a:ext cx="740008" cy="624514"/>
                <a:chOff x="695065" y="2697480"/>
                <a:chExt cx="797326" cy="672886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2765304E-C89E-4ECC-9F7E-084DEE664657}"/>
                    </a:ext>
                  </a:extLst>
                </p:cNvPr>
                <p:cNvGrpSpPr/>
                <p:nvPr/>
              </p:nvGrpSpPr>
              <p:grpSpPr>
                <a:xfrm>
                  <a:off x="695065" y="2697480"/>
                  <a:ext cx="797326" cy="672886"/>
                  <a:chOff x="581358" y="2535826"/>
                  <a:chExt cx="2203330" cy="1859450"/>
                </a:xfrm>
              </p:grpSpPr>
              <p:grpSp>
                <p:nvGrpSpPr>
                  <p:cNvPr id="38" name="Group 37">
                    <a:extLst>
                      <a:ext uri="{FF2B5EF4-FFF2-40B4-BE49-F238E27FC236}">
                        <a16:creationId xmlns:a16="http://schemas.microsoft.com/office/drawing/2014/main" id="{4F219679-76CF-4ABC-BC6F-4CC006F844A8}"/>
                      </a:ext>
                    </a:extLst>
                  </p:cNvPr>
                  <p:cNvGrpSpPr/>
                  <p:nvPr/>
                </p:nvGrpSpPr>
                <p:grpSpPr>
                  <a:xfrm>
                    <a:off x="1867026" y="2535826"/>
                    <a:ext cx="917662" cy="1859450"/>
                    <a:chOff x="1867026" y="2535826"/>
                    <a:chExt cx="917662" cy="1859450"/>
                  </a:xfrm>
                </p:grpSpPr>
                <p:sp>
                  <p:nvSpPr>
                    <p:cNvPr id="42" name="Freeform: Shape 41">
                      <a:extLst>
                        <a:ext uri="{FF2B5EF4-FFF2-40B4-BE49-F238E27FC236}">
                          <a16:creationId xmlns:a16="http://schemas.microsoft.com/office/drawing/2014/main" id="{48E0CF4B-51D7-4D50-9876-56846337F881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867026" y="2535826"/>
                      <a:ext cx="557662" cy="1859450"/>
                    </a:xfrm>
                    <a:custGeom>
                      <a:avLst/>
                      <a:gdLst>
                        <a:gd name="connsiteX0" fmla="*/ 238125 w 238125"/>
                        <a:gd name="connsiteY0" fmla="*/ 0 h 793996"/>
                        <a:gd name="connsiteX1" fmla="*/ 200112 w 238125"/>
                        <a:gd name="connsiteY1" fmla="*/ 20633 h 793996"/>
                        <a:gd name="connsiteX2" fmla="*/ 0 w 238125"/>
                        <a:gd name="connsiteY2" fmla="*/ 396998 h 793996"/>
                        <a:gd name="connsiteX3" fmla="*/ 200112 w 238125"/>
                        <a:gd name="connsiteY3" fmla="*/ 773363 h 793996"/>
                        <a:gd name="connsiteX4" fmla="*/ 238125 w 238125"/>
                        <a:gd name="connsiteY4" fmla="*/ 793996 h 793996"/>
                        <a:gd name="connsiteX0" fmla="*/ 238125 w 329565"/>
                        <a:gd name="connsiteY0" fmla="*/ 0 h 793996"/>
                        <a:gd name="connsiteX1" fmla="*/ 200112 w 329565"/>
                        <a:gd name="connsiteY1" fmla="*/ 20633 h 793996"/>
                        <a:gd name="connsiteX2" fmla="*/ 0 w 329565"/>
                        <a:gd name="connsiteY2" fmla="*/ 396998 h 793996"/>
                        <a:gd name="connsiteX3" fmla="*/ 200112 w 329565"/>
                        <a:gd name="connsiteY3" fmla="*/ 773363 h 793996"/>
                        <a:gd name="connsiteX4" fmla="*/ 238125 w 329565"/>
                        <a:gd name="connsiteY4" fmla="*/ 793996 h 793996"/>
                        <a:gd name="connsiteX5" fmla="*/ 329565 w 329565"/>
                        <a:gd name="connsiteY5" fmla="*/ 91440 h 793996"/>
                        <a:gd name="connsiteX0" fmla="*/ 238125 w 238125"/>
                        <a:gd name="connsiteY0" fmla="*/ 0 h 793996"/>
                        <a:gd name="connsiteX1" fmla="*/ 200112 w 238125"/>
                        <a:gd name="connsiteY1" fmla="*/ 20633 h 793996"/>
                        <a:gd name="connsiteX2" fmla="*/ 0 w 238125"/>
                        <a:gd name="connsiteY2" fmla="*/ 396998 h 793996"/>
                        <a:gd name="connsiteX3" fmla="*/ 200112 w 238125"/>
                        <a:gd name="connsiteY3" fmla="*/ 773363 h 793996"/>
                        <a:gd name="connsiteX4" fmla="*/ 238125 w 238125"/>
                        <a:gd name="connsiteY4" fmla="*/ 793996 h 793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8125" h="793996">
                          <a:moveTo>
                            <a:pt x="238125" y="0"/>
                          </a:moveTo>
                          <a:lnTo>
                            <a:pt x="200112" y="20633"/>
                          </a:lnTo>
                          <a:cubicBezTo>
                            <a:pt x="79379" y="102198"/>
                            <a:pt x="0" y="240328"/>
                            <a:pt x="0" y="396998"/>
                          </a:cubicBezTo>
                          <a:cubicBezTo>
                            <a:pt x="0" y="553668"/>
                            <a:pt x="79379" y="691798"/>
                            <a:pt x="200112" y="773363"/>
                          </a:cubicBezTo>
                          <a:lnTo>
                            <a:pt x="238125" y="793996"/>
                          </a:lnTo>
                        </a:path>
                      </a:pathLst>
                    </a:custGeom>
                    <a:noFill/>
                    <a:ln w="6350"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  <a:tailEnd type="oval" w="sm" len="sm"/>
                    </a:ln>
                    <a:effectLst>
                      <a:outerShdw blurRad="63500" sx="102000" sy="102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43" name="Straight Connector 42">
                      <a:extLst>
                        <a:ext uri="{FF2B5EF4-FFF2-40B4-BE49-F238E27FC236}">
                          <a16:creationId xmlns:a16="http://schemas.microsoft.com/office/drawing/2014/main" id="{9363A472-F561-455C-B710-1E54601444A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424688" y="3465551"/>
                      <a:ext cx="360000" cy="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9" name="Group 38">
                    <a:extLst>
                      <a:ext uri="{FF2B5EF4-FFF2-40B4-BE49-F238E27FC236}">
                        <a16:creationId xmlns:a16="http://schemas.microsoft.com/office/drawing/2014/main" id="{2438BAB3-3B22-4337-B87A-B93A68AE513C}"/>
                      </a:ext>
                    </a:extLst>
                  </p:cNvPr>
                  <p:cNvGrpSpPr/>
                  <p:nvPr/>
                </p:nvGrpSpPr>
                <p:grpSpPr>
                  <a:xfrm>
                    <a:off x="581358" y="2619478"/>
                    <a:ext cx="1629179" cy="1692148"/>
                    <a:chOff x="581358" y="2619478"/>
                    <a:chExt cx="1629179" cy="1692148"/>
                  </a:xfrm>
                </p:grpSpPr>
                <p:sp>
                  <p:nvSpPr>
                    <p:cNvPr id="40" name="Freeform: Shape 39">
                      <a:extLst>
                        <a:ext uri="{FF2B5EF4-FFF2-40B4-BE49-F238E27FC236}">
                          <a16:creationId xmlns:a16="http://schemas.microsoft.com/office/drawing/2014/main" id="{100E11AB-E9FA-4A9C-BA59-7ACFBB6B8235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364460" y="2619478"/>
                      <a:ext cx="846077" cy="169214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1" name="Oval 40">
                      <a:extLst>
                        <a:ext uri="{FF2B5EF4-FFF2-40B4-BE49-F238E27FC236}">
                          <a16:creationId xmlns:a16="http://schemas.microsoft.com/office/drawing/2014/main" id="{572E5F5A-AF0D-41AB-B87E-5E1D0B37331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581358" y="2685160"/>
                      <a:ext cx="1560778" cy="1560778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B3B64D96-B3EA-4B0D-9D27-D5913225000E}"/>
                    </a:ext>
                  </a:extLst>
                </p:cNvPr>
                <p:cNvSpPr txBox="1"/>
                <p:nvPr/>
              </p:nvSpPr>
              <p:spPr>
                <a:xfrm>
                  <a:off x="711975" y="2849256"/>
                  <a:ext cx="530989" cy="39793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ECE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02</a:t>
                  </a:r>
                  <a:endParaRPr kumimoji="0" lang="en-I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ECE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FEEFB601-D775-4C83-8516-2E4BBFE0C9D2}"/>
                  </a:ext>
                </a:extLst>
              </p:cNvPr>
              <p:cNvGrpSpPr/>
              <p:nvPr/>
            </p:nvGrpSpPr>
            <p:grpSpPr>
              <a:xfrm>
                <a:off x="1368249" y="4684943"/>
                <a:ext cx="3006657" cy="966838"/>
                <a:chOff x="1368249" y="3380152"/>
                <a:chExt cx="3006657" cy="966838"/>
              </a:xfrm>
            </p:grpSpPr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03FA3EAB-478E-4120-9AD5-AD72E041FD1A}"/>
                    </a:ext>
                  </a:extLst>
                </p:cNvPr>
                <p:cNvSpPr txBox="1"/>
                <p:nvPr/>
              </p:nvSpPr>
              <p:spPr>
                <a:xfrm>
                  <a:off x="1368249" y="3380152"/>
                  <a:ext cx="1586664" cy="3574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Adobe Fan Heiti Std B" panose="020B0700000000000000" pitchFamily="34" charset="-128"/>
                      <a:cs typeface="Arial" panose="020B0604020202020204" pitchFamily="34" charset="0"/>
                    </a:rPr>
                    <a:t>Product</a:t>
                  </a:r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8DBC3BDD-B9E1-4B72-B6CE-49D28B59DAE3}"/>
                    </a:ext>
                  </a:extLst>
                </p:cNvPr>
                <p:cNvSpPr/>
                <p:nvPr/>
              </p:nvSpPr>
              <p:spPr>
                <a:xfrm>
                  <a:off x="1368249" y="3703580"/>
                  <a:ext cx="3006657" cy="6434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434343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graph/chart is linked to excel, and changes automatically based on data. Just left click on it and select “Edit Data”.</a:t>
                  </a:r>
                </a:p>
              </p:txBody>
            </p:sp>
          </p:grp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1C22B71-2C2B-45E4-9337-A1B42FF650E7}"/>
              </a:ext>
            </a:extLst>
          </p:cNvPr>
          <p:cNvSpPr txBox="1"/>
          <p:nvPr/>
        </p:nvSpPr>
        <p:spPr>
          <a:xfrm>
            <a:off x="76949" y="1244176"/>
            <a:ext cx="3605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Column Chart</a:t>
            </a:r>
          </a:p>
        </p:txBody>
      </p:sp>
    </p:spTree>
    <p:extLst>
      <p:ext uri="{BB962C8B-B14F-4D97-AF65-F5344CB8AC3E}">
        <p14:creationId xmlns:p14="http://schemas.microsoft.com/office/powerpoint/2010/main" val="253877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3E5E5ED-CFC6-4A53-843B-8DB84E33AA7F}"/>
              </a:ext>
            </a:extLst>
          </p:cNvPr>
          <p:cNvGrpSpPr/>
          <p:nvPr/>
        </p:nvGrpSpPr>
        <p:grpSpPr>
          <a:xfrm>
            <a:off x="172853" y="1540494"/>
            <a:ext cx="8782090" cy="3766728"/>
            <a:chOff x="172853" y="1718294"/>
            <a:chExt cx="8782090" cy="376672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7C9064F-8ACC-4218-B408-8884D0C0F96F}"/>
                </a:ext>
              </a:extLst>
            </p:cNvPr>
            <p:cNvCxnSpPr/>
            <p:nvPr/>
          </p:nvCxnSpPr>
          <p:spPr>
            <a:xfrm>
              <a:off x="374635" y="3746374"/>
              <a:ext cx="8394730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prstDash val="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9B4ACC7-D568-4BA2-B0E7-E6085C2D80D3}"/>
                </a:ext>
              </a:extLst>
            </p:cNvPr>
            <p:cNvGrpSpPr/>
            <p:nvPr/>
          </p:nvGrpSpPr>
          <p:grpSpPr>
            <a:xfrm>
              <a:off x="172853" y="1718294"/>
              <a:ext cx="8782090" cy="3766728"/>
              <a:chOff x="172853" y="1718294"/>
              <a:chExt cx="8782090" cy="3766728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1B174535-B069-4BDD-915C-7260814E5156}"/>
                  </a:ext>
                </a:extLst>
              </p:cNvPr>
              <p:cNvGrpSpPr/>
              <p:nvPr/>
            </p:nvGrpSpPr>
            <p:grpSpPr>
              <a:xfrm>
                <a:off x="172853" y="1718294"/>
                <a:ext cx="2375489" cy="3766728"/>
                <a:chOff x="729542" y="1481607"/>
                <a:chExt cx="2816515" cy="4466048"/>
              </a:xfrm>
            </p:grpSpPr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D18E0EF8-F054-4263-82D0-E3FA77CFC74C}"/>
                    </a:ext>
                  </a:extLst>
                </p:cNvPr>
                <p:cNvGrpSpPr/>
                <p:nvPr/>
              </p:nvGrpSpPr>
              <p:grpSpPr>
                <a:xfrm>
                  <a:off x="2099135" y="3680830"/>
                  <a:ext cx="96544" cy="249835"/>
                  <a:chOff x="2099135" y="3223615"/>
                  <a:chExt cx="96544" cy="249835"/>
                </a:xfrm>
              </p:grpSpPr>
              <p:cxnSp>
                <p:nvCxnSpPr>
                  <p:cNvPr id="50" name="Straight Connector 49">
                    <a:extLst>
                      <a:ext uri="{FF2B5EF4-FFF2-40B4-BE49-F238E27FC236}">
                        <a16:creationId xmlns:a16="http://schemas.microsoft.com/office/drawing/2014/main" id="{318DDE8C-AF32-49D3-B0B0-C6518E92A64B}"/>
                      </a:ext>
                    </a:extLst>
                  </p:cNvPr>
                  <p:cNvCxnSpPr/>
                  <p:nvPr/>
                </p:nvCxnSpPr>
                <p:spPr>
                  <a:xfrm>
                    <a:off x="2147407" y="3223615"/>
                    <a:ext cx="0" cy="14400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12A261CD-C577-4BF2-A7FB-73DF56E9A5B6}"/>
                      </a:ext>
                    </a:extLst>
                  </p:cNvPr>
                  <p:cNvSpPr/>
                  <p:nvPr/>
                </p:nvSpPr>
                <p:spPr>
                  <a:xfrm>
                    <a:off x="2099135" y="3376906"/>
                    <a:ext cx="96544" cy="96544"/>
                  </a:xfrm>
                  <a:prstGeom prst="ellipse">
                    <a:avLst/>
                  </a:prstGeom>
                  <a:ln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E3DDB1B3-6E04-412B-9747-D3AD6E5A0057}"/>
                    </a:ext>
                  </a:extLst>
                </p:cNvPr>
                <p:cNvGrpSpPr/>
                <p:nvPr/>
              </p:nvGrpSpPr>
              <p:grpSpPr>
                <a:xfrm>
                  <a:off x="1163783" y="1481607"/>
                  <a:ext cx="1967248" cy="2079904"/>
                  <a:chOff x="1385456" y="1452729"/>
                  <a:chExt cx="1523902" cy="1611170"/>
                </a:xfrm>
              </p:grpSpPr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EE037C6B-0E32-45A0-9DBB-B6C3951152DD}"/>
                      </a:ext>
                    </a:extLst>
                  </p:cNvPr>
                  <p:cNvSpPr/>
                  <p:nvPr/>
                </p:nvSpPr>
                <p:spPr>
                  <a:xfrm>
                    <a:off x="1477896" y="1542583"/>
                    <a:ext cx="1431462" cy="1431461"/>
                  </a:xfrm>
                  <a:prstGeom prst="ellipse">
                    <a:avLst/>
                  </a:prstGeom>
                  <a:solidFill>
                    <a:schemeClr val="accent1">
                      <a:lumMod val="20000"/>
                      <a:lumOff val="80000"/>
                      <a:alpha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Freeform: Shape 46">
                    <a:extLst>
                      <a:ext uri="{FF2B5EF4-FFF2-40B4-BE49-F238E27FC236}">
                        <a16:creationId xmlns:a16="http://schemas.microsoft.com/office/drawing/2014/main" id="{DC961F37-FC0A-46BE-ACE9-9E75381D3262}"/>
                      </a:ext>
                    </a:extLst>
                  </p:cNvPr>
                  <p:cNvSpPr/>
                  <p:nvPr/>
                </p:nvSpPr>
                <p:spPr>
                  <a:xfrm>
                    <a:off x="1385456" y="1452729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B88B3F8A-D720-453A-A310-7E74B456218E}"/>
                    </a:ext>
                  </a:extLst>
                </p:cNvPr>
                <p:cNvGrpSpPr/>
                <p:nvPr/>
              </p:nvGrpSpPr>
              <p:grpSpPr>
                <a:xfrm>
                  <a:off x="729542" y="4350942"/>
                  <a:ext cx="2816515" cy="1596713"/>
                  <a:chOff x="729542" y="4350942"/>
                  <a:chExt cx="2816515" cy="1596713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27E30A32-2660-4647-9FD4-B8BD5B2B1FC9}"/>
                      </a:ext>
                    </a:extLst>
                  </p:cNvPr>
                  <p:cNvSpPr txBox="1"/>
                  <p:nvPr/>
                </p:nvSpPr>
                <p:spPr>
                  <a:xfrm>
                    <a:off x="918599" y="4350942"/>
                    <a:ext cx="2438400" cy="40140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6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Rosy Anderson</a:t>
                    </a:r>
                  </a:p>
                </p:txBody>
              </p:sp>
              <p:sp>
                <p:nvSpPr>
                  <p:cNvPr id="45" name="Rectangle 44">
                    <a:extLst>
                      <a:ext uri="{FF2B5EF4-FFF2-40B4-BE49-F238E27FC236}">
                        <a16:creationId xmlns:a16="http://schemas.microsoft.com/office/drawing/2014/main" id="{BB14CB89-FF72-4C3F-92CA-2E6BA15685CB}"/>
                      </a:ext>
                    </a:extLst>
                  </p:cNvPr>
                  <p:cNvSpPr/>
                  <p:nvPr/>
                </p:nvSpPr>
                <p:spPr>
                  <a:xfrm>
                    <a:off x="1094443" y="4814041"/>
                    <a:ext cx="2086711" cy="36933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CEO &amp; Founder</a:t>
                    </a:r>
                    <a:endPara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Adobe Fan Heiti Std B" panose="020B0700000000000000" pitchFamily="34" charset="-128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6" name="Rectangle 45">
                    <a:extLst>
                      <a:ext uri="{FF2B5EF4-FFF2-40B4-BE49-F238E27FC236}">
                        <a16:creationId xmlns:a16="http://schemas.microsoft.com/office/drawing/2014/main" id="{83CB6683-5F37-43E6-87FA-25D04DD8D60A}"/>
                      </a:ext>
                    </a:extLst>
                  </p:cNvPr>
                  <p:cNvSpPr/>
                  <p:nvPr/>
                </p:nvSpPr>
                <p:spPr>
                  <a:xfrm>
                    <a:off x="729542" y="5270547"/>
                    <a:ext cx="2816515" cy="677108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ctr" defTabSz="51435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434343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6244E38E-B23F-4B65-94C0-0078581272F8}"/>
                  </a:ext>
                </a:extLst>
              </p:cNvPr>
              <p:cNvGrpSpPr/>
              <p:nvPr/>
            </p:nvGrpSpPr>
            <p:grpSpPr>
              <a:xfrm>
                <a:off x="3376153" y="1718294"/>
                <a:ext cx="2375489" cy="3766728"/>
                <a:chOff x="4678135" y="1481607"/>
                <a:chExt cx="2816515" cy="4466048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B407E0D0-6B89-4655-8286-8298D8A3736E}"/>
                    </a:ext>
                  </a:extLst>
                </p:cNvPr>
                <p:cNvGrpSpPr/>
                <p:nvPr/>
              </p:nvGrpSpPr>
              <p:grpSpPr>
                <a:xfrm>
                  <a:off x="6047729" y="3680830"/>
                  <a:ext cx="96544" cy="249835"/>
                  <a:chOff x="6047729" y="3223615"/>
                  <a:chExt cx="96544" cy="249835"/>
                </a:xfrm>
              </p:grpSpPr>
              <p:sp>
                <p:nvSpPr>
                  <p:cNvPr id="39" name="Oval 38">
                    <a:extLst>
                      <a:ext uri="{FF2B5EF4-FFF2-40B4-BE49-F238E27FC236}">
                        <a16:creationId xmlns:a16="http://schemas.microsoft.com/office/drawing/2014/main" id="{00C852EF-A801-450F-9A13-7F5D583933A1}"/>
                      </a:ext>
                    </a:extLst>
                  </p:cNvPr>
                  <p:cNvSpPr/>
                  <p:nvPr/>
                </p:nvSpPr>
                <p:spPr>
                  <a:xfrm>
                    <a:off x="6047729" y="3376906"/>
                    <a:ext cx="96544" cy="96544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40" name="Straight Connector 39">
                    <a:extLst>
                      <a:ext uri="{FF2B5EF4-FFF2-40B4-BE49-F238E27FC236}">
                        <a16:creationId xmlns:a16="http://schemas.microsoft.com/office/drawing/2014/main" id="{FB005A79-E2C9-4BC5-8C2F-78260FECB816}"/>
                      </a:ext>
                    </a:extLst>
                  </p:cNvPr>
                  <p:cNvCxnSpPr/>
                  <p:nvPr/>
                </p:nvCxnSpPr>
                <p:spPr>
                  <a:xfrm>
                    <a:off x="6096001" y="3223615"/>
                    <a:ext cx="0" cy="14400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B15BEF60-913E-44FE-802E-640D7759C2FC}"/>
                    </a:ext>
                  </a:extLst>
                </p:cNvPr>
                <p:cNvGrpSpPr/>
                <p:nvPr/>
              </p:nvGrpSpPr>
              <p:grpSpPr>
                <a:xfrm>
                  <a:off x="5112376" y="1481607"/>
                  <a:ext cx="1967248" cy="2079904"/>
                  <a:chOff x="5334049" y="1452729"/>
                  <a:chExt cx="1523902" cy="1611170"/>
                </a:xfrm>
              </p:grpSpPr>
              <p:sp>
                <p:nvSpPr>
                  <p:cNvPr id="38" name="Oval 37">
                    <a:extLst>
                      <a:ext uri="{FF2B5EF4-FFF2-40B4-BE49-F238E27FC236}">
                        <a16:creationId xmlns:a16="http://schemas.microsoft.com/office/drawing/2014/main" id="{1480AA2E-9263-457F-A78A-5BB76D7309F4}"/>
                      </a:ext>
                    </a:extLst>
                  </p:cNvPr>
                  <p:cNvSpPr/>
                  <p:nvPr/>
                </p:nvSpPr>
                <p:spPr>
                  <a:xfrm>
                    <a:off x="5426489" y="1542583"/>
                    <a:ext cx="1431462" cy="1431461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  <a:alpha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" name="Freeform: Shape 35">
                    <a:extLst>
                      <a:ext uri="{FF2B5EF4-FFF2-40B4-BE49-F238E27FC236}">
                        <a16:creationId xmlns:a16="http://schemas.microsoft.com/office/drawing/2014/main" id="{D5CA5155-5007-4C1F-8109-C50FB6658E84}"/>
                      </a:ext>
                    </a:extLst>
                  </p:cNvPr>
                  <p:cNvSpPr/>
                  <p:nvPr/>
                </p:nvSpPr>
                <p:spPr>
                  <a:xfrm>
                    <a:off x="5334049" y="1452729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06024EF6-0287-40E6-97A6-7E9DACBA01EF}"/>
                    </a:ext>
                  </a:extLst>
                </p:cNvPr>
                <p:cNvGrpSpPr/>
                <p:nvPr/>
              </p:nvGrpSpPr>
              <p:grpSpPr>
                <a:xfrm>
                  <a:off x="4678135" y="4350942"/>
                  <a:ext cx="2816515" cy="1596713"/>
                  <a:chOff x="4687743" y="4544912"/>
                  <a:chExt cx="2816515" cy="1596713"/>
                </a:xfrm>
              </p:grpSpPr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3C280FFD-62DE-4D06-97E1-7A50A215862E}"/>
                      </a:ext>
                    </a:extLst>
                  </p:cNvPr>
                  <p:cNvSpPr txBox="1"/>
                  <p:nvPr/>
                </p:nvSpPr>
                <p:spPr>
                  <a:xfrm>
                    <a:off x="4876800" y="4544912"/>
                    <a:ext cx="2438400" cy="40140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6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Tom Disouza</a:t>
                    </a:r>
                  </a:p>
                </p:txBody>
              </p:sp>
              <p:sp>
                <p:nvSpPr>
                  <p:cNvPr id="34" name="Rectangle 33">
                    <a:extLst>
                      <a:ext uri="{FF2B5EF4-FFF2-40B4-BE49-F238E27FC236}">
                        <a16:creationId xmlns:a16="http://schemas.microsoft.com/office/drawing/2014/main" id="{C7740A13-6473-4EA3-8455-2FAEF393C71D}"/>
                      </a:ext>
                    </a:extLst>
                  </p:cNvPr>
                  <p:cNvSpPr/>
                  <p:nvPr/>
                </p:nvSpPr>
                <p:spPr>
                  <a:xfrm>
                    <a:off x="5052644" y="5008011"/>
                    <a:ext cx="2086711" cy="36933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Financial Advisor</a:t>
                    </a:r>
                    <a:endPara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Adobe Fan Heiti Std B" panose="020B0700000000000000" pitchFamily="34" charset="-128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5" name="Rectangle 34">
                    <a:extLst>
                      <a:ext uri="{FF2B5EF4-FFF2-40B4-BE49-F238E27FC236}">
                        <a16:creationId xmlns:a16="http://schemas.microsoft.com/office/drawing/2014/main" id="{49EB61F2-4921-4DBC-B6A3-876B95055FDD}"/>
                      </a:ext>
                    </a:extLst>
                  </p:cNvPr>
                  <p:cNvSpPr/>
                  <p:nvPr/>
                </p:nvSpPr>
                <p:spPr>
                  <a:xfrm>
                    <a:off x="4687743" y="5464517"/>
                    <a:ext cx="2816515" cy="677108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ctr" defTabSz="51435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434343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5FF3CD5A-94DC-4281-8EE0-E9854A53AAFC}"/>
                  </a:ext>
                </a:extLst>
              </p:cNvPr>
              <p:cNvGrpSpPr/>
              <p:nvPr/>
            </p:nvGrpSpPr>
            <p:grpSpPr>
              <a:xfrm>
                <a:off x="6579454" y="1718294"/>
                <a:ext cx="2375489" cy="3766728"/>
                <a:chOff x="8626729" y="1481607"/>
                <a:chExt cx="2816515" cy="4466048"/>
              </a:xfrm>
            </p:grpSpPr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350874C6-BA93-43FD-8C4F-18113DECF173}"/>
                    </a:ext>
                  </a:extLst>
                </p:cNvPr>
                <p:cNvGrpSpPr/>
                <p:nvPr/>
              </p:nvGrpSpPr>
              <p:grpSpPr>
                <a:xfrm>
                  <a:off x="9996322" y="3680830"/>
                  <a:ext cx="96544" cy="249835"/>
                  <a:chOff x="9996322" y="3223615"/>
                  <a:chExt cx="96544" cy="249835"/>
                </a:xfrm>
              </p:grpSpPr>
              <p:sp>
                <p:nvSpPr>
                  <p:cNvPr id="28" name="Oval 27">
                    <a:extLst>
                      <a:ext uri="{FF2B5EF4-FFF2-40B4-BE49-F238E27FC236}">
                        <a16:creationId xmlns:a16="http://schemas.microsoft.com/office/drawing/2014/main" id="{E13FAC17-8696-459A-868B-883B10F83CF8}"/>
                      </a:ext>
                    </a:extLst>
                  </p:cNvPr>
                  <p:cNvSpPr/>
                  <p:nvPr/>
                </p:nvSpPr>
                <p:spPr>
                  <a:xfrm>
                    <a:off x="9996322" y="3376906"/>
                    <a:ext cx="96544" cy="96544"/>
                  </a:xfrm>
                  <a:prstGeom prst="ellipse">
                    <a:avLst/>
                  </a:prstGeom>
                  <a:ln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9" name="Straight Connector 28">
                    <a:extLst>
                      <a:ext uri="{FF2B5EF4-FFF2-40B4-BE49-F238E27FC236}">
                        <a16:creationId xmlns:a16="http://schemas.microsoft.com/office/drawing/2014/main" id="{755B0D34-7C2E-4ABE-B9C4-9FA459532C39}"/>
                      </a:ext>
                    </a:extLst>
                  </p:cNvPr>
                  <p:cNvCxnSpPr/>
                  <p:nvPr/>
                </p:nvCxnSpPr>
                <p:spPr>
                  <a:xfrm>
                    <a:off x="10044594" y="3223615"/>
                    <a:ext cx="0" cy="14400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94EBDC0A-7E2E-4770-B2A8-4117F3C76F31}"/>
                    </a:ext>
                  </a:extLst>
                </p:cNvPr>
                <p:cNvGrpSpPr/>
                <p:nvPr/>
              </p:nvGrpSpPr>
              <p:grpSpPr>
                <a:xfrm>
                  <a:off x="9060970" y="1481607"/>
                  <a:ext cx="1967248" cy="2079904"/>
                  <a:chOff x="9282643" y="1452729"/>
                  <a:chExt cx="1523902" cy="1611170"/>
                </a:xfrm>
              </p:grpSpPr>
              <p:sp>
                <p:nvSpPr>
                  <p:cNvPr id="27" name="Oval 26">
                    <a:extLst>
                      <a:ext uri="{FF2B5EF4-FFF2-40B4-BE49-F238E27FC236}">
                        <a16:creationId xmlns:a16="http://schemas.microsoft.com/office/drawing/2014/main" id="{96824705-A4D1-4AF8-AA41-63231B452B03}"/>
                      </a:ext>
                    </a:extLst>
                  </p:cNvPr>
                  <p:cNvSpPr/>
                  <p:nvPr/>
                </p:nvSpPr>
                <p:spPr>
                  <a:xfrm>
                    <a:off x="9375083" y="1542583"/>
                    <a:ext cx="1431462" cy="1431461"/>
                  </a:xfrm>
                  <a:prstGeom prst="ellipse">
                    <a:avLst/>
                  </a:prstGeom>
                  <a:solidFill>
                    <a:schemeClr val="accent1">
                      <a:lumMod val="20000"/>
                      <a:lumOff val="80000"/>
                      <a:alpha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" name="Freeform: Shape 24">
                    <a:extLst>
                      <a:ext uri="{FF2B5EF4-FFF2-40B4-BE49-F238E27FC236}">
                        <a16:creationId xmlns:a16="http://schemas.microsoft.com/office/drawing/2014/main" id="{26EA6169-1921-43EF-9ADE-78D00C433DC0}"/>
                      </a:ext>
                    </a:extLst>
                  </p:cNvPr>
                  <p:cNvSpPr/>
                  <p:nvPr/>
                </p:nvSpPr>
                <p:spPr>
                  <a:xfrm>
                    <a:off x="9282643" y="1452729"/>
                    <a:ext cx="805588" cy="1611170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7EAA33E7-E487-4FA4-9642-E9F65419A8E3}"/>
                    </a:ext>
                  </a:extLst>
                </p:cNvPr>
                <p:cNvGrpSpPr/>
                <p:nvPr/>
              </p:nvGrpSpPr>
              <p:grpSpPr>
                <a:xfrm>
                  <a:off x="8626729" y="4350942"/>
                  <a:ext cx="2816515" cy="1596713"/>
                  <a:chOff x="8565747" y="4544912"/>
                  <a:chExt cx="2816515" cy="1596713"/>
                </a:xfrm>
              </p:grpSpPr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21878AA9-7F7E-42B9-BE6B-A3EC54ADED25}"/>
                      </a:ext>
                    </a:extLst>
                  </p:cNvPr>
                  <p:cNvSpPr txBox="1"/>
                  <p:nvPr/>
                </p:nvSpPr>
                <p:spPr>
                  <a:xfrm>
                    <a:off x="8754804" y="4544912"/>
                    <a:ext cx="2438400" cy="40140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6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Alisha Max</a:t>
                    </a:r>
                  </a:p>
                </p:txBody>
              </p:sp>
              <p:sp>
                <p:nvSpPr>
                  <p:cNvPr id="23" name="Rectangle 22">
                    <a:extLst>
                      <a:ext uri="{FF2B5EF4-FFF2-40B4-BE49-F238E27FC236}">
                        <a16:creationId xmlns:a16="http://schemas.microsoft.com/office/drawing/2014/main" id="{48C9E13C-2A6E-49FF-A608-4C3DB0D35A5A}"/>
                      </a:ext>
                    </a:extLst>
                  </p:cNvPr>
                  <p:cNvSpPr/>
                  <p:nvPr/>
                </p:nvSpPr>
                <p:spPr>
                  <a:xfrm>
                    <a:off x="8930648" y="5008011"/>
                    <a:ext cx="2086711" cy="36933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Web Designer</a:t>
                    </a:r>
                    <a:endParaRPr kumimoji="0" lang="en-US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Adobe Fan Heiti Std B" panose="020B0700000000000000" pitchFamily="34" charset="-128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4" name="Rectangle 23">
                    <a:extLst>
                      <a:ext uri="{FF2B5EF4-FFF2-40B4-BE49-F238E27FC236}">
                        <a16:creationId xmlns:a16="http://schemas.microsoft.com/office/drawing/2014/main" id="{F61DD32B-3A17-497B-83A5-D10214FF985D}"/>
                      </a:ext>
                    </a:extLst>
                  </p:cNvPr>
                  <p:cNvSpPr/>
                  <p:nvPr/>
                </p:nvSpPr>
                <p:spPr>
                  <a:xfrm>
                    <a:off x="8565747" y="5464517"/>
                    <a:ext cx="2816515" cy="677108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marL="0" marR="0" lvl="0" indent="0" algn="ctr" defTabSz="51435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434343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This slide is 100% editable. Adapt it to your needs and capture your audience's attention.</a:t>
                    </a:r>
                  </a:p>
                </p:txBody>
              </p:sp>
            </p:grpSp>
          </p:grpSp>
        </p:grpSp>
      </p:grpSp>
      <p:pic>
        <p:nvPicPr>
          <p:cNvPr id="8" name="Picture Placeholder 7" descr="A close up of a person&#10;&#10;Description automatically generated">
            <a:extLst>
              <a:ext uri="{FF2B5EF4-FFF2-40B4-BE49-F238E27FC236}">
                <a16:creationId xmlns:a16="http://schemas.microsoft.com/office/drawing/2014/main" id="{B610DDDF-18D9-4E44-ACA6-EC5547DF621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0" name="Picture Placeholder 9" descr="A person wearing sun glasses&#10;&#10;Description automatically generated">
            <a:extLst>
              <a:ext uri="{FF2B5EF4-FFF2-40B4-BE49-F238E27FC236}">
                <a16:creationId xmlns:a16="http://schemas.microsoft.com/office/drawing/2014/main" id="{EC659CA8-527A-4FCC-9018-9DD4F5008A3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2" name="Picture Placeholder 11" descr="A person sitting next to a window&#10;&#10;Description automatically generated">
            <a:extLst>
              <a:ext uri="{FF2B5EF4-FFF2-40B4-BE49-F238E27FC236}">
                <a16:creationId xmlns:a16="http://schemas.microsoft.com/office/drawing/2014/main" id="{D708A2E7-20C7-491F-BCA3-A7A4BD468EE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7" cstate="screen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1" r="51"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C6F04F12-F222-4071-B978-AF5862E3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Awesome Team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1A8AE-7ACA-43E6-B8C9-6658A5EA3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4622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BF7C946D-9DA6-4809-9B86-9EAA37851BE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27" b="227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26026D-7852-48E0-85B4-D43125FCD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A9AB1D7D-B53A-4528-B82D-E8AAEFCFA0AB}"/>
              </a:ext>
            </a:extLst>
          </p:cNvPr>
          <p:cNvSpPr/>
          <p:nvPr/>
        </p:nvSpPr>
        <p:spPr>
          <a:xfrm>
            <a:off x="5728500" y="0"/>
            <a:ext cx="3415500" cy="5309419"/>
          </a:xfrm>
          <a:custGeom>
            <a:avLst/>
            <a:gdLst>
              <a:gd name="connsiteX0" fmla="*/ 0 w 6142943"/>
              <a:gd name="connsiteY0" fmla="*/ 0 h 5309419"/>
              <a:gd name="connsiteX1" fmla="*/ 6142943 w 6142943"/>
              <a:gd name="connsiteY1" fmla="*/ 0 h 5309419"/>
              <a:gd name="connsiteX2" fmla="*/ 6142943 w 6142943"/>
              <a:gd name="connsiteY2" fmla="*/ 5309419 h 5309419"/>
              <a:gd name="connsiteX3" fmla="*/ 0 w 6142943"/>
              <a:gd name="connsiteY3" fmla="*/ 5309419 h 5309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2943" h="5309419">
                <a:moveTo>
                  <a:pt x="0" y="0"/>
                </a:moveTo>
                <a:lnTo>
                  <a:pt x="6142943" y="0"/>
                </a:lnTo>
                <a:lnTo>
                  <a:pt x="6142943" y="5309419"/>
                </a:lnTo>
                <a:lnTo>
                  <a:pt x="0" y="5309419"/>
                </a:ln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E62A000-A263-4DB6-8E40-5C72E7728A0A}"/>
              </a:ext>
            </a:extLst>
          </p:cNvPr>
          <p:cNvSpPr/>
          <p:nvPr/>
        </p:nvSpPr>
        <p:spPr>
          <a:xfrm>
            <a:off x="5144945" y="2347143"/>
            <a:ext cx="3999055" cy="3664492"/>
          </a:xfrm>
          <a:prstGeom prst="rect">
            <a:avLst/>
          </a:prstGeom>
          <a:noFill/>
          <a:ln w="254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5E68B40-4536-45E9-A8D2-5005EC34C6A3}"/>
              </a:ext>
            </a:extLst>
          </p:cNvPr>
          <p:cNvGrpSpPr/>
          <p:nvPr/>
        </p:nvGrpSpPr>
        <p:grpSpPr>
          <a:xfrm>
            <a:off x="360363" y="769518"/>
            <a:ext cx="4558666" cy="3634424"/>
            <a:chOff x="506449" y="709070"/>
            <a:chExt cx="5087057" cy="4055689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47FAB9C6-67B6-4241-9D85-AC3C6D8B1E65}"/>
                </a:ext>
              </a:extLst>
            </p:cNvPr>
            <p:cNvGrpSpPr/>
            <p:nvPr/>
          </p:nvGrpSpPr>
          <p:grpSpPr>
            <a:xfrm>
              <a:off x="506449" y="709070"/>
              <a:ext cx="5087057" cy="1006252"/>
              <a:chOff x="506449" y="709070"/>
              <a:chExt cx="5087057" cy="1006252"/>
            </a:xfrm>
          </p:grpSpPr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02160B5C-C250-4636-8A21-457D767A82F5}"/>
                  </a:ext>
                </a:extLst>
              </p:cNvPr>
              <p:cNvGrpSpPr/>
              <p:nvPr/>
            </p:nvGrpSpPr>
            <p:grpSpPr>
              <a:xfrm>
                <a:off x="506449" y="709070"/>
                <a:ext cx="1192344" cy="1006252"/>
                <a:chOff x="506449" y="903037"/>
                <a:chExt cx="1192344" cy="1006252"/>
              </a:xfrm>
            </p:grpSpPr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A48483F4-7B84-41AE-9941-6B7814FFAA53}"/>
                    </a:ext>
                  </a:extLst>
                </p:cNvPr>
                <p:cNvGrpSpPr/>
                <p:nvPr/>
              </p:nvGrpSpPr>
              <p:grpSpPr>
                <a:xfrm>
                  <a:off x="1202195" y="903037"/>
                  <a:ext cx="496598" cy="1006252"/>
                  <a:chOff x="1867026" y="2535826"/>
                  <a:chExt cx="917662" cy="1859450"/>
                </a:xfrm>
              </p:grpSpPr>
              <p:sp>
                <p:nvSpPr>
                  <p:cNvPr id="114" name="Freeform: Shape 113">
                    <a:extLst>
                      <a:ext uri="{FF2B5EF4-FFF2-40B4-BE49-F238E27FC236}">
                        <a16:creationId xmlns:a16="http://schemas.microsoft.com/office/drawing/2014/main" id="{80071B26-9A03-41E5-A2C2-7423F8B1E49E}"/>
                      </a:ext>
                    </a:extLst>
                  </p:cNvPr>
                  <p:cNvSpPr/>
                  <p:nvPr/>
                </p:nvSpPr>
                <p:spPr>
                  <a:xfrm flipH="1">
                    <a:off x="1867026" y="2535826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5" name="Straight Connector 114">
                    <a:extLst>
                      <a:ext uri="{FF2B5EF4-FFF2-40B4-BE49-F238E27FC236}">
                        <a16:creationId xmlns:a16="http://schemas.microsoft.com/office/drawing/2014/main" id="{70C85448-34A9-42CB-A0DC-3A16069C663E}"/>
                      </a:ext>
                    </a:extLst>
                  </p:cNvPr>
                  <p:cNvCxnSpPr/>
                  <p:nvPr/>
                </p:nvCxnSpPr>
                <p:spPr>
                  <a:xfrm>
                    <a:off x="2424688" y="3465551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D239E17B-7BE1-468E-A89E-FE921ED8EC3D}"/>
                    </a:ext>
                  </a:extLst>
                </p:cNvPr>
                <p:cNvGrpSpPr/>
                <p:nvPr/>
              </p:nvGrpSpPr>
              <p:grpSpPr>
                <a:xfrm>
                  <a:off x="506449" y="948306"/>
                  <a:ext cx="881639" cy="915716"/>
                  <a:chOff x="506449" y="948306"/>
                  <a:chExt cx="881639" cy="915716"/>
                </a:xfrm>
              </p:grpSpPr>
              <p:grpSp>
                <p:nvGrpSpPr>
                  <p:cNvPr id="107" name="Group 106">
                    <a:extLst>
                      <a:ext uri="{FF2B5EF4-FFF2-40B4-BE49-F238E27FC236}">
                        <a16:creationId xmlns:a16="http://schemas.microsoft.com/office/drawing/2014/main" id="{3677F9C4-B95B-46EE-9353-D9B36C116EEF}"/>
                      </a:ext>
                    </a:extLst>
                  </p:cNvPr>
                  <p:cNvGrpSpPr/>
                  <p:nvPr/>
                </p:nvGrpSpPr>
                <p:grpSpPr>
                  <a:xfrm>
                    <a:off x="506449" y="948306"/>
                    <a:ext cx="881639" cy="915716"/>
                    <a:chOff x="506449" y="948306"/>
                    <a:chExt cx="881639" cy="915716"/>
                  </a:xfrm>
                </p:grpSpPr>
                <p:sp>
                  <p:nvSpPr>
                    <p:cNvPr id="112" name="Freeform: Shape 111">
                      <a:extLst>
                        <a:ext uri="{FF2B5EF4-FFF2-40B4-BE49-F238E27FC236}">
                          <a16:creationId xmlns:a16="http://schemas.microsoft.com/office/drawing/2014/main" id="{360782B9-3292-4E10-AB84-DEA553182E76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0229" y="948306"/>
                      <a:ext cx="457859" cy="915716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3" name="Oval 112">
                      <a:extLst>
                        <a:ext uri="{FF2B5EF4-FFF2-40B4-BE49-F238E27FC236}">
                          <a16:creationId xmlns:a16="http://schemas.microsoft.com/office/drawing/2014/main" id="{2674BA6E-D454-4657-A713-F10FF28D3150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506449" y="983851"/>
                      <a:ext cx="844624" cy="844625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08" name="Group 107">
                    <a:extLst>
                      <a:ext uri="{FF2B5EF4-FFF2-40B4-BE49-F238E27FC236}">
                        <a16:creationId xmlns:a16="http://schemas.microsoft.com/office/drawing/2014/main" id="{368330E4-644E-42CA-A282-14FC836BF1C6}"/>
                      </a:ext>
                    </a:extLst>
                  </p:cNvPr>
                  <p:cNvGrpSpPr/>
                  <p:nvPr/>
                </p:nvGrpSpPr>
                <p:grpSpPr>
                  <a:xfrm>
                    <a:off x="719278" y="1195639"/>
                    <a:ext cx="418966" cy="421048"/>
                    <a:chOff x="719278" y="1195639"/>
                    <a:chExt cx="418966" cy="421048"/>
                  </a:xfrm>
                </p:grpSpPr>
                <p:sp>
                  <p:nvSpPr>
                    <p:cNvPr id="109" name="Freeform 29">
                      <a:extLst>
                        <a:ext uri="{FF2B5EF4-FFF2-40B4-BE49-F238E27FC236}">
                          <a16:creationId xmlns:a16="http://schemas.microsoft.com/office/drawing/2014/main" id="{B8FE1F58-6CD1-4164-8EE8-9DAE6AAF7A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9799" y="1195639"/>
                      <a:ext cx="147113" cy="168428"/>
                    </a:xfrm>
                    <a:custGeom>
                      <a:avLst/>
                      <a:gdLst>
                        <a:gd name="connsiteX0" fmla="*/ 1404660 w 2757269"/>
                        <a:gd name="connsiteY0" fmla="*/ 286 h 3156764"/>
                        <a:gd name="connsiteX1" fmla="*/ 2589826 w 2757269"/>
                        <a:gd name="connsiteY1" fmla="*/ 1259572 h 3156764"/>
                        <a:gd name="connsiteX2" fmla="*/ 2574922 w 2757269"/>
                        <a:gd name="connsiteY2" fmla="*/ 1422680 h 3156764"/>
                        <a:gd name="connsiteX3" fmla="*/ 2618728 w 2757269"/>
                        <a:gd name="connsiteY3" fmla="*/ 1445949 h 3156764"/>
                        <a:gd name="connsiteX4" fmla="*/ 2754875 w 2757269"/>
                        <a:gd name="connsiteY4" fmla="*/ 1801352 h 3156764"/>
                        <a:gd name="connsiteX5" fmla="*/ 2440877 w 2757269"/>
                        <a:gd name="connsiteY5" fmla="*/ 2141451 h 3156764"/>
                        <a:gd name="connsiteX6" fmla="*/ 2396274 w 2757269"/>
                        <a:gd name="connsiteY6" fmla="*/ 2130956 h 3156764"/>
                        <a:gd name="connsiteX7" fmla="*/ 2355569 w 2757269"/>
                        <a:gd name="connsiteY7" fmla="*/ 2242425 h 3156764"/>
                        <a:gd name="connsiteX8" fmla="*/ 1879125 w 2757269"/>
                        <a:gd name="connsiteY8" fmla="*/ 2980420 h 3156764"/>
                        <a:gd name="connsiteX9" fmla="*/ 917100 w 2757269"/>
                        <a:gd name="connsiteY9" fmla="*/ 2980420 h 3156764"/>
                        <a:gd name="connsiteX10" fmla="*/ 349785 w 2757269"/>
                        <a:gd name="connsiteY10" fmla="*/ 2204281 h 3156764"/>
                        <a:gd name="connsiteX11" fmla="*/ 325799 w 2757269"/>
                        <a:gd name="connsiteY11" fmla="*/ 2139237 h 3156764"/>
                        <a:gd name="connsiteX12" fmla="*/ 316391 w 2757269"/>
                        <a:gd name="connsiteY12" fmla="*/ 2141451 h 3156764"/>
                        <a:gd name="connsiteX13" fmla="*/ 2394 w 2757269"/>
                        <a:gd name="connsiteY13" fmla="*/ 1801352 h 3156764"/>
                        <a:gd name="connsiteX14" fmla="*/ 138540 w 2757269"/>
                        <a:gd name="connsiteY14" fmla="*/ 1445949 h 3156764"/>
                        <a:gd name="connsiteX15" fmla="*/ 174113 w 2757269"/>
                        <a:gd name="connsiteY15" fmla="*/ 1427053 h 3156764"/>
                        <a:gd name="connsiteX16" fmla="*/ 166126 w 2757269"/>
                        <a:gd name="connsiteY16" fmla="*/ 1250381 h 3156764"/>
                        <a:gd name="connsiteX17" fmla="*/ 1404660 w 2757269"/>
                        <a:gd name="connsiteY17" fmla="*/ 286 h 31567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757269" h="3156764">
                          <a:moveTo>
                            <a:pt x="1404660" y="286"/>
                          </a:moveTo>
                          <a:cubicBezTo>
                            <a:pt x="2018391" y="12937"/>
                            <a:pt x="2623226" y="443817"/>
                            <a:pt x="2589826" y="1259572"/>
                          </a:cubicBezTo>
                          <a:lnTo>
                            <a:pt x="2574922" y="1422680"/>
                          </a:lnTo>
                          <a:lnTo>
                            <a:pt x="2618728" y="1445949"/>
                          </a:lnTo>
                          <a:cubicBezTo>
                            <a:pt x="2712884" y="1511589"/>
                            <a:pt x="2769914" y="1649116"/>
                            <a:pt x="2754875" y="1801352"/>
                          </a:cubicBezTo>
                          <a:cubicBezTo>
                            <a:pt x="2734823" y="2004334"/>
                            <a:pt x="2594241" y="2156602"/>
                            <a:pt x="2440877" y="2141451"/>
                          </a:cubicBezTo>
                          <a:lnTo>
                            <a:pt x="2396274" y="2130956"/>
                          </a:lnTo>
                          <a:lnTo>
                            <a:pt x="2355569" y="2242425"/>
                          </a:lnTo>
                          <a:cubicBezTo>
                            <a:pt x="2246890" y="2509189"/>
                            <a:pt x="2095283" y="2763189"/>
                            <a:pt x="1879125" y="2980420"/>
                          </a:cubicBezTo>
                          <a:cubicBezTo>
                            <a:pt x="1703255" y="3157163"/>
                            <a:pt x="1241996" y="3267537"/>
                            <a:pt x="917100" y="2980420"/>
                          </a:cubicBezTo>
                          <a:cubicBezTo>
                            <a:pt x="746444" y="2829608"/>
                            <a:pt x="510055" y="2570895"/>
                            <a:pt x="349785" y="2204281"/>
                          </a:cubicBezTo>
                          <a:lnTo>
                            <a:pt x="325799" y="2139237"/>
                          </a:lnTo>
                          <a:lnTo>
                            <a:pt x="316391" y="2141451"/>
                          </a:lnTo>
                          <a:cubicBezTo>
                            <a:pt x="163027" y="2156602"/>
                            <a:pt x="22446" y="2004334"/>
                            <a:pt x="2394" y="1801352"/>
                          </a:cubicBezTo>
                          <a:cubicBezTo>
                            <a:pt x="-12645" y="1649116"/>
                            <a:pt x="44385" y="1511589"/>
                            <a:pt x="138540" y="1445949"/>
                          </a:cubicBezTo>
                          <a:lnTo>
                            <a:pt x="174113" y="1427053"/>
                          </a:lnTo>
                          <a:lnTo>
                            <a:pt x="166126" y="1250381"/>
                          </a:lnTo>
                          <a:cubicBezTo>
                            <a:pt x="168305" y="393216"/>
                            <a:pt x="790930" y="-12364"/>
                            <a:pt x="1404660" y="286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0" name="Freeform 30">
                      <a:extLst>
                        <a:ext uri="{FF2B5EF4-FFF2-40B4-BE49-F238E27FC236}">
                          <a16:creationId xmlns:a16="http://schemas.microsoft.com/office/drawing/2014/main" id="{FEE82D99-0E54-40B5-A96C-BC6745E42A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78" y="1363818"/>
                      <a:ext cx="288154" cy="252425"/>
                    </a:xfrm>
                    <a:custGeom>
                      <a:avLst/>
                      <a:gdLst>
                        <a:gd name="connsiteX0" fmla="*/ 4339652 w 5400737"/>
                        <a:gd name="connsiteY0" fmla="*/ 2179096 h 4733699"/>
                        <a:gd name="connsiteX1" fmla="*/ 5400737 w 5400737"/>
                        <a:gd name="connsiteY1" fmla="*/ 2179096 h 4733699"/>
                        <a:gd name="connsiteX2" fmla="*/ 5400737 w 5400737"/>
                        <a:gd name="connsiteY2" fmla="*/ 3714521 h 4733699"/>
                        <a:gd name="connsiteX3" fmla="*/ 4381559 w 5400737"/>
                        <a:gd name="connsiteY3" fmla="*/ 4733699 h 4733699"/>
                        <a:gd name="connsiteX4" fmla="*/ 2963275 w 5400737"/>
                        <a:gd name="connsiteY4" fmla="*/ 4733699 h 4733699"/>
                        <a:gd name="connsiteX5" fmla="*/ 2970986 w 5400737"/>
                        <a:gd name="connsiteY5" fmla="*/ 4729877 h 4733699"/>
                        <a:gd name="connsiteX6" fmla="*/ 4339652 w 5400737"/>
                        <a:gd name="connsiteY6" fmla="*/ 2179096 h 4733699"/>
                        <a:gd name="connsiteX7" fmla="*/ 3793366 w 5400737"/>
                        <a:gd name="connsiteY7" fmla="*/ 0 h 4733699"/>
                        <a:gd name="connsiteX8" fmla="*/ 3882906 w 5400737"/>
                        <a:gd name="connsiteY8" fmla="*/ 8592 h 4733699"/>
                        <a:gd name="connsiteX9" fmla="*/ 5400737 w 5400737"/>
                        <a:gd name="connsiteY9" fmla="*/ 1009427 h 4733699"/>
                        <a:gd name="connsiteX10" fmla="*/ 5400737 w 5400737"/>
                        <a:gd name="connsiteY10" fmla="*/ 1295176 h 4733699"/>
                        <a:gd name="connsiteX11" fmla="*/ 4339652 w 5400737"/>
                        <a:gd name="connsiteY11" fmla="*/ 1295176 h 4733699"/>
                        <a:gd name="connsiteX12" fmla="*/ 3653852 w 5400737"/>
                        <a:gd name="connsiteY12" fmla="*/ 1752376 h 4733699"/>
                        <a:gd name="connsiteX13" fmla="*/ 2914712 w 5400737"/>
                        <a:gd name="connsiteY13" fmla="*/ 3771676 h 4733699"/>
                        <a:gd name="connsiteX14" fmla="*/ 1817432 w 5400737"/>
                        <a:gd name="connsiteY14" fmla="*/ 3771676 h 4733699"/>
                        <a:gd name="connsiteX15" fmla="*/ 963605 w 5400737"/>
                        <a:gd name="connsiteY15" fmla="*/ 4705945 h 4733699"/>
                        <a:gd name="connsiteX16" fmla="*/ 967378 w 5400737"/>
                        <a:gd name="connsiteY16" fmla="*/ 4731080 h 4733699"/>
                        <a:gd name="connsiteX17" fmla="*/ 915035 w 5400737"/>
                        <a:gd name="connsiteY17" fmla="*/ 4728437 h 4733699"/>
                        <a:gd name="connsiteX18" fmla="*/ 62 w 5400737"/>
                        <a:gd name="connsiteY18" fmla="*/ 3714521 h 4733699"/>
                        <a:gd name="connsiteX19" fmla="*/ 62 w 5400737"/>
                        <a:gd name="connsiteY19" fmla="*/ 1009427 h 4733699"/>
                        <a:gd name="connsiteX20" fmla="*/ 1501988 w 5400737"/>
                        <a:gd name="connsiteY20" fmla="*/ 26067 h 4733699"/>
                        <a:gd name="connsiteX21" fmla="*/ 1609386 w 5400737"/>
                        <a:gd name="connsiteY21" fmla="*/ 9362 h 4733699"/>
                        <a:gd name="connsiteX22" fmla="*/ 2390805 w 5400737"/>
                        <a:gd name="connsiteY22" fmla="*/ 2142900 h 4733699"/>
                        <a:gd name="connsiteX23" fmla="*/ 2446297 w 5400737"/>
                        <a:gd name="connsiteY23" fmla="*/ 2142900 h 4733699"/>
                        <a:gd name="connsiteX24" fmla="*/ 2543256 w 5400737"/>
                        <a:gd name="connsiteY24" fmla="*/ 714372 h 4733699"/>
                        <a:gd name="connsiteX25" fmla="*/ 2509533 w 5400737"/>
                        <a:gd name="connsiteY25" fmla="*/ 707564 h 4733699"/>
                        <a:gd name="connsiteX26" fmla="*/ 2433668 w 5400737"/>
                        <a:gd name="connsiteY26" fmla="*/ 593111 h 4733699"/>
                        <a:gd name="connsiteX27" fmla="*/ 2433668 w 5400737"/>
                        <a:gd name="connsiteY27" fmla="*/ 390689 h 4733699"/>
                        <a:gd name="connsiteX28" fmla="*/ 2557882 w 5400737"/>
                        <a:gd name="connsiteY28" fmla="*/ 266475 h 4733699"/>
                        <a:gd name="connsiteX29" fmla="*/ 2842854 w 5400737"/>
                        <a:gd name="connsiteY29" fmla="*/ 266475 h 4733699"/>
                        <a:gd name="connsiteX30" fmla="*/ 2967068 w 5400737"/>
                        <a:gd name="connsiteY30" fmla="*/ 390689 h 4733699"/>
                        <a:gd name="connsiteX31" fmla="*/ 2967068 w 5400737"/>
                        <a:gd name="connsiteY31" fmla="*/ 593111 h 4733699"/>
                        <a:gd name="connsiteX32" fmla="*/ 2891204 w 5400737"/>
                        <a:gd name="connsiteY32" fmla="*/ 707564 h 4733699"/>
                        <a:gd name="connsiteX33" fmla="*/ 2857481 w 5400737"/>
                        <a:gd name="connsiteY33" fmla="*/ 714372 h 4733699"/>
                        <a:gd name="connsiteX34" fmla="*/ 2954440 w 5400737"/>
                        <a:gd name="connsiteY34" fmla="*/ 2142900 h 4733699"/>
                        <a:gd name="connsiteX35" fmla="*/ 2990881 w 5400737"/>
                        <a:gd name="connsiteY35" fmla="*/ 2142900 h 4733699"/>
                        <a:gd name="connsiteX0" fmla="*/ 2970986 w 5400737"/>
                        <a:gd name="connsiteY0" fmla="*/ 4729877 h 4733699"/>
                        <a:gd name="connsiteX1" fmla="*/ 5400737 w 5400737"/>
                        <a:gd name="connsiteY1" fmla="*/ 2179096 h 4733699"/>
                        <a:gd name="connsiteX2" fmla="*/ 5400737 w 5400737"/>
                        <a:gd name="connsiteY2" fmla="*/ 3714521 h 4733699"/>
                        <a:gd name="connsiteX3" fmla="*/ 4381559 w 5400737"/>
                        <a:gd name="connsiteY3" fmla="*/ 4733699 h 4733699"/>
                        <a:gd name="connsiteX4" fmla="*/ 2963275 w 5400737"/>
                        <a:gd name="connsiteY4" fmla="*/ 4733699 h 4733699"/>
                        <a:gd name="connsiteX5" fmla="*/ 2970986 w 5400737"/>
                        <a:gd name="connsiteY5" fmla="*/ 4729877 h 4733699"/>
                        <a:gd name="connsiteX6" fmla="*/ 3793366 w 5400737"/>
                        <a:gd name="connsiteY6" fmla="*/ 0 h 4733699"/>
                        <a:gd name="connsiteX7" fmla="*/ 3882906 w 5400737"/>
                        <a:gd name="connsiteY7" fmla="*/ 8592 h 4733699"/>
                        <a:gd name="connsiteX8" fmla="*/ 5400737 w 5400737"/>
                        <a:gd name="connsiteY8" fmla="*/ 1009427 h 4733699"/>
                        <a:gd name="connsiteX9" fmla="*/ 5400737 w 5400737"/>
                        <a:gd name="connsiteY9" fmla="*/ 1295176 h 4733699"/>
                        <a:gd name="connsiteX10" fmla="*/ 4339652 w 5400737"/>
                        <a:gd name="connsiteY10" fmla="*/ 1295176 h 4733699"/>
                        <a:gd name="connsiteX11" fmla="*/ 3653852 w 5400737"/>
                        <a:gd name="connsiteY11" fmla="*/ 1752376 h 4733699"/>
                        <a:gd name="connsiteX12" fmla="*/ 2914712 w 5400737"/>
                        <a:gd name="connsiteY12" fmla="*/ 3771676 h 4733699"/>
                        <a:gd name="connsiteX13" fmla="*/ 1817432 w 5400737"/>
                        <a:gd name="connsiteY13" fmla="*/ 3771676 h 4733699"/>
                        <a:gd name="connsiteX14" fmla="*/ 963605 w 5400737"/>
                        <a:gd name="connsiteY14" fmla="*/ 4705945 h 4733699"/>
                        <a:gd name="connsiteX15" fmla="*/ 967378 w 5400737"/>
                        <a:gd name="connsiteY15" fmla="*/ 4731080 h 4733699"/>
                        <a:gd name="connsiteX16" fmla="*/ 915035 w 5400737"/>
                        <a:gd name="connsiteY16" fmla="*/ 4728437 h 4733699"/>
                        <a:gd name="connsiteX17" fmla="*/ 62 w 5400737"/>
                        <a:gd name="connsiteY17" fmla="*/ 3714521 h 4733699"/>
                        <a:gd name="connsiteX18" fmla="*/ 62 w 5400737"/>
                        <a:gd name="connsiteY18" fmla="*/ 1009427 h 4733699"/>
                        <a:gd name="connsiteX19" fmla="*/ 1501988 w 5400737"/>
                        <a:gd name="connsiteY19" fmla="*/ 26067 h 4733699"/>
                        <a:gd name="connsiteX20" fmla="*/ 1609386 w 5400737"/>
                        <a:gd name="connsiteY20" fmla="*/ 9362 h 4733699"/>
                        <a:gd name="connsiteX21" fmla="*/ 2390805 w 5400737"/>
                        <a:gd name="connsiteY21" fmla="*/ 2142900 h 4733699"/>
                        <a:gd name="connsiteX22" fmla="*/ 2446297 w 5400737"/>
                        <a:gd name="connsiteY22" fmla="*/ 2142900 h 4733699"/>
                        <a:gd name="connsiteX23" fmla="*/ 2543256 w 5400737"/>
                        <a:gd name="connsiteY23" fmla="*/ 714372 h 4733699"/>
                        <a:gd name="connsiteX24" fmla="*/ 2509533 w 5400737"/>
                        <a:gd name="connsiteY24" fmla="*/ 707564 h 4733699"/>
                        <a:gd name="connsiteX25" fmla="*/ 2433668 w 5400737"/>
                        <a:gd name="connsiteY25" fmla="*/ 593111 h 4733699"/>
                        <a:gd name="connsiteX26" fmla="*/ 2433668 w 5400737"/>
                        <a:gd name="connsiteY26" fmla="*/ 390689 h 4733699"/>
                        <a:gd name="connsiteX27" fmla="*/ 2557882 w 5400737"/>
                        <a:gd name="connsiteY27" fmla="*/ 266475 h 4733699"/>
                        <a:gd name="connsiteX28" fmla="*/ 2842854 w 5400737"/>
                        <a:gd name="connsiteY28" fmla="*/ 266475 h 4733699"/>
                        <a:gd name="connsiteX29" fmla="*/ 2967068 w 5400737"/>
                        <a:gd name="connsiteY29" fmla="*/ 390689 h 4733699"/>
                        <a:gd name="connsiteX30" fmla="*/ 2967068 w 5400737"/>
                        <a:gd name="connsiteY30" fmla="*/ 593111 h 4733699"/>
                        <a:gd name="connsiteX31" fmla="*/ 2891204 w 5400737"/>
                        <a:gd name="connsiteY31" fmla="*/ 707564 h 4733699"/>
                        <a:gd name="connsiteX32" fmla="*/ 2857481 w 5400737"/>
                        <a:gd name="connsiteY32" fmla="*/ 714372 h 4733699"/>
                        <a:gd name="connsiteX33" fmla="*/ 2954440 w 5400737"/>
                        <a:gd name="connsiteY33" fmla="*/ 2142900 h 4733699"/>
                        <a:gd name="connsiteX34" fmla="*/ 2990881 w 5400737"/>
                        <a:gd name="connsiteY34" fmla="*/ 2142900 h 4733699"/>
                        <a:gd name="connsiteX35" fmla="*/ 3793366 w 5400737"/>
                        <a:gd name="connsiteY35" fmla="*/ 0 h 4733699"/>
                        <a:gd name="connsiteX0" fmla="*/ 2970986 w 5400737"/>
                        <a:gd name="connsiteY0" fmla="*/ 4729877 h 4733699"/>
                        <a:gd name="connsiteX1" fmla="*/ 5400737 w 5400737"/>
                        <a:gd name="connsiteY1" fmla="*/ 3714521 h 4733699"/>
                        <a:gd name="connsiteX2" fmla="*/ 4381559 w 5400737"/>
                        <a:gd name="connsiteY2" fmla="*/ 4733699 h 4733699"/>
                        <a:gd name="connsiteX3" fmla="*/ 2963275 w 5400737"/>
                        <a:gd name="connsiteY3" fmla="*/ 4733699 h 4733699"/>
                        <a:gd name="connsiteX4" fmla="*/ 2970986 w 5400737"/>
                        <a:gd name="connsiteY4" fmla="*/ 4729877 h 4733699"/>
                        <a:gd name="connsiteX5" fmla="*/ 3793366 w 5400737"/>
                        <a:gd name="connsiteY5" fmla="*/ 0 h 4733699"/>
                        <a:gd name="connsiteX6" fmla="*/ 3882906 w 5400737"/>
                        <a:gd name="connsiteY6" fmla="*/ 8592 h 4733699"/>
                        <a:gd name="connsiteX7" fmla="*/ 5400737 w 5400737"/>
                        <a:gd name="connsiteY7" fmla="*/ 1009427 h 4733699"/>
                        <a:gd name="connsiteX8" fmla="*/ 5400737 w 5400737"/>
                        <a:gd name="connsiteY8" fmla="*/ 1295176 h 4733699"/>
                        <a:gd name="connsiteX9" fmla="*/ 4339652 w 5400737"/>
                        <a:gd name="connsiteY9" fmla="*/ 1295176 h 4733699"/>
                        <a:gd name="connsiteX10" fmla="*/ 3653852 w 5400737"/>
                        <a:gd name="connsiteY10" fmla="*/ 1752376 h 4733699"/>
                        <a:gd name="connsiteX11" fmla="*/ 2914712 w 5400737"/>
                        <a:gd name="connsiteY11" fmla="*/ 3771676 h 4733699"/>
                        <a:gd name="connsiteX12" fmla="*/ 1817432 w 5400737"/>
                        <a:gd name="connsiteY12" fmla="*/ 3771676 h 4733699"/>
                        <a:gd name="connsiteX13" fmla="*/ 963605 w 5400737"/>
                        <a:gd name="connsiteY13" fmla="*/ 4705945 h 4733699"/>
                        <a:gd name="connsiteX14" fmla="*/ 967378 w 5400737"/>
                        <a:gd name="connsiteY14" fmla="*/ 4731080 h 4733699"/>
                        <a:gd name="connsiteX15" fmla="*/ 915035 w 5400737"/>
                        <a:gd name="connsiteY15" fmla="*/ 4728437 h 4733699"/>
                        <a:gd name="connsiteX16" fmla="*/ 62 w 5400737"/>
                        <a:gd name="connsiteY16" fmla="*/ 3714521 h 4733699"/>
                        <a:gd name="connsiteX17" fmla="*/ 62 w 5400737"/>
                        <a:gd name="connsiteY17" fmla="*/ 1009427 h 4733699"/>
                        <a:gd name="connsiteX18" fmla="*/ 1501988 w 5400737"/>
                        <a:gd name="connsiteY18" fmla="*/ 26067 h 4733699"/>
                        <a:gd name="connsiteX19" fmla="*/ 1609386 w 5400737"/>
                        <a:gd name="connsiteY19" fmla="*/ 9362 h 4733699"/>
                        <a:gd name="connsiteX20" fmla="*/ 2390805 w 5400737"/>
                        <a:gd name="connsiteY20" fmla="*/ 2142900 h 4733699"/>
                        <a:gd name="connsiteX21" fmla="*/ 2446297 w 5400737"/>
                        <a:gd name="connsiteY21" fmla="*/ 2142900 h 4733699"/>
                        <a:gd name="connsiteX22" fmla="*/ 2543256 w 5400737"/>
                        <a:gd name="connsiteY22" fmla="*/ 714372 h 4733699"/>
                        <a:gd name="connsiteX23" fmla="*/ 2509533 w 5400737"/>
                        <a:gd name="connsiteY23" fmla="*/ 707564 h 4733699"/>
                        <a:gd name="connsiteX24" fmla="*/ 2433668 w 5400737"/>
                        <a:gd name="connsiteY24" fmla="*/ 593111 h 4733699"/>
                        <a:gd name="connsiteX25" fmla="*/ 2433668 w 5400737"/>
                        <a:gd name="connsiteY25" fmla="*/ 390689 h 4733699"/>
                        <a:gd name="connsiteX26" fmla="*/ 2557882 w 5400737"/>
                        <a:gd name="connsiteY26" fmla="*/ 266475 h 4733699"/>
                        <a:gd name="connsiteX27" fmla="*/ 2842854 w 5400737"/>
                        <a:gd name="connsiteY27" fmla="*/ 266475 h 4733699"/>
                        <a:gd name="connsiteX28" fmla="*/ 2967068 w 5400737"/>
                        <a:gd name="connsiteY28" fmla="*/ 390689 h 4733699"/>
                        <a:gd name="connsiteX29" fmla="*/ 2967068 w 5400737"/>
                        <a:gd name="connsiteY29" fmla="*/ 593111 h 4733699"/>
                        <a:gd name="connsiteX30" fmla="*/ 2891204 w 5400737"/>
                        <a:gd name="connsiteY30" fmla="*/ 707564 h 4733699"/>
                        <a:gd name="connsiteX31" fmla="*/ 2857481 w 5400737"/>
                        <a:gd name="connsiteY31" fmla="*/ 714372 h 4733699"/>
                        <a:gd name="connsiteX32" fmla="*/ 2954440 w 5400737"/>
                        <a:gd name="connsiteY32" fmla="*/ 2142900 h 4733699"/>
                        <a:gd name="connsiteX33" fmla="*/ 2990881 w 5400737"/>
                        <a:gd name="connsiteY33" fmla="*/ 2142900 h 4733699"/>
                        <a:gd name="connsiteX34" fmla="*/ 3793366 w 5400737"/>
                        <a:gd name="connsiteY34" fmla="*/ 0 h 4733699"/>
                        <a:gd name="connsiteX0" fmla="*/ 2970986 w 5400737"/>
                        <a:gd name="connsiteY0" fmla="*/ 4729877 h 4733699"/>
                        <a:gd name="connsiteX1" fmla="*/ 4381559 w 5400737"/>
                        <a:gd name="connsiteY1" fmla="*/ 4733699 h 4733699"/>
                        <a:gd name="connsiteX2" fmla="*/ 2963275 w 5400737"/>
                        <a:gd name="connsiteY2" fmla="*/ 4733699 h 4733699"/>
                        <a:gd name="connsiteX3" fmla="*/ 2970986 w 5400737"/>
                        <a:gd name="connsiteY3" fmla="*/ 4729877 h 4733699"/>
                        <a:gd name="connsiteX4" fmla="*/ 3793366 w 5400737"/>
                        <a:gd name="connsiteY4" fmla="*/ 0 h 4733699"/>
                        <a:gd name="connsiteX5" fmla="*/ 3882906 w 5400737"/>
                        <a:gd name="connsiteY5" fmla="*/ 8592 h 4733699"/>
                        <a:gd name="connsiteX6" fmla="*/ 5400737 w 5400737"/>
                        <a:gd name="connsiteY6" fmla="*/ 1009427 h 4733699"/>
                        <a:gd name="connsiteX7" fmla="*/ 5400737 w 5400737"/>
                        <a:gd name="connsiteY7" fmla="*/ 1295176 h 4733699"/>
                        <a:gd name="connsiteX8" fmla="*/ 4339652 w 5400737"/>
                        <a:gd name="connsiteY8" fmla="*/ 1295176 h 4733699"/>
                        <a:gd name="connsiteX9" fmla="*/ 3653852 w 5400737"/>
                        <a:gd name="connsiteY9" fmla="*/ 1752376 h 4733699"/>
                        <a:gd name="connsiteX10" fmla="*/ 2914712 w 5400737"/>
                        <a:gd name="connsiteY10" fmla="*/ 3771676 h 4733699"/>
                        <a:gd name="connsiteX11" fmla="*/ 1817432 w 5400737"/>
                        <a:gd name="connsiteY11" fmla="*/ 3771676 h 4733699"/>
                        <a:gd name="connsiteX12" fmla="*/ 963605 w 5400737"/>
                        <a:gd name="connsiteY12" fmla="*/ 4705945 h 4733699"/>
                        <a:gd name="connsiteX13" fmla="*/ 967378 w 5400737"/>
                        <a:gd name="connsiteY13" fmla="*/ 4731080 h 4733699"/>
                        <a:gd name="connsiteX14" fmla="*/ 915035 w 5400737"/>
                        <a:gd name="connsiteY14" fmla="*/ 4728437 h 4733699"/>
                        <a:gd name="connsiteX15" fmla="*/ 62 w 5400737"/>
                        <a:gd name="connsiteY15" fmla="*/ 3714521 h 4733699"/>
                        <a:gd name="connsiteX16" fmla="*/ 62 w 5400737"/>
                        <a:gd name="connsiteY16" fmla="*/ 1009427 h 4733699"/>
                        <a:gd name="connsiteX17" fmla="*/ 1501988 w 5400737"/>
                        <a:gd name="connsiteY17" fmla="*/ 26067 h 4733699"/>
                        <a:gd name="connsiteX18" fmla="*/ 1609386 w 5400737"/>
                        <a:gd name="connsiteY18" fmla="*/ 9362 h 4733699"/>
                        <a:gd name="connsiteX19" fmla="*/ 2390805 w 5400737"/>
                        <a:gd name="connsiteY19" fmla="*/ 2142900 h 4733699"/>
                        <a:gd name="connsiteX20" fmla="*/ 2446297 w 5400737"/>
                        <a:gd name="connsiteY20" fmla="*/ 2142900 h 4733699"/>
                        <a:gd name="connsiteX21" fmla="*/ 2543256 w 5400737"/>
                        <a:gd name="connsiteY21" fmla="*/ 714372 h 4733699"/>
                        <a:gd name="connsiteX22" fmla="*/ 2509533 w 5400737"/>
                        <a:gd name="connsiteY22" fmla="*/ 707564 h 4733699"/>
                        <a:gd name="connsiteX23" fmla="*/ 2433668 w 5400737"/>
                        <a:gd name="connsiteY23" fmla="*/ 593111 h 4733699"/>
                        <a:gd name="connsiteX24" fmla="*/ 2433668 w 5400737"/>
                        <a:gd name="connsiteY24" fmla="*/ 390689 h 4733699"/>
                        <a:gd name="connsiteX25" fmla="*/ 2557882 w 5400737"/>
                        <a:gd name="connsiteY25" fmla="*/ 266475 h 4733699"/>
                        <a:gd name="connsiteX26" fmla="*/ 2842854 w 5400737"/>
                        <a:gd name="connsiteY26" fmla="*/ 266475 h 4733699"/>
                        <a:gd name="connsiteX27" fmla="*/ 2967068 w 5400737"/>
                        <a:gd name="connsiteY27" fmla="*/ 390689 h 4733699"/>
                        <a:gd name="connsiteX28" fmla="*/ 2967068 w 5400737"/>
                        <a:gd name="connsiteY28" fmla="*/ 593111 h 4733699"/>
                        <a:gd name="connsiteX29" fmla="*/ 2891204 w 5400737"/>
                        <a:gd name="connsiteY29" fmla="*/ 707564 h 4733699"/>
                        <a:gd name="connsiteX30" fmla="*/ 2857481 w 5400737"/>
                        <a:gd name="connsiteY30" fmla="*/ 714372 h 4733699"/>
                        <a:gd name="connsiteX31" fmla="*/ 2954440 w 5400737"/>
                        <a:gd name="connsiteY31" fmla="*/ 2142900 h 4733699"/>
                        <a:gd name="connsiteX32" fmla="*/ 2990881 w 5400737"/>
                        <a:gd name="connsiteY32" fmla="*/ 2142900 h 4733699"/>
                        <a:gd name="connsiteX33" fmla="*/ 3793366 w 5400737"/>
                        <a:gd name="connsiteY33" fmla="*/ 0 h 4733699"/>
                        <a:gd name="connsiteX0" fmla="*/ 2970986 w 5400737"/>
                        <a:gd name="connsiteY0" fmla="*/ 4729877 h 4733699"/>
                        <a:gd name="connsiteX1" fmla="*/ 2963275 w 5400737"/>
                        <a:gd name="connsiteY1" fmla="*/ 4733699 h 4733699"/>
                        <a:gd name="connsiteX2" fmla="*/ 2970986 w 5400737"/>
                        <a:gd name="connsiteY2" fmla="*/ 4729877 h 4733699"/>
                        <a:gd name="connsiteX3" fmla="*/ 3793366 w 5400737"/>
                        <a:gd name="connsiteY3" fmla="*/ 0 h 4733699"/>
                        <a:gd name="connsiteX4" fmla="*/ 3882906 w 5400737"/>
                        <a:gd name="connsiteY4" fmla="*/ 8592 h 4733699"/>
                        <a:gd name="connsiteX5" fmla="*/ 5400737 w 5400737"/>
                        <a:gd name="connsiteY5" fmla="*/ 1009427 h 4733699"/>
                        <a:gd name="connsiteX6" fmla="*/ 5400737 w 5400737"/>
                        <a:gd name="connsiteY6" fmla="*/ 1295176 h 4733699"/>
                        <a:gd name="connsiteX7" fmla="*/ 4339652 w 5400737"/>
                        <a:gd name="connsiteY7" fmla="*/ 1295176 h 4733699"/>
                        <a:gd name="connsiteX8" fmla="*/ 3653852 w 5400737"/>
                        <a:gd name="connsiteY8" fmla="*/ 1752376 h 4733699"/>
                        <a:gd name="connsiteX9" fmla="*/ 2914712 w 5400737"/>
                        <a:gd name="connsiteY9" fmla="*/ 3771676 h 4733699"/>
                        <a:gd name="connsiteX10" fmla="*/ 1817432 w 5400737"/>
                        <a:gd name="connsiteY10" fmla="*/ 3771676 h 4733699"/>
                        <a:gd name="connsiteX11" fmla="*/ 963605 w 5400737"/>
                        <a:gd name="connsiteY11" fmla="*/ 4705945 h 4733699"/>
                        <a:gd name="connsiteX12" fmla="*/ 967378 w 5400737"/>
                        <a:gd name="connsiteY12" fmla="*/ 4731080 h 4733699"/>
                        <a:gd name="connsiteX13" fmla="*/ 915035 w 5400737"/>
                        <a:gd name="connsiteY13" fmla="*/ 4728437 h 4733699"/>
                        <a:gd name="connsiteX14" fmla="*/ 62 w 5400737"/>
                        <a:gd name="connsiteY14" fmla="*/ 3714521 h 4733699"/>
                        <a:gd name="connsiteX15" fmla="*/ 62 w 5400737"/>
                        <a:gd name="connsiteY15" fmla="*/ 1009427 h 4733699"/>
                        <a:gd name="connsiteX16" fmla="*/ 1501988 w 5400737"/>
                        <a:gd name="connsiteY16" fmla="*/ 26067 h 4733699"/>
                        <a:gd name="connsiteX17" fmla="*/ 1609386 w 5400737"/>
                        <a:gd name="connsiteY17" fmla="*/ 9362 h 4733699"/>
                        <a:gd name="connsiteX18" fmla="*/ 2390805 w 5400737"/>
                        <a:gd name="connsiteY18" fmla="*/ 2142900 h 4733699"/>
                        <a:gd name="connsiteX19" fmla="*/ 2446297 w 5400737"/>
                        <a:gd name="connsiteY19" fmla="*/ 2142900 h 4733699"/>
                        <a:gd name="connsiteX20" fmla="*/ 2543256 w 5400737"/>
                        <a:gd name="connsiteY20" fmla="*/ 714372 h 4733699"/>
                        <a:gd name="connsiteX21" fmla="*/ 2509533 w 5400737"/>
                        <a:gd name="connsiteY21" fmla="*/ 707564 h 4733699"/>
                        <a:gd name="connsiteX22" fmla="*/ 2433668 w 5400737"/>
                        <a:gd name="connsiteY22" fmla="*/ 593111 h 4733699"/>
                        <a:gd name="connsiteX23" fmla="*/ 2433668 w 5400737"/>
                        <a:gd name="connsiteY23" fmla="*/ 390689 h 4733699"/>
                        <a:gd name="connsiteX24" fmla="*/ 2557882 w 5400737"/>
                        <a:gd name="connsiteY24" fmla="*/ 266475 h 4733699"/>
                        <a:gd name="connsiteX25" fmla="*/ 2842854 w 5400737"/>
                        <a:gd name="connsiteY25" fmla="*/ 266475 h 4733699"/>
                        <a:gd name="connsiteX26" fmla="*/ 2967068 w 5400737"/>
                        <a:gd name="connsiteY26" fmla="*/ 390689 h 4733699"/>
                        <a:gd name="connsiteX27" fmla="*/ 2967068 w 5400737"/>
                        <a:gd name="connsiteY27" fmla="*/ 593111 h 4733699"/>
                        <a:gd name="connsiteX28" fmla="*/ 2891204 w 5400737"/>
                        <a:gd name="connsiteY28" fmla="*/ 707564 h 4733699"/>
                        <a:gd name="connsiteX29" fmla="*/ 2857481 w 5400737"/>
                        <a:gd name="connsiteY29" fmla="*/ 714372 h 4733699"/>
                        <a:gd name="connsiteX30" fmla="*/ 2954440 w 5400737"/>
                        <a:gd name="connsiteY30" fmla="*/ 2142900 h 4733699"/>
                        <a:gd name="connsiteX31" fmla="*/ 2990881 w 5400737"/>
                        <a:gd name="connsiteY31" fmla="*/ 2142900 h 4733699"/>
                        <a:gd name="connsiteX32" fmla="*/ 3793366 w 5400737"/>
                        <a:gd name="connsiteY32" fmla="*/ 0 h 4733699"/>
                        <a:gd name="connsiteX0" fmla="*/ 3793366 w 5400737"/>
                        <a:gd name="connsiteY0" fmla="*/ 0 h 4731080"/>
                        <a:gd name="connsiteX1" fmla="*/ 3882906 w 5400737"/>
                        <a:gd name="connsiteY1" fmla="*/ 8592 h 4731080"/>
                        <a:gd name="connsiteX2" fmla="*/ 5400737 w 5400737"/>
                        <a:gd name="connsiteY2" fmla="*/ 1009427 h 4731080"/>
                        <a:gd name="connsiteX3" fmla="*/ 5400737 w 5400737"/>
                        <a:gd name="connsiteY3" fmla="*/ 1295176 h 4731080"/>
                        <a:gd name="connsiteX4" fmla="*/ 4339652 w 5400737"/>
                        <a:gd name="connsiteY4" fmla="*/ 1295176 h 4731080"/>
                        <a:gd name="connsiteX5" fmla="*/ 3653852 w 5400737"/>
                        <a:gd name="connsiteY5" fmla="*/ 1752376 h 4731080"/>
                        <a:gd name="connsiteX6" fmla="*/ 2914712 w 5400737"/>
                        <a:gd name="connsiteY6" fmla="*/ 3771676 h 4731080"/>
                        <a:gd name="connsiteX7" fmla="*/ 1817432 w 5400737"/>
                        <a:gd name="connsiteY7" fmla="*/ 3771676 h 4731080"/>
                        <a:gd name="connsiteX8" fmla="*/ 963605 w 5400737"/>
                        <a:gd name="connsiteY8" fmla="*/ 4705945 h 4731080"/>
                        <a:gd name="connsiteX9" fmla="*/ 967378 w 5400737"/>
                        <a:gd name="connsiteY9" fmla="*/ 4731080 h 4731080"/>
                        <a:gd name="connsiteX10" fmla="*/ 915035 w 5400737"/>
                        <a:gd name="connsiteY10" fmla="*/ 4728437 h 4731080"/>
                        <a:gd name="connsiteX11" fmla="*/ 62 w 5400737"/>
                        <a:gd name="connsiteY11" fmla="*/ 3714521 h 4731080"/>
                        <a:gd name="connsiteX12" fmla="*/ 62 w 5400737"/>
                        <a:gd name="connsiteY12" fmla="*/ 1009427 h 4731080"/>
                        <a:gd name="connsiteX13" fmla="*/ 1501988 w 5400737"/>
                        <a:gd name="connsiteY13" fmla="*/ 26067 h 4731080"/>
                        <a:gd name="connsiteX14" fmla="*/ 1609386 w 5400737"/>
                        <a:gd name="connsiteY14" fmla="*/ 9362 h 4731080"/>
                        <a:gd name="connsiteX15" fmla="*/ 2390805 w 5400737"/>
                        <a:gd name="connsiteY15" fmla="*/ 2142900 h 4731080"/>
                        <a:gd name="connsiteX16" fmla="*/ 2446297 w 5400737"/>
                        <a:gd name="connsiteY16" fmla="*/ 2142900 h 4731080"/>
                        <a:gd name="connsiteX17" fmla="*/ 2543256 w 5400737"/>
                        <a:gd name="connsiteY17" fmla="*/ 714372 h 4731080"/>
                        <a:gd name="connsiteX18" fmla="*/ 2509533 w 5400737"/>
                        <a:gd name="connsiteY18" fmla="*/ 707564 h 4731080"/>
                        <a:gd name="connsiteX19" fmla="*/ 2433668 w 5400737"/>
                        <a:gd name="connsiteY19" fmla="*/ 593111 h 4731080"/>
                        <a:gd name="connsiteX20" fmla="*/ 2433668 w 5400737"/>
                        <a:gd name="connsiteY20" fmla="*/ 390689 h 4731080"/>
                        <a:gd name="connsiteX21" fmla="*/ 2557882 w 5400737"/>
                        <a:gd name="connsiteY21" fmla="*/ 266475 h 4731080"/>
                        <a:gd name="connsiteX22" fmla="*/ 2842854 w 5400737"/>
                        <a:gd name="connsiteY22" fmla="*/ 266475 h 4731080"/>
                        <a:gd name="connsiteX23" fmla="*/ 2967068 w 5400737"/>
                        <a:gd name="connsiteY23" fmla="*/ 390689 h 4731080"/>
                        <a:gd name="connsiteX24" fmla="*/ 2967068 w 5400737"/>
                        <a:gd name="connsiteY24" fmla="*/ 593111 h 4731080"/>
                        <a:gd name="connsiteX25" fmla="*/ 2891204 w 5400737"/>
                        <a:gd name="connsiteY25" fmla="*/ 707564 h 4731080"/>
                        <a:gd name="connsiteX26" fmla="*/ 2857481 w 5400737"/>
                        <a:gd name="connsiteY26" fmla="*/ 714372 h 4731080"/>
                        <a:gd name="connsiteX27" fmla="*/ 2954440 w 5400737"/>
                        <a:gd name="connsiteY27" fmla="*/ 2142900 h 4731080"/>
                        <a:gd name="connsiteX28" fmla="*/ 2990881 w 5400737"/>
                        <a:gd name="connsiteY28" fmla="*/ 2142900 h 4731080"/>
                        <a:gd name="connsiteX29" fmla="*/ 3793366 w 5400737"/>
                        <a:gd name="connsiteY29" fmla="*/ 0 h 47310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5400737" h="4731080">
                          <a:moveTo>
                            <a:pt x="3793366" y="0"/>
                          </a:moveTo>
                          <a:lnTo>
                            <a:pt x="3882906" y="8592"/>
                          </a:lnTo>
                          <a:cubicBezTo>
                            <a:pt x="4379077" y="78399"/>
                            <a:pt x="5391808" y="526379"/>
                            <a:pt x="5400737" y="1009427"/>
                          </a:cubicBezTo>
                          <a:lnTo>
                            <a:pt x="5400737" y="1295176"/>
                          </a:lnTo>
                          <a:lnTo>
                            <a:pt x="4339652" y="1295176"/>
                          </a:lnTo>
                          <a:cubicBezTo>
                            <a:pt x="4050092" y="1310416"/>
                            <a:pt x="3737672" y="1561876"/>
                            <a:pt x="3653852" y="1752376"/>
                          </a:cubicBezTo>
                          <a:lnTo>
                            <a:pt x="2914712" y="3771676"/>
                          </a:lnTo>
                          <a:lnTo>
                            <a:pt x="1817432" y="3771676"/>
                          </a:lnTo>
                          <a:cubicBezTo>
                            <a:pt x="1323720" y="3771676"/>
                            <a:pt x="946093" y="4304481"/>
                            <a:pt x="963605" y="4705945"/>
                          </a:cubicBezTo>
                          <a:lnTo>
                            <a:pt x="967378" y="4731080"/>
                          </a:lnTo>
                          <a:lnTo>
                            <a:pt x="915035" y="4728437"/>
                          </a:lnTo>
                          <a:cubicBezTo>
                            <a:pt x="401109" y="4676245"/>
                            <a:pt x="62" y="4242217"/>
                            <a:pt x="62" y="3714521"/>
                          </a:cubicBezTo>
                          <a:lnTo>
                            <a:pt x="62" y="1009427"/>
                          </a:lnTo>
                          <a:cubicBezTo>
                            <a:pt x="-8868" y="544239"/>
                            <a:pt x="935774" y="130861"/>
                            <a:pt x="1501988" y="26067"/>
                          </a:cubicBezTo>
                          <a:lnTo>
                            <a:pt x="1609386" y="9362"/>
                          </a:lnTo>
                          <a:lnTo>
                            <a:pt x="2390805" y="2142900"/>
                          </a:lnTo>
                          <a:lnTo>
                            <a:pt x="2446297" y="2142900"/>
                          </a:lnTo>
                          <a:lnTo>
                            <a:pt x="2543256" y="714372"/>
                          </a:lnTo>
                          <a:lnTo>
                            <a:pt x="2509533" y="707564"/>
                          </a:lnTo>
                          <a:cubicBezTo>
                            <a:pt x="2464951" y="688707"/>
                            <a:pt x="2433668" y="644562"/>
                            <a:pt x="2433668" y="593111"/>
                          </a:cubicBezTo>
                          <a:lnTo>
                            <a:pt x="2433668" y="390689"/>
                          </a:lnTo>
                          <a:cubicBezTo>
                            <a:pt x="2433668" y="322088"/>
                            <a:pt x="2489281" y="266475"/>
                            <a:pt x="2557882" y="266475"/>
                          </a:cubicBezTo>
                          <a:lnTo>
                            <a:pt x="2842854" y="266475"/>
                          </a:lnTo>
                          <a:cubicBezTo>
                            <a:pt x="2911455" y="266475"/>
                            <a:pt x="2967068" y="322088"/>
                            <a:pt x="2967068" y="390689"/>
                          </a:cubicBezTo>
                          <a:lnTo>
                            <a:pt x="2967068" y="593111"/>
                          </a:lnTo>
                          <a:cubicBezTo>
                            <a:pt x="2967068" y="644562"/>
                            <a:pt x="2935786" y="688707"/>
                            <a:pt x="2891204" y="707564"/>
                          </a:cubicBezTo>
                          <a:lnTo>
                            <a:pt x="2857481" y="714372"/>
                          </a:lnTo>
                          <a:lnTo>
                            <a:pt x="2954440" y="2142900"/>
                          </a:lnTo>
                          <a:lnTo>
                            <a:pt x="2990881" y="2142900"/>
                          </a:lnTo>
                          <a:lnTo>
                            <a:pt x="3793366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1" name="Rectangle 12">
                      <a:extLst>
                        <a:ext uri="{FF2B5EF4-FFF2-40B4-BE49-F238E27FC236}">
                          <a16:creationId xmlns:a16="http://schemas.microsoft.com/office/drawing/2014/main" id="{B3D0E304-4767-476A-9A77-8C610B9B6C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7998" y="1458433"/>
                      <a:ext cx="340246" cy="158254"/>
                    </a:xfrm>
                    <a:custGeom>
                      <a:avLst/>
                      <a:gdLst>
                        <a:gd name="connsiteX0" fmla="*/ 0 w 4678680"/>
                        <a:gd name="connsiteY0" fmla="*/ 0 h 495300"/>
                        <a:gd name="connsiteX1" fmla="*/ 4678680 w 4678680"/>
                        <a:gd name="connsiteY1" fmla="*/ 0 h 495300"/>
                        <a:gd name="connsiteX2" fmla="*/ 4678680 w 4678680"/>
                        <a:gd name="connsiteY2" fmla="*/ 495300 h 495300"/>
                        <a:gd name="connsiteX3" fmla="*/ 0 w 4678680"/>
                        <a:gd name="connsiteY3" fmla="*/ 495300 h 495300"/>
                        <a:gd name="connsiteX4" fmla="*/ 0 w 4678680"/>
                        <a:gd name="connsiteY4" fmla="*/ 0 h 495300"/>
                        <a:gd name="connsiteX0" fmla="*/ 0 w 4678680"/>
                        <a:gd name="connsiteY0" fmla="*/ 7620 h 502920"/>
                        <a:gd name="connsiteX1" fmla="*/ 1493520 w 4678680"/>
                        <a:gd name="connsiteY1" fmla="*/ 0 h 502920"/>
                        <a:gd name="connsiteX2" fmla="*/ 4678680 w 4678680"/>
                        <a:gd name="connsiteY2" fmla="*/ 7620 h 502920"/>
                        <a:gd name="connsiteX3" fmla="*/ 4678680 w 4678680"/>
                        <a:gd name="connsiteY3" fmla="*/ 502920 h 502920"/>
                        <a:gd name="connsiteX4" fmla="*/ 0 w 4678680"/>
                        <a:gd name="connsiteY4" fmla="*/ 502920 h 502920"/>
                        <a:gd name="connsiteX5" fmla="*/ 0 w 4678680"/>
                        <a:gd name="connsiteY5" fmla="*/ 7620 h 502920"/>
                        <a:gd name="connsiteX0" fmla="*/ 0 w 6042660"/>
                        <a:gd name="connsiteY0" fmla="*/ 2461260 h 2956560"/>
                        <a:gd name="connsiteX1" fmla="*/ 1493520 w 6042660"/>
                        <a:gd name="connsiteY1" fmla="*/ 2453640 h 2956560"/>
                        <a:gd name="connsiteX2" fmla="*/ 6042660 w 6042660"/>
                        <a:gd name="connsiteY2" fmla="*/ 0 h 2956560"/>
                        <a:gd name="connsiteX3" fmla="*/ 4678680 w 6042660"/>
                        <a:gd name="connsiteY3" fmla="*/ 2956560 h 2956560"/>
                        <a:gd name="connsiteX4" fmla="*/ 0 w 6042660"/>
                        <a:gd name="connsiteY4" fmla="*/ 2956560 h 2956560"/>
                        <a:gd name="connsiteX5" fmla="*/ 0 w 6042660"/>
                        <a:gd name="connsiteY5" fmla="*/ 2461260 h 2956560"/>
                        <a:gd name="connsiteX0" fmla="*/ 0 w 6050280"/>
                        <a:gd name="connsiteY0" fmla="*/ 2468880 h 2964180"/>
                        <a:gd name="connsiteX1" fmla="*/ 1493520 w 6050280"/>
                        <a:gd name="connsiteY1" fmla="*/ 2461260 h 2964180"/>
                        <a:gd name="connsiteX2" fmla="*/ 6050280 w 6050280"/>
                        <a:gd name="connsiteY2" fmla="*/ 0 h 2964180"/>
                        <a:gd name="connsiteX3" fmla="*/ 4678680 w 6050280"/>
                        <a:gd name="connsiteY3" fmla="*/ 2964180 h 2964180"/>
                        <a:gd name="connsiteX4" fmla="*/ 0 w 6050280"/>
                        <a:gd name="connsiteY4" fmla="*/ 2964180 h 2964180"/>
                        <a:gd name="connsiteX5" fmla="*/ 0 w 6050280"/>
                        <a:gd name="connsiteY5" fmla="*/ 2468880 h 2964180"/>
                        <a:gd name="connsiteX0" fmla="*/ 0 w 6050280"/>
                        <a:gd name="connsiteY0" fmla="*/ 2468880 h 2964180"/>
                        <a:gd name="connsiteX1" fmla="*/ 1493520 w 6050280"/>
                        <a:gd name="connsiteY1" fmla="*/ 2461260 h 2964180"/>
                        <a:gd name="connsiteX2" fmla="*/ 3924300 w 6050280"/>
                        <a:gd name="connsiteY2" fmla="*/ 1150620 h 2964180"/>
                        <a:gd name="connsiteX3" fmla="*/ 6050280 w 6050280"/>
                        <a:gd name="connsiteY3" fmla="*/ 0 h 2964180"/>
                        <a:gd name="connsiteX4" fmla="*/ 4678680 w 6050280"/>
                        <a:gd name="connsiteY4" fmla="*/ 2964180 h 2964180"/>
                        <a:gd name="connsiteX5" fmla="*/ 0 w 6050280"/>
                        <a:gd name="connsiteY5" fmla="*/ 2964180 h 2964180"/>
                        <a:gd name="connsiteX6" fmla="*/ 0 w 6050280"/>
                        <a:gd name="connsiteY6" fmla="*/ 2468880 h 2964180"/>
                        <a:gd name="connsiteX0" fmla="*/ 0 w 6050280"/>
                        <a:gd name="connsiteY0" fmla="*/ 2468880 h 2964180"/>
                        <a:gd name="connsiteX1" fmla="*/ 1493520 w 6050280"/>
                        <a:gd name="connsiteY1" fmla="*/ 2461260 h 2964180"/>
                        <a:gd name="connsiteX2" fmla="*/ 2697480 w 6050280"/>
                        <a:gd name="connsiteY2" fmla="*/ 15240 h 2964180"/>
                        <a:gd name="connsiteX3" fmla="*/ 6050280 w 6050280"/>
                        <a:gd name="connsiteY3" fmla="*/ 0 h 2964180"/>
                        <a:gd name="connsiteX4" fmla="*/ 4678680 w 6050280"/>
                        <a:gd name="connsiteY4" fmla="*/ 2964180 h 2964180"/>
                        <a:gd name="connsiteX5" fmla="*/ 0 w 6050280"/>
                        <a:gd name="connsiteY5" fmla="*/ 2964180 h 2964180"/>
                        <a:gd name="connsiteX6" fmla="*/ 0 w 6050280"/>
                        <a:gd name="connsiteY6" fmla="*/ 2468880 h 2964180"/>
                        <a:gd name="connsiteX0" fmla="*/ 0 w 6050280"/>
                        <a:gd name="connsiteY0" fmla="*/ 2468880 h 2964180"/>
                        <a:gd name="connsiteX1" fmla="*/ 1493520 w 6050280"/>
                        <a:gd name="connsiteY1" fmla="*/ 2461260 h 2964180"/>
                        <a:gd name="connsiteX2" fmla="*/ 2697480 w 6050280"/>
                        <a:gd name="connsiteY2" fmla="*/ 7620 h 2964180"/>
                        <a:gd name="connsiteX3" fmla="*/ 6050280 w 6050280"/>
                        <a:gd name="connsiteY3" fmla="*/ 0 h 2964180"/>
                        <a:gd name="connsiteX4" fmla="*/ 4678680 w 6050280"/>
                        <a:gd name="connsiteY4" fmla="*/ 2964180 h 2964180"/>
                        <a:gd name="connsiteX5" fmla="*/ 0 w 6050280"/>
                        <a:gd name="connsiteY5" fmla="*/ 2964180 h 2964180"/>
                        <a:gd name="connsiteX6" fmla="*/ 0 w 6050280"/>
                        <a:gd name="connsiteY6" fmla="*/ 2468880 h 2964180"/>
                        <a:gd name="connsiteX0" fmla="*/ 0 w 6050280"/>
                        <a:gd name="connsiteY0" fmla="*/ 2468880 h 2964180"/>
                        <a:gd name="connsiteX1" fmla="*/ 1493520 w 6050280"/>
                        <a:gd name="connsiteY1" fmla="*/ 2461260 h 2964180"/>
                        <a:gd name="connsiteX2" fmla="*/ 2705100 w 6050280"/>
                        <a:gd name="connsiteY2" fmla="*/ 22860 h 2964180"/>
                        <a:gd name="connsiteX3" fmla="*/ 6050280 w 6050280"/>
                        <a:gd name="connsiteY3" fmla="*/ 0 h 2964180"/>
                        <a:gd name="connsiteX4" fmla="*/ 4678680 w 6050280"/>
                        <a:gd name="connsiteY4" fmla="*/ 2964180 h 2964180"/>
                        <a:gd name="connsiteX5" fmla="*/ 0 w 6050280"/>
                        <a:gd name="connsiteY5" fmla="*/ 2964180 h 2964180"/>
                        <a:gd name="connsiteX6" fmla="*/ 0 w 6050280"/>
                        <a:gd name="connsiteY6" fmla="*/ 2468880 h 2964180"/>
                        <a:gd name="connsiteX0" fmla="*/ 0 w 6050280"/>
                        <a:gd name="connsiteY0" fmla="*/ 2468880 h 2964180"/>
                        <a:gd name="connsiteX1" fmla="*/ 1493520 w 6050280"/>
                        <a:gd name="connsiteY1" fmla="*/ 2461260 h 2964180"/>
                        <a:gd name="connsiteX2" fmla="*/ 2705100 w 6050280"/>
                        <a:gd name="connsiteY2" fmla="*/ 7620 h 2964180"/>
                        <a:gd name="connsiteX3" fmla="*/ 6050280 w 6050280"/>
                        <a:gd name="connsiteY3" fmla="*/ 0 h 2964180"/>
                        <a:gd name="connsiteX4" fmla="*/ 4678680 w 6050280"/>
                        <a:gd name="connsiteY4" fmla="*/ 2964180 h 2964180"/>
                        <a:gd name="connsiteX5" fmla="*/ 0 w 6050280"/>
                        <a:gd name="connsiteY5" fmla="*/ 2964180 h 2964180"/>
                        <a:gd name="connsiteX6" fmla="*/ 0 w 6050280"/>
                        <a:gd name="connsiteY6" fmla="*/ 2468880 h 2964180"/>
                        <a:gd name="connsiteX0" fmla="*/ 0 w 6050280"/>
                        <a:gd name="connsiteY0" fmla="*/ 2468880 h 2964180"/>
                        <a:gd name="connsiteX1" fmla="*/ 1493520 w 6050280"/>
                        <a:gd name="connsiteY1" fmla="*/ 2461260 h 2964180"/>
                        <a:gd name="connsiteX2" fmla="*/ 2702719 w 6050280"/>
                        <a:gd name="connsiteY2" fmla="*/ 5239 h 2964180"/>
                        <a:gd name="connsiteX3" fmla="*/ 6050280 w 6050280"/>
                        <a:gd name="connsiteY3" fmla="*/ 0 h 2964180"/>
                        <a:gd name="connsiteX4" fmla="*/ 4678680 w 6050280"/>
                        <a:gd name="connsiteY4" fmla="*/ 2964180 h 2964180"/>
                        <a:gd name="connsiteX5" fmla="*/ 0 w 6050280"/>
                        <a:gd name="connsiteY5" fmla="*/ 2964180 h 2964180"/>
                        <a:gd name="connsiteX6" fmla="*/ 0 w 6050280"/>
                        <a:gd name="connsiteY6" fmla="*/ 2468880 h 2964180"/>
                        <a:gd name="connsiteX0" fmla="*/ 0 w 6050280"/>
                        <a:gd name="connsiteY0" fmla="*/ 2470785 h 2966085"/>
                        <a:gd name="connsiteX1" fmla="*/ 1493520 w 6050280"/>
                        <a:gd name="connsiteY1" fmla="*/ 2463165 h 2966085"/>
                        <a:gd name="connsiteX2" fmla="*/ 2707482 w 6050280"/>
                        <a:gd name="connsiteY2" fmla="*/ 0 h 2966085"/>
                        <a:gd name="connsiteX3" fmla="*/ 6050280 w 6050280"/>
                        <a:gd name="connsiteY3" fmla="*/ 1905 h 2966085"/>
                        <a:gd name="connsiteX4" fmla="*/ 4678680 w 6050280"/>
                        <a:gd name="connsiteY4" fmla="*/ 2966085 h 2966085"/>
                        <a:gd name="connsiteX5" fmla="*/ 0 w 6050280"/>
                        <a:gd name="connsiteY5" fmla="*/ 2966085 h 2966085"/>
                        <a:gd name="connsiteX6" fmla="*/ 0 w 6050280"/>
                        <a:gd name="connsiteY6" fmla="*/ 2470785 h 2966085"/>
                        <a:gd name="connsiteX0" fmla="*/ 0 w 6050280"/>
                        <a:gd name="connsiteY0" fmla="*/ 2470785 h 2966085"/>
                        <a:gd name="connsiteX1" fmla="*/ 1493520 w 6050280"/>
                        <a:gd name="connsiteY1" fmla="*/ 2463165 h 2966085"/>
                        <a:gd name="connsiteX2" fmla="*/ 2569845 w 6050280"/>
                        <a:gd name="connsiteY2" fmla="*/ 283846 h 2966085"/>
                        <a:gd name="connsiteX3" fmla="*/ 2707482 w 6050280"/>
                        <a:gd name="connsiteY3" fmla="*/ 0 h 2966085"/>
                        <a:gd name="connsiteX4" fmla="*/ 6050280 w 6050280"/>
                        <a:gd name="connsiteY4" fmla="*/ 1905 h 2966085"/>
                        <a:gd name="connsiteX5" fmla="*/ 4678680 w 6050280"/>
                        <a:gd name="connsiteY5" fmla="*/ 2966085 h 2966085"/>
                        <a:gd name="connsiteX6" fmla="*/ 0 w 6050280"/>
                        <a:gd name="connsiteY6" fmla="*/ 2966085 h 2966085"/>
                        <a:gd name="connsiteX7" fmla="*/ 0 w 6050280"/>
                        <a:gd name="connsiteY7" fmla="*/ 2470785 h 2966085"/>
                        <a:gd name="connsiteX0" fmla="*/ 0 w 6050280"/>
                        <a:gd name="connsiteY0" fmla="*/ 2470785 h 2966085"/>
                        <a:gd name="connsiteX1" fmla="*/ 1493520 w 6050280"/>
                        <a:gd name="connsiteY1" fmla="*/ 2463165 h 2966085"/>
                        <a:gd name="connsiteX2" fmla="*/ 2296001 w 6050280"/>
                        <a:gd name="connsiteY2" fmla="*/ 238602 h 2966085"/>
                        <a:gd name="connsiteX3" fmla="*/ 2707482 w 6050280"/>
                        <a:gd name="connsiteY3" fmla="*/ 0 h 2966085"/>
                        <a:gd name="connsiteX4" fmla="*/ 6050280 w 6050280"/>
                        <a:gd name="connsiteY4" fmla="*/ 1905 h 2966085"/>
                        <a:gd name="connsiteX5" fmla="*/ 4678680 w 6050280"/>
                        <a:gd name="connsiteY5" fmla="*/ 2966085 h 2966085"/>
                        <a:gd name="connsiteX6" fmla="*/ 0 w 6050280"/>
                        <a:gd name="connsiteY6" fmla="*/ 2966085 h 2966085"/>
                        <a:gd name="connsiteX7" fmla="*/ 0 w 6050280"/>
                        <a:gd name="connsiteY7" fmla="*/ 2470785 h 2966085"/>
                        <a:gd name="connsiteX0" fmla="*/ 0 w 6050280"/>
                        <a:gd name="connsiteY0" fmla="*/ 2470785 h 2966085"/>
                        <a:gd name="connsiteX1" fmla="*/ 1493520 w 6050280"/>
                        <a:gd name="connsiteY1" fmla="*/ 2463165 h 2966085"/>
                        <a:gd name="connsiteX2" fmla="*/ 2303145 w 6050280"/>
                        <a:gd name="connsiteY2" fmla="*/ 238602 h 2966085"/>
                        <a:gd name="connsiteX3" fmla="*/ 2707482 w 6050280"/>
                        <a:gd name="connsiteY3" fmla="*/ 0 h 2966085"/>
                        <a:gd name="connsiteX4" fmla="*/ 6050280 w 6050280"/>
                        <a:gd name="connsiteY4" fmla="*/ 1905 h 2966085"/>
                        <a:gd name="connsiteX5" fmla="*/ 4678680 w 6050280"/>
                        <a:gd name="connsiteY5" fmla="*/ 2966085 h 2966085"/>
                        <a:gd name="connsiteX6" fmla="*/ 0 w 6050280"/>
                        <a:gd name="connsiteY6" fmla="*/ 2966085 h 2966085"/>
                        <a:gd name="connsiteX7" fmla="*/ 0 w 6050280"/>
                        <a:gd name="connsiteY7" fmla="*/ 2470785 h 2966085"/>
                        <a:gd name="connsiteX0" fmla="*/ 0 w 6050280"/>
                        <a:gd name="connsiteY0" fmla="*/ 2470785 h 2966085"/>
                        <a:gd name="connsiteX1" fmla="*/ 1493520 w 6050280"/>
                        <a:gd name="connsiteY1" fmla="*/ 2463165 h 2966085"/>
                        <a:gd name="connsiteX2" fmla="*/ 2296795 w 6050280"/>
                        <a:gd name="connsiteY2" fmla="*/ 232252 h 2966085"/>
                        <a:gd name="connsiteX3" fmla="*/ 2707482 w 6050280"/>
                        <a:gd name="connsiteY3" fmla="*/ 0 h 2966085"/>
                        <a:gd name="connsiteX4" fmla="*/ 6050280 w 6050280"/>
                        <a:gd name="connsiteY4" fmla="*/ 1905 h 2966085"/>
                        <a:gd name="connsiteX5" fmla="*/ 4678680 w 6050280"/>
                        <a:gd name="connsiteY5" fmla="*/ 2966085 h 2966085"/>
                        <a:gd name="connsiteX6" fmla="*/ 0 w 6050280"/>
                        <a:gd name="connsiteY6" fmla="*/ 2966085 h 2966085"/>
                        <a:gd name="connsiteX7" fmla="*/ 0 w 6050280"/>
                        <a:gd name="connsiteY7" fmla="*/ 2470785 h 2966085"/>
                        <a:gd name="connsiteX0" fmla="*/ 0 w 6050280"/>
                        <a:gd name="connsiteY0" fmla="*/ 2470785 h 2966085"/>
                        <a:gd name="connsiteX1" fmla="*/ 1480820 w 6050280"/>
                        <a:gd name="connsiteY1" fmla="*/ 2456815 h 2966085"/>
                        <a:gd name="connsiteX2" fmla="*/ 2296795 w 6050280"/>
                        <a:gd name="connsiteY2" fmla="*/ 232252 h 2966085"/>
                        <a:gd name="connsiteX3" fmla="*/ 2707482 w 6050280"/>
                        <a:gd name="connsiteY3" fmla="*/ 0 h 2966085"/>
                        <a:gd name="connsiteX4" fmla="*/ 6050280 w 6050280"/>
                        <a:gd name="connsiteY4" fmla="*/ 1905 h 2966085"/>
                        <a:gd name="connsiteX5" fmla="*/ 4678680 w 6050280"/>
                        <a:gd name="connsiteY5" fmla="*/ 2966085 h 2966085"/>
                        <a:gd name="connsiteX6" fmla="*/ 0 w 6050280"/>
                        <a:gd name="connsiteY6" fmla="*/ 2966085 h 2966085"/>
                        <a:gd name="connsiteX7" fmla="*/ 0 w 6050280"/>
                        <a:gd name="connsiteY7" fmla="*/ 2470785 h 2966085"/>
                        <a:gd name="connsiteX0" fmla="*/ 0 w 6050280"/>
                        <a:gd name="connsiteY0" fmla="*/ 2470785 h 2966085"/>
                        <a:gd name="connsiteX1" fmla="*/ 1499870 w 6050280"/>
                        <a:gd name="connsiteY1" fmla="*/ 2456815 h 2966085"/>
                        <a:gd name="connsiteX2" fmla="*/ 2296795 w 6050280"/>
                        <a:gd name="connsiteY2" fmla="*/ 232252 h 2966085"/>
                        <a:gd name="connsiteX3" fmla="*/ 2707482 w 6050280"/>
                        <a:gd name="connsiteY3" fmla="*/ 0 h 2966085"/>
                        <a:gd name="connsiteX4" fmla="*/ 6050280 w 6050280"/>
                        <a:gd name="connsiteY4" fmla="*/ 1905 h 2966085"/>
                        <a:gd name="connsiteX5" fmla="*/ 4678680 w 6050280"/>
                        <a:gd name="connsiteY5" fmla="*/ 2966085 h 2966085"/>
                        <a:gd name="connsiteX6" fmla="*/ 0 w 6050280"/>
                        <a:gd name="connsiteY6" fmla="*/ 2966085 h 2966085"/>
                        <a:gd name="connsiteX7" fmla="*/ 0 w 6050280"/>
                        <a:gd name="connsiteY7" fmla="*/ 2470785 h 2966085"/>
                        <a:gd name="connsiteX0" fmla="*/ 0 w 6050280"/>
                        <a:gd name="connsiteY0" fmla="*/ 2470785 h 2966085"/>
                        <a:gd name="connsiteX1" fmla="*/ 1499870 w 6050280"/>
                        <a:gd name="connsiteY1" fmla="*/ 2456815 h 2966085"/>
                        <a:gd name="connsiteX2" fmla="*/ 2296795 w 6050280"/>
                        <a:gd name="connsiteY2" fmla="*/ 225902 h 2966085"/>
                        <a:gd name="connsiteX3" fmla="*/ 2707482 w 6050280"/>
                        <a:gd name="connsiteY3" fmla="*/ 0 h 2966085"/>
                        <a:gd name="connsiteX4" fmla="*/ 6050280 w 6050280"/>
                        <a:gd name="connsiteY4" fmla="*/ 1905 h 2966085"/>
                        <a:gd name="connsiteX5" fmla="*/ 4678680 w 6050280"/>
                        <a:gd name="connsiteY5" fmla="*/ 2966085 h 2966085"/>
                        <a:gd name="connsiteX6" fmla="*/ 0 w 6050280"/>
                        <a:gd name="connsiteY6" fmla="*/ 2966085 h 2966085"/>
                        <a:gd name="connsiteX7" fmla="*/ 0 w 6050280"/>
                        <a:gd name="connsiteY7" fmla="*/ 2470785 h 2966085"/>
                        <a:gd name="connsiteX0" fmla="*/ 0 w 6050280"/>
                        <a:gd name="connsiteY0" fmla="*/ 2466022 h 2966085"/>
                        <a:gd name="connsiteX1" fmla="*/ 1499870 w 6050280"/>
                        <a:gd name="connsiteY1" fmla="*/ 2456815 h 2966085"/>
                        <a:gd name="connsiteX2" fmla="*/ 2296795 w 6050280"/>
                        <a:gd name="connsiteY2" fmla="*/ 225902 h 2966085"/>
                        <a:gd name="connsiteX3" fmla="*/ 2707482 w 6050280"/>
                        <a:gd name="connsiteY3" fmla="*/ 0 h 2966085"/>
                        <a:gd name="connsiteX4" fmla="*/ 6050280 w 6050280"/>
                        <a:gd name="connsiteY4" fmla="*/ 1905 h 2966085"/>
                        <a:gd name="connsiteX5" fmla="*/ 4678680 w 6050280"/>
                        <a:gd name="connsiteY5" fmla="*/ 2966085 h 2966085"/>
                        <a:gd name="connsiteX6" fmla="*/ 0 w 6050280"/>
                        <a:gd name="connsiteY6" fmla="*/ 2966085 h 2966085"/>
                        <a:gd name="connsiteX7" fmla="*/ 0 w 6050280"/>
                        <a:gd name="connsiteY7" fmla="*/ 2466022 h 2966085"/>
                        <a:gd name="connsiteX0" fmla="*/ 0 w 6050280"/>
                        <a:gd name="connsiteY0" fmla="*/ 2466022 h 2966085"/>
                        <a:gd name="connsiteX1" fmla="*/ 1499870 w 6050280"/>
                        <a:gd name="connsiteY1" fmla="*/ 2463958 h 2966085"/>
                        <a:gd name="connsiteX2" fmla="*/ 2296795 w 6050280"/>
                        <a:gd name="connsiteY2" fmla="*/ 225902 h 2966085"/>
                        <a:gd name="connsiteX3" fmla="*/ 2707482 w 6050280"/>
                        <a:gd name="connsiteY3" fmla="*/ 0 h 2966085"/>
                        <a:gd name="connsiteX4" fmla="*/ 6050280 w 6050280"/>
                        <a:gd name="connsiteY4" fmla="*/ 1905 h 2966085"/>
                        <a:gd name="connsiteX5" fmla="*/ 4678680 w 6050280"/>
                        <a:gd name="connsiteY5" fmla="*/ 2966085 h 2966085"/>
                        <a:gd name="connsiteX6" fmla="*/ 0 w 6050280"/>
                        <a:gd name="connsiteY6" fmla="*/ 2966085 h 2966085"/>
                        <a:gd name="connsiteX7" fmla="*/ 0 w 6050280"/>
                        <a:gd name="connsiteY7" fmla="*/ 2466022 h 2966085"/>
                        <a:gd name="connsiteX0" fmla="*/ 0 w 6050280"/>
                        <a:gd name="connsiteY0" fmla="*/ 2466022 h 2966085"/>
                        <a:gd name="connsiteX1" fmla="*/ 1499870 w 6050280"/>
                        <a:gd name="connsiteY1" fmla="*/ 2466340 h 2966085"/>
                        <a:gd name="connsiteX2" fmla="*/ 2296795 w 6050280"/>
                        <a:gd name="connsiteY2" fmla="*/ 225902 h 2966085"/>
                        <a:gd name="connsiteX3" fmla="*/ 2707482 w 6050280"/>
                        <a:gd name="connsiteY3" fmla="*/ 0 h 2966085"/>
                        <a:gd name="connsiteX4" fmla="*/ 6050280 w 6050280"/>
                        <a:gd name="connsiteY4" fmla="*/ 1905 h 2966085"/>
                        <a:gd name="connsiteX5" fmla="*/ 4678680 w 6050280"/>
                        <a:gd name="connsiteY5" fmla="*/ 2966085 h 2966085"/>
                        <a:gd name="connsiteX6" fmla="*/ 0 w 6050280"/>
                        <a:gd name="connsiteY6" fmla="*/ 2966085 h 2966085"/>
                        <a:gd name="connsiteX7" fmla="*/ 0 w 6050280"/>
                        <a:gd name="connsiteY7" fmla="*/ 2466022 h 2966085"/>
                        <a:gd name="connsiteX0" fmla="*/ 304800 w 6355080"/>
                        <a:gd name="connsiteY0" fmla="*/ 2466022 h 2966085"/>
                        <a:gd name="connsiteX1" fmla="*/ 1804670 w 6355080"/>
                        <a:gd name="connsiteY1" fmla="*/ 2466340 h 2966085"/>
                        <a:gd name="connsiteX2" fmla="*/ 2601595 w 6355080"/>
                        <a:gd name="connsiteY2" fmla="*/ 225902 h 2966085"/>
                        <a:gd name="connsiteX3" fmla="*/ 3012282 w 6355080"/>
                        <a:gd name="connsiteY3" fmla="*/ 0 h 2966085"/>
                        <a:gd name="connsiteX4" fmla="*/ 6355080 w 6355080"/>
                        <a:gd name="connsiteY4" fmla="*/ 1905 h 2966085"/>
                        <a:gd name="connsiteX5" fmla="*/ 4983480 w 6355080"/>
                        <a:gd name="connsiteY5" fmla="*/ 2966085 h 2966085"/>
                        <a:gd name="connsiteX6" fmla="*/ 0 w 6355080"/>
                        <a:gd name="connsiteY6" fmla="*/ 2963704 h 2966085"/>
                        <a:gd name="connsiteX7" fmla="*/ 304800 w 6355080"/>
                        <a:gd name="connsiteY7" fmla="*/ 2466022 h 2966085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59921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4981099 w 6352699"/>
                        <a:gd name="connsiteY5" fmla="*/ 2966085 h 2966086"/>
                        <a:gd name="connsiteX6" fmla="*/ 0 w 6352699"/>
                        <a:gd name="connsiteY6" fmla="*/ 2966086 h 2966086"/>
                        <a:gd name="connsiteX7" fmla="*/ 302419 w 6352699"/>
                        <a:gd name="connsiteY7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59921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202079 w 6352699"/>
                        <a:gd name="connsiteY5" fmla="*/ 250888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59921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23059 w 6352699"/>
                        <a:gd name="connsiteY5" fmla="*/ 257746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59921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700"/>
                        <a:gd name="connsiteX1" fmla="*/ 1802289 w 6352699"/>
                        <a:gd name="connsiteY1" fmla="*/ 2466340 h 2966700"/>
                        <a:gd name="connsiteX2" fmla="*/ 2614454 w 6352699"/>
                        <a:gd name="connsiteY2" fmla="*/ 225902 h 2966700"/>
                        <a:gd name="connsiteX3" fmla="*/ 3009901 w 6352699"/>
                        <a:gd name="connsiteY3" fmla="*/ 0 h 2966700"/>
                        <a:gd name="connsiteX4" fmla="*/ 6352699 w 6352699"/>
                        <a:gd name="connsiteY4" fmla="*/ 1905 h 2966700"/>
                        <a:gd name="connsiteX5" fmla="*/ 5407819 w 6352699"/>
                        <a:gd name="connsiteY5" fmla="*/ 2569845 h 2966700"/>
                        <a:gd name="connsiteX6" fmla="*/ 4981099 w 6352699"/>
                        <a:gd name="connsiteY6" fmla="*/ 2966085 h 2966700"/>
                        <a:gd name="connsiteX7" fmla="*/ 0 w 6352699"/>
                        <a:gd name="connsiteY7" fmla="*/ 2966086 h 2966700"/>
                        <a:gd name="connsiteX8" fmla="*/ 302419 w 6352699"/>
                        <a:gd name="connsiteY8" fmla="*/ 2466022 h 2966700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02419 w 6352699"/>
                        <a:gd name="connsiteY0" fmla="*/ 2466022 h 2966086"/>
                        <a:gd name="connsiteX1" fmla="*/ 1802289 w 6352699"/>
                        <a:gd name="connsiteY1" fmla="*/ 2466340 h 2966086"/>
                        <a:gd name="connsiteX2" fmla="*/ 2614454 w 6352699"/>
                        <a:gd name="connsiteY2" fmla="*/ 225902 h 2966086"/>
                        <a:gd name="connsiteX3" fmla="*/ 3009901 w 6352699"/>
                        <a:gd name="connsiteY3" fmla="*/ 0 h 2966086"/>
                        <a:gd name="connsiteX4" fmla="*/ 6352699 w 6352699"/>
                        <a:gd name="connsiteY4" fmla="*/ 1905 h 2966086"/>
                        <a:gd name="connsiteX5" fmla="*/ 5407819 w 6352699"/>
                        <a:gd name="connsiteY5" fmla="*/ 2569845 h 2966086"/>
                        <a:gd name="connsiteX6" fmla="*/ 4981099 w 6352699"/>
                        <a:gd name="connsiteY6" fmla="*/ 2966085 h 2966086"/>
                        <a:gd name="connsiteX7" fmla="*/ 0 w 6352699"/>
                        <a:gd name="connsiteY7" fmla="*/ 2966086 h 2966086"/>
                        <a:gd name="connsiteX8" fmla="*/ 302419 w 6352699"/>
                        <a:gd name="connsiteY8" fmla="*/ 2466022 h 2966086"/>
                        <a:gd name="connsiteX0" fmla="*/ 320209 w 6370489"/>
                        <a:gd name="connsiteY0" fmla="*/ 2466022 h 2966086"/>
                        <a:gd name="connsiteX1" fmla="*/ 1820079 w 6370489"/>
                        <a:gd name="connsiteY1" fmla="*/ 2466340 h 2966086"/>
                        <a:gd name="connsiteX2" fmla="*/ 2632244 w 6370489"/>
                        <a:gd name="connsiteY2" fmla="*/ 225902 h 2966086"/>
                        <a:gd name="connsiteX3" fmla="*/ 3027691 w 6370489"/>
                        <a:gd name="connsiteY3" fmla="*/ 0 h 2966086"/>
                        <a:gd name="connsiteX4" fmla="*/ 6370489 w 6370489"/>
                        <a:gd name="connsiteY4" fmla="*/ 1905 h 2966086"/>
                        <a:gd name="connsiteX5" fmla="*/ 5425609 w 6370489"/>
                        <a:gd name="connsiteY5" fmla="*/ 2569845 h 2966086"/>
                        <a:gd name="connsiteX6" fmla="*/ 4998889 w 6370489"/>
                        <a:gd name="connsiteY6" fmla="*/ 2966085 h 2966086"/>
                        <a:gd name="connsiteX7" fmla="*/ 17790 w 6370489"/>
                        <a:gd name="connsiteY7" fmla="*/ 2966086 h 2966086"/>
                        <a:gd name="connsiteX8" fmla="*/ 320209 w 6370489"/>
                        <a:gd name="connsiteY8" fmla="*/ 2466022 h 2966086"/>
                        <a:gd name="connsiteX0" fmla="*/ 314522 w 6364802"/>
                        <a:gd name="connsiteY0" fmla="*/ 2466022 h 2966086"/>
                        <a:gd name="connsiteX1" fmla="*/ 1814392 w 6364802"/>
                        <a:gd name="connsiteY1" fmla="*/ 2466340 h 2966086"/>
                        <a:gd name="connsiteX2" fmla="*/ 2626557 w 6364802"/>
                        <a:gd name="connsiteY2" fmla="*/ 225902 h 2966086"/>
                        <a:gd name="connsiteX3" fmla="*/ 3022004 w 6364802"/>
                        <a:gd name="connsiteY3" fmla="*/ 0 h 2966086"/>
                        <a:gd name="connsiteX4" fmla="*/ 6364802 w 6364802"/>
                        <a:gd name="connsiteY4" fmla="*/ 1905 h 2966086"/>
                        <a:gd name="connsiteX5" fmla="*/ 5419922 w 6364802"/>
                        <a:gd name="connsiteY5" fmla="*/ 2569845 h 2966086"/>
                        <a:gd name="connsiteX6" fmla="*/ 4993202 w 6364802"/>
                        <a:gd name="connsiteY6" fmla="*/ 2966085 h 2966086"/>
                        <a:gd name="connsiteX7" fmla="*/ 12103 w 6364802"/>
                        <a:gd name="connsiteY7" fmla="*/ 2966086 h 2966086"/>
                        <a:gd name="connsiteX8" fmla="*/ 314522 w 6364802"/>
                        <a:gd name="connsiteY8" fmla="*/ 2466022 h 2966086"/>
                        <a:gd name="connsiteX0" fmla="*/ 311812 w 6362092"/>
                        <a:gd name="connsiteY0" fmla="*/ 2466022 h 2966086"/>
                        <a:gd name="connsiteX1" fmla="*/ 1811682 w 6362092"/>
                        <a:gd name="connsiteY1" fmla="*/ 2466340 h 2966086"/>
                        <a:gd name="connsiteX2" fmla="*/ 2623847 w 6362092"/>
                        <a:gd name="connsiteY2" fmla="*/ 225902 h 2966086"/>
                        <a:gd name="connsiteX3" fmla="*/ 3019294 w 6362092"/>
                        <a:gd name="connsiteY3" fmla="*/ 0 h 2966086"/>
                        <a:gd name="connsiteX4" fmla="*/ 6362092 w 6362092"/>
                        <a:gd name="connsiteY4" fmla="*/ 1905 h 2966086"/>
                        <a:gd name="connsiteX5" fmla="*/ 5417212 w 6362092"/>
                        <a:gd name="connsiteY5" fmla="*/ 2569845 h 2966086"/>
                        <a:gd name="connsiteX6" fmla="*/ 4990492 w 6362092"/>
                        <a:gd name="connsiteY6" fmla="*/ 2966085 h 2966086"/>
                        <a:gd name="connsiteX7" fmla="*/ 9393 w 6362092"/>
                        <a:gd name="connsiteY7" fmla="*/ 2966086 h 2966086"/>
                        <a:gd name="connsiteX8" fmla="*/ 311812 w 6362092"/>
                        <a:gd name="connsiteY8" fmla="*/ 2466022 h 2966086"/>
                        <a:gd name="connsiteX0" fmla="*/ 309646 w 6359926"/>
                        <a:gd name="connsiteY0" fmla="*/ 2466022 h 2966086"/>
                        <a:gd name="connsiteX1" fmla="*/ 1809516 w 6359926"/>
                        <a:gd name="connsiteY1" fmla="*/ 2466340 h 2966086"/>
                        <a:gd name="connsiteX2" fmla="*/ 2621681 w 6359926"/>
                        <a:gd name="connsiteY2" fmla="*/ 225902 h 2966086"/>
                        <a:gd name="connsiteX3" fmla="*/ 3017128 w 6359926"/>
                        <a:gd name="connsiteY3" fmla="*/ 0 h 2966086"/>
                        <a:gd name="connsiteX4" fmla="*/ 6359926 w 6359926"/>
                        <a:gd name="connsiteY4" fmla="*/ 1905 h 2966086"/>
                        <a:gd name="connsiteX5" fmla="*/ 5415046 w 6359926"/>
                        <a:gd name="connsiteY5" fmla="*/ 2569845 h 2966086"/>
                        <a:gd name="connsiteX6" fmla="*/ 4988326 w 6359926"/>
                        <a:gd name="connsiteY6" fmla="*/ 2966085 h 2966086"/>
                        <a:gd name="connsiteX7" fmla="*/ 7227 w 6359926"/>
                        <a:gd name="connsiteY7" fmla="*/ 2966086 h 2966086"/>
                        <a:gd name="connsiteX8" fmla="*/ 309646 w 6359926"/>
                        <a:gd name="connsiteY8" fmla="*/ 2466022 h 2966086"/>
                        <a:gd name="connsiteX0" fmla="*/ 319794 w 6370074"/>
                        <a:gd name="connsiteY0" fmla="*/ 2466022 h 2966086"/>
                        <a:gd name="connsiteX1" fmla="*/ 1819664 w 6370074"/>
                        <a:gd name="connsiteY1" fmla="*/ 2466340 h 2966086"/>
                        <a:gd name="connsiteX2" fmla="*/ 2631829 w 6370074"/>
                        <a:gd name="connsiteY2" fmla="*/ 225902 h 2966086"/>
                        <a:gd name="connsiteX3" fmla="*/ 3027276 w 6370074"/>
                        <a:gd name="connsiteY3" fmla="*/ 0 h 2966086"/>
                        <a:gd name="connsiteX4" fmla="*/ 6370074 w 6370074"/>
                        <a:gd name="connsiteY4" fmla="*/ 1905 h 2966086"/>
                        <a:gd name="connsiteX5" fmla="*/ 5425194 w 6370074"/>
                        <a:gd name="connsiteY5" fmla="*/ 2569845 h 2966086"/>
                        <a:gd name="connsiteX6" fmla="*/ 4998474 w 6370074"/>
                        <a:gd name="connsiteY6" fmla="*/ 2966085 h 2966086"/>
                        <a:gd name="connsiteX7" fmla="*/ 17375 w 6370074"/>
                        <a:gd name="connsiteY7" fmla="*/ 2966086 h 2966086"/>
                        <a:gd name="connsiteX8" fmla="*/ 319794 w 6370074"/>
                        <a:gd name="connsiteY8" fmla="*/ 2466022 h 2966086"/>
                        <a:gd name="connsiteX0" fmla="*/ 321026 w 6371306"/>
                        <a:gd name="connsiteY0" fmla="*/ 2466022 h 2966086"/>
                        <a:gd name="connsiteX1" fmla="*/ 1820896 w 6371306"/>
                        <a:gd name="connsiteY1" fmla="*/ 2466340 h 2966086"/>
                        <a:gd name="connsiteX2" fmla="*/ 2633061 w 6371306"/>
                        <a:gd name="connsiteY2" fmla="*/ 225902 h 2966086"/>
                        <a:gd name="connsiteX3" fmla="*/ 3028508 w 6371306"/>
                        <a:gd name="connsiteY3" fmla="*/ 0 h 2966086"/>
                        <a:gd name="connsiteX4" fmla="*/ 6371306 w 6371306"/>
                        <a:gd name="connsiteY4" fmla="*/ 1905 h 2966086"/>
                        <a:gd name="connsiteX5" fmla="*/ 5426426 w 6371306"/>
                        <a:gd name="connsiteY5" fmla="*/ 2569845 h 2966086"/>
                        <a:gd name="connsiteX6" fmla="*/ 4999706 w 6371306"/>
                        <a:gd name="connsiteY6" fmla="*/ 2966085 h 2966086"/>
                        <a:gd name="connsiteX7" fmla="*/ 18607 w 6371306"/>
                        <a:gd name="connsiteY7" fmla="*/ 2966086 h 2966086"/>
                        <a:gd name="connsiteX8" fmla="*/ 321026 w 6371306"/>
                        <a:gd name="connsiteY8" fmla="*/ 2466022 h 2966086"/>
                        <a:gd name="connsiteX0" fmla="*/ 326792 w 6377072"/>
                        <a:gd name="connsiteY0" fmla="*/ 2466022 h 2966086"/>
                        <a:gd name="connsiteX1" fmla="*/ 1826662 w 6377072"/>
                        <a:gd name="connsiteY1" fmla="*/ 2466340 h 2966086"/>
                        <a:gd name="connsiteX2" fmla="*/ 2638827 w 6377072"/>
                        <a:gd name="connsiteY2" fmla="*/ 225902 h 2966086"/>
                        <a:gd name="connsiteX3" fmla="*/ 3034274 w 6377072"/>
                        <a:gd name="connsiteY3" fmla="*/ 0 h 2966086"/>
                        <a:gd name="connsiteX4" fmla="*/ 6377072 w 6377072"/>
                        <a:gd name="connsiteY4" fmla="*/ 1905 h 2966086"/>
                        <a:gd name="connsiteX5" fmla="*/ 5432192 w 6377072"/>
                        <a:gd name="connsiteY5" fmla="*/ 2569845 h 2966086"/>
                        <a:gd name="connsiteX6" fmla="*/ 5005472 w 6377072"/>
                        <a:gd name="connsiteY6" fmla="*/ 2966085 h 2966086"/>
                        <a:gd name="connsiteX7" fmla="*/ 24373 w 6377072"/>
                        <a:gd name="connsiteY7" fmla="*/ 2966086 h 2966086"/>
                        <a:gd name="connsiteX8" fmla="*/ 326792 w 6377072"/>
                        <a:gd name="connsiteY8" fmla="*/ 2466022 h 2966086"/>
                        <a:gd name="connsiteX0" fmla="*/ 326792 w 6377072"/>
                        <a:gd name="connsiteY0" fmla="*/ 2466022 h 2966086"/>
                        <a:gd name="connsiteX1" fmla="*/ 1826662 w 6377072"/>
                        <a:gd name="connsiteY1" fmla="*/ 2466340 h 2966086"/>
                        <a:gd name="connsiteX2" fmla="*/ 2638827 w 6377072"/>
                        <a:gd name="connsiteY2" fmla="*/ 225902 h 2966086"/>
                        <a:gd name="connsiteX3" fmla="*/ 3034274 w 6377072"/>
                        <a:gd name="connsiteY3" fmla="*/ 0 h 2966086"/>
                        <a:gd name="connsiteX4" fmla="*/ 6377072 w 6377072"/>
                        <a:gd name="connsiteY4" fmla="*/ 1905 h 2966086"/>
                        <a:gd name="connsiteX5" fmla="*/ 5432192 w 6377072"/>
                        <a:gd name="connsiteY5" fmla="*/ 2569845 h 2966086"/>
                        <a:gd name="connsiteX6" fmla="*/ 5005472 w 6377072"/>
                        <a:gd name="connsiteY6" fmla="*/ 2966085 h 2966086"/>
                        <a:gd name="connsiteX7" fmla="*/ 24373 w 6377072"/>
                        <a:gd name="connsiteY7" fmla="*/ 2966086 h 2966086"/>
                        <a:gd name="connsiteX8" fmla="*/ 326792 w 6377072"/>
                        <a:gd name="connsiteY8" fmla="*/ 2466022 h 2966086"/>
                        <a:gd name="connsiteX0" fmla="*/ 326792 w 6377072"/>
                        <a:gd name="connsiteY0" fmla="*/ 2466022 h 2966086"/>
                        <a:gd name="connsiteX1" fmla="*/ 1826662 w 6377072"/>
                        <a:gd name="connsiteY1" fmla="*/ 2466340 h 2966086"/>
                        <a:gd name="connsiteX2" fmla="*/ 2638827 w 6377072"/>
                        <a:gd name="connsiteY2" fmla="*/ 225902 h 2966086"/>
                        <a:gd name="connsiteX3" fmla="*/ 3034274 w 6377072"/>
                        <a:gd name="connsiteY3" fmla="*/ 0 h 2966086"/>
                        <a:gd name="connsiteX4" fmla="*/ 6377072 w 6377072"/>
                        <a:gd name="connsiteY4" fmla="*/ 1905 h 2966086"/>
                        <a:gd name="connsiteX5" fmla="*/ 5432192 w 6377072"/>
                        <a:gd name="connsiteY5" fmla="*/ 2569845 h 2966086"/>
                        <a:gd name="connsiteX6" fmla="*/ 5005472 w 6377072"/>
                        <a:gd name="connsiteY6" fmla="*/ 2966085 h 2966086"/>
                        <a:gd name="connsiteX7" fmla="*/ 24373 w 6377072"/>
                        <a:gd name="connsiteY7" fmla="*/ 2966086 h 2966086"/>
                        <a:gd name="connsiteX8" fmla="*/ 326792 w 6377072"/>
                        <a:gd name="connsiteY8" fmla="*/ 2466022 h 29660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377072" h="2966086">
                          <a:moveTo>
                            <a:pt x="326792" y="2466022"/>
                          </a:moveTo>
                          <a:lnTo>
                            <a:pt x="1826662" y="2466340"/>
                          </a:lnTo>
                          <a:lnTo>
                            <a:pt x="2638827" y="225902"/>
                          </a:lnTo>
                          <a:cubicBezTo>
                            <a:pt x="2694443" y="89641"/>
                            <a:pt x="2818638" y="6721"/>
                            <a:pt x="3034274" y="0"/>
                          </a:cubicBezTo>
                          <a:lnTo>
                            <a:pt x="6377072" y="1905"/>
                          </a:lnTo>
                          <a:lnTo>
                            <a:pt x="5432192" y="2569845"/>
                          </a:lnTo>
                          <a:cubicBezTo>
                            <a:pt x="5343292" y="2793365"/>
                            <a:pt x="5254392" y="2955925"/>
                            <a:pt x="5005472" y="2966085"/>
                          </a:cubicBezTo>
                          <a:lnTo>
                            <a:pt x="24373" y="2966086"/>
                          </a:lnTo>
                          <a:cubicBezTo>
                            <a:pt x="-57701" y="2822258"/>
                            <a:pt x="73586" y="2480310"/>
                            <a:pt x="326792" y="2466022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10B1C2F5-1170-4EFC-94CB-7CD2D3370201}"/>
                  </a:ext>
                </a:extLst>
              </p:cNvPr>
              <p:cNvGrpSpPr/>
              <p:nvPr/>
            </p:nvGrpSpPr>
            <p:grpSpPr>
              <a:xfrm>
                <a:off x="2043534" y="820579"/>
                <a:ext cx="3549972" cy="775646"/>
                <a:chOff x="1846684" y="1352019"/>
                <a:chExt cx="3549972" cy="775646"/>
              </a:xfrm>
            </p:grpSpPr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2ED39BE1-83F8-40AD-9B08-07382544B61E}"/>
                    </a:ext>
                  </a:extLst>
                </p:cNvPr>
                <p:cNvSpPr/>
                <p:nvPr/>
              </p:nvSpPr>
              <p:spPr>
                <a:xfrm>
                  <a:off x="1846684" y="1681178"/>
                  <a:ext cx="3549972" cy="446487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434343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slide is 100% editable. Adapt it to your needs and capture your audience's attention.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846A8A33-EA19-47C8-B093-6570535DD841}"/>
                    </a:ext>
                  </a:extLst>
                </p:cNvPr>
                <p:cNvSpPr txBox="1"/>
                <p:nvPr/>
              </p:nvSpPr>
              <p:spPr>
                <a:xfrm>
                  <a:off x="1846684" y="1352019"/>
                  <a:ext cx="1579873" cy="377796"/>
                </a:xfrm>
                <a:prstGeom prst="rect">
                  <a:avLst/>
                </a:prstGeom>
                <a:solidFill>
                  <a:srgbClr val="FFFFFF"/>
                </a:solidFill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Professional</a:t>
                  </a:r>
                </a:p>
              </p:txBody>
            </p:sp>
          </p:grp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22085573-D21E-41E5-A26D-D98D02071B01}"/>
                </a:ext>
              </a:extLst>
            </p:cNvPr>
            <p:cNvGrpSpPr/>
            <p:nvPr/>
          </p:nvGrpSpPr>
          <p:grpSpPr>
            <a:xfrm>
              <a:off x="506449" y="3758507"/>
              <a:ext cx="5087057" cy="1006252"/>
              <a:chOff x="506449" y="3675377"/>
              <a:chExt cx="5087057" cy="1006252"/>
            </a:xfrm>
          </p:grpSpPr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1527E896-7EFC-439C-9E57-E0DA1858EB0D}"/>
                  </a:ext>
                </a:extLst>
              </p:cNvPr>
              <p:cNvGrpSpPr/>
              <p:nvPr/>
            </p:nvGrpSpPr>
            <p:grpSpPr>
              <a:xfrm>
                <a:off x="2043534" y="3786886"/>
                <a:ext cx="3549972" cy="775646"/>
                <a:chOff x="1846684" y="1352019"/>
                <a:chExt cx="3549972" cy="775646"/>
              </a:xfrm>
            </p:grpSpPr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F83AE398-FDC2-4110-96D3-EB3D9410E77F}"/>
                    </a:ext>
                  </a:extLst>
                </p:cNvPr>
                <p:cNvSpPr/>
                <p:nvPr/>
              </p:nvSpPr>
              <p:spPr>
                <a:xfrm>
                  <a:off x="1846684" y="1681178"/>
                  <a:ext cx="3549972" cy="446487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434343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slide is 100% editable. Adapt it to your needs and capture your audience's attention.</a:t>
                  </a:r>
                </a:p>
              </p:txBody>
            </p:sp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E5E5FEEF-16BB-45F3-BA9A-547F86D56E79}"/>
                    </a:ext>
                  </a:extLst>
                </p:cNvPr>
                <p:cNvSpPr txBox="1"/>
                <p:nvPr/>
              </p:nvSpPr>
              <p:spPr>
                <a:xfrm>
                  <a:off x="1846684" y="1352019"/>
                  <a:ext cx="1146982" cy="377796"/>
                </a:xfrm>
                <a:prstGeom prst="rect">
                  <a:avLst/>
                </a:prstGeom>
                <a:solidFill>
                  <a:srgbClr val="FFFFFF"/>
                </a:solidFill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Talented</a:t>
                  </a:r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30BCEF0-9FF5-45EC-AA43-68ECD73E593C}"/>
                  </a:ext>
                </a:extLst>
              </p:cNvPr>
              <p:cNvGrpSpPr/>
              <p:nvPr/>
            </p:nvGrpSpPr>
            <p:grpSpPr>
              <a:xfrm>
                <a:off x="506449" y="3675377"/>
                <a:ext cx="1192344" cy="1006252"/>
                <a:chOff x="506449" y="3800072"/>
                <a:chExt cx="1192344" cy="1006252"/>
              </a:xfrm>
            </p:grpSpPr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3AB3E4ED-7486-4D1F-87FE-DFDBE97E4A55}"/>
                    </a:ext>
                  </a:extLst>
                </p:cNvPr>
                <p:cNvGrpSpPr/>
                <p:nvPr/>
              </p:nvGrpSpPr>
              <p:grpSpPr>
                <a:xfrm>
                  <a:off x="1202195" y="3800072"/>
                  <a:ext cx="496598" cy="1006252"/>
                  <a:chOff x="1867026" y="2535826"/>
                  <a:chExt cx="917662" cy="1859450"/>
                </a:xfrm>
              </p:grpSpPr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28738244-2B4A-46E7-AFD6-36BBD60FF5D5}"/>
                      </a:ext>
                    </a:extLst>
                  </p:cNvPr>
                  <p:cNvSpPr/>
                  <p:nvPr/>
                </p:nvSpPr>
                <p:spPr>
                  <a:xfrm flipH="1">
                    <a:off x="1867026" y="2535826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A6435189-FDA3-46C7-9F2E-26228C8E5427}"/>
                      </a:ext>
                    </a:extLst>
                  </p:cNvPr>
                  <p:cNvCxnSpPr/>
                  <p:nvPr/>
                </p:nvCxnSpPr>
                <p:spPr>
                  <a:xfrm>
                    <a:off x="2424688" y="3465551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92" name="Group 91">
                  <a:extLst>
                    <a:ext uri="{FF2B5EF4-FFF2-40B4-BE49-F238E27FC236}">
                      <a16:creationId xmlns:a16="http://schemas.microsoft.com/office/drawing/2014/main" id="{82D4201C-5635-4227-9BD5-FB929EF39551}"/>
                    </a:ext>
                  </a:extLst>
                </p:cNvPr>
                <p:cNvGrpSpPr/>
                <p:nvPr/>
              </p:nvGrpSpPr>
              <p:grpSpPr>
                <a:xfrm>
                  <a:off x="506449" y="3845341"/>
                  <a:ext cx="881639" cy="915716"/>
                  <a:chOff x="506449" y="3845341"/>
                  <a:chExt cx="881639" cy="915716"/>
                </a:xfrm>
              </p:grpSpPr>
              <p:grpSp>
                <p:nvGrpSpPr>
                  <p:cNvPr id="93" name="Group 92">
                    <a:extLst>
                      <a:ext uri="{FF2B5EF4-FFF2-40B4-BE49-F238E27FC236}">
                        <a16:creationId xmlns:a16="http://schemas.microsoft.com/office/drawing/2014/main" id="{DA492C6F-2635-48C8-B858-7B482BA4E304}"/>
                      </a:ext>
                    </a:extLst>
                  </p:cNvPr>
                  <p:cNvGrpSpPr/>
                  <p:nvPr/>
                </p:nvGrpSpPr>
                <p:grpSpPr>
                  <a:xfrm>
                    <a:off x="506449" y="3845341"/>
                    <a:ext cx="881639" cy="915716"/>
                    <a:chOff x="506449" y="3845341"/>
                    <a:chExt cx="881639" cy="915716"/>
                  </a:xfrm>
                </p:grpSpPr>
                <p:sp>
                  <p:nvSpPr>
                    <p:cNvPr id="95" name="Freeform: Shape 94">
                      <a:extLst>
                        <a:ext uri="{FF2B5EF4-FFF2-40B4-BE49-F238E27FC236}">
                          <a16:creationId xmlns:a16="http://schemas.microsoft.com/office/drawing/2014/main" id="{987EC01C-BE6A-4773-996D-60228D7A641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0229" y="3845341"/>
                      <a:ext cx="457859" cy="915716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6" name="Oval 95">
                      <a:extLst>
                        <a:ext uri="{FF2B5EF4-FFF2-40B4-BE49-F238E27FC236}">
                          <a16:creationId xmlns:a16="http://schemas.microsoft.com/office/drawing/2014/main" id="{C6412897-162F-493C-8453-9E5A770052E1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506449" y="3880886"/>
                      <a:ext cx="844624" cy="844625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94" name="Graphic 64">
                    <a:extLst>
                      <a:ext uri="{FF2B5EF4-FFF2-40B4-BE49-F238E27FC236}">
                        <a16:creationId xmlns:a16="http://schemas.microsoft.com/office/drawing/2014/main" id="{A61A982C-3DB4-416A-ACCB-EE58F7DDF070}"/>
                      </a:ext>
                    </a:extLst>
                  </p:cNvPr>
                  <p:cNvSpPr/>
                  <p:nvPr/>
                </p:nvSpPr>
                <p:spPr>
                  <a:xfrm>
                    <a:off x="677812" y="4084669"/>
                    <a:ext cx="501898" cy="437058"/>
                  </a:xfrm>
                  <a:custGeom>
                    <a:avLst/>
                    <a:gdLst>
                      <a:gd name="connsiteX0" fmla="*/ 2910669 w 5972175"/>
                      <a:gd name="connsiteY0" fmla="*/ 1156 h 5200650"/>
                      <a:gd name="connsiteX1" fmla="*/ 2022805 w 5972175"/>
                      <a:gd name="connsiteY1" fmla="*/ 935206 h 5200650"/>
                      <a:gd name="connsiteX2" fmla="*/ 2440753 w 5972175"/>
                      <a:gd name="connsiteY2" fmla="*/ 1711075 h 5200650"/>
                      <a:gd name="connsiteX3" fmla="*/ 2424598 w 5972175"/>
                      <a:gd name="connsiteY3" fmla="*/ 1922358 h 5200650"/>
                      <a:gd name="connsiteX4" fmla="*/ 1448981 w 5972175"/>
                      <a:gd name="connsiteY4" fmla="*/ 3327477 h 5200650"/>
                      <a:gd name="connsiteX5" fmla="*/ 4465873 w 5972175"/>
                      <a:gd name="connsiteY5" fmla="*/ 3327477 h 5200650"/>
                      <a:gd name="connsiteX6" fmla="*/ 3490255 w 5972175"/>
                      <a:gd name="connsiteY6" fmla="*/ 1922358 h 5200650"/>
                      <a:gd name="connsiteX7" fmla="*/ 3470634 w 5972175"/>
                      <a:gd name="connsiteY7" fmla="*/ 1713389 h 5200650"/>
                      <a:gd name="connsiteX8" fmla="*/ 3878199 w 5972175"/>
                      <a:gd name="connsiteY8" fmla="*/ 771252 h 5200650"/>
                      <a:gd name="connsiteX9" fmla="*/ 3127724 w 5972175"/>
                      <a:gd name="connsiteY9" fmla="*/ 15015 h 5200650"/>
                      <a:gd name="connsiteX10" fmla="*/ 2910669 w 5972175"/>
                      <a:gd name="connsiteY10" fmla="*/ 1156 h 5200650"/>
                      <a:gd name="connsiteX11" fmla="*/ 1058742 w 5972175"/>
                      <a:gd name="connsiteY11" fmla="*/ 491846 h 5200650"/>
                      <a:gd name="connsiteX12" fmla="*/ 415643 w 5972175"/>
                      <a:gd name="connsiteY12" fmla="*/ 1168426 h 5200650"/>
                      <a:gd name="connsiteX13" fmla="*/ 718137 w 5972175"/>
                      <a:gd name="connsiteY13" fmla="*/ 1729544 h 5200650"/>
                      <a:gd name="connsiteX14" fmla="*/ 705441 w 5972175"/>
                      <a:gd name="connsiteY14" fmla="*/ 1883106 h 5200650"/>
                      <a:gd name="connsiteX15" fmla="*/ 0 w 5972175"/>
                      <a:gd name="connsiteY15" fmla="*/ 2901433 h 5200650"/>
                      <a:gd name="connsiteX16" fmla="*/ 1271178 w 5972175"/>
                      <a:gd name="connsiteY16" fmla="*/ 3064225 h 5200650"/>
                      <a:gd name="connsiteX17" fmla="*/ 1801130 w 5972175"/>
                      <a:gd name="connsiteY17" fmla="*/ 2077073 h 5200650"/>
                      <a:gd name="connsiteX18" fmla="*/ 1476689 w 5972175"/>
                      <a:gd name="connsiteY18" fmla="*/ 1883106 h 5200650"/>
                      <a:gd name="connsiteX19" fmla="*/ 1463993 w 5972175"/>
                      <a:gd name="connsiteY19" fmla="*/ 1731858 h 5200650"/>
                      <a:gd name="connsiteX20" fmla="*/ 1759563 w 5972175"/>
                      <a:gd name="connsiteY20" fmla="*/ 1050659 h 5200650"/>
                      <a:gd name="connsiteX21" fmla="*/ 1215752 w 5972175"/>
                      <a:gd name="connsiteY21" fmla="*/ 502247 h 5200650"/>
                      <a:gd name="connsiteX22" fmla="*/ 1058742 w 5972175"/>
                      <a:gd name="connsiteY22" fmla="*/ 491846 h 5200650"/>
                      <a:gd name="connsiteX23" fmla="*/ 4853807 w 5972175"/>
                      <a:gd name="connsiteY23" fmla="*/ 491846 h 5200650"/>
                      <a:gd name="connsiteX24" fmla="*/ 4210707 w 5972175"/>
                      <a:gd name="connsiteY24" fmla="*/ 1168426 h 5200650"/>
                      <a:gd name="connsiteX25" fmla="*/ 4514364 w 5972175"/>
                      <a:gd name="connsiteY25" fmla="*/ 1729544 h 5200650"/>
                      <a:gd name="connsiteX26" fmla="*/ 4501667 w 5972175"/>
                      <a:gd name="connsiteY26" fmla="*/ 1883106 h 5200650"/>
                      <a:gd name="connsiteX27" fmla="*/ 4142594 w 5972175"/>
                      <a:gd name="connsiteY27" fmla="*/ 2107086 h 5200650"/>
                      <a:gd name="connsiteX28" fmla="*/ 4644829 w 5972175"/>
                      <a:gd name="connsiteY28" fmla="*/ 3059615 h 5200650"/>
                      <a:gd name="connsiteX29" fmla="*/ 5980662 w 5972175"/>
                      <a:gd name="connsiteY29" fmla="*/ 2901433 h 5200650"/>
                      <a:gd name="connsiteX30" fmla="*/ 5272916 w 5972175"/>
                      <a:gd name="connsiteY30" fmla="*/ 1883106 h 5200650"/>
                      <a:gd name="connsiteX31" fmla="*/ 5260210 w 5972175"/>
                      <a:gd name="connsiteY31" fmla="*/ 1731858 h 5200650"/>
                      <a:gd name="connsiteX32" fmla="*/ 5553466 w 5972175"/>
                      <a:gd name="connsiteY32" fmla="*/ 1050659 h 5200650"/>
                      <a:gd name="connsiteX33" fmla="*/ 5011979 w 5972175"/>
                      <a:gd name="connsiteY33" fmla="*/ 502247 h 5200650"/>
                      <a:gd name="connsiteX34" fmla="*/ 4853807 w 5972175"/>
                      <a:gd name="connsiteY34" fmla="*/ 491846 h 5200650"/>
                      <a:gd name="connsiteX35" fmla="*/ 484918 w 5972175"/>
                      <a:gd name="connsiteY35" fmla="*/ 3269746 h 5200650"/>
                      <a:gd name="connsiteX36" fmla="*/ 370618 w 5972175"/>
                      <a:gd name="connsiteY36" fmla="*/ 3621885 h 5200650"/>
                      <a:gd name="connsiteX37" fmla="*/ 0 w 5972175"/>
                      <a:gd name="connsiteY37" fmla="*/ 3621885 h 5200650"/>
                      <a:gd name="connsiteX38" fmla="*/ 300190 w 5972175"/>
                      <a:gd name="connsiteY38" fmla="*/ 3840093 h 5200650"/>
                      <a:gd name="connsiteX39" fmla="*/ 185890 w 5972175"/>
                      <a:gd name="connsiteY39" fmla="*/ 4192242 h 5200650"/>
                      <a:gd name="connsiteX40" fmla="*/ 484918 w 5972175"/>
                      <a:gd name="connsiteY40" fmla="*/ 3975186 h 5200650"/>
                      <a:gd name="connsiteX41" fmla="*/ 785108 w 5972175"/>
                      <a:gd name="connsiteY41" fmla="*/ 4192242 h 5200650"/>
                      <a:gd name="connsiteX42" fmla="*/ 670798 w 5972175"/>
                      <a:gd name="connsiteY42" fmla="*/ 3840093 h 5200650"/>
                      <a:gd name="connsiteX43" fmla="*/ 969835 w 5972175"/>
                      <a:gd name="connsiteY43" fmla="*/ 3621885 h 5200650"/>
                      <a:gd name="connsiteX44" fmla="*/ 599218 w 5972175"/>
                      <a:gd name="connsiteY44" fmla="*/ 3621885 h 5200650"/>
                      <a:gd name="connsiteX45" fmla="*/ 484918 w 5972175"/>
                      <a:gd name="connsiteY45" fmla="*/ 3269746 h 5200650"/>
                      <a:gd name="connsiteX46" fmla="*/ 5495745 w 5972175"/>
                      <a:gd name="connsiteY46" fmla="*/ 3269746 h 5200650"/>
                      <a:gd name="connsiteX47" fmla="*/ 5380292 w 5972175"/>
                      <a:gd name="connsiteY47" fmla="*/ 3621885 h 5200650"/>
                      <a:gd name="connsiteX48" fmla="*/ 5009664 w 5972175"/>
                      <a:gd name="connsiteY48" fmla="*/ 3621885 h 5200650"/>
                      <a:gd name="connsiteX49" fmla="*/ 5309864 w 5972175"/>
                      <a:gd name="connsiteY49" fmla="*/ 3840093 h 5200650"/>
                      <a:gd name="connsiteX50" fmla="*/ 5195554 w 5972175"/>
                      <a:gd name="connsiteY50" fmla="*/ 4192242 h 5200650"/>
                      <a:gd name="connsiteX51" fmla="*/ 5495745 w 5972175"/>
                      <a:gd name="connsiteY51" fmla="*/ 3975186 h 5200650"/>
                      <a:gd name="connsiteX52" fmla="*/ 5794782 w 5972175"/>
                      <a:gd name="connsiteY52" fmla="*/ 4192242 h 5200650"/>
                      <a:gd name="connsiteX53" fmla="*/ 5680482 w 5972175"/>
                      <a:gd name="connsiteY53" fmla="*/ 3840093 h 5200650"/>
                      <a:gd name="connsiteX54" fmla="*/ 5980662 w 5972175"/>
                      <a:gd name="connsiteY54" fmla="*/ 3621885 h 5200650"/>
                      <a:gd name="connsiteX55" fmla="*/ 5610045 w 5972175"/>
                      <a:gd name="connsiteY55" fmla="*/ 3621885 h 5200650"/>
                      <a:gd name="connsiteX56" fmla="*/ 5495745 w 5972175"/>
                      <a:gd name="connsiteY56" fmla="*/ 3269746 h 5200650"/>
                      <a:gd name="connsiteX57" fmla="*/ 1717996 w 5972175"/>
                      <a:gd name="connsiteY57" fmla="*/ 3552610 h 5200650"/>
                      <a:gd name="connsiteX58" fmla="*/ 1571368 w 5972175"/>
                      <a:gd name="connsiteY58" fmla="*/ 4002894 h 5200650"/>
                      <a:gd name="connsiteX59" fmla="*/ 1096832 w 5972175"/>
                      <a:gd name="connsiteY59" fmla="*/ 4002894 h 5200650"/>
                      <a:gd name="connsiteX60" fmla="*/ 1480156 w 5972175"/>
                      <a:gd name="connsiteY60" fmla="*/ 4282301 h 5200650"/>
                      <a:gd name="connsiteX61" fmla="*/ 1334681 w 5972175"/>
                      <a:gd name="connsiteY61" fmla="*/ 4732586 h 5200650"/>
                      <a:gd name="connsiteX62" fmla="*/ 1717996 w 5972175"/>
                      <a:gd name="connsiteY62" fmla="*/ 4454332 h 5200650"/>
                      <a:gd name="connsiteX63" fmla="*/ 2101310 w 5972175"/>
                      <a:gd name="connsiteY63" fmla="*/ 4732586 h 5200650"/>
                      <a:gd name="connsiteX64" fmla="*/ 1954682 w 5972175"/>
                      <a:gd name="connsiteY64" fmla="*/ 4282301 h 5200650"/>
                      <a:gd name="connsiteX65" fmla="*/ 2339150 w 5972175"/>
                      <a:gd name="connsiteY65" fmla="*/ 4002894 h 5200650"/>
                      <a:gd name="connsiteX66" fmla="*/ 1864624 w 5972175"/>
                      <a:gd name="connsiteY66" fmla="*/ 4002894 h 5200650"/>
                      <a:gd name="connsiteX67" fmla="*/ 1717996 w 5972175"/>
                      <a:gd name="connsiteY67" fmla="*/ 3552610 h 5200650"/>
                      <a:gd name="connsiteX68" fmla="*/ 4262666 w 5972175"/>
                      <a:gd name="connsiteY68" fmla="*/ 3552610 h 5200650"/>
                      <a:gd name="connsiteX69" fmla="*/ 4116029 w 5972175"/>
                      <a:gd name="connsiteY69" fmla="*/ 4002894 h 5200650"/>
                      <a:gd name="connsiteX70" fmla="*/ 3641503 w 5972175"/>
                      <a:gd name="connsiteY70" fmla="*/ 4002894 h 5200650"/>
                      <a:gd name="connsiteX71" fmla="*/ 4025980 w 5972175"/>
                      <a:gd name="connsiteY71" fmla="*/ 4282301 h 5200650"/>
                      <a:gd name="connsiteX72" fmla="*/ 3879342 w 5972175"/>
                      <a:gd name="connsiteY72" fmla="*/ 4732586 h 5200650"/>
                      <a:gd name="connsiteX73" fmla="*/ 4262666 w 5972175"/>
                      <a:gd name="connsiteY73" fmla="*/ 4454332 h 5200650"/>
                      <a:gd name="connsiteX74" fmla="*/ 4645981 w 5972175"/>
                      <a:gd name="connsiteY74" fmla="*/ 4732586 h 5200650"/>
                      <a:gd name="connsiteX75" fmla="*/ 4499353 w 5972175"/>
                      <a:gd name="connsiteY75" fmla="*/ 4282301 h 5200650"/>
                      <a:gd name="connsiteX76" fmla="*/ 4882667 w 5972175"/>
                      <a:gd name="connsiteY76" fmla="*/ 4002894 h 5200650"/>
                      <a:gd name="connsiteX77" fmla="*/ 4409294 w 5972175"/>
                      <a:gd name="connsiteY77" fmla="*/ 4002894 h 5200650"/>
                      <a:gd name="connsiteX78" fmla="*/ 4262666 w 5972175"/>
                      <a:gd name="connsiteY78" fmla="*/ 3552610 h 5200650"/>
                      <a:gd name="connsiteX79" fmla="*/ 2956846 w 5972175"/>
                      <a:gd name="connsiteY79" fmla="*/ 3730413 h 5200650"/>
                      <a:gd name="connsiteX80" fmla="*/ 2774423 w 5972175"/>
                      <a:gd name="connsiteY80" fmla="*/ 4292693 h 5200650"/>
                      <a:gd name="connsiteX81" fmla="*/ 2183282 w 5972175"/>
                      <a:gd name="connsiteY81" fmla="*/ 4292693 h 5200650"/>
                      <a:gd name="connsiteX82" fmla="*/ 2662438 w 5972175"/>
                      <a:gd name="connsiteY82" fmla="*/ 4640213 h 5200650"/>
                      <a:gd name="connsiteX83" fmla="*/ 2478853 w 5972175"/>
                      <a:gd name="connsiteY83" fmla="*/ 5202492 h 5200650"/>
                      <a:gd name="connsiteX84" fmla="*/ 2956846 w 5972175"/>
                      <a:gd name="connsiteY84" fmla="*/ 4854963 h 5200650"/>
                      <a:gd name="connsiteX85" fmla="*/ 3435992 w 5972175"/>
                      <a:gd name="connsiteY85" fmla="*/ 5202492 h 5200650"/>
                      <a:gd name="connsiteX86" fmla="*/ 3252416 w 5972175"/>
                      <a:gd name="connsiteY86" fmla="*/ 4640213 h 5200650"/>
                      <a:gd name="connsiteX87" fmla="*/ 3731562 w 5972175"/>
                      <a:gd name="connsiteY87" fmla="*/ 4292693 h 5200650"/>
                      <a:gd name="connsiteX88" fmla="*/ 3140421 w 5972175"/>
                      <a:gd name="connsiteY88" fmla="*/ 4292693 h 5200650"/>
                      <a:gd name="connsiteX89" fmla="*/ 2956846 w 5972175"/>
                      <a:gd name="connsiteY89" fmla="*/ 3730413 h 5200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</a:cxnLst>
                    <a:rect l="l" t="t" r="r" b="b"/>
                    <a:pathLst>
                      <a:path w="5972175" h="5200650">
                        <a:moveTo>
                          <a:pt x="2910669" y="1156"/>
                        </a:moveTo>
                        <a:cubicBezTo>
                          <a:pt x="2416321" y="25435"/>
                          <a:pt x="2022805" y="435029"/>
                          <a:pt x="2022805" y="935206"/>
                        </a:cubicBezTo>
                        <a:cubicBezTo>
                          <a:pt x="2022805" y="1260333"/>
                          <a:pt x="2188340" y="1544368"/>
                          <a:pt x="2440753" y="1711075"/>
                        </a:cubicBezTo>
                        <a:cubicBezTo>
                          <a:pt x="2522334" y="1764872"/>
                          <a:pt x="2515629" y="1888068"/>
                          <a:pt x="2424598" y="1922358"/>
                        </a:cubicBezTo>
                        <a:cubicBezTo>
                          <a:pt x="1855327" y="2136347"/>
                          <a:pt x="1448981" y="2682539"/>
                          <a:pt x="1448981" y="3327477"/>
                        </a:cubicBezTo>
                        <a:cubicBezTo>
                          <a:pt x="2453926" y="3633096"/>
                          <a:pt x="3459747" y="3633096"/>
                          <a:pt x="4465873" y="3327477"/>
                        </a:cubicBezTo>
                        <a:cubicBezTo>
                          <a:pt x="4465873" y="2681948"/>
                          <a:pt x="4059526" y="2136947"/>
                          <a:pt x="3490255" y="1922358"/>
                        </a:cubicBezTo>
                        <a:cubicBezTo>
                          <a:pt x="3399815" y="1889259"/>
                          <a:pt x="3390233" y="1765996"/>
                          <a:pt x="3470634" y="1713389"/>
                        </a:cubicBezTo>
                        <a:cubicBezTo>
                          <a:pt x="3765613" y="1519489"/>
                          <a:pt x="3944989" y="1163178"/>
                          <a:pt x="3878199" y="771252"/>
                        </a:cubicBezTo>
                        <a:cubicBezTo>
                          <a:pt x="3814353" y="392929"/>
                          <a:pt x="3505467" y="81814"/>
                          <a:pt x="3127724" y="15015"/>
                        </a:cubicBezTo>
                        <a:cubicBezTo>
                          <a:pt x="3053830" y="1937"/>
                          <a:pt x="2981287" y="-2311"/>
                          <a:pt x="2910669" y="1156"/>
                        </a:cubicBezTo>
                        <a:close/>
                        <a:moveTo>
                          <a:pt x="1058742" y="491846"/>
                        </a:moveTo>
                        <a:cubicBezTo>
                          <a:pt x="701021" y="509124"/>
                          <a:pt x="415643" y="805323"/>
                          <a:pt x="415643" y="1168426"/>
                        </a:cubicBezTo>
                        <a:cubicBezTo>
                          <a:pt x="415643" y="1402512"/>
                          <a:pt x="535477" y="1609548"/>
                          <a:pt x="718137" y="1729544"/>
                        </a:cubicBezTo>
                        <a:cubicBezTo>
                          <a:pt x="776069" y="1770339"/>
                          <a:pt x="771649" y="1858874"/>
                          <a:pt x="705441" y="1883106"/>
                        </a:cubicBezTo>
                        <a:cubicBezTo>
                          <a:pt x="292818" y="2039163"/>
                          <a:pt x="0" y="2434432"/>
                          <a:pt x="0" y="2901433"/>
                        </a:cubicBezTo>
                        <a:cubicBezTo>
                          <a:pt x="422662" y="3029716"/>
                          <a:pt x="845553" y="3083732"/>
                          <a:pt x="1271178" y="3064225"/>
                        </a:cubicBezTo>
                        <a:cubicBezTo>
                          <a:pt x="1331471" y="2682939"/>
                          <a:pt x="1522105" y="2335991"/>
                          <a:pt x="1801130" y="2077073"/>
                        </a:cubicBezTo>
                        <a:cubicBezTo>
                          <a:pt x="1706547" y="1992539"/>
                          <a:pt x="1596695" y="1928626"/>
                          <a:pt x="1476689" y="1883106"/>
                        </a:cubicBezTo>
                        <a:cubicBezTo>
                          <a:pt x="1412253" y="1858874"/>
                          <a:pt x="1406061" y="1769692"/>
                          <a:pt x="1463993" y="1731858"/>
                        </a:cubicBezTo>
                        <a:cubicBezTo>
                          <a:pt x="1676800" y="1591755"/>
                          <a:pt x="1808035" y="1334999"/>
                          <a:pt x="1759563" y="1050659"/>
                        </a:cubicBezTo>
                        <a:cubicBezTo>
                          <a:pt x="1711681" y="777548"/>
                          <a:pt x="1488272" y="550720"/>
                          <a:pt x="1215752" y="502247"/>
                        </a:cubicBezTo>
                        <a:cubicBezTo>
                          <a:pt x="1162336" y="492713"/>
                          <a:pt x="1109844" y="489389"/>
                          <a:pt x="1058742" y="491846"/>
                        </a:cubicBezTo>
                        <a:close/>
                        <a:moveTo>
                          <a:pt x="4853807" y="491846"/>
                        </a:moveTo>
                        <a:cubicBezTo>
                          <a:pt x="4495238" y="509124"/>
                          <a:pt x="4210707" y="805323"/>
                          <a:pt x="4210707" y="1168426"/>
                        </a:cubicBezTo>
                        <a:cubicBezTo>
                          <a:pt x="4210707" y="1402512"/>
                          <a:pt x="4331103" y="1609548"/>
                          <a:pt x="4514364" y="1729544"/>
                        </a:cubicBezTo>
                        <a:cubicBezTo>
                          <a:pt x="4571696" y="1770339"/>
                          <a:pt x="4567276" y="1858874"/>
                          <a:pt x="4501667" y="1883106"/>
                        </a:cubicBezTo>
                        <a:cubicBezTo>
                          <a:pt x="4367470" y="1932760"/>
                          <a:pt x="4244864" y="2008369"/>
                          <a:pt x="4142594" y="2107086"/>
                        </a:cubicBezTo>
                        <a:cubicBezTo>
                          <a:pt x="4405646" y="2358917"/>
                          <a:pt x="4584535" y="2694284"/>
                          <a:pt x="4644829" y="3059615"/>
                        </a:cubicBezTo>
                        <a:cubicBezTo>
                          <a:pt x="5090551" y="3086799"/>
                          <a:pt x="5535530" y="3036212"/>
                          <a:pt x="5980662" y="2901433"/>
                        </a:cubicBezTo>
                        <a:cubicBezTo>
                          <a:pt x="5980662" y="2434432"/>
                          <a:pt x="5685530" y="2038573"/>
                          <a:pt x="5272916" y="1883106"/>
                        </a:cubicBezTo>
                        <a:cubicBezTo>
                          <a:pt x="5207889" y="1858874"/>
                          <a:pt x="5199917" y="1769692"/>
                          <a:pt x="5260210" y="1731858"/>
                        </a:cubicBezTo>
                        <a:cubicBezTo>
                          <a:pt x="5472427" y="1591755"/>
                          <a:pt x="5601357" y="1334999"/>
                          <a:pt x="5553466" y="1050659"/>
                        </a:cubicBezTo>
                        <a:cubicBezTo>
                          <a:pt x="5507365" y="777548"/>
                          <a:pt x="5284499" y="550720"/>
                          <a:pt x="5011979" y="502247"/>
                        </a:cubicBezTo>
                        <a:cubicBezTo>
                          <a:pt x="4958334" y="492713"/>
                          <a:pt x="4905023" y="489389"/>
                          <a:pt x="4853807" y="491846"/>
                        </a:cubicBezTo>
                        <a:close/>
                        <a:moveTo>
                          <a:pt x="484918" y="3269746"/>
                        </a:moveTo>
                        <a:lnTo>
                          <a:pt x="370618" y="3621885"/>
                        </a:lnTo>
                        <a:lnTo>
                          <a:pt x="0" y="3621885"/>
                        </a:lnTo>
                        <a:lnTo>
                          <a:pt x="300190" y="3840093"/>
                        </a:lnTo>
                        <a:lnTo>
                          <a:pt x="185890" y="4192242"/>
                        </a:lnTo>
                        <a:lnTo>
                          <a:pt x="484918" y="3975186"/>
                        </a:lnTo>
                        <a:lnTo>
                          <a:pt x="785108" y="4192242"/>
                        </a:lnTo>
                        <a:lnTo>
                          <a:pt x="670798" y="3840093"/>
                        </a:lnTo>
                        <a:lnTo>
                          <a:pt x="969835" y="3621885"/>
                        </a:lnTo>
                        <a:lnTo>
                          <a:pt x="599218" y="3621885"/>
                        </a:lnTo>
                        <a:lnTo>
                          <a:pt x="484918" y="3269746"/>
                        </a:lnTo>
                        <a:close/>
                        <a:moveTo>
                          <a:pt x="5495745" y="3269746"/>
                        </a:moveTo>
                        <a:lnTo>
                          <a:pt x="5380292" y="3621885"/>
                        </a:lnTo>
                        <a:lnTo>
                          <a:pt x="5009664" y="3621885"/>
                        </a:lnTo>
                        <a:lnTo>
                          <a:pt x="5309864" y="3840093"/>
                        </a:lnTo>
                        <a:lnTo>
                          <a:pt x="5195554" y="4192242"/>
                        </a:lnTo>
                        <a:lnTo>
                          <a:pt x="5495745" y="3975186"/>
                        </a:lnTo>
                        <a:lnTo>
                          <a:pt x="5794782" y="4192242"/>
                        </a:lnTo>
                        <a:lnTo>
                          <a:pt x="5680482" y="3840093"/>
                        </a:lnTo>
                        <a:lnTo>
                          <a:pt x="5980662" y="3621885"/>
                        </a:lnTo>
                        <a:lnTo>
                          <a:pt x="5610045" y="3621885"/>
                        </a:lnTo>
                        <a:lnTo>
                          <a:pt x="5495745" y="3269746"/>
                        </a:lnTo>
                        <a:close/>
                        <a:moveTo>
                          <a:pt x="1717996" y="3552610"/>
                        </a:moveTo>
                        <a:lnTo>
                          <a:pt x="1571368" y="4002894"/>
                        </a:lnTo>
                        <a:lnTo>
                          <a:pt x="1096832" y="4002894"/>
                        </a:lnTo>
                        <a:lnTo>
                          <a:pt x="1480156" y="4282301"/>
                        </a:lnTo>
                        <a:lnTo>
                          <a:pt x="1334681" y="4732586"/>
                        </a:lnTo>
                        <a:lnTo>
                          <a:pt x="1717996" y="4454332"/>
                        </a:lnTo>
                        <a:lnTo>
                          <a:pt x="2101310" y="4732586"/>
                        </a:lnTo>
                        <a:lnTo>
                          <a:pt x="1954682" y="4282301"/>
                        </a:lnTo>
                        <a:lnTo>
                          <a:pt x="2339150" y="4002894"/>
                        </a:lnTo>
                        <a:lnTo>
                          <a:pt x="1864624" y="4002894"/>
                        </a:lnTo>
                        <a:lnTo>
                          <a:pt x="1717996" y="3552610"/>
                        </a:lnTo>
                        <a:close/>
                        <a:moveTo>
                          <a:pt x="4262666" y="3552610"/>
                        </a:moveTo>
                        <a:lnTo>
                          <a:pt x="4116029" y="4002894"/>
                        </a:lnTo>
                        <a:lnTo>
                          <a:pt x="3641503" y="4002894"/>
                        </a:lnTo>
                        <a:lnTo>
                          <a:pt x="4025980" y="4282301"/>
                        </a:lnTo>
                        <a:lnTo>
                          <a:pt x="3879342" y="4732586"/>
                        </a:lnTo>
                        <a:lnTo>
                          <a:pt x="4262666" y="4454332"/>
                        </a:lnTo>
                        <a:lnTo>
                          <a:pt x="4645981" y="4732586"/>
                        </a:lnTo>
                        <a:lnTo>
                          <a:pt x="4499353" y="4282301"/>
                        </a:lnTo>
                        <a:lnTo>
                          <a:pt x="4882667" y="4002894"/>
                        </a:lnTo>
                        <a:lnTo>
                          <a:pt x="4409294" y="4002894"/>
                        </a:lnTo>
                        <a:lnTo>
                          <a:pt x="4262666" y="3552610"/>
                        </a:lnTo>
                        <a:close/>
                        <a:moveTo>
                          <a:pt x="2956846" y="3730413"/>
                        </a:moveTo>
                        <a:lnTo>
                          <a:pt x="2774423" y="4292693"/>
                        </a:lnTo>
                        <a:lnTo>
                          <a:pt x="2183282" y="4292693"/>
                        </a:lnTo>
                        <a:lnTo>
                          <a:pt x="2662438" y="4640213"/>
                        </a:lnTo>
                        <a:lnTo>
                          <a:pt x="2478853" y="5202492"/>
                        </a:lnTo>
                        <a:lnTo>
                          <a:pt x="2956846" y="4854963"/>
                        </a:lnTo>
                        <a:lnTo>
                          <a:pt x="3435992" y="5202492"/>
                        </a:lnTo>
                        <a:lnTo>
                          <a:pt x="3252416" y="4640213"/>
                        </a:lnTo>
                        <a:lnTo>
                          <a:pt x="3731562" y="4292693"/>
                        </a:lnTo>
                        <a:lnTo>
                          <a:pt x="3140421" y="4292693"/>
                        </a:lnTo>
                        <a:lnTo>
                          <a:pt x="2956846" y="3730413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5F0BC82D-E265-4D80-BE6F-CF020B378015}"/>
                </a:ext>
              </a:extLst>
            </p:cNvPr>
            <p:cNvGrpSpPr/>
            <p:nvPr/>
          </p:nvGrpSpPr>
          <p:grpSpPr>
            <a:xfrm>
              <a:off x="506449" y="2233789"/>
              <a:ext cx="5087057" cy="1006252"/>
              <a:chOff x="506449" y="2192223"/>
              <a:chExt cx="5087057" cy="1006252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F2B6636C-46D4-4FEB-9F9D-AA83CBEFE838}"/>
                  </a:ext>
                </a:extLst>
              </p:cNvPr>
              <p:cNvGrpSpPr/>
              <p:nvPr/>
            </p:nvGrpSpPr>
            <p:grpSpPr>
              <a:xfrm>
                <a:off x="2043534" y="2303732"/>
                <a:ext cx="3549972" cy="775646"/>
                <a:chOff x="1846684" y="1352019"/>
                <a:chExt cx="3549972" cy="775646"/>
              </a:xfrm>
            </p:grpSpPr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F01E2072-ABA6-4332-838A-F343D9783608}"/>
                    </a:ext>
                  </a:extLst>
                </p:cNvPr>
                <p:cNvSpPr/>
                <p:nvPr/>
              </p:nvSpPr>
              <p:spPr>
                <a:xfrm>
                  <a:off x="1846684" y="1681178"/>
                  <a:ext cx="3549972" cy="446487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434343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slide is 100% editable. Adapt it to your needs and capture your audience's attention.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B2552682-1029-401F-BEA0-A65A97A04DDA}"/>
                    </a:ext>
                  </a:extLst>
                </p:cNvPr>
                <p:cNvSpPr txBox="1"/>
                <p:nvPr/>
              </p:nvSpPr>
              <p:spPr>
                <a:xfrm>
                  <a:off x="1846684" y="1352019"/>
                  <a:ext cx="1109418" cy="377796"/>
                </a:xfrm>
                <a:prstGeom prst="rect">
                  <a:avLst/>
                </a:prstGeom>
                <a:solidFill>
                  <a:srgbClr val="FFFFFF"/>
                </a:solidFill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Verdana" panose="020B0604030504040204" pitchFamily="34" charset="0"/>
                      <a:cs typeface="Arial" panose="020B0604020202020204" pitchFamily="34" charset="0"/>
                    </a:rPr>
                    <a:t>Creative</a:t>
                  </a:r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15D00803-F4B9-494F-B439-C6173940E022}"/>
                  </a:ext>
                </a:extLst>
              </p:cNvPr>
              <p:cNvGrpSpPr/>
              <p:nvPr/>
            </p:nvGrpSpPr>
            <p:grpSpPr>
              <a:xfrm>
                <a:off x="506449" y="2192223"/>
                <a:ext cx="1192344" cy="1006252"/>
                <a:chOff x="506449" y="2351554"/>
                <a:chExt cx="1192344" cy="1006252"/>
              </a:xfrm>
            </p:grpSpPr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33A1163D-F446-46E7-937D-826845F47BC8}"/>
                    </a:ext>
                  </a:extLst>
                </p:cNvPr>
                <p:cNvGrpSpPr/>
                <p:nvPr/>
              </p:nvGrpSpPr>
              <p:grpSpPr>
                <a:xfrm>
                  <a:off x="1202195" y="2351554"/>
                  <a:ext cx="496598" cy="1006252"/>
                  <a:chOff x="1867026" y="2535826"/>
                  <a:chExt cx="917662" cy="1859450"/>
                </a:xfrm>
              </p:grpSpPr>
              <p:sp>
                <p:nvSpPr>
                  <p:cNvPr id="85" name="Freeform: Shape 84">
                    <a:extLst>
                      <a:ext uri="{FF2B5EF4-FFF2-40B4-BE49-F238E27FC236}">
                        <a16:creationId xmlns:a16="http://schemas.microsoft.com/office/drawing/2014/main" id="{6D52CEA0-BC4C-4421-8428-A4A2DC0496E1}"/>
                      </a:ext>
                    </a:extLst>
                  </p:cNvPr>
                  <p:cNvSpPr/>
                  <p:nvPr/>
                </p:nvSpPr>
                <p:spPr>
                  <a:xfrm flipH="1">
                    <a:off x="1867026" y="2535826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94075F57-E11F-41F8-8015-507291FA87FD}"/>
                      </a:ext>
                    </a:extLst>
                  </p:cNvPr>
                  <p:cNvCxnSpPr/>
                  <p:nvPr/>
                </p:nvCxnSpPr>
                <p:spPr>
                  <a:xfrm>
                    <a:off x="2424688" y="3465551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05F05C68-183C-433E-BA30-BB7C6E9F50A8}"/>
                    </a:ext>
                  </a:extLst>
                </p:cNvPr>
                <p:cNvGrpSpPr/>
                <p:nvPr/>
              </p:nvGrpSpPr>
              <p:grpSpPr>
                <a:xfrm>
                  <a:off x="506449" y="2396823"/>
                  <a:ext cx="881639" cy="915716"/>
                  <a:chOff x="506449" y="2396823"/>
                  <a:chExt cx="881639" cy="915716"/>
                </a:xfrm>
              </p:grpSpPr>
              <p:grpSp>
                <p:nvGrpSpPr>
                  <p:cNvPr id="73" name="Group 72">
                    <a:extLst>
                      <a:ext uri="{FF2B5EF4-FFF2-40B4-BE49-F238E27FC236}">
                        <a16:creationId xmlns:a16="http://schemas.microsoft.com/office/drawing/2014/main" id="{5B37D117-D1FF-45B7-8A7F-D4C516462534}"/>
                      </a:ext>
                    </a:extLst>
                  </p:cNvPr>
                  <p:cNvGrpSpPr/>
                  <p:nvPr/>
                </p:nvGrpSpPr>
                <p:grpSpPr>
                  <a:xfrm>
                    <a:off x="506449" y="2396823"/>
                    <a:ext cx="881639" cy="915716"/>
                    <a:chOff x="506449" y="2396823"/>
                    <a:chExt cx="881639" cy="915716"/>
                  </a:xfrm>
                </p:grpSpPr>
                <p:sp>
                  <p:nvSpPr>
                    <p:cNvPr id="83" name="Freeform: Shape 82">
                      <a:extLst>
                        <a:ext uri="{FF2B5EF4-FFF2-40B4-BE49-F238E27FC236}">
                          <a16:creationId xmlns:a16="http://schemas.microsoft.com/office/drawing/2014/main" id="{6B1F50B3-5CA2-4671-8017-1499ABE30463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0229" y="2396823"/>
                      <a:ext cx="457859" cy="915716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4" name="Oval 83">
                      <a:extLst>
                        <a:ext uri="{FF2B5EF4-FFF2-40B4-BE49-F238E27FC236}">
                          <a16:creationId xmlns:a16="http://schemas.microsoft.com/office/drawing/2014/main" id="{1CAEBBC3-A485-4875-BEDA-4E067471CDFA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506449" y="2432368"/>
                      <a:ext cx="844624" cy="844625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74" name="Group 73">
                    <a:extLst>
                      <a:ext uri="{FF2B5EF4-FFF2-40B4-BE49-F238E27FC236}">
                        <a16:creationId xmlns:a16="http://schemas.microsoft.com/office/drawing/2014/main" id="{57CCF87E-7607-4A0D-8562-F63AA5106370}"/>
                      </a:ext>
                    </a:extLst>
                  </p:cNvPr>
                  <p:cNvGrpSpPr/>
                  <p:nvPr/>
                </p:nvGrpSpPr>
                <p:grpSpPr>
                  <a:xfrm>
                    <a:off x="708105" y="2605063"/>
                    <a:ext cx="441312" cy="499234"/>
                    <a:chOff x="5827208" y="3043237"/>
                    <a:chExt cx="533400" cy="603409"/>
                  </a:xfrm>
                  <a:solidFill>
                    <a:schemeClr val="accent2"/>
                  </a:solidFill>
                </p:grpSpPr>
                <p:sp>
                  <p:nvSpPr>
                    <p:cNvPr id="75" name="Freeform: Shape 74">
                      <a:extLst>
                        <a:ext uri="{FF2B5EF4-FFF2-40B4-BE49-F238E27FC236}">
                          <a16:creationId xmlns:a16="http://schemas.microsoft.com/office/drawing/2014/main" id="{86EBB98A-2F4B-443C-A0B9-A8487CBBBA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7208" y="3437096"/>
                      <a:ext cx="533400" cy="209550"/>
                    </a:xfrm>
                    <a:custGeom>
                      <a:avLst/>
                      <a:gdLst>
                        <a:gd name="connsiteX0" fmla="*/ 537397 w 533400"/>
                        <a:gd name="connsiteY0" fmla="*/ 206216 h 209550"/>
                        <a:gd name="connsiteX1" fmla="*/ 527872 w 533400"/>
                        <a:gd name="connsiteY1" fmla="*/ 215741 h 209550"/>
                        <a:gd name="connsiteX2" fmla="*/ 9712 w 533400"/>
                        <a:gd name="connsiteY2" fmla="*/ 215741 h 209550"/>
                        <a:gd name="connsiteX3" fmla="*/ 187 w 533400"/>
                        <a:gd name="connsiteY3" fmla="*/ 206216 h 209550"/>
                        <a:gd name="connsiteX4" fmla="*/ 169732 w 533400"/>
                        <a:gd name="connsiteY4" fmla="*/ 3334 h 209550"/>
                        <a:gd name="connsiteX5" fmla="*/ 179257 w 533400"/>
                        <a:gd name="connsiteY5" fmla="*/ 8096 h 209550"/>
                        <a:gd name="connsiteX6" fmla="*/ 234502 w 533400"/>
                        <a:gd name="connsiteY6" fmla="*/ 109061 h 209550"/>
                        <a:gd name="connsiteX7" fmla="*/ 242122 w 533400"/>
                        <a:gd name="connsiteY7" fmla="*/ 66199 h 209550"/>
                        <a:gd name="connsiteX8" fmla="*/ 223072 w 533400"/>
                        <a:gd name="connsiteY8" fmla="*/ 40481 h 209550"/>
                        <a:gd name="connsiteX9" fmla="*/ 221167 w 533400"/>
                        <a:gd name="connsiteY9" fmla="*/ 32861 h 209550"/>
                        <a:gd name="connsiteX10" fmla="*/ 224977 w 533400"/>
                        <a:gd name="connsiteY10" fmla="*/ 26194 h 209550"/>
                        <a:gd name="connsiteX11" fmla="*/ 263077 w 533400"/>
                        <a:gd name="connsiteY11" fmla="*/ 1429 h 209550"/>
                        <a:gd name="connsiteX12" fmla="*/ 273554 w 533400"/>
                        <a:gd name="connsiteY12" fmla="*/ 1429 h 209550"/>
                        <a:gd name="connsiteX13" fmla="*/ 311654 w 533400"/>
                        <a:gd name="connsiteY13" fmla="*/ 26194 h 209550"/>
                        <a:gd name="connsiteX14" fmla="*/ 315464 w 533400"/>
                        <a:gd name="connsiteY14" fmla="*/ 32861 h 209550"/>
                        <a:gd name="connsiteX15" fmla="*/ 313559 w 533400"/>
                        <a:gd name="connsiteY15" fmla="*/ 40481 h 209550"/>
                        <a:gd name="connsiteX16" fmla="*/ 294509 w 533400"/>
                        <a:gd name="connsiteY16" fmla="*/ 66199 h 209550"/>
                        <a:gd name="connsiteX17" fmla="*/ 302129 w 533400"/>
                        <a:gd name="connsiteY17" fmla="*/ 109061 h 209550"/>
                        <a:gd name="connsiteX18" fmla="*/ 357374 w 533400"/>
                        <a:gd name="connsiteY18" fmla="*/ 8096 h 209550"/>
                        <a:gd name="connsiteX19" fmla="*/ 366899 w 533400"/>
                        <a:gd name="connsiteY19" fmla="*/ 3334 h 209550"/>
                        <a:gd name="connsiteX20" fmla="*/ 537397 w 533400"/>
                        <a:gd name="connsiteY20" fmla="*/ 206216 h 2095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533400" h="209550">
                          <a:moveTo>
                            <a:pt x="537397" y="206216"/>
                          </a:moveTo>
                          <a:cubicBezTo>
                            <a:pt x="537397" y="210979"/>
                            <a:pt x="532634" y="215741"/>
                            <a:pt x="527872" y="215741"/>
                          </a:cubicBezTo>
                          <a:lnTo>
                            <a:pt x="9712" y="215741"/>
                          </a:lnTo>
                          <a:cubicBezTo>
                            <a:pt x="4949" y="215741"/>
                            <a:pt x="187" y="211931"/>
                            <a:pt x="187" y="206216"/>
                          </a:cubicBezTo>
                          <a:cubicBezTo>
                            <a:pt x="-6481" y="18574"/>
                            <a:pt x="167827" y="3334"/>
                            <a:pt x="169732" y="3334"/>
                          </a:cubicBezTo>
                          <a:cubicBezTo>
                            <a:pt x="173542" y="3334"/>
                            <a:pt x="177352" y="5239"/>
                            <a:pt x="179257" y="8096"/>
                          </a:cubicBezTo>
                          <a:lnTo>
                            <a:pt x="234502" y="109061"/>
                          </a:lnTo>
                          <a:lnTo>
                            <a:pt x="242122" y="66199"/>
                          </a:lnTo>
                          <a:lnTo>
                            <a:pt x="223072" y="40481"/>
                          </a:lnTo>
                          <a:cubicBezTo>
                            <a:pt x="221167" y="38576"/>
                            <a:pt x="221167" y="35719"/>
                            <a:pt x="221167" y="32861"/>
                          </a:cubicBezTo>
                          <a:cubicBezTo>
                            <a:pt x="221167" y="30004"/>
                            <a:pt x="223072" y="28099"/>
                            <a:pt x="224977" y="26194"/>
                          </a:cubicBezTo>
                          <a:lnTo>
                            <a:pt x="263077" y="1429"/>
                          </a:lnTo>
                          <a:cubicBezTo>
                            <a:pt x="265934" y="-476"/>
                            <a:pt x="270697" y="-476"/>
                            <a:pt x="273554" y="1429"/>
                          </a:cubicBezTo>
                          <a:lnTo>
                            <a:pt x="311654" y="26194"/>
                          </a:lnTo>
                          <a:cubicBezTo>
                            <a:pt x="313559" y="27146"/>
                            <a:pt x="315464" y="30004"/>
                            <a:pt x="315464" y="32861"/>
                          </a:cubicBezTo>
                          <a:cubicBezTo>
                            <a:pt x="315464" y="35719"/>
                            <a:pt x="315464" y="37624"/>
                            <a:pt x="313559" y="40481"/>
                          </a:cubicBezTo>
                          <a:lnTo>
                            <a:pt x="294509" y="66199"/>
                          </a:lnTo>
                          <a:lnTo>
                            <a:pt x="302129" y="109061"/>
                          </a:lnTo>
                          <a:lnTo>
                            <a:pt x="357374" y="8096"/>
                          </a:lnTo>
                          <a:cubicBezTo>
                            <a:pt x="359279" y="5239"/>
                            <a:pt x="363089" y="3334"/>
                            <a:pt x="366899" y="3334"/>
                          </a:cubicBezTo>
                          <a:cubicBezTo>
                            <a:pt x="369757" y="3334"/>
                            <a:pt x="544064" y="18574"/>
                            <a:pt x="537397" y="206216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6" name="Freeform: Shape 75">
                      <a:extLst>
                        <a:ext uri="{FF2B5EF4-FFF2-40B4-BE49-F238E27FC236}">
                          <a16:creationId xmlns:a16="http://schemas.microsoft.com/office/drawing/2014/main" id="{196F6957-D9C9-488F-B647-C5B0D64F10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6475" y="3043237"/>
                      <a:ext cx="19050" cy="47625"/>
                    </a:xfrm>
                    <a:custGeom>
                      <a:avLst/>
                      <a:gdLst>
                        <a:gd name="connsiteX0" fmla="*/ 9525 w 19050"/>
                        <a:gd name="connsiteY0" fmla="*/ 50483 h 47625"/>
                        <a:gd name="connsiteX1" fmla="*/ 0 w 19050"/>
                        <a:gd name="connsiteY1" fmla="*/ 40958 h 47625"/>
                        <a:gd name="connsiteX2" fmla="*/ 0 w 19050"/>
                        <a:gd name="connsiteY2" fmla="*/ 9525 h 47625"/>
                        <a:gd name="connsiteX3" fmla="*/ 9525 w 19050"/>
                        <a:gd name="connsiteY3" fmla="*/ 0 h 47625"/>
                        <a:gd name="connsiteX4" fmla="*/ 19050 w 19050"/>
                        <a:gd name="connsiteY4" fmla="*/ 9525 h 47625"/>
                        <a:gd name="connsiteX5" fmla="*/ 19050 w 19050"/>
                        <a:gd name="connsiteY5" fmla="*/ 40958 h 47625"/>
                        <a:gd name="connsiteX6" fmla="*/ 9525 w 19050"/>
                        <a:gd name="connsiteY6" fmla="*/ 50483 h 476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050" h="47625">
                          <a:moveTo>
                            <a:pt x="9525" y="50483"/>
                          </a:moveTo>
                          <a:cubicBezTo>
                            <a:pt x="3810" y="50483"/>
                            <a:pt x="0" y="46673"/>
                            <a:pt x="0" y="40958"/>
                          </a:cubicBezTo>
                          <a:lnTo>
                            <a:pt x="0" y="9525"/>
                          </a:lnTo>
                          <a:cubicBezTo>
                            <a:pt x="0" y="3810"/>
                            <a:pt x="3810" y="0"/>
                            <a:pt x="9525" y="0"/>
                          </a:cubicBezTo>
                          <a:cubicBezTo>
                            <a:pt x="15240" y="0"/>
                            <a:pt x="19050" y="3810"/>
                            <a:pt x="19050" y="9525"/>
                          </a:cubicBezTo>
                          <a:lnTo>
                            <a:pt x="19050" y="40958"/>
                          </a:lnTo>
                          <a:cubicBezTo>
                            <a:pt x="19050" y="45720"/>
                            <a:pt x="14288" y="50483"/>
                            <a:pt x="9525" y="50483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7" name="Freeform: Shape 76">
                      <a:extLst>
                        <a:ext uri="{FF2B5EF4-FFF2-40B4-BE49-F238E27FC236}">
                          <a16:creationId xmlns:a16="http://schemas.microsoft.com/office/drawing/2014/main" id="{EC881413-9CA8-4A71-A90E-9594074B52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6213" y="3056794"/>
                      <a:ext cx="28575" cy="47625"/>
                    </a:xfrm>
                    <a:custGeom>
                      <a:avLst/>
                      <a:gdLst>
                        <a:gd name="connsiteX0" fmla="*/ 13112 w 28575"/>
                        <a:gd name="connsiteY0" fmla="*/ 42640 h 47625"/>
                        <a:gd name="connsiteX1" fmla="*/ 730 w 28575"/>
                        <a:gd name="connsiteY1" fmla="*/ 13113 h 47625"/>
                        <a:gd name="connsiteX2" fmla="*/ 5493 w 28575"/>
                        <a:gd name="connsiteY2" fmla="*/ 730 h 47625"/>
                        <a:gd name="connsiteX3" fmla="*/ 17875 w 28575"/>
                        <a:gd name="connsiteY3" fmla="*/ 5493 h 47625"/>
                        <a:gd name="connsiteX4" fmla="*/ 30257 w 28575"/>
                        <a:gd name="connsiteY4" fmla="*/ 35020 h 47625"/>
                        <a:gd name="connsiteX5" fmla="*/ 25495 w 28575"/>
                        <a:gd name="connsiteY5" fmla="*/ 47403 h 47625"/>
                        <a:gd name="connsiteX6" fmla="*/ 13112 w 28575"/>
                        <a:gd name="connsiteY6" fmla="*/ 42640 h 476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8575" h="47625">
                          <a:moveTo>
                            <a:pt x="13112" y="42640"/>
                          </a:moveTo>
                          <a:lnTo>
                            <a:pt x="730" y="13113"/>
                          </a:lnTo>
                          <a:cubicBezTo>
                            <a:pt x="-1175" y="8350"/>
                            <a:pt x="730" y="2635"/>
                            <a:pt x="5493" y="730"/>
                          </a:cubicBezTo>
                          <a:cubicBezTo>
                            <a:pt x="10255" y="-1175"/>
                            <a:pt x="15970" y="730"/>
                            <a:pt x="17875" y="5493"/>
                          </a:cubicBezTo>
                          <a:lnTo>
                            <a:pt x="30257" y="35020"/>
                          </a:lnTo>
                          <a:cubicBezTo>
                            <a:pt x="32162" y="39783"/>
                            <a:pt x="30257" y="45498"/>
                            <a:pt x="25495" y="47403"/>
                          </a:cubicBezTo>
                          <a:cubicBezTo>
                            <a:pt x="20732" y="49308"/>
                            <a:pt x="15018" y="47403"/>
                            <a:pt x="13112" y="42640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8" name="Freeform: Shape 77">
                      <a:extLst>
                        <a:ext uri="{FF2B5EF4-FFF2-40B4-BE49-F238E27FC236}">
                          <a16:creationId xmlns:a16="http://schemas.microsoft.com/office/drawing/2014/main" id="{5F0F0DB9-BD10-4A03-A1A5-F2E3C82AE3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6935" y="3096577"/>
                      <a:ext cx="38100" cy="38100"/>
                    </a:xfrm>
                    <a:custGeom>
                      <a:avLst/>
                      <a:gdLst>
                        <a:gd name="connsiteX0" fmla="*/ 25718 w 38100"/>
                        <a:gd name="connsiteY0" fmla="*/ 39052 h 38100"/>
                        <a:gd name="connsiteX1" fmla="*/ 2858 w 38100"/>
                        <a:gd name="connsiteY1" fmla="*/ 16193 h 38100"/>
                        <a:gd name="connsiteX2" fmla="*/ 2858 w 38100"/>
                        <a:gd name="connsiteY2" fmla="*/ 2858 h 38100"/>
                        <a:gd name="connsiteX3" fmla="*/ 16193 w 38100"/>
                        <a:gd name="connsiteY3" fmla="*/ 2858 h 38100"/>
                        <a:gd name="connsiteX4" fmla="*/ 39053 w 38100"/>
                        <a:gd name="connsiteY4" fmla="*/ 25718 h 38100"/>
                        <a:gd name="connsiteX5" fmla="*/ 39053 w 38100"/>
                        <a:gd name="connsiteY5" fmla="*/ 39052 h 38100"/>
                        <a:gd name="connsiteX6" fmla="*/ 25718 w 38100"/>
                        <a:gd name="connsiteY6" fmla="*/ 39052 h 38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8100" h="38100">
                          <a:moveTo>
                            <a:pt x="25718" y="39052"/>
                          </a:moveTo>
                          <a:lnTo>
                            <a:pt x="2858" y="16193"/>
                          </a:lnTo>
                          <a:cubicBezTo>
                            <a:pt x="-953" y="12383"/>
                            <a:pt x="-953" y="6668"/>
                            <a:pt x="2858" y="2858"/>
                          </a:cubicBezTo>
                          <a:cubicBezTo>
                            <a:pt x="6668" y="-953"/>
                            <a:pt x="12383" y="-953"/>
                            <a:pt x="16193" y="2858"/>
                          </a:cubicBezTo>
                          <a:lnTo>
                            <a:pt x="39053" y="25718"/>
                          </a:lnTo>
                          <a:cubicBezTo>
                            <a:pt x="42863" y="29527"/>
                            <a:pt x="42863" y="35243"/>
                            <a:pt x="39053" y="39052"/>
                          </a:cubicBezTo>
                          <a:cubicBezTo>
                            <a:pt x="35243" y="42863"/>
                            <a:pt x="29528" y="42863"/>
                            <a:pt x="25718" y="39052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9" name="Freeform: Shape 78">
                      <a:extLst>
                        <a:ext uri="{FF2B5EF4-FFF2-40B4-BE49-F238E27FC236}">
                          <a16:creationId xmlns:a16="http://schemas.microsoft.com/office/drawing/2014/main" id="{8DF54A30-8EA2-4556-A1C6-E7FCC14701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3155" y="3097529"/>
                      <a:ext cx="38100" cy="38100"/>
                    </a:xfrm>
                    <a:custGeom>
                      <a:avLst/>
                      <a:gdLst>
                        <a:gd name="connsiteX0" fmla="*/ 2858 w 38100"/>
                        <a:gd name="connsiteY0" fmla="*/ 38100 h 38100"/>
                        <a:gd name="connsiteX1" fmla="*/ 2858 w 38100"/>
                        <a:gd name="connsiteY1" fmla="*/ 24765 h 38100"/>
                        <a:gd name="connsiteX2" fmla="*/ 24765 w 38100"/>
                        <a:gd name="connsiteY2" fmla="*/ 2858 h 38100"/>
                        <a:gd name="connsiteX3" fmla="*/ 38100 w 38100"/>
                        <a:gd name="connsiteY3" fmla="*/ 2858 h 38100"/>
                        <a:gd name="connsiteX4" fmla="*/ 38100 w 38100"/>
                        <a:gd name="connsiteY4" fmla="*/ 16192 h 38100"/>
                        <a:gd name="connsiteX5" fmla="*/ 16193 w 38100"/>
                        <a:gd name="connsiteY5" fmla="*/ 38100 h 38100"/>
                        <a:gd name="connsiteX6" fmla="*/ 2858 w 38100"/>
                        <a:gd name="connsiteY6" fmla="*/ 38100 h 38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8100" h="38100">
                          <a:moveTo>
                            <a:pt x="2858" y="38100"/>
                          </a:moveTo>
                          <a:cubicBezTo>
                            <a:pt x="-953" y="34290"/>
                            <a:pt x="-953" y="28575"/>
                            <a:pt x="2858" y="24765"/>
                          </a:cubicBezTo>
                          <a:lnTo>
                            <a:pt x="24765" y="2858"/>
                          </a:lnTo>
                          <a:cubicBezTo>
                            <a:pt x="28575" y="-953"/>
                            <a:pt x="34290" y="-953"/>
                            <a:pt x="38100" y="2858"/>
                          </a:cubicBezTo>
                          <a:cubicBezTo>
                            <a:pt x="41910" y="6668"/>
                            <a:pt x="41910" y="12383"/>
                            <a:pt x="38100" y="16192"/>
                          </a:cubicBezTo>
                          <a:lnTo>
                            <a:pt x="16193" y="38100"/>
                          </a:lnTo>
                          <a:cubicBezTo>
                            <a:pt x="12383" y="41910"/>
                            <a:pt x="6668" y="41910"/>
                            <a:pt x="2858" y="38100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0" name="Freeform: Shape 79">
                      <a:extLst>
                        <a:ext uri="{FF2B5EF4-FFF2-40B4-BE49-F238E27FC236}">
                          <a16:creationId xmlns:a16="http://schemas.microsoft.com/office/drawing/2014/main" id="{B7CE6047-272C-4818-9725-38D889B69C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4390" y="3057337"/>
                      <a:ext cx="28575" cy="38100"/>
                    </a:xfrm>
                    <a:custGeom>
                      <a:avLst/>
                      <a:gdLst>
                        <a:gd name="connsiteX0" fmla="*/ 5903 w 28575"/>
                        <a:gd name="connsiteY0" fmla="*/ 46860 h 38100"/>
                        <a:gd name="connsiteX1" fmla="*/ 1140 w 28575"/>
                        <a:gd name="connsiteY1" fmla="*/ 34478 h 38100"/>
                        <a:gd name="connsiteX2" fmla="*/ 13523 w 28575"/>
                        <a:gd name="connsiteY2" fmla="*/ 5903 h 38100"/>
                        <a:gd name="connsiteX3" fmla="*/ 25905 w 28575"/>
                        <a:gd name="connsiteY3" fmla="*/ 1140 h 38100"/>
                        <a:gd name="connsiteX4" fmla="*/ 30668 w 28575"/>
                        <a:gd name="connsiteY4" fmla="*/ 13523 h 38100"/>
                        <a:gd name="connsiteX5" fmla="*/ 18285 w 28575"/>
                        <a:gd name="connsiteY5" fmla="*/ 42098 h 38100"/>
                        <a:gd name="connsiteX6" fmla="*/ 5903 w 28575"/>
                        <a:gd name="connsiteY6" fmla="*/ 46860 h 38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8575" h="38100">
                          <a:moveTo>
                            <a:pt x="5903" y="46860"/>
                          </a:moveTo>
                          <a:cubicBezTo>
                            <a:pt x="1140" y="44955"/>
                            <a:pt x="-1717" y="39240"/>
                            <a:pt x="1140" y="34478"/>
                          </a:cubicBezTo>
                          <a:lnTo>
                            <a:pt x="13523" y="5903"/>
                          </a:lnTo>
                          <a:cubicBezTo>
                            <a:pt x="15428" y="1140"/>
                            <a:pt x="21143" y="-1717"/>
                            <a:pt x="25905" y="1140"/>
                          </a:cubicBezTo>
                          <a:cubicBezTo>
                            <a:pt x="30668" y="3045"/>
                            <a:pt x="33525" y="8760"/>
                            <a:pt x="30668" y="13523"/>
                          </a:cubicBezTo>
                          <a:lnTo>
                            <a:pt x="18285" y="42098"/>
                          </a:lnTo>
                          <a:cubicBezTo>
                            <a:pt x="16380" y="46860"/>
                            <a:pt x="10665" y="48765"/>
                            <a:pt x="5903" y="46860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1" name="Freeform: Shape 80">
                      <a:extLst>
                        <a:ext uri="{FF2B5EF4-FFF2-40B4-BE49-F238E27FC236}">
                          <a16:creationId xmlns:a16="http://schemas.microsoft.com/office/drawing/2014/main" id="{14218AA9-2BFB-43F0-B54C-0B615B404D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3613" y="3387089"/>
                      <a:ext cx="104775" cy="28575"/>
                    </a:xfrm>
                    <a:custGeom>
                      <a:avLst/>
                      <a:gdLst>
                        <a:gd name="connsiteX0" fmla="*/ 0 w 104775"/>
                        <a:gd name="connsiteY0" fmla="*/ 0 h 28575"/>
                        <a:gd name="connsiteX1" fmla="*/ 6668 w 104775"/>
                        <a:gd name="connsiteY1" fmla="*/ 29528 h 28575"/>
                        <a:gd name="connsiteX2" fmla="*/ 16193 w 104775"/>
                        <a:gd name="connsiteY2" fmla="*/ 37148 h 28575"/>
                        <a:gd name="connsiteX3" fmla="*/ 89535 w 104775"/>
                        <a:gd name="connsiteY3" fmla="*/ 37148 h 28575"/>
                        <a:gd name="connsiteX4" fmla="*/ 99060 w 104775"/>
                        <a:gd name="connsiteY4" fmla="*/ 29528 h 28575"/>
                        <a:gd name="connsiteX5" fmla="*/ 105727 w 104775"/>
                        <a:gd name="connsiteY5" fmla="*/ 0 h 28575"/>
                        <a:gd name="connsiteX6" fmla="*/ 0 w 104775"/>
                        <a:gd name="connsiteY6" fmla="*/ 0 h 28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4775" h="28575">
                          <a:moveTo>
                            <a:pt x="0" y="0"/>
                          </a:moveTo>
                          <a:lnTo>
                            <a:pt x="6668" y="29528"/>
                          </a:lnTo>
                          <a:cubicBezTo>
                            <a:pt x="7620" y="33338"/>
                            <a:pt x="11430" y="37148"/>
                            <a:pt x="16193" y="37148"/>
                          </a:cubicBezTo>
                          <a:lnTo>
                            <a:pt x="89535" y="37148"/>
                          </a:lnTo>
                          <a:cubicBezTo>
                            <a:pt x="94298" y="37148"/>
                            <a:pt x="98107" y="34290"/>
                            <a:pt x="99060" y="29528"/>
                          </a:cubicBezTo>
                          <a:lnTo>
                            <a:pt x="105727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2" name="Freeform: Shape 81">
                      <a:extLst>
                        <a:ext uri="{FF2B5EF4-FFF2-40B4-BE49-F238E27FC236}">
                          <a16:creationId xmlns:a16="http://schemas.microsoft.com/office/drawing/2014/main" id="{D1928B3D-E0B2-4579-9DF5-AD1416A06F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4566" y="3117532"/>
                      <a:ext cx="238125" cy="247650"/>
                    </a:xfrm>
                    <a:custGeom>
                      <a:avLst/>
                      <a:gdLst>
                        <a:gd name="connsiteX0" fmla="*/ 121434 w 238125"/>
                        <a:gd name="connsiteY0" fmla="*/ 0 h 247650"/>
                        <a:gd name="connsiteX1" fmla="*/ 1419 w 238125"/>
                        <a:gd name="connsiteY1" fmla="*/ 102870 h 247650"/>
                        <a:gd name="connsiteX2" fmla="*/ 46187 w 238125"/>
                        <a:gd name="connsiteY2" fmla="*/ 216218 h 247650"/>
                        <a:gd name="connsiteX3" fmla="*/ 66189 w 238125"/>
                        <a:gd name="connsiteY3" fmla="*/ 251460 h 247650"/>
                        <a:gd name="connsiteX4" fmla="*/ 111909 w 238125"/>
                        <a:gd name="connsiteY4" fmla="*/ 251460 h 247650"/>
                        <a:gd name="connsiteX5" fmla="*/ 111909 w 238125"/>
                        <a:gd name="connsiteY5" fmla="*/ 152400 h 247650"/>
                        <a:gd name="connsiteX6" fmla="*/ 98574 w 238125"/>
                        <a:gd name="connsiteY6" fmla="*/ 160973 h 247650"/>
                        <a:gd name="connsiteX7" fmla="*/ 86192 w 238125"/>
                        <a:gd name="connsiteY7" fmla="*/ 160020 h 247650"/>
                        <a:gd name="connsiteX8" fmla="*/ 68094 w 238125"/>
                        <a:gd name="connsiteY8" fmla="*/ 141923 h 247650"/>
                        <a:gd name="connsiteX9" fmla="*/ 68094 w 238125"/>
                        <a:gd name="connsiteY9" fmla="*/ 128587 h 247650"/>
                        <a:gd name="connsiteX10" fmla="*/ 81429 w 238125"/>
                        <a:gd name="connsiteY10" fmla="*/ 128587 h 247650"/>
                        <a:gd name="connsiteX11" fmla="*/ 94764 w 238125"/>
                        <a:gd name="connsiteY11" fmla="*/ 141923 h 247650"/>
                        <a:gd name="connsiteX12" fmla="*/ 115719 w 238125"/>
                        <a:gd name="connsiteY12" fmla="*/ 127635 h 247650"/>
                        <a:gd name="connsiteX13" fmla="*/ 116672 w 238125"/>
                        <a:gd name="connsiteY13" fmla="*/ 126683 h 247650"/>
                        <a:gd name="connsiteX14" fmla="*/ 126197 w 238125"/>
                        <a:gd name="connsiteY14" fmla="*/ 127635 h 247650"/>
                        <a:gd name="connsiteX15" fmla="*/ 147152 w 238125"/>
                        <a:gd name="connsiteY15" fmla="*/ 141923 h 247650"/>
                        <a:gd name="connsiteX16" fmla="*/ 160487 w 238125"/>
                        <a:gd name="connsiteY16" fmla="*/ 128587 h 247650"/>
                        <a:gd name="connsiteX17" fmla="*/ 173822 w 238125"/>
                        <a:gd name="connsiteY17" fmla="*/ 128587 h 247650"/>
                        <a:gd name="connsiteX18" fmla="*/ 173822 w 238125"/>
                        <a:gd name="connsiteY18" fmla="*/ 141923 h 247650"/>
                        <a:gd name="connsiteX19" fmla="*/ 155724 w 238125"/>
                        <a:gd name="connsiteY19" fmla="*/ 160020 h 247650"/>
                        <a:gd name="connsiteX20" fmla="*/ 143342 w 238125"/>
                        <a:gd name="connsiteY20" fmla="*/ 160973 h 247650"/>
                        <a:gd name="connsiteX21" fmla="*/ 130959 w 238125"/>
                        <a:gd name="connsiteY21" fmla="*/ 152400 h 247650"/>
                        <a:gd name="connsiteX22" fmla="*/ 130959 w 238125"/>
                        <a:gd name="connsiteY22" fmla="*/ 250507 h 247650"/>
                        <a:gd name="connsiteX23" fmla="*/ 176679 w 238125"/>
                        <a:gd name="connsiteY23" fmla="*/ 250507 h 247650"/>
                        <a:gd name="connsiteX24" fmla="*/ 196682 w 238125"/>
                        <a:gd name="connsiteY24" fmla="*/ 215265 h 247650"/>
                        <a:gd name="connsiteX25" fmla="*/ 242402 w 238125"/>
                        <a:gd name="connsiteY25" fmla="*/ 120015 h 247650"/>
                        <a:gd name="connsiteX26" fmla="*/ 121434 w 238125"/>
                        <a:gd name="connsiteY26" fmla="*/ 0 h 247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238125" h="247650">
                          <a:moveTo>
                            <a:pt x="121434" y="0"/>
                          </a:moveTo>
                          <a:cubicBezTo>
                            <a:pt x="59522" y="0"/>
                            <a:pt x="9992" y="46672"/>
                            <a:pt x="1419" y="102870"/>
                          </a:cubicBezTo>
                          <a:cubicBezTo>
                            <a:pt x="-5248" y="146685"/>
                            <a:pt x="11897" y="188595"/>
                            <a:pt x="46187" y="216218"/>
                          </a:cubicBezTo>
                          <a:cubicBezTo>
                            <a:pt x="57617" y="224790"/>
                            <a:pt x="64284" y="238125"/>
                            <a:pt x="66189" y="251460"/>
                          </a:cubicBezTo>
                          <a:lnTo>
                            <a:pt x="111909" y="251460"/>
                          </a:lnTo>
                          <a:lnTo>
                            <a:pt x="111909" y="152400"/>
                          </a:lnTo>
                          <a:lnTo>
                            <a:pt x="98574" y="160973"/>
                          </a:lnTo>
                          <a:cubicBezTo>
                            <a:pt x="94764" y="163830"/>
                            <a:pt x="90002" y="162878"/>
                            <a:pt x="86192" y="160020"/>
                          </a:cubicBezTo>
                          <a:lnTo>
                            <a:pt x="68094" y="141923"/>
                          </a:lnTo>
                          <a:cubicBezTo>
                            <a:pt x="64284" y="138112"/>
                            <a:pt x="64284" y="132398"/>
                            <a:pt x="68094" y="128587"/>
                          </a:cubicBezTo>
                          <a:cubicBezTo>
                            <a:pt x="71904" y="124777"/>
                            <a:pt x="77619" y="124777"/>
                            <a:pt x="81429" y="128587"/>
                          </a:cubicBezTo>
                          <a:lnTo>
                            <a:pt x="94764" y="141923"/>
                          </a:lnTo>
                          <a:lnTo>
                            <a:pt x="115719" y="127635"/>
                          </a:lnTo>
                          <a:cubicBezTo>
                            <a:pt x="115719" y="127635"/>
                            <a:pt x="116672" y="127635"/>
                            <a:pt x="116672" y="126683"/>
                          </a:cubicBezTo>
                          <a:cubicBezTo>
                            <a:pt x="119529" y="124777"/>
                            <a:pt x="123339" y="124777"/>
                            <a:pt x="126197" y="127635"/>
                          </a:cubicBezTo>
                          <a:lnTo>
                            <a:pt x="147152" y="141923"/>
                          </a:lnTo>
                          <a:lnTo>
                            <a:pt x="160487" y="128587"/>
                          </a:lnTo>
                          <a:cubicBezTo>
                            <a:pt x="164297" y="124777"/>
                            <a:pt x="170012" y="124777"/>
                            <a:pt x="173822" y="128587"/>
                          </a:cubicBezTo>
                          <a:cubicBezTo>
                            <a:pt x="177632" y="132398"/>
                            <a:pt x="177632" y="138112"/>
                            <a:pt x="173822" y="141923"/>
                          </a:cubicBezTo>
                          <a:lnTo>
                            <a:pt x="155724" y="160020"/>
                          </a:lnTo>
                          <a:cubicBezTo>
                            <a:pt x="152867" y="162878"/>
                            <a:pt x="147152" y="163830"/>
                            <a:pt x="143342" y="160973"/>
                          </a:cubicBezTo>
                          <a:lnTo>
                            <a:pt x="130959" y="152400"/>
                          </a:lnTo>
                          <a:lnTo>
                            <a:pt x="130959" y="250507"/>
                          </a:lnTo>
                          <a:lnTo>
                            <a:pt x="176679" y="250507"/>
                          </a:lnTo>
                          <a:cubicBezTo>
                            <a:pt x="178584" y="237173"/>
                            <a:pt x="185252" y="224790"/>
                            <a:pt x="196682" y="215265"/>
                          </a:cubicBezTo>
                          <a:cubicBezTo>
                            <a:pt x="226209" y="192405"/>
                            <a:pt x="242402" y="157162"/>
                            <a:pt x="242402" y="120015"/>
                          </a:cubicBezTo>
                          <a:cubicBezTo>
                            <a:pt x="242402" y="54293"/>
                            <a:pt x="188109" y="0"/>
                            <a:pt x="121434" y="0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6BEAF6AB-D013-4B79-9BF7-A732C31FA7B8}"/>
              </a:ext>
            </a:extLst>
          </p:cNvPr>
          <p:cNvGrpSpPr/>
          <p:nvPr/>
        </p:nvGrpSpPr>
        <p:grpSpPr>
          <a:xfrm>
            <a:off x="804936" y="5162914"/>
            <a:ext cx="4624314" cy="1079327"/>
            <a:chOff x="1277257" y="5168958"/>
            <a:chExt cx="5998856" cy="1400150"/>
          </a:xfrm>
        </p:grpSpPr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4B542F75-8915-4621-8EC2-A14F214F128F}"/>
                </a:ext>
              </a:extLst>
            </p:cNvPr>
            <p:cNvSpPr/>
            <p:nvPr/>
          </p:nvSpPr>
          <p:spPr>
            <a:xfrm>
              <a:off x="1277257" y="5168958"/>
              <a:ext cx="5998856" cy="1400150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33FA1645-B9F8-4850-97E6-F8F88AF35BE9}"/>
                </a:ext>
              </a:extLst>
            </p:cNvPr>
            <p:cNvSpPr txBox="1"/>
            <p:nvPr/>
          </p:nvSpPr>
          <p:spPr>
            <a:xfrm>
              <a:off x="1939137" y="5210252"/>
              <a:ext cx="4675095" cy="13175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6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About 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21905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5DC2ED47-89D9-4A55-8D3E-F0C95BCEEF02}"/>
              </a:ext>
            </a:extLst>
          </p:cNvPr>
          <p:cNvSpPr/>
          <p:nvPr/>
        </p:nvSpPr>
        <p:spPr>
          <a:xfrm>
            <a:off x="2085976" y="209568"/>
            <a:ext cx="6883280" cy="6440400"/>
          </a:xfrm>
          <a:custGeom>
            <a:avLst/>
            <a:gdLst>
              <a:gd name="connsiteX0" fmla="*/ 0 w 9177707"/>
              <a:gd name="connsiteY0" fmla="*/ 0 h 6306458"/>
              <a:gd name="connsiteX1" fmla="*/ 9177707 w 9177707"/>
              <a:gd name="connsiteY1" fmla="*/ 0 h 6306458"/>
              <a:gd name="connsiteX2" fmla="*/ 9177707 w 9177707"/>
              <a:gd name="connsiteY2" fmla="*/ 6306458 h 6306458"/>
              <a:gd name="connsiteX3" fmla="*/ 0 w 9177707"/>
              <a:gd name="connsiteY3" fmla="*/ 6306458 h 6306458"/>
              <a:gd name="connsiteX4" fmla="*/ 0 w 9177707"/>
              <a:gd name="connsiteY4" fmla="*/ 5784303 h 6306458"/>
              <a:gd name="connsiteX5" fmla="*/ 634407 w 9177707"/>
              <a:gd name="connsiteY5" fmla="*/ 5784303 h 6306458"/>
              <a:gd name="connsiteX6" fmla="*/ 634407 w 9177707"/>
              <a:gd name="connsiteY6" fmla="*/ 778866 h 6306458"/>
              <a:gd name="connsiteX7" fmla="*/ 0 w 9177707"/>
              <a:gd name="connsiteY7" fmla="*/ 778866 h 6306458"/>
              <a:gd name="connsiteX0" fmla="*/ 634407 w 9177707"/>
              <a:gd name="connsiteY0" fmla="*/ 778866 h 6306458"/>
              <a:gd name="connsiteX1" fmla="*/ 0 w 9177707"/>
              <a:gd name="connsiteY1" fmla="*/ 778866 h 6306458"/>
              <a:gd name="connsiteX2" fmla="*/ 0 w 9177707"/>
              <a:gd name="connsiteY2" fmla="*/ 0 h 6306458"/>
              <a:gd name="connsiteX3" fmla="*/ 9177707 w 9177707"/>
              <a:gd name="connsiteY3" fmla="*/ 0 h 6306458"/>
              <a:gd name="connsiteX4" fmla="*/ 9177707 w 9177707"/>
              <a:gd name="connsiteY4" fmla="*/ 6306458 h 6306458"/>
              <a:gd name="connsiteX5" fmla="*/ 0 w 9177707"/>
              <a:gd name="connsiteY5" fmla="*/ 6306458 h 6306458"/>
              <a:gd name="connsiteX6" fmla="*/ 0 w 9177707"/>
              <a:gd name="connsiteY6" fmla="*/ 5784303 h 6306458"/>
              <a:gd name="connsiteX7" fmla="*/ 634407 w 9177707"/>
              <a:gd name="connsiteY7" fmla="*/ 5784303 h 6306458"/>
              <a:gd name="connsiteX8" fmla="*/ 725847 w 9177707"/>
              <a:gd name="connsiteY8" fmla="*/ 870306 h 6306458"/>
              <a:gd name="connsiteX0" fmla="*/ 634407 w 9177707"/>
              <a:gd name="connsiteY0" fmla="*/ 778866 h 6306458"/>
              <a:gd name="connsiteX1" fmla="*/ 0 w 9177707"/>
              <a:gd name="connsiteY1" fmla="*/ 778866 h 6306458"/>
              <a:gd name="connsiteX2" fmla="*/ 0 w 9177707"/>
              <a:gd name="connsiteY2" fmla="*/ 0 h 6306458"/>
              <a:gd name="connsiteX3" fmla="*/ 9177707 w 9177707"/>
              <a:gd name="connsiteY3" fmla="*/ 0 h 6306458"/>
              <a:gd name="connsiteX4" fmla="*/ 9177707 w 9177707"/>
              <a:gd name="connsiteY4" fmla="*/ 6306458 h 6306458"/>
              <a:gd name="connsiteX5" fmla="*/ 0 w 9177707"/>
              <a:gd name="connsiteY5" fmla="*/ 6306458 h 6306458"/>
              <a:gd name="connsiteX6" fmla="*/ 0 w 9177707"/>
              <a:gd name="connsiteY6" fmla="*/ 5784303 h 6306458"/>
              <a:gd name="connsiteX7" fmla="*/ 634407 w 9177707"/>
              <a:gd name="connsiteY7" fmla="*/ 5784303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0 w 9177707"/>
              <a:gd name="connsiteY5" fmla="*/ 5784303 h 6306458"/>
              <a:gd name="connsiteX6" fmla="*/ 634407 w 9177707"/>
              <a:gd name="connsiteY6" fmla="*/ 5784303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0 w 9177707"/>
              <a:gd name="connsiteY5" fmla="*/ 5784303 h 6306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77707" h="6306458">
                <a:moveTo>
                  <a:pt x="0" y="778866"/>
                </a:moveTo>
                <a:lnTo>
                  <a:pt x="0" y="0"/>
                </a:lnTo>
                <a:lnTo>
                  <a:pt x="9177707" y="0"/>
                </a:lnTo>
                <a:lnTo>
                  <a:pt x="9177707" y="6306458"/>
                </a:lnTo>
                <a:lnTo>
                  <a:pt x="0" y="6306458"/>
                </a:lnTo>
                <a:lnTo>
                  <a:pt x="0" y="5784303"/>
                </a:lnTo>
              </a:path>
            </a:pathLst>
          </a:custGeom>
          <a:noFill/>
          <a:ln w="254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Rectangle 4">
            <a:extLst>
              <a:ext uri="{FF2B5EF4-FFF2-40B4-BE49-F238E27FC236}">
                <a16:creationId xmlns:a16="http://schemas.microsoft.com/office/drawing/2014/main" id="{39F8D0BF-46A5-4B1D-8C9A-F209E0D6D656}"/>
              </a:ext>
            </a:extLst>
          </p:cNvPr>
          <p:cNvSpPr/>
          <p:nvPr/>
        </p:nvSpPr>
        <p:spPr>
          <a:xfrm>
            <a:off x="1" y="955434"/>
            <a:ext cx="3758943" cy="1285370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13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C5A950-CB94-4D2A-82FA-1F67EF0F2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7269803-2210-4DB8-B667-8D0915D08122}"/>
              </a:ext>
            </a:extLst>
          </p:cNvPr>
          <p:cNvGrpSpPr/>
          <p:nvPr/>
        </p:nvGrpSpPr>
        <p:grpSpPr>
          <a:xfrm>
            <a:off x="4076549" y="2324440"/>
            <a:ext cx="4899915" cy="3084906"/>
            <a:chOff x="4076549" y="2324440"/>
            <a:chExt cx="4899915" cy="308490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836A6D3-A5D3-421B-95CC-C5BE88CBE687}"/>
                </a:ext>
              </a:extLst>
            </p:cNvPr>
            <p:cNvGrpSpPr/>
            <p:nvPr/>
          </p:nvGrpSpPr>
          <p:grpSpPr>
            <a:xfrm>
              <a:off x="4076549" y="2324440"/>
              <a:ext cx="4899915" cy="2790174"/>
              <a:chOff x="5499338" y="1185956"/>
              <a:chExt cx="6679326" cy="3803430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917767B-C166-469E-8947-A48934D16836}"/>
                  </a:ext>
                </a:extLst>
              </p:cNvPr>
              <p:cNvGrpSpPr/>
              <p:nvPr/>
            </p:nvGrpSpPr>
            <p:grpSpPr>
              <a:xfrm>
                <a:off x="5499338" y="1185956"/>
                <a:ext cx="2743390" cy="3803430"/>
                <a:chOff x="4084498" y="494006"/>
                <a:chExt cx="4143020" cy="5743876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2A3970D1-870E-4EA7-9D70-9007F000C6F2}"/>
                    </a:ext>
                  </a:extLst>
                </p:cNvPr>
                <p:cNvGrpSpPr/>
                <p:nvPr/>
              </p:nvGrpSpPr>
              <p:grpSpPr>
                <a:xfrm>
                  <a:off x="5284609" y="4124532"/>
                  <a:ext cx="1713001" cy="2113350"/>
                  <a:chOff x="5284609" y="4124532"/>
                  <a:chExt cx="1713001" cy="2113350"/>
                </a:xfrm>
              </p:grpSpPr>
              <p:grpSp>
                <p:nvGrpSpPr>
                  <p:cNvPr id="18" name="Group 17">
                    <a:extLst>
                      <a:ext uri="{FF2B5EF4-FFF2-40B4-BE49-F238E27FC236}">
                        <a16:creationId xmlns:a16="http://schemas.microsoft.com/office/drawing/2014/main" id="{5BEE813D-E677-42CA-A3FD-553955769495}"/>
                      </a:ext>
                    </a:extLst>
                  </p:cNvPr>
                  <p:cNvGrpSpPr/>
                  <p:nvPr/>
                </p:nvGrpSpPr>
                <p:grpSpPr>
                  <a:xfrm>
                    <a:off x="5284609" y="4124532"/>
                    <a:ext cx="1713001" cy="2113350"/>
                    <a:chOff x="5284609" y="4124532"/>
                    <a:chExt cx="1713001" cy="2113350"/>
                  </a:xfrm>
                </p:grpSpPr>
                <p:grpSp>
                  <p:nvGrpSpPr>
                    <p:cNvPr id="21" name="Group 20">
                      <a:extLst>
                        <a:ext uri="{FF2B5EF4-FFF2-40B4-BE49-F238E27FC236}">
                          <a16:creationId xmlns:a16="http://schemas.microsoft.com/office/drawing/2014/main" id="{88A555AC-6779-4FD7-B58E-DF18CC0AF69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67151" y="4900158"/>
                      <a:ext cx="1582730" cy="1337724"/>
                      <a:chOff x="5367151" y="4900158"/>
                      <a:chExt cx="1582730" cy="1337724"/>
                    </a:xfrm>
                    <a:solidFill>
                      <a:srgbClr val="000000">
                        <a:lumMod val="75000"/>
                        <a:lumOff val="25000"/>
                      </a:srgbClr>
                    </a:solidFill>
                  </p:grpSpPr>
                  <p:sp>
                    <p:nvSpPr>
                      <p:cNvPr id="24" name="Freeform 28">
                        <a:extLst>
                          <a:ext uri="{FF2B5EF4-FFF2-40B4-BE49-F238E27FC236}">
                            <a16:creationId xmlns:a16="http://schemas.microsoft.com/office/drawing/2014/main" id="{BF5F91AE-621E-4630-8CCF-39DB1DD462BA}"/>
                          </a:ext>
                        </a:extLst>
                      </p:cNvPr>
                      <p:cNvSpPr/>
                      <p:nvPr/>
                    </p:nvSpPr>
                    <p:spPr>
                      <a:xfrm rot="419722">
                        <a:off x="5706990" y="5860554"/>
                        <a:ext cx="853003" cy="377328"/>
                      </a:xfrm>
                      <a:custGeom>
                        <a:avLst/>
                        <a:gdLst>
                          <a:gd name="connsiteX0" fmla="*/ 0 w 853003"/>
                          <a:gd name="connsiteY0" fmla="*/ 0 h 377328"/>
                          <a:gd name="connsiteX1" fmla="*/ 853003 w 853003"/>
                          <a:gd name="connsiteY1" fmla="*/ 40640 h 377328"/>
                          <a:gd name="connsiteX2" fmla="*/ 850891 w 853003"/>
                          <a:gd name="connsiteY2" fmla="*/ 61599 h 377328"/>
                          <a:gd name="connsiteX3" fmla="*/ 463505 w 853003"/>
                          <a:gd name="connsiteY3" fmla="*/ 377328 h 377328"/>
                          <a:gd name="connsiteX4" fmla="*/ 393595 w 853003"/>
                          <a:gd name="connsiteY4" fmla="*/ 377328 h 377328"/>
                          <a:gd name="connsiteX5" fmla="*/ 6209 w 853003"/>
                          <a:gd name="connsiteY5" fmla="*/ 61600 h 37732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853003" h="377328">
                            <a:moveTo>
                              <a:pt x="0" y="0"/>
                            </a:moveTo>
                            <a:lnTo>
                              <a:pt x="853003" y="40640"/>
                            </a:lnTo>
                            <a:lnTo>
                              <a:pt x="850891" y="61599"/>
                            </a:lnTo>
                            <a:cubicBezTo>
                              <a:pt x="814019" y="241785"/>
                              <a:pt x="654591" y="377328"/>
                              <a:pt x="463505" y="377328"/>
                            </a:cubicBezTo>
                            <a:lnTo>
                              <a:pt x="393595" y="377328"/>
                            </a:lnTo>
                            <a:cubicBezTo>
                              <a:pt x="202509" y="377328"/>
                              <a:pt x="43081" y="241786"/>
                              <a:pt x="6209" y="61600"/>
                            </a:cubicBezTo>
                            <a:close/>
                          </a:path>
                        </a:pathLst>
                      </a:custGeom>
                      <a:solidFill>
                        <a:schemeClr val="bg2">
                          <a:lumMod val="75000"/>
                        </a:scheme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grpSp>
                    <p:nvGrpSpPr>
                      <p:cNvPr id="25" name="Group 24">
                        <a:extLst>
                          <a:ext uri="{FF2B5EF4-FFF2-40B4-BE49-F238E27FC236}">
                            <a16:creationId xmlns:a16="http://schemas.microsoft.com/office/drawing/2014/main" id="{A63E1922-2B24-4C7B-9CCA-88885315014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367151" y="4900158"/>
                        <a:ext cx="1582730" cy="933605"/>
                        <a:chOff x="5367151" y="4900158"/>
                        <a:chExt cx="1582730" cy="933605"/>
                      </a:xfrm>
                      <a:grpFill/>
                    </p:grpSpPr>
                    <p:sp>
                      <p:nvSpPr>
                        <p:cNvPr id="26" name="Rounded Rectangle 30">
                          <a:extLst>
                            <a:ext uri="{FF2B5EF4-FFF2-40B4-BE49-F238E27FC236}">
                              <a16:creationId xmlns:a16="http://schemas.microsoft.com/office/drawing/2014/main" id="{535C8894-EC18-4BE0-97AB-3ECF02DEBE0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600000">
                          <a:off x="5367156" y="5559391"/>
                          <a:ext cx="1582253" cy="274372"/>
                        </a:xfrm>
                        <a:prstGeom prst="roundRect">
                          <a:avLst>
                            <a:gd name="adj" fmla="val 43199"/>
                          </a:avLst>
                        </a:prstGeom>
                        <a:solidFill>
                          <a:schemeClr val="accent2"/>
                        </a:solidFill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IN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27" name="Rounded Rectangle 31">
                          <a:extLst>
                            <a:ext uri="{FF2B5EF4-FFF2-40B4-BE49-F238E27FC236}">
                              <a16:creationId xmlns:a16="http://schemas.microsoft.com/office/drawing/2014/main" id="{DFD0E6F1-0386-4466-A037-95347326846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600000">
                          <a:off x="5367153" y="5229775"/>
                          <a:ext cx="1582253" cy="274372"/>
                        </a:xfrm>
                        <a:prstGeom prst="roundRect">
                          <a:avLst>
                            <a:gd name="adj" fmla="val 43199"/>
                          </a:avLst>
                        </a:prstGeom>
                        <a:solidFill>
                          <a:schemeClr val="accent2"/>
                        </a:solidFill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IN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28" name="Rounded Rectangle 32">
                          <a:extLst>
                            <a:ext uri="{FF2B5EF4-FFF2-40B4-BE49-F238E27FC236}">
                              <a16:creationId xmlns:a16="http://schemas.microsoft.com/office/drawing/2014/main" id="{87765DE2-7356-4E07-B97C-FA112977F38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600000">
                          <a:off x="5367151" y="4900158"/>
                          <a:ext cx="1582730" cy="274372"/>
                        </a:xfrm>
                        <a:prstGeom prst="roundRect">
                          <a:avLst>
                            <a:gd name="adj" fmla="val 43199"/>
                          </a:avLst>
                        </a:prstGeom>
                        <a:solidFill>
                          <a:schemeClr val="accent2"/>
                        </a:solidFill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IN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  <p:sp>
                  <p:nvSpPr>
                    <p:cNvPr id="22" name="Rectangle 13">
                      <a:extLst>
                        <a:ext uri="{FF2B5EF4-FFF2-40B4-BE49-F238E27FC236}">
                          <a16:creationId xmlns:a16="http://schemas.microsoft.com/office/drawing/2014/main" id="{57931442-A823-41DC-947C-F35D3B69C14E}"/>
                        </a:ext>
                      </a:extLst>
                    </p:cNvPr>
                    <p:cNvSpPr/>
                    <p:nvPr/>
                  </p:nvSpPr>
                  <p:spPr>
                    <a:xfrm rot="19141492">
                      <a:off x="5284609" y="4124532"/>
                      <a:ext cx="212723" cy="702983"/>
                    </a:xfrm>
                    <a:custGeom>
                      <a:avLst/>
                      <a:gdLst>
                        <a:gd name="connsiteX0" fmla="*/ 0 w 269584"/>
                        <a:gd name="connsiteY0" fmla="*/ 0 h 429620"/>
                        <a:gd name="connsiteX1" fmla="*/ 269584 w 269584"/>
                        <a:gd name="connsiteY1" fmla="*/ 0 h 429620"/>
                        <a:gd name="connsiteX2" fmla="*/ 269584 w 269584"/>
                        <a:gd name="connsiteY2" fmla="*/ 429620 h 429620"/>
                        <a:gd name="connsiteX3" fmla="*/ 0 w 269584"/>
                        <a:gd name="connsiteY3" fmla="*/ 429620 h 429620"/>
                        <a:gd name="connsiteX4" fmla="*/ 0 w 269584"/>
                        <a:gd name="connsiteY4" fmla="*/ 0 h 429620"/>
                        <a:gd name="connsiteX0" fmla="*/ 0 w 269584"/>
                        <a:gd name="connsiteY0" fmla="*/ 0 h 478625"/>
                        <a:gd name="connsiteX1" fmla="*/ 269584 w 269584"/>
                        <a:gd name="connsiteY1" fmla="*/ 0 h 478625"/>
                        <a:gd name="connsiteX2" fmla="*/ 269584 w 269584"/>
                        <a:gd name="connsiteY2" fmla="*/ 429620 h 478625"/>
                        <a:gd name="connsiteX3" fmla="*/ 866 w 269584"/>
                        <a:gd name="connsiteY3" fmla="*/ 478625 h 478625"/>
                        <a:gd name="connsiteX4" fmla="*/ 0 w 269584"/>
                        <a:gd name="connsiteY4" fmla="*/ 0 h 478625"/>
                        <a:gd name="connsiteX0" fmla="*/ 0 w 269584"/>
                        <a:gd name="connsiteY0" fmla="*/ 0 h 528478"/>
                        <a:gd name="connsiteX1" fmla="*/ 269584 w 269584"/>
                        <a:gd name="connsiteY1" fmla="*/ 0 h 528478"/>
                        <a:gd name="connsiteX2" fmla="*/ 269584 w 269584"/>
                        <a:gd name="connsiteY2" fmla="*/ 429620 h 528478"/>
                        <a:gd name="connsiteX3" fmla="*/ 866 w 269584"/>
                        <a:gd name="connsiteY3" fmla="*/ 478625 h 528478"/>
                        <a:gd name="connsiteX4" fmla="*/ 0 w 269584"/>
                        <a:gd name="connsiteY4" fmla="*/ 0 h 528478"/>
                        <a:gd name="connsiteX0" fmla="*/ 0 w 269584"/>
                        <a:gd name="connsiteY0" fmla="*/ 0 h 562953"/>
                        <a:gd name="connsiteX1" fmla="*/ 269584 w 269584"/>
                        <a:gd name="connsiteY1" fmla="*/ 0 h 562953"/>
                        <a:gd name="connsiteX2" fmla="*/ 127413 w 269584"/>
                        <a:gd name="connsiteY2" fmla="*/ 537754 h 562953"/>
                        <a:gd name="connsiteX3" fmla="*/ 866 w 269584"/>
                        <a:gd name="connsiteY3" fmla="*/ 478625 h 562953"/>
                        <a:gd name="connsiteX4" fmla="*/ 0 w 269584"/>
                        <a:gd name="connsiteY4" fmla="*/ 0 h 562953"/>
                        <a:gd name="connsiteX0" fmla="*/ 0 w 269584"/>
                        <a:gd name="connsiteY0" fmla="*/ 0 h 583074"/>
                        <a:gd name="connsiteX1" fmla="*/ 269584 w 269584"/>
                        <a:gd name="connsiteY1" fmla="*/ 0 h 583074"/>
                        <a:gd name="connsiteX2" fmla="*/ 127413 w 269584"/>
                        <a:gd name="connsiteY2" fmla="*/ 537754 h 583074"/>
                        <a:gd name="connsiteX3" fmla="*/ 866 w 269584"/>
                        <a:gd name="connsiteY3" fmla="*/ 478625 h 583074"/>
                        <a:gd name="connsiteX4" fmla="*/ 0 w 269584"/>
                        <a:gd name="connsiteY4" fmla="*/ 0 h 583074"/>
                        <a:gd name="connsiteX0" fmla="*/ 812 w 270396"/>
                        <a:gd name="connsiteY0" fmla="*/ 0 h 570541"/>
                        <a:gd name="connsiteX1" fmla="*/ 270396 w 270396"/>
                        <a:gd name="connsiteY1" fmla="*/ 0 h 570541"/>
                        <a:gd name="connsiteX2" fmla="*/ 128225 w 270396"/>
                        <a:gd name="connsiteY2" fmla="*/ 537754 h 570541"/>
                        <a:gd name="connsiteX3" fmla="*/ 1678 w 270396"/>
                        <a:gd name="connsiteY3" fmla="*/ 478625 h 570541"/>
                        <a:gd name="connsiteX4" fmla="*/ 812 w 270396"/>
                        <a:gd name="connsiteY4" fmla="*/ 0 h 570541"/>
                        <a:gd name="connsiteX0" fmla="*/ 2773 w 272357"/>
                        <a:gd name="connsiteY0" fmla="*/ 0 h 573218"/>
                        <a:gd name="connsiteX1" fmla="*/ 272357 w 272357"/>
                        <a:gd name="connsiteY1" fmla="*/ 0 h 573218"/>
                        <a:gd name="connsiteX2" fmla="*/ 130186 w 272357"/>
                        <a:gd name="connsiteY2" fmla="*/ 537754 h 573218"/>
                        <a:gd name="connsiteX3" fmla="*/ 3639 w 272357"/>
                        <a:gd name="connsiteY3" fmla="*/ 478625 h 573218"/>
                        <a:gd name="connsiteX4" fmla="*/ 2773 w 272357"/>
                        <a:gd name="connsiteY4" fmla="*/ 0 h 573218"/>
                        <a:gd name="connsiteX0" fmla="*/ 0 w 287390"/>
                        <a:gd name="connsiteY0" fmla="*/ 3835 h 573218"/>
                        <a:gd name="connsiteX1" fmla="*/ 287390 w 287390"/>
                        <a:gd name="connsiteY1" fmla="*/ 0 h 573218"/>
                        <a:gd name="connsiteX2" fmla="*/ 145219 w 287390"/>
                        <a:gd name="connsiteY2" fmla="*/ 537754 h 573218"/>
                        <a:gd name="connsiteX3" fmla="*/ 18672 w 287390"/>
                        <a:gd name="connsiteY3" fmla="*/ 478625 h 573218"/>
                        <a:gd name="connsiteX4" fmla="*/ 0 w 287390"/>
                        <a:gd name="connsiteY4" fmla="*/ 3835 h 573218"/>
                        <a:gd name="connsiteX0" fmla="*/ 0 w 287390"/>
                        <a:gd name="connsiteY0" fmla="*/ 3835 h 573218"/>
                        <a:gd name="connsiteX1" fmla="*/ 287390 w 287390"/>
                        <a:gd name="connsiteY1" fmla="*/ 0 h 573218"/>
                        <a:gd name="connsiteX2" fmla="*/ 145219 w 287390"/>
                        <a:gd name="connsiteY2" fmla="*/ 537754 h 573218"/>
                        <a:gd name="connsiteX3" fmla="*/ 18672 w 287390"/>
                        <a:gd name="connsiteY3" fmla="*/ 478625 h 573218"/>
                        <a:gd name="connsiteX4" fmla="*/ 0 w 287390"/>
                        <a:gd name="connsiteY4" fmla="*/ 3835 h 573218"/>
                        <a:gd name="connsiteX0" fmla="*/ 0 w 287390"/>
                        <a:gd name="connsiteY0" fmla="*/ 3835 h 573218"/>
                        <a:gd name="connsiteX1" fmla="*/ 287390 w 287390"/>
                        <a:gd name="connsiteY1" fmla="*/ 0 h 573218"/>
                        <a:gd name="connsiteX2" fmla="*/ 145219 w 287390"/>
                        <a:gd name="connsiteY2" fmla="*/ 537754 h 573218"/>
                        <a:gd name="connsiteX3" fmla="*/ 18672 w 287390"/>
                        <a:gd name="connsiteY3" fmla="*/ 478625 h 573218"/>
                        <a:gd name="connsiteX4" fmla="*/ 0 w 287390"/>
                        <a:gd name="connsiteY4" fmla="*/ 3835 h 573218"/>
                        <a:gd name="connsiteX0" fmla="*/ 0 w 145219"/>
                        <a:gd name="connsiteY0" fmla="*/ 85133 h 654516"/>
                        <a:gd name="connsiteX1" fmla="*/ 121563 w 145219"/>
                        <a:gd name="connsiteY1" fmla="*/ 0 h 654516"/>
                        <a:gd name="connsiteX2" fmla="*/ 145219 w 145219"/>
                        <a:gd name="connsiteY2" fmla="*/ 619052 h 654516"/>
                        <a:gd name="connsiteX3" fmla="*/ 18672 w 145219"/>
                        <a:gd name="connsiteY3" fmla="*/ 559923 h 654516"/>
                        <a:gd name="connsiteX4" fmla="*/ 0 w 145219"/>
                        <a:gd name="connsiteY4" fmla="*/ 85133 h 654516"/>
                        <a:gd name="connsiteX0" fmla="*/ 0 w 170264"/>
                        <a:gd name="connsiteY0" fmla="*/ 85133 h 654516"/>
                        <a:gd name="connsiteX1" fmla="*/ 121563 w 170264"/>
                        <a:gd name="connsiteY1" fmla="*/ 0 h 654516"/>
                        <a:gd name="connsiteX2" fmla="*/ 145219 w 170264"/>
                        <a:gd name="connsiteY2" fmla="*/ 619052 h 654516"/>
                        <a:gd name="connsiteX3" fmla="*/ 18672 w 170264"/>
                        <a:gd name="connsiteY3" fmla="*/ 559923 h 654516"/>
                        <a:gd name="connsiteX4" fmla="*/ 0 w 170264"/>
                        <a:gd name="connsiteY4" fmla="*/ 85133 h 654516"/>
                        <a:gd name="connsiteX0" fmla="*/ 0 w 195866"/>
                        <a:gd name="connsiteY0" fmla="*/ 85133 h 654516"/>
                        <a:gd name="connsiteX1" fmla="*/ 121563 w 195866"/>
                        <a:gd name="connsiteY1" fmla="*/ 0 h 654516"/>
                        <a:gd name="connsiteX2" fmla="*/ 145219 w 195866"/>
                        <a:gd name="connsiteY2" fmla="*/ 619052 h 654516"/>
                        <a:gd name="connsiteX3" fmla="*/ 18672 w 195866"/>
                        <a:gd name="connsiteY3" fmla="*/ 559923 h 654516"/>
                        <a:gd name="connsiteX4" fmla="*/ 0 w 195866"/>
                        <a:gd name="connsiteY4" fmla="*/ 85133 h 654516"/>
                        <a:gd name="connsiteX0" fmla="*/ 0 w 193307"/>
                        <a:gd name="connsiteY0" fmla="*/ 85133 h 654516"/>
                        <a:gd name="connsiteX1" fmla="*/ 121563 w 193307"/>
                        <a:gd name="connsiteY1" fmla="*/ 0 h 654516"/>
                        <a:gd name="connsiteX2" fmla="*/ 145219 w 193307"/>
                        <a:gd name="connsiteY2" fmla="*/ 619052 h 654516"/>
                        <a:gd name="connsiteX3" fmla="*/ 18672 w 193307"/>
                        <a:gd name="connsiteY3" fmla="*/ 559923 h 654516"/>
                        <a:gd name="connsiteX4" fmla="*/ 0 w 193307"/>
                        <a:gd name="connsiteY4" fmla="*/ 85133 h 654516"/>
                        <a:gd name="connsiteX0" fmla="*/ 0 w 193307"/>
                        <a:gd name="connsiteY0" fmla="*/ 128284 h 697667"/>
                        <a:gd name="connsiteX1" fmla="*/ 121563 w 193307"/>
                        <a:gd name="connsiteY1" fmla="*/ 43151 h 697667"/>
                        <a:gd name="connsiteX2" fmla="*/ 145219 w 193307"/>
                        <a:gd name="connsiteY2" fmla="*/ 662203 h 697667"/>
                        <a:gd name="connsiteX3" fmla="*/ 18672 w 193307"/>
                        <a:gd name="connsiteY3" fmla="*/ 603074 h 697667"/>
                        <a:gd name="connsiteX4" fmla="*/ 0 w 193307"/>
                        <a:gd name="connsiteY4" fmla="*/ 128284 h 697667"/>
                        <a:gd name="connsiteX0" fmla="*/ 32632 w 225939"/>
                        <a:gd name="connsiteY0" fmla="*/ 138810 h 708193"/>
                        <a:gd name="connsiteX1" fmla="*/ 154195 w 225939"/>
                        <a:gd name="connsiteY1" fmla="*/ 53677 h 708193"/>
                        <a:gd name="connsiteX2" fmla="*/ 177851 w 225939"/>
                        <a:gd name="connsiteY2" fmla="*/ 672729 h 708193"/>
                        <a:gd name="connsiteX3" fmla="*/ 51304 w 225939"/>
                        <a:gd name="connsiteY3" fmla="*/ 613600 h 708193"/>
                        <a:gd name="connsiteX4" fmla="*/ 32632 w 225939"/>
                        <a:gd name="connsiteY4" fmla="*/ 138810 h 708193"/>
                        <a:gd name="connsiteX0" fmla="*/ 31972 w 230056"/>
                        <a:gd name="connsiteY0" fmla="*/ 143085 h 706967"/>
                        <a:gd name="connsiteX1" fmla="*/ 158312 w 230056"/>
                        <a:gd name="connsiteY1" fmla="*/ 52451 h 706967"/>
                        <a:gd name="connsiteX2" fmla="*/ 181968 w 230056"/>
                        <a:gd name="connsiteY2" fmla="*/ 671503 h 706967"/>
                        <a:gd name="connsiteX3" fmla="*/ 55421 w 230056"/>
                        <a:gd name="connsiteY3" fmla="*/ 612374 h 706967"/>
                        <a:gd name="connsiteX4" fmla="*/ 31972 w 230056"/>
                        <a:gd name="connsiteY4" fmla="*/ 143085 h 706967"/>
                        <a:gd name="connsiteX0" fmla="*/ 20699 w 218783"/>
                        <a:gd name="connsiteY0" fmla="*/ 143965 h 707847"/>
                        <a:gd name="connsiteX1" fmla="*/ 147039 w 218783"/>
                        <a:gd name="connsiteY1" fmla="*/ 53331 h 707847"/>
                        <a:gd name="connsiteX2" fmla="*/ 170695 w 218783"/>
                        <a:gd name="connsiteY2" fmla="*/ 672383 h 707847"/>
                        <a:gd name="connsiteX3" fmla="*/ 44148 w 218783"/>
                        <a:gd name="connsiteY3" fmla="*/ 613254 h 707847"/>
                        <a:gd name="connsiteX4" fmla="*/ 20699 w 218783"/>
                        <a:gd name="connsiteY4" fmla="*/ 143965 h 707847"/>
                        <a:gd name="connsiteX0" fmla="*/ 20699 w 218783"/>
                        <a:gd name="connsiteY0" fmla="*/ 143965 h 714563"/>
                        <a:gd name="connsiteX1" fmla="*/ 147039 w 218783"/>
                        <a:gd name="connsiteY1" fmla="*/ 53331 h 714563"/>
                        <a:gd name="connsiteX2" fmla="*/ 170695 w 218783"/>
                        <a:gd name="connsiteY2" fmla="*/ 672383 h 714563"/>
                        <a:gd name="connsiteX3" fmla="*/ 44148 w 218783"/>
                        <a:gd name="connsiteY3" fmla="*/ 613254 h 714563"/>
                        <a:gd name="connsiteX4" fmla="*/ 20699 w 218783"/>
                        <a:gd name="connsiteY4" fmla="*/ 143965 h 714563"/>
                        <a:gd name="connsiteX0" fmla="*/ 20699 w 218783"/>
                        <a:gd name="connsiteY0" fmla="*/ 143965 h 710276"/>
                        <a:gd name="connsiteX1" fmla="*/ 147039 w 218783"/>
                        <a:gd name="connsiteY1" fmla="*/ 53331 h 710276"/>
                        <a:gd name="connsiteX2" fmla="*/ 170695 w 218783"/>
                        <a:gd name="connsiteY2" fmla="*/ 672383 h 710276"/>
                        <a:gd name="connsiteX3" fmla="*/ 44148 w 218783"/>
                        <a:gd name="connsiteY3" fmla="*/ 613254 h 710276"/>
                        <a:gd name="connsiteX4" fmla="*/ 20699 w 218783"/>
                        <a:gd name="connsiteY4" fmla="*/ 143965 h 710276"/>
                        <a:gd name="connsiteX0" fmla="*/ 17011 w 215095"/>
                        <a:gd name="connsiteY0" fmla="*/ 146179 h 712490"/>
                        <a:gd name="connsiteX1" fmla="*/ 143351 w 215095"/>
                        <a:gd name="connsiteY1" fmla="*/ 55545 h 712490"/>
                        <a:gd name="connsiteX2" fmla="*/ 167007 w 215095"/>
                        <a:gd name="connsiteY2" fmla="*/ 674597 h 712490"/>
                        <a:gd name="connsiteX3" fmla="*/ 40460 w 215095"/>
                        <a:gd name="connsiteY3" fmla="*/ 615468 h 712490"/>
                        <a:gd name="connsiteX4" fmla="*/ 17011 w 215095"/>
                        <a:gd name="connsiteY4" fmla="*/ 146179 h 712490"/>
                        <a:gd name="connsiteX0" fmla="*/ 16512 w 214596"/>
                        <a:gd name="connsiteY0" fmla="*/ 144060 h 710371"/>
                        <a:gd name="connsiteX1" fmla="*/ 142852 w 214596"/>
                        <a:gd name="connsiteY1" fmla="*/ 53426 h 710371"/>
                        <a:gd name="connsiteX2" fmla="*/ 166508 w 214596"/>
                        <a:gd name="connsiteY2" fmla="*/ 672478 h 710371"/>
                        <a:gd name="connsiteX3" fmla="*/ 39961 w 214596"/>
                        <a:gd name="connsiteY3" fmla="*/ 613349 h 710371"/>
                        <a:gd name="connsiteX4" fmla="*/ 16512 w 214596"/>
                        <a:gd name="connsiteY4" fmla="*/ 144060 h 710371"/>
                        <a:gd name="connsiteX0" fmla="*/ 16068 w 214152"/>
                        <a:gd name="connsiteY0" fmla="*/ 144219 h 710530"/>
                        <a:gd name="connsiteX1" fmla="*/ 142408 w 214152"/>
                        <a:gd name="connsiteY1" fmla="*/ 53585 h 710530"/>
                        <a:gd name="connsiteX2" fmla="*/ 166064 w 214152"/>
                        <a:gd name="connsiteY2" fmla="*/ 672637 h 710530"/>
                        <a:gd name="connsiteX3" fmla="*/ 39517 w 214152"/>
                        <a:gd name="connsiteY3" fmla="*/ 613508 h 710530"/>
                        <a:gd name="connsiteX4" fmla="*/ 16068 w 214152"/>
                        <a:gd name="connsiteY4" fmla="*/ 144219 h 710530"/>
                        <a:gd name="connsiteX0" fmla="*/ 16068 w 214152"/>
                        <a:gd name="connsiteY0" fmla="*/ 144219 h 710530"/>
                        <a:gd name="connsiteX1" fmla="*/ 142408 w 214152"/>
                        <a:gd name="connsiteY1" fmla="*/ 53585 h 710530"/>
                        <a:gd name="connsiteX2" fmla="*/ 166064 w 214152"/>
                        <a:gd name="connsiteY2" fmla="*/ 672637 h 710530"/>
                        <a:gd name="connsiteX3" fmla="*/ 39517 w 214152"/>
                        <a:gd name="connsiteY3" fmla="*/ 613508 h 710530"/>
                        <a:gd name="connsiteX4" fmla="*/ 16068 w 214152"/>
                        <a:gd name="connsiteY4" fmla="*/ 144219 h 710530"/>
                        <a:gd name="connsiteX0" fmla="*/ 16068 w 214152"/>
                        <a:gd name="connsiteY0" fmla="*/ 144219 h 710530"/>
                        <a:gd name="connsiteX1" fmla="*/ 142408 w 214152"/>
                        <a:gd name="connsiteY1" fmla="*/ 53585 h 710530"/>
                        <a:gd name="connsiteX2" fmla="*/ 166064 w 214152"/>
                        <a:gd name="connsiteY2" fmla="*/ 672637 h 710530"/>
                        <a:gd name="connsiteX3" fmla="*/ 39517 w 214152"/>
                        <a:gd name="connsiteY3" fmla="*/ 613508 h 710530"/>
                        <a:gd name="connsiteX4" fmla="*/ 16068 w 214152"/>
                        <a:gd name="connsiteY4" fmla="*/ 144219 h 710530"/>
                        <a:gd name="connsiteX0" fmla="*/ 16068 w 214152"/>
                        <a:gd name="connsiteY0" fmla="*/ 144219 h 710530"/>
                        <a:gd name="connsiteX1" fmla="*/ 142408 w 214152"/>
                        <a:gd name="connsiteY1" fmla="*/ 53585 h 710530"/>
                        <a:gd name="connsiteX2" fmla="*/ 166064 w 214152"/>
                        <a:gd name="connsiteY2" fmla="*/ 672637 h 710530"/>
                        <a:gd name="connsiteX3" fmla="*/ 39517 w 214152"/>
                        <a:gd name="connsiteY3" fmla="*/ 613508 h 710530"/>
                        <a:gd name="connsiteX4" fmla="*/ 16068 w 214152"/>
                        <a:gd name="connsiteY4" fmla="*/ 144219 h 710530"/>
                        <a:gd name="connsiteX0" fmla="*/ 16068 w 217045"/>
                        <a:gd name="connsiteY0" fmla="*/ 144219 h 710530"/>
                        <a:gd name="connsiteX1" fmla="*/ 142408 w 217045"/>
                        <a:gd name="connsiteY1" fmla="*/ 53585 h 710530"/>
                        <a:gd name="connsiteX2" fmla="*/ 166064 w 217045"/>
                        <a:gd name="connsiteY2" fmla="*/ 672637 h 710530"/>
                        <a:gd name="connsiteX3" fmla="*/ 39517 w 217045"/>
                        <a:gd name="connsiteY3" fmla="*/ 613508 h 710530"/>
                        <a:gd name="connsiteX4" fmla="*/ 16068 w 217045"/>
                        <a:gd name="connsiteY4" fmla="*/ 144219 h 710530"/>
                        <a:gd name="connsiteX0" fmla="*/ 15839 w 216816"/>
                        <a:gd name="connsiteY0" fmla="*/ 143161 h 709472"/>
                        <a:gd name="connsiteX1" fmla="*/ 142179 w 216816"/>
                        <a:gd name="connsiteY1" fmla="*/ 52527 h 709472"/>
                        <a:gd name="connsiteX2" fmla="*/ 165835 w 216816"/>
                        <a:gd name="connsiteY2" fmla="*/ 671579 h 709472"/>
                        <a:gd name="connsiteX3" fmla="*/ 39288 w 216816"/>
                        <a:gd name="connsiteY3" fmla="*/ 612450 h 709472"/>
                        <a:gd name="connsiteX4" fmla="*/ 15839 w 216816"/>
                        <a:gd name="connsiteY4" fmla="*/ 143161 h 709472"/>
                        <a:gd name="connsiteX0" fmla="*/ 15839 w 213112"/>
                        <a:gd name="connsiteY0" fmla="*/ 143161 h 709472"/>
                        <a:gd name="connsiteX1" fmla="*/ 142179 w 213112"/>
                        <a:gd name="connsiteY1" fmla="*/ 52527 h 709472"/>
                        <a:gd name="connsiteX2" fmla="*/ 165835 w 213112"/>
                        <a:gd name="connsiteY2" fmla="*/ 671579 h 709472"/>
                        <a:gd name="connsiteX3" fmla="*/ 39288 w 213112"/>
                        <a:gd name="connsiteY3" fmla="*/ 612450 h 709472"/>
                        <a:gd name="connsiteX4" fmla="*/ 15839 w 213112"/>
                        <a:gd name="connsiteY4" fmla="*/ 143161 h 709472"/>
                        <a:gd name="connsiteX0" fmla="*/ 15839 w 212161"/>
                        <a:gd name="connsiteY0" fmla="*/ 143161 h 709472"/>
                        <a:gd name="connsiteX1" fmla="*/ 142179 w 212161"/>
                        <a:gd name="connsiteY1" fmla="*/ 52527 h 709472"/>
                        <a:gd name="connsiteX2" fmla="*/ 165835 w 212161"/>
                        <a:gd name="connsiteY2" fmla="*/ 671579 h 709472"/>
                        <a:gd name="connsiteX3" fmla="*/ 39288 w 212161"/>
                        <a:gd name="connsiteY3" fmla="*/ 612450 h 709472"/>
                        <a:gd name="connsiteX4" fmla="*/ 15839 w 212161"/>
                        <a:gd name="connsiteY4" fmla="*/ 143161 h 709472"/>
                        <a:gd name="connsiteX0" fmla="*/ 14967 w 211289"/>
                        <a:gd name="connsiteY0" fmla="*/ 143731 h 710042"/>
                        <a:gd name="connsiteX1" fmla="*/ 141307 w 211289"/>
                        <a:gd name="connsiteY1" fmla="*/ 53097 h 710042"/>
                        <a:gd name="connsiteX2" fmla="*/ 164963 w 211289"/>
                        <a:gd name="connsiteY2" fmla="*/ 672149 h 710042"/>
                        <a:gd name="connsiteX3" fmla="*/ 38416 w 211289"/>
                        <a:gd name="connsiteY3" fmla="*/ 613020 h 710042"/>
                        <a:gd name="connsiteX4" fmla="*/ 14967 w 211289"/>
                        <a:gd name="connsiteY4" fmla="*/ 143731 h 710042"/>
                        <a:gd name="connsiteX0" fmla="*/ 15071 w 211393"/>
                        <a:gd name="connsiteY0" fmla="*/ 135668 h 701979"/>
                        <a:gd name="connsiteX1" fmla="*/ 141411 w 211393"/>
                        <a:gd name="connsiteY1" fmla="*/ 45034 h 701979"/>
                        <a:gd name="connsiteX2" fmla="*/ 165067 w 211393"/>
                        <a:gd name="connsiteY2" fmla="*/ 664086 h 701979"/>
                        <a:gd name="connsiteX3" fmla="*/ 38520 w 211393"/>
                        <a:gd name="connsiteY3" fmla="*/ 604957 h 701979"/>
                        <a:gd name="connsiteX4" fmla="*/ 15071 w 211393"/>
                        <a:gd name="connsiteY4" fmla="*/ 135668 h 701979"/>
                        <a:gd name="connsiteX0" fmla="*/ 15071 w 211014"/>
                        <a:gd name="connsiteY0" fmla="*/ 135668 h 701979"/>
                        <a:gd name="connsiteX1" fmla="*/ 141411 w 211014"/>
                        <a:gd name="connsiteY1" fmla="*/ 45034 h 701979"/>
                        <a:gd name="connsiteX2" fmla="*/ 165067 w 211014"/>
                        <a:gd name="connsiteY2" fmla="*/ 664086 h 701979"/>
                        <a:gd name="connsiteX3" fmla="*/ 38520 w 211014"/>
                        <a:gd name="connsiteY3" fmla="*/ 604957 h 701979"/>
                        <a:gd name="connsiteX4" fmla="*/ 15071 w 211014"/>
                        <a:gd name="connsiteY4" fmla="*/ 135668 h 701979"/>
                        <a:gd name="connsiteX0" fmla="*/ 15071 w 214770"/>
                        <a:gd name="connsiteY0" fmla="*/ 135668 h 701979"/>
                        <a:gd name="connsiteX1" fmla="*/ 141411 w 214770"/>
                        <a:gd name="connsiteY1" fmla="*/ 45034 h 701979"/>
                        <a:gd name="connsiteX2" fmla="*/ 165067 w 214770"/>
                        <a:gd name="connsiteY2" fmla="*/ 664086 h 701979"/>
                        <a:gd name="connsiteX3" fmla="*/ 38520 w 214770"/>
                        <a:gd name="connsiteY3" fmla="*/ 604957 h 701979"/>
                        <a:gd name="connsiteX4" fmla="*/ 15071 w 214770"/>
                        <a:gd name="connsiteY4" fmla="*/ 135668 h 701979"/>
                        <a:gd name="connsiteX0" fmla="*/ 15071 w 217229"/>
                        <a:gd name="connsiteY0" fmla="*/ 135668 h 701979"/>
                        <a:gd name="connsiteX1" fmla="*/ 141411 w 217229"/>
                        <a:gd name="connsiteY1" fmla="*/ 45034 h 701979"/>
                        <a:gd name="connsiteX2" fmla="*/ 165067 w 217229"/>
                        <a:gd name="connsiteY2" fmla="*/ 664086 h 701979"/>
                        <a:gd name="connsiteX3" fmla="*/ 38520 w 217229"/>
                        <a:gd name="connsiteY3" fmla="*/ 604957 h 701979"/>
                        <a:gd name="connsiteX4" fmla="*/ 15071 w 217229"/>
                        <a:gd name="connsiteY4" fmla="*/ 135668 h 701979"/>
                        <a:gd name="connsiteX0" fmla="*/ 15071 w 217229"/>
                        <a:gd name="connsiteY0" fmla="*/ 135668 h 701979"/>
                        <a:gd name="connsiteX1" fmla="*/ 141411 w 217229"/>
                        <a:gd name="connsiteY1" fmla="*/ 45034 h 701979"/>
                        <a:gd name="connsiteX2" fmla="*/ 165067 w 217229"/>
                        <a:gd name="connsiteY2" fmla="*/ 664086 h 701979"/>
                        <a:gd name="connsiteX3" fmla="*/ 38520 w 217229"/>
                        <a:gd name="connsiteY3" fmla="*/ 604957 h 701979"/>
                        <a:gd name="connsiteX4" fmla="*/ 15071 w 217229"/>
                        <a:gd name="connsiteY4" fmla="*/ 135668 h 701979"/>
                        <a:gd name="connsiteX0" fmla="*/ 17098 w 219256"/>
                        <a:gd name="connsiteY0" fmla="*/ 136672 h 702983"/>
                        <a:gd name="connsiteX1" fmla="*/ 143438 w 219256"/>
                        <a:gd name="connsiteY1" fmla="*/ 46038 h 702983"/>
                        <a:gd name="connsiteX2" fmla="*/ 167094 w 219256"/>
                        <a:gd name="connsiteY2" fmla="*/ 665090 h 702983"/>
                        <a:gd name="connsiteX3" fmla="*/ 40547 w 219256"/>
                        <a:gd name="connsiteY3" fmla="*/ 605961 h 702983"/>
                        <a:gd name="connsiteX4" fmla="*/ 17098 w 219256"/>
                        <a:gd name="connsiteY4" fmla="*/ 136672 h 702983"/>
                        <a:gd name="connsiteX0" fmla="*/ 17098 w 219256"/>
                        <a:gd name="connsiteY0" fmla="*/ 136672 h 702983"/>
                        <a:gd name="connsiteX1" fmla="*/ 143438 w 219256"/>
                        <a:gd name="connsiteY1" fmla="*/ 46038 h 702983"/>
                        <a:gd name="connsiteX2" fmla="*/ 167094 w 219256"/>
                        <a:gd name="connsiteY2" fmla="*/ 665090 h 702983"/>
                        <a:gd name="connsiteX3" fmla="*/ 40547 w 219256"/>
                        <a:gd name="connsiteY3" fmla="*/ 605961 h 702983"/>
                        <a:gd name="connsiteX4" fmla="*/ 17098 w 219256"/>
                        <a:gd name="connsiteY4" fmla="*/ 136672 h 702983"/>
                        <a:gd name="connsiteX0" fmla="*/ 17098 w 219256"/>
                        <a:gd name="connsiteY0" fmla="*/ 136672 h 702983"/>
                        <a:gd name="connsiteX1" fmla="*/ 143438 w 219256"/>
                        <a:gd name="connsiteY1" fmla="*/ 46038 h 702983"/>
                        <a:gd name="connsiteX2" fmla="*/ 167094 w 219256"/>
                        <a:gd name="connsiteY2" fmla="*/ 665090 h 702983"/>
                        <a:gd name="connsiteX3" fmla="*/ 40547 w 219256"/>
                        <a:gd name="connsiteY3" fmla="*/ 605961 h 702983"/>
                        <a:gd name="connsiteX4" fmla="*/ 17098 w 219256"/>
                        <a:gd name="connsiteY4" fmla="*/ 136672 h 702983"/>
                        <a:gd name="connsiteX0" fmla="*/ 17098 w 212585"/>
                        <a:gd name="connsiteY0" fmla="*/ 136672 h 702983"/>
                        <a:gd name="connsiteX1" fmla="*/ 143438 w 212585"/>
                        <a:gd name="connsiteY1" fmla="*/ 46038 h 702983"/>
                        <a:gd name="connsiteX2" fmla="*/ 167094 w 212585"/>
                        <a:gd name="connsiteY2" fmla="*/ 665090 h 702983"/>
                        <a:gd name="connsiteX3" fmla="*/ 40547 w 212585"/>
                        <a:gd name="connsiteY3" fmla="*/ 605961 h 702983"/>
                        <a:gd name="connsiteX4" fmla="*/ 17098 w 212585"/>
                        <a:gd name="connsiteY4" fmla="*/ 136672 h 702983"/>
                        <a:gd name="connsiteX0" fmla="*/ 17098 w 208993"/>
                        <a:gd name="connsiteY0" fmla="*/ 136672 h 702983"/>
                        <a:gd name="connsiteX1" fmla="*/ 143438 w 208993"/>
                        <a:gd name="connsiteY1" fmla="*/ 46038 h 702983"/>
                        <a:gd name="connsiteX2" fmla="*/ 167094 w 208993"/>
                        <a:gd name="connsiteY2" fmla="*/ 665090 h 702983"/>
                        <a:gd name="connsiteX3" fmla="*/ 40547 w 208993"/>
                        <a:gd name="connsiteY3" fmla="*/ 605961 h 702983"/>
                        <a:gd name="connsiteX4" fmla="*/ 17098 w 208993"/>
                        <a:gd name="connsiteY4" fmla="*/ 136672 h 702983"/>
                        <a:gd name="connsiteX0" fmla="*/ 17098 w 212723"/>
                        <a:gd name="connsiteY0" fmla="*/ 136672 h 702983"/>
                        <a:gd name="connsiteX1" fmla="*/ 143438 w 212723"/>
                        <a:gd name="connsiteY1" fmla="*/ 46038 h 702983"/>
                        <a:gd name="connsiteX2" fmla="*/ 167094 w 212723"/>
                        <a:gd name="connsiteY2" fmla="*/ 665090 h 702983"/>
                        <a:gd name="connsiteX3" fmla="*/ 40547 w 212723"/>
                        <a:gd name="connsiteY3" fmla="*/ 605961 h 702983"/>
                        <a:gd name="connsiteX4" fmla="*/ 17098 w 212723"/>
                        <a:gd name="connsiteY4" fmla="*/ 136672 h 7029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2723" h="702983">
                          <a:moveTo>
                            <a:pt x="17098" y="136672"/>
                          </a:moveTo>
                          <a:cubicBezTo>
                            <a:pt x="-46536" y="22659"/>
                            <a:pt x="83599" y="-53345"/>
                            <a:pt x="143438" y="46038"/>
                          </a:cubicBezTo>
                          <a:cubicBezTo>
                            <a:pt x="240719" y="238352"/>
                            <a:pt x="222976" y="557547"/>
                            <a:pt x="167094" y="665090"/>
                          </a:cubicBezTo>
                          <a:cubicBezTo>
                            <a:pt x="135642" y="736729"/>
                            <a:pt x="14008" y="701091"/>
                            <a:pt x="40547" y="605961"/>
                          </a:cubicBezTo>
                          <a:cubicBezTo>
                            <a:pt x="86875" y="448305"/>
                            <a:pt x="63136" y="249093"/>
                            <a:pt x="17098" y="136672"/>
                          </a:cubicBezTo>
                          <a:close/>
                        </a:path>
                      </a:pathLst>
                    </a:custGeom>
                    <a:solidFill>
                      <a:schemeClr val="bg2">
                        <a:lumMod val="75000"/>
                      </a:scheme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" name="Rectangle 13">
                      <a:extLst>
                        <a:ext uri="{FF2B5EF4-FFF2-40B4-BE49-F238E27FC236}">
                          <a16:creationId xmlns:a16="http://schemas.microsoft.com/office/drawing/2014/main" id="{5B101187-BBC4-4E22-9707-446781E8CD3D}"/>
                        </a:ext>
                      </a:extLst>
                    </p:cNvPr>
                    <p:cNvSpPr/>
                    <p:nvPr/>
                  </p:nvSpPr>
                  <p:spPr>
                    <a:xfrm rot="2141099" flipH="1">
                      <a:off x="6771732" y="4128142"/>
                      <a:ext cx="225878" cy="899262"/>
                    </a:xfrm>
                    <a:custGeom>
                      <a:avLst/>
                      <a:gdLst>
                        <a:gd name="connsiteX0" fmla="*/ 0 w 269584"/>
                        <a:gd name="connsiteY0" fmla="*/ 0 h 429620"/>
                        <a:gd name="connsiteX1" fmla="*/ 269584 w 269584"/>
                        <a:gd name="connsiteY1" fmla="*/ 0 h 429620"/>
                        <a:gd name="connsiteX2" fmla="*/ 269584 w 269584"/>
                        <a:gd name="connsiteY2" fmla="*/ 429620 h 429620"/>
                        <a:gd name="connsiteX3" fmla="*/ 0 w 269584"/>
                        <a:gd name="connsiteY3" fmla="*/ 429620 h 429620"/>
                        <a:gd name="connsiteX4" fmla="*/ 0 w 269584"/>
                        <a:gd name="connsiteY4" fmla="*/ 0 h 429620"/>
                        <a:gd name="connsiteX0" fmla="*/ 0 w 269584"/>
                        <a:gd name="connsiteY0" fmla="*/ 0 h 478625"/>
                        <a:gd name="connsiteX1" fmla="*/ 269584 w 269584"/>
                        <a:gd name="connsiteY1" fmla="*/ 0 h 478625"/>
                        <a:gd name="connsiteX2" fmla="*/ 269584 w 269584"/>
                        <a:gd name="connsiteY2" fmla="*/ 429620 h 478625"/>
                        <a:gd name="connsiteX3" fmla="*/ 866 w 269584"/>
                        <a:gd name="connsiteY3" fmla="*/ 478625 h 478625"/>
                        <a:gd name="connsiteX4" fmla="*/ 0 w 269584"/>
                        <a:gd name="connsiteY4" fmla="*/ 0 h 478625"/>
                        <a:gd name="connsiteX0" fmla="*/ 0 w 269584"/>
                        <a:gd name="connsiteY0" fmla="*/ 0 h 528478"/>
                        <a:gd name="connsiteX1" fmla="*/ 269584 w 269584"/>
                        <a:gd name="connsiteY1" fmla="*/ 0 h 528478"/>
                        <a:gd name="connsiteX2" fmla="*/ 269584 w 269584"/>
                        <a:gd name="connsiteY2" fmla="*/ 429620 h 528478"/>
                        <a:gd name="connsiteX3" fmla="*/ 866 w 269584"/>
                        <a:gd name="connsiteY3" fmla="*/ 478625 h 528478"/>
                        <a:gd name="connsiteX4" fmla="*/ 0 w 269584"/>
                        <a:gd name="connsiteY4" fmla="*/ 0 h 528478"/>
                        <a:gd name="connsiteX0" fmla="*/ 0 w 269584"/>
                        <a:gd name="connsiteY0" fmla="*/ 0 h 562953"/>
                        <a:gd name="connsiteX1" fmla="*/ 269584 w 269584"/>
                        <a:gd name="connsiteY1" fmla="*/ 0 h 562953"/>
                        <a:gd name="connsiteX2" fmla="*/ 127413 w 269584"/>
                        <a:gd name="connsiteY2" fmla="*/ 537754 h 562953"/>
                        <a:gd name="connsiteX3" fmla="*/ 866 w 269584"/>
                        <a:gd name="connsiteY3" fmla="*/ 478625 h 562953"/>
                        <a:gd name="connsiteX4" fmla="*/ 0 w 269584"/>
                        <a:gd name="connsiteY4" fmla="*/ 0 h 562953"/>
                        <a:gd name="connsiteX0" fmla="*/ 0 w 269584"/>
                        <a:gd name="connsiteY0" fmla="*/ 0 h 583074"/>
                        <a:gd name="connsiteX1" fmla="*/ 269584 w 269584"/>
                        <a:gd name="connsiteY1" fmla="*/ 0 h 583074"/>
                        <a:gd name="connsiteX2" fmla="*/ 127413 w 269584"/>
                        <a:gd name="connsiteY2" fmla="*/ 537754 h 583074"/>
                        <a:gd name="connsiteX3" fmla="*/ 866 w 269584"/>
                        <a:gd name="connsiteY3" fmla="*/ 478625 h 583074"/>
                        <a:gd name="connsiteX4" fmla="*/ 0 w 269584"/>
                        <a:gd name="connsiteY4" fmla="*/ 0 h 583074"/>
                        <a:gd name="connsiteX0" fmla="*/ 812 w 270396"/>
                        <a:gd name="connsiteY0" fmla="*/ 0 h 570541"/>
                        <a:gd name="connsiteX1" fmla="*/ 270396 w 270396"/>
                        <a:gd name="connsiteY1" fmla="*/ 0 h 570541"/>
                        <a:gd name="connsiteX2" fmla="*/ 128225 w 270396"/>
                        <a:gd name="connsiteY2" fmla="*/ 537754 h 570541"/>
                        <a:gd name="connsiteX3" fmla="*/ 1678 w 270396"/>
                        <a:gd name="connsiteY3" fmla="*/ 478625 h 570541"/>
                        <a:gd name="connsiteX4" fmla="*/ 812 w 270396"/>
                        <a:gd name="connsiteY4" fmla="*/ 0 h 570541"/>
                        <a:gd name="connsiteX0" fmla="*/ 2773 w 272357"/>
                        <a:gd name="connsiteY0" fmla="*/ 0 h 573218"/>
                        <a:gd name="connsiteX1" fmla="*/ 272357 w 272357"/>
                        <a:gd name="connsiteY1" fmla="*/ 0 h 573218"/>
                        <a:gd name="connsiteX2" fmla="*/ 130186 w 272357"/>
                        <a:gd name="connsiteY2" fmla="*/ 537754 h 573218"/>
                        <a:gd name="connsiteX3" fmla="*/ 3639 w 272357"/>
                        <a:gd name="connsiteY3" fmla="*/ 478625 h 573218"/>
                        <a:gd name="connsiteX4" fmla="*/ 2773 w 272357"/>
                        <a:gd name="connsiteY4" fmla="*/ 0 h 573218"/>
                        <a:gd name="connsiteX0" fmla="*/ 0 w 287390"/>
                        <a:gd name="connsiteY0" fmla="*/ 3835 h 573218"/>
                        <a:gd name="connsiteX1" fmla="*/ 287390 w 287390"/>
                        <a:gd name="connsiteY1" fmla="*/ 0 h 573218"/>
                        <a:gd name="connsiteX2" fmla="*/ 145219 w 287390"/>
                        <a:gd name="connsiteY2" fmla="*/ 537754 h 573218"/>
                        <a:gd name="connsiteX3" fmla="*/ 18672 w 287390"/>
                        <a:gd name="connsiteY3" fmla="*/ 478625 h 573218"/>
                        <a:gd name="connsiteX4" fmla="*/ 0 w 287390"/>
                        <a:gd name="connsiteY4" fmla="*/ 3835 h 573218"/>
                        <a:gd name="connsiteX0" fmla="*/ 0 w 287390"/>
                        <a:gd name="connsiteY0" fmla="*/ 3835 h 573218"/>
                        <a:gd name="connsiteX1" fmla="*/ 287390 w 287390"/>
                        <a:gd name="connsiteY1" fmla="*/ 0 h 573218"/>
                        <a:gd name="connsiteX2" fmla="*/ 145219 w 287390"/>
                        <a:gd name="connsiteY2" fmla="*/ 537754 h 573218"/>
                        <a:gd name="connsiteX3" fmla="*/ 18672 w 287390"/>
                        <a:gd name="connsiteY3" fmla="*/ 478625 h 573218"/>
                        <a:gd name="connsiteX4" fmla="*/ 0 w 287390"/>
                        <a:gd name="connsiteY4" fmla="*/ 3835 h 573218"/>
                        <a:gd name="connsiteX0" fmla="*/ 0 w 287390"/>
                        <a:gd name="connsiteY0" fmla="*/ 3835 h 573218"/>
                        <a:gd name="connsiteX1" fmla="*/ 287390 w 287390"/>
                        <a:gd name="connsiteY1" fmla="*/ 0 h 573218"/>
                        <a:gd name="connsiteX2" fmla="*/ 145219 w 287390"/>
                        <a:gd name="connsiteY2" fmla="*/ 537754 h 573218"/>
                        <a:gd name="connsiteX3" fmla="*/ 18672 w 287390"/>
                        <a:gd name="connsiteY3" fmla="*/ 478625 h 573218"/>
                        <a:gd name="connsiteX4" fmla="*/ 0 w 287390"/>
                        <a:gd name="connsiteY4" fmla="*/ 3835 h 573218"/>
                        <a:gd name="connsiteX0" fmla="*/ 0 w 145219"/>
                        <a:gd name="connsiteY0" fmla="*/ 85133 h 654516"/>
                        <a:gd name="connsiteX1" fmla="*/ 121563 w 145219"/>
                        <a:gd name="connsiteY1" fmla="*/ 0 h 654516"/>
                        <a:gd name="connsiteX2" fmla="*/ 145219 w 145219"/>
                        <a:gd name="connsiteY2" fmla="*/ 619052 h 654516"/>
                        <a:gd name="connsiteX3" fmla="*/ 18672 w 145219"/>
                        <a:gd name="connsiteY3" fmla="*/ 559923 h 654516"/>
                        <a:gd name="connsiteX4" fmla="*/ 0 w 145219"/>
                        <a:gd name="connsiteY4" fmla="*/ 85133 h 654516"/>
                        <a:gd name="connsiteX0" fmla="*/ 0 w 170264"/>
                        <a:gd name="connsiteY0" fmla="*/ 85133 h 654516"/>
                        <a:gd name="connsiteX1" fmla="*/ 121563 w 170264"/>
                        <a:gd name="connsiteY1" fmla="*/ 0 h 654516"/>
                        <a:gd name="connsiteX2" fmla="*/ 145219 w 170264"/>
                        <a:gd name="connsiteY2" fmla="*/ 619052 h 654516"/>
                        <a:gd name="connsiteX3" fmla="*/ 18672 w 170264"/>
                        <a:gd name="connsiteY3" fmla="*/ 559923 h 654516"/>
                        <a:gd name="connsiteX4" fmla="*/ 0 w 170264"/>
                        <a:gd name="connsiteY4" fmla="*/ 85133 h 654516"/>
                        <a:gd name="connsiteX0" fmla="*/ 0 w 195866"/>
                        <a:gd name="connsiteY0" fmla="*/ 85133 h 654516"/>
                        <a:gd name="connsiteX1" fmla="*/ 121563 w 195866"/>
                        <a:gd name="connsiteY1" fmla="*/ 0 h 654516"/>
                        <a:gd name="connsiteX2" fmla="*/ 145219 w 195866"/>
                        <a:gd name="connsiteY2" fmla="*/ 619052 h 654516"/>
                        <a:gd name="connsiteX3" fmla="*/ 18672 w 195866"/>
                        <a:gd name="connsiteY3" fmla="*/ 559923 h 654516"/>
                        <a:gd name="connsiteX4" fmla="*/ 0 w 195866"/>
                        <a:gd name="connsiteY4" fmla="*/ 85133 h 654516"/>
                        <a:gd name="connsiteX0" fmla="*/ 0 w 193307"/>
                        <a:gd name="connsiteY0" fmla="*/ 85133 h 654516"/>
                        <a:gd name="connsiteX1" fmla="*/ 121563 w 193307"/>
                        <a:gd name="connsiteY1" fmla="*/ 0 h 654516"/>
                        <a:gd name="connsiteX2" fmla="*/ 145219 w 193307"/>
                        <a:gd name="connsiteY2" fmla="*/ 619052 h 654516"/>
                        <a:gd name="connsiteX3" fmla="*/ 18672 w 193307"/>
                        <a:gd name="connsiteY3" fmla="*/ 559923 h 654516"/>
                        <a:gd name="connsiteX4" fmla="*/ 0 w 193307"/>
                        <a:gd name="connsiteY4" fmla="*/ 85133 h 654516"/>
                        <a:gd name="connsiteX0" fmla="*/ 0 w 193307"/>
                        <a:gd name="connsiteY0" fmla="*/ 128284 h 697667"/>
                        <a:gd name="connsiteX1" fmla="*/ 121563 w 193307"/>
                        <a:gd name="connsiteY1" fmla="*/ 43151 h 697667"/>
                        <a:gd name="connsiteX2" fmla="*/ 145219 w 193307"/>
                        <a:gd name="connsiteY2" fmla="*/ 662203 h 697667"/>
                        <a:gd name="connsiteX3" fmla="*/ 18672 w 193307"/>
                        <a:gd name="connsiteY3" fmla="*/ 603074 h 697667"/>
                        <a:gd name="connsiteX4" fmla="*/ 0 w 193307"/>
                        <a:gd name="connsiteY4" fmla="*/ 128284 h 697667"/>
                        <a:gd name="connsiteX0" fmla="*/ 32632 w 225939"/>
                        <a:gd name="connsiteY0" fmla="*/ 138810 h 708193"/>
                        <a:gd name="connsiteX1" fmla="*/ 154195 w 225939"/>
                        <a:gd name="connsiteY1" fmla="*/ 53677 h 708193"/>
                        <a:gd name="connsiteX2" fmla="*/ 177851 w 225939"/>
                        <a:gd name="connsiteY2" fmla="*/ 672729 h 708193"/>
                        <a:gd name="connsiteX3" fmla="*/ 51304 w 225939"/>
                        <a:gd name="connsiteY3" fmla="*/ 613600 h 708193"/>
                        <a:gd name="connsiteX4" fmla="*/ 32632 w 225939"/>
                        <a:gd name="connsiteY4" fmla="*/ 138810 h 708193"/>
                        <a:gd name="connsiteX0" fmla="*/ 31972 w 230056"/>
                        <a:gd name="connsiteY0" fmla="*/ 143085 h 706967"/>
                        <a:gd name="connsiteX1" fmla="*/ 158312 w 230056"/>
                        <a:gd name="connsiteY1" fmla="*/ 52451 h 706967"/>
                        <a:gd name="connsiteX2" fmla="*/ 181968 w 230056"/>
                        <a:gd name="connsiteY2" fmla="*/ 671503 h 706967"/>
                        <a:gd name="connsiteX3" fmla="*/ 55421 w 230056"/>
                        <a:gd name="connsiteY3" fmla="*/ 612374 h 706967"/>
                        <a:gd name="connsiteX4" fmla="*/ 31972 w 230056"/>
                        <a:gd name="connsiteY4" fmla="*/ 143085 h 706967"/>
                        <a:gd name="connsiteX0" fmla="*/ 20699 w 218783"/>
                        <a:gd name="connsiteY0" fmla="*/ 143965 h 707847"/>
                        <a:gd name="connsiteX1" fmla="*/ 147039 w 218783"/>
                        <a:gd name="connsiteY1" fmla="*/ 53331 h 707847"/>
                        <a:gd name="connsiteX2" fmla="*/ 170695 w 218783"/>
                        <a:gd name="connsiteY2" fmla="*/ 672383 h 707847"/>
                        <a:gd name="connsiteX3" fmla="*/ 44148 w 218783"/>
                        <a:gd name="connsiteY3" fmla="*/ 613254 h 707847"/>
                        <a:gd name="connsiteX4" fmla="*/ 20699 w 218783"/>
                        <a:gd name="connsiteY4" fmla="*/ 143965 h 707847"/>
                        <a:gd name="connsiteX0" fmla="*/ 20699 w 218783"/>
                        <a:gd name="connsiteY0" fmla="*/ 143965 h 714563"/>
                        <a:gd name="connsiteX1" fmla="*/ 147039 w 218783"/>
                        <a:gd name="connsiteY1" fmla="*/ 53331 h 714563"/>
                        <a:gd name="connsiteX2" fmla="*/ 170695 w 218783"/>
                        <a:gd name="connsiteY2" fmla="*/ 672383 h 714563"/>
                        <a:gd name="connsiteX3" fmla="*/ 44148 w 218783"/>
                        <a:gd name="connsiteY3" fmla="*/ 613254 h 714563"/>
                        <a:gd name="connsiteX4" fmla="*/ 20699 w 218783"/>
                        <a:gd name="connsiteY4" fmla="*/ 143965 h 714563"/>
                        <a:gd name="connsiteX0" fmla="*/ 20699 w 218783"/>
                        <a:gd name="connsiteY0" fmla="*/ 143965 h 710276"/>
                        <a:gd name="connsiteX1" fmla="*/ 147039 w 218783"/>
                        <a:gd name="connsiteY1" fmla="*/ 53331 h 710276"/>
                        <a:gd name="connsiteX2" fmla="*/ 170695 w 218783"/>
                        <a:gd name="connsiteY2" fmla="*/ 672383 h 710276"/>
                        <a:gd name="connsiteX3" fmla="*/ 44148 w 218783"/>
                        <a:gd name="connsiteY3" fmla="*/ 613254 h 710276"/>
                        <a:gd name="connsiteX4" fmla="*/ 20699 w 218783"/>
                        <a:gd name="connsiteY4" fmla="*/ 143965 h 710276"/>
                        <a:gd name="connsiteX0" fmla="*/ 17011 w 215095"/>
                        <a:gd name="connsiteY0" fmla="*/ 146179 h 712490"/>
                        <a:gd name="connsiteX1" fmla="*/ 143351 w 215095"/>
                        <a:gd name="connsiteY1" fmla="*/ 55545 h 712490"/>
                        <a:gd name="connsiteX2" fmla="*/ 167007 w 215095"/>
                        <a:gd name="connsiteY2" fmla="*/ 674597 h 712490"/>
                        <a:gd name="connsiteX3" fmla="*/ 40460 w 215095"/>
                        <a:gd name="connsiteY3" fmla="*/ 615468 h 712490"/>
                        <a:gd name="connsiteX4" fmla="*/ 17011 w 215095"/>
                        <a:gd name="connsiteY4" fmla="*/ 146179 h 712490"/>
                        <a:gd name="connsiteX0" fmla="*/ 16512 w 214596"/>
                        <a:gd name="connsiteY0" fmla="*/ 144060 h 710371"/>
                        <a:gd name="connsiteX1" fmla="*/ 142852 w 214596"/>
                        <a:gd name="connsiteY1" fmla="*/ 53426 h 710371"/>
                        <a:gd name="connsiteX2" fmla="*/ 166508 w 214596"/>
                        <a:gd name="connsiteY2" fmla="*/ 672478 h 710371"/>
                        <a:gd name="connsiteX3" fmla="*/ 39961 w 214596"/>
                        <a:gd name="connsiteY3" fmla="*/ 613349 h 710371"/>
                        <a:gd name="connsiteX4" fmla="*/ 16512 w 214596"/>
                        <a:gd name="connsiteY4" fmla="*/ 144060 h 710371"/>
                        <a:gd name="connsiteX0" fmla="*/ 16068 w 214152"/>
                        <a:gd name="connsiteY0" fmla="*/ 144219 h 710530"/>
                        <a:gd name="connsiteX1" fmla="*/ 142408 w 214152"/>
                        <a:gd name="connsiteY1" fmla="*/ 53585 h 710530"/>
                        <a:gd name="connsiteX2" fmla="*/ 166064 w 214152"/>
                        <a:gd name="connsiteY2" fmla="*/ 672637 h 710530"/>
                        <a:gd name="connsiteX3" fmla="*/ 39517 w 214152"/>
                        <a:gd name="connsiteY3" fmla="*/ 613508 h 710530"/>
                        <a:gd name="connsiteX4" fmla="*/ 16068 w 214152"/>
                        <a:gd name="connsiteY4" fmla="*/ 144219 h 710530"/>
                        <a:gd name="connsiteX0" fmla="*/ 16068 w 214152"/>
                        <a:gd name="connsiteY0" fmla="*/ 144219 h 710530"/>
                        <a:gd name="connsiteX1" fmla="*/ 142408 w 214152"/>
                        <a:gd name="connsiteY1" fmla="*/ 53585 h 710530"/>
                        <a:gd name="connsiteX2" fmla="*/ 166064 w 214152"/>
                        <a:gd name="connsiteY2" fmla="*/ 672637 h 710530"/>
                        <a:gd name="connsiteX3" fmla="*/ 39517 w 214152"/>
                        <a:gd name="connsiteY3" fmla="*/ 613508 h 710530"/>
                        <a:gd name="connsiteX4" fmla="*/ 16068 w 214152"/>
                        <a:gd name="connsiteY4" fmla="*/ 144219 h 710530"/>
                        <a:gd name="connsiteX0" fmla="*/ 16068 w 214152"/>
                        <a:gd name="connsiteY0" fmla="*/ 144219 h 710530"/>
                        <a:gd name="connsiteX1" fmla="*/ 142408 w 214152"/>
                        <a:gd name="connsiteY1" fmla="*/ 53585 h 710530"/>
                        <a:gd name="connsiteX2" fmla="*/ 166064 w 214152"/>
                        <a:gd name="connsiteY2" fmla="*/ 672637 h 710530"/>
                        <a:gd name="connsiteX3" fmla="*/ 39517 w 214152"/>
                        <a:gd name="connsiteY3" fmla="*/ 613508 h 710530"/>
                        <a:gd name="connsiteX4" fmla="*/ 16068 w 214152"/>
                        <a:gd name="connsiteY4" fmla="*/ 144219 h 710530"/>
                        <a:gd name="connsiteX0" fmla="*/ 16068 w 214152"/>
                        <a:gd name="connsiteY0" fmla="*/ 144219 h 710530"/>
                        <a:gd name="connsiteX1" fmla="*/ 142408 w 214152"/>
                        <a:gd name="connsiteY1" fmla="*/ 53585 h 710530"/>
                        <a:gd name="connsiteX2" fmla="*/ 166064 w 214152"/>
                        <a:gd name="connsiteY2" fmla="*/ 672637 h 710530"/>
                        <a:gd name="connsiteX3" fmla="*/ 39517 w 214152"/>
                        <a:gd name="connsiteY3" fmla="*/ 613508 h 710530"/>
                        <a:gd name="connsiteX4" fmla="*/ 16068 w 214152"/>
                        <a:gd name="connsiteY4" fmla="*/ 144219 h 710530"/>
                        <a:gd name="connsiteX0" fmla="*/ 16068 w 217045"/>
                        <a:gd name="connsiteY0" fmla="*/ 144219 h 710530"/>
                        <a:gd name="connsiteX1" fmla="*/ 142408 w 217045"/>
                        <a:gd name="connsiteY1" fmla="*/ 53585 h 710530"/>
                        <a:gd name="connsiteX2" fmla="*/ 166064 w 217045"/>
                        <a:gd name="connsiteY2" fmla="*/ 672637 h 710530"/>
                        <a:gd name="connsiteX3" fmla="*/ 39517 w 217045"/>
                        <a:gd name="connsiteY3" fmla="*/ 613508 h 710530"/>
                        <a:gd name="connsiteX4" fmla="*/ 16068 w 217045"/>
                        <a:gd name="connsiteY4" fmla="*/ 144219 h 710530"/>
                        <a:gd name="connsiteX0" fmla="*/ 15839 w 216816"/>
                        <a:gd name="connsiteY0" fmla="*/ 143161 h 709472"/>
                        <a:gd name="connsiteX1" fmla="*/ 142179 w 216816"/>
                        <a:gd name="connsiteY1" fmla="*/ 52527 h 709472"/>
                        <a:gd name="connsiteX2" fmla="*/ 165835 w 216816"/>
                        <a:gd name="connsiteY2" fmla="*/ 671579 h 709472"/>
                        <a:gd name="connsiteX3" fmla="*/ 39288 w 216816"/>
                        <a:gd name="connsiteY3" fmla="*/ 612450 h 709472"/>
                        <a:gd name="connsiteX4" fmla="*/ 15839 w 216816"/>
                        <a:gd name="connsiteY4" fmla="*/ 143161 h 709472"/>
                        <a:gd name="connsiteX0" fmla="*/ 15839 w 213112"/>
                        <a:gd name="connsiteY0" fmla="*/ 143161 h 709472"/>
                        <a:gd name="connsiteX1" fmla="*/ 142179 w 213112"/>
                        <a:gd name="connsiteY1" fmla="*/ 52527 h 709472"/>
                        <a:gd name="connsiteX2" fmla="*/ 165835 w 213112"/>
                        <a:gd name="connsiteY2" fmla="*/ 671579 h 709472"/>
                        <a:gd name="connsiteX3" fmla="*/ 39288 w 213112"/>
                        <a:gd name="connsiteY3" fmla="*/ 612450 h 709472"/>
                        <a:gd name="connsiteX4" fmla="*/ 15839 w 213112"/>
                        <a:gd name="connsiteY4" fmla="*/ 143161 h 709472"/>
                        <a:gd name="connsiteX0" fmla="*/ 15839 w 212161"/>
                        <a:gd name="connsiteY0" fmla="*/ 143161 h 709472"/>
                        <a:gd name="connsiteX1" fmla="*/ 142179 w 212161"/>
                        <a:gd name="connsiteY1" fmla="*/ 52527 h 709472"/>
                        <a:gd name="connsiteX2" fmla="*/ 165835 w 212161"/>
                        <a:gd name="connsiteY2" fmla="*/ 671579 h 709472"/>
                        <a:gd name="connsiteX3" fmla="*/ 39288 w 212161"/>
                        <a:gd name="connsiteY3" fmla="*/ 612450 h 709472"/>
                        <a:gd name="connsiteX4" fmla="*/ 15839 w 212161"/>
                        <a:gd name="connsiteY4" fmla="*/ 143161 h 709472"/>
                        <a:gd name="connsiteX0" fmla="*/ 14967 w 211289"/>
                        <a:gd name="connsiteY0" fmla="*/ 143731 h 710042"/>
                        <a:gd name="connsiteX1" fmla="*/ 141307 w 211289"/>
                        <a:gd name="connsiteY1" fmla="*/ 53097 h 710042"/>
                        <a:gd name="connsiteX2" fmla="*/ 164963 w 211289"/>
                        <a:gd name="connsiteY2" fmla="*/ 672149 h 710042"/>
                        <a:gd name="connsiteX3" fmla="*/ 38416 w 211289"/>
                        <a:gd name="connsiteY3" fmla="*/ 613020 h 710042"/>
                        <a:gd name="connsiteX4" fmla="*/ 14967 w 211289"/>
                        <a:gd name="connsiteY4" fmla="*/ 143731 h 710042"/>
                        <a:gd name="connsiteX0" fmla="*/ 15071 w 211393"/>
                        <a:gd name="connsiteY0" fmla="*/ 135668 h 701979"/>
                        <a:gd name="connsiteX1" fmla="*/ 141411 w 211393"/>
                        <a:gd name="connsiteY1" fmla="*/ 45034 h 701979"/>
                        <a:gd name="connsiteX2" fmla="*/ 165067 w 211393"/>
                        <a:gd name="connsiteY2" fmla="*/ 664086 h 701979"/>
                        <a:gd name="connsiteX3" fmla="*/ 38520 w 211393"/>
                        <a:gd name="connsiteY3" fmla="*/ 604957 h 701979"/>
                        <a:gd name="connsiteX4" fmla="*/ 15071 w 211393"/>
                        <a:gd name="connsiteY4" fmla="*/ 135668 h 701979"/>
                        <a:gd name="connsiteX0" fmla="*/ 15071 w 211014"/>
                        <a:gd name="connsiteY0" fmla="*/ 135668 h 701979"/>
                        <a:gd name="connsiteX1" fmla="*/ 141411 w 211014"/>
                        <a:gd name="connsiteY1" fmla="*/ 45034 h 701979"/>
                        <a:gd name="connsiteX2" fmla="*/ 165067 w 211014"/>
                        <a:gd name="connsiteY2" fmla="*/ 664086 h 701979"/>
                        <a:gd name="connsiteX3" fmla="*/ 38520 w 211014"/>
                        <a:gd name="connsiteY3" fmla="*/ 604957 h 701979"/>
                        <a:gd name="connsiteX4" fmla="*/ 15071 w 211014"/>
                        <a:gd name="connsiteY4" fmla="*/ 135668 h 701979"/>
                        <a:gd name="connsiteX0" fmla="*/ 15071 w 214770"/>
                        <a:gd name="connsiteY0" fmla="*/ 135668 h 701979"/>
                        <a:gd name="connsiteX1" fmla="*/ 141411 w 214770"/>
                        <a:gd name="connsiteY1" fmla="*/ 45034 h 701979"/>
                        <a:gd name="connsiteX2" fmla="*/ 165067 w 214770"/>
                        <a:gd name="connsiteY2" fmla="*/ 664086 h 701979"/>
                        <a:gd name="connsiteX3" fmla="*/ 38520 w 214770"/>
                        <a:gd name="connsiteY3" fmla="*/ 604957 h 701979"/>
                        <a:gd name="connsiteX4" fmla="*/ 15071 w 214770"/>
                        <a:gd name="connsiteY4" fmla="*/ 135668 h 701979"/>
                        <a:gd name="connsiteX0" fmla="*/ 15071 w 217229"/>
                        <a:gd name="connsiteY0" fmla="*/ 135668 h 701979"/>
                        <a:gd name="connsiteX1" fmla="*/ 141411 w 217229"/>
                        <a:gd name="connsiteY1" fmla="*/ 45034 h 701979"/>
                        <a:gd name="connsiteX2" fmla="*/ 165067 w 217229"/>
                        <a:gd name="connsiteY2" fmla="*/ 664086 h 701979"/>
                        <a:gd name="connsiteX3" fmla="*/ 38520 w 217229"/>
                        <a:gd name="connsiteY3" fmla="*/ 604957 h 701979"/>
                        <a:gd name="connsiteX4" fmla="*/ 15071 w 217229"/>
                        <a:gd name="connsiteY4" fmla="*/ 135668 h 701979"/>
                        <a:gd name="connsiteX0" fmla="*/ 15071 w 217229"/>
                        <a:gd name="connsiteY0" fmla="*/ 135668 h 701979"/>
                        <a:gd name="connsiteX1" fmla="*/ 141411 w 217229"/>
                        <a:gd name="connsiteY1" fmla="*/ 45034 h 701979"/>
                        <a:gd name="connsiteX2" fmla="*/ 165067 w 217229"/>
                        <a:gd name="connsiteY2" fmla="*/ 664086 h 701979"/>
                        <a:gd name="connsiteX3" fmla="*/ 38520 w 217229"/>
                        <a:gd name="connsiteY3" fmla="*/ 604957 h 701979"/>
                        <a:gd name="connsiteX4" fmla="*/ 15071 w 217229"/>
                        <a:gd name="connsiteY4" fmla="*/ 135668 h 701979"/>
                        <a:gd name="connsiteX0" fmla="*/ 17098 w 219256"/>
                        <a:gd name="connsiteY0" fmla="*/ 136672 h 702983"/>
                        <a:gd name="connsiteX1" fmla="*/ 143438 w 219256"/>
                        <a:gd name="connsiteY1" fmla="*/ 46038 h 702983"/>
                        <a:gd name="connsiteX2" fmla="*/ 167094 w 219256"/>
                        <a:gd name="connsiteY2" fmla="*/ 665090 h 702983"/>
                        <a:gd name="connsiteX3" fmla="*/ 40547 w 219256"/>
                        <a:gd name="connsiteY3" fmla="*/ 605961 h 702983"/>
                        <a:gd name="connsiteX4" fmla="*/ 17098 w 219256"/>
                        <a:gd name="connsiteY4" fmla="*/ 136672 h 702983"/>
                        <a:gd name="connsiteX0" fmla="*/ 17098 w 219256"/>
                        <a:gd name="connsiteY0" fmla="*/ 136672 h 702983"/>
                        <a:gd name="connsiteX1" fmla="*/ 143438 w 219256"/>
                        <a:gd name="connsiteY1" fmla="*/ 46038 h 702983"/>
                        <a:gd name="connsiteX2" fmla="*/ 167094 w 219256"/>
                        <a:gd name="connsiteY2" fmla="*/ 665090 h 702983"/>
                        <a:gd name="connsiteX3" fmla="*/ 40547 w 219256"/>
                        <a:gd name="connsiteY3" fmla="*/ 605961 h 702983"/>
                        <a:gd name="connsiteX4" fmla="*/ 17098 w 219256"/>
                        <a:gd name="connsiteY4" fmla="*/ 136672 h 702983"/>
                        <a:gd name="connsiteX0" fmla="*/ 17098 w 219256"/>
                        <a:gd name="connsiteY0" fmla="*/ 136672 h 702983"/>
                        <a:gd name="connsiteX1" fmla="*/ 143438 w 219256"/>
                        <a:gd name="connsiteY1" fmla="*/ 46038 h 702983"/>
                        <a:gd name="connsiteX2" fmla="*/ 167094 w 219256"/>
                        <a:gd name="connsiteY2" fmla="*/ 665090 h 702983"/>
                        <a:gd name="connsiteX3" fmla="*/ 40547 w 219256"/>
                        <a:gd name="connsiteY3" fmla="*/ 605961 h 702983"/>
                        <a:gd name="connsiteX4" fmla="*/ 17098 w 219256"/>
                        <a:gd name="connsiteY4" fmla="*/ 136672 h 702983"/>
                        <a:gd name="connsiteX0" fmla="*/ 17098 w 224109"/>
                        <a:gd name="connsiteY0" fmla="*/ 136672 h 702983"/>
                        <a:gd name="connsiteX1" fmla="*/ 143438 w 224109"/>
                        <a:gd name="connsiteY1" fmla="*/ 46038 h 702983"/>
                        <a:gd name="connsiteX2" fmla="*/ 167094 w 224109"/>
                        <a:gd name="connsiteY2" fmla="*/ 665090 h 702983"/>
                        <a:gd name="connsiteX3" fmla="*/ 40547 w 224109"/>
                        <a:gd name="connsiteY3" fmla="*/ 605961 h 702983"/>
                        <a:gd name="connsiteX4" fmla="*/ 17098 w 224109"/>
                        <a:gd name="connsiteY4" fmla="*/ 136672 h 702983"/>
                        <a:gd name="connsiteX0" fmla="*/ 17098 w 224109"/>
                        <a:gd name="connsiteY0" fmla="*/ 136672 h 702983"/>
                        <a:gd name="connsiteX1" fmla="*/ 143438 w 224109"/>
                        <a:gd name="connsiteY1" fmla="*/ 46038 h 702983"/>
                        <a:gd name="connsiteX2" fmla="*/ 167094 w 224109"/>
                        <a:gd name="connsiteY2" fmla="*/ 665090 h 702983"/>
                        <a:gd name="connsiteX3" fmla="*/ 40547 w 224109"/>
                        <a:gd name="connsiteY3" fmla="*/ 605961 h 702983"/>
                        <a:gd name="connsiteX4" fmla="*/ 17098 w 224109"/>
                        <a:gd name="connsiteY4" fmla="*/ 136672 h 702983"/>
                        <a:gd name="connsiteX0" fmla="*/ 17098 w 224109"/>
                        <a:gd name="connsiteY0" fmla="*/ 136672 h 699763"/>
                        <a:gd name="connsiteX1" fmla="*/ 143438 w 224109"/>
                        <a:gd name="connsiteY1" fmla="*/ 46038 h 699763"/>
                        <a:gd name="connsiteX2" fmla="*/ 167094 w 224109"/>
                        <a:gd name="connsiteY2" fmla="*/ 665090 h 699763"/>
                        <a:gd name="connsiteX3" fmla="*/ 40547 w 224109"/>
                        <a:gd name="connsiteY3" fmla="*/ 605961 h 699763"/>
                        <a:gd name="connsiteX4" fmla="*/ 17098 w 224109"/>
                        <a:gd name="connsiteY4" fmla="*/ 136672 h 699763"/>
                        <a:gd name="connsiteX0" fmla="*/ 18977 w 225988"/>
                        <a:gd name="connsiteY0" fmla="*/ 140108 h 703199"/>
                        <a:gd name="connsiteX1" fmla="*/ 145317 w 225988"/>
                        <a:gd name="connsiteY1" fmla="*/ 49474 h 703199"/>
                        <a:gd name="connsiteX2" fmla="*/ 168973 w 225988"/>
                        <a:gd name="connsiteY2" fmla="*/ 668526 h 703199"/>
                        <a:gd name="connsiteX3" fmla="*/ 42426 w 225988"/>
                        <a:gd name="connsiteY3" fmla="*/ 609397 h 703199"/>
                        <a:gd name="connsiteX4" fmla="*/ 18977 w 225988"/>
                        <a:gd name="connsiteY4" fmla="*/ 140108 h 703199"/>
                        <a:gd name="connsiteX0" fmla="*/ 18977 w 225988"/>
                        <a:gd name="connsiteY0" fmla="*/ 140108 h 705582"/>
                        <a:gd name="connsiteX1" fmla="*/ 145317 w 225988"/>
                        <a:gd name="connsiteY1" fmla="*/ 49474 h 705582"/>
                        <a:gd name="connsiteX2" fmla="*/ 168973 w 225988"/>
                        <a:gd name="connsiteY2" fmla="*/ 668526 h 705582"/>
                        <a:gd name="connsiteX3" fmla="*/ 42426 w 225988"/>
                        <a:gd name="connsiteY3" fmla="*/ 609397 h 705582"/>
                        <a:gd name="connsiteX4" fmla="*/ 18977 w 225988"/>
                        <a:gd name="connsiteY4" fmla="*/ 140108 h 705582"/>
                        <a:gd name="connsiteX0" fmla="*/ 29044 w 236055"/>
                        <a:gd name="connsiteY0" fmla="*/ 136511 h 701985"/>
                        <a:gd name="connsiteX1" fmla="*/ 155384 w 236055"/>
                        <a:gd name="connsiteY1" fmla="*/ 45877 h 701985"/>
                        <a:gd name="connsiteX2" fmla="*/ 179040 w 236055"/>
                        <a:gd name="connsiteY2" fmla="*/ 664929 h 701985"/>
                        <a:gd name="connsiteX3" fmla="*/ 52493 w 236055"/>
                        <a:gd name="connsiteY3" fmla="*/ 605800 h 701985"/>
                        <a:gd name="connsiteX4" fmla="*/ 29044 w 236055"/>
                        <a:gd name="connsiteY4" fmla="*/ 136511 h 701985"/>
                        <a:gd name="connsiteX0" fmla="*/ 28370 w 237881"/>
                        <a:gd name="connsiteY0" fmla="*/ 137024 h 702498"/>
                        <a:gd name="connsiteX1" fmla="*/ 159793 w 237881"/>
                        <a:gd name="connsiteY1" fmla="*/ 45731 h 702498"/>
                        <a:gd name="connsiteX2" fmla="*/ 178366 w 237881"/>
                        <a:gd name="connsiteY2" fmla="*/ 665442 h 702498"/>
                        <a:gd name="connsiteX3" fmla="*/ 51819 w 237881"/>
                        <a:gd name="connsiteY3" fmla="*/ 606313 h 702498"/>
                        <a:gd name="connsiteX4" fmla="*/ 28370 w 237881"/>
                        <a:gd name="connsiteY4" fmla="*/ 137024 h 702498"/>
                        <a:gd name="connsiteX0" fmla="*/ 30434 w 225069"/>
                        <a:gd name="connsiteY0" fmla="*/ 124528 h 706363"/>
                        <a:gd name="connsiteX1" fmla="*/ 146981 w 225069"/>
                        <a:gd name="connsiteY1" fmla="*/ 49596 h 706363"/>
                        <a:gd name="connsiteX2" fmla="*/ 165554 w 225069"/>
                        <a:gd name="connsiteY2" fmla="*/ 669307 h 706363"/>
                        <a:gd name="connsiteX3" fmla="*/ 39007 w 225069"/>
                        <a:gd name="connsiteY3" fmla="*/ 610178 h 706363"/>
                        <a:gd name="connsiteX4" fmla="*/ 30434 w 225069"/>
                        <a:gd name="connsiteY4" fmla="*/ 124528 h 706363"/>
                        <a:gd name="connsiteX0" fmla="*/ 30434 w 229587"/>
                        <a:gd name="connsiteY0" fmla="*/ 124528 h 706363"/>
                        <a:gd name="connsiteX1" fmla="*/ 146981 w 229587"/>
                        <a:gd name="connsiteY1" fmla="*/ 49596 h 706363"/>
                        <a:gd name="connsiteX2" fmla="*/ 165554 w 229587"/>
                        <a:gd name="connsiteY2" fmla="*/ 669307 h 706363"/>
                        <a:gd name="connsiteX3" fmla="*/ 39007 w 229587"/>
                        <a:gd name="connsiteY3" fmla="*/ 610178 h 706363"/>
                        <a:gd name="connsiteX4" fmla="*/ 30434 w 229587"/>
                        <a:gd name="connsiteY4" fmla="*/ 124528 h 706363"/>
                        <a:gd name="connsiteX0" fmla="*/ 30434 w 229587"/>
                        <a:gd name="connsiteY0" fmla="*/ 124528 h 706363"/>
                        <a:gd name="connsiteX1" fmla="*/ 146981 w 229587"/>
                        <a:gd name="connsiteY1" fmla="*/ 49596 h 706363"/>
                        <a:gd name="connsiteX2" fmla="*/ 165554 w 229587"/>
                        <a:gd name="connsiteY2" fmla="*/ 669307 h 706363"/>
                        <a:gd name="connsiteX3" fmla="*/ 39007 w 229587"/>
                        <a:gd name="connsiteY3" fmla="*/ 610178 h 706363"/>
                        <a:gd name="connsiteX4" fmla="*/ 30434 w 229587"/>
                        <a:gd name="connsiteY4" fmla="*/ 124528 h 706363"/>
                        <a:gd name="connsiteX0" fmla="*/ 28106 w 236661"/>
                        <a:gd name="connsiteY0" fmla="*/ 120048 h 701883"/>
                        <a:gd name="connsiteX1" fmla="*/ 161573 w 236661"/>
                        <a:gd name="connsiteY1" fmla="*/ 51172 h 701883"/>
                        <a:gd name="connsiteX2" fmla="*/ 163226 w 236661"/>
                        <a:gd name="connsiteY2" fmla="*/ 664827 h 701883"/>
                        <a:gd name="connsiteX3" fmla="*/ 36679 w 236661"/>
                        <a:gd name="connsiteY3" fmla="*/ 605698 h 701883"/>
                        <a:gd name="connsiteX4" fmla="*/ 28106 w 236661"/>
                        <a:gd name="connsiteY4" fmla="*/ 120048 h 701883"/>
                        <a:gd name="connsiteX0" fmla="*/ 35678 w 205227"/>
                        <a:gd name="connsiteY0" fmla="*/ 110513 h 705649"/>
                        <a:gd name="connsiteX1" fmla="*/ 130139 w 205227"/>
                        <a:gd name="connsiteY1" fmla="*/ 54938 h 705649"/>
                        <a:gd name="connsiteX2" fmla="*/ 131792 w 205227"/>
                        <a:gd name="connsiteY2" fmla="*/ 668593 h 705649"/>
                        <a:gd name="connsiteX3" fmla="*/ 5245 w 205227"/>
                        <a:gd name="connsiteY3" fmla="*/ 609464 h 705649"/>
                        <a:gd name="connsiteX4" fmla="*/ 35678 w 205227"/>
                        <a:gd name="connsiteY4" fmla="*/ 110513 h 705649"/>
                        <a:gd name="connsiteX0" fmla="*/ 28439 w 234411"/>
                        <a:gd name="connsiteY0" fmla="*/ 110932 h 705472"/>
                        <a:gd name="connsiteX1" fmla="*/ 159323 w 234411"/>
                        <a:gd name="connsiteY1" fmla="*/ 54761 h 705472"/>
                        <a:gd name="connsiteX2" fmla="*/ 160976 w 234411"/>
                        <a:gd name="connsiteY2" fmla="*/ 668416 h 705472"/>
                        <a:gd name="connsiteX3" fmla="*/ 34429 w 234411"/>
                        <a:gd name="connsiteY3" fmla="*/ 609287 h 705472"/>
                        <a:gd name="connsiteX4" fmla="*/ 28439 w 234411"/>
                        <a:gd name="connsiteY4" fmla="*/ 110932 h 705472"/>
                        <a:gd name="connsiteX0" fmla="*/ 28135 w 234107"/>
                        <a:gd name="connsiteY0" fmla="*/ 116550 h 711090"/>
                        <a:gd name="connsiteX1" fmla="*/ 159019 w 234107"/>
                        <a:gd name="connsiteY1" fmla="*/ 60379 h 711090"/>
                        <a:gd name="connsiteX2" fmla="*/ 160672 w 234107"/>
                        <a:gd name="connsiteY2" fmla="*/ 674034 h 711090"/>
                        <a:gd name="connsiteX3" fmla="*/ 34125 w 234107"/>
                        <a:gd name="connsiteY3" fmla="*/ 614905 h 711090"/>
                        <a:gd name="connsiteX4" fmla="*/ 28135 w 234107"/>
                        <a:gd name="connsiteY4" fmla="*/ 116550 h 711090"/>
                        <a:gd name="connsiteX0" fmla="*/ 28135 w 234107"/>
                        <a:gd name="connsiteY0" fmla="*/ 116550 h 711090"/>
                        <a:gd name="connsiteX1" fmla="*/ 159019 w 234107"/>
                        <a:gd name="connsiteY1" fmla="*/ 60379 h 711090"/>
                        <a:gd name="connsiteX2" fmla="*/ 160672 w 234107"/>
                        <a:gd name="connsiteY2" fmla="*/ 674034 h 711090"/>
                        <a:gd name="connsiteX3" fmla="*/ 34125 w 234107"/>
                        <a:gd name="connsiteY3" fmla="*/ 614905 h 711090"/>
                        <a:gd name="connsiteX4" fmla="*/ 28135 w 234107"/>
                        <a:gd name="connsiteY4" fmla="*/ 116550 h 711090"/>
                        <a:gd name="connsiteX0" fmla="*/ 28135 w 234107"/>
                        <a:gd name="connsiteY0" fmla="*/ 116550 h 711090"/>
                        <a:gd name="connsiteX1" fmla="*/ 159019 w 234107"/>
                        <a:gd name="connsiteY1" fmla="*/ 60379 h 711090"/>
                        <a:gd name="connsiteX2" fmla="*/ 160672 w 234107"/>
                        <a:gd name="connsiteY2" fmla="*/ 674034 h 711090"/>
                        <a:gd name="connsiteX3" fmla="*/ 34125 w 234107"/>
                        <a:gd name="connsiteY3" fmla="*/ 614905 h 711090"/>
                        <a:gd name="connsiteX4" fmla="*/ 28135 w 234107"/>
                        <a:gd name="connsiteY4" fmla="*/ 116550 h 711090"/>
                        <a:gd name="connsiteX0" fmla="*/ 28135 w 234107"/>
                        <a:gd name="connsiteY0" fmla="*/ 116550 h 711090"/>
                        <a:gd name="connsiteX1" fmla="*/ 159019 w 234107"/>
                        <a:gd name="connsiteY1" fmla="*/ 60379 h 711090"/>
                        <a:gd name="connsiteX2" fmla="*/ 160672 w 234107"/>
                        <a:gd name="connsiteY2" fmla="*/ 674034 h 711090"/>
                        <a:gd name="connsiteX3" fmla="*/ 34125 w 234107"/>
                        <a:gd name="connsiteY3" fmla="*/ 614905 h 711090"/>
                        <a:gd name="connsiteX4" fmla="*/ 28135 w 234107"/>
                        <a:gd name="connsiteY4" fmla="*/ 116550 h 711090"/>
                        <a:gd name="connsiteX0" fmla="*/ 28135 w 234107"/>
                        <a:gd name="connsiteY0" fmla="*/ 116550 h 711090"/>
                        <a:gd name="connsiteX1" fmla="*/ 159019 w 234107"/>
                        <a:gd name="connsiteY1" fmla="*/ 60379 h 711090"/>
                        <a:gd name="connsiteX2" fmla="*/ 160672 w 234107"/>
                        <a:gd name="connsiteY2" fmla="*/ 674034 h 711090"/>
                        <a:gd name="connsiteX3" fmla="*/ 34125 w 234107"/>
                        <a:gd name="connsiteY3" fmla="*/ 614905 h 711090"/>
                        <a:gd name="connsiteX4" fmla="*/ 28135 w 234107"/>
                        <a:gd name="connsiteY4" fmla="*/ 116550 h 711090"/>
                        <a:gd name="connsiteX0" fmla="*/ 28135 w 230618"/>
                        <a:gd name="connsiteY0" fmla="*/ 116550 h 711090"/>
                        <a:gd name="connsiteX1" fmla="*/ 159019 w 230618"/>
                        <a:gd name="connsiteY1" fmla="*/ 60379 h 711090"/>
                        <a:gd name="connsiteX2" fmla="*/ 160672 w 230618"/>
                        <a:gd name="connsiteY2" fmla="*/ 674034 h 711090"/>
                        <a:gd name="connsiteX3" fmla="*/ 34125 w 230618"/>
                        <a:gd name="connsiteY3" fmla="*/ 614905 h 711090"/>
                        <a:gd name="connsiteX4" fmla="*/ 28135 w 230618"/>
                        <a:gd name="connsiteY4" fmla="*/ 116550 h 711090"/>
                        <a:gd name="connsiteX0" fmla="*/ 24204 w 226687"/>
                        <a:gd name="connsiteY0" fmla="*/ 120602 h 715142"/>
                        <a:gd name="connsiteX1" fmla="*/ 155088 w 226687"/>
                        <a:gd name="connsiteY1" fmla="*/ 64431 h 715142"/>
                        <a:gd name="connsiteX2" fmla="*/ 156741 w 226687"/>
                        <a:gd name="connsiteY2" fmla="*/ 678086 h 715142"/>
                        <a:gd name="connsiteX3" fmla="*/ 30194 w 226687"/>
                        <a:gd name="connsiteY3" fmla="*/ 618957 h 715142"/>
                        <a:gd name="connsiteX4" fmla="*/ 24204 w 226687"/>
                        <a:gd name="connsiteY4" fmla="*/ 120602 h 715142"/>
                        <a:gd name="connsiteX0" fmla="*/ 23395 w 225878"/>
                        <a:gd name="connsiteY0" fmla="*/ 115615 h 710155"/>
                        <a:gd name="connsiteX1" fmla="*/ 154279 w 225878"/>
                        <a:gd name="connsiteY1" fmla="*/ 59444 h 710155"/>
                        <a:gd name="connsiteX2" fmla="*/ 155932 w 225878"/>
                        <a:gd name="connsiteY2" fmla="*/ 673099 h 710155"/>
                        <a:gd name="connsiteX3" fmla="*/ 29385 w 225878"/>
                        <a:gd name="connsiteY3" fmla="*/ 613970 h 710155"/>
                        <a:gd name="connsiteX4" fmla="*/ 23395 w 225878"/>
                        <a:gd name="connsiteY4" fmla="*/ 115615 h 710155"/>
                        <a:gd name="connsiteX0" fmla="*/ 23395 w 225878"/>
                        <a:gd name="connsiteY0" fmla="*/ 115615 h 710318"/>
                        <a:gd name="connsiteX1" fmla="*/ 154279 w 225878"/>
                        <a:gd name="connsiteY1" fmla="*/ 59444 h 710318"/>
                        <a:gd name="connsiteX2" fmla="*/ 155932 w 225878"/>
                        <a:gd name="connsiteY2" fmla="*/ 673099 h 710318"/>
                        <a:gd name="connsiteX3" fmla="*/ 29385 w 225878"/>
                        <a:gd name="connsiteY3" fmla="*/ 613970 h 710318"/>
                        <a:gd name="connsiteX4" fmla="*/ 23395 w 225878"/>
                        <a:gd name="connsiteY4" fmla="*/ 115615 h 7103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25878" h="710318">
                          <a:moveTo>
                            <a:pt x="23395" y="115615"/>
                          </a:moveTo>
                          <a:cubicBezTo>
                            <a:pt x="-55491" y="3578"/>
                            <a:pt x="84728" y="-48990"/>
                            <a:pt x="154279" y="59444"/>
                          </a:cubicBezTo>
                          <a:cubicBezTo>
                            <a:pt x="268481" y="257815"/>
                            <a:pt x="228536" y="546303"/>
                            <a:pt x="155932" y="673099"/>
                          </a:cubicBezTo>
                          <a:cubicBezTo>
                            <a:pt x="124480" y="744738"/>
                            <a:pt x="-8156" y="706401"/>
                            <a:pt x="29385" y="613970"/>
                          </a:cubicBezTo>
                          <a:cubicBezTo>
                            <a:pt x="107051" y="456377"/>
                            <a:pt x="87564" y="252494"/>
                            <a:pt x="23395" y="115615"/>
                          </a:cubicBezTo>
                          <a:close/>
                        </a:path>
                      </a:pathLst>
                    </a:custGeom>
                    <a:solidFill>
                      <a:schemeClr val="bg2">
                        <a:lumMod val="75000"/>
                      </a:scheme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9" name="Freeform 23">
                    <a:extLst>
                      <a:ext uri="{FF2B5EF4-FFF2-40B4-BE49-F238E27FC236}">
                        <a16:creationId xmlns:a16="http://schemas.microsoft.com/office/drawing/2014/main" id="{4DE544E5-DE6C-4789-B622-98EAE98A442C}"/>
                      </a:ext>
                    </a:extLst>
                  </p:cNvPr>
                  <p:cNvSpPr/>
                  <p:nvPr/>
                </p:nvSpPr>
                <p:spPr>
                  <a:xfrm>
                    <a:off x="5790317" y="4184087"/>
                    <a:ext cx="332972" cy="661261"/>
                  </a:xfrm>
                  <a:custGeom>
                    <a:avLst/>
                    <a:gdLst>
                      <a:gd name="connsiteX0" fmla="*/ 143127 w 332972"/>
                      <a:gd name="connsiteY0" fmla="*/ 94719 h 661261"/>
                      <a:gd name="connsiteX1" fmla="*/ 94719 w 332972"/>
                      <a:gd name="connsiteY1" fmla="*/ 143127 h 661261"/>
                      <a:gd name="connsiteX2" fmla="*/ 143127 w 332972"/>
                      <a:gd name="connsiteY2" fmla="*/ 191535 h 661261"/>
                      <a:gd name="connsiteX3" fmla="*/ 191535 w 332972"/>
                      <a:gd name="connsiteY3" fmla="*/ 143127 h 661261"/>
                      <a:gd name="connsiteX4" fmla="*/ 143127 w 332972"/>
                      <a:gd name="connsiteY4" fmla="*/ 94719 h 661261"/>
                      <a:gd name="connsiteX5" fmla="*/ 143127 w 332972"/>
                      <a:gd name="connsiteY5" fmla="*/ 0 h 661261"/>
                      <a:gd name="connsiteX6" fmla="*/ 286254 w 332972"/>
                      <a:gd name="connsiteY6" fmla="*/ 143127 h 661261"/>
                      <a:gd name="connsiteX7" fmla="*/ 244333 w 332972"/>
                      <a:gd name="connsiteY7" fmla="*/ 244333 h 661261"/>
                      <a:gd name="connsiteX8" fmla="*/ 227920 w 332972"/>
                      <a:gd name="connsiteY8" fmla="*/ 255399 h 661261"/>
                      <a:gd name="connsiteX9" fmla="*/ 275985 w 332972"/>
                      <a:gd name="connsiteY9" fmla="*/ 332340 h 661261"/>
                      <a:gd name="connsiteX10" fmla="*/ 325608 w 332972"/>
                      <a:gd name="connsiteY10" fmla="*/ 627400 h 661261"/>
                      <a:gd name="connsiteX11" fmla="*/ 238143 w 332972"/>
                      <a:gd name="connsiteY11" fmla="*/ 608667 h 661261"/>
                      <a:gd name="connsiteX12" fmla="*/ 152989 w 332972"/>
                      <a:gd name="connsiteY12" fmla="*/ 315191 h 661261"/>
                      <a:gd name="connsiteX13" fmla="*/ 131979 w 332972"/>
                      <a:gd name="connsiteY13" fmla="*/ 284004 h 661261"/>
                      <a:gd name="connsiteX14" fmla="*/ 87416 w 332972"/>
                      <a:gd name="connsiteY14" fmla="*/ 275007 h 661261"/>
                      <a:gd name="connsiteX15" fmla="*/ 0 w 332972"/>
                      <a:gd name="connsiteY15" fmla="*/ 143127 h 661261"/>
                      <a:gd name="connsiteX16" fmla="*/ 143127 w 332972"/>
                      <a:gd name="connsiteY16" fmla="*/ 0 h 661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332972" h="661261">
                        <a:moveTo>
                          <a:pt x="143127" y="94719"/>
                        </a:moveTo>
                        <a:cubicBezTo>
                          <a:pt x="116392" y="94719"/>
                          <a:pt x="94719" y="116392"/>
                          <a:pt x="94719" y="143127"/>
                        </a:cubicBezTo>
                        <a:cubicBezTo>
                          <a:pt x="94719" y="169862"/>
                          <a:pt x="116392" y="191535"/>
                          <a:pt x="143127" y="191535"/>
                        </a:cubicBezTo>
                        <a:cubicBezTo>
                          <a:pt x="169862" y="191535"/>
                          <a:pt x="191535" y="169862"/>
                          <a:pt x="191535" y="143127"/>
                        </a:cubicBezTo>
                        <a:cubicBezTo>
                          <a:pt x="191535" y="116392"/>
                          <a:pt x="169862" y="94719"/>
                          <a:pt x="143127" y="94719"/>
                        </a:cubicBezTo>
                        <a:close/>
                        <a:moveTo>
                          <a:pt x="143127" y="0"/>
                        </a:moveTo>
                        <a:cubicBezTo>
                          <a:pt x="222174" y="0"/>
                          <a:pt x="286254" y="64080"/>
                          <a:pt x="286254" y="143127"/>
                        </a:cubicBezTo>
                        <a:cubicBezTo>
                          <a:pt x="286254" y="182651"/>
                          <a:pt x="270234" y="218433"/>
                          <a:pt x="244333" y="244333"/>
                        </a:cubicBezTo>
                        <a:lnTo>
                          <a:pt x="227920" y="255399"/>
                        </a:lnTo>
                        <a:lnTo>
                          <a:pt x="275985" y="332340"/>
                        </a:lnTo>
                        <a:cubicBezTo>
                          <a:pt x="324964" y="435300"/>
                          <a:pt x="345111" y="559191"/>
                          <a:pt x="325608" y="627400"/>
                        </a:cubicBezTo>
                        <a:cubicBezTo>
                          <a:pt x="316856" y="677372"/>
                          <a:pt x="235975" y="672776"/>
                          <a:pt x="238143" y="608667"/>
                        </a:cubicBezTo>
                        <a:cubicBezTo>
                          <a:pt x="243191" y="502073"/>
                          <a:pt x="198484" y="379528"/>
                          <a:pt x="152989" y="315191"/>
                        </a:cubicBezTo>
                        <a:lnTo>
                          <a:pt x="131979" y="284004"/>
                        </a:lnTo>
                        <a:lnTo>
                          <a:pt x="87416" y="275007"/>
                        </a:lnTo>
                        <a:cubicBezTo>
                          <a:pt x="36045" y="253279"/>
                          <a:pt x="0" y="202413"/>
                          <a:pt x="0" y="143127"/>
                        </a:cubicBezTo>
                        <a:cubicBezTo>
                          <a:pt x="0" y="64080"/>
                          <a:pt x="64080" y="0"/>
                          <a:pt x="143127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75000"/>
                    </a:scheme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" name="Freeform 24">
                    <a:extLst>
                      <a:ext uri="{FF2B5EF4-FFF2-40B4-BE49-F238E27FC236}">
                        <a16:creationId xmlns:a16="http://schemas.microsoft.com/office/drawing/2014/main" id="{FB686B09-62A9-455F-9EAA-61C62CA6F9F7}"/>
                      </a:ext>
                    </a:extLst>
                  </p:cNvPr>
                  <p:cNvSpPr/>
                  <p:nvPr/>
                </p:nvSpPr>
                <p:spPr>
                  <a:xfrm flipH="1">
                    <a:off x="6191178" y="4187730"/>
                    <a:ext cx="332972" cy="661261"/>
                  </a:xfrm>
                  <a:custGeom>
                    <a:avLst/>
                    <a:gdLst>
                      <a:gd name="connsiteX0" fmla="*/ 143127 w 332972"/>
                      <a:gd name="connsiteY0" fmla="*/ 94719 h 661261"/>
                      <a:gd name="connsiteX1" fmla="*/ 94719 w 332972"/>
                      <a:gd name="connsiteY1" fmla="*/ 143127 h 661261"/>
                      <a:gd name="connsiteX2" fmla="*/ 143127 w 332972"/>
                      <a:gd name="connsiteY2" fmla="*/ 191535 h 661261"/>
                      <a:gd name="connsiteX3" fmla="*/ 191535 w 332972"/>
                      <a:gd name="connsiteY3" fmla="*/ 143127 h 661261"/>
                      <a:gd name="connsiteX4" fmla="*/ 143127 w 332972"/>
                      <a:gd name="connsiteY4" fmla="*/ 94719 h 661261"/>
                      <a:gd name="connsiteX5" fmla="*/ 143127 w 332972"/>
                      <a:gd name="connsiteY5" fmla="*/ 0 h 661261"/>
                      <a:gd name="connsiteX6" fmla="*/ 286254 w 332972"/>
                      <a:gd name="connsiteY6" fmla="*/ 143127 h 661261"/>
                      <a:gd name="connsiteX7" fmla="*/ 244333 w 332972"/>
                      <a:gd name="connsiteY7" fmla="*/ 244333 h 661261"/>
                      <a:gd name="connsiteX8" fmla="*/ 227920 w 332972"/>
                      <a:gd name="connsiteY8" fmla="*/ 255399 h 661261"/>
                      <a:gd name="connsiteX9" fmla="*/ 275985 w 332972"/>
                      <a:gd name="connsiteY9" fmla="*/ 332340 h 661261"/>
                      <a:gd name="connsiteX10" fmla="*/ 325608 w 332972"/>
                      <a:gd name="connsiteY10" fmla="*/ 627400 h 661261"/>
                      <a:gd name="connsiteX11" fmla="*/ 238143 w 332972"/>
                      <a:gd name="connsiteY11" fmla="*/ 608667 h 661261"/>
                      <a:gd name="connsiteX12" fmla="*/ 152989 w 332972"/>
                      <a:gd name="connsiteY12" fmla="*/ 315191 h 661261"/>
                      <a:gd name="connsiteX13" fmla="*/ 131979 w 332972"/>
                      <a:gd name="connsiteY13" fmla="*/ 284004 h 661261"/>
                      <a:gd name="connsiteX14" fmla="*/ 87416 w 332972"/>
                      <a:gd name="connsiteY14" fmla="*/ 275007 h 661261"/>
                      <a:gd name="connsiteX15" fmla="*/ 0 w 332972"/>
                      <a:gd name="connsiteY15" fmla="*/ 143127 h 661261"/>
                      <a:gd name="connsiteX16" fmla="*/ 143127 w 332972"/>
                      <a:gd name="connsiteY16" fmla="*/ 0 h 661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332972" h="661261">
                        <a:moveTo>
                          <a:pt x="143127" y="94719"/>
                        </a:moveTo>
                        <a:cubicBezTo>
                          <a:pt x="116392" y="94719"/>
                          <a:pt x="94719" y="116392"/>
                          <a:pt x="94719" y="143127"/>
                        </a:cubicBezTo>
                        <a:cubicBezTo>
                          <a:pt x="94719" y="169862"/>
                          <a:pt x="116392" y="191535"/>
                          <a:pt x="143127" y="191535"/>
                        </a:cubicBezTo>
                        <a:cubicBezTo>
                          <a:pt x="169862" y="191535"/>
                          <a:pt x="191535" y="169862"/>
                          <a:pt x="191535" y="143127"/>
                        </a:cubicBezTo>
                        <a:cubicBezTo>
                          <a:pt x="191535" y="116392"/>
                          <a:pt x="169862" y="94719"/>
                          <a:pt x="143127" y="94719"/>
                        </a:cubicBezTo>
                        <a:close/>
                        <a:moveTo>
                          <a:pt x="143127" y="0"/>
                        </a:moveTo>
                        <a:cubicBezTo>
                          <a:pt x="222174" y="0"/>
                          <a:pt x="286254" y="64080"/>
                          <a:pt x="286254" y="143127"/>
                        </a:cubicBezTo>
                        <a:cubicBezTo>
                          <a:pt x="286254" y="182651"/>
                          <a:pt x="270234" y="218433"/>
                          <a:pt x="244333" y="244333"/>
                        </a:cubicBezTo>
                        <a:lnTo>
                          <a:pt x="227920" y="255399"/>
                        </a:lnTo>
                        <a:lnTo>
                          <a:pt x="275985" y="332340"/>
                        </a:lnTo>
                        <a:cubicBezTo>
                          <a:pt x="324964" y="435300"/>
                          <a:pt x="345111" y="559191"/>
                          <a:pt x="325608" y="627400"/>
                        </a:cubicBezTo>
                        <a:cubicBezTo>
                          <a:pt x="316856" y="677372"/>
                          <a:pt x="235975" y="672776"/>
                          <a:pt x="238143" y="608667"/>
                        </a:cubicBezTo>
                        <a:cubicBezTo>
                          <a:pt x="243191" y="502073"/>
                          <a:pt x="198484" y="379528"/>
                          <a:pt x="152989" y="315191"/>
                        </a:cubicBezTo>
                        <a:lnTo>
                          <a:pt x="131979" y="284004"/>
                        </a:lnTo>
                        <a:lnTo>
                          <a:pt x="87416" y="275007"/>
                        </a:lnTo>
                        <a:cubicBezTo>
                          <a:pt x="36045" y="253279"/>
                          <a:pt x="0" y="202413"/>
                          <a:pt x="0" y="143127"/>
                        </a:cubicBezTo>
                        <a:cubicBezTo>
                          <a:pt x="0" y="64080"/>
                          <a:pt x="64080" y="0"/>
                          <a:pt x="143127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75000"/>
                    </a:scheme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D468314F-5E47-4ED3-910F-D9ED5514F43F}"/>
                    </a:ext>
                  </a:extLst>
                </p:cNvPr>
                <p:cNvGrpSpPr/>
                <p:nvPr/>
              </p:nvGrpSpPr>
              <p:grpSpPr>
                <a:xfrm>
                  <a:off x="4084498" y="494006"/>
                  <a:ext cx="4143020" cy="3707666"/>
                  <a:chOff x="8674647" y="3169205"/>
                  <a:chExt cx="2055668" cy="1839656"/>
                </a:xfrm>
                <a:solidFill>
                  <a:srgbClr val="DFDEDF"/>
                </a:solidFill>
              </p:grpSpPr>
              <p:sp>
                <p:nvSpPr>
                  <p:cNvPr id="16" name="Freeform 20">
                    <a:extLst>
                      <a:ext uri="{FF2B5EF4-FFF2-40B4-BE49-F238E27FC236}">
                        <a16:creationId xmlns:a16="http://schemas.microsoft.com/office/drawing/2014/main" id="{A6177C08-1757-4E87-8536-A1C9B50CA3BC}"/>
                      </a:ext>
                    </a:extLst>
                  </p:cNvPr>
                  <p:cNvSpPr/>
                  <p:nvPr/>
                </p:nvSpPr>
                <p:spPr>
                  <a:xfrm>
                    <a:off x="9743110" y="3169205"/>
                    <a:ext cx="987205" cy="1839656"/>
                  </a:xfrm>
                  <a:custGeom>
                    <a:avLst/>
                    <a:gdLst>
                      <a:gd name="connsiteX0" fmla="*/ 2766870 w 3062613"/>
                      <a:gd name="connsiteY0" fmla="*/ 1915599 h 5707196"/>
                      <a:gd name="connsiteX1" fmla="*/ 2864944 w 3062613"/>
                      <a:gd name="connsiteY1" fmla="*/ 2659811 h 5707196"/>
                      <a:gd name="connsiteX2" fmla="*/ 2928586 w 3062613"/>
                      <a:gd name="connsiteY2" fmla="*/ 3532012 h 5707196"/>
                      <a:gd name="connsiteX3" fmla="*/ 1918814 w 3062613"/>
                      <a:gd name="connsiteY3" fmla="*/ 3654979 h 5707196"/>
                      <a:gd name="connsiteX4" fmla="*/ 1679489 w 3062613"/>
                      <a:gd name="connsiteY4" fmla="*/ 3667475 h 5707196"/>
                      <a:gd name="connsiteX5" fmla="*/ 1020864 w 3062613"/>
                      <a:gd name="connsiteY5" fmla="*/ 3785772 h 5707196"/>
                      <a:gd name="connsiteX6" fmla="*/ 813044 w 3062613"/>
                      <a:gd name="connsiteY6" fmla="*/ 3856111 h 5707196"/>
                      <a:gd name="connsiteX7" fmla="*/ 1804178 w 3062613"/>
                      <a:gd name="connsiteY7" fmla="*/ 3776180 h 5707196"/>
                      <a:gd name="connsiteX8" fmla="*/ 2910410 w 3062613"/>
                      <a:gd name="connsiteY8" fmla="*/ 3795363 h 5707196"/>
                      <a:gd name="connsiteX9" fmla="*/ 2734564 w 3062613"/>
                      <a:gd name="connsiteY9" fmla="*/ 4348479 h 5707196"/>
                      <a:gd name="connsiteX10" fmla="*/ 2494679 w 3062613"/>
                      <a:gd name="connsiteY10" fmla="*/ 4138032 h 5707196"/>
                      <a:gd name="connsiteX11" fmla="*/ 1880074 w 3062613"/>
                      <a:gd name="connsiteY11" fmla="*/ 5245449 h 5707196"/>
                      <a:gd name="connsiteX12" fmla="*/ 1646489 w 3062613"/>
                      <a:gd name="connsiteY12" fmla="*/ 4063281 h 5707196"/>
                      <a:gd name="connsiteX13" fmla="*/ 1370174 w 3062613"/>
                      <a:gd name="connsiteY13" fmla="*/ 4419355 h 5707196"/>
                      <a:gd name="connsiteX14" fmla="*/ 1384418 w 3062613"/>
                      <a:gd name="connsiteY14" fmla="*/ 4533300 h 5707196"/>
                      <a:gd name="connsiteX15" fmla="*/ 1623700 w 3062613"/>
                      <a:gd name="connsiteY15" fmla="*/ 4299714 h 5707196"/>
                      <a:gd name="connsiteX16" fmla="*/ 777666 w 3062613"/>
                      <a:gd name="connsiteY16" fmla="*/ 5704074 h 5707196"/>
                      <a:gd name="connsiteX17" fmla="*/ 0 w 3062613"/>
                      <a:gd name="connsiteY17" fmla="*/ 4889375 h 5707196"/>
                      <a:gd name="connsiteX18" fmla="*/ 3477 w 3062613"/>
                      <a:gd name="connsiteY18" fmla="*/ 2134825 h 5707196"/>
                      <a:gd name="connsiteX19" fmla="*/ 632308 w 3062613"/>
                      <a:gd name="connsiteY19" fmla="*/ 2850191 h 5707196"/>
                      <a:gd name="connsiteX20" fmla="*/ 1558246 w 3062613"/>
                      <a:gd name="connsiteY20" fmla="*/ 3043456 h 5707196"/>
                      <a:gd name="connsiteX21" fmla="*/ 1189024 w 3062613"/>
                      <a:gd name="connsiteY21" fmla="*/ 2913651 h 5707196"/>
                      <a:gd name="connsiteX22" fmla="*/ 1474594 w 3062613"/>
                      <a:gd name="connsiteY22" fmla="*/ 2711734 h 5707196"/>
                      <a:gd name="connsiteX23" fmla="*/ 2766870 w 3062613"/>
                      <a:gd name="connsiteY23" fmla="*/ 1915599 h 5707196"/>
                      <a:gd name="connsiteX24" fmla="*/ 560219 w 3062613"/>
                      <a:gd name="connsiteY24" fmla="*/ 0 h 5707196"/>
                      <a:gd name="connsiteX25" fmla="*/ 1030118 w 3062613"/>
                      <a:gd name="connsiteY25" fmla="*/ 842963 h 5707196"/>
                      <a:gd name="connsiteX26" fmla="*/ 567362 w 3062613"/>
                      <a:gd name="connsiteY26" fmla="*/ 1133476 h 5707196"/>
                      <a:gd name="connsiteX27" fmla="*/ 438773 w 3062613"/>
                      <a:gd name="connsiteY27" fmla="*/ 1054894 h 5707196"/>
                      <a:gd name="connsiteX28" fmla="*/ 388768 w 3062613"/>
                      <a:gd name="connsiteY28" fmla="*/ 1445419 h 5707196"/>
                      <a:gd name="connsiteX29" fmla="*/ 545931 w 3062613"/>
                      <a:gd name="connsiteY29" fmla="*/ 1290638 h 5707196"/>
                      <a:gd name="connsiteX30" fmla="*/ 1262687 w 3062613"/>
                      <a:gd name="connsiteY30" fmla="*/ 433388 h 5707196"/>
                      <a:gd name="connsiteX31" fmla="*/ 2036594 w 3062613"/>
                      <a:gd name="connsiteY31" fmla="*/ 957263 h 5707196"/>
                      <a:gd name="connsiteX32" fmla="*/ 2617620 w 3062613"/>
                      <a:gd name="connsiteY32" fmla="*/ 1766888 h 5707196"/>
                      <a:gd name="connsiteX33" fmla="*/ 1565105 w 3062613"/>
                      <a:gd name="connsiteY33" fmla="*/ 2555082 h 5707196"/>
                      <a:gd name="connsiteX34" fmla="*/ 1577012 w 3062613"/>
                      <a:gd name="connsiteY34" fmla="*/ 2128838 h 5707196"/>
                      <a:gd name="connsiteX35" fmla="*/ 1677025 w 3062613"/>
                      <a:gd name="connsiteY35" fmla="*/ 1933575 h 5707196"/>
                      <a:gd name="connsiteX36" fmla="*/ 1284119 w 3062613"/>
                      <a:gd name="connsiteY36" fmla="*/ 1995489 h 5707196"/>
                      <a:gd name="connsiteX37" fmla="*/ 1424612 w 3062613"/>
                      <a:gd name="connsiteY37" fmla="*/ 2138362 h 5707196"/>
                      <a:gd name="connsiteX38" fmla="*/ 879306 w 3062613"/>
                      <a:gd name="connsiteY38" fmla="*/ 2809876 h 5707196"/>
                      <a:gd name="connsiteX39" fmla="*/ 3800 w 3062613"/>
                      <a:gd name="connsiteY39" fmla="*/ 1629568 h 5707196"/>
                      <a:gd name="connsiteX40" fmla="*/ 3800 w 3062613"/>
                      <a:gd name="connsiteY40" fmla="*/ 452437 h 5707196"/>
                      <a:gd name="connsiteX41" fmla="*/ 560219 w 3062613"/>
                      <a:gd name="connsiteY41" fmla="*/ 0 h 5707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3062613" h="5707196">
                        <a:moveTo>
                          <a:pt x="2766870" y="1915599"/>
                        </a:moveTo>
                        <a:cubicBezTo>
                          <a:pt x="3067490" y="2297227"/>
                          <a:pt x="2890394" y="2444253"/>
                          <a:pt x="2864944" y="2659811"/>
                        </a:cubicBezTo>
                        <a:cubicBezTo>
                          <a:pt x="3093002" y="2810855"/>
                          <a:pt x="3136273" y="3273365"/>
                          <a:pt x="2928586" y="3532012"/>
                        </a:cubicBezTo>
                        <a:cubicBezTo>
                          <a:pt x="2532592" y="3964118"/>
                          <a:pt x="2087094" y="3746821"/>
                          <a:pt x="1918814" y="3654979"/>
                        </a:cubicBezTo>
                        <a:cubicBezTo>
                          <a:pt x="1736112" y="3491023"/>
                          <a:pt x="1731554" y="3631253"/>
                          <a:pt x="1679489" y="3667475"/>
                        </a:cubicBezTo>
                        <a:cubicBezTo>
                          <a:pt x="1328878" y="3961633"/>
                          <a:pt x="1122642" y="3815612"/>
                          <a:pt x="1020864" y="3785772"/>
                        </a:cubicBezTo>
                        <a:cubicBezTo>
                          <a:pt x="766702" y="3637651"/>
                          <a:pt x="820505" y="3882221"/>
                          <a:pt x="813044" y="3856111"/>
                        </a:cubicBezTo>
                        <a:cubicBezTo>
                          <a:pt x="1090243" y="4126254"/>
                          <a:pt x="1693341" y="3945632"/>
                          <a:pt x="1804178" y="3776180"/>
                        </a:cubicBezTo>
                        <a:cubicBezTo>
                          <a:pt x="2555004" y="4234994"/>
                          <a:pt x="2942915" y="3673869"/>
                          <a:pt x="2910410" y="3795363"/>
                        </a:cubicBezTo>
                        <a:cubicBezTo>
                          <a:pt x="2896571" y="4033037"/>
                          <a:pt x="2808115" y="4288703"/>
                          <a:pt x="2734564" y="4348479"/>
                        </a:cubicBezTo>
                        <a:cubicBezTo>
                          <a:pt x="2659931" y="3888271"/>
                          <a:pt x="2460607" y="4051518"/>
                          <a:pt x="2494679" y="4138032"/>
                        </a:cubicBezTo>
                        <a:cubicBezTo>
                          <a:pt x="2780167" y="4703212"/>
                          <a:pt x="2148794" y="5248848"/>
                          <a:pt x="1880074" y="5245449"/>
                        </a:cubicBezTo>
                        <a:cubicBezTo>
                          <a:pt x="2090207" y="4711812"/>
                          <a:pt x="1819779" y="4207610"/>
                          <a:pt x="1646489" y="4063281"/>
                        </a:cubicBezTo>
                        <a:cubicBezTo>
                          <a:pt x="1360491" y="4007734"/>
                          <a:pt x="1664529" y="4270753"/>
                          <a:pt x="1370174" y="4419355"/>
                        </a:cubicBezTo>
                        <a:cubicBezTo>
                          <a:pt x="1271709" y="4491995"/>
                          <a:pt x="1373024" y="4541372"/>
                          <a:pt x="1384418" y="4533300"/>
                        </a:cubicBezTo>
                        <a:cubicBezTo>
                          <a:pt x="1592366" y="4425053"/>
                          <a:pt x="1563879" y="4368081"/>
                          <a:pt x="1623700" y="4299714"/>
                        </a:cubicBezTo>
                        <a:cubicBezTo>
                          <a:pt x="2022504" y="4816260"/>
                          <a:pt x="1723401" y="5768641"/>
                          <a:pt x="777666" y="5704074"/>
                        </a:cubicBezTo>
                        <a:cubicBezTo>
                          <a:pt x="19940" y="5623364"/>
                          <a:pt x="17092" y="4972934"/>
                          <a:pt x="0" y="4889375"/>
                        </a:cubicBezTo>
                        <a:lnTo>
                          <a:pt x="3477" y="2134825"/>
                        </a:lnTo>
                        <a:cubicBezTo>
                          <a:pt x="175736" y="2477031"/>
                          <a:pt x="521253" y="2803558"/>
                          <a:pt x="632308" y="2850191"/>
                        </a:cubicBezTo>
                        <a:cubicBezTo>
                          <a:pt x="1168352" y="3148741"/>
                          <a:pt x="1600072" y="3183357"/>
                          <a:pt x="1558246" y="3043456"/>
                        </a:cubicBezTo>
                        <a:cubicBezTo>
                          <a:pt x="1565458" y="2915093"/>
                          <a:pt x="1185659" y="2959804"/>
                          <a:pt x="1189024" y="2913651"/>
                        </a:cubicBezTo>
                        <a:cubicBezTo>
                          <a:pt x="1353443" y="2834327"/>
                          <a:pt x="1432288" y="2752117"/>
                          <a:pt x="1474594" y="2711734"/>
                        </a:cubicBezTo>
                        <a:cubicBezTo>
                          <a:pt x="1548299" y="2761641"/>
                          <a:pt x="2538030" y="2824711"/>
                          <a:pt x="2766870" y="1915599"/>
                        </a:cubicBezTo>
                        <a:close/>
                        <a:moveTo>
                          <a:pt x="560219" y="0"/>
                        </a:moveTo>
                        <a:cubicBezTo>
                          <a:pt x="912115" y="4763"/>
                          <a:pt x="1247341" y="388144"/>
                          <a:pt x="1030118" y="842963"/>
                        </a:cubicBezTo>
                        <a:cubicBezTo>
                          <a:pt x="847555" y="1154511"/>
                          <a:pt x="577416" y="1098948"/>
                          <a:pt x="567362" y="1133476"/>
                        </a:cubicBezTo>
                        <a:cubicBezTo>
                          <a:pt x="478330" y="763192"/>
                          <a:pt x="368129" y="982266"/>
                          <a:pt x="438773" y="1054894"/>
                        </a:cubicBezTo>
                        <a:cubicBezTo>
                          <a:pt x="503067" y="1276350"/>
                          <a:pt x="339951" y="1363266"/>
                          <a:pt x="388768" y="1445419"/>
                        </a:cubicBezTo>
                        <a:cubicBezTo>
                          <a:pt x="501879" y="1494235"/>
                          <a:pt x="501481" y="1340644"/>
                          <a:pt x="545931" y="1290638"/>
                        </a:cubicBezTo>
                        <a:cubicBezTo>
                          <a:pt x="1180137" y="1266429"/>
                          <a:pt x="1306740" y="654447"/>
                          <a:pt x="1262687" y="433388"/>
                        </a:cubicBezTo>
                        <a:cubicBezTo>
                          <a:pt x="1485201" y="402432"/>
                          <a:pt x="1963966" y="592137"/>
                          <a:pt x="2036594" y="957263"/>
                        </a:cubicBezTo>
                        <a:cubicBezTo>
                          <a:pt x="2382141" y="957264"/>
                          <a:pt x="2640242" y="1227931"/>
                          <a:pt x="2617620" y="1766888"/>
                        </a:cubicBezTo>
                        <a:cubicBezTo>
                          <a:pt x="2591425" y="2261394"/>
                          <a:pt x="2111999" y="2671367"/>
                          <a:pt x="1565105" y="2555082"/>
                        </a:cubicBezTo>
                        <a:cubicBezTo>
                          <a:pt x="1565898" y="2531666"/>
                          <a:pt x="1653609" y="2271317"/>
                          <a:pt x="1577012" y="2128838"/>
                        </a:cubicBezTo>
                        <a:cubicBezTo>
                          <a:pt x="1849534" y="2015332"/>
                          <a:pt x="1744891" y="1865311"/>
                          <a:pt x="1677025" y="1933575"/>
                        </a:cubicBezTo>
                        <a:cubicBezTo>
                          <a:pt x="1578600" y="1997075"/>
                          <a:pt x="1532563" y="2096294"/>
                          <a:pt x="1284119" y="1995489"/>
                        </a:cubicBezTo>
                        <a:cubicBezTo>
                          <a:pt x="1098645" y="2011232"/>
                          <a:pt x="1326187" y="2152252"/>
                          <a:pt x="1424612" y="2138362"/>
                        </a:cubicBezTo>
                        <a:cubicBezTo>
                          <a:pt x="1498299" y="2437473"/>
                          <a:pt x="1366536" y="2802997"/>
                          <a:pt x="879306" y="2809876"/>
                        </a:cubicBezTo>
                        <a:cubicBezTo>
                          <a:pt x="831946" y="2776803"/>
                          <a:pt x="236898" y="2598473"/>
                          <a:pt x="3800" y="1629568"/>
                        </a:cubicBezTo>
                        <a:lnTo>
                          <a:pt x="3800" y="452437"/>
                        </a:lnTo>
                        <a:cubicBezTo>
                          <a:pt x="84498" y="35719"/>
                          <a:pt x="372365" y="0"/>
                          <a:pt x="5602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8572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7" name="Freeform 21">
                    <a:extLst>
                      <a:ext uri="{FF2B5EF4-FFF2-40B4-BE49-F238E27FC236}">
                        <a16:creationId xmlns:a16="http://schemas.microsoft.com/office/drawing/2014/main" id="{54D0BA8D-6222-48E0-A42F-78FC90D78FC5}"/>
                      </a:ext>
                    </a:extLst>
                  </p:cNvPr>
                  <p:cNvSpPr/>
                  <p:nvPr/>
                </p:nvSpPr>
                <p:spPr>
                  <a:xfrm flipH="1">
                    <a:off x="8674647" y="3169205"/>
                    <a:ext cx="987205" cy="1839656"/>
                  </a:xfrm>
                  <a:custGeom>
                    <a:avLst/>
                    <a:gdLst>
                      <a:gd name="connsiteX0" fmla="*/ 2766870 w 3062613"/>
                      <a:gd name="connsiteY0" fmla="*/ 1915599 h 5707196"/>
                      <a:gd name="connsiteX1" fmla="*/ 2864944 w 3062613"/>
                      <a:gd name="connsiteY1" fmla="*/ 2659811 h 5707196"/>
                      <a:gd name="connsiteX2" fmla="*/ 2928586 w 3062613"/>
                      <a:gd name="connsiteY2" fmla="*/ 3532012 h 5707196"/>
                      <a:gd name="connsiteX3" fmla="*/ 1918814 w 3062613"/>
                      <a:gd name="connsiteY3" fmla="*/ 3654979 h 5707196"/>
                      <a:gd name="connsiteX4" fmla="*/ 1679489 w 3062613"/>
                      <a:gd name="connsiteY4" fmla="*/ 3667475 h 5707196"/>
                      <a:gd name="connsiteX5" fmla="*/ 1020864 w 3062613"/>
                      <a:gd name="connsiteY5" fmla="*/ 3785772 h 5707196"/>
                      <a:gd name="connsiteX6" fmla="*/ 813044 w 3062613"/>
                      <a:gd name="connsiteY6" fmla="*/ 3856111 h 5707196"/>
                      <a:gd name="connsiteX7" fmla="*/ 1804178 w 3062613"/>
                      <a:gd name="connsiteY7" fmla="*/ 3776180 h 5707196"/>
                      <a:gd name="connsiteX8" fmla="*/ 2910410 w 3062613"/>
                      <a:gd name="connsiteY8" fmla="*/ 3795363 h 5707196"/>
                      <a:gd name="connsiteX9" fmla="*/ 2734564 w 3062613"/>
                      <a:gd name="connsiteY9" fmla="*/ 4348479 h 5707196"/>
                      <a:gd name="connsiteX10" fmla="*/ 2494679 w 3062613"/>
                      <a:gd name="connsiteY10" fmla="*/ 4138032 h 5707196"/>
                      <a:gd name="connsiteX11" fmla="*/ 1880074 w 3062613"/>
                      <a:gd name="connsiteY11" fmla="*/ 5245449 h 5707196"/>
                      <a:gd name="connsiteX12" fmla="*/ 1646489 w 3062613"/>
                      <a:gd name="connsiteY12" fmla="*/ 4063281 h 5707196"/>
                      <a:gd name="connsiteX13" fmla="*/ 1370174 w 3062613"/>
                      <a:gd name="connsiteY13" fmla="*/ 4419355 h 5707196"/>
                      <a:gd name="connsiteX14" fmla="*/ 1384418 w 3062613"/>
                      <a:gd name="connsiteY14" fmla="*/ 4533300 h 5707196"/>
                      <a:gd name="connsiteX15" fmla="*/ 1623700 w 3062613"/>
                      <a:gd name="connsiteY15" fmla="*/ 4299714 h 5707196"/>
                      <a:gd name="connsiteX16" fmla="*/ 777666 w 3062613"/>
                      <a:gd name="connsiteY16" fmla="*/ 5704074 h 5707196"/>
                      <a:gd name="connsiteX17" fmla="*/ 0 w 3062613"/>
                      <a:gd name="connsiteY17" fmla="*/ 4889375 h 5707196"/>
                      <a:gd name="connsiteX18" fmla="*/ 3477 w 3062613"/>
                      <a:gd name="connsiteY18" fmla="*/ 2134825 h 5707196"/>
                      <a:gd name="connsiteX19" fmla="*/ 632308 w 3062613"/>
                      <a:gd name="connsiteY19" fmla="*/ 2850191 h 5707196"/>
                      <a:gd name="connsiteX20" fmla="*/ 1558246 w 3062613"/>
                      <a:gd name="connsiteY20" fmla="*/ 3043456 h 5707196"/>
                      <a:gd name="connsiteX21" fmla="*/ 1189024 w 3062613"/>
                      <a:gd name="connsiteY21" fmla="*/ 2913651 h 5707196"/>
                      <a:gd name="connsiteX22" fmla="*/ 1474594 w 3062613"/>
                      <a:gd name="connsiteY22" fmla="*/ 2711734 h 5707196"/>
                      <a:gd name="connsiteX23" fmla="*/ 2766870 w 3062613"/>
                      <a:gd name="connsiteY23" fmla="*/ 1915599 h 5707196"/>
                      <a:gd name="connsiteX24" fmla="*/ 560219 w 3062613"/>
                      <a:gd name="connsiteY24" fmla="*/ 0 h 5707196"/>
                      <a:gd name="connsiteX25" fmla="*/ 1030118 w 3062613"/>
                      <a:gd name="connsiteY25" fmla="*/ 842963 h 5707196"/>
                      <a:gd name="connsiteX26" fmla="*/ 567362 w 3062613"/>
                      <a:gd name="connsiteY26" fmla="*/ 1133476 h 5707196"/>
                      <a:gd name="connsiteX27" fmla="*/ 438773 w 3062613"/>
                      <a:gd name="connsiteY27" fmla="*/ 1054894 h 5707196"/>
                      <a:gd name="connsiteX28" fmla="*/ 388768 w 3062613"/>
                      <a:gd name="connsiteY28" fmla="*/ 1445419 h 5707196"/>
                      <a:gd name="connsiteX29" fmla="*/ 545931 w 3062613"/>
                      <a:gd name="connsiteY29" fmla="*/ 1290638 h 5707196"/>
                      <a:gd name="connsiteX30" fmla="*/ 1262687 w 3062613"/>
                      <a:gd name="connsiteY30" fmla="*/ 433388 h 5707196"/>
                      <a:gd name="connsiteX31" fmla="*/ 2036594 w 3062613"/>
                      <a:gd name="connsiteY31" fmla="*/ 957263 h 5707196"/>
                      <a:gd name="connsiteX32" fmla="*/ 2617620 w 3062613"/>
                      <a:gd name="connsiteY32" fmla="*/ 1766888 h 5707196"/>
                      <a:gd name="connsiteX33" fmla="*/ 1565105 w 3062613"/>
                      <a:gd name="connsiteY33" fmla="*/ 2555082 h 5707196"/>
                      <a:gd name="connsiteX34" fmla="*/ 1577012 w 3062613"/>
                      <a:gd name="connsiteY34" fmla="*/ 2128838 h 5707196"/>
                      <a:gd name="connsiteX35" fmla="*/ 1677025 w 3062613"/>
                      <a:gd name="connsiteY35" fmla="*/ 1933575 h 5707196"/>
                      <a:gd name="connsiteX36" fmla="*/ 1284119 w 3062613"/>
                      <a:gd name="connsiteY36" fmla="*/ 1995489 h 5707196"/>
                      <a:gd name="connsiteX37" fmla="*/ 1424612 w 3062613"/>
                      <a:gd name="connsiteY37" fmla="*/ 2138362 h 5707196"/>
                      <a:gd name="connsiteX38" fmla="*/ 879306 w 3062613"/>
                      <a:gd name="connsiteY38" fmla="*/ 2809876 h 5707196"/>
                      <a:gd name="connsiteX39" fmla="*/ 3800 w 3062613"/>
                      <a:gd name="connsiteY39" fmla="*/ 1629568 h 5707196"/>
                      <a:gd name="connsiteX40" fmla="*/ 3800 w 3062613"/>
                      <a:gd name="connsiteY40" fmla="*/ 452437 h 5707196"/>
                      <a:gd name="connsiteX41" fmla="*/ 560219 w 3062613"/>
                      <a:gd name="connsiteY41" fmla="*/ 0 h 5707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3062613" h="5707196">
                        <a:moveTo>
                          <a:pt x="2766870" y="1915599"/>
                        </a:moveTo>
                        <a:cubicBezTo>
                          <a:pt x="3067490" y="2297227"/>
                          <a:pt x="2890394" y="2444253"/>
                          <a:pt x="2864944" y="2659811"/>
                        </a:cubicBezTo>
                        <a:cubicBezTo>
                          <a:pt x="3093002" y="2810855"/>
                          <a:pt x="3136273" y="3273365"/>
                          <a:pt x="2928586" y="3532012"/>
                        </a:cubicBezTo>
                        <a:cubicBezTo>
                          <a:pt x="2532592" y="3964118"/>
                          <a:pt x="2087094" y="3746821"/>
                          <a:pt x="1918814" y="3654979"/>
                        </a:cubicBezTo>
                        <a:cubicBezTo>
                          <a:pt x="1736112" y="3491023"/>
                          <a:pt x="1731554" y="3631253"/>
                          <a:pt x="1679489" y="3667475"/>
                        </a:cubicBezTo>
                        <a:cubicBezTo>
                          <a:pt x="1328878" y="3961633"/>
                          <a:pt x="1122642" y="3815612"/>
                          <a:pt x="1020864" y="3785772"/>
                        </a:cubicBezTo>
                        <a:cubicBezTo>
                          <a:pt x="766702" y="3637651"/>
                          <a:pt x="820505" y="3882221"/>
                          <a:pt x="813044" y="3856111"/>
                        </a:cubicBezTo>
                        <a:cubicBezTo>
                          <a:pt x="1090243" y="4126254"/>
                          <a:pt x="1693341" y="3945632"/>
                          <a:pt x="1804178" y="3776180"/>
                        </a:cubicBezTo>
                        <a:cubicBezTo>
                          <a:pt x="2555004" y="4234994"/>
                          <a:pt x="2942915" y="3673869"/>
                          <a:pt x="2910410" y="3795363"/>
                        </a:cubicBezTo>
                        <a:cubicBezTo>
                          <a:pt x="2896571" y="4033037"/>
                          <a:pt x="2808115" y="4288703"/>
                          <a:pt x="2734564" y="4348479"/>
                        </a:cubicBezTo>
                        <a:cubicBezTo>
                          <a:pt x="2659931" y="3888271"/>
                          <a:pt x="2460607" y="4051518"/>
                          <a:pt x="2494679" y="4138032"/>
                        </a:cubicBezTo>
                        <a:cubicBezTo>
                          <a:pt x="2780167" y="4703212"/>
                          <a:pt x="2148794" y="5248848"/>
                          <a:pt x="1880074" y="5245449"/>
                        </a:cubicBezTo>
                        <a:cubicBezTo>
                          <a:pt x="2090207" y="4711812"/>
                          <a:pt x="1819779" y="4207610"/>
                          <a:pt x="1646489" y="4063281"/>
                        </a:cubicBezTo>
                        <a:cubicBezTo>
                          <a:pt x="1360491" y="4007734"/>
                          <a:pt x="1664529" y="4270753"/>
                          <a:pt x="1370174" y="4419355"/>
                        </a:cubicBezTo>
                        <a:cubicBezTo>
                          <a:pt x="1271709" y="4491995"/>
                          <a:pt x="1373024" y="4541372"/>
                          <a:pt x="1384418" y="4533300"/>
                        </a:cubicBezTo>
                        <a:cubicBezTo>
                          <a:pt x="1592366" y="4425053"/>
                          <a:pt x="1563879" y="4368081"/>
                          <a:pt x="1623700" y="4299714"/>
                        </a:cubicBezTo>
                        <a:cubicBezTo>
                          <a:pt x="2022504" y="4816260"/>
                          <a:pt x="1723401" y="5768641"/>
                          <a:pt x="777666" y="5704074"/>
                        </a:cubicBezTo>
                        <a:cubicBezTo>
                          <a:pt x="19940" y="5623364"/>
                          <a:pt x="17092" y="4972934"/>
                          <a:pt x="0" y="4889375"/>
                        </a:cubicBezTo>
                        <a:lnTo>
                          <a:pt x="3477" y="2134825"/>
                        </a:lnTo>
                        <a:cubicBezTo>
                          <a:pt x="175736" y="2477031"/>
                          <a:pt x="521253" y="2803558"/>
                          <a:pt x="632308" y="2850191"/>
                        </a:cubicBezTo>
                        <a:cubicBezTo>
                          <a:pt x="1168352" y="3148741"/>
                          <a:pt x="1600072" y="3183357"/>
                          <a:pt x="1558246" y="3043456"/>
                        </a:cubicBezTo>
                        <a:cubicBezTo>
                          <a:pt x="1565458" y="2915093"/>
                          <a:pt x="1185659" y="2959804"/>
                          <a:pt x="1189024" y="2913651"/>
                        </a:cubicBezTo>
                        <a:cubicBezTo>
                          <a:pt x="1353443" y="2834327"/>
                          <a:pt x="1432288" y="2752117"/>
                          <a:pt x="1474594" y="2711734"/>
                        </a:cubicBezTo>
                        <a:cubicBezTo>
                          <a:pt x="1548299" y="2761641"/>
                          <a:pt x="2538030" y="2824711"/>
                          <a:pt x="2766870" y="1915599"/>
                        </a:cubicBezTo>
                        <a:close/>
                        <a:moveTo>
                          <a:pt x="560219" y="0"/>
                        </a:moveTo>
                        <a:cubicBezTo>
                          <a:pt x="912115" y="4763"/>
                          <a:pt x="1247341" y="388144"/>
                          <a:pt x="1030118" y="842963"/>
                        </a:cubicBezTo>
                        <a:cubicBezTo>
                          <a:pt x="847555" y="1154511"/>
                          <a:pt x="577416" y="1098948"/>
                          <a:pt x="567362" y="1133476"/>
                        </a:cubicBezTo>
                        <a:cubicBezTo>
                          <a:pt x="478330" y="763192"/>
                          <a:pt x="368129" y="982266"/>
                          <a:pt x="438773" y="1054894"/>
                        </a:cubicBezTo>
                        <a:cubicBezTo>
                          <a:pt x="503067" y="1276350"/>
                          <a:pt x="339951" y="1363266"/>
                          <a:pt x="388768" y="1445419"/>
                        </a:cubicBezTo>
                        <a:cubicBezTo>
                          <a:pt x="501879" y="1494235"/>
                          <a:pt x="501481" y="1340644"/>
                          <a:pt x="545931" y="1290638"/>
                        </a:cubicBezTo>
                        <a:cubicBezTo>
                          <a:pt x="1180137" y="1266429"/>
                          <a:pt x="1306740" y="654447"/>
                          <a:pt x="1262687" y="433388"/>
                        </a:cubicBezTo>
                        <a:cubicBezTo>
                          <a:pt x="1485201" y="402432"/>
                          <a:pt x="1963966" y="592137"/>
                          <a:pt x="2036594" y="957263"/>
                        </a:cubicBezTo>
                        <a:cubicBezTo>
                          <a:pt x="2382141" y="957264"/>
                          <a:pt x="2640242" y="1227931"/>
                          <a:pt x="2617620" y="1766888"/>
                        </a:cubicBezTo>
                        <a:cubicBezTo>
                          <a:pt x="2591425" y="2261394"/>
                          <a:pt x="2111999" y="2671367"/>
                          <a:pt x="1565105" y="2555082"/>
                        </a:cubicBezTo>
                        <a:cubicBezTo>
                          <a:pt x="1565898" y="2531666"/>
                          <a:pt x="1653609" y="2271317"/>
                          <a:pt x="1577012" y="2128838"/>
                        </a:cubicBezTo>
                        <a:cubicBezTo>
                          <a:pt x="1849534" y="2015332"/>
                          <a:pt x="1744891" y="1865311"/>
                          <a:pt x="1677025" y="1933575"/>
                        </a:cubicBezTo>
                        <a:cubicBezTo>
                          <a:pt x="1578600" y="1997075"/>
                          <a:pt x="1532563" y="2096294"/>
                          <a:pt x="1284119" y="1995489"/>
                        </a:cubicBezTo>
                        <a:cubicBezTo>
                          <a:pt x="1098645" y="2011232"/>
                          <a:pt x="1326187" y="2152252"/>
                          <a:pt x="1424612" y="2138362"/>
                        </a:cubicBezTo>
                        <a:cubicBezTo>
                          <a:pt x="1498299" y="2437473"/>
                          <a:pt x="1366536" y="2802997"/>
                          <a:pt x="879306" y="2809876"/>
                        </a:cubicBezTo>
                        <a:cubicBezTo>
                          <a:pt x="831946" y="2776803"/>
                          <a:pt x="236898" y="2598473"/>
                          <a:pt x="3800" y="1629568"/>
                        </a:cubicBezTo>
                        <a:lnTo>
                          <a:pt x="3800" y="452437"/>
                        </a:lnTo>
                        <a:cubicBezTo>
                          <a:pt x="84498" y="35719"/>
                          <a:pt x="372365" y="0"/>
                          <a:pt x="5602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8572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8F53F731-FDE7-4139-9D53-A2A1F36D3CAD}"/>
                  </a:ext>
                </a:extLst>
              </p:cNvPr>
              <p:cNvGrpSpPr/>
              <p:nvPr/>
            </p:nvGrpSpPr>
            <p:grpSpPr>
              <a:xfrm>
                <a:off x="11337440" y="3511914"/>
                <a:ext cx="841224" cy="692850"/>
                <a:chOff x="11337440" y="3511914"/>
                <a:chExt cx="841224" cy="692850"/>
              </a:xfrm>
            </p:grpSpPr>
            <p:sp>
              <p:nvSpPr>
                <p:cNvPr id="8" name="Freeform 17">
                  <a:extLst>
                    <a:ext uri="{FF2B5EF4-FFF2-40B4-BE49-F238E27FC236}">
                      <a16:creationId xmlns:a16="http://schemas.microsoft.com/office/drawing/2014/main" id="{03A37708-158D-45B8-9C47-DFC6ECB62899}"/>
                    </a:ext>
                  </a:extLst>
                </p:cNvPr>
                <p:cNvSpPr/>
                <p:nvPr/>
              </p:nvSpPr>
              <p:spPr>
                <a:xfrm flipH="1">
                  <a:off x="11337440" y="3598494"/>
                  <a:ext cx="421744" cy="489682"/>
                </a:xfrm>
                <a:custGeom>
                  <a:avLst/>
                  <a:gdLst>
                    <a:gd name="connsiteX0" fmla="*/ 0 w 322830"/>
                    <a:gd name="connsiteY0" fmla="*/ 0 h 374834"/>
                    <a:gd name="connsiteX1" fmla="*/ 135413 w 322830"/>
                    <a:gd name="connsiteY1" fmla="*/ 0 h 374834"/>
                    <a:gd name="connsiteX2" fmla="*/ 322830 w 322830"/>
                    <a:gd name="connsiteY2" fmla="*/ 187417 h 374834"/>
                    <a:gd name="connsiteX3" fmla="*/ 135413 w 322830"/>
                    <a:gd name="connsiteY3" fmla="*/ 374834 h 374834"/>
                    <a:gd name="connsiteX4" fmla="*/ 0 w 322830"/>
                    <a:gd name="connsiteY4" fmla="*/ 374834 h 374834"/>
                    <a:gd name="connsiteX5" fmla="*/ 0 w 322830"/>
                    <a:gd name="connsiteY5" fmla="*/ 0 h 374834"/>
                    <a:gd name="connsiteX6" fmla="*/ 40328 w 322830"/>
                    <a:gd name="connsiteY6" fmla="*/ 53364 h 374834"/>
                    <a:gd name="connsiteX7" fmla="*/ 40328 w 322830"/>
                    <a:gd name="connsiteY7" fmla="*/ 321470 h 374834"/>
                    <a:gd name="connsiteX8" fmla="*/ 141910 w 322830"/>
                    <a:gd name="connsiteY8" fmla="*/ 321470 h 374834"/>
                    <a:gd name="connsiteX9" fmla="*/ 282503 w 322830"/>
                    <a:gd name="connsiteY9" fmla="*/ 187417 h 374834"/>
                    <a:gd name="connsiteX10" fmla="*/ 141910 w 322830"/>
                    <a:gd name="connsiteY10" fmla="*/ 53364 h 374834"/>
                    <a:gd name="connsiteX11" fmla="*/ 40328 w 322830"/>
                    <a:gd name="connsiteY11" fmla="*/ 53364 h 3748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22830" h="374834">
                      <a:moveTo>
                        <a:pt x="0" y="0"/>
                      </a:moveTo>
                      <a:lnTo>
                        <a:pt x="135413" y="0"/>
                      </a:lnTo>
                      <a:cubicBezTo>
                        <a:pt x="238921" y="0"/>
                        <a:pt x="322830" y="83909"/>
                        <a:pt x="322830" y="187417"/>
                      </a:cubicBezTo>
                      <a:cubicBezTo>
                        <a:pt x="322830" y="290925"/>
                        <a:pt x="238921" y="374834"/>
                        <a:pt x="135413" y="374834"/>
                      </a:cubicBezTo>
                      <a:lnTo>
                        <a:pt x="0" y="374834"/>
                      </a:lnTo>
                      <a:lnTo>
                        <a:pt x="0" y="0"/>
                      </a:lnTo>
                      <a:close/>
                      <a:moveTo>
                        <a:pt x="40328" y="53364"/>
                      </a:moveTo>
                      <a:lnTo>
                        <a:pt x="40328" y="321470"/>
                      </a:lnTo>
                      <a:lnTo>
                        <a:pt x="141910" y="321470"/>
                      </a:lnTo>
                      <a:cubicBezTo>
                        <a:pt x="219558" y="321470"/>
                        <a:pt x="282503" y="261453"/>
                        <a:pt x="282503" y="187417"/>
                      </a:cubicBezTo>
                      <a:cubicBezTo>
                        <a:pt x="282503" y="113381"/>
                        <a:pt x="219558" y="53364"/>
                        <a:pt x="141910" y="53364"/>
                      </a:cubicBezTo>
                      <a:lnTo>
                        <a:pt x="40328" y="53364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FDB676FD-F48F-48C7-9EBC-F50B2AF3A7ED}"/>
                    </a:ext>
                  </a:extLst>
                </p:cNvPr>
                <p:cNvGrpSpPr/>
                <p:nvPr/>
              </p:nvGrpSpPr>
              <p:grpSpPr>
                <a:xfrm>
                  <a:off x="11754583" y="3511914"/>
                  <a:ext cx="424081" cy="692850"/>
                  <a:chOff x="11754583" y="3511914"/>
                  <a:chExt cx="424081" cy="692850"/>
                </a:xfrm>
              </p:grpSpPr>
              <p:grpSp>
                <p:nvGrpSpPr>
                  <p:cNvPr id="10" name="Group 9">
                    <a:extLst>
                      <a:ext uri="{FF2B5EF4-FFF2-40B4-BE49-F238E27FC236}">
                        <a16:creationId xmlns:a16="http://schemas.microsoft.com/office/drawing/2014/main" id="{A22A5E8B-9D68-45EF-A632-F3BEC5A504F0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1921219" y="3650372"/>
                    <a:ext cx="257445" cy="386369"/>
                    <a:chOff x="3484348" y="2642420"/>
                    <a:chExt cx="197066" cy="295751"/>
                  </a:xfrm>
                  <a:solidFill>
                    <a:srgbClr val="000000">
                      <a:lumMod val="85000"/>
                      <a:lumOff val="15000"/>
                    </a:srgbClr>
                  </a:solidFill>
                </p:grpSpPr>
                <p:sp>
                  <p:nvSpPr>
                    <p:cNvPr id="12" name="Freeform 14">
                      <a:extLst>
                        <a:ext uri="{FF2B5EF4-FFF2-40B4-BE49-F238E27FC236}">
                          <a16:creationId xmlns:a16="http://schemas.microsoft.com/office/drawing/2014/main" id="{C7761056-1AE7-490A-BAC3-ACFB34DDB1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84348" y="2642420"/>
                      <a:ext cx="197066" cy="45720"/>
                    </a:xfrm>
                    <a:custGeom>
                      <a:avLst/>
                      <a:gdLst>
                        <a:gd name="connsiteX0" fmla="*/ 22860 w 197066"/>
                        <a:gd name="connsiteY0" fmla="*/ 0 h 45720"/>
                        <a:gd name="connsiteX1" fmla="*/ 197066 w 197066"/>
                        <a:gd name="connsiteY1" fmla="*/ 0 h 45720"/>
                        <a:gd name="connsiteX2" fmla="*/ 197066 w 197066"/>
                        <a:gd name="connsiteY2" fmla="*/ 45720 h 45720"/>
                        <a:gd name="connsiteX3" fmla="*/ 22860 w 197066"/>
                        <a:gd name="connsiteY3" fmla="*/ 45719 h 45720"/>
                        <a:gd name="connsiteX4" fmla="*/ 6696 w 197066"/>
                        <a:gd name="connsiteY4" fmla="*/ 39023 h 45720"/>
                        <a:gd name="connsiteX5" fmla="*/ 0 w 197066"/>
                        <a:gd name="connsiteY5" fmla="*/ 22860 h 45720"/>
                        <a:gd name="connsiteX6" fmla="*/ 6696 w 197066"/>
                        <a:gd name="connsiteY6" fmla="*/ 6696 h 45720"/>
                        <a:gd name="connsiteX7" fmla="*/ 22860 w 197066"/>
                        <a:gd name="connsiteY7" fmla="*/ 0 h 45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97066" h="45720">
                          <a:moveTo>
                            <a:pt x="22860" y="0"/>
                          </a:moveTo>
                          <a:lnTo>
                            <a:pt x="197066" y="0"/>
                          </a:lnTo>
                          <a:lnTo>
                            <a:pt x="197066" y="45720"/>
                          </a:lnTo>
                          <a:lnTo>
                            <a:pt x="22860" y="45719"/>
                          </a:lnTo>
                          <a:cubicBezTo>
                            <a:pt x="16547" y="45719"/>
                            <a:pt x="10832" y="43160"/>
                            <a:pt x="6696" y="39023"/>
                          </a:cubicBezTo>
                          <a:lnTo>
                            <a:pt x="0" y="22860"/>
                          </a:lnTo>
                          <a:lnTo>
                            <a:pt x="6696" y="6696"/>
                          </a:lnTo>
                          <a:cubicBezTo>
                            <a:pt x="10832" y="2559"/>
                            <a:pt x="16547" y="0"/>
                            <a:pt x="22860" y="0"/>
                          </a:cubicBezTo>
                          <a:close/>
                        </a:path>
                      </a:pathLst>
                    </a:custGeom>
                    <a:solidFill>
                      <a:schemeClr val="bg2">
                        <a:lumMod val="75000"/>
                      </a:scheme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" name="Freeform 15">
                      <a:extLst>
                        <a:ext uri="{FF2B5EF4-FFF2-40B4-BE49-F238E27FC236}">
                          <a16:creationId xmlns:a16="http://schemas.microsoft.com/office/drawing/2014/main" id="{DB0B94CC-7290-4A67-AE29-4EA171F7A9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84348" y="2892451"/>
                      <a:ext cx="197066" cy="45720"/>
                    </a:xfrm>
                    <a:custGeom>
                      <a:avLst/>
                      <a:gdLst>
                        <a:gd name="connsiteX0" fmla="*/ 22860 w 197066"/>
                        <a:gd name="connsiteY0" fmla="*/ 0 h 45720"/>
                        <a:gd name="connsiteX1" fmla="*/ 197066 w 197066"/>
                        <a:gd name="connsiteY1" fmla="*/ 0 h 45720"/>
                        <a:gd name="connsiteX2" fmla="*/ 197066 w 197066"/>
                        <a:gd name="connsiteY2" fmla="*/ 45720 h 45720"/>
                        <a:gd name="connsiteX3" fmla="*/ 22860 w 197066"/>
                        <a:gd name="connsiteY3" fmla="*/ 45719 h 45720"/>
                        <a:gd name="connsiteX4" fmla="*/ 6696 w 197066"/>
                        <a:gd name="connsiteY4" fmla="*/ 39023 h 45720"/>
                        <a:gd name="connsiteX5" fmla="*/ 0 w 197066"/>
                        <a:gd name="connsiteY5" fmla="*/ 22860 h 45720"/>
                        <a:gd name="connsiteX6" fmla="*/ 6696 w 197066"/>
                        <a:gd name="connsiteY6" fmla="*/ 6696 h 45720"/>
                        <a:gd name="connsiteX7" fmla="*/ 22860 w 197066"/>
                        <a:gd name="connsiteY7" fmla="*/ 0 h 45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97066" h="45720">
                          <a:moveTo>
                            <a:pt x="22860" y="0"/>
                          </a:moveTo>
                          <a:lnTo>
                            <a:pt x="197066" y="0"/>
                          </a:lnTo>
                          <a:lnTo>
                            <a:pt x="197066" y="45720"/>
                          </a:lnTo>
                          <a:lnTo>
                            <a:pt x="22860" y="45719"/>
                          </a:lnTo>
                          <a:cubicBezTo>
                            <a:pt x="16547" y="45719"/>
                            <a:pt x="10832" y="43160"/>
                            <a:pt x="6696" y="39023"/>
                          </a:cubicBezTo>
                          <a:lnTo>
                            <a:pt x="0" y="22860"/>
                          </a:lnTo>
                          <a:lnTo>
                            <a:pt x="6696" y="6696"/>
                          </a:lnTo>
                          <a:cubicBezTo>
                            <a:pt x="10832" y="2559"/>
                            <a:pt x="16547" y="0"/>
                            <a:pt x="22860" y="0"/>
                          </a:cubicBezTo>
                          <a:close/>
                        </a:path>
                      </a:pathLst>
                    </a:custGeom>
                    <a:solidFill>
                      <a:schemeClr val="bg2">
                        <a:lumMod val="75000"/>
                      </a:scheme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1" name="Freeform 16">
                    <a:extLst>
                      <a:ext uri="{FF2B5EF4-FFF2-40B4-BE49-F238E27FC236}">
                        <a16:creationId xmlns:a16="http://schemas.microsoft.com/office/drawing/2014/main" id="{C20AC35E-9661-4779-84B4-6E5117B0A573}"/>
                      </a:ext>
                    </a:extLst>
                  </p:cNvPr>
                  <p:cNvSpPr/>
                  <p:nvPr/>
                </p:nvSpPr>
                <p:spPr>
                  <a:xfrm flipH="1">
                    <a:off x="11754583" y="3511914"/>
                    <a:ext cx="166646" cy="692850"/>
                  </a:xfrm>
                  <a:custGeom>
                    <a:avLst/>
                    <a:gdLst>
                      <a:gd name="connsiteX0" fmla="*/ 0 w 127562"/>
                      <a:gd name="connsiteY0" fmla="*/ 0 h 530352"/>
                      <a:gd name="connsiteX1" fmla="*/ 127562 w 127562"/>
                      <a:gd name="connsiteY1" fmla="*/ 0 h 530352"/>
                      <a:gd name="connsiteX2" fmla="*/ 127562 w 127562"/>
                      <a:gd name="connsiteY2" fmla="*/ 530352 h 530352"/>
                      <a:gd name="connsiteX3" fmla="*/ 0 w 127562"/>
                      <a:gd name="connsiteY3" fmla="*/ 530352 h 530352"/>
                      <a:gd name="connsiteX4" fmla="*/ 0 w 127562"/>
                      <a:gd name="connsiteY4" fmla="*/ 0 h 530352"/>
                      <a:gd name="connsiteX5" fmla="*/ 20455 w 127562"/>
                      <a:gd name="connsiteY5" fmla="*/ 35385 h 530352"/>
                      <a:gd name="connsiteX6" fmla="*/ 20455 w 127562"/>
                      <a:gd name="connsiteY6" fmla="*/ 494967 h 530352"/>
                      <a:gd name="connsiteX7" fmla="*/ 107108 w 127562"/>
                      <a:gd name="connsiteY7" fmla="*/ 494967 h 530352"/>
                      <a:gd name="connsiteX8" fmla="*/ 107108 w 127562"/>
                      <a:gd name="connsiteY8" fmla="*/ 35385 h 530352"/>
                      <a:gd name="connsiteX9" fmla="*/ 20455 w 127562"/>
                      <a:gd name="connsiteY9" fmla="*/ 35385 h 530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7562" h="530352">
                        <a:moveTo>
                          <a:pt x="0" y="0"/>
                        </a:moveTo>
                        <a:lnTo>
                          <a:pt x="127562" y="0"/>
                        </a:lnTo>
                        <a:lnTo>
                          <a:pt x="127562" y="530352"/>
                        </a:lnTo>
                        <a:lnTo>
                          <a:pt x="0" y="530352"/>
                        </a:lnTo>
                        <a:lnTo>
                          <a:pt x="0" y="0"/>
                        </a:lnTo>
                        <a:close/>
                        <a:moveTo>
                          <a:pt x="20455" y="35385"/>
                        </a:moveTo>
                        <a:lnTo>
                          <a:pt x="20455" y="494967"/>
                        </a:lnTo>
                        <a:lnTo>
                          <a:pt x="107108" y="494967"/>
                        </a:lnTo>
                        <a:lnTo>
                          <a:pt x="107108" y="35385"/>
                        </a:lnTo>
                        <a:lnTo>
                          <a:pt x="20455" y="35385"/>
                        </a:lnTo>
                        <a:close/>
                      </a:path>
                    </a:pathLst>
                  </a:custGeom>
                  <a:solidFill>
                    <a:schemeClr val="bg2">
                      <a:lumMod val="75000"/>
                    </a:scheme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F628E98-D1A2-42D2-AE34-DA33F56C031B}"/>
                </a:ext>
              </a:extLst>
            </p:cNvPr>
            <p:cNvSpPr/>
            <p:nvPr/>
          </p:nvSpPr>
          <p:spPr>
            <a:xfrm>
              <a:off x="5063472" y="3853466"/>
              <a:ext cx="3295875" cy="1555880"/>
            </a:xfrm>
            <a:custGeom>
              <a:avLst/>
              <a:gdLst>
                <a:gd name="connsiteX0" fmla="*/ 0 w 4572000"/>
                <a:gd name="connsiteY0" fmla="*/ 1689100 h 2120900"/>
                <a:gd name="connsiteX1" fmla="*/ 0 w 4572000"/>
                <a:gd name="connsiteY1" fmla="*/ 2120900 h 2120900"/>
                <a:gd name="connsiteX2" fmla="*/ 736600 w 4572000"/>
                <a:gd name="connsiteY2" fmla="*/ 2120900 h 2120900"/>
                <a:gd name="connsiteX3" fmla="*/ 736600 w 4572000"/>
                <a:gd name="connsiteY3" fmla="*/ 647700 h 2120900"/>
                <a:gd name="connsiteX4" fmla="*/ 2006600 w 4572000"/>
                <a:gd name="connsiteY4" fmla="*/ 647700 h 2120900"/>
                <a:gd name="connsiteX5" fmla="*/ 2006600 w 4572000"/>
                <a:gd name="connsiteY5" fmla="*/ 1041400 h 2120900"/>
                <a:gd name="connsiteX6" fmla="*/ 2616200 w 4572000"/>
                <a:gd name="connsiteY6" fmla="*/ 1041400 h 2120900"/>
                <a:gd name="connsiteX7" fmla="*/ 2616200 w 4572000"/>
                <a:gd name="connsiteY7" fmla="*/ 419100 h 2120900"/>
                <a:gd name="connsiteX8" fmla="*/ 3060700 w 4572000"/>
                <a:gd name="connsiteY8" fmla="*/ 419100 h 2120900"/>
                <a:gd name="connsiteX9" fmla="*/ 3060700 w 4572000"/>
                <a:gd name="connsiteY9" fmla="*/ 2120900 h 2120900"/>
                <a:gd name="connsiteX10" fmla="*/ 3606800 w 4572000"/>
                <a:gd name="connsiteY10" fmla="*/ 2120900 h 2120900"/>
                <a:gd name="connsiteX11" fmla="*/ 3606800 w 4572000"/>
                <a:gd name="connsiteY11" fmla="*/ 0 h 2120900"/>
                <a:gd name="connsiteX12" fmla="*/ 4051300 w 4572000"/>
                <a:gd name="connsiteY12" fmla="*/ 0 h 2120900"/>
                <a:gd name="connsiteX13" fmla="*/ 4051300 w 4572000"/>
                <a:gd name="connsiteY13" fmla="*/ 584200 h 2120900"/>
                <a:gd name="connsiteX14" fmla="*/ 4572000 w 4572000"/>
                <a:gd name="connsiteY14" fmla="*/ 584200 h 2120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72000" h="2120900">
                  <a:moveTo>
                    <a:pt x="0" y="1689100"/>
                  </a:moveTo>
                  <a:lnTo>
                    <a:pt x="0" y="2120900"/>
                  </a:lnTo>
                  <a:lnTo>
                    <a:pt x="736600" y="2120900"/>
                  </a:lnTo>
                  <a:lnTo>
                    <a:pt x="736600" y="647700"/>
                  </a:lnTo>
                  <a:lnTo>
                    <a:pt x="2006600" y="647700"/>
                  </a:lnTo>
                  <a:lnTo>
                    <a:pt x="2006600" y="1041400"/>
                  </a:lnTo>
                  <a:lnTo>
                    <a:pt x="2616200" y="1041400"/>
                  </a:lnTo>
                  <a:lnTo>
                    <a:pt x="2616200" y="419100"/>
                  </a:lnTo>
                  <a:lnTo>
                    <a:pt x="3060700" y="419100"/>
                  </a:lnTo>
                  <a:lnTo>
                    <a:pt x="3060700" y="2120900"/>
                  </a:lnTo>
                  <a:lnTo>
                    <a:pt x="3606800" y="2120900"/>
                  </a:lnTo>
                  <a:lnTo>
                    <a:pt x="3606800" y="0"/>
                  </a:lnTo>
                  <a:lnTo>
                    <a:pt x="4051300" y="0"/>
                  </a:lnTo>
                  <a:lnTo>
                    <a:pt x="4051300" y="584200"/>
                  </a:lnTo>
                  <a:lnTo>
                    <a:pt x="4572000" y="584200"/>
                  </a:lnTo>
                </a:path>
              </a:pathLst>
            </a:custGeom>
            <a:noFill/>
            <a:ln w="50800" cap="flat" cmpd="sng" algn="ctr">
              <a:solidFill>
                <a:schemeClr val="bg2">
                  <a:lumMod val="75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5E14462B-4DFC-4E1A-B1A7-57DD099EAB31}"/>
              </a:ext>
            </a:extLst>
          </p:cNvPr>
          <p:cNvGrpSpPr/>
          <p:nvPr/>
        </p:nvGrpSpPr>
        <p:grpSpPr>
          <a:xfrm>
            <a:off x="349744" y="3003883"/>
            <a:ext cx="3494853" cy="2781573"/>
            <a:chOff x="519805" y="2697480"/>
            <a:chExt cx="4050677" cy="3223957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F50B814C-8B03-45CD-893A-D70E01ED13B9}"/>
                </a:ext>
              </a:extLst>
            </p:cNvPr>
            <p:cNvGrpSpPr/>
            <p:nvPr/>
          </p:nvGrpSpPr>
          <p:grpSpPr>
            <a:xfrm>
              <a:off x="519805" y="2697480"/>
              <a:ext cx="4050677" cy="672886"/>
              <a:chOff x="695065" y="2697480"/>
              <a:chExt cx="4050677" cy="672886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1D9081E-D24B-48D3-B92C-FA90565FB8E1}"/>
                  </a:ext>
                </a:extLst>
              </p:cNvPr>
              <p:cNvSpPr/>
              <p:nvPr/>
            </p:nvSpPr>
            <p:spPr>
              <a:xfrm>
                <a:off x="1594658" y="2802050"/>
                <a:ext cx="3151084" cy="4637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80000"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34343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</a:t>
                </a:r>
              </a:p>
            </p:txBody>
          </p: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A3EF9E93-C6B8-4BC8-BA11-4717558CE0A7}"/>
                  </a:ext>
                </a:extLst>
              </p:cNvPr>
              <p:cNvGrpSpPr/>
              <p:nvPr/>
            </p:nvGrpSpPr>
            <p:grpSpPr>
              <a:xfrm>
                <a:off x="695065" y="2697480"/>
                <a:ext cx="797326" cy="672886"/>
                <a:chOff x="695065" y="2697480"/>
                <a:chExt cx="797326" cy="672886"/>
              </a:xfrm>
            </p:grpSpPr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771A270C-6BD4-4308-BFE5-BC601B732345}"/>
                    </a:ext>
                  </a:extLst>
                </p:cNvPr>
                <p:cNvGrpSpPr/>
                <p:nvPr/>
              </p:nvGrpSpPr>
              <p:grpSpPr>
                <a:xfrm>
                  <a:off x="695065" y="2697480"/>
                  <a:ext cx="797326" cy="672886"/>
                  <a:chOff x="581358" y="2535826"/>
                  <a:chExt cx="2203330" cy="1859450"/>
                </a:xfrm>
              </p:grpSpPr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4DAD0B51-6B94-4051-9745-4698E22B6AE1}"/>
                      </a:ext>
                    </a:extLst>
                  </p:cNvPr>
                  <p:cNvGrpSpPr/>
                  <p:nvPr/>
                </p:nvGrpSpPr>
                <p:grpSpPr>
                  <a:xfrm>
                    <a:off x="1867026" y="2535826"/>
                    <a:ext cx="917662" cy="1859450"/>
                    <a:chOff x="1867026" y="2535826"/>
                    <a:chExt cx="917662" cy="1859450"/>
                  </a:xfrm>
                </p:grpSpPr>
                <p:sp>
                  <p:nvSpPr>
                    <p:cNvPr id="54" name="Freeform: Shape 53">
                      <a:extLst>
                        <a:ext uri="{FF2B5EF4-FFF2-40B4-BE49-F238E27FC236}">
                          <a16:creationId xmlns:a16="http://schemas.microsoft.com/office/drawing/2014/main" id="{EE79C9C1-E247-4D24-AD68-4C3CCC6C761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867026" y="2535826"/>
                      <a:ext cx="557662" cy="1859450"/>
                    </a:xfrm>
                    <a:custGeom>
                      <a:avLst/>
                      <a:gdLst>
                        <a:gd name="connsiteX0" fmla="*/ 238125 w 238125"/>
                        <a:gd name="connsiteY0" fmla="*/ 0 h 793996"/>
                        <a:gd name="connsiteX1" fmla="*/ 200112 w 238125"/>
                        <a:gd name="connsiteY1" fmla="*/ 20633 h 793996"/>
                        <a:gd name="connsiteX2" fmla="*/ 0 w 238125"/>
                        <a:gd name="connsiteY2" fmla="*/ 396998 h 793996"/>
                        <a:gd name="connsiteX3" fmla="*/ 200112 w 238125"/>
                        <a:gd name="connsiteY3" fmla="*/ 773363 h 793996"/>
                        <a:gd name="connsiteX4" fmla="*/ 238125 w 238125"/>
                        <a:gd name="connsiteY4" fmla="*/ 793996 h 793996"/>
                        <a:gd name="connsiteX0" fmla="*/ 238125 w 329565"/>
                        <a:gd name="connsiteY0" fmla="*/ 0 h 793996"/>
                        <a:gd name="connsiteX1" fmla="*/ 200112 w 329565"/>
                        <a:gd name="connsiteY1" fmla="*/ 20633 h 793996"/>
                        <a:gd name="connsiteX2" fmla="*/ 0 w 329565"/>
                        <a:gd name="connsiteY2" fmla="*/ 396998 h 793996"/>
                        <a:gd name="connsiteX3" fmla="*/ 200112 w 329565"/>
                        <a:gd name="connsiteY3" fmla="*/ 773363 h 793996"/>
                        <a:gd name="connsiteX4" fmla="*/ 238125 w 329565"/>
                        <a:gd name="connsiteY4" fmla="*/ 793996 h 793996"/>
                        <a:gd name="connsiteX5" fmla="*/ 329565 w 329565"/>
                        <a:gd name="connsiteY5" fmla="*/ 91440 h 793996"/>
                        <a:gd name="connsiteX0" fmla="*/ 238125 w 238125"/>
                        <a:gd name="connsiteY0" fmla="*/ 0 h 793996"/>
                        <a:gd name="connsiteX1" fmla="*/ 200112 w 238125"/>
                        <a:gd name="connsiteY1" fmla="*/ 20633 h 793996"/>
                        <a:gd name="connsiteX2" fmla="*/ 0 w 238125"/>
                        <a:gd name="connsiteY2" fmla="*/ 396998 h 793996"/>
                        <a:gd name="connsiteX3" fmla="*/ 200112 w 238125"/>
                        <a:gd name="connsiteY3" fmla="*/ 773363 h 793996"/>
                        <a:gd name="connsiteX4" fmla="*/ 238125 w 238125"/>
                        <a:gd name="connsiteY4" fmla="*/ 793996 h 793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8125" h="793996">
                          <a:moveTo>
                            <a:pt x="238125" y="0"/>
                          </a:moveTo>
                          <a:lnTo>
                            <a:pt x="200112" y="20633"/>
                          </a:lnTo>
                          <a:cubicBezTo>
                            <a:pt x="79379" y="102198"/>
                            <a:pt x="0" y="240328"/>
                            <a:pt x="0" y="396998"/>
                          </a:cubicBezTo>
                          <a:cubicBezTo>
                            <a:pt x="0" y="553668"/>
                            <a:pt x="79379" y="691798"/>
                            <a:pt x="200112" y="773363"/>
                          </a:cubicBezTo>
                          <a:lnTo>
                            <a:pt x="238125" y="793996"/>
                          </a:lnTo>
                        </a:path>
                      </a:pathLst>
                    </a:custGeom>
                    <a:noFill/>
                    <a:ln w="6350"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  <a:tailEnd type="oval" w="sm" len="sm"/>
                    </a:ln>
                    <a:effectLst>
                      <a:outerShdw blurRad="63500" sx="102000" sy="102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55" name="Straight Connector 54">
                      <a:extLst>
                        <a:ext uri="{FF2B5EF4-FFF2-40B4-BE49-F238E27FC236}">
                          <a16:creationId xmlns:a16="http://schemas.microsoft.com/office/drawing/2014/main" id="{615DFCCD-C7AE-4972-A9BD-4AE216F1009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424688" y="3465551"/>
                      <a:ext cx="360000" cy="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9" name="Group 58">
                    <a:extLst>
                      <a:ext uri="{FF2B5EF4-FFF2-40B4-BE49-F238E27FC236}">
                        <a16:creationId xmlns:a16="http://schemas.microsoft.com/office/drawing/2014/main" id="{8ADD8BB5-316A-4C08-B85E-06892B984289}"/>
                      </a:ext>
                    </a:extLst>
                  </p:cNvPr>
                  <p:cNvGrpSpPr/>
                  <p:nvPr/>
                </p:nvGrpSpPr>
                <p:grpSpPr>
                  <a:xfrm>
                    <a:off x="581358" y="2619478"/>
                    <a:ext cx="1629179" cy="1692148"/>
                    <a:chOff x="581358" y="2619478"/>
                    <a:chExt cx="1629179" cy="1692148"/>
                  </a:xfrm>
                </p:grpSpPr>
                <p:sp>
                  <p:nvSpPr>
                    <p:cNvPr id="56" name="Freeform: Shape 55">
                      <a:extLst>
                        <a:ext uri="{FF2B5EF4-FFF2-40B4-BE49-F238E27FC236}">
                          <a16:creationId xmlns:a16="http://schemas.microsoft.com/office/drawing/2014/main" id="{65B272C1-6093-41FE-A5F9-62B427B16979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364460" y="2619478"/>
                      <a:ext cx="846077" cy="169214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7" name="Oval 56">
                      <a:extLst>
                        <a:ext uri="{FF2B5EF4-FFF2-40B4-BE49-F238E27FC236}">
                          <a16:creationId xmlns:a16="http://schemas.microsoft.com/office/drawing/2014/main" id="{5BE64ACE-7944-498B-8335-5FC2B64260F9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581358" y="2685160"/>
                      <a:ext cx="1560778" cy="1560778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F8085C62-8296-48C9-AA0D-EFC3D57EBEE9}"/>
                    </a:ext>
                  </a:extLst>
                </p:cNvPr>
                <p:cNvSpPr txBox="1"/>
                <p:nvPr/>
              </p:nvSpPr>
              <p:spPr>
                <a:xfrm>
                  <a:off x="736109" y="2855559"/>
                  <a:ext cx="482716" cy="356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3DB5B4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01</a:t>
                  </a:r>
                  <a:endParaRPr kumimoji="0" lang="en-I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DB5B4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0313829-7258-4E76-A3CB-D3A5C67ECBB8}"/>
                </a:ext>
              </a:extLst>
            </p:cNvPr>
            <p:cNvGrpSpPr/>
            <p:nvPr/>
          </p:nvGrpSpPr>
          <p:grpSpPr>
            <a:xfrm>
              <a:off x="519805" y="3973015"/>
              <a:ext cx="4050677" cy="672886"/>
              <a:chOff x="695065" y="2697480"/>
              <a:chExt cx="4050677" cy="672886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BD2E5235-1BBE-4732-B8DA-419B8324F6D4}"/>
                  </a:ext>
                </a:extLst>
              </p:cNvPr>
              <p:cNvSpPr/>
              <p:nvPr/>
            </p:nvSpPr>
            <p:spPr>
              <a:xfrm>
                <a:off x="1594658" y="2802050"/>
                <a:ext cx="3151084" cy="4637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80000"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34343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</a:t>
                </a:r>
              </a:p>
            </p:txBody>
          </p: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345FE7CA-E557-4D76-8A63-2B44943FE9A2}"/>
                  </a:ext>
                </a:extLst>
              </p:cNvPr>
              <p:cNvGrpSpPr/>
              <p:nvPr/>
            </p:nvGrpSpPr>
            <p:grpSpPr>
              <a:xfrm>
                <a:off x="695065" y="2697480"/>
                <a:ext cx="797326" cy="672886"/>
                <a:chOff x="695065" y="2697480"/>
                <a:chExt cx="797326" cy="672886"/>
              </a:xfrm>
            </p:grpSpPr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317F6049-0379-456C-9E41-86BAADB37ADC}"/>
                    </a:ext>
                  </a:extLst>
                </p:cNvPr>
                <p:cNvGrpSpPr/>
                <p:nvPr/>
              </p:nvGrpSpPr>
              <p:grpSpPr>
                <a:xfrm>
                  <a:off x="695065" y="2697480"/>
                  <a:ext cx="797326" cy="672886"/>
                  <a:chOff x="581358" y="2535826"/>
                  <a:chExt cx="2203330" cy="1859450"/>
                </a:xfrm>
              </p:grpSpPr>
              <p:grpSp>
                <p:nvGrpSpPr>
                  <p:cNvPr id="70" name="Group 69">
                    <a:extLst>
                      <a:ext uri="{FF2B5EF4-FFF2-40B4-BE49-F238E27FC236}">
                        <a16:creationId xmlns:a16="http://schemas.microsoft.com/office/drawing/2014/main" id="{F6B30E75-86E0-42E6-94DF-A64905E09C20}"/>
                      </a:ext>
                    </a:extLst>
                  </p:cNvPr>
                  <p:cNvGrpSpPr/>
                  <p:nvPr/>
                </p:nvGrpSpPr>
                <p:grpSpPr>
                  <a:xfrm>
                    <a:off x="1867026" y="2535826"/>
                    <a:ext cx="917662" cy="1859450"/>
                    <a:chOff x="1867026" y="2535826"/>
                    <a:chExt cx="917662" cy="1859450"/>
                  </a:xfrm>
                </p:grpSpPr>
                <p:sp>
                  <p:nvSpPr>
                    <p:cNvPr id="74" name="Freeform: Shape 73">
                      <a:extLst>
                        <a:ext uri="{FF2B5EF4-FFF2-40B4-BE49-F238E27FC236}">
                          <a16:creationId xmlns:a16="http://schemas.microsoft.com/office/drawing/2014/main" id="{151C9B5E-8A18-4C8D-9F14-4FB07C026CBA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867026" y="2535826"/>
                      <a:ext cx="557662" cy="1859450"/>
                    </a:xfrm>
                    <a:custGeom>
                      <a:avLst/>
                      <a:gdLst>
                        <a:gd name="connsiteX0" fmla="*/ 238125 w 238125"/>
                        <a:gd name="connsiteY0" fmla="*/ 0 h 793996"/>
                        <a:gd name="connsiteX1" fmla="*/ 200112 w 238125"/>
                        <a:gd name="connsiteY1" fmla="*/ 20633 h 793996"/>
                        <a:gd name="connsiteX2" fmla="*/ 0 w 238125"/>
                        <a:gd name="connsiteY2" fmla="*/ 396998 h 793996"/>
                        <a:gd name="connsiteX3" fmla="*/ 200112 w 238125"/>
                        <a:gd name="connsiteY3" fmla="*/ 773363 h 793996"/>
                        <a:gd name="connsiteX4" fmla="*/ 238125 w 238125"/>
                        <a:gd name="connsiteY4" fmla="*/ 793996 h 793996"/>
                        <a:gd name="connsiteX0" fmla="*/ 238125 w 329565"/>
                        <a:gd name="connsiteY0" fmla="*/ 0 h 793996"/>
                        <a:gd name="connsiteX1" fmla="*/ 200112 w 329565"/>
                        <a:gd name="connsiteY1" fmla="*/ 20633 h 793996"/>
                        <a:gd name="connsiteX2" fmla="*/ 0 w 329565"/>
                        <a:gd name="connsiteY2" fmla="*/ 396998 h 793996"/>
                        <a:gd name="connsiteX3" fmla="*/ 200112 w 329565"/>
                        <a:gd name="connsiteY3" fmla="*/ 773363 h 793996"/>
                        <a:gd name="connsiteX4" fmla="*/ 238125 w 329565"/>
                        <a:gd name="connsiteY4" fmla="*/ 793996 h 793996"/>
                        <a:gd name="connsiteX5" fmla="*/ 329565 w 329565"/>
                        <a:gd name="connsiteY5" fmla="*/ 91440 h 793996"/>
                        <a:gd name="connsiteX0" fmla="*/ 238125 w 238125"/>
                        <a:gd name="connsiteY0" fmla="*/ 0 h 793996"/>
                        <a:gd name="connsiteX1" fmla="*/ 200112 w 238125"/>
                        <a:gd name="connsiteY1" fmla="*/ 20633 h 793996"/>
                        <a:gd name="connsiteX2" fmla="*/ 0 w 238125"/>
                        <a:gd name="connsiteY2" fmla="*/ 396998 h 793996"/>
                        <a:gd name="connsiteX3" fmla="*/ 200112 w 238125"/>
                        <a:gd name="connsiteY3" fmla="*/ 773363 h 793996"/>
                        <a:gd name="connsiteX4" fmla="*/ 238125 w 238125"/>
                        <a:gd name="connsiteY4" fmla="*/ 793996 h 793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8125" h="793996">
                          <a:moveTo>
                            <a:pt x="238125" y="0"/>
                          </a:moveTo>
                          <a:lnTo>
                            <a:pt x="200112" y="20633"/>
                          </a:lnTo>
                          <a:cubicBezTo>
                            <a:pt x="79379" y="102198"/>
                            <a:pt x="0" y="240328"/>
                            <a:pt x="0" y="396998"/>
                          </a:cubicBezTo>
                          <a:cubicBezTo>
                            <a:pt x="0" y="553668"/>
                            <a:pt x="79379" y="691798"/>
                            <a:pt x="200112" y="773363"/>
                          </a:cubicBezTo>
                          <a:lnTo>
                            <a:pt x="238125" y="793996"/>
                          </a:lnTo>
                        </a:path>
                      </a:pathLst>
                    </a:custGeom>
                    <a:noFill/>
                    <a:ln w="6350"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  <a:tailEnd type="oval" w="sm" len="sm"/>
                    </a:ln>
                    <a:effectLst>
                      <a:outerShdw blurRad="63500" sx="102000" sy="102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75" name="Straight Connector 74">
                      <a:extLst>
                        <a:ext uri="{FF2B5EF4-FFF2-40B4-BE49-F238E27FC236}">
                          <a16:creationId xmlns:a16="http://schemas.microsoft.com/office/drawing/2014/main" id="{0EDA1EB2-31ED-4EDB-8764-2C8041772867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424688" y="3465551"/>
                      <a:ext cx="360000" cy="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71" name="Group 70">
                    <a:extLst>
                      <a:ext uri="{FF2B5EF4-FFF2-40B4-BE49-F238E27FC236}">
                        <a16:creationId xmlns:a16="http://schemas.microsoft.com/office/drawing/2014/main" id="{B756530B-76DA-45F6-955D-EE07EF2DAECA}"/>
                      </a:ext>
                    </a:extLst>
                  </p:cNvPr>
                  <p:cNvGrpSpPr/>
                  <p:nvPr/>
                </p:nvGrpSpPr>
                <p:grpSpPr>
                  <a:xfrm>
                    <a:off x="581358" y="2619478"/>
                    <a:ext cx="1629179" cy="1692148"/>
                    <a:chOff x="581358" y="2619478"/>
                    <a:chExt cx="1629179" cy="1692148"/>
                  </a:xfrm>
                </p:grpSpPr>
                <p:sp>
                  <p:nvSpPr>
                    <p:cNvPr id="72" name="Freeform: Shape 71">
                      <a:extLst>
                        <a:ext uri="{FF2B5EF4-FFF2-40B4-BE49-F238E27FC236}">
                          <a16:creationId xmlns:a16="http://schemas.microsoft.com/office/drawing/2014/main" id="{2F3920F4-47E8-4D0E-939D-43D716873BC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364460" y="2619478"/>
                      <a:ext cx="846077" cy="169214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3" name="Oval 72">
                      <a:extLst>
                        <a:ext uri="{FF2B5EF4-FFF2-40B4-BE49-F238E27FC236}">
                          <a16:creationId xmlns:a16="http://schemas.microsoft.com/office/drawing/2014/main" id="{4D5199D8-C642-46B3-86DD-BC37F0C9BCA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581358" y="2685160"/>
                      <a:ext cx="1560778" cy="1560778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2AAC75B4-D949-4B24-B77D-A798DEC18382}"/>
                    </a:ext>
                  </a:extLst>
                </p:cNvPr>
                <p:cNvSpPr txBox="1"/>
                <p:nvPr/>
              </p:nvSpPr>
              <p:spPr>
                <a:xfrm>
                  <a:off x="736109" y="2855559"/>
                  <a:ext cx="482716" cy="356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ECE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02</a:t>
                  </a:r>
                  <a:endParaRPr kumimoji="0" lang="en-I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ECE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0592E3A1-B720-4A3E-B731-856A4309BFAD}"/>
                </a:ext>
              </a:extLst>
            </p:cNvPr>
            <p:cNvGrpSpPr/>
            <p:nvPr/>
          </p:nvGrpSpPr>
          <p:grpSpPr>
            <a:xfrm>
              <a:off x="519805" y="5248551"/>
              <a:ext cx="4050677" cy="672886"/>
              <a:chOff x="695065" y="2697480"/>
              <a:chExt cx="4050677" cy="672886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021AA2D-D7AF-4C5D-8E8E-2F50978C9544}"/>
                  </a:ext>
                </a:extLst>
              </p:cNvPr>
              <p:cNvSpPr/>
              <p:nvPr/>
            </p:nvSpPr>
            <p:spPr>
              <a:xfrm>
                <a:off x="1594658" y="2802050"/>
                <a:ext cx="3151084" cy="4637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80000"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34343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slide is 100% editable. Adapt it to your needs and capture your audience's attention.</a:t>
                </a:r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2AC7BB0D-13C8-4560-B11C-D68EEB92324C}"/>
                  </a:ext>
                </a:extLst>
              </p:cNvPr>
              <p:cNvGrpSpPr/>
              <p:nvPr/>
            </p:nvGrpSpPr>
            <p:grpSpPr>
              <a:xfrm>
                <a:off x="695065" y="2697480"/>
                <a:ext cx="797326" cy="672886"/>
                <a:chOff x="695065" y="2697480"/>
                <a:chExt cx="797326" cy="672886"/>
              </a:xfrm>
            </p:grpSpPr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9FDFBC27-633F-442C-B426-CDB4DD381547}"/>
                    </a:ext>
                  </a:extLst>
                </p:cNvPr>
                <p:cNvGrpSpPr/>
                <p:nvPr/>
              </p:nvGrpSpPr>
              <p:grpSpPr>
                <a:xfrm>
                  <a:off x="695065" y="2697480"/>
                  <a:ext cx="797326" cy="672886"/>
                  <a:chOff x="581358" y="2535826"/>
                  <a:chExt cx="2203330" cy="1859450"/>
                </a:xfrm>
              </p:grpSpPr>
              <p:grpSp>
                <p:nvGrpSpPr>
                  <p:cNvPr id="81" name="Group 80">
                    <a:extLst>
                      <a:ext uri="{FF2B5EF4-FFF2-40B4-BE49-F238E27FC236}">
                        <a16:creationId xmlns:a16="http://schemas.microsoft.com/office/drawing/2014/main" id="{636C7BDC-075F-4607-9056-C8D7E1F99C7F}"/>
                      </a:ext>
                    </a:extLst>
                  </p:cNvPr>
                  <p:cNvGrpSpPr/>
                  <p:nvPr/>
                </p:nvGrpSpPr>
                <p:grpSpPr>
                  <a:xfrm>
                    <a:off x="1867026" y="2535826"/>
                    <a:ext cx="917662" cy="1859450"/>
                    <a:chOff x="1867026" y="2535826"/>
                    <a:chExt cx="917662" cy="1859450"/>
                  </a:xfrm>
                </p:grpSpPr>
                <p:sp>
                  <p:nvSpPr>
                    <p:cNvPr id="85" name="Freeform: Shape 84">
                      <a:extLst>
                        <a:ext uri="{FF2B5EF4-FFF2-40B4-BE49-F238E27FC236}">
                          <a16:creationId xmlns:a16="http://schemas.microsoft.com/office/drawing/2014/main" id="{F83C54CA-F2FE-449E-B887-09EA32E489F6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867026" y="2535826"/>
                      <a:ext cx="557662" cy="1859450"/>
                    </a:xfrm>
                    <a:custGeom>
                      <a:avLst/>
                      <a:gdLst>
                        <a:gd name="connsiteX0" fmla="*/ 238125 w 238125"/>
                        <a:gd name="connsiteY0" fmla="*/ 0 h 793996"/>
                        <a:gd name="connsiteX1" fmla="*/ 200112 w 238125"/>
                        <a:gd name="connsiteY1" fmla="*/ 20633 h 793996"/>
                        <a:gd name="connsiteX2" fmla="*/ 0 w 238125"/>
                        <a:gd name="connsiteY2" fmla="*/ 396998 h 793996"/>
                        <a:gd name="connsiteX3" fmla="*/ 200112 w 238125"/>
                        <a:gd name="connsiteY3" fmla="*/ 773363 h 793996"/>
                        <a:gd name="connsiteX4" fmla="*/ 238125 w 238125"/>
                        <a:gd name="connsiteY4" fmla="*/ 793996 h 793996"/>
                        <a:gd name="connsiteX0" fmla="*/ 238125 w 329565"/>
                        <a:gd name="connsiteY0" fmla="*/ 0 h 793996"/>
                        <a:gd name="connsiteX1" fmla="*/ 200112 w 329565"/>
                        <a:gd name="connsiteY1" fmla="*/ 20633 h 793996"/>
                        <a:gd name="connsiteX2" fmla="*/ 0 w 329565"/>
                        <a:gd name="connsiteY2" fmla="*/ 396998 h 793996"/>
                        <a:gd name="connsiteX3" fmla="*/ 200112 w 329565"/>
                        <a:gd name="connsiteY3" fmla="*/ 773363 h 793996"/>
                        <a:gd name="connsiteX4" fmla="*/ 238125 w 329565"/>
                        <a:gd name="connsiteY4" fmla="*/ 793996 h 793996"/>
                        <a:gd name="connsiteX5" fmla="*/ 329565 w 329565"/>
                        <a:gd name="connsiteY5" fmla="*/ 91440 h 793996"/>
                        <a:gd name="connsiteX0" fmla="*/ 238125 w 238125"/>
                        <a:gd name="connsiteY0" fmla="*/ 0 h 793996"/>
                        <a:gd name="connsiteX1" fmla="*/ 200112 w 238125"/>
                        <a:gd name="connsiteY1" fmla="*/ 20633 h 793996"/>
                        <a:gd name="connsiteX2" fmla="*/ 0 w 238125"/>
                        <a:gd name="connsiteY2" fmla="*/ 396998 h 793996"/>
                        <a:gd name="connsiteX3" fmla="*/ 200112 w 238125"/>
                        <a:gd name="connsiteY3" fmla="*/ 773363 h 793996"/>
                        <a:gd name="connsiteX4" fmla="*/ 238125 w 238125"/>
                        <a:gd name="connsiteY4" fmla="*/ 793996 h 793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8125" h="793996">
                          <a:moveTo>
                            <a:pt x="238125" y="0"/>
                          </a:moveTo>
                          <a:lnTo>
                            <a:pt x="200112" y="20633"/>
                          </a:lnTo>
                          <a:cubicBezTo>
                            <a:pt x="79379" y="102198"/>
                            <a:pt x="0" y="240328"/>
                            <a:pt x="0" y="396998"/>
                          </a:cubicBezTo>
                          <a:cubicBezTo>
                            <a:pt x="0" y="553668"/>
                            <a:pt x="79379" y="691798"/>
                            <a:pt x="200112" y="773363"/>
                          </a:cubicBezTo>
                          <a:lnTo>
                            <a:pt x="238125" y="793996"/>
                          </a:lnTo>
                        </a:path>
                      </a:pathLst>
                    </a:custGeom>
                    <a:noFill/>
                    <a:ln w="6350"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  <a:tailEnd type="oval" w="sm" len="sm"/>
                    </a:ln>
                    <a:effectLst>
                      <a:outerShdw blurRad="63500" sx="102000" sy="102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86" name="Straight Connector 85">
                      <a:extLst>
                        <a:ext uri="{FF2B5EF4-FFF2-40B4-BE49-F238E27FC236}">
                          <a16:creationId xmlns:a16="http://schemas.microsoft.com/office/drawing/2014/main" id="{0A857DE2-88EC-4C73-A984-91BCB65CA70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424688" y="3465551"/>
                      <a:ext cx="360000" cy="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2" name="Group 81">
                    <a:extLst>
                      <a:ext uri="{FF2B5EF4-FFF2-40B4-BE49-F238E27FC236}">
                        <a16:creationId xmlns:a16="http://schemas.microsoft.com/office/drawing/2014/main" id="{FF604B46-0464-4173-BD61-CA6021167AC6}"/>
                      </a:ext>
                    </a:extLst>
                  </p:cNvPr>
                  <p:cNvGrpSpPr/>
                  <p:nvPr/>
                </p:nvGrpSpPr>
                <p:grpSpPr>
                  <a:xfrm>
                    <a:off x="581358" y="2619478"/>
                    <a:ext cx="1629179" cy="1692148"/>
                    <a:chOff x="581358" y="2619478"/>
                    <a:chExt cx="1629179" cy="1692148"/>
                  </a:xfrm>
                </p:grpSpPr>
                <p:sp>
                  <p:nvSpPr>
                    <p:cNvPr id="83" name="Freeform: Shape 82">
                      <a:extLst>
                        <a:ext uri="{FF2B5EF4-FFF2-40B4-BE49-F238E27FC236}">
                          <a16:creationId xmlns:a16="http://schemas.microsoft.com/office/drawing/2014/main" id="{2C5A58EE-3835-44CE-92EC-BDC3C3847B8C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364460" y="2619478"/>
                      <a:ext cx="846077" cy="169214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84" name="Oval 83">
                      <a:extLst>
                        <a:ext uri="{FF2B5EF4-FFF2-40B4-BE49-F238E27FC236}">
                          <a16:creationId xmlns:a16="http://schemas.microsoft.com/office/drawing/2014/main" id="{9A7C26F4-A685-48AA-A9AE-08D777EEBA4C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581358" y="2685160"/>
                      <a:ext cx="1560778" cy="1560778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75D6C95C-45E1-4507-9510-C88A3388329D}"/>
                    </a:ext>
                  </a:extLst>
                </p:cNvPr>
                <p:cNvSpPr txBox="1"/>
                <p:nvPr/>
              </p:nvSpPr>
              <p:spPr>
                <a:xfrm>
                  <a:off x="736109" y="2855559"/>
                  <a:ext cx="482716" cy="356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3DB5B4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03</a:t>
                  </a:r>
                  <a:endParaRPr kumimoji="0" lang="en-I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DB5B4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</p:grpSp>
        </p:grp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6114DDF-444D-4618-9CA5-6EB21C614B37}"/>
              </a:ext>
            </a:extLst>
          </p:cNvPr>
          <p:cNvSpPr/>
          <p:nvPr/>
        </p:nvSpPr>
        <p:spPr>
          <a:xfrm>
            <a:off x="352766" y="997955"/>
            <a:ext cx="30534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Idea Generation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9947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3DDAFF1-46BE-420B-986F-16512F885314}"/>
              </a:ext>
            </a:extLst>
          </p:cNvPr>
          <p:cNvSpPr/>
          <p:nvPr/>
        </p:nvSpPr>
        <p:spPr>
          <a:xfrm>
            <a:off x="2085976" y="209568"/>
            <a:ext cx="6883280" cy="6438864"/>
          </a:xfrm>
          <a:prstGeom prst="rect">
            <a:avLst/>
          </a:prstGeom>
          <a:noFill/>
          <a:ln w="254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4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DA46D657-2681-4246-B155-5BB0E9BF64A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93" b="93"/>
          <a:stretch>
            <a:fillRect/>
          </a:stretch>
        </p:blipFill>
        <p:spPr/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FE3432-2510-4E2E-BBA4-ADF7DC4C6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IN" sz="10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712754-C664-4ED8-97B0-38E5F2CA4E19}"/>
              </a:ext>
            </a:extLst>
          </p:cNvPr>
          <p:cNvSpPr/>
          <p:nvPr/>
        </p:nvSpPr>
        <p:spPr>
          <a:xfrm>
            <a:off x="0" y="966475"/>
            <a:ext cx="3819379" cy="4935682"/>
          </a:xfrm>
          <a:prstGeom prst="rect">
            <a:avLst/>
          </a:prstGeom>
          <a:solidFill>
            <a:schemeClr val="accent1">
              <a:alpha val="57000"/>
            </a:schemeClr>
          </a:solidFill>
          <a:ln w="2222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A7A280A-FFF0-4809-B07C-FE8EF416C8C6}"/>
              </a:ext>
            </a:extLst>
          </p:cNvPr>
          <p:cNvGrpSpPr/>
          <p:nvPr/>
        </p:nvGrpSpPr>
        <p:grpSpPr>
          <a:xfrm>
            <a:off x="4016176" y="229437"/>
            <a:ext cx="956514" cy="6418992"/>
            <a:chOff x="5059473" y="-837084"/>
            <a:chExt cx="1275352" cy="855865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CCFA01F-11F8-4118-BB9E-2660178F1572}"/>
                </a:ext>
              </a:extLst>
            </p:cNvPr>
            <p:cNvSpPr/>
            <p:nvPr/>
          </p:nvSpPr>
          <p:spPr>
            <a:xfrm rot="5400000">
              <a:off x="1417821" y="2804568"/>
              <a:ext cx="8558656" cy="1275352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B505DB6-76D3-479E-9563-E82CE265DE70}"/>
                </a:ext>
              </a:extLst>
            </p:cNvPr>
            <p:cNvSpPr txBox="1"/>
            <p:nvPr/>
          </p:nvSpPr>
          <p:spPr>
            <a:xfrm rot="16200000">
              <a:off x="2895893" y="2826691"/>
              <a:ext cx="5602515" cy="1231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Media</a:t>
              </a:r>
              <a:endParaRPr kumimoji="0" lang="en-IN" sz="3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F56DAF8-F949-49D7-A427-3937ECD64B1F}"/>
              </a:ext>
            </a:extLst>
          </p:cNvPr>
          <p:cNvGrpSpPr/>
          <p:nvPr/>
        </p:nvGrpSpPr>
        <p:grpSpPr>
          <a:xfrm>
            <a:off x="5222491" y="1129838"/>
            <a:ext cx="3487882" cy="4598325"/>
            <a:chOff x="7222731" y="582455"/>
            <a:chExt cx="4187962" cy="552129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6D5C7C5-CCC9-4758-95FC-B59E59391164}"/>
                </a:ext>
              </a:extLst>
            </p:cNvPr>
            <p:cNvGrpSpPr/>
            <p:nvPr/>
          </p:nvGrpSpPr>
          <p:grpSpPr>
            <a:xfrm>
              <a:off x="7811567" y="582455"/>
              <a:ext cx="3010290" cy="403232"/>
              <a:chOff x="7683110" y="582455"/>
              <a:chExt cx="3010290" cy="403232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B789B3A-1D9E-4568-8E7B-A180228735BB}"/>
                  </a:ext>
                </a:extLst>
              </p:cNvPr>
              <p:cNvGrpSpPr/>
              <p:nvPr/>
            </p:nvGrpSpPr>
            <p:grpSpPr>
              <a:xfrm>
                <a:off x="7683110" y="582455"/>
                <a:ext cx="381390" cy="403232"/>
                <a:chOff x="7683110" y="582455"/>
                <a:chExt cx="381390" cy="403232"/>
              </a:xfrm>
            </p:grpSpPr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6C6E7D80-A2A2-420A-936A-F43F724C0F58}"/>
                    </a:ext>
                  </a:extLst>
                </p:cNvPr>
                <p:cNvGrpSpPr/>
                <p:nvPr/>
              </p:nvGrpSpPr>
              <p:grpSpPr>
                <a:xfrm>
                  <a:off x="7683110" y="582455"/>
                  <a:ext cx="381390" cy="403232"/>
                  <a:chOff x="6374296" y="3538331"/>
                  <a:chExt cx="877404" cy="927652"/>
                </a:xfrm>
              </p:grpSpPr>
              <p:sp>
                <p:nvSpPr>
                  <p:cNvPr id="43" name="Freeform: Shape 42">
                    <a:extLst>
                      <a:ext uri="{FF2B5EF4-FFF2-40B4-BE49-F238E27FC236}">
                        <a16:creationId xmlns:a16="http://schemas.microsoft.com/office/drawing/2014/main" id="{0F54311C-C956-47F0-8E81-DBFE61DFAC23}"/>
                      </a:ext>
                    </a:extLst>
                  </p:cNvPr>
                  <p:cNvSpPr/>
                  <p:nvPr/>
                </p:nvSpPr>
                <p:spPr>
                  <a:xfrm>
                    <a:off x="6374296" y="3538331"/>
                    <a:ext cx="463826" cy="927652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42313372-2167-40BD-BEE9-4D561EC58985}"/>
                      </a:ext>
                    </a:extLst>
                  </p:cNvPr>
                  <p:cNvSpPr/>
                  <p:nvPr/>
                </p:nvSpPr>
                <p:spPr>
                  <a:xfrm>
                    <a:off x="6427518" y="3590066"/>
                    <a:ext cx="824182" cy="824182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2" name="Freeform 6">
                  <a:extLst>
                    <a:ext uri="{FF2B5EF4-FFF2-40B4-BE49-F238E27FC236}">
                      <a16:creationId xmlns:a16="http://schemas.microsoft.com/office/drawing/2014/main" id="{5DBA4B77-FA39-42FE-B0A7-17273E1DF4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84268" y="729746"/>
                  <a:ext cx="179074" cy="135414"/>
                </a:xfrm>
                <a:custGeom>
                  <a:avLst/>
                  <a:gdLst>
                    <a:gd name="T0" fmla="*/ 4818 w 6564"/>
                    <a:gd name="T1" fmla="*/ 40 h 5460"/>
                    <a:gd name="T2" fmla="*/ 5233 w 6564"/>
                    <a:gd name="T3" fmla="*/ 215 h 5460"/>
                    <a:gd name="T4" fmla="*/ 5494 w 6564"/>
                    <a:gd name="T5" fmla="*/ 393 h 5460"/>
                    <a:gd name="T6" fmla="*/ 5866 w 6564"/>
                    <a:gd name="T7" fmla="*/ 303 h 5460"/>
                    <a:gd name="T8" fmla="*/ 6297 w 6564"/>
                    <a:gd name="T9" fmla="*/ 98 h 5460"/>
                    <a:gd name="T10" fmla="*/ 6379 w 6564"/>
                    <a:gd name="T11" fmla="*/ 141 h 5460"/>
                    <a:gd name="T12" fmla="*/ 6289 w 6564"/>
                    <a:gd name="T13" fmla="*/ 413 h 5460"/>
                    <a:gd name="T14" fmla="*/ 6008 w 6564"/>
                    <a:gd name="T15" fmla="*/ 787 h 5460"/>
                    <a:gd name="T16" fmla="*/ 6488 w 6564"/>
                    <a:gd name="T17" fmla="*/ 628 h 5460"/>
                    <a:gd name="T18" fmla="*/ 6564 w 6564"/>
                    <a:gd name="T19" fmla="*/ 690 h 5460"/>
                    <a:gd name="T20" fmla="*/ 6349 w 6564"/>
                    <a:gd name="T21" fmla="*/ 1011 h 5460"/>
                    <a:gd name="T22" fmla="*/ 5958 w 6564"/>
                    <a:gd name="T23" fmla="*/ 1391 h 5460"/>
                    <a:gd name="T24" fmla="*/ 5898 w 6564"/>
                    <a:gd name="T25" fmla="*/ 1549 h 5460"/>
                    <a:gd name="T26" fmla="*/ 5850 w 6564"/>
                    <a:gd name="T27" fmla="*/ 2159 h 5460"/>
                    <a:gd name="T28" fmla="*/ 5645 w 6564"/>
                    <a:gd name="T29" fmla="*/ 2940 h 5460"/>
                    <a:gd name="T30" fmla="*/ 5272 w 6564"/>
                    <a:gd name="T31" fmla="*/ 3692 h 5460"/>
                    <a:gd name="T32" fmla="*/ 4764 w 6564"/>
                    <a:gd name="T33" fmla="*/ 4334 h 5460"/>
                    <a:gd name="T34" fmla="*/ 4176 w 6564"/>
                    <a:gd name="T35" fmla="*/ 4826 h 5460"/>
                    <a:gd name="T36" fmla="*/ 3484 w 6564"/>
                    <a:gd name="T37" fmla="*/ 5189 h 5460"/>
                    <a:gd name="T38" fmla="*/ 2667 w 6564"/>
                    <a:gd name="T39" fmla="*/ 5410 h 5460"/>
                    <a:gd name="T40" fmla="*/ 1804 w 6564"/>
                    <a:gd name="T41" fmla="*/ 5454 h 5460"/>
                    <a:gd name="T42" fmla="*/ 999 w 6564"/>
                    <a:gd name="T43" fmla="*/ 5326 h 5460"/>
                    <a:gd name="T44" fmla="*/ 237 w 6564"/>
                    <a:gd name="T45" fmla="*/ 5031 h 5460"/>
                    <a:gd name="T46" fmla="*/ 4 w 6564"/>
                    <a:gd name="T47" fmla="*/ 4868 h 5460"/>
                    <a:gd name="T48" fmla="*/ 32 w 6564"/>
                    <a:gd name="T49" fmla="*/ 4760 h 5460"/>
                    <a:gd name="T50" fmla="*/ 273 w 6564"/>
                    <a:gd name="T51" fmla="*/ 4728 h 5460"/>
                    <a:gd name="T52" fmla="*/ 957 w 6564"/>
                    <a:gd name="T53" fmla="*/ 4639 h 5460"/>
                    <a:gd name="T54" fmla="*/ 1589 w 6564"/>
                    <a:gd name="T55" fmla="*/ 4376 h 5460"/>
                    <a:gd name="T56" fmla="*/ 1391 w 6564"/>
                    <a:gd name="T57" fmla="*/ 4180 h 5460"/>
                    <a:gd name="T58" fmla="*/ 997 w 6564"/>
                    <a:gd name="T59" fmla="*/ 3921 h 5460"/>
                    <a:gd name="T60" fmla="*/ 710 w 6564"/>
                    <a:gd name="T61" fmla="*/ 3542 h 5460"/>
                    <a:gd name="T62" fmla="*/ 618 w 6564"/>
                    <a:gd name="T63" fmla="*/ 3269 h 5460"/>
                    <a:gd name="T64" fmla="*/ 700 w 6564"/>
                    <a:gd name="T65" fmla="*/ 3223 h 5460"/>
                    <a:gd name="T66" fmla="*/ 855 w 6564"/>
                    <a:gd name="T67" fmla="*/ 3189 h 5460"/>
                    <a:gd name="T68" fmla="*/ 474 w 6564"/>
                    <a:gd name="T69" fmla="*/ 2871 h 5460"/>
                    <a:gd name="T70" fmla="*/ 227 w 6564"/>
                    <a:gd name="T71" fmla="*/ 2442 h 5460"/>
                    <a:gd name="T72" fmla="*/ 142 w 6564"/>
                    <a:gd name="T73" fmla="*/ 1942 h 5460"/>
                    <a:gd name="T74" fmla="*/ 201 w 6564"/>
                    <a:gd name="T75" fmla="*/ 1870 h 5460"/>
                    <a:gd name="T76" fmla="*/ 462 w 6564"/>
                    <a:gd name="T77" fmla="*/ 1969 h 5460"/>
                    <a:gd name="T78" fmla="*/ 347 w 6564"/>
                    <a:gd name="T79" fmla="*/ 1708 h 5460"/>
                    <a:gd name="T80" fmla="*/ 175 w 6564"/>
                    <a:gd name="T81" fmla="*/ 1244 h 5460"/>
                    <a:gd name="T82" fmla="*/ 175 w 6564"/>
                    <a:gd name="T83" fmla="*/ 746 h 5460"/>
                    <a:gd name="T84" fmla="*/ 345 w 6564"/>
                    <a:gd name="T85" fmla="*/ 281 h 5460"/>
                    <a:gd name="T86" fmla="*/ 425 w 6564"/>
                    <a:gd name="T87" fmla="*/ 247 h 5460"/>
                    <a:gd name="T88" fmla="*/ 736 w 6564"/>
                    <a:gd name="T89" fmla="*/ 570 h 5460"/>
                    <a:gd name="T90" fmla="*/ 1351 w 6564"/>
                    <a:gd name="T91" fmla="*/ 1064 h 5460"/>
                    <a:gd name="T92" fmla="*/ 2051 w 6564"/>
                    <a:gd name="T93" fmla="*/ 1415 h 5460"/>
                    <a:gd name="T94" fmla="*/ 2817 w 6564"/>
                    <a:gd name="T95" fmla="*/ 1611 h 5460"/>
                    <a:gd name="T96" fmla="*/ 3060 w 6564"/>
                    <a:gd name="T97" fmla="*/ 1617 h 5460"/>
                    <a:gd name="T98" fmla="*/ 3064 w 6564"/>
                    <a:gd name="T99" fmla="*/ 1449 h 5460"/>
                    <a:gd name="T100" fmla="*/ 3140 w 6564"/>
                    <a:gd name="T101" fmla="*/ 941 h 5460"/>
                    <a:gd name="T102" fmla="*/ 3363 w 6564"/>
                    <a:gd name="T103" fmla="*/ 530 h 5460"/>
                    <a:gd name="T104" fmla="*/ 3708 w 6564"/>
                    <a:gd name="T105" fmla="*/ 217 h 5460"/>
                    <a:gd name="T106" fmla="*/ 4142 w 6564"/>
                    <a:gd name="T107" fmla="*/ 38 h 54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6564" h="5460">
                      <a:moveTo>
                        <a:pt x="4479" y="0"/>
                      </a:moveTo>
                      <a:lnTo>
                        <a:pt x="4593" y="4"/>
                      </a:lnTo>
                      <a:lnTo>
                        <a:pt x="4706" y="18"/>
                      </a:lnTo>
                      <a:lnTo>
                        <a:pt x="4818" y="40"/>
                      </a:lnTo>
                      <a:lnTo>
                        <a:pt x="4926" y="72"/>
                      </a:lnTo>
                      <a:lnTo>
                        <a:pt x="5031" y="112"/>
                      </a:lnTo>
                      <a:lnTo>
                        <a:pt x="5135" y="159"/>
                      </a:lnTo>
                      <a:lnTo>
                        <a:pt x="5233" y="215"/>
                      </a:lnTo>
                      <a:lnTo>
                        <a:pt x="5326" y="281"/>
                      </a:lnTo>
                      <a:lnTo>
                        <a:pt x="5416" y="353"/>
                      </a:lnTo>
                      <a:lnTo>
                        <a:pt x="5452" y="379"/>
                      </a:lnTo>
                      <a:lnTo>
                        <a:pt x="5494" y="393"/>
                      </a:lnTo>
                      <a:lnTo>
                        <a:pt x="5537" y="399"/>
                      </a:lnTo>
                      <a:lnTo>
                        <a:pt x="5579" y="393"/>
                      </a:lnTo>
                      <a:lnTo>
                        <a:pt x="5725" y="353"/>
                      </a:lnTo>
                      <a:lnTo>
                        <a:pt x="5866" y="303"/>
                      </a:lnTo>
                      <a:lnTo>
                        <a:pt x="6004" y="245"/>
                      </a:lnTo>
                      <a:lnTo>
                        <a:pt x="6139" y="181"/>
                      </a:lnTo>
                      <a:lnTo>
                        <a:pt x="6271" y="108"/>
                      </a:lnTo>
                      <a:lnTo>
                        <a:pt x="6297" y="98"/>
                      </a:lnTo>
                      <a:lnTo>
                        <a:pt x="6323" y="98"/>
                      </a:lnTo>
                      <a:lnTo>
                        <a:pt x="6345" y="108"/>
                      </a:lnTo>
                      <a:lnTo>
                        <a:pt x="6365" y="122"/>
                      </a:lnTo>
                      <a:lnTo>
                        <a:pt x="6379" y="141"/>
                      </a:lnTo>
                      <a:lnTo>
                        <a:pt x="6383" y="167"/>
                      </a:lnTo>
                      <a:lnTo>
                        <a:pt x="6381" y="193"/>
                      </a:lnTo>
                      <a:lnTo>
                        <a:pt x="6339" y="305"/>
                      </a:lnTo>
                      <a:lnTo>
                        <a:pt x="6289" y="413"/>
                      </a:lnTo>
                      <a:lnTo>
                        <a:pt x="6231" y="514"/>
                      </a:lnTo>
                      <a:lnTo>
                        <a:pt x="6163" y="612"/>
                      </a:lnTo>
                      <a:lnTo>
                        <a:pt x="6090" y="702"/>
                      </a:lnTo>
                      <a:lnTo>
                        <a:pt x="6008" y="787"/>
                      </a:lnTo>
                      <a:lnTo>
                        <a:pt x="6161" y="746"/>
                      </a:lnTo>
                      <a:lnTo>
                        <a:pt x="6313" y="694"/>
                      </a:lnTo>
                      <a:lnTo>
                        <a:pt x="6460" y="634"/>
                      </a:lnTo>
                      <a:lnTo>
                        <a:pt x="6488" y="628"/>
                      </a:lnTo>
                      <a:lnTo>
                        <a:pt x="6514" y="632"/>
                      </a:lnTo>
                      <a:lnTo>
                        <a:pt x="6538" y="646"/>
                      </a:lnTo>
                      <a:lnTo>
                        <a:pt x="6554" y="666"/>
                      </a:lnTo>
                      <a:lnTo>
                        <a:pt x="6564" y="690"/>
                      </a:lnTo>
                      <a:lnTo>
                        <a:pt x="6564" y="716"/>
                      </a:lnTo>
                      <a:lnTo>
                        <a:pt x="6552" y="744"/>
                      </a:lnTo>
                      <a:lnTo>
                        <a:pt x="6454" y="881"/>
                      </a:lnTo>
                      <a:lnTo>
                        <a:pt x="6349" y="1011"/>
                      </a:lnTo>
                      <a:lnTo>
                        <a:pt x="6235" y="1134"/>
                      </a:lnTo>
                      <a:lnTo>
                        <a:pt x="6116" y="1252"/>
                      </a:lnTo>
                      <a:lnTo>
                        <a:pt x="5988" y="1361"/>
                      </a:lnTo>
                      <a:lnTo>
                        <a:pt x="5958" y="1391"/>
                      </a:lnTo>
                      <a:lnTo>
                        <a:pt x="5932" y="1425"/>
                      </a:lnTo>
                      <a:lnTo>
                        <a:pt x="5914" y="1465"/>
                      </a:lnTo>
                      <a:lnTo>
                        <a:pt x="5902" y="1505"/>
                      </a:lnTo>
                      <a:lnTo>
                        <a:pt x="5898" y="1549"/>
                      </a:lnTo>
                      <a:lnTo>
                        <a:pt x="5898" y="1571"/>
                      </a:lnTo>
                      <a:lnTo>
                        <a:pt x="5894" y="1764"/>
                      </a:lnTo>
                      <a:lnTo>
                        <a:pt x="5878" y="1962"/>
                      </a:lnTo>
                      <a:lnTo>
                        <a:pt x="5850" y="2159"/>
                      </a:lnTo>
                      <a:lnTo>
                        <a:pt x="5815" y="2356"/>
                      </a:lnTo>
                      <a:lnTo>
                        <a:pt x="5769" y="2554"/>
                      </a:lnTo>
                      <a:lnTo>
                        <a:pt x="5711" y="2749"/>
                      </a:lnTo>
                      <a:lnTo>
                        <a:pt x="5645" y="2940"/>
                      </a:lnTo>
                      <a:lnTo>
                        <a:pt x="5565" y="3138"/>
                      </a:lnTo>
                      <a:lnTo>
                        <a:pt x="5476" y="3327"/>
                      </a:lnTo>
                      <a:lnTo>
                        <a:pt x="5378" y="3512"/>
                      </a:lnTo>
                      <a:lnTo>
                        <a:pt x="5272" y="3692"/>
                      </a:lnTo>
                      <a:lnTo>
                        <a:pt x="5155" y="3865"/>
                      </a:lnTo>
                      <a:lnTo>
                        <a:pt x="5031" y="4033"/>
                      </a:lnTo>
                      <a:lnTo>
                        <a:pt x="4898" y="4192"/>
                      </a:lnTo>
                      <a:lnTo>
                        <a:pt x="4764" y="4334"/>
                      </a:lnTo>
                      <a:lnTo>
                        <a:pt x="4627" y="4469"/>
                      </a:lnTo>
                      <a:lnTo>
                        <a:pt x="4483" y="4597"/>
                      </a:lnTo>
                      <a:lnTo>
                        <a:pt x="4332" y="4714"/>
                      </a:lnTo>
                      <a:lnTo>
                        <a:pt x="4176" y="4826"/>
                      </a:lnTo>
                      <a:lnTo>
                        <a:pt x="4015" y="4928"/>
                      </a:lnTo>
                      <a:lnTo>
                        <a:pt x="3849" y="5021"/>
                      </a:lnTo>
                      <a:lnTo>
                        <a:pt x="3678" y="5105"/>
                      </a:lnTo>
                      <a:lnTo>
                        <a:pt x="3484" y="5189"/>
                      </a:lnTo>
                      <a:lnTo>
                        <a:pt x="3287" y="5261"/>
                      </a:lnTo>
                      <a:lnTo>
                        <a:pt x="3084" y="5320"/>
                      </a:lnTo>
                      <a:lnTo>
                        <a:pt x="2878" y="5370"/>
                      </a:lnTo>
                      <a:lnTo>
                        <a:pt x="2667" y="5410"/>
                      </a:lnTo>
                      <a:lnTo>
                        <a:pt x="2452" y="5438"/>
                      </a:lnTo>
                      <a:lnTo>
                        <a:pt x="2233" y="5454"/>
                      </a:lnTo>
                      <a:lnTo>
                        <a:pt x="2009" y="5460"/>
                      </a:lnTo>
                      <a:lnTo>
                        <a:pt x="1804" y="5454"/>
                      </a:lnTo>
                      <a:lnTo>
                        <a:pt x="1599" y="5438"/>
                      </a:lnTo>
                      <a:lnTo>
                        <a:pt x="1397" y="5412"/>
                      </a:lnTo>
                      <a:lnTo>
                        <a:pt x="1196" y="5374"/>
                      </a:lnTo>
                      <a:lnTo>
                        <a:pt x="999" y="5326"/>
                      </a:lnTo>
                      <a:lnTo>
                        <a:pt x="803" y="5269"/>
                      </a:lnTo>
                      <a:lnTo>
                        <a:pt x="610" y="5199"/>
                      </a:lnTo>
                      <a:lnTo>
                        <a:pt x="421" y="5121"/>
                      </a:lnTo>
                      <a:lnTo>
                        <a:pt x="237" y="5031"/>
                      </a:lnTo>
                      <a:lnTo>
                        <a:pt x="58" y="4934"/>
                      </a:lnTo>
                      <a:lnTo>
                        <a:pt x="34" y="4916"/>
                      </a:lnTo>
                      <a:lnTo>
                        <a:pt x="16" y="4894"/>
                      </a:lnTo>
                      <a:lnTo>
                        <a:pt x="4" y="4868"/>
                      </a:lnTo>
                      <a:lnTo>
                        <a:pt x="0" y="4838"/>
                      </a:lnTo>
                      <a:lnTo>
                        <a:pt x="4" y="4810"/>
                      </a:lnTo>
                      <a:lnTo>
                        <a:pt x="14" y="4782"/>
                      </a:lnTo>
                      <a:lnTo>
                        <a:pt x="32" y="4760"/>
                      </a:lnTo>
                      <a:lnTo>
                        <a:pt x="54" y="4742"/>
                      </a:lnTo>
                      <a:lnTo>
                        <a:pt x="80" y="4732"/>
                      </a:lnTo>
                      <a:lnTo>
                        <a:pt x="110" y="4728"/>
                      </a:lnTo>
                      <a:lnTo>
                        <a:pt x="273" y="4728"/>
                      </a:lnTo>
                      <a:lnTo>
                        <a:pt x="447" y="4722"/>
                      </a:lnTo>
                      <a:lnTo>
                        <a:pt x="620" y="4706"/>
                      </a:lnTo>
                      <a:lnTo>
                        <a:pt x="789" y="4679"/>
                      </a:lnTo>
                      <a:lnTo>
                        <a:pt x="957" y="4639"/>
                      </a:lnTo>
                      <a:lnTo>
                        <a:pt x="1120" y="4589"/>
                      </a:lnTo>
                      <a:lnTo>
                        <a:pt x="1280" y="4529"/>
                      </a:lnTo>
                      <a:lnTo>
                        <a:pt x="1437" y="4457"/>
                      </a:lnTo>
                      <a:lnTo>
                        <a:pt x="1589" y="4376"/>
                      </a:lnTo>
                      <a:lnTo>
                        <a:pt x="1736" y="4284"/>
                      </a:lnTo>
                      <a:lnTo>
                        <a:pt x="1617" y="4260"/>
                      </a:lnTo>
                      <a:lnTo>
                        <a:pt x="1501" y="4224"/>
                      </a:lnTo>
                      <a:lnTo>
                        <a:pt x="1391" y="4180"/>
                      </a:lnTo>
                      <a:lnTo>
                        <a:pt x="1284" y="4128"/>
                      </a:lnTo>
                      <a:lnTo>
                        <a:pt x="1182" y="4067"/>
                      </a:lnTo>
                      <a:lnTo>
                        <a:pt x="1086" y="3997"/>
                      </a:lnTo>
                      <a:lnTo>
                        <a:pt x="997" y="3921"/>
                      </a:lnTo>
                      <a:lnTo>
                        <a:pt x="913" y="3835"/>
                      </a:lnTo>
                      <a:lnTo>
                        <a:pt x="837" y="3744"/>
                      </a:lnTo>
                      <a:lnTo>
                        <a:pt x="769" y="3646"/>
                      </a:lnTo>
                      <a:lnTo>
                        <a:pt x="710" y="3542"/>
                      </a:lnTo>
                      <a:lnTo>
                        <a:pt x="658" y="3433"/>
                      </a:lnTo>
                      <a:lnTo>
                        <a:pt x="616" y="3319"/>
                      </a:lnTo>
                      <a:lnTo>
                        <a:pt x="612" y="3293"/>
                      </a:lnTo>
                      <a:lnTo>
                        <a:pt x="618" y="3269"/>
                      </a:lnTo>
                      <a:lnTo>
                        <a:pt x="630" y="3247"/>
                      </a:lnTo>
                      <a:lnTo>
                        <a:pt x="650" y="3231"/>
                      </a:lnTo>
                      <a:lnTo>
                        <a:pt x="674" y="3223"/>
                      </a:lnTo>
                      <a:lnTo>
                        <a:pt x="700" y="3223"/>
                      </a:lnTo>
                      <a:lnTo>
                        <a:pt x="819" y="3241"/>
                      </a:lnTo>
                      <a:lnTo>
                        <a:pt x="939" y="3247"/>
                      </a:lnTo>
                      <a:lnTo>
                        <a:pt x="969" y="3245"/>
                      </a:lnTo>
                      <a:lnTo>
                        <a:pt x="855" y="3189"/>
                      </a:lnTo>
                      <a:lnTo>
                        <a:pt x="749" y="3122"/>
                      </a:lnTo>
                      <a:lnTo>
                        <a:pt x="652" y="3046"/>
                      </a:lnTo>
                      <a:lnTo>
                        <a:pt x="560" y="2962"/>
                      </a:lnTo>
                      <a:lnTo>
                        <a:pt x="474" y="2871"/>
                      </a:lnTo>
                      <a:lnTo>
                        <a:pt x="399" y="2773"/>
                      </a:lnTo>
                      <a:lnTo>
                        <a:pt x="333" y="2669"/>
                      </a:lnTo>
                      <a:lnTo>
                        <a:pt x="275" y="2558"/>
                      </a:lnTo>
                      <a:lnTo>
                        <a:pt x="227" y="2442"/>
                      </a:lnTo>
                      <a:lnTo>
                        <a:pt x="189" y="2322"/>
                      </a:lnTo>
                      <a:lnTo>
                        <a:pt x="161" y="2199"/>
                      </a:lnTo>
                      <a:lnTo>
                        <a:pt x="146" y="2071"/>
                      </a:lnTo>
                      <a:lnTo>
                        <a:pt x="142" y="1942"/>
                      </a:lnTo>
                      <a:lnTo>
                        <a:pt x="148" y="1914"/>
                      </a:lnTo>
                      <a:lnTo>
                        <a:pt x="159" y="1894"/>
                      </a:lnTo>
                      <a:lnTo>
                        <a:pt x="179" y="1878"/>
                      </a:lnTo>
                      <a:lnTo>
                        <a:pt x="201" y="1870"/>
                      </a:lnTo>
                      <a:lnTo>
                        <a:pt x="227" y="1868"/>
                      </a:lnTo>
                      <a:lnTo>
                        <a:pt x="251" y="1878"/>
                      </a:lnTo>
                      <a:lnTo>
                        <a:pt x="355" y="1928"/>
                      </a:lnTo>
                      <a:lnTo>
                        <a:pt x="462" y="1969"/>
                      </a:lnTo>
                      <a:lnTo>
                        <a:pt x="574" y="2001"/>
                      </a:lnTo>
                      <a:lnTo>
                        <a:pt x="490" y="1910"/>
                      </a:lnTo>
                      <a:lnTo>
                        <a:pt x="413" y="1812"/>
                      </a:lnTo>
                      <a:lnTo>
                        <a:pt x="347" y="1708"/>
                      </a:lnTo>
                      <a:lnTo>
                        <a:pt x="289" y="1599"/>
                      </a:lnTo>
                      <a:lnTo>
                        <a:pt x="241" y="1485"/>
                      </a:lnTo>
                      <a:lnTo>
                        <a:pt x="203" y="1367"/>
                      </a:lnTo>
                      <a:lnTo>
                        <a:pt x="175" y="1244"/>
                      </a:lnTo>
                      <a:lnTo>
                        <a:pt x="157" y="1120"/>
                      </a:lnTo>
                      <a:lnTo>
                        <a:pt x="153" y="993"/>
                      </a:lnTo>
                      <a:lnTo>
                        <a:pt x="157" y="869"/>
                      </a:lnTo>
                      <a:lnTo>
                        <a:pt x="175" y="746"/>
                      </a:lnTo>
                      <a:lnTo>
                        <a:pt x="201" y="624"/>
                      </a:lnTo>
                      <a:lnTo>
                        <a:pt x="239" y="506"/>
                      </a:lnTo>
                      <a:lnTo>
                        <a:pt x="287" y="391"/>
                      </a:lnTo>
                      <a:lnTo>
                        <a:pt x="345" y="281"/>
                      </a:lnTo>
                      <a:lnTo>
                        <a:pt x="361" y="263"/>
                      </a:lnTo>
                      <a:lnTo>
                        <a:pt x="381" y="251"/>
                      </a:lnTo>
                      <a:lnTo>
                        <a:pt x="403" y="245"/>
                      </a:lnTo>
                      <a:lnTo>
                        <a:pt x="425" y="247"/>
                      </a:lnTo>
                      <a:lnTo>
                        <a:pt x="447" y="255"/>
                      </a:lnTo>
                      <a:lnTo>
                        <a:pt x="466" y="271"/>
                      </a:lnTo>
                      <a:lnTo>
                        <a:pt x="598" y="425"/>
                      </a:lnTo>
                      <a:lnTo>
                        <a:pt x="736" y="570"/>
                      </a:lnTo>
                      <a:lnTo>
                        <a:pt x="881" y="706"/>
                      </a:lnTo>
                      <a:lnTo>
                        <a:pt x="1031" y="835"/>
                      </a:lnTo>
                      <a:lnTo>
                        <a:pt x="1188" y="953"/>
                      </a:lnTo>
                      <a:lnTo>
                        <a:pt x="1351" y="1064"/>
                      </a:lnTo>
                      <a:lnTo>
                        <a:pt x="1519" y="1166"/>
                      </a:lnTo>
                      <a:lnTo>
                        <a:pt x="1690" y="1258"/>
                      </a:lnTo>
                      <a:lnTo>
                        <a:pt x="1870" y="1342"/>
                      </a:lnTo>
                      <a:lnTo>
                        <a:pt x="2051" y="1415"/>
                      </a:lnTo>
                      <a:lnTo>
                        <a:pt x="2237" y="1479"/>
                      </a:lnTo>
                      <a:lnTo>
                        <a:pt x="2426" y="1533"/>
                      </a:lnTo>
                      <a:lnTo>
                        <a:pt x="2619" y="1577"/>
                      </a:lnTo>
                      <a:lnTo>
                        <a:pt x="2817" y="1611"/>
                      </a:lnTo>
                      <a:lnTo>
                        <a:pt x="3016" y="1635"/>
                      </a:lnTo>
                      <a:lnTo>
                        <a:pt x="3022" y="1635"/>
                      </a:lnTo>
                      <a:lnTo>
                        <a:pt x="3042" y="1631"/>
                      </a:lnTo>
                      <a:lnTo>
                        <a:pt x="3060" y="1617"/>
                      </a:lnTo>
                      <a:lnTo>
                        <a:pt x="3066" y="1609"/>
                      </a:lnTo>
                      <a:lnTo>
                        <a:pt x="3072" y="1595"/>
                      </a:lnTo>
                      <a:lnTo>
                        <a:pt x="3074" y="1577"/>
                      </a:lnTo>
                      <a:lnTo>
                        <a:pt x="3064" y="1449"/>
                      </a:lnTo>
                      <a:lnTo>
                        <a:pt x="3068" y="1320"/>
                      </a:lnTo>
                      <a:lnTo>
                        <a:pt x="3082" y="1188"/>
                      </a:lnTo>
                      <a:lnTo>
                        <a:pt x="3106" y="1056"/>
                      </a:lnTo>
                      <a:lnTo>
                        <a:pt x="3140" y="941"/>
                      </a:lnTo>
                      <a:lnTo>
                        <a:pt x="3181" y="831"/>
                      </a:lnTo>
                      <a:lnTo>
                        <a:pt x="3233" y="726"/>
                      </a:lnTo>
                      <a:lnTo>
                        <a:pt x="3293" y="624"/>
                      </a:lnTo>
                      <a:lnTo>
                        <a:pt x="3363" y="530"/>
                      </a:lnTo>
                      <a:lnTo>
                        <a:pt x="3439" y="441"/>
                      </a:lnTo>
                      <a:lnTo>
                        <a:pt x="3522" y="359"/>
                      </a:lnTo>
                      <a:lnTo>
                        <a:pt x="3612" y="285"/>
                      </a:lnTo>
                      <a:lnTo>
                        <a:pt x="3708" y="217"/>
                      </a:lnTo>
                      <a:lnTo>
                        <a:pt x="3811" y="159"/>
                      </a:lnTo>
                      <a:lnTo>
                        <a:pt x="3919" y="110"/>
                      </a:lnTo>
                      <a:lnTo>
                        <a:pt x="4031" y="68"/>
                      </a:lnTo>
                      <a:lnTo>
                        <a:pt x="4142" y="38"/>
                      </a:lnTo>
                      <a:lnTo>
                        <a:pt x="4254" y="16"/>
                      </a:lnTo>
                      <a:lnTo>
                        <a:pt x="4367" y="4"/>
                      </a:lnTo>
                      <a:lnTo>
                        <a:pt x="447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8F712AC7-C899-4D10-9141-8C04F57D69CF}"/>
                  </a:ext>
                </a:extLst>
              </p:cNvPr>
              <p:cNvGrpSpPr/>
              <p:nvPr/>
            </p:nvGrpSpPr>
            <p:grpSpPr>
              <a:xfrm>
                <a:off x="8559410" y="582455"/>
                <a:ext cx="381390" cy="403232"/>
                <a:chOff x="8559410" y="582455"/>
                <a:chExt cx="381390" cy="403232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C741F590-2AD5-4C4D-BE7F-8C30BE0AB89B}"/>
                    </a:ext>
                  </a:extLst>
                </p:cNvPr>
                <p:cNvGrpSpPr/>
                <p:nvPr/>
              </p:nvGrpSpPr>
              <p:grpSpPr>
                <a:xfrm>
                  <a:off x="8559410" y="582455"/>
                  <a:ext cx="381390" cy="403232"/>
                  <a:chOff x="6374296" y="3538331"/>
                  <a:chExt cx="877404" cy="927652"/>
                </a:xfrm>
              </p:grpSpPr>
              <p:sp>
                <p:nvSpPr>
                  <p:cNvPr id="39" name="Freeform: Shape 38">
                    <a:extLst>
                      <a:ext uri="{FF2B5EF4-FFF2-40B4-BE49-F238E27FC236}">
                        <a16:creationId xmlns:a16="http://schemas.microsoft.com/office/drawing/2014/main" id="{175003E9-4E63-432D-B072-6CC22AC5F7FD}"/>
                      </a:ext>
                    </a:extLst>
                  </p:cNvPr>
                  <p:cNvSpPr/>
                  <p:nvPr/>
                </p:nvSpPr>
                <p:spPr>
                  <a:xfrm>
                    <a:off x="6374296" y="3538331"/>
                    <a:ext cx="463826" cy="927652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0" name="Oval 39">
                    <a:extLst>
                      <a:ext uri="{FF2B5EF4-FFF2-40B4-BE49-F238E27FC236}">
                        <a16:creationId xmlns:a16="http://schemas.microsoft.com/office/drawing/2014/main" id="{B3D5EFC3-3A3A-4D19-9952-6CA92A892438}"/>
                      </a:ext>
                    </a:extLst>
                  </p:cNvPr>
                  <p:cNvSpPr/>
                  <p:nvPr/>
                </p:nvSpPr>
                <p:spPr>
                  <a:xfrm>
                    <a:off x="6427518" y="3590066"/>
                    <a:ext cx="824182" cy="824182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38" name="Freeform 462">
                  <a:extLst>
                    <a:ext uri="{FF2B5EF4-FFF2-40B4-BE49-F238E27FC236}">
                      <a16:creationId xmlns:a16="http://schemas.microsoft.com/office/drawing/2014/main" id="{E0FC11A2-D246-4EAD-B972-75287532F49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649569" y="719228"/>
                  <a:ext cx="201072" cy="129687"/>
                </a:xfrm>
                <a:custGeom>
                  <a:avLst/>
                  <a:gdLst>
                    <a:gd name="T0" fmla="*/ 1490 w 4011"/>
                    <a:gd name="T1" fmla="*/ 839 h 2844"/>
                    <a:gd name="T2" fmla="*/ 1465 w 4011"/>
                    <a:gd name="T3" fmla="*/ 854 h 2844"/>
                    <a:gd name="T4" fmla="*/ 1455 w 4011"/>
                    <a:gd name="T5" fmla="*/ 883 h 2844"/>
                    <a:gd name="T6" fmla="*/ 1457 w 4011"/>
                    <a:gd name="T7" fmla="*/ 1979 h 2844"/>
                    <a:gd name="T8" fmla="*/ 1475 w 4011"/>
                    <a:gd name="T9" fmla="*/ 2001 h 2844"/>
                    <a:gd name="T10" fmla="*/ 1503 w 4011"/>
                    <a:gd name="T11" fmla="*/ 2007 h 2844"/>
                    <a:gd name="T12" fmla="*/ 2614 w 4011"/>
                    <a:gd name="T13" fmla="*/ 1479 h 2844"/>
                    <a:gd name="T14" fmla="*/ 2635 w 4011"/>
                    <a:gd name="T15" fmla="*/ 1459 h 2844"/>
                    <a:gd name="T16" fmla="*/ 2640 w 4011"/>
                    <a:gd name="T17" fmla="*/ 1433 h 2844"/>
                    <a:gd name="T18" fmla="*/ 2628 w 4011"/>
                    <a:gd name="T19" fmla="*/ 1409 h 2844"/>
                    <a:gd name="T20" fmla="*/ 1519 w 4011"/>
                    <a:gd name="T21" fmla="*/ 842 h 2844"/>
                    <a:gd name="T22" fmla="*/ 833 w 4011"/>
                    <a:gd name="T23" fmla="*/ 0 h 2844"/>
                    <a:gd name="T24" fmla="*/ 3259 w 4011"/>
                    <a:gd name="T25" fmla="*/ 4 h 2844"/>
                    <a:gd name="T26" fmla="*/ 3412 w 4011"/>
                    <a:gd name="T27" fmla="*/ 33 h 2844"/>
                    <a:gd name="T28" fmla="*/ 3555 w 4011"/>
                    <a:gd name="T29" fmla="*/ 89 h 2844"/>
                    <a:gd name="T30" fmla="*/ 3683 w 4011"/>
                    <a:gd name="T31" fmla="*/ 170 h 2844"/>
                    <a:gd name="T32" fmla="*/ 3793 w 4011"/>
                    <a:gd name="T33" fmla="*/ 271 h 2844"/>
                    <a:gd name="T34" fmla="*/ 3885 w 4011"/>
                    <a:gd name="T35" fmla="*/ 392 h 2844"/>
                    <a:gd name="T36" fmla="*/ 3953 w 4011"/>
                    <a:gd name="T37" fmla="*/ 527 h 2844"/>
                    <a:gd name="T38" fmla="*/ 3997 w 4011"/>
                    <a:gd name="T39" fmla="*/ 676 h 2844"/>
                    <a:gd name="T40" fmla="*/ 4011 w 4011"/>
                    <a:gd name="T41" fmla="*/ 835 h 2844"/>
                    <a:gd name="T42" fmla="*/ 4008 w 4011"/>
                    <a:gd name="T43" fmla="*/ 2090 h 2844"/>
                    <a:gd name="T44" fmla="*/ 3979 w 4011"/>
                    <a:gd name="T45" fmla="*/ 2243 h 2844"/>
                    <a:gd name="T46" fmla="*/ 3921 w 4011"/>
                    <a:gd name="T47" fmla="*/ 2386 h 2844"/>
                    <a:gd name="T48" fmla="*/ 3842 w 4011"/>
                    <a:gd name="T49" fmla="*/ 2514 h 2844"/>
                    <a:gd name="T50" fmla="*/ 3740 w 4011"/>
                    <a:gd name="T51" fmla="*/ 2626 h 2844"/>
                    <a:gd name="T52" fmla="*/ 3620 w 4011"/>
                    <a:gd name="T53" fmla="*/ 2717 h 2844"/>
                    <a:gd name="T54" fmla="*/ 3485 w 4011"/>
                    <a:gd name="T55" fmla="*/ 2785 h 2844"/>
                    <a:gd name="T56" fmla="*/ 3337 w 4011"/>
                    <a:gd name="T57" fmla="*/ 2829 h 2844"/>
                    <a:gd name="T58" fmla="*/ 3178 w 4011"/>
                    <a:gd name="T59" fmla="*/ 2844 h 2844"/>
                    <a:gd name="T60" fmla="*/ 753 w 4011"/>
                    <a:gd name="T61" fmla="*/ 2840 h 2844"/>
                    <a:gd name="T62" fmla="*/ 599 w 4011"/>
                    <a:gd name="T63" fmla="*/ 2811 h 2844"/>
                    <a:gd name="T64" fmla="*/ 457 w 4011"/>
                    <a:gd name="T65" fmla="*/ 2754 h 2844"/>
                    <a:gd name="T66" fmla="*/ 329 w 4011"/>
                    <a:gd name="T67" fmla="*/ 2673 h 2844"/>
                    <a:gd name="T68" fmla="*/ 218 w 4011"/>
                    <a:gd name="T69" fmla="*/ 2572 h 2844"/>
                    <a:gd name="T70" fmla="*/ 127 w 4011"/>
                    <a:gd name="T71" fmla="*/ 2452 h 2844"/>
                    <a:gd name="T72" fmla="*/ 58 w 4011"/>
                    <a:gd name="T73" fmla="*/ 2317 h 2844"/>
                    <a:gd name="T74" fmla="*/ 15 w 4011"/>
                    <a:gd name="T75" fmla="*/ 2168 h 2844"/>
                    <a:gd name="T76" fmla="*/ 0 w 4011"/>
                    <a:gd name="T77" fmla="*/ 2009 h 2844"/>
                    <a:gd name="T78" fmla="*/ 4 w 4011"/>
                    <a:gd name="T79" fmla="*/ 754 h 2844"/>
                    <a:gd name="T80" fmla="*/ 33 w 4011"/>
                    <a:gd name="T81" fmla="*/ 601 h 2844"/>
                    <a:gd name="T82" fmla="*/ 89 w 4011"/>
                    <a:gd name="T83" fmla="*/ 458 h 2844"/>
                    <a:gd name="T84" fmla="*/ 169 w 4011"/>
                    <a:gd name="T85" fmla="*/ 330 h 2844"/>
                    <a:gd name="T86" fmla="*/ 272 w 4011"/>
                    <a:gd name="T87" fmla="*/ 219 h 2844"/>
                    <a:gd name="T88" fmla="*/ 391 w 4011"/>
                    <a:gd name="T89" fmla="*/ 127 h 2844"/>
                    <a:gd name="T90" fmla="*/ 526 w 4011"/>
                    <a:gd name="T91" fmla="*/ 59 h 2844"/>
                    <a:gd name="T92" fmla="*/ 675 w 4011"/>
                    <a:gd name="T93" fmla="*/ 15 h 2844"/>
                    <a:gd name="T94" fmla="*/ 833 w 4011"/>
                    <a:gd name="T95" fmla="*/ 0 h 28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4011" h="2844">
                      <a:moveTo>
                        <a:pt x="1504" y="839"/>
                      </a:moveTo>
                      <a:lnTo>
                        <a:pt x="1490" y="839"/>
                      </a:lnTo>
                      <a:lnTo>
                        <a:pt x="1476" y="845"/>
                      </a:lnTo>
                      <a:lnTo>
                        <a:pt x="1465" y="854"/>
                      </a:lnTo>
                      <a:lnTo>
                        <a:pt x="1458" y="867"/>
                      </a:lnTo>
                      <a:lnTo>
                        <a:pt x="1455" y="883"/>
                      </a:lnTo>
                      <a:lnTo>
                        <a:pt x="1455" y="1963"/>
                      </a:lnTo>
                      <a:lnTo>
                        <a:pt x="1457" y="1979"/>
                      </a:lnTo>
                      <a:lnTo>
                        <a:pt x="1464" y="1991"/>
                      </a:lnTo>
                      <a:lnTo>
                        <a:pt x="1475" y="2001"/>
                      </a:lnTo>
                      <a:lnTo>
                        <a:pt x="1489" y="2007"/>
                      </a:lnTo>
                      <a:lnTo>
                        <a:pt x="1503" y="2007"/>
                      </a:lnTo>
                      <a:lnTo>
                        <a:pt x="1518" y="2003"/>
                      </a:lnTo>
                      <a:lnTo>
                        <a:pt x="2614" y="1479"/>
                      </a:lnTo>
                      <a:lnTo>
                        <a:pt x="2626" y="1471"/>
                      </a:lnTo>
                      <a:lnTo>
                        <a:pt x="2635" y="1459"/>
                      </a:lnTo>
                      <a:lnTo>
                        <a:pt x="2640" y="1446"/>
                      </a:lnTo>
                      <a:lnTo>
                        <a:pt x="2640" y="1433"/>
                      </a:lnTo>
                      <a:lnTo>
                        <a:pt x="2636" y="1420"/>
                      </a:lnTo>
                      <a:lnTo>
                        <a:pt x="2628" y="1409"/>
                      </a:lnTo>
                      <a:lnTo>
                        <a:pt x="2615" y="1400"/>
                      </a:lnTo>
                      <a:lnTo>
                        <a:pt x="1519" y="842"/>
                      </a:lnTo>
                      <a:lnTo>
                        <a:pt x="1504" y="839"/>
                      </a:lnTo>
                      <a:close/>
                      <a:moveTo>
                        <a:pt x="833" y="0"/>
                      </a:moveTo>
                      <a:lnTo>
                        <a:pt x="3178" y="0"/>
                      </a:lnTo>
                      <a:lnTo>
                        <a:pt x="3259" y="4"/>
                      </a:lnTo>
                      <a:lnTo>
                        <a:pt x="3337" y="15"/>
                      </a:lnTo>
                      <a:lnTo>
                        <a:pt x="3412" y="33"/>
                      </a:lnTo>
                      <a:lnTo>
                        <a:pt x="3485" y="59"/>
                      </a:lnTo>
                      <a:lnTo>
                        <a:pt x="3555" y="89"/>
                      </a:lnTo>
                      <a:lnTo>
                        <a:pt x="3620" y="127"/>
                      </a:lnTo>
                      <a:lnTo>
                        <a:pt x="3683" y="170"/>
                      </a:lnTo>
                      <a:lnTo>
                        <a:pt x="3740" y="219"/>
                      </a:lnTo>
                      <a:lnTo>
                        <a:pt x="3793" y="271"/>
                      </a:lnTo>
                      <a:lnTo>
                        <a:pt x="3842" y="330"/>
                      </a:lnTo>
                      <a:lnTo>
                        <a:pt x="3885" y="392"/>
                      </a:lnTo>
                      <a:lnTo>
                        <a:pt x="3921" y="458"/>
                      </a:lnTo>
                      <a:lnTo>
                        <a:pt x="3953" y="527"/>
                      </a:lnTo>
                      <a:lnTo>
                        <a:pt x="3979" y="601"/>
                      </a:lnTo>
                      <a:lnTo>
                        <a:pt x="3997" y="676"/>
                      </a:lnTo>
                      <a:lnTo>
                        <a:pt x="4008" y="754"/>
                      </a:lnTo>
                      <a:lnTo>
                        <a:pt x="4011" y="835"/>
                      </a:lnTo>
                      <a:lnTo>
                        <a:pt x="4011" y="2009"/>
                      </a:lnTo>
                      <a:lnTo>
                        <a:pt x="4008" y="2090"/>
                      </a:lnTo>
                      <a:lnTo>
                        <a:pt x="3997" y="2168"/>
                      </a:lnTo>
                      <a:lnTo>
                        <a:pt x="3979" y="2243"/>
                      </a:lnTo>
                      <a:lnTo>
                        <a:pt x="3953" y="2317"/>
                      </a:lnTo>
                      <a:lnTo>
                        <a:pt x="3921" y="2386"/>
                      </a:lnTo>
                      <a:lnTo>
                        <a:pt x="3885" y="2452"/>
                      </a:lnTo>
                      <a:lnTo>
                        <a:pt x="3842" y="2514"/>
                      </a:lnTo>
                      <a:lnTo>
                        <a:pt x="3793" y="2572"/>
                      </a:lnTo>
                      <a:lnTo>
                        <a:pt x="3740" y="2626"/>
                      </a:lnTo>
                      <a:lnTo>
                        <a:pt x="3683" y="2673"/>
                      </a:lnTo>
                      <a:lnTo>
                        <a:pt x="3620" y="2717"/>
                      </a:lnTo>
                      <a:lnTo>
                        <a:pt x="3555" y="2754"/>
                      </a:lnTo>
                      <a:lnTo>
                        <a:pt x="3485" y="2785"/>
                      </a:lnTo>
                      <a:lnTo>
                        <a:pt x="3412" y="2811"/>
                      </a:lnTo>
                      <a:lnTo>
                        <a:pt x="3337" y="2829"/>
                      </a:lnTo>
                      <a:lnTo>
                        <a:pt x="3259" y="2840"/>
                      </a:lnTo>
                      <a:lnTo>
                        <a:pt x="3178" y="2844"/>
                      </a:lnTo>
                      <a:lnTo>
                        <a:pt x="833" y="2844"/>
                      </a:lnTo>
                      <a:lnTo>
                        <a:pt x="753" y="2840"/>
                      </a:lnTo>
                      <a:lnTo>
                        <a:pt x="675" y="2829"/>
                      </a:lnTo>
                      <a:lnTo>
                        <a:pt x="599" y="2811"/>
                      </a:lnTo>
                      <a:lnTo>
                        <a:pt x="526" y="2785"/>
                      </a:lnTo>
                      <a:lnTo>
                        <a:pt x="457" y="2754"/>
                      </a:lnTo>
                      <a:lnTo>
                        <a:pt x="391" y="2717"/>
                      </a:lnTo>
                      <a:lnTo>
                        <a:pt x="329" y="2673"/>
                      </a:lnTo>
                      <a:lnTo>
                        <a:pt x="272" y="2626"/>
                      </a:lnTo>
                      <a:lnTo>
                        <a:pt x="218" y="2572"/>
                      </a:lnTo>
                      <a:lnTo>
                        <a:pt x="169" y="2514"/>
                      </a:lnTo>
                      <a:lnTo>
                        <a:pt x="127" y="2452"/>
                      </a:lnTo>
                      <a:lnTo>
                        <a:pt x="89" y="2386"/>
                      </a:lnTo>
                      <a:lnTo>
                        <a:pt x="58" y="2317"/>
                      </a:lnTo>
                      <a:lnTo>
                        <a:pt x="33" y="2243"/>
                      </a:lnTo>
                      <a:lnTo>
                        <a:pt x="15" y="2168"/>
                      </a:lnTo>
                      <a:lnTo>
                        <a:pt x="4" y="2090"/>
                      </a:lnTo>
                      <a:lnTo>
                        <a:pt x="0" y="2009"/>
                      </a:lnTo>
                      <a:lnTo>
                        <a:pt x="0" y="835"/>
                      </a:lnTo>
                      <a:lnTo>
                        <a:pt x="4" y="754"/>
                      </a:lnTo>
                      <a:lnTo>
                        <a:pt x="15" y="676"/>
                      </a:lnTo>
                      <a:lnTo>
                        <a:pt x="33" y="601"/>
                      </a:lnTo>
                      <a:lnTo>
                        <a:pt x="58" y="527"/>
                      </a:lnTo>
                      <a:lnTo>
                        <a:pt x="89" y="458"/>
                      </a:lnTo>
                      <a:lnTo>
                        <a:pt x="127" y="392"/>
                      </a:lnTo>
                      <a:lnTo>
                        <a:pt x="169" y="330"/>
                      </a:lnTo>
                      <a:lnTo>
                        <a:pt x="218" y="271"/>
                      </a:lnTo>
                      <a:lnTo>
                        <a:pt x="272" y="219"/>
                      </a:lnTo>
                      <a:lnTo>
                        <a:pt x="329" y="170"/>
                      </a:lnTo>
                      <a:lnTo>
                        <a:pt x="391" y="127"/>
                      </a:lnTo>
                      <a:lnTo>
                        <a:pt x="457" y="89"/>
                      </a:lnTo>
                      <a:lnTo>
                        <a:pt x="526" y="59"/>
                      </a:lnTo>
                      <a:lnTo>
                        <a:pt x="599" y="33"/>
                      </a:lnTo>
                      <a:lnTo>
                        <a:pt x="675" y="15"/>
                      </a:lnTo>
                      <a:lnTo>
                        <a:pt x="753" y="4"/>
                      </a:lnTo>
                      <a:lnTo>
                        <a:pt x="83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D2D31228-DADA-438A-A531-625043F2780A}"/>
                  </a:ext>
                </a:extLst>
              </p:cNvPr>
              <p:cNvGrpSpPr/>
              <p:nvPr/>
            </p:nvGrpSpPr>
            <p:grpSpPr>
              <a:xfrm>
                <a:off x="10312010" y="582455"/>
                <a:ext cx="381390" cy="403232"/>
                <a:chOff x="10312010" y="582455"/>
                <a:chExt cx="381390" cy="403232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7D105FC5-1420-4A1B-ADFA-A7787BB18C9C}"/>
                    </a:ext>
                  </a:extLst>
                </p:cNvPr>
                <p:cNvGrpSpPr/>
                <p:nvPr/>
              </p:nvGrpSpPr>
              <p:grpSpPr>
                <a:xfrm>
                  <a:off x="10312010" y="582455"/>
                  <a:ext cx="381390" cy="403232"/>
                  <a:chOff x="6374296" y="3538331"/>
                  <a:chExt cx="877404" cy="927652"/>
                </a:xfrm>
              </p:grpSpPr>
              <p:sp>
                <p:nvSpPr>
                  <p:cNvPr id="35" name="Freeform: Shape 34">
                    <a:extLst>
                      <a:ext uri="{FF2B5EF4-FFF2-40B4-BE49-F238E27FC236}">
                        <a16:creationId xmlns:a16="http://schemas.microsoft.com/office/drawing/2014/main" id="{44C540B9-45F9-4EA6-998F-BD2794C5A114}"/>
                      </a:ext>
                    </a:extLst>
                  </p:cNvPr>
                  <p:cNvSpPr/>
                  <p:nvPr/>
                </p:nvSpPr>
                <p:spPr>
                  <a:xfrm>
                    <a:off x="6374296" y="3538331"/>
                    <a:ext cx="463826" cy="927652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" name="Oval 35">
                    <a:extLst>
                      <a:ext uri="{FF2B5EF4-FFF2-40B4-BE49-F238E27FC236}">
                        <a16:creationId xmlns:a16="http://schemas.microsoft.com/office/drawing/2014/main" id="{EA3D5B77-8C2C-4E72-B8E5-EEBB1AA7459B}"/>
                      </a:ext>
                    </a:extLst>
                  </p:cNvPr>
                  <p:cNvSpPr/>
                  <p:nvPr/>
                </p:nvSpPr>
                <p:spPr>
                  <a:xfrm>
                    <a:off x="6427518" y="3590066"/>
                    <a:ext cx="824182" cy="824182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0" name="Group 465">
                  <a:extLst>
                    <a:ext uri="{FF2B5EF4-FFF2-40B4-BE49-F238E27FC236}">
                      <a16:creationId xmlns:a16="http://schemas.microsoft.com/office/drawing/2014/main" id="{C6F1A44B-EC0B-496C-A9E3-63C3B304AE32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10401053" y="682419"/>
                  <a:ext cx="203305" cy="203305"/>
                  <a:chOff x="4748" y="2555"/>
                  <a:chExt cx="892" cy="892"/>
                </a:xfrm>
                <a:solidFill>
                  <a:schemeClr val="accent2"/>
                </a:solidFill>
              </p:grpSpPr>
              <p:sp>
                <p:nvSpPr>
                  <p:cNvPr id="31" name="Freeform 467">
                    <a:extLst>
                      <a:ext uri="{FF2B5EF4-FFF2-40B4-BE49-F238E27FC236}">
                        <a16:creationId xmlns:a16="http://schemas.microsoft.com/office/drawing/2014/main" id="{00912FFE-1C58-4A1C-8A92-CD7D8D9BB8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48" y="2796"/>
                    <a:ext cx="198" cy="416"/>
                  </a:xfrm>
                  <a:custGeom>
                    <a:avLst/>
                    <a:gdLst>
                      <a:gd name="T0" fmla="*/ 199 w 790"/>
                      <a:gd name="T1" fmla="*/ 0 h 1667"/>
                      <a:gd name="T2" fmla="*/ 200 w 790"/>
                      <a:gd name="T3" fmla="*/ 0 h 1667"/>
                      <a:gd name="T4" fmla="*/ 603 w 790"/>
                      <a:gd name="T5" fmla="*/ 75 h 1667"/>
                      <a:gd name="T6" fmla="*/ 781 w 790"/>
                      <a:gd name="T7" fmla="*/ 476 h 1667"/>
                      <a:gd name="T8" fmla="*/ 760 w 790"/>
                      <a:gd name="T9" fmla="*/ 542 h 1667"/>
                      <a:gd name="T10" fmla="*/ 745 w 790"/>
                      <a:gd name="T11" fmla="*/ 609 h 1667"/>
                      <a:gd name="T12" fmla="*/ 733 w 790"/>
                      <a:gd name="T13" fmla="*/ 678 h 1667"/>
                      <a:gd name="T14" fmla="*/ 725 w 790"/>
                      <a:gd name="T15" fmla="*/ 750 h 1667"/>
                      <a:gd name="T16" fmla="*/ 723 w 790"/>
                      <a:gd name="T17" fmla="*/ 821 h 1667"/>
                      <a:gd name="T18" fmla="*/ 727 w 790"/>
                      <a:gd name="T19" fmla="*/ 899 h 1667"/>
                      <a:gd name="T20" fmla="*/ 734 w 790"/>
                      <a:gd name="T21" fmla="*/ 976 h 1667"/>
                      <a:gd name="T22" fmla="*/ 748 w 790"/>
                      <a:gd name="T23" fmla="*/ 1050 h 1667"/>
                      <a:gd name="T24" fmla="*/ 767 w 790"/>
                      <a:gd name="T25" fmla="*/ 1123 h 1667"/>
                      <a:gd name="T26" fmla="*/ 790 w 790"/>
                      <a:gd name="T27" fmla="*/ 1193 h 1667"/>
                      <a:gd name="T28" fmla="*/ 666 w 790"/>
                      <a:gd name="T29" fmla="*/ 1657 h 1667"/>
                      <a:gd name="T30" fmla="*/ 213 w 790"/>
                      <a:gd name="T31" fmla="*/ 1667 h 1667"/>
                      <a:gd name="T32" fmla="*/ 170 w 790"/>
                      <a:gd name="T33" fmla="*/ 1581 h 1667"/>
                      <a:gd name="T34" fmla="*/ 131 w 790"/>
                      <a:gd name="T35" fmla="*/ 1494 h 1667"/>
                      <a:gd name="T36" fmla="*/ 97 w 790"/>
                      <a:gd name="T37" fmla="*/ 1404 h 1667"/>
                      <a:gd name="T38" fmla="*/ 68 w 790"/>
                      <a:gd name="T39" fmla="*/ 1311 h 1667"/>
                      <a:gd name="T40" fmla="*/ 44 w 790"/>
                      <a:gd name="T41" fmla="*/ 1217 h 1667"/>
                      <a:gd name="T42" fmla="*/ 25 w 790"/>
                      <a:gd name="T43" fmla="*/ 1120 h 1667"/>
                      <a:gd name="T44" fmla="*/ 11 w 790"/>
                      <a:gd name="T45" fmla="*/ 1022 h 1667"/>
                      <a:gd name="T46" fmla="*/ 3 w 790"/>
                      <a:gd name="T47" fmla="*/ 923 h 1667"/>
                      <a:gd name="T48" fmla="*/ 0 w 790"/>
                      <a:gd name="T49" fmla="*/ 821 h 1667"/>
                      <a:gd name="T50" fmla="*/ 3 w 790"/>
                      <a:gd name="T51" fmla="*/ 711 h 1667"/>
                      <a:gd name="T52" fmla="*/ 13 w 790"/>
                      <a:gd name="T53" fmla="*/ 603 h 1667"/>
                      <a:gd name="T54" fmla="*/ 29 w 790"/>
                      <a:gd name="T55" fmla="*/ 497 h 1667"/>
                      <a:gd name="T56" fmla="*/ 52 w 790"/>
                      <a:gd name="T57" fmla="*/ 392 h 1667"/>
                      <a:gd name="T58" fmla="*/ 80 w 790"/>
                      <a:gd name="T59" fmla="*/ 290 h 1667"/>
                      <a:gd name="T60" fmla="*/ 115 w 790"/>
                      <a:gd name="T61" fmla="*/ 191 h 1667"/>
                      <a:gd name="T62" fmla="*/ 155 w 790"/>
                      <a:gd name="T63" fmla="*/ 94 h 1667"/>
                      <a:gd name="T64" fmla="*/ 199 w 790"/>
                      <a:gd name="T65" fmla="*/ 0 h 16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790" h="1667">
                        <a:moveTo>
                          <a:pt x="199" y="0"/>
                        </a:moveTo>
                        <a:lnTo>
                          <a:pt x="200" y="0"/>
                        </a:lnTo>
                        <a:lnTo>
                          <a:pt x="603" y="75"/>
                        </a:lnTo>
                        <a:lnTo>
                          <a:pt x="781" y="476"/>
                        </a:lnTo>
                        <a:lnTo>
                          <a:pt x="760" y="542"/>
                        </a:lnTo>
                        <a:lnTo>
                          <a:pt x="745" y="609"/>
                        </a:lnTo>
                        <a:lnTo>
                          <a:pt x="733" y="678"/>
                        </a:lnTo>
                        <a:lnTo>
                          <a:pt x="725" y="750"/>
                        </a:lnTo>
                        <a:lnTo>
                          <a:pt x="723" y="821"/>
                        </a:lnTo>
                        <a:lnTo>
                          <a:pt x="727" y="899"/>
                        </a:lnTo>
                        <a:lnTo>
                          <a:pt x="734" y="976"/>
                        </a:lnTo>
                        <a:lnTo>
                          <a:pt x="748" y="1050"/>
                        </a:lnTo>
                        <a:lnTo>
                          <a:pt x="767" y="1123"/>
                        </a:lnTo>
                        <a:lnTo>
                          <a:pt x="790" y="1193"/>
                        </a:lnTo>
                        <a:lnTo>
                          <a:pt x="666" y="1657"/>
                        </a:lnTo>
                        <a:lnTo>
                          <a:pt x="213" y="1667"/>
                        </a:lnTo>
                        <a:lnTo>
                          <a:pt x="170" y="1581"/>
                        </a:lnTo>
                        <a:lnTo>
                          <a:pt x="131" y="1494"/>
                        </a:lnTo>
                        <a:lnTo>
                          <a:pt x="97" y="1404"/>
                        </a:lnTo>
                        <a:lnTo>
                          <a:pt x="68" y="1311"/>
                        </a:lnTo>
                        <a:lnTo>
                          <a:pt x="44" y="1217"/>
                        </a:lnTo>
                        <a:lnTo>
                          <a:pt x="25" y="1120"/>
                        </a:lnTo>
                        <a:lnTo>
                          <a:pt x="11" y="1022"/>
                        </a:lnTo>
                        <a:lnTo>
                          <a:pt x="3" y="923"/>
                        </a:lnTo>
                        <a:lnTo>
                          <a:pt x="0" y="821"/>
                        </a:lnTo>
                        <a:lnTo>
                          <a:pt x="3" y="711"/>
                        </a:lnTo>
                        <a:lnTo>
                          <a:pt x="13" y="603"/>
                        </a:lnTo>
                        <a:lnTo>
                          <a:pt x="29" y="497"/>
                        </a:lnTo>
                        <a:lnTo>
                          <a:pt x="52" y="392"/>
                        </a:lnTo>
                        <a:lnTo>
                          <a:pt x="80" y="290"/>
                        </a:lnTo>
                        <a:lnTo>
                          <a:pt x="115" y="191"/>
                        </a:lnTo>
                        <a:lnTo>
                          <a:pt x="155" y="94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" name="Freeform 468">
                    <a:extLst>
                      <a:ext uri="{FF2B5EF4-FFF2-40B4-BE49-F238E27FC236}">
                        <a16:creationId xmlns:a16="http://schemas.microsoft.com/office/drawing/2014/main" id="{E4569986-FFA2-40CE-8AC6-511F7EC919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04" y="2918"/>
                    <a:ext cx="436" cy="431"/>
                  </a:xfrm>
                  <a:custGeom>
                    <a:avLst/>
                    <a:gdLst>
                      <a:gd name="T0" fmla="*/ 0 w 1745"/>
                      <a:gd name="T1" fmla="*/ 0 h 1725"/>
                      <a:gd name="T2" fmla="*/ 1714 w 1745"/>
                      <a:gd name="T3" fmla="*/ 0 h 1725"/>
                      <a:gd name="T4" fmla="*/ 1728 w 1745"/>
                      <a:gd name="T5" fmla="*/ 81 h 1725"/>
                      <a:gd name="T6" fmla="*/ 1737 w 1745"/>
                      <a:gd name="T7" fmla="*/ 164 h 1725"/>
                      <a:gd name="T8" fmla="*/ 1743 w 1745"/>
                      <a:gd name="T9" fmla="*/ 248 h 1725"/>
                      <a:gd name="T10" fmla="*/ 1745 w 1745"/>
                      <a:gd name="T11" fmla="*/ 333 h 1725"/>
                      <a:gd name="T12" fmla="*/ 1743 w 1745"/>
                      <a:gd name="T13" fmla="*/ 428 h 1725"/>
                      <a:gd name="T14" fmla="*/ 1735 w 1745"/>
                      <a:gd name="T15" fmla="*/ 522 h 1725"/>
                      <a:gd name="T16" fmla="*/ 1723 w 1745"/>
                      <a:gd name="T17" fmla="*/ 614 h 1725"/>
                      <a:gd name="T18" fmla="*/ 1706 w 1745"/>
                      <a:gd name="T19" fmla="*/ 706 h 1725"/>
                      <a:gd name="T20" fmla="*/ 1681 w 1745"/>
                      <a:gd name="T21" fmla="*/ 807 h 1725"/>
                      <a:gd name="T22" fmla="*/ 1651 w 1745"/>
                      <a:gd name="T23" fmla="*/ 905 h 1725"/>
                      <a:gd name="T24" fmla="*/ 1615 w 1745"/>
                      <a:gd name="T25" fmla="*/ 1001 h 1725"/>
                      <a:gd name="T26" fmla="*/ 1574 w 1745"/>
                      <a:gd name="T27" fmla="*/ 1095 h 1725"/>
                      <a:gd name="T28" fmla="*/ 1529 w 1745"/>
                      <a:gd name="T29" fmla="*/ 1186 h 1725"/>
                      <a:gd name="T30" fmla="*/ 1477 w 1745"/>
                      <a:gd name="T31" fmla="*/ 1274 h 1725"/>
                      <a:gd name="T32" fmla="*/ 1422 w 1745"/>
                      <a:gd name="T33" fmla="*/ 1358 h 1725"/>
                      <a:gd name="T34" fmla="*/ 1361 w 1745"/>
                      <a:gd name="T35" fmla="*/ 1439 h 1725"/>
                      <a:gd name="T36" fmla="*/ 1296 w 1745"/>
                      <a:gd name="T37" fmla="*/ 1516 h 1725"/>
                      <a:gd name="T38" fmla="*/ 1227 w 1745"/>
                      <a:gd name="T39" fmla="*/ 1589 h 1725"/>
                      <a:gd name="T40" fmla="*/ 1155 w 1745"/>
                      <a:gd name="T41" fmla="*/ 1659 h 1725"/>
                      <a:gd name="T42" fmla="*/ 1078 w 1745"/>
                      <a:gd name="T43" fmla="*/ 1725 h 1725"/>
                      <a:gd name="T44" fmla="*/ 1078 w 1745"/>
                      <a:gd name="T45" fmla="*/ 1725 h 1725"/>
                      <a:gd name="T46" fmla="*/ 569 w 1745"/>
                      <a:gd name="T47" fmla="*/ 1699 h 1725"/>
                      <a:gd name="T48" fmla="*/ 496 w 1745"/>
                      <a:gd name="T49" fmla="*/ 1249 h 1725"/>
                      <a:gd name="T50" fmla="*/ 564 w 1745"/>
                      <a:gd name="T51" fmla="*/ 1206 h 1725"/>
                      <a:gd name="T52" fmla="*/ 629 w 1745"/>
                      <a:gd name="T53" fmla="*/ 1157 h 1725"/>
                      <a:gd name="T54" fmla="*/ 689 w 1745"/>
                      <a:gd name="T55" fmla="*/ 1104 h 1725"/>
                      <a:gd name="T56" fmla="*/ 745 w 1745"/>
                      <a:gd name="T57" fmla="*/ 1047 h 1725"/>
                      <a:gd name="T58" fmla="*/ 797 w 1745"/>
                      <a:gd name="T59" fmla="*/ 986 h 1725"/>
                      <a:gd name="T60" fmla="*/ 843 w 1745"/>
                      <a:gd name="T61" fmla="*/ 921 h 1725"/>
                      <a:gd name="T62" fmla="*/ 885 w 1745"/>
                      <a:gd name="T63" fmla="*/ 852 h 1725"/>
                      <a:gd name="T64" fmla="*/ 922 w 1745"/>
                      <a:gd name="T65" fmla="*/ 781 h 1725"/>
                      <a:gd name="T66" fmla="*/ 955 w 1745"/>
                      <a:gd name="T67" fmla="*/ 706 h 1725"/>
                      <a:gd name="T68" fmla="*/ 0 w 1745"/>
                      <a:gd name="T69" fmla="*/ 706 h 1725"/>
                      <a:gd name="T70" fmla="*/ 0 w 1745"/>
                      <a:gd name="T71" fmla="*/ 0 h 17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745" h="1725">
                        <a:moveTo>
                          <a:pt x="0" y="0"/>
                        </a:moveTo>
                        <a:lnTo>
                          <a:pt x="1714" y="0"/>
                        </a:lnTo>
                        <a:lnTo>
                          <a:pt x="1728" y="81"/>
                        </a:lnTo>
                        <a:lnTo>
                          <a:pt x="1737" y="164"/>
                        </a:lnTo>
                        <a:lnTo>
                          <a:pt x="1743" y="248"/>
                        </a:lnTo>
                        <a:lnTo>
                          <a:pt x="1745" y="333"/>
                        </a:lnTo>
                        <a:lnTo>
                          <a:pt x="1743" y="428"/>
                        </a:lnTo>
                        <a:lnTo>
                          <a:pt x="1735" y="522"/>
                        </a:lnTo>
                        <a:lnTo>
                          <a:pt x="1723" y="614"/>
                        </a:lnTo>
                        <a:lnTo>
                          <a:pt x="1706" y="706"/>
                        </a:lnTo>
                        <a:lnTo>
                          <a:pt x="1681" y="807"/>
                        </a:lnTo>
                        <a:lnTo>
                          <a:pt x="1651" y="905"/>
                        </a:lnTo>
                        <a:lnTo>
                          <a:pt x="1615" y="1001"/>
                        </a:lnTo>
                        <a:lnTo>
                          <a:pt x="1574" y="1095"/>
                        </a:lnTo>
                        <a:lnTo>
                          <a:pt x="1529" y="1186"/>
                        </a:lnTo>
                        <a:lnTo>
                          <a:pt x="1477" y="1274"/>
                        </a:lnTo>
                        <a:lnTo>
                          <a:pt x="1422" y="1358"/>
                        </a:lnTo>
                        <a:lnTo>
                          <a:pt x="1361" y="1439"/>
                        </a:lnTo>
                        <a:lnTo>
                          <a:pt x="1296" y="1516"/>
                        </a:lnTo>
                        <a:lnTo>
                          <a:pt x="1227" y="1589"/>
                        </a:lnTo>
                        <a:lnTo>
                          <a:pt x="1155" y="1659"/>
                        </a:lnTo>
                        <a:lnTo>
                          <a:pt x="1078" y="1725"/>
                        </a:lnTo>
                        <a:lnTo>
                          <a:pt x="1078" y="1725"/>
                        </a:lnTo>
                        <a:lnTo>
                          <a:pt x="569" y="1699"/>
                        </a:lnTo>
                        <a:lnTo>
                          <a:pt x="496" y="1249"/>
                        </a:lnTo>
                        <a:lnTo>
                          <a:pt x="564" y="1206"/>
                        </a:lnTo>
                        <a:lnTo>
                          <a:pt x="629" y="1157"/>
                        </a:lnTo>
                        <a:lnTo>
                          <a:pt x="689" y="1104"/>
                        </a:lnTo>
                        <a:lnTo>
                          <a:pt x="745" y="1047"/>
                        </a:lnTo>
                        <a:lnTo>
                          <a:pt x="797" y="986"/>
                        </a:lnTo>
                        <a:lnTo>
                          <a:pt x="843" y="921"/>
                        </a:lnTo>
                        <a:lnTo>
                          <a:pt x="885" y="852"/>
                        </a:lnTo>
                        <a:lnTo>
                          <a:pt x="922" y="781"/>
                        </a:lnTo>
                        <a:lnTo>
                          <a:pt x="955" y="706"/>
                        </a:lnTo>
                        <a:lnTo>
                          <a:pt x="0" y="70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" name="Freeform 469">
                    <a:extLst>
                      <a:ext uri="{FF2B5EF4-FFF2-40B4-BE49-F238E27FC236}">
                        <a16:creationId xmlns:a16="http://schemas.microsoft.com/office/drawing/2014/main" id="{47DB964D-9758-4039-867C-30A12CE34A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01" y="3094"/>
                    <a:ext cx="672" cy="353"/>
                  </a:xfrm>
                  <a:custGeom>
                    <a:avLst/>
                    <a:gdLst>
                      <a:gd name="T0" fmla="*/ 577 w 2688"/>
                      <a:gd name="T1" fmla="*/ 0 h 1412"/>
                      <a:gd name="T2" fmla="*/ 609 w 2688"/>
                      <a:gd name="T3" fmla="*/ 75 h 1412"/>
                      <a:gd name="T4" fmla="*/ 645 w 2688"/>
                      <a:gd name="T5" fmla="*/ 145 h 1412"/>
                      <a:gd name="T6" fmla="*/ 687 w 2688"/>
                      <a:gd name="T7" fmla="*/ 213 h 1412"/>
                      <a:gd name="T8" fmla="*/ 733 w 2688"/>
                      <a:gd name="T9" fmla="*/ 278 h 1412"/>
                      <a:gd name="T10" fmla="*/ 783 w 2688"/>
                      <a:gd name="T11" fmla="*/ 338 h 1412"/>
                      <a:gd name="T12" fmla="*/ 838 w 2688"/>
                      <a:gd name="T13" fmla="*/ 395 h 1412"/>
                      <a:gd name="T14" fmla="*/ 897 w 2688"/>
                      <a:gd name="T15" fmla="*/ 448 h 1412"/>
                      <a:gd name="T16" fmla="*/ 960 w 2688"/>
                      <a:gd name="T17" fmla="*/ 495 h 1412"/>
                      <a:gd name="T18" fmla="*/ 1027 w 2688"/>
                      <a:gd name="T19" fmla="*/ 538 h 1412"/>
                      <a:gd name="T20" fmla="*/ 1096 w 2688"/>
                      <a:gd name="T21" fmla="*/ 576 h 1412"/>
                      <a:gd name="T22" fmla="*/ 1170 w 2688"/>
                      <a:gd name="T23" fmla="*/ 610 h 1412"/>
                      <a:gd name="T24" fmla="*/ 1246 w 2688"/>
                      <a:gd name="T25" fmla="*/ 638 h 1412"/>
                      <a:gd name="T26" fmla="*/ 1323 w 2688"/>
                      <a:gd name="T27" fmla="*/ 659 h 1412"/>
                      <a:gd name="T28" fmla="*/ 1403 w 2688"/>
                      <a:gd name="T29" fmla="*/ 676 h 1412"/>
                      <a:gd name="T30" fmla="*/ 1487 w 2688"/>
                      <a:gd name="T31" fmla="*/ 685 h 1412"/>
                      <a:gd name="T32" fmla="*/ 1571 w 2688"/>
                      <a:gd name="T33" fmla="*/ 689 h 1412"/>
                      <a:gd name="T34" fmla="*/ 1654 w 2688"/>
                      <a:gd name="T35" fmla="*/ 685 h 1412"/>
                      <a:gd name="T36" fmla="*/ 1735 w 2688"/>
                      <a:gd name="T37" fmla="*/ 676 h 1412"/>
                      <a:gd name="T38" fmla="*/ 1814 w 2688"/>
                      <a:gd name="T39" fmla="*/ 661 h 1412"/>
                      <a:gd name="T40" fmla="*/ 1891 w 2688"/>
                      <a:gd name="T41" fmla="*/ 639 h 1412"/>
                      <a:gd name="T42" fmla="*/ 1966 w 2688"/>
                      <a:gd name="T43" fmla="*/ 613 h 1412"/>
                      <a:gd name="T44" fmla="*/ 2038 w 2688"/>
                      <a:gd name="T45" fmla="*/ 581 h 1412"/>
                      <a:gd name="T46" fmla="*/ 2106 w 2688"/>
                      <a:gd name="T47" fmla="*/ 544 h 1412"/>
                      <a:gd name="T48" fmla="*/ 2688 w 2688"/>
                      <a:gd name="T49" fmla="*/ 1020 h 1412"/>
                      <a:gd name="T50" fmla="*/ 2688 w 2688"/>
                      <a:gd name="T51" fmla="*/ 1020 h 1412"/>
                      <a:gd name="T52" fmla="*/ 2610 w 2688"/>
                      <a:gd name="T53" fmla="*/ 1079 h 1412"/>
                      <a:gd name="T54" fmla="*/ 2528 w 2688"/>
                      <a:gd name="T55" fmla="*/ 1134 h 1412"/>
                      <a:gd name="T56" fmla="*/ 2444 w 2688"/>
                      <a:gd name="T57" fmla="*/ 1184 h 1412"/>
                      <a:gd name="T58" fmla="*/ 2356 w 2688"/>
                      <a:gd name="T59" fmla="*/ 1230 h 1412"/>
                      <a:gd name="T60" fmla="*/ 2266 w 2688"/>
                      <a:gd name="T61" fmla="*/ 1271 h 1412"/>
                      <a:gd name="T62" fmla="*/ 2173 w 2688"/>
                      <a:gd name="T63" fmla="*/ 1308 h 1412"/>
                      <a:gd name="T64" fmla="*/ 2078 w 2688"/>
                      <a:gd name="T65" fmla="*/ 1338 h 1412"/>
                      <a:gd name="T66" fmla="*/ 1981 w 2688"/>
                      <a:gd name="T67" fmla="*/ 1364 h 1412"/>
                      <a:gd name="T68" fmla="*/ 1881 w 2688"/>
                      <a:gd name="T69" fmla="*/ 1385 h 1412"/>
                      <a:gd name="T70" fmla="*/ 1780 w 2688"/>
                      <a:gd name="T71" fmla="*/ 1400 h 1412"/>
                      <a:gd name="T72" fmla="*/ 1676 w 2688"/>
                      <a:gd name="T73" fmla="*/ 1409 h 1412"/>
                      <a:gd name="T74" fmla="*/ 1571 w 2688"/>
                      <a:gd name="T75" fmla="*/ 1412 h 1412"/>
                      <a:gd name="T76" fmla="*/ 1464 w 2688"/>
                      <a:gd name="T77" fmla="*/ 1409 h 1412"/>
                      <a:gd name="T78" fmla="*/ 1360 w 2688"/>
                      <a:gd name="T79" fmla="*/ 1400 h 1412"/>
                      <a:gd name="T80" fmla="*/ 1256 w 2688"/>
                      <a:gd name="T81" fmla="*/ 1384 h 1412"/>
                      <a:gd name="T82" fmla="*/ 1156 w 2688"/>
                      <a:gd name="T83" fmla="*/ 1363 h 1412"/>
                      <a:gd name="T84" fmla="*/ 1056 w 2688"/>
                      <a:gd name="T85" fmla="*/ 1336 h 1412"/>
                      <a:gd name="T86" fmla="*/ 960 w 2688"/>
                      <a:gd name="T87" fmla="*/ 1305 h 1412"/>
                      <a:gd name="T88" fmla="*/ 866 w 2688"/>
                      <a:gd name="T89" fmla="*/ 1267 h 1412"/>
                      <a:gd name="T90" fmla="*/ 775 w 2688"/>
                      <a:gd name="T91" fmla="*/ 1225 h 1412"/>
                      <a:gd name="T92" fmla="*/ 687 w 2688"/>
                      <a:gd name="T93" fmla="*/ 1177 h 1412"/>
                      <a:gd name="T94" fmla="*/ 601 w 2688"/>
                      <a:gd name="T95" fmla="*/ 1125 h 1412"/>
                      <a:gd name="T96" fmla="*/ 519 w 2688"/>
                      <a:gd name="T97" fmla="*/ 1069 h 1412"/>
                      <a:gd name="T98" fmla="*/ 440 w 2688"/>
                      <a:gd name="T99" fmla="*/ 1008 h 1412"/>
                      <a:gd name="T100" fmla="*/ 365 w 2688"/>
                      <a:gd name="T101" fmla="*/ 943 h 1412"/>
                      <a:gd name="T102" fmla="*/ 294 w 2688"/>
                      <a:gd name="T103" fmla="*/ 874 h 1412"/>
                      <a:gd name="T104" fmla="*/ 227 w 2688"/>
                      <a:gd name="T105" fmla="*/ 801 h 1412"/>
                      <a:gd name="T106" fmla="*/ 163 w 2688"/>
                      <a:gd name="T107" fmla="*/ 724 h 1412"/>
                      <a:gd name="T108" fmla="*/ 104 w 2688"/>
                      <a:gd name="T109" fmla="*/ 643 h 1412"/>
                      <a:gd name="T110" fmla="*/ 50 w 2688"/>
                      <a:gd name="T111" fmla="*/ 560 h 1412"/>
                      <a:gd name="T112" fmla="*/ 0 w 2688"/>
                      <a:gd name="T113" fmla="*/ 474 h 1412"/>
                      <a:gd name="T114" fmla="*/ 577 w 2688"/>
                      <a:gd name="T115" fmla="*/ 0 h 14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2688" h="1412">
                        <a:moveTo>
                          <a:pt x="577" y="0"/>
                        </a:moveTo>
                        <a:lnTo>
                          <a:pt x="609" y="75"/>
                        </a:lnTo>
                        <a:lnTo>
                          <a:pt x="645" y="145"/>
                        </a:lnTo>
                        <a:lnTo>
                          <a:pt x="687" y="213"/>
                        </a:lnTo>
                        <a:lnTo>
                          <a:pt x="733" y="278"/>
                        </a:lnTo>
                        <a:lnTo>
                          <a:pt x="783" y="338"/>
                        </a:lnTo>
                        <a:lnTo>
                          <a:pt x="838" y="395"/>
                        </a:lnTo>
                        <a:lnTo>
                          <a:pt x="897" y="448"/>
                        </a:lnTo>
                        <a:lnTo>
                          <a:pt x="960" y="495"/>
                        </a:lnTo>
                        <a:lnTo>
                          <a:pt x="1027" y="538"/>
                        </a:lnTo>
                        <a:lnTo>
                          <a:pt x="1096" y="576"/>
                        </a:lnTo>
                        <a:lnTo>
                          <a:pt x="1170" y="610"/>
                        </a:lnTo>
                        <a:lnTo>
                          <a:pt x="1246" y="638"/>
                        </a:lnTo>
                        <a:lnTo>
                          <a:pt x="1323" y="659"/>
                        </a:lnTo>
                        <a:lnTo>
                          <a:pt x="1403" y="676"/>
                        </a:lnTo>
                        <a:lnTo>
                          <a:pt x="1487" y="685"/>
                        </a:lnTo>
                        <a:lnTo>
                          <a:pt x="1571" y="689"/>
                        </a:lnTo>
                        <a:lnTo>
                          <a:pt x="1654" y="685"/>
                        </a:lnTo>
                        <a:lnTo>
                          <a:pt x="1735" y="676"/>
                        </a:lnTo>
                        <a:lnTo>
                          <a:pt x="1814" y="661"/>
                        </a:lnTo>
                        <a:lnTo>
                          <a:pt x="1891" y="639"/>
                        </a:lnTo>
                        <a:lnTo>
                          <a:pt x="1966" y="613"/>
                        </a:lnTo>
                        <a:lnTo>
                          <a:pt x="2038" y="581"/>
                        </a:lnTo>
                        <a:lnTo>
                          <a:pt x="2106" y="544"/>
                        </a:lnTo>
                        <a:lnTo>
                          <a:pt x="2688" y="1020"/>
                        </a:lnTo>
                        <a:lnTo>
                          <a:pt x="2688" y="1020"/>
                        </a:lnTo>
                        <a:lnTo>
                          <a:pt x="2610" y="1079"/>
                        </a:lnTo>
                        <a:lnTo>
                          <a:pt x="2528" y="1134"/>
                        </a:lnTo>
                        <a:lnTo>
                          <a:pt x="2444" y="1184"/>
                        </a:lnTo>
                        <a:lnTo>
                          <a:pt x="2356" y="1230"/>
                        </a:lnTo>
                        <a:lnTo>
                          <a:pt x="2266" y="1271"/>
                        </a:lnTo>
                        <a:lnTo>
                          <a:pt x="2173" y="1308"/>
                        </a:lnTo>
                        <a:lnTo>
                          <a:pt x="2078" y="1338"/>
                        </a:lnTo>
                        <a:lnTo>
                          <a:pt x="1981" y="1364"/>
                        </a:lnTo>
                        <a:lnTo>
                          <a:pt x="1881" y="1385"/>
                        </a:lnTo>
                        <a:lnTo>
                          <a:pt x="1780" y="1400"/>
                        </a:lnTo>
                        <a:lnTo>
                          <a:pt x="1676" y="1409"/>
                        </a:lnTo>
                        <a:lnTo>
                          <a:pt x="1571" y="1412"/>
                        </a:lnTo>
                        <a:lnTo>
                          <a:pt x="1464" y="1409"/>
                        </a:lnTo>
                        <a:lnTo>
                          <a:pt x="1360" y="1400"/>
                        </a:lnTo>
                        <a:lnTo>
                          <a:pt x="1256" y="1384"/>
                        </a:lnTo>
                        <a:lnTo>
                          <a:pt x="1156" y="1363"/>
                        </a:lnTo>
                        <a:lnTo>
                          <a:pt x="1056" y="1336"/>
                        </a:lnTo>
                        <a:lnTo>
                          <a:pt x="960" y="1305"/>
                        </a:lnTo>
                        <a:lnTo>
                          <a:pt x="866" y="1267"/>
                        </a:lnTo>
                        <a:lnTo>
                          <a:pt x="775" y="1225"/>
                        </a:lnTo>
                        <a:lnTo>
                          <a:pt x="687" y="1177"/>
                        </a:lnTo>
                        <a:lnTo>
                          <a:pt x="601" y="1125"/>
                        </a:lnTo>
                        <a:lnTo>
                          <a:pt x="519" y="1069"/>
                        </a:lnTo>
                        <a:lnTo>
                          <a:pt x="440" y="1008"/>
                        </a:lnTo>
                        <a:lnTo>
                          <a:pt x="365" y="943"/>
                        </a:lnTo>
                        <a:lnTo>
                          <a:pt x="294" y="874"/>
                        </a:lnTo>
                        <a:lnTo>
                          <a:pt x="227" y="801"/>
                        </a:lnTo>
                        <a:lnTo>
                          <a:pt x="163" y="724"/>
                        </a:lnTo>
                        <a:lnTo>
                          <a:pt x="104" y="643"/>
                        </a:lnTo>
                        <a:lnTo>
                          <a:pt x="50" y="560"/>
                        </a:lnTo>
                        <a:lnTo>
                          <a:pt x="0" y="474"/>
                        </a:lnTo>
                        <a:lnTo>
                          <a:pt x="57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4" name="Freeform 470">
                    <a:extLst>
                      <a:ext uri="{FF2B5EF4-FFF2-40B4-BE49-F238E27FC236}">
                        <a16:creationId xmlns:a16="http://schemas.microsoft.com/office/drawing/2014/main" id="{5CC11503-4EE7-4F8A-8E4E-5DFAA72108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98" y="2555"/>
                    <a:ext cx="681" cy="360"/>
                  </a:xfrm>
                  <a:custGeom>
                    <a:avLst/>
                    <a:gdLst>
                      <a:gd name="T0" fmla="*/ 1585 w 2724"/>
                      <a:gd name="T1" fmla="*/ 0 h 1439"/>
                      <a:gd name="T2" fmla="*/ 1692 w 2724"/>
                      <a:gd name="T3" fmla="*/ 3 h 1439"/>
                      <a:gd name="T4" fmla="*/ 1798 w 2724"/>
                      <a:gd name="T5" fmla="*/ 13 h 1439"/>
                      <a:gd name="T6" fmla="*/ 1902 w 2724"/>
                      <a:gd name="T7" fmla="*/ 28 h 1439"/>
                      <a:gd name="T8" fmla="*/ 2003 w 2724"/>
                      <a:gd name="T9" fmla="*/ 50 h 1439"/>
                      <a:gd name="T10" fmla="*/ 2104 w 2724"/>
                      <a:gd name="T11" fmla="*/ 77 h 1439"/>
                      <a:gd name="T12" fmla="*/ 2201 w 2724"/>
                      <a:gd name="T13" fmla="*/ 109 h 1439"/>
                      <a:gd name="T14" fmla="*/ 2295 w 2724"/>
                      <a:gd name="T15" fmla="*/ 147 h 1439"/>
                      <a:gd name="T16" fmla="*/ 2387 w 2724"/>
                      <a:gd name="T17" fmla="*/ 190 h 1439"/>
                      <a:gd name="T18" fmla="*/ 2476 w 2724"/>
                      <a:gd name="T19" fmla="*/ 238 h 1439"/>
                      <a:gd name="T20" fmla="*/ 2562 w 2724"/>
                      <a:gd name="T21" fmla="*/ 291 h 1439"/>
                      <a:gd name="T22" fmla="*/ 2645 w 2724"/>
                      <a:gd name="T23" fmla="*/ 349 h 1439"/>
                      <a:gd name="T24" fmla="*/ 2724 w 2724"/>
                      <a:gd name="T25" fmla="*/ 411 h 1439"/>
                      <a:gd name="T26" fmla="*/ 2146 w 2724"/>
                      <a:gd name="T27" fmla="*/ 883 h 1439"/>
                      <a:gd name="T28" fmla="*/ 2083 w 2724"/>
                      <a:gd name="T29" fmla="*/ 848 h 1439"/>
                      <a:gd name="T30" fmla="*/ 2019 w 2724"/>
                      <a:gd name="T31" fmla="*/ 816 h 1439"/>
                      <a:gd name="T32" fmla="*/ 1952 w 2724"/>
                      <a:gd name="T33" fmla="*/ 788 h 1439"/>
                      <a:gd name="T34" fmla="*/ 1881 w 2724"/>
                      <a:gd name="T35" fmla="*/ 765 h 1439"/>
                      <a:gd name="T36" fmla="*/ 1810 w 2724"/>
                      <a:gd name="T37" fmla="*/ 747 h 1439"/>
                      <a:gd name="T38" fmla="*/ 1736 w 2724"/>
                      <a:gd name="T39" fmla="*/ 734 h 1439"/>
                      <a:gd name="T40" fmla="*/ 1662 w 2724"/>
                      <a:gd name="T41" fmla="*/ 727 h 1439"/>
                      <a:gd name="T42" fmla="*/ 1585 w 2724"/>
                      <a:gd name="T43" fmla="*/ 723 h 1439"/>
                      <a:gd name="T44" fmla="*/ 1504 w 2724"/>
                      <a:gd name="T45" fmla="*/ 727 h 1439"/>
                      <a:gd name="T46" fmla="*/ 1424 w 2724"/>
                      <a:gd name="T47" fmla="*/ 735 h 1439"/>
                      <a:gd name="T48" fmla="*/ 1346 w 2724"/>
                      <a:gd name="T49" fmla="*/ 750 h 1439"/>
                      <a:gd name="T50" fmla="*/ 1270 w 2724"/>
                      <a:gd name="T51" fmla="*/ 771 h 1439"/>
                      <a:gd name="T52" fmla="*/ 1198 w 2724"/>
                      <a:gd name="T53" fmla="*/ 797 h 1439"/>
                      <a:gd name="T54" fmla="*/ 1127 w 2724"/>
                      <a:gd name="T55" fmla="*/ 827 h 1439"/>
                      <a:gd name="T56" fmla="*/ 1058 w 2724"/>
                      <a:gd name="T57" fmla="*/ 863 h 1439"/>
                      <a:gd name="T58" fmla="*/ 994 w 2724"/>
                      <a:gd name="T59" fmla="*/ 904 h 1439"/>
                      <a:gd name="T60" fmla="*/ 932 w 2724"/>
                      <a:gd name="T61" fmla="*/ 948 h 1439"/>
                      <a:gd name="T62" fmla="*/ 874 w 2724"/>
                      <a:gd name="T63" fmla="*/ 997 h 1439"/>
                      <a:gd name="T64" fmla="*/ 820 w 2724"/>
                      <a:gd name="T65" fmla="*/ 1050 h 1439"/>
                      <a:gd name="T66" fmla="*/ 769 w 2724"/>
                      <a:gd name="T67" fmla="*/ 1107 h 1439"/>
                      <a:gd name="T68" fmla="*/ 722 w 2724"/>
                      <a:gd name="T69" fmla="*/ 1168 h 1439"/>
                      <a:gd name="T70" fmla="*/ 680 w 2724"/>
                      <a:gd name="T71" fmla="*/ 1230 h 1439"/>
                      <a:gd name="T72" fmla="*/ 642 w 2724"/>
                      <a:gd name="T73" fmla="*/ 1297 h 1439"/>
                      <a:gd name="T74" fmla="*/ 610 w 2724"/>
                      <a:gd name="T75" fmla="*/ 1367 h 1439"/>
                      <a:gd name="T76" fmla="*/ 582 w 2724"/>
                      <a:gd name="T77" fmla="*/ 1439 h 1439"/>
                      <a:gd name="T78" fmla="*/ 1 w 2724"/>
                      <a:gd name="T79" fmla="*/ 963 h 1439"/>
                      <a:gd name="T80" fmla="*/ 0 w 2724"/>
                      <a:gd name="T81" fmla="*/ 963 h 1439"/>
                      <a:gd name="T82" fmla="*/ 50 w 2724"/>
                      <a:gd name="T83" fmla="*/ 875 h 1439"/>
                      <a:gd name="T84" fmla="*/ 104 w 2724"/>
                      <a:gd name="T85" fmla="*/ 789 h 1439"/>
                      <a:gd name="T86" fmla="*/ 163 w 2724"/>
                      <a:gd name="T87" fmla="*/ 707 h 1439"/>
                      <a:gd name="T88" fmla="*/ 226 w 2724"/>
                      <a:gd name="T89" fmla="*/ 628 h 1439"/>
                      <a:gd name="T90" fmla="*/ 294 w 2724"/>
                      <a:gd name="T91" fmla="*/ 554 h 1439"/>
                      <a:gd name="T92" fmla="*/ 365 w 2724"/>
                      <a:gd name="T93" fmla="*/ 482 h 1439"/>
                      <a:gd name="T94" fmla="*/ 441 w 2724"/>
                      <a:gd name="T95" fmla="*/ 415 h 1439"/>
                      <a:gd name="T96" fmla="*/ 520 w 2724"/>
                      <a:gd name="T97" fmla="*/ 352 h 1439"/>
                      <a:gd name="T98" fmla="*/ 603 w 2724"/>
                      <a:gd name="T99" fmla="*/ 294 h 1439"/>
                      <a:gd name="T100" fmla="*/ 689 w 2724"/>
                      <a:gd name="T101" fmla="*/ 241 h 1439"/>
                      <a:gd name="T102" fmla="*/ 778 w 2724"/>
                      <a:gd name="T103" fmla="*/ 192 h 1439"/>
                      <a:gd name="T104" fmla="*/ 870 w 2724"/>
                      <a:gd name="T105" fmla="*/ 149 h 1439"/>
                      <a:gd name="T106" fmla="*/ 965 w 2724"/>
                      <a:gd name="T107" fmla="*/ 110 h 1439"/>
                      <a:gd name="T108" fmla="*/ 1064 w 2724"/>
                      <a:gd name="T109" fmla="*/ 78 h 1439"/>
                      <a:gd name="T110" fmla="*/ 1163 w 2724"/>
                      <a:gd name="T111" fmla="*/ 50 h 1439"/>
                      <a:gd name="T112" fmla="*/ 1266 w 2724"/>
                      <a:gd name="T113" fmla="*/ 28 h 1439"/>
                      <a:gd name="T114" fmla="*/ 1371 w 2724"/>
                      <a:gd name="T115" fmla="*/ 13 h 1439"/>
                      <a:gd name="T116" fmla="*/ 1477 w 2724"/>
                      <a:gd name="T117" fmla="*/ 3 h 1439"/>
                      <a:gd name="T118" fmla="*/ 1585 w 2724"/>
                      <a:gd name="T119" fmla="*/ 0 h 14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724" h="1439">
                        <a:moveTo>
                          <a:pt x="1585" y="0"/>
                        </a:moveTo>
                        <a:lnTo>
                          <a:pt x="1692" y="3"/>
                        </a:lnTo>
                        <a:lnTo>
                          <a:pt x="1798" y="13"/>
                        </a:lnTo>
                        <a:lnTo>
                          <a:pt x="1902" y="28"/>
                        </a:lnTo>
                        <a:lnTo>
                          <a:pt x="2003" y="50"/>
                        </a:lnTo>
                        <a:lnTo>
                          <a:pt x="2104" y="77"/>
                        </a:lnTo>
                        <a:lnTo>
                          <a:pt x="2201" y="109"/>
                        </a:lnTo>
                        <a:lnTo>
                          <a:pt x="2295" y="147"/>
                        </a:lnTo>
                        <a:lnTo>
                          <a:pt x="2387" y="190"/>
                        </a:lnTo>
                        <a:lnTo>
                          <a:pt x="2476" y="238"/>
                        </a:lnTo>
                        <a:lnTo>
                          <a:pt x="2562" y="291"/>
                        </a:lnTo>
                        <a:lnTo>
                          <a:pt x="2645" y="349"/>
                        </a:lnTo>
                        <a:lnTo>
                          <a:pt x="2724" y="411"/>
                        </a:lnTo>
                        <a:lnTo>
                          <a:pt x="2146" y="883"/>
                        </a:lnTo>
                        <a:lnTo>
                          <a:pt x="2083" y="848"/>
                        </a:lnTo>
                        <a:lnTo>
                          <a:pt x="2019" y="816"/>
                        </a:lnTo>
                        <a:lnTo>
                          <a:pt x="1952" y="788"/>
                        </a:lnTo>
                        <a:lnTo>
                          <a:pt x="1881" y="765"/>
                        </a:lnTo>
                        <a:lnTo>
                          <a:pt x="1810" y="747"/>
                        </a:lnTo>
                        <a:lnTo>
                          <a:pt x="1736" y="734"/>
                        </a:lnTo>
                        <a:lnTo>
                          <a:pt x="1662" y="727"/>
                        </a:lnTo>
                        <a:lnTo>
                          <a:pt x="1585" y="723"/>
                        </a:lnTo>
                        <a:lnTo>
                          <a:pt x="1504" y="727"/>
                        </a:lnTo>
                        <a:lnTo>
                          <a:pt x="1424" y="735"/>
                        </a:lnTo>
                        <a:lnTo>
                          <a:pt x="1346" y="750"/>
                        </a:lnTo>
                        <a:lnTo>
                          <a:pt x="1270" y="771"/>
                        </a:lnTo>
                        <a:lnTo>
                          <a:pt x="1198" y="797"/>
                        </a:lnTo>
                        <a:lnTo>
                          <a:pt x="1127" y="827"/>
                        </a:lnTo>
                        <a:lnTo>
                          <a:pt x="1058" y="863"/>
                        </a:lnTo>
                        <a:lnTo>
                          <a:pt x="994" y="904"/>
                        </a:lnTo>
                        <a:lnTo>
                          <a:pt x="932" y="948"/>
                        </a:lnTo>
                        <a:lnTo>
                          <a:pt x="874" y="997"/>
                        </a:lnTo>
                        <a:lnTo>
                          <a:pt x="820" y="1050"/>
                        </a:lnTo>
                        <a:lnTo>
                          <a:pt x="769" y="1107"/>
                        </a:lnTo>
                        <a:lnTo>
                          <a:pt x="722" y="1168"/>
                        </a:lnTo>
                        <a:lnTo>
                          <a:pt x="680" y="1230"/>
                        </a:lnTo>
                        <a:lnTo>
                          <a:pt x="642" y="1297"/>
                        </a:lnTo>
                        <a:lnTo>
                          <a:pt x="610" y="1367"/>
                        </a:lnTo>
                        <a:lnTo>
                          <a:pt x="582" y="1439"/>
                        </a:lnTo>
                        <a:lnTo>
                          <a:pt x="1" y="963"/>
                        </a:lnTo>
                        <a:lnTo>
                          <a:pt x="0" y="963"/>
                        </a:lnTo>
                        <a:lnTo>
                          <a:pt x="50" y="875"/>
                        </a:lnTo>
                        <a:lnTo>
                          <a:pt x="104" y="789"/>
                        </a:lnTo>
                        <a:lnTo>
                          <a:pt x="163" y="707"/>
                        </a:lnTo>
                        <a:lnTo>
                          <a:pt x="226" y="628"/>
                        </a:lnTo>
                        <a:lnTo>
                          <a:pt x="294" y="554"/>
                        </a:lnTo>
                        <a:lnTo>
                          <a:pt x="365" y="482"/>
                        </a:lnTo>
                        <a:lnTo>
                          <a:pt x="441" y="415"/>
                        </a:lnTo>
                        <a:lnTo>
                          <a:pt x="520" y="352"/>
                        </a:lnTo>
                        <a:lnTo>
                          <a:pt x="603" y="294"/>
                        </a:lnTo>
                        <a:lnTo>
                          <a:pt x="689" y="241"/>
                        </a:lnTo>
                        <a:lnTo>
                          <a:pt x="778" y="192"/>
                        </a:lnTo>
                        <a:lnTo>
                          <a:pt x="870" y="149"/>
                        </a:lnTo>
                        <a:lnTo>
                          <a:pt x="965" y="110"/>
                        </a:lnTo>
                        <a:lnTo>
                          <a:pt x="1064" y="78"/>
                        </a:lnTo>
                        <a:lnTo>
                          <a:pt x="1163" y="50"/>
                        </a:lnTo>
                        <a:lnTo>
                          <a:pt x="1266" y="28"/>
                        </a:lnTo>
                        <a:lnTo>
                          <a:pt x="1371" y="13"/>
                        </a:lnTo>
                        <a:lnTo>
                          <a:pt x="1477" y="3"/>
                        </a:lnTo>
                        <a:lnTo>
                          <a:pt x="158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5F5A3D6B-CF6B-403F-B10C-F41E82CFBA0D}"/>
                  </a:ext>
                </a:extLst>
              </p:cNvPr>
              <p:cNvGrpSpPr/>
              <p:nvPr/>
            </p:nvGrpSpPr>
            <p:grpSpPr>
              <a:xfrm>
                <a:off x="9435710" y="582455"/>
                <a:ext cx="381390" cy="403232"/>
                <a:chOff x="9435710" y="582455"/>
                <a:chExt cx="381390" cy="403232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F1D8BBBD-CB12-466D-BDBB-1A292CD69D31}"/>
                    </a:ext>
                  </a:extLst>
                </p:cNvPr>
                <p:cNvGrpSpPr/>
                <p:nvPr/>
              </p:nvGrpSpPr>
              <p:grpSpPr>
                <a:xfrm>
                  <a:off x="9435710" y="582455"/>
                  <a:ext cx="381390" cy="403232"/>
                  <a:chOff x="6374296" y="3538331"/>
                  <a:chExt cx="877404" cy="927652"/>
                </a:xfrm>
              </p:grpSpPr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D58BEA74-D120-4513-8A41-8BE8E3DCE2EA}"/>
                      </a:ext>
                    </a:extLst>
                  </p:cNvPr>
                  <p:cNvSpPr/>
                  <p:nvPr/>
                </p:nvSpPr>
                <p:spPr>
                  <a:xfrm>
                    <a:off x="6374296" y="3538331"/>
                    <a:ext cx="463826" cy="927652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" name="Oval 27">
                    <a:extLst>
                      <a:ext uri="{FF2B5EF4-FFF2-40B4-BE49-F238E27FC236}">
                        <a16:creationId xmlns:a16="http://schemas.microsoft.com/office/drawing/2014/main" id="{5A042A9B-0F97-4C64-9B76-0AC5B35FEAE0}"/>
                      </a:ext>
                    </a:extLst>
                  </p:cNvPr>
                  <p:cNvSpPr/>
                  <p:nvPr/>
                </p:nvSpPr>
                <p:spPr>
                  <a:xfrm>
                    <a:off x="6427518" y="3590066"/>
                    <a:ext cx="824182" cy="824182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6" name="Freeform 457">
                  <a:extLst>
                    <a:ext uri="{FF2B5EF4-FFF2-40B4-BE49-F238E27FC236}">
                      <a16:creationId xmlns:a16="http://schemas.microsoft.com/office/drawing/2014/main" id="{9B05C829-562B-4207-A342-1BA607B3E1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75937" y="685825"/>
                  <a:ext cx="100936" cy="196492"/>
                </a:xfrm>
                <a:custGeom>
                  <a:avLst/>
                  <a:gdLst>
                    <a:gd name="T0" fmla="*/ 1159 w 1726"/>
                    <a:gd name="T1" fmla="*/ 0 h 3694"/>
                    <a:gd name="T2" fmla="*/ 1726 w 1726"/>
                    <a:gd name="T3" fmla="*/ 0 h 3694"/>
                    <a:gd name="T4" fmla="*/ 1726 w 1726"/>
                    <a:gd name="T5" fmla="*/ 646 h 3694"/>
                    <a:gd name="T6" fmla="*/ 1309 w 1726"/>
                    <a:gd name="T7" fmla="*/ 646 h 3694"/>
                    <a:gd name="T8" fmla="*/ 1273 w 1726"/>
                    <a:gd name="T9" fmla="*/ 652 h 3694"/>
                    <a:gd name="T10" fmla="*/ 1240 w 1726"/>
                    <a:gd name="T11" fmla="*/ 665 h 3694"/>
                    <a:gd name="T12" fmla="*/ 1209 w 1726"/>
                    <a:gd name="T13" fmla="*/ 685 h 3694"/>
                    <a:gd name="T14" fmla="*/ 1183 w 1726"/>
                    <a:gd name="T15" fmla="*/ 711 h 3694"/>
                    <a:gd name="T16" fmla="*/ 1161 w 1726"/>
                    <a:gd name="T17" fmla="*/ 739 h 3694"/>
                    <a:gd name="T18" fmla="*/ 1148 w 1726"/>
                    <a:gd name="T19" fmla="*/ 766 h 3694"/>
                    <a:gd name="T20" fmla="*/ 1142 w 1726"/>
                    <a:gd name="T21" fmla="*/ 796 h 3694"/>
                    <a:gd name="T22" fmla="*/ 1142 w 1726"/>
                    <a:gd name="T23" fmla="*/ 1221 h 3694"/>
                    <a:gd name="T24" fmla="*/ 1724 w 1726"/>
                    <a:gd name="T25" fmla="*/ 1221 h 3694"/>
                    <a:gd name="T26" fmla="*/ 1719 w 1726"/>
                    <a:gd name="T27" fmla="*/ 1302 h 3694"/>
                    <a:gd name="T28" fmla="*/ 1712 w 1726"/>
                    <a:gd name="T29" fmla="*/ 1380 h 3694"/>
                    <a:gd name="T30" fmla="*/ 1704 w 1726"/>
                    <a:gd name="T31" fmla="*/ 1456 h 3694"/>
                    <a:gd name="T32" fmla="*/ 1697 w 1726"/>
                    <a:gd name="T33" fmla="*/ 1528 h 3694"/>
                    <a:gd name="T34" fmla="*/ 1689 w 1726"/>
                    <a:gd name="T35" fmla="*/ 1594 h 3694"/>
                    <a:gd name="T36" fmla="*/ 1680 w 1726"/>
                    <a:gd name="T37" fmla="*/ 1655 h 3694"/>
                    <a:gd name="T38" fmla="*/ 1673 w 1726"/>
                    <a:gd name="T39" fmla="*/ 1709 h 3694"/>
                    <a:gd name="T40" fmla="*/ 1667 w 1726"/>
                    <a:gd name="T41" fmla="*/ 1757 h 3694"/>
                    <a:gd name="T42" fmla="*/ 1662 w 1726"/>
                    <a:gd name="T43" fmla="*/ 1794 h 3694"/>
                    <a:gd name="T44" fmla="*/ 1658 w 1726"/>
                    <a:gd name="T45" fmla="*/ 1821 h 3694"/>
                    <a:gd name="T46" fmla="*/ 1654 w 1726"/>
                    <a:gd name="T47" fmla="*/ 1840 h 3694"/>
                    <a:gd name="T48" fmla="*/ 1654 w 1726"/>
                    <a:gd name="T49" fmla="*/ 1845 h 3694"/>
                    <a:gd name="T50" fmla="*/ 1140 w 1726"/>
                    <a:gd name="T51" fmla="*/ 1845 h 3694"/>
                    <a:gd name="T52" fmla="*/ 1140 w 1726"/>
                    <a:gd name="T53" fmla="*/ 3694 h 3694"/>
                    <a:gd name="T54" fmla="*/ 373 w 1726"/>
                    <a:gd name="T55" fmla="*/ 3694 h 3694"/>
                    <a:gd name="T56" fmla="*/ 373 w 1726"/>
                    <a:gd name="T57" fmla="*/ 1845 h 3694"/>
                    <a:gd name="T58" fmla="*/ 0 w 1726"/>
                    <a:gd name="T59" fmla="*/ 1845 h 3694"/>
                    <a:gd name="T60" fmla="*/ 0 w 1726"/>
                    <a:gd name="T61" fmla="*/ 1223 h 3694"/>
                    <a:gd name="T62" fmla="*/ 373 w 1726"/>
                    <a:gd name="T63" fmla="*/ 1223 h 3694"/>
                    <a:gd name="T64" fmla="*/ 373 w 1726"/>
                    <a:gd name="T65" fmla="*/ 715 h 3694"/>
                    <a:gd name="T66" fmla="*/ 373 w 1726"/>
                    <a:gd name="T67" fmla="*/ 702 h 3694"/>
                    <a:gd name="T68" fmla="*/ 373 w 1726"/>
                    <a:gd name="T69" fmla="*/ 683 h 3694"/>
                    <a:gd name="T70" fmla="*/ 375 w 1726"/>
                    <a:gd name="T71" fmla="*/ 659 h 3694"/>
                    <a:gd name="T72" fmla="*/ 375 w 1726"/>
                    <a:gd name="T73" fmla="*/ 633 h 3694"/>
                    <a:gd name="T74" fmla="*/ 379 w 1726"/>
                    <a:gd name="T75" fmla="*/ 604 h 3694"/>
                    <a:gd name="T76" fmla="*/ 382 w 1726"/>
                    <a:gd name="T77" fmla="*/ 573 h 3694"/>
                    <a:gd name="T78" fmla="*/ 388 w 1726"/>
                    <a:gd name="T79" fmla="*/ 537 h 3694"/>
                    <a:gd name="T80" fmla="*/ 395 w 1726"/>
                    <a:gd name="T81" fmla="*/ 500 h 3694"/>
                    <a:gd name="T82" fmla="*/ 405 w 1726"/>
                    <a:gd name="T83" fmla="*/ 462 h 3694"/>
                    <a:gd name="T84" fmla="*/ 417 w 1726"/>
                    <a:gd name="T85" fmla="*/ 423 h 3694"/>
                    <a:gd name="T86" fmla="*/ 434 w 1726"/>
                    <a:gd name="T87" fmla="*/ 382 h 3694"/>
                    <a:gd name="T88" fmla="*/ 454 w 1726"/>
                    <a:gd name="T89" fmla="*/ 342 h 3694"/>
                    <a:gd name="T90" fmla="*/ 477 w 1726"/>
                    <a:gd name="T91" fmla="*/ 301 h 3694"/>
                    <a:gd name="T92" fmla="*/ 504 w 1726"/>
                    <a:gd name="T93" fmla="*/ 262 h 3694"/>
                    <a:gd name="T94" fmla="*/ 536 w 1726"/>
                    <a:gd name="T95" fmla="*/ 223 h 3694"/>
                    <a:gd name="T96" fmla="*/ 571 w 1726"/>
                    <a:gd name="T97" fmla="*/ 186 h 3694"/>
                    <a:gd name="T98" fmla="*/ 612 w 1726"/>
                    <a:gd name="T99" fmla="*/ 153 h 3694"/>
                    <a:gd name="T100" fmla="*/ 658 w 1726"/>
                    <a:gd name="T101" fmla="*/ 120 h 3694"/>
                    <a:gd name="T102" fmla="*/ 710 w 1726"/>
                    <a:gd name="T103" fmla="*/ 90 h 3694"/>
                    <a:gd name="T104" fmla="*/ 769 w 1726"/>
                    <a:gd name="T105" fmla="*/ 65 h 3694"/>
                    <a:gd name="T106" fmla="*/ 832 w 1726"/>
                    <a:gd name="T107" fmla="*/ 42 h 3694"/>
                    <a:gd name="T108" fmla="*/ 904 w 1726"/>
                    <a:gd name="T109" fmla="*/ 24 h 3694"/>
                    <a:gd name="T110" fmla="*/ 981 w 1726"/>
                    <a:gd name="T111" fmla="*/ 11 h 3694"/>
                    <a:gd name="T112" fmla="*/ 1066 w 1726"/>
                    <a:gd name="T113" fmla="*/ 2 h 3694"/>
                    <a:gd name="T114" fmla="*/ 1159 w 1726"/>
                    <a:gd name="T115" fmla="*/ 0 h 36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726" h="3694">
                      <a:moveTo>
                        <a:pt x="1159" y="0"/>
                      </a:moveTo>
                      <a:lnTo>
                        <a:pt x="1726" y="0"/>
                      </a:lnTo>
                      <a:lnTo>
                        <a:pt x="1726" y="646"/>
                      </a:lnTo>
                      <a:lnTo>
                        <a:pt x="1309" y="646"/>
                      </a:lnTo>
                      <a:lnTo>
                        <a:pt x="1273" y="652"/>
                      </a:lnTo>
                      <a:lnTo>
                        <a:pt x="1240" y="665"/>
                      </a:lnTo>
                      <a:lnTo>
                        <a:pt x="1209" y="685"/>
                      </a:lnTo>
                      <a:lnTo>
                        <a:pt x="1183" y="711"/>
                      </a:lnTo>
                      <a:lnTo>
                        <a:pt x="1161" y="739"/>
                      </a:lnTo>
                      <a:lnTo>
                        <a:pt x="1148" y="766"/>
                      </a:lnTo>
                      <a:lnTo>
                        <a:pt x="1142" y="796"/>
                      </a:lnTo>
                      <a:lnTo>
                        <a:pt x="1142" y="1221"/>
                      </a:lnTo>
                      <a:lnTo>
                        <a:pt x="1724" y="1221"/>
                      </a:lnTo>
                      <a:lnTo>
                        <a:pt x="1719" y="1302"/>
                      </a:lnTo>
                      <a:lnTo>
                        <a:pt x="1712" y="1380"/>
                      </a:lnTo>
                      <a:lnTo>
                        <a:pt x="1704" y="1456"/>
                      </a:lnTo>
                      <a:lnTo>
                        <a:pt x="1697" y="1528"/>
                      </a:lnTo>
                      <a:lnTo>
                        <a:pt x="1689" y="1594"/>
                      </a:lnTo>
                      <a:lnTo>
                        <a:pt x="1680" y="1655"/>
                      </a:lnTo>
                      <a:lnTo>
                        <a:pt x="1673" y="1709"/>
                      </a:lnTo>
                      <a:lnTo>
                        <a:pt x="1667" y="1757"/>
                      </a:lnTo>
                      <a:lnTo>
                        <a:pt x="1662" y="1794"/>
                      </a:lnTo>
                      <a:lnTo>
                        <a:pt x="1658" y="1821"/>
                      </a:lnTo>
                      <a:lnTo>
                        <a:pt x="1654" y="1840"/>
                      </a:lnTo>
                      <a:lnTo>
                        <a:pt x="1654" y="1845"/>
                      </a:lnTo>
                      <a:lnTo>
                        <a:pt x="1140" y="1845"/>
                      </a:lnTo>
                      <a:lnTo>
                        <a:pt x="1140" y="3694"/>
                      </a:lnTo>
                      <a:lnTo>
                        <a:pt x="373" y="3694"/>
                      </a:lnTo>
                      <a:lnTo>
                        <a:pt x="373" y="1845"/>
                      </a:lnTo>
                      <a:lnTo>
                        <a:pt x="0" y="1845"/>
                      </a:lnTo>
                      <a:lnTo>
                        <a:pt x="0" y="1223"/>
                      </a:lnTo>
                      <a:lnTo>
                        <a:pt x="373" y="1223"/>
                      </a:lnTo>
                      <a:lnTo>
                        <a:pt x="373" y="715"/>
                      </a:lnTo>
                      <a:lnTo>
                        <a:pt x="373" y="702"/>
                      </a:lnTo>
                      <a:lnTo>
                        <a:pt x="373" y="683"/>
                      </a:lnTo>
                      <a:lnTo>
                        <a:pt x="375" y="659"/>
                      </a:lnTo>
                      <a:lnTo>
                        <a:pt x="375" y="633"/>
                      </a:lnTo>
                      <a:lnTo>
                        <a:pt x="379" y="604"/>
                      </a:lnTo>
                      <a:lnTo>
                        <a:pt x="382" y="573"/>
                      </a:lnTo>
                      <a:lnTo>
                        <a:pt x="388" y="537"/>
                      </a:lnTo>
                      <a:lnTo>
                        <a:pt x="395" y="500"/>
                      </a:lnTo>
                      <a:lnTo>
                        <a:pt x="405" y="462"/>
                      </a:lnTo>
                      <a:lnTo>
                        <a:pt x="417" y="423"/>
                      </a:lnTo>
                      <a:lnTo>
                        <a:pt x="434" y="382"/>
                      </a:lnTo>
                      <a:lnTo>
                        <a:pt x="454" y="342"/>
                      </a:lnTo>
                      <a:lnTo>
                        <a:pt x="477" y="301"/>
                      </a:lnTo>
                      <a:lnTo>
                        <a:pt x="504" y="262"/>
                      </a:lnTo>
                      <a:lnTo>
                        <a:pt x="536" y="223"/>
                      </a:lnTo>
                      <a:lnTo>
                        <a:pt x="571" y="186"/>
                      </a:lnTo>
                      <a:lnTo>
                        <a:pt x="612" y="153"/>
                      </a:lnTo>
                      <a:lnTo>
                        <a:pt x="658" y="120"/>
                      </a:lnTo>
                      <a:lnTo>
                        <a:pt x="710" y="90"/>
                      </a:lnTo>
                      <a:lnTo>
                        <a:pt x="769" y="65"/>
                      </a:lnTo>
                      <a:lnTo>
                        <a:pt x="832" y="42"/>
                      </a:lnTo>
                      <a:lnTo>
                        <a:pt x="904" y="24"/>
                      </a:lnTo>
                      <a:lnTo>
                        <a:pt x="981" y="11"/>
                      </a:lnTo>
                      <a:lnTo>
                        <a:pt x="1066" y="2"/>
                      </a:lnTo>
                      <a:lnTo>
                        <a:pt x="115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999722E-6B73-4C63-A477-EC7B37077963}"/>
                </a:ext>
              </a:extLst>
            </p:cNvPr>
            <p:cNvGrpSpPr/>
            <p:nvPr/>
          </p:nvGrpSpPr>
          <p:grpSpPr>
            <a:xfrm>
              <a:off x="7222731" y="1172263"/>
              <a:ext cx="4187962" cy="4931483"/>
              <a:chOff x="7293697" y="1604995"/>
              <a:chExt cx="4187962" cy="493148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2E6D9AC-B63F-4F25-A152-5FA69CF86494}"/>
                  </a:ext>
                </a:extLst>
              </p:cNvPr>
              <p:cNvSpPr/>
              <p:nvPr/>
            </p:nvSpPr>
            <p:spPr>
              <a:xfrm>
                <a:off x="7305719" y="1604995"/>
                <a:ext cx="4163920" cy="88692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Media is the most popular source of big data, as it provides valuable insights on consumer preferences &amp; changing trends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5717334-CD81-48A1-A8FE-FBFAEB28CA28}"/>
                  </a:ext>
                </a:extLst>
              </p:cNvPr>
              <p:cNvSpPr/>
              <p:nvPr/>
            </p:nvSpPr>
            <p:spPr>
              <a:xfrm>
                <a:off x="7305719" y="5390865"/>
                <a:ext cx="4163920" cy="114561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Generic media like images, videos, audios, and podcasts that provide quantitative and qualitative insights on every aspect of user interaction</a:t>
                </a:r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38096AC4-AE6B-4FE1-A9D0-ECAB2723DA80}"/>
                  </a:ext>
                </a:extLst>
              </p:cNvPr>
              <p:cNvGrpSpPr/>
              <p:nvPr/>
            </p:nvGrpSpPr>
            <p:grpSpPr>
              <a:xfrm>
                <a:off x="7293697" y="2726999"/>
                <a:ext cx="4187962" cy="2428788"/>
                <a:chOff x="7293697" y="2736524"/>
                <a:chExt cx="4187962" cy="2428788"/>
              </a:xfrm>
            </p:grpSpPr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C5EABB0-96A9-447D-ACA8-FF7D1C40D1DF}"/>
                    </a:ext>
                  </a:extLst>
                </p:cNvPr>
                <p:cNvSpPr/>
                <p:nvPr/>
              </p:nvSpPr>
              <p:spPr>
                <a:xfrm>
                  <a:off x="7293697" y="2971603"/>
                  <a:ext cx="4187962" cy="195863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ECE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 Media includes social media and interactive platforms, like Google, Facebook, Twitter, YouTube, Instagram</a:t>
                  </a:r>
                </a:p>
              </p:txBody>
            </p: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AB2D8BCF-AA5D-43FD-8FAB-FA30FA4283C0}"/>
                    </a:ext>
                  </a:extLst>
                </p:cNvPr>
                <p:cNvGrpSpPr/>
                <p:nvPr/>
              </p:nvGrpSpPr>
              <p:grpSpPr>
                <a:xfrm>
                  <a:off x="8988870" y="2736524"/>
                  <a:ext cx="797617" cy="2428788"/>
                  <a:chOff x="7532988" y="2628224"/>
                  <a:chExt cx="3028950" cy="2671667"/>
                </a:xfrm>
              </p:grpSpPr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450B6366-9A5D-401F-8C37-5378F51B1404}"/>
                      </a:ext>
                    </a:extLst>
                  </p:cNvPr>
                  <p:cNvCxnSpPr/>
                  <p:nvPr/>
                </p:nvCxnSpPr>
                <p:spPr>
                  <a:xfrm>
                    <a:off x="7532988" y="5299891"/>
                    <a:ext cx="3028950" cy="0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chemeClr val="bg2">
                        <a:lumMod val="75000"/>
                      </a:schemeClr>
                    </a:solidFill>
                    <a:prstDash val="dash"/>
                    <a:miter lim="800000"/>
                    <a:headEnd type="oval"/>
                    <a:tailEnd type="oval"/>
                  </a:ln>
                  <a:effectLst/>
                </p:spPr>
              </p:cxnSp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562E3FC3-EF70-440D-B7DC-1D0331E194BA}"/>
                      </a:ext>
                    </a:extLst>
                  </p:cNvPr>
                  <p:cNvCxnSpPr/>
                  <p:nvPr/>
                </p:nvCxnSpPr>
                <p:spPr>
                  <a:xfrm>
                    <a:off x="7532988" y="2628224"/>
                    <a:ext cx="3028950" cy="0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chemeClr val="bg2">
                        <a:lumMod val="75000"/>
                      </a:schemeClr>
                    </a:solidFill>
                    <a:prstDash val="dash"/>
                    <a:miter lim="800000"/>
                    <a:headEnd type="oval"/>
                    <a:tailEnd type="oval"/>
                  </a:ln>
                  <a:effectLst/>
                </p:spPr>
              </p:cxnSp>
            </p:grpSp>
          </p:grpSp>
        </p:grpSp>
      </p:grpSp>
    </p:spTree>
    <p:extLst>
      <p:ext uri="{BB962C8B-B14F-4D97-AF65-F5344CB8AC3E}">
        <p14:creationId xmlns:p14="http://schemas.microsoft.com/office/powerpoint/2010/main" val="5676731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8432013-E735-4144-A104-4ED7E72D0F68}"/>
              </a:ext>
            </a:extLst>
          </p:cNvPr>
          <p:cNvSpPr/>
          <p:nvPr/>
        </p:nvSpPr>
        <p:spPr>
          <a:xfrm>
            <a:off x="345878" y="435429"/>
            <a:ext cx="8452246" cy="5909810"/>
          </a:xfrm>
          <a:prstGeom prst="rect">
            <a:avLst/>
          </a:prstGeom>
          <a:noFill/>
          <a:ln w="254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4" descr="A picture containing person, indoor, table&#10;&#10;Description automatically generated">
            <a:extLst>
              <a:ext uri="{FF2B5EF4-FFF2-40B4-BE49-F238E27FC236}">
                <a16:creationId xmlns:a16="http://schemas.microsoft.com/office/drawing/2014/main" id="{A3B1F0B7-EAE1-4F32-9426-359C43F2F95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8" b="28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8ABBE9-FBED-4620-96E2-6800D59D8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5E6027-E50C-4C09-8D3C-1D5B5E1E4A37}"/>
              </a:ext>
            </a:extLst>
          </p:cNvPr>
          <p:cNvSpPr/>
          <p:nvPr/>
        </p:nvSpPr>
        <p:spPr>
          <a:xfrm>
            <a:off x="0" y="0"/>
            <a:ext cx="4572000" cy="5167744"/>
          </a:xfrm>
          <a:prstGeom prst="rect">
            <a:avLst/>
          </a:prstGeom>
          <a:solidFill>
            <a:schemeClr val="accent1"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EEB18D4-E4BA-4E2D-B9FC-B381C7A6DBA3}"/>
              </a:ext>
            </a:extLst>
          </p:cNvPr>
          <p:cNvGrpSpPr/>
          <p:nvPr/>
        </p:nvGrpSpPr>
        <p:grpSpPr>
          <a:xfrm>
            <a:off x="4096017" y="4909587"/>
            <a:ext cx="4334276" cy="1145766"/>
            <a:chOff x="1549933" y="5068111"/>
            <a:chExt cx="5453505" cy="118531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4D834B-D0FF-4D66-93DF-E1BC19188571}"/>
                </a:ext>
              </a:extLst>
            </p:cNvPr>
            <p:cNvSpPr/>
            <p:nvPr/>
          </p:nvSpPr>
          <p:spPr>
            <a:xfrm>
              <a:off x="1549933" y="5068111"/>
              <a:ext cx="5453505" cy="1185317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AB9BA39-E3EF-458F-8899-E920835A0F21}"/>
                </a:ext>
              </a:extLst>
            </p:cNvPr>
            <p:cNvSpPr txBox="1"/>
            <p:nvPr/>
          </p:nvSpPr>
          <p:spPr>
            <a:xfrm>
              <a:off x="1933806" y="5183166"/>
              <a:ext cx="4685760" cy="9552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5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Thank You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AEAC738-9143-403A-90BC-845F369A7D21}"/>
              </a:ext>
            </a:extLst>
          </p:cNvPr>
          <p:cNvGrpSpPr/>
          <p:nvPr/>
        </p:nvGrpSpPr>
        <p:grpSpPr>
          <a:xfrm>
            <a:off x="5076928" y="972917"/>
            <a:ext cx="3530044" cy="3403246"/>
            <a:chOff x="5194248" y="1347277"/>
            <a:chExt cx="3295403" cy="317703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688FFB0-DC9F-48C5-994F-2C869B12FDB5}"/>
                </a:ext>
              </a:extLst>
            </p:cNvPr>
            <p:cNvGrpSpPr/>
            <p:nvPr/>
          </p:nvGrpSpPr>
          <p:grpSpPr>
            <a:xfrm>
              <a:off x="5194248" y="1347277"/>
              <a:ext cx="3184715" cy="683164"/>
              <a:chOff x="7128769" y="914397"/>
              <a:chExt cx="3875100" cy="831261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D16284B-0B77-4DAA-97B6-296E64573887}"/>
                  </a:ext>
                </a:extLst>
              </p:cNvPr>
              <p:cNvSpPr/>
              <p:nvPr/>
            </p:nvSpPr>
            <p:spPr>
              <a:xfrm>
                <a:off x="8447898" y="1059086"/>
                <a:ext cx="2555971" cy="541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Cambria" panose="02040503050406030204" pitchFamily="18" charset="0"/>
                    <a:cs typeface="Arial" panose="020B0604020202020204" pitchFamily="34" charset="0"/>
                  </a:rPr>
                  <a:t>Address</a:t>
                </a:r>
              </a:p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# street number, city, state</a:t>
                </a: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129DBAC0-C26E-40F1-8FAE-10851C73A899}"/>
                  </a:ext>
                </a:extLst>
              </p:cNvPr>
              <p:cNvGrpSpPr/>
              <p:nvPr/>
            </p:nvGrpSpPr>
            <p:grpSpPr>
              <a:xfrm>
                <a:off x="7128769" y="914397"/>
                <a:ext cx="984990" cy="831261"/>
                <a:chOff x="6755389" y="914397"/>
                <a:chExt cx="984990" cy="831261"/>
              </a:xfrm>
            </p:grpSpPr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AEE531B3-80DA-474D-A22D-D9E23C6BF88B}"/>
                    </a:ext>
                  </a:extLst>
                </p:cNvPr>
                <p:cNvGrpSpPr/>
                <p:nvPr/>
              </p:nvGrpSpPr>
              <p:grpSpPr>
                <a:xfrm>
                  <a:off x="7330142" y="914397"/>
                  <a:ext cx="410237" cy="831261"/>
                  <a:chOff x="1867026" y="2535826"/>
                  <a:chExt cx="917662" cy="1859450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DBB50FE4-9E56-4718-B443-37CF4B3345B4}"/>
                      </a:ext>
                    </a:extLst>
                  </p:cNvPr>
                  <p:cNvSpPr/>
                  <p:nvPr/>
                </p:nvSpPr>
                <p:spPr>
                  <a:xfrm flipH="1">
                    <a:off x="1867026" y="2535826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4C17A99D-A6C8-4D45-BB2A-EB6943620756}"/>
                      </a:ext>
                    </a:extLst>
                  </p:cNvPr>
                  <p:cNvCxnSpPr/>
                  <p:nvPr/>
                </p:nvCxnSpPr>
                <p:spPr>
                  <a:xfrm>
                    <a:off x="2424688" y="3465551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1F7CBC41-1C1C-4B33-838B-1F3CBFFD1BBD}"/>
                    </a:ext>
                  </a:extLst>
                </p:cNvPr>
                <p:cNvGrpSpPr/>
                <p:nvPr/>
              </p:nvGrpSpPr>
              <p:grpSpPr>
                <a:xfrm>
                  <a:off x="6755389" y="951794"/>
                  <a:ext cx="728318" cy="756470"/>
                  <a:chOff x="6755389" y="951794"/>
                  <a:chExt cx="728318" cy="756470"/>
                </a:xfrm>
              </p:grpSpPr>
              <p:grpSp>
                <p:nvGrpSpPr>
                  <p:cNvPr id="52" name="Group 51">
                    <a:extLst>
                      <a:ext uri="{FF2B5EF4-FFF2-40B4-BE49-F238E27FC236}">
                        <a16:creationId xmlns:a16="http://schemas.microsoft.com/office/drawing/2014/main" id="{0E17509D-0B78-42B9-AA45-52D6F28497C0}"/>
                      </a:ext>
                    </a:extLst>
                  </p:cNvPr>
                  <p:cNvGrpSpPr/>
                  <p:nvPr/>
                </p:nvGrpSpPr>
                <p:grpSpPr>
                  <a:xfrm>
                    <a:off x="6755389" y="951794"/>
                    <a:ext cx="728318" cy="756470"/>
                    <a:chOff x="6755389" y="951794"/>
                    <a:chExt cx="728318" cy="756470"/>
                  </a:xfrm>
                </p:grpSpPr>
                <p:sp>
                  <p:nvSpPr>
                    <p:cNvPr id="56" name="Freeform: Shape 55">
                      <a:extLst>
                        <a:ext uri="{FF2B5EF4-FFF2-40B4-BE49-F238E27FC236}">
                          <a16:creationId xmlns:a16="http://schemas.microsoft.com/office/drawing/2014/main" id="{2FCBF198-E146-45DD-9A53-A9A5BC791516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105472" y="951794"/>
                      <a:ext cx="378235" cy="756470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7" name="Oval 56">
                      <a:extLst>
                        <a:ext uri="{FF2B5EF4-FFF2-40B4-BE49-F238E27FC236}">
                          <a16:creationId xmlns:a16="http://schemas.microsoft.com/office/drawing/2014/main" id="{61774680-97E1-403C-822D-AAE3DC2769D3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6755389" y="981158"/>
                      <a:ext cx="697740" cy="697742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53" name="Group 52">
                    <a:extLst>
                      <a:ext uri="{FF2B5EF4-FFF2-40B4-BE49-F238E27FC236}">
                        <a16:creationId xmlns:a16="http://schemas.microsoft.com/office/drawing/2014/main" id="{08AE6D27-C8F3-4F07-B242-C2B9BD90E425}"/>
                      </a:ext>
                    </a:extLst>
                  </p:cNvPr>
                  <p:cNvGrpSpPr/>
                  <p:nvPr/>
                </p:nvGrpSpPr>
                <p:grpSpPr>
                  <a:xfrm>
                    <a:off x="6872415" y="1120842"/>
                    <a:ext cx="463688" cy="418374"/>
                    <a:chOff x="678861" y="5311407"/>
                    <a:chExt cx="689659" cy="622263"/>
                  </a:xfrm>
                  <a:solidFill>
                    <a:schemeClr val="accent1"/>
                  </a:solidFill>
                </p:grpSpPr>
                <p:sp>
                  <p:nvSpPr>
                    <p:cNvPr id="54" name="Freeform: Shape 53">
                      <a:extLst>
                        <a:ext uri="{FF2B5EF4-FFF2-40B4-BE49-F238E27FC236}">
                          <a16:creationId xmlns:a16="http://schemas.microsoft.com/office/drawing/2014/main" id="{2F4B7903-391A-4F9A-BCD9-FB67FDB089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861" y="5311407"/>
                      <a:ext cx="689659" cy="302885"/>
                    </a:xfrm>
                    <a:custGeom>
                      <a:avLst/>
                      <a:gdLst>
                        <a:gd name="connsiteX0" fmla="*/ 343586 w 689659"/>
                        <a:gd name="connsiteY0" fmla="*/ 257 h 302885"/>
                        <a:gd name="connsiteX1" fmla="*/ 385862 w 689659"/>
                        <a:gd name="connsiteY1" fmla="*/ 14027 h 302885"/>
                        <a:gd name="connsiteX2" fmla="*/ 670477 w 689659"/>
                        <a:gd name="connsiteY2" fmla="*/ 209807 h 302885"/>
                        <a:gd name="connsiteX3" fmla="*/ 681861 w 689659"/>
                        <a:gd name="connsiteY3" fmla="*/ 271357 h 302885"/>
                        <a:gd name="connsiteX4" fmla="*/ 620312 w 689659"/>
                        <a:gd name="connsiteY4" fmla="*/ 282738 h 302885"/>
                        <a:gd name="connsiteX5" fmla="*/ 349366 w 689659"/>
                        <a:gd name="connsiteY5" fmla="*/ 96362 h 302885"/>
                        <a:gd name="connsiteX6" fmla="*/ 69880 w 689659"/>
                        <a:gd name="connsiteY6" fmla="*/ 294716 h 302885"/>
                        <a:gd name="connsiteX7" fmla="*/ 8170 w 689659"/>
                        <a:gd name="connsiteY7" fmla="*/ 284239 h 302885"/>
                        <a:gd name="connsiteX8" fmla="*/ 18649 w 689659"/>
                        <a:gd name="connsiteY8" fmla="*/ 222531 h 302885"/>
                        <a:gd name="connsiteX9" fmla="*/ 310061 w 689659"/>
                        <a:gd name="connsiteY9" fmla="*/ 15709 h 302885"/>
                        <a:gd name="connsiteX10" fmla="*/ 310096 w 689659"/>
                        <a:gd name="connsiteY10" fmla="*/ 15629 h 302885"/>
                        <a:gd name="connsiteX11" fmla="*/ 343586 w 689659"/>
                        <a:gd name="connsiteY11" fmla="*/ 257 h 302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689659" h="302885">
                          <a:moveTo>
                            <a:pt x="343586" y="257"/>
                          </a:moveTo>
                          <a:cubicBezTo>
                            <a:pt x="355187" y="-1049"/>
                            <a:pt x="368253" y="2504"/>
                            <a:pt x="385862" y="14027"/>
                          </a:cubicBezTo>
                          <a:lnTo>
                            <a:pt x="670477" y="209807"/>
                          </a:lnTo>
                          <a:cubicBezTo>
                            <a:pt x="690619" y="223660"/>
                            <a:pt x="695714" y="251217"/>
                            <a:pt x="681861" y="271357"/>
                          </a:cubicBezTo>
                          <a:cubicBezTo>
                            <a:pt x="668006" y="291495"/>
                            <a:pt x="640451" y="296591"/>
                            <a:pt x="620312" y="282738"/>
                          </a:cubicBezTo>
                          <a:lnTo>
                            <a:pt x="349366" y="96362"/>
                          </a:lnTo>
                          <a:lnTo>
                            <a:pt x="69880" y="294716"/>
                          </a:lnTo>
                          <a:cubicBezTo>
                            <a:pt x="49946" y="308863"/>
                            <a:pt x="22317" y="304172"/>
                            <a:pt x="8170" y="284239"/>
                          </a:cubicBezTo>
                          <a:cubicBezTo>
                            <a:pt x="-5977" y="264305"/>
                            <a:pt x="-1286" y="236676"/>
                            <a:pt x="18649" y="222531"/>
                          </a:cubicBezTo>
                          <a:lnTo>
                            <a:pt x="310061" y="15709"/>
                          </a:lnTo>
                          <a:cubicBezTo>
                            <a:pt x="310072" y="15683"/>
                            <a:pt x="310084" y="15657"/>
                            <a:pt x="310096" y="15629"/>
                          </a:cubicBezTo>
                          <a:cubicBezTo>
                            <a:pt x="321848" y="7725"/>
                            <a:pt x="331984" y="1562"/>
                            <a:pt x="343586" y="257"/>
                          </a:cubicBezTo>
                          <a:close/>
                        </a:path>
                      </a:pathLst>
                    </a:custGeom>
                    <a:grpFill/>
                    <a:ln w="2222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5" name="Freeform: Shape 54">
                      <a:extLst>
                        <a:ext uri="{FF2B5EF4-FFF2-40B4-BE49-F238E27FC236}">
                          <a16:creationId xmlns:a16="http://schemas.microsoft.com/office/drawing/2014/main" id="{AD3F6094-95B5-4B55-9DDD-A37900DC17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7070" y="5457426"/>
                      <a:ext cx="472100" cy="476244"/>
                    </a:xfrm>
                    <a:custGeom>
                      <a:avLst/>
                      <a:gdLst>
                        <a:gd name="connsiteX0" fmla="*/ 237603 w 472100"/>
                        <a:gd name="connsiteY0" fmla="*/ 0 h 476244"/>
                        <a:gd name="connsiteX1" fmla="*/ 472100 w 472100"/>
                        <a:gd name="connsiteY1" fmla="*/ 169792 h 476244"/>
                        <a:gd name="connsiteX2" fmla="*/ 468477 w 472100"/>
                        <a:gd name="connsiteY2" fmla="*/ 476244 h 476244"/>
                        <a:gd name="connsiteX3" fmla="*/ 325347 w 472100"/>
                        <a:gd name="connsiteY3" fmla="*/ 476243 h 476244"/>
                        <a:gd name="connsiteX4" fmla="*/ 325346 w 472100"/>
                        <a:gd name="connsiteY4" fmla="*/ 246404 h 476244"/>
                        <a:gd name="connsiteX5" fmla="*/ 146753 w 472100"/>
                        <a:gd name="connsiteY5" fmla="*/ 246405 h 476244"/>
                        <a:gd name="connsiteX6" fmla="*/ 146754 w 472100"/>
                        <a:gd name="connsiteY6" fmla="*/ 476242 h 476244"/>
                        <a:gd name="connsiteX7" fmla="*/ 0 w 472100"/>
                        <a:gd name="connsiteY7" fmla="*/ 476242 h 476244"/>
                        <a:gd name="connsiteX8" fmla="*/ 0 w 472100"/>
                        <a:gd name="connsiteY8" fmla="*/ 169792 h 476244"/>
                        <a:gd name="connsiteX9" fmla="*/ 237603 w 472100"/>
                        <a:gd name="connsiteY9" fmla="*/ 0 h 4762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472100" h="476244">
                          <a:moveTo>
                            <a:pt x="237603" y="0"/>
                          </a:moveTo>
                          <a:lnTo>
                            <a:pt x="472100" y="169792"/>
                          </a:lnTo>
                          <a:lnTo>
                            <a:pt x="468477" y="476244"/>
                          </a:lnTo>
                          <a:lnTo>
                            <a:pt x="325347" y="476243"/>
                          </a:lnTo>
                          <a:lnTo>
                            <a:pt x="325346" y="246404"/>
                          </a:lnTo>
                          <a:lnTo>
                            <a:pt x="146753" y="246405"/>
                          </a:lnTo>
                          <a:lnTo>
                            <a:pt x="146754" y="476242"/>
                          </a:lnTo>
                          <a:lnTo>
                            <a:pt x="0" y="476242"/>
                          </a:lnTo>
                          <a:lnTo>
                            <a:pt x="0" y="169792"/>
                          </a:lnTo>
                          <a:cubicBezTo>
                            <a:pt x="81787" y="106637"/>
                            <a:pt x="175485" y="45553"/>
                            <a:pt x="237603" y="0"/>
                          </a:cubicBezTo>
                          <a:close/>
                        </a:path>
                      </a:pathLst>
                    </a:custGeom>
                    <a:grpFill/>
                    <a:ln w="2222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DC51083-22B1-449E-BB06-332D8D956F6A}"/>
                </a:ext>
              </a:extLst>
            </p:cNvPr>
            <p:cNvGrpSpPr/>
            <p:nvPr/>
          </p:nvGrpSpPr>
          <p:grpSpPr>
            <a:xfrm>
              <a:off x="5194248" y="2594213"/>
              <a:ext cx="3295403" cy="683164"/>
              <a:chOff x="7128769" y="2257090"/>
              <a:chExt cx="4009783" cy="831261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EAE5EF4-DFD1-4734-86F6-AB9072D939FA}"/>
                  </a:ext>
                </a:extLst>
              </p:cNvPr>
              <p:cNvSpPr/>
              <p:nvPr/>
            </p:nvSpPr>
            <p:spPr>
              <a:xfrm>
                <a:off x="8447898" y="2401779"/>
                <a:ext cx="2690654" cy="541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Cambria" panose="02040503050406030204" pitchFamily="18" charset="0"/>
                    <a:cs typeface="Arial" panose="020B0604020202020204" pitchFamily="34" charset="0"/>
                  </a:rPr>
                  <a:t>Contact Number</a:t>
                </a:r>
              </a:p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0123456789</a:t>
                </a:r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12BE8471-526B-4C4B-8EA6-1221A32CD460}"/>
                  </a:ext>
                </a:extLst>
              </p:cNvPr>
              <p:cNvGrpSpPr/>
              <p:nvPr/>
            </p:nvGrpSpPr>
            <p:grpSpPr>
              <a:xfrm>
                <a:off x="7128769" y="2257090"/>
                <a:ext cx="984990" cy="831261"/>
                <a:chOff x="6755389" y="2257090"/>
                <a:chExt cx="984990" cy="831261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EA82414E-A424-47AA-A967-07018994B91C}"/>
                    </a:ext>
                  </a:extLst>
                </p:cNvPr>
                <p:cNvGrpSpPr/>
                <p:nvPr/>
              </p:nvGrpSpPr>
              <p:grpSpPr>
                <a:xfrm>
                  <a:off x="7330142" y="2257090"/>
                  <a:ext cx="410237" cy="831261"/>
                  <a:chOff x="1867026" y="2535826"/>
                  <a:chExt cx="917662" cy="1859450"/>
                </a:xfrm>
              </p:grpSpPr>
              <p:sp>
                <p:nvSpPr>
                  <p:cNvPr id="46" name="Freeform: Shape 45">
                    <a:extLst>
                      <a:ext uri="{FF2B5EF4-FFF2-40B4-BE49-F238E27FC236}">
                        <a16:creationId xmlns:a16="http://schemas.microsoft.com/office/drawing/2014/main" id="{4839A7E4-D288-4619-8536-039C87C085F1}"/>
                      </a:ext>
                    </a:extLst>
                  </p:cNvPr>
                  <p:cNvSpPr/>
                  <p:nvPr/>
                </p:nvSpPr>
                <p:spPr>
                  <a:xfrm flipH="1">
                    <a:off x="1867026" y="2535826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47" name="Straight Connector 46">
                    <a:extLst>
                      <a:ext uri="{FF2B5EF4-FFF2-40B4-BE49-F238E27FC236}">
                        <a16:creationId xmlns:a16="http://schemas.microsoft.com/office/drawing/2014/main" id="{81E1339C-131B-4CA1-9764-67C042CB5697}"/>
                      </a:ext>
                    </a:extLst>
                  </p:cNvPr>
                  <p:cNvCxnSpPr/>
                  <p:nvPr/>
                </p:nvCxnSpPr>
                <p:spPr>
                  <a:xfrm>
                    <a:off x="2424688" y="3465551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Group 34">
                  <a:extLst>
                    <a:ext uri="{FF2B5EF4-FFF2-40B4-BE49-F238E27FC236}">
                      <a16:creationId xmlns:a16="http://schemas.microsoft.com/office/drawing/2014/main" id="{3C786D7E-25B3-4FC9-8239-5AAC68B0C851}"/>
                    </a:ext>
                  </a:extLst>
                </p:cNvPr>
                <p:cNvGrpSpPr/>
                <p:nvPr/>
              </p:nvGrpSpPr>
              <p:grpSpPr>
                <a:xfrm>
                  <a:off x="6755389" y="2294487"/>
                  <a:ext cx="728318" cy="756470"/>
                  <a:chOff x="6755389" y="2294487"/>
                  <a:chExt cx="728318" cy="756470"/>
                </a:xfrm>
              </p:grpSpPr>
              <p:grpSp>
                <p:nvGrpSpPr>
                  <p:cNvPr id="36" name="Group 35">
                    <a:extLst>
                      <a:ext uri="{FF2B5EF4-FFF2-40B4-BE49-F238E27FC236}">
                        <a16:creationId xmlns:a16="http://schemas.microsoft.com/office/drawing/2014/main" id="{123A1CA2-4E0D-4B92-ABE4-9B9DEF1DDD4A}"/>
                      </a:ext>
                    </a:extLst>
                  </p:cNvPr>
                  <p:cNvGrpSpPr/>
                  <p:nvPr/>
                </p:nvGrpSpPr>
                <p:grpSpPr>
                  <a:xfrm>
                    <a:off x="6755389" y="2294487"/>
                    <a:ext cx="728318" cy="756470"/>
                    <a:chOff x="6755389" y="2294487"/>
                    <a:chExt cx="728318" cy="756470"/>
                  </a:xfrm>
                </p:grpSpPr>
                <p:sp>
                  <p:nvSpPr>
                    <p:cNvPr id="44" name="Freeform: Shape 43">
                      <a:extLst>
                        <a:ext uri="{FF2B5EF4-FFF2-40B4-BE49-F238E27FC236}">
                          <a16:creationId xmlns:a16="http://schemas.microsoft.com/office/drawing/2014/main" id="{3F6047A5-D22D-4404-9789-2C2DAACD3008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105472" y="2294487"/>
                      <a:ext cx="378235" cy="756470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" name="Oval 44">
                      <a:extLst>
                        <a:ext uri="{FF2B5EF4-FFF2-40B4-BE49-F238E27FC236}">
                          <a16:creationId xmlns:a16="http://schemas.microsoft.com/office/drawing/2014/main" id="{58540440-4E2F-4045-A63B-1D62C8A3DA9B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6755389" y="2323851"/>
                      <a:ext cx="697740" cy="697742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7" name="Group 36">
                    <a:extLst>
                      <a:ext uri="{FF2B5EF4-FFF2-40B4-BE49-F238E27FC236}">
                        <a16:creationId xmlns:a16="http://schemas.microsoft.com/office/drawing/2014/main" id="{CF155324-A273-4A05-8E7F-16DCE960404D}"/>
                      </a:ext>
                    </a:extLst>
                  </p:cNvPr>
                  <p:cNvGrpSpPr/>
                  <p:nvPr/>
                </p:nvGrpSpPr>
                <p:grpSpPr>
                  <a:xfrm>
                    <a:off x="6921945" y="2490513"/>
                    <a:ext cx="364628" cy="364418"/>
                    <a:chOff x="5660231" y="2874171"/>
                    <a:chExt cx="863862" cy="863365"/>
                  </a:xfrm>
                  <a:solidFill>
                    <a:schemeClr val="accent2"/>
                  </a:solidFill>
                </p:grpSpPr>
                <p:sp>
                  <p:nvSpPr>
                    <p:cNvPr id="38" name="Freeform: Shape 37">
                      <a:extLst>
                        <a:ext uri="{FF2B5EF4-FFF2-40B4-BE49-F238E27FC236}">
                          <a16:creationId xmlns:a16="http://schemas.microsoft.com/office/drawing/2014/main" id="{913C7493-8F1B-49E2-BE77-1E1D1B63DA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66610" y="2874289"/>
                      <a:ext cx="228600" cy="247650"/>
                    </a:xfrm>
                    <a:custGeom>
                      <a:avLst/>
                      <a:gdLst>
                        <a:gd name="connsiteX0" fmla="*/ 226664 w 228600"/>
                        <a:gd name="connsiteY0" fmla="*/ 165491 h 247650"/>
                        <a:gd name="connsiteX1" fmla="*/ 92245 w 228600"/>
                        <a:gd name="connsiteY1" fmla="*/ 7330 h 247650"/>
                        <a:gd name="connsiteX2" fmla="*/ 31057 w 228600"/>
                        <a:gd name="connsiteY2" fmla="*/ 21731 h 247650"/>
                        <a:gd name="connsiteX3" fmla="*/ 7144 w 228600"/>
                        <a:gd name="connsiteY3" fmla="*/ 35421 h 247650"/>
                        <a:gd name="connsiteX4" fmla="*/ 187003 w 228600"/>
                        <a:gd name="connsiteY4" fmla="*/ 248061 h 247650"/>
                        <a:gd name="connsiteX5" fmla="*/ 226664 w 228600"/>
                        <a:gd name="connsiteY5" fmla="*/ 165491 h 247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28600" h="247650">
                          <a:moveTo>
                            <a:pt x="226664" y="165491"/>
                          </a:moveTo>
                          <a:cubicBezTo>
                            <a:pt x="221602" y="125514"/>
                            <a:pt x="123668" y="9948"/>
                            <a:pt x="92245" y="7330"/>
                          </a:cubicBezTo>
                          <a:cubicBezTo>
                            <a:pt x="70883" y="6087"/>
                            <a:pt x="49622" y="11092"/>
                            <a:pt x="31057" y="21731"/>
                          </a:cubicBezTo>
                          <a:cubicBezTo>
                            <a:pt x="23249" y="25846"/>
                            <a:pt x="15193" y="30459"/>
                            <a:pt x="7144" y="35421"/>
                          </a:cubicBezTo>
                          <a:lnTo>
                            <a:pt x="187003" y="248061"/>
                          </a:lnTo>
                          <a:cubicBezTo>
                            <a:pt x="209506" y="217652"/>
                            <a:pt x="229118" y="184868"/>
                            <a:pt x="226664" y="165491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9" name="Freeform: Shape 38">
                      <a:extLst>
                        <a:ext uri="{FF2B5EF4-FFF2-40B4-BE49-F238E27FC236}">
                          <a16:creationId xmlns:a16="http://schemas.microsoft.com/office/drawing/2014/main" id="{6F067E5D-41A8-4479-B250-8450B65C5E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60231" y="2927911"/>
                      <a:ext cx="809625" cy="809625"/>
                    </a:xfrm>
                    <a:custGeom>
                      <a:avLst/>
                      <a:gdLst>
                        <a:gd name="connsiteX0" fmla="*/ 29290 w 809625"/>
                        <a:gd name="connsiteY0" fmla="*/ 55307 h 809625"/>
                        <a:gd name="connsiteX1" fmla="*/ 238774 w 809625"/>
                        <a:gd name="connsiteY1" fmla="*/ 579020 h 809625"/>
                        <a:gd name="connsiteX2" fmla="*/ 762487 w 809625"/>
                        <a:gd name="connsiteY2" fmla="*/ 788505 h 809625"/>
                        <a:gd name="connsiteX3" fmla="*/ 810651 w 809625"/>
                        <a:gd name="connsiteY3" fmla="*/ 741030 h 809625"/>
                        <a:gd name="connsiteX4" fmla="*/ 587837 w 809625"/>
                        <a:gd name="connsiteY4" fmla="*/ 552564 h 809625"/>
                        <a:gd name="connsiteX5" fmla="*/ 571266 w 809625"/>
                        <a:gd name="connsiteY5" fmla="*/ 566819 h 809625"/>
                        <a:gd name="connsiteX6" fmla="*/ 529210 w 809625"/>
                        <a:gd name="connsiteY6" fmla="*/ 567861 h 809625"/>
                        <a:gd name="connsiteX7" fmla="*/ 382271 w 809625"/>
                        <a:gd name="connsiteY7" fmla="*/ 435523 h 809625"/>
                        <a:gd name="connsiteX8" fmla="*/ 249935 w 809625"/>
                        <a:gd name="connsiteY8" fmla="*/ 288585 h 809625"/>
                        <a:gd name="connsiteX9" fmla="*/ 250976 w 809625"/>
                        <a:gd name="connsiteY9" fmla="*/ 246530 h 809625"/>
                        <a:gd name="connsiteX10" fmla="*/ 265230 w 809625"/>
                        <a:gd name="connsiteY10" fmla="*/ 229957 h 809625"/>
                        <a:gd name="connsiteX11" fmla="*/ 76765 w 809625"/>
                        <a:gd name="connsiteY11" fmla="*/ 7144 h 809625"/>
                        <a:gd name="connsiteX12" fmla="*/ 29290 w 809625"/>
                        <a:gd name="connsiteY12" fmla="*/ 55308 h 8096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809625" h="809625">
                          <a:moveTo>
                            <a:pt x="29290" y="55307"/>
                          </a:moveTo>
                          <a:cubicBezTo>
                            <a:pt x="-33130" y="160960"/>
                            <a:pt x="36308" y="376553"/>
                            <a:pt x="238774" y="579020"/>
                          </a:cubicBezTo>
                          <a:cubicBezTo>
                            <a:pt x="441242" y="781486"/>
                            <a:pt x="656835" y="850925"/>
                            <a:pt x="762487" y="788505"/>
                          </a:cubicBezTo>
                          <a:cubicBezTo>
                            <a:pt x="781177" y="775599"/>
                            <a:pt x="797476" y="759533"/>
                            <a:pt x="810651" y="741030"/>
                          </a:cubicBezTo>
                          <a:lnTo>
                            <a:pt x="587837" y="552564"/>
                          </a:lnTo>
                          <a:cubicBezTo>
                            <a:pt x="581748" y="557682"/>
                            <a:pt x="576141" y="562525"/>
                            <a:pt x="571266" y="566819"/>
                          </a:cubicBezTo>
                          <a:cubicBezTo>
                            <a:pt x="559346" y="577298"/>
                            <a:pt x="541633" y="577736"/>
                            <a:pt x="529210" y="567861"/>
                          </a:cubicBezTo>
                          <a:cubicBezTo>
                            <a:pt x="477736" y="526599"/>
                            <a:pt x="428675" y="482414"/>
                            <a:pt x="382271" y="435523"/>
                          </a:cubicBezTo>
                          <a:cubicBezTo>
                            <a:pt x="335381" y="389119"/>
                            <a:pt x="291195" y="340059"/>
                            <a:pt x="249935" y="288585"/>
                          </a:cubicBezTo>
                          <a:cubicBezTo>
                            <a:pt x="240058" y="276162"/>
                            <a:pt x="240497" y="258449"/>
                            <a:pt x="250976" y="246530"/>
                          </a:cubicBezTo>
                          <a:cubicBezTo>
                            <a:pt x="255270" y="241653"/>
                            <a:pt x="260112" y="236047"/>
                            <a:pt x="265230" y="229957"/>
                          </a:cubicBezTo>
                          <a:lnTo>
                            <a:pt x="76765" y="7144"/>
                          </a:lnTo>
                          <a:cubicBezTo>
                            <a:pt x="58261" y="20318"/>
                            <a:pt x="42196" y="36616"/>
                            <a:pt x="29290" y="55308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0" name="Freeform: Shape 39">
                      <a:extLst>
                        <a:ext uri="{FF2B5EF4-FFF2-40B4-BE49-F238E27FC236}">
                          <a16:creationId xmlns:a16="http://schemas.microsoft.com/office/drawing/2014/main" id="{426B17B6-D269-46AC-8FC0-464EAEE172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76443" y="3405311"/>
                      <a:ext cx="247650" cy="228600"/>
                    </a:xfrm>
                    <a:custGeom>
                      <a:avLst/>
                      <a:gdLst>
                        <a:gd name="connsiteX0" fmla="*/ 219784 w 247650"/>
                        <a:gd name="connsiteY0" fmla="*/ 226873 h 228600"/>
                        <a:gd name="connsiteX1" fmla="*/ 233473 w 247650"/>
                        <a:gd name="connsiteY1" fmla="*/ 202958 h 228600"/>
                        <a:gd name="connsiteX2" fmla="*/ 247875 w 247650"/>
                        <a:gd name="connsiteY2" fmla="*/ 141772 h 228600"/>
                        <a:gd name="connsiteX3" fmla="*/ 89714 w 247650"/>
                        <a:gd name="connsiteY3" fmla="*/ 7352 h 228600"/>
                        <a:gd name="connsiteX4" fmla="*/ 7144 w 247650"/>
                        <a:gd name="connsiteY4" fmla="*/ 47012 h 228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47650" h="228600">
                          <a:moveTo>
                            <a:pt x="219784" y="226873"/>
                          </a:moveTo>
                          <a:cubicBezTo>
                            <a:pt x="224746" y="218822"/>
                            <a:pt x="229359" y="210767"/>
                            <a:pt x="233473" y="202958"/>
                          </a:cubicBezTo>
                          <a:cubicBezTo>
                            <a:pt x="244113" y="184393"/>
                            <a:pt x="249117" y="163132"/>
                            <a:pt x="247875" y="141772"/>
                          </a:cubicBezTo>
                          <a:cubicBezTo>
                            <a:pt x="245256" y="110348"/>
                            <a:pt x="129690" y="12414"/>
                            <a:pt x="89714" y="7352"/>
                          </a:cubicBezTo>
                          <a:cubicBezTo>
                            <a:pt x="70336" y="4897"/>
                            <a:pt x="37552" y="24509"/>
                            <a:pt x="7144" y="47012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1" name="Freeform: Shape 40">
                      <a:extLst>
                        <a:ext uri="{FF2B5EF4-FFF2-40B4-BE49-F238E27FC236}">
                          <a16:creationId xmlns:a16="http://schemas.microsoft.com/office/drawing/2014/main" id="{EA717109-92E8-4472-ABC4-3844C45204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3473" y="2874171"/>
                      <a:ext cx="409575" cy="409575"/>
                    </a:xfrm>
                    <a:custGeom>
                      <a:avLst/>
                      <a:gdLst>
                        <a:gd name="connsiteX0" fmla="*/ 32380 w 409575"/>
                        <a:gd name="connsiteY0" fmla="*/ 7187 h 409575"/>
                        <a:gd name="connsiteX1" fmla="*/ 7187 w 409575"/>
                        <a:gd name="connsiteY1" fmla="*/ 29532 h 409575"/>
                        <a:gd name="connsiteX2" fmla="*/ 29450 w 409575"/>
                        <a:gd name="connsiteY2" fmla="*/ 54719 h 409575"/>
                        <a:gd name="connsiteX3" fmla="*/ 363574 w 409575"/>
                        <a:gd name="connsiteY3" fmla="*/ 388843 h 409575"/>
                        <a:gd name="connsiteX4" fmla="*/ 387317 w 409575"/>
                        <a:gd name="connsiteY4" fmla="*/ 411190 h 409575"/>
                        <a:gd name="connsiteX5" fmla="*/ 388804 w 409575"/>
                        <a:gd name="connsiteY5" fmla="*/ 411144 h 409575"/>
                        <a:gd name="connsiteX6" fmla="*/ 411105 w 409575"/>
                        <a:gd name="connsiteY6" fmla="*/ 385918 h 409575"/>
                        <a:gd name="connsiteX7" fmla="*/ 411105 w 409575"/>
                        <a:gd name="connsiteY7" fmla="*/ 385913 h 409575"/>
                        <a:gd name="connsiteX8" fmla="*/ 32380 w 409575"/>
                        <a:gd name="connsiteY8" fmla="*/ 7187 h 40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09575" h="409575">
                          <a:moveTo>
                            <a:pt x="32380" y="7187"/>
                          </a:moveTo>
                          <a:cubicBezTo>
                            <a:pt x="19252" y="6401"/>
                            <a:pt x="7974" y="16405"/>
                            <a:pt x="7187" y="29532"/>
                          </a:cubicBezTo>
                          <a:cubicBezTo>
                            <a:pt x="6402" y="42627"/>
                            <a:pt x="16358" y="53889"/>
                            <a:pt x="29450" y="54719"/>
                          </a:cubicBezTo>
                          <a:cubicBezTo>
                            <a:pt x="209091" y="66022"/>
                            <a:pt x="352270" y="209201"/>
                            <a:pt x="363574" y="388843"/>
                          </a:cubicBezTo>
                          <a:cubicBezTo>
                            <a:pt x="364346" y="401393"/>
                            <a:pt x="374743" y="411179"/>
                            <a:pt x="387317" y="411190"/>
                          </a:cubicBezTo>
                          <a:cubicBezTo>
                            <a:pt x="387809" y="411190"/>
                            <a:pt x="388307" y="411177"/>
                            <a:pt x="388804" y="411144"/>
                          </a:cubicBezTo>
                          <a:cubicBezTo>
                            <a:pt x="401929" y="410336"/>
                            <a:pt x="411914" y="399042"/>
                            <a:pt x="411105" y="385918"/>
                          </a:cubicBezTo>
                          <a:cubicBezTo>
                            <a:pt x="411105" y="385916"/>
                            <a:pt x="411105" y="385915"/>
                            <a:pt x="411105" y="385913"/>
                          </a:cubicBezTo>
                          <a:cubicBezTo>
                            <a:pt x="398298" y="182289"/>
                            <a:pt x="236003" y="19995"/>
                            <a:pt x="32380" y="7187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2" name="Freeform: Shape 41">
                      <a:extLst>
                        <a:ext uri="{FF2B5EF4-FFF2-40B4-BE49-F238E27FC236}">
                          <a16:creationId xmlns:a16="http://schemas.microsoft.com/office/drawing/2014/main" id="{1B94B42F-5E6C-4CF4-878E-364E52D9AD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3386" y="2988843"/>
                      <a:ext cx="295275" cy="295275"/>
                    </a:xfrm>
                    <a:custGeom>
                      <a:avLst/>
                      <a:gdLst>
                        <a:gd name="connsiteX0" fmla="*/ 272717 w 295275"/>
                        <a:gd name="connsiteY0" fmla="*/ 296519 h 295275"/>
                        <a:gd name="connsiteX1" fmla="*/ 274843 w 295275"/>
                        <a:gd name="connsiteY1" fmla="*/ 296426 h 295275"/>
                        <a:gd name="connsiteX2" fmla="*/ 296463 w 295275"/>
                        <a:gd name="connsiteY2" fmla="*/ 270609 h 295275"/>
                        <a:gd name="connsiteX3" fmla="*/ 33117 w 295275"/>
                        <a:gd name="connsiteY3" fmla="*/ 7243 h 295275"/>
                        <a:gd name="connsiteX4" fmla="*/ 7243 w 295275"/>
                        <a:gd name="connsiteY4" fmla="*/ 28800 h 295275"/>
                        <a:gd name="connsiteX5" fmla="*/ 28800 w 295275"/>
                        <a:gd name="connsiteY5" fmla="*/ 54675 h 295275"/>
                        <a:gd name="connsiteX6" fmla="*/ 28885 w 295275"/>
                        <a:gd name="connsiteY6" fmla="*/ 54683 h 295275"/>
                        <a:gd name="connsiteX7" fmla="*/ 249025 w 295275"/>
                        <a:gd name="connsiteY7" fmla="*/ 274803 h 295275"/>
                        <a:gd name="connsiteX8" fmla="*/ 272717 w 295275"/>
                        <a:gd name="connsiteY8" fmla="*/ 296519 h 295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5275" h="295275">
                          <a:moveTo>
                            <a:pt x="272717" y="296519"/>
                          </a:moveTo>
                          <a:cubicBezTo>
                            <a:pt x="273419" y="296519"/>
                            <a:pt x="274130" y="296491"/>
                            <a:pt x="274843" y="296426"/>
                          </a:cubicBezTo>
                          <a:cubicBezTo>
                            <a:pt x="287942" y="295267"/>
                            <a:pt x="297622" y="283708"/>
                            <a:pt x="296463" y="270609"/>
                          </a:cubicBezTo>
                          <a:cubicBezTo>
                            <a:pt x="284140" y="130585"/>
                            <a:pt x="173140" y="19577"/>
                            <a:pt x="33117" y="7243"/>
                          </a:cubicBezTo>
                          <a:cubicBezTo>
                            <a:pt x="20020" y="6051"/>
                            <a:pt x="8435" y="15703"/>
                            <a:pt x="7243" y="28800"/>
                          </a:cubicBezTo>
                          <a:cubicBezTo>
                            <a:pt x="6051" y="41898"/>
                            <a:pt x="15703" y="53482"/>
                            <a:pt x="28800" y="54675"/>
                          </a:cubicBezTo>
                          <a:cubicBezTo>
                            <a:pt x="28828" y="54677"/>
                            <a:pt x="28857" y="54680"/>
                            <a:pt x="28885" y="54683"/>
                          </a:cubicBezTo>
                          <a:cubicBezTo>
                            <a:pt x="145927" y="64981"/>
                            <a:pt x="238716" y="157763"/>
                            <a:pt x="249025" y="274803"/>
                          </a:cubicBezTo>
                          <a:cubicBezTo>
                            <a:pt x="250111" y="287083"/>
                            <a:pt x="260389" y="296504"/>
                            <a:pt x="272717" y="296519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0ACE0982-6635-44CD-9749-E7129E9D71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3427" y="3103909"/>
                      <a:ext cx="180975" cy="180975"/>
                    </a:xfrm>
                    <a:custGeom>
                      <a:avLst/>
                      <a:gdLst>
                        <a:gd name="connsiteX0" fmla="*/ 27235 w 180975"/>
                        <a:gd name="connsiteY0" fmla="*/ 54480 h 180975"/>
                        <a:gd name="connsiteX1" fmla="*/ 134121 w 180975"/>
                        <a:gd name="connsiteY1" fmla="*/ 161362 h 180975"/>
                        <a:gd name="connsiteX2" fmla="*/ 161393 w 180975"/>
                        <a:gd name="connsiteY2" fmla="*/ 181116 h 180975"/>
                        <a:gd name="connsiteX3" fmla="*/ 181160 w 180975"/>
                        <a:gd name="connsiteY3" fmla="*/ 153920 h 180975"/>
                        <a:gd name="connsiteX4" fmla="*/ 34686 w 180975"/>
                        <a:gd name="connsiteY4" fmla="*/ 7440 h 180975"/>
                        <a:gd name="connsiteX5" fmla="*/ 7440 w 180975"/>
                        <a:gd name="connsiteY5" fmla="*/ 27234 h 180975"/>
                        <a:gd name="connsiteX6" fmla="*/ 27235 w 180975"/>
                        <a:gd name="connsiteY6" fmla="*/ 54480 h 180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0975" h="180975">
                          <a:moveTo>
                            <a:pt x="27235" y="54480"/>
                          </a:moveTo>
                          <a:cubicBezTo>
                            <a:pt x="82307" y="63089"/>
                            <a:pt x="125509" y="106290"/>
                            <a:pt x="134121" y="161362"/>
                          </a:cubicBezTo>
                          <a:cubicBezTo>
                            <a:pt x="136197" y="174347"/>
                            <a:pt x="148407" y="183192"/>
                            <a:pt x="161393" y="181116"/>
                          </a:cubicBezTo>
                          <a:cubicBezTo>
                            <a:pt x="174350" y="179046"/>
                            <a:pt x="183190" y="166883"/>
                            <a:pt x="181160" y="153920"/>
                          </a:cubicBezTo>
                          <a:cubicBezTo>
                            <a:pt x="169362" y="78447"/>
                            <a:pt x="110158" y="19241"/>
                            <a:pt x="34686" y="7440"/>
                          </a:cubicBezTo>
                          <a:cubicBezTo>
                            <a:pt x="21696" y="5383"/>
                            <a:pt x="9498" y="14245"/>
                            <a:pt x="7440" y="27234"/>
                          </a:cubicBezTo>
                          <a:cubicBezTo>
                            <a:pt x="5383" y="40224"/>
                            <a:pt x="14245" y="52422"/>
                            <a:pt x="27235" y="54480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F14FF95-AF0A-417E-A741-349DDAE91851}"/>
                </a:ext>
              </a:extLst>
            </p:cNvPr>
            <p:cNvGrpSpPr/>
            <p:nvPr/>
          </p:nvGrpSpPr>
          <p:grpSpPr>
            <a:xfrm>
              <a:off x="5194248" y="3841148"/>
              <a:ext cx="3184715" cy="683164"/>
              <a:chOff x="7128769" y="3599784"/>
              <a:chExt cx="3875100" cy="831261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BCE93D6-10ED-485E-8E26-10AFDFBB4F4A}"/>
                  </a:ext>
                </a:extLst>
              </p:cNvPr>
              <p:cNvSpPr/>
              <p:nvPr/>
            </p:nvSpPr>
            <p:spPr>
              <a:xfrm>
                <a:off x="8447898" y="3744473"/>
                <a:ext cx="2555971" cy="541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Email Address</a:t>
                </a:r>
              </a:p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emailaddress123@gmail.com</a:t>
                </a:r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A7DAC735-BBE9-41D5-8D67-93C8B7A10BFA}"/>
                  </a:ext>
                </a:extLst>
              </p:cNvPr>
              <p:cNvGrpSpPr/>
              <p:nvPr/>
            </p:nvGrpSpPr>
            <p:grpSpPr>
              <a:xfrm>
                <a:off x="7128769" y="3599784"/>
                <a:ext cx="984990" cy="831261"/>
                <a:chOff x="6755389" y="3599784"/>
                <a:chExt cx="984990" cy="831261"/>
              </a:xfrm>
            </p:grpSpPr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BF68C98C-8E02-4C0A-A88E-E42A000B6ED7}"/>
                    </a:ext>
                  </a:extLst>
                </p:cNvPr>
                <p:cNvGrpSpPr/>
                <p:nvPr/>
              </p:nvGrpSpPr>
              <p:grpSpPr>
                <a:xfrm>
                  <a:off x="7330142" y="3599784"/>
                  <a:ext cx="410237" cy="831261"/>
                  <a:chOff x="1867026" y="2535826"/>
                  <a:chExt cx="917662" cy="1859450"/>
                </a:xfrm>
              </p:grpSpPr>
              <p:sp>
                <p:nvSpPr>
                  <p:cNvPr id="30" name="Freeform: Shape 29">
                    <a:extLst>
                      <a:ext uri="{FF2B5EF4-FFF2-40B4-BE49-F238E27FC236}">
                        <a16:creationId xmlns:a16="http://schemas.microsoft.com/office/drawing/2014/main" id="{700947BB-855E-444D-AB6D-6E5806B7578A}"/>
                      </a:ext>
                    </a:extLst>
                  </p:cNvPr>
                  <p:cNvSpPr/>
                  <p:nvPr/>
                </p:nvSpPr>
                <p:spPr>
                  <a:xfrm flipH="1">
                    <a:off x="1867026" y="2535826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1" name="Straight Connector 30">
                    <a:extLst>
                      <a:ext uri="{FF2B5EF4-FFF2-40B4-BE49-F238E27FC236}">
                        <a16:creationId xmlns:a16="http://schemas.microsoft.com/office/drawing/2014/main" id="{3B6A636D-79FA-40E2-9084-7D8402DD1EC7}"/>
                      </a:ext>
                    </a:extLst>
                  </p:cNvPr>
                  <p:cNvCxnSpPr/>
                  <p:nvPr/>
                </p:nvCxnSpPr>
                <p:spPr>
                  <a:xfrm>
                    <a:off x="2424688" y="3465551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AFE9FBBD-5191-4297-A650-97EC67825FD1}"/>
                    </a:ext>
                  </a:extLst>
                </p:cNvPr>
                <p:cNvGrpSpPr/>
                <p:nvPr/>
              </p:nvGrpSpPr>
              <p:grpSpPr>
                <a:xfrm>
                  <a:off x="6755389" y="3637181"/>
                  <a:ext cx="728318" cy="756470"/>
                  <a:chOff x="6755389" y="3637181"/>
                  <a:chExt cx="728318" cy="756470"/>
                </a:xfrm>
              </p:grpSpPr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0ED5BB0C-9833-4C40-8EDF-0B87B680DC5F}"/>
                      </a:ext>
                    </a:extLst>
                  </p:cNvPr>
                  <p:cNvGrpSpPr/>
                  <p:nvPr/>
                </p:nvGrpSpPr>
                <p:grpSpPr>
                  <a:xfrm>
                    <a:off x="6755389" y="3637181"/>
                    <a:ext cx="728318" cy="756470"/>
                    <a:chOff x="6755389" y="3637181"/>
                    <a:chExt cx="728318" cy="756470"/>
                  </a:xfrm>
                </p:grpSpPr>
                <p:sp>
                  <p:nvSpPr>
                    <p:cNvPr id="28" name="Freeform: Shape 27">
                      <a:extLst>
                        <a:ext uri="{FF2B5EF4-FFF2-40B4-BE49-F238E27FC236}">
                          <a16:creationId xmlns:a16="http://schemas.microsoft.com/office/drawing/2014/main" id="{048E9F19-3862-4A61-8A78-DCF8CD8D21D9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105472" y="3637181"/>
                      <a:ext cx="378235" cy="756470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" name="Oval 28">
                      <a:extLst>
                        <a:ext uri="{FF2B5EF4-FFF2-40B4-BE49-F238E27FC236}">
                          <a16:creationId xmlns:a16="http://schemas.microsoft.com/office/drawing/2014/main" id="{036DBA4D-568C-4C15-B10E-4BC8C8B2F68E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6755389" y="3666545"/>
                      <a:ext cx="697740" cy="697742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ABF02227-B3F9-46AE-A429-0430BDB776D2}"/>
                      </a:ext>
                    </a:extLst>
                  </p:cNvPr>
                  <p:cNvGrpSpPr/>
                  <p:nvPr/>
                </p:nvGrpSpPr>
                <p:grpSpPr>
                  <a:xfrm>
                    <a:off x="6905276" y="3826797"/>
                    <a:ext cx="397966" cy="377238"/>
                    <a:chOff x="5865019" y="3151346"/>
                    <a:chExt cx="457200" cy="433388"/>
                  </a:xfrm>
                  <a:solidFill>
                    <a:schemeClr val="accent1"/>
                  </a:solidFill>
                </p:grpSpPr>
                <p:sp>
                  <p:nvSpPr>
                    <p:cNvPr id="23" name="Freeform: Shape 22">
                      <a:extLst>
                        <a:ext uri="{FF2B5EF4-FFF2-40B4-BE49-F238E27FC236}">
                          <a16:creationId xmlns:a16="http://schemas.microsoft.com/office/drawing/2014/main" id="{E5915905-8C4F-4A07-864B-B95E556FA6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4569" y="3346609"/>
                      <a:ext cx="247650" cy="238125"/>
                    </a:xfrm>
                    <a:custGeom>
                      <a:avLst/>
                      <a:gdLst>
                        <a:gd name="connsiteX0" fmla="*/ 146209 w 247650"/>
                        <a:gd name="connsiteY0" fmla="*/ 160496 h 238125"/>
                        <a:gd name="connsiteX1" fmla="*/ 146209 w 247650"/>
                        <a:gd name="connsiteY1" fmla="*/ 160496 h 238125"/>
                        <a:gd name="connsiteX2" fmla="*/ 110014 w 247650"/>
                        <a:gd name="connsiteY2" fmla="*/ 187166 h 238125"/>
                        <a:gd name="connsiteX3" fmla="*/ 78581 w 247650"/>
                        <a:gd name="connsiteY3" fmla="*/ 172879 h 238125"/>
                        <a:gd name="connsiteX4" fmla="*/ 66199 w 247650"/>
                        <a:gd name="connsiteY4" fmla="*/ 133826 h 238125"/>
                        <a:gd name="connsiteX5" fmla="*/ 82391 w 247650"/>
                        <a:gd name="connsiteY5" fmla="*/ 81439 h 238125"/>
                        <a:gd name="connsiteX6" fmla="*/ 122396 w 247650"/>
                        <a:gd name="connsiteY6" fmla="*/ 61436 h 238125"/>
                        <a:gd name="connsiteX7" fmla="*/ 149066 w 247650"/>
                        <a:gd name="connsiteY7" fmla="*/ 77629 h 238125"/>
                        <a:gd name="connsiteX8" fmla="*/ 150019 w 247650"/>
                        <a:gd name="connsiteY8" fmla="*/ 77629 h 238125"/>
                        <a:gd name="connsiteX9" fmla="*/ 150971 w 247650"/>
                        <a:gd name="connsiteY9" fmla="*/ 63341 h 238125"/>
                        <a:gd name="connsiteX10" fmla="*/ 182404 w 247650"/>
                        <a:gd name="connsiteY10" fmla="*/ 63341 h 238125"/>
                        <a:gd name="connsiteX11" fmla="*/ 175736 w 247650"/>
                        <a:gd name="connsiteY11" fmla="*/ 141446 h 238125"/>
                        <a:gd name="connsiteX12" fmla="*/ 186214 w 247650"/>
                        <a:gd name="connsiteY12" fmla="*/ 161449 h 238125"/>
                        <a:gd name="connsiteX13" fmla="*/ 205264 w 247650"/>
                        <a:gd name="connsiteY13" fmla="*/ 146209 h 238125"/>
                        <a:gd name="connsiteX14" fmla="*/ 212884 w 247650"/>
                        <a:gd name="connsiteY14" fmla="*/ 107156 h 238125"/>
                        <a:gd name="connsiteX15" fmla="*/ 191929 w 247650"/>
                        <a:gd name="connsiteY15" fmla="*/ 52864 h 238125"/>
                        <a:gd name="connsiteX16" fmla="*/ 132874 w 247650"/>
                        <a:gd name="connsiteY16" fmla="*/ 31909 h 238125"/>
                        <a:gd name="connsiteX17" fmla="*/ 66199 w 247650"/>
                        <a:gd name="connsiteY17" fmla="*/ 60484 h 238125"/>
                        <a:gd name="connsiteX18" fmla="*/ 39529 w 247650"/>
                        <a:gd name="connsiteY18" fmla="*/ 129064 h 238125"/>
                        <a:gd name="connsiteX19" fmla="*/ 63341 w 247650"/>
                        <a:gd name="connsiteY19" fmla="*/ 190976 h 238125"/>
                        <a:gd name="connsiteX20" fmla="*/ 128111 w 247650"/>
                        <a:gd name="connsiteY20" fmla="*/ 213836 h 238125"/>
                        <a:gd name="connsiteX21" fmla="*/ 186214 w 247650"/>
                        <a:gd name="connsiteY21" fmla="*/ 201454 h 238125"/>
                        <a:gd name="connsiteX22" fmla="*/ 186214 w 247650"/>
                        <a:gd name="connsiteY22" fmla="*/ 228124 h 238125"/>
                        <a:gd name="connsiteX23" fmla="*/ 124301 w 247650"/>
                        <a:gd name="connsiteY23" fmla="*/ 238601 h 238125"/>
                        <a:gd name="connsiteX24" fmla="*/ 39529 w 247650"/>
                        <a:gd name="connsiteY24" fmla="*/ 209074 h 238125"/>
                        <a:gd name="connsiteX25" fmla="*/ 7144 w 247650"/>
                        <a:gd name="connsiteY25" fmla="*/ 129064 h 238125"/>
                        <a:gd name="connsiteX26" fmla="*/ 42386 w 247650"/>
                        <a:gd name="connsiteY26" fmla="*/ 42386 h 238125"/>
                        <a:gd name="connsiteX27" fmla="*/ 131921 w 247650"/>
                        <a:gd name="connsiteY27" fmla="*/ 7144 h 238125"/>
                        <a:gd name="connsiteX28" fmla="*/ 213836 w 247650"/>
                        <a:gd name="connsiteY28" fmla="*/ 33814 h 238125"/>
                        <a:gd name="connsiteX29" fmla="*/ 245269 w 247650"/>
                        <a:gd name="connsiteY29" fmla="*/ 105251 h 238125"/>
                        <a:gd name="connsiteX30" fmla="*/ 226219 w 247650"/>
                        <a:gd name="connsiteY30" fmla="*/ 163354 h 238125"/>
                        <a:gd name="connsiteX31" fmla="*/ 178594 w 247650"/>
                        <a:gd name="connsiteY31" fmla="*/ 185261 h 238125"/>
                        <a:gd name="connsiteX32" fmla="*/ 155734 w 247650"/>
                        <a:gd name="connsiteY32" fmla="*/ 177641 h 238125"/>
                        <a:gd name="connsiteX33" fmla="*/ 146209 w 247650"/>
                        <a:gd name="connsiteY33" fmla="*/ 160496 h 238125"/>
                        <a:gd name="connsiteX34" fmla="*/ 128111 w 247650"/>
                        <a:gd name="connsiteY34" fmla="*/ 85249 h 238125"/>
                        <a:gd name="connsiteX35" fmla="*/ 107156 w 247650"/>
                        <a:gd name="connsiteY35" fmla="*/ 99536 h 238125"/>
                        <a:gd name="connsiteX36" fmla="*/ 99536 w 247650"/>
                        <a:gd name="connsiteY36" fmla="*/ 132874 h 238125"/>
                        <a:gd name="connsiteX37" fmla="*/ 105251 w 247650"/>
                        <a:gd name="connsiteY37" fmla="*/ 153829 h 238125"/>
                        <a:gd name="connsiteX38" fmla="*/ 119539 w 247650"/>
                        <a:gd name="connsiteY38" fmla="*/ 161449 h 238125"/>
                        <a:gd name="connsiteX39" fmla="*/ 140494 w 247650"/>
                        <a:gd name="connsiteY39" fmla="*/ 147161 h 238125"/>
                        <a:gd name="connsiteX40" fmla="*/ 148114 w 247650"/>
                        <a:gd name="connsiteY40" fmla="*/ 109061 h 238125"/>
                        <a:gd name="connsiteX41" fmla="*/ 142399 w 247650"/>
                        <a:gd name="connsiteY41" fmla="*/ 90964 h 238125"/>
                        <a:gd name="connsiteX42" fmla="*/ 128111 w 247650"/>
                        <a:gd name="connsiteY42" fmla="*/ 85249 h 2381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</a:cxnLst>
                      <a:rect l="l" t="t" r="r" b="b"/>
                      <a:pathLst>
                        <a:path w="247650" h="238125">
                          <a:moveTo>
                            <a:pt x="146209" y="160496"/>
                          </a:moveTo>
                          <a:lnTo>
                            <a:pt x="146209" y="160496"/>
                          </a:lnTo>
                          <a:cubicBezTo>
                            <a:pt x="138589" y="178594"/>
                            <a:pt x="127159" y="187166"/>
                            <a:pt x="110014" y="187166"/>
                          </a:cubicBezTo>
                          <a:cubicBezTo>
                            <a:pt x="96679" y="187166"/>
                            <a:pt x="86201" y="182404"/>
                            <a:pt x="78581" y="172879"/>
                          </a:cubicBezTo>
                          <a:cubicBezTo>
                            <a:pt x="70961" y="163354"/>
                            <a:pt x="66199" y="150019"/>
                            <a:pt x="66199" y="133826"/>
                          </a:cubicBezTo>
                          <a:cubicBezTo>
                            <a:pt x="66199" y="111919"/>
                            <a:pt x="71914" y="94774"/>
                            <a:pt x="82391" y="81439"/>
                          </a:cubicBezTo>
                          <a:cubicBezTo>
                            <a:pt x="93821" y="68104"/>
                            <a:pt x="106204" y="61436"/>
                            <a:pt x="122396" y="61436"/>
                          </a:cubicBezTo>
                          <a:cubicBezTo>
                            <a:pt x="136684" y="61436"/>
                            <a:pt x="145256" y="67151"/>
                            <a:pt x="149066" y="77629"/>
                          </a:cubicBezTo>
                          <a:lnTo>
                            <a:pt x="150019" y="77629"/>
                          </a:lnTo>
                          <a:lnTo>
                            <a:pt x="150971" y="63341"/>
                          </a:lnTo>
                          <a:lnTo>
                            <a:pt x="182404" y="63341"/>
                          </a:lnTo>
                          <a:cubicBezTo>
                            <a:pt x="178594" y="103346"/>
                            <a:pt x="175736" y="129064"/>
                            <a:pt x="175736" y="141446"/>
                          </a:cubicBezTo>
                          <a:cubicBezTo>
                            <a:pt x="175736" y="154781"/>
                            <a:pt x="179546" y="161449"/>
                            <a:pt x="186214" y="161449"/>
                          </a:cubicBezTo>
                          <a:cubicBezTo>
                            <a:pt x="193834" y="161449"/>
                            <a:pt x="199549" y="156686"/>
                            <a:pt x="205264" y="146209"/>
                          </a:cubicBezTo>
                          <a:cubicBezTo>
                            <a:pt x="210026" y="136684"/>
                            <a:pt x="212884" y="123349"/>
                            <a:pt x="212884" y="107156"/>
                          </a:cubicBezTo>
                          <a:cubicBezTo>
                            <a:pt x="212884" y="85249"/>
                            <a:pt x="206216" y="67151"/>
                            <a:pt x="191929" y="52864"/>
                          </a:cubicBezTo>
                          <a:cubicBezTo>
                            <a:pt x="177641" y="38576"/>
                            <a:pt x="158591" y="31909"/>
                            <a:pt x="132874" y="31909"/>
                          </a:cubicBezTo>
                          <a:cubicBezTo>
                            <a:pt x="106204" y="31909"/>
                            <a:pt x="83344" y="41434"/>
                            <a:pt x="66199" y="60484"/>
                          </a:cubicBezTo>
                          <a:cubicBezTo>
                            <a:pt x="48101" y="79534"/>
                            <a:pt x="39529" y="102394"/>
                            <a:pt x="39529" y="129064"/>
                          </a:cubicBezTo>
                          <a:cubicBezTo>
                            <a:pt x="39529" y="154781"/>
                            <a:pt x="47149" y="175736"/>
                            <a:pt x="63341" y="190976"/>
                          </a:cubicBezTo>
                          <a:cubicBezTo>
                            <a:pt x="79534" y="206216"/>
                            <a:pt x="100489" y="213836"/>
                            <a:pt x="128111" y="213836"/>
                          </a:cubicBezTo>
                          <a:cubicBezTo>
                            <a:pt x="149066" y="213836"/>
                            <a:pt x="169069" y="210026"/>
                            <a:pt x="186214" y="201454"/>
                          </a:cubicBezTo>
                          <a:lnTo>
                            <a:pt x="186214" y="228124"/>
                          </a:lnTo>
                          <a:cubicBezTo>
                            <a:pt x="170021" y="234791"/>
                            <a:pt x="149066" y="238601"/>
                            <a:pt x="124301" y="238601"/>
                          </a:cubicBezTo>
                          <a:cubicBezTo>
                            <a:pt x="90011" y="238601"/>
                            <a:pt x="61436" y="229076"/>
                            <a:pt x="39529" y="209074"/>
                          </a:cubicBezTo>
                          <a:cubicBezTo>
                            <a:pt x="17621" y="189071"/>
                            <a:pt x="7144" y="162401"/>
                            <a:pt x="7144" y="129064"/>
                          </a:cubicBezTo>
                          <a:cubicBezTo>
                            <a:pt x="7144" y="94774"/>
                            <a:pt x="18574" y="66199"/>
                            <a:pt x="42386" y="42386"/>
                          </a:cubicBezTo>
                          <a:cubicBezTo>
                            <a:pt x="66199" y="18574"/>
                            <a:pt x="95726" y="7144"/>
                            <a:pt x="131921" y="7144"/>
                          </a:cubicBezTo>
                          <a:cubicBezTo>
                            <a:pt x="166211" y="7144"/>
                            <a:pt x="192881" y="15716"/>
                            <a:pt x="213836" y="33814"/>
                          </a:cubicBezTo>
                          <a:cubicBezTo>
                            <a:pt x="234791" y="51911"/>
                            <a:pt x="245269" y="75724"/>
                            <a:pt x="245269" y="105251"/>
                          </a:cubicBezTo>
                          <a:cubicBezTo>
                            <a:pt x="245269" y="130016"/>
                            <a:pt x="238601" y="149066"/>
                            <a:pt x="226219" y="163354"/>
                          </a:cubicBezTo>
                          <a:cubicBezTo>
                            <a:pt x="213836" y="177641"/>
                            <a:pt x="197644" y="185261"/>
                            <a:pt x="178594" y="185261"/>
                          </a:cubicBezTo>
                          <a:cubicBezTo>
                            <a:pt x="169069" y="185261"/>
                            <a:pt x="161449" y="182404"/>
                            <a:pt x="155734" y="177641"/>
                          </a:cubicBezTo>
                          <a:cubicBezTo>
                            <a:pt x="150019" y="174784"/>
                            <a:pt x="147161" y="168116"/>
                            <a:pt x="146209" y="160496"/>
                          </a:cubicBezTo>
                          <a:close/>
                          <a:moveTo>
                            <a:pt x="128111" y="85249"/>
                          </a:moveTo>
                          <a:cubicBezTo>
                            <a:pt x="119539" y="85249"/>
                            <a:pt x="112871" y="90011"/>
                            <a:pt x="107156" y="99536"/>
                          </a:cubicBezTo>
                          <a:cubicBezTo>
                            <a:pt x="101441" y="109061"/>
                            <a:pt x="99536" y="120491"/>
                            <a:pt x="99536" y="132874"/>
                          </a:cubicBezTo>
                          <a:cubicBezTo>
                            <a:pt x="99536" y="141446"/>
                            <a:pt x="101441" y="149066"/>
                            <a:pt x="105251" y="153829"/>
                          </a:cubicBezTo>
                          <a:cubicBezTo>
                            <a:pt x="109061" y="158591"/>
                            <a:pt x="113824" y="161449"/>
                            <a:pt x="119539" y="161449"/>
                          </a:cubicBezTo>
                          <a:cubicBezTo>
                            <a:pt x="128111" y="161449"/>
                            <a:pt x="135731" y="156686"/>
                            <a:pt x="140494" y="147161"/>
                          </a:cubicBezTo>
                          <a:cubicBezTo>
                            <a:pt x="145256" y="137636"/>
                            <a:pt x="148114" y="125254"/>
                            <a:pt x="148114" y="109061"/>
                          </a:cubicBezTo>
                          <a:cubicBezTo>
                            <a:pt x="148114" y="101441"/>
                            <a:pt x="146209" y="95726"/>
                            <a:pt x="142399" y="90964"/>
                          </a:cubicBezTo>
                          <a:cubicBezTo>
                            <a:pt x="138589" y="88106"/>
                            <a:pt x="133826" y="85249"/>
                            <a:pt x="128111" y="85249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" name="Freeform: Shape 23">
                      <a:extLst>
                        <a:ext uri="{FF2B5EF4-FFF2-40B4-BE49-F238E27FC236}">
                          <a16:creationId xmlns:a16="http://schemas.microsoft.com/office/drawing/2014/main" id="{340D3709-AEB3-443D-B961-201566F888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8444" y="3151346"/>
                      <a:ext cx="314325" cy="161925"/>
                    </a:xfrm>
                    <a:custGeom>
                      <a:avLst/>
                      <a:gdLst>
                        <a:gd name="connsiteX0" fmla="*/ 181841 w 314325"/>
                        <a:gd name="connsiteY0" fmla="*/ 148114 h 161925"/>
                        <a:gd name="connsiteX1" fmla="*/ 310429 w 314325"/>
                        <a:gd name="connsiteY1" fmla="*/ 15716 h 161925"/>
                        <a:gd name="connsiteX2" fmla="*/ 306619 w 314325"/>
                        <a:gd name="connsiteY2" fmla="*/ 7144 h 161925"/>
                        <a:gd name="connsiteX3" fmla="*/ 12296 w 314325"/>
                        <a:gd name="connsiteY3" fmla="*/ 7144 h 161925"/>
                        <a:gd name="connsiteX4" fmla="*/ 8486 w 314325"/>
                        <a:gd name="connsiteY4" fmla="*/ 15716 h 161925"/>
                        <a:gd name="connsiteX5" fmla="*/ 137074 w 314325"/>
                        <a:gd name="connsiteY5" fmla="*/ 148114 h 161925"/>
                        <a:gd name="connsiteX6" fmla="*/ 181841 w 314325"/>
                        <a:gd name="connsiteY6" fmla="*/ 148114 h 161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14325" h="161925">
                          <a:moveTo>
                            <a:pt x="181841" y="148114"/>
                          </a:moveTo>
                          <a:lnTo>
                            <a:pt x="310429" y="15716"/>
                          </a:lnTo>
                          <a:cubicBezTo>
                            <a:pt x="313286" y="12859"/>
                            <a:pt x="311381" y="7144"/>
                            <a:pt x="306619" y="7144"/>
                          </a:cubicBezTo>
                          <a:lnTo>
                            <a:pt x="12296" y="7144"/>
                          </a:lnTo>
                          <a:cubicBezTo>
                            <a:pt x="7534" y="7144"/>
                            <a:pt x="5629" y="12859"/>
                            <a:pt x="8486" y="15716"/>
                          </a:cubicBezTo>
                          <a:lnTo>
                            <a:pt x="137074" y="148114"/>
                          </a:lnTo>
                          <a:cubicBezTo>
                            <a:pt x="150409" y="161449"/>
                            <a:pt x="168506" y="161449"/>
                            <a:pt x="181841" y="148114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" name="Freeform: Shape 24">
                      <a:extLst>
                        <a:ext uri="{FF2B5EF4-FFF2-40B4-BE49-F238E27FC236}">
                          <a16:creationId xmlns:a16="http://schemas.microsoft.com/office/drawing/2014/main" id="{6FC56EFB-371E-46E1-ADBF-B0A17139EB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1719" y="3174769"/>
                      <a:ext cx="133350" cy="152400"/>
                    </a:xfrm>
                    <a:custGeom>
                      <a:avLst/>
                      <a:gdLst>
                        <a:gd name="connsiteX0" fmla="*/ 28099 w 133350"/>
                        <a:gd name="connsiteY0" fmla="*/ 148504 h 152400"/>
                        <a:gd name="connsiteX1" fmla="*/ 74771 w 133350"/>
                        <a:gd name="connsiteY1" fmla="*/ 142789 h 152400"/>
                        <a:gd name="connsiteX2" fmla="*/ 126206 w 133350"/>
                        <a:gd name="connsiteY2" fmla="*/ 149456 h 152400"/>
                        <a:gd name="connsiteX3" fmla="*/ 132874 w 133350"/>
                        <a:gd name="connsiteY3" fmla="*/ 144694 h 152400"/>
                        <a:gd name="connsiteX4" fmla="*/ 132874 w 133350"/>
                        <a:gd name="connsiteY4" fmla="*/ 12296 h 152400"/>
                        <a:gd name="connsiteX5" fmla="*/ 124301 w 133350"/>
                        <a:gd name="connsiteY5" fmla="*/ 8486 h 152400"/>
                        <a:gd name="connsiteX6" fmla="*/ 7144 w 133350"/>
                        <a:gd name="connsiteY6" fmla="*/ 128501 h 152400"/>
                        <a:gd name="connsiteX7" fmla="*/ 28099 w 133350"/>
                        <a:gd name="connsiteY7" fmla="*/ 148504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3350" h="152400">
                          <a:moveTo>
                            <a:pt x="28099" y="148504"/>
                          </a:moveTo>
                          <a:cubicBezTo>
                            <a:pt x="42386" y="144694"/>
                            <a:pt x="58579" y="142789"/>
                            <a:pt x="74771" y="142789"/>
                          </a:cubicBezTo>
                          <a:cubicBezTo>
                            <a:pt x="92869" y="142789"/>
                            <a:pt x="110014" y="144694"/>
                            <a:pt x="126206" y="149456"/>
                          </a:cubicBezTo>
                          <a:cubicBezTo>
                            <a:pt x="129064" y="150409"/>
                            <a:pt x="132874" y="148504"/>
                            <a:pt x="132874" y="144694"/>
                          </a:cubicBezTo>
                          <a:lnTo>
                            <a:pt x="132874" y="12296"/>
                          </a:lnTo>
                          <a:cubicBezTo>
                            <a:pt x="132874" y="7534"/>
                            <a:pt x="127159" y="5629"/>
                            <a:pt x="124301" y="8486"/>
                          </a:cubicBezTo>
                          <a:lnTo>
                            <a:pt x="7144" y="128501"/>
                          </a:lnTo>
                          <a:lnTo>
                            <a:pt x="28099" y="148504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" name="Freeform: Shape 25">
                      <a:extLst>
                        <a:ext uri="{FF2B5EF4-FFF2-40B4-BE49-F238E27FC236}">
                          <a16:creationId xmlns:a16="http://schemas.microsoft.com/office/drawing/2014/main" id="{9D2EF4FE-5FE6-4A0C-AADB-102270847B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5019" y="3174769"/>
                      <a:ext cx="142875" cy="257175"/>
                    </a:xfrm>
                    <a:custGeom>
                      <a:avLst/>
                      <a:gdLst>
                        <a:gd name="connsiteX0" fmla="*/ 136684 w 142875"/>
                        <a:gd name="connsiteY0" fmla="*/ 134216 h 257175"/>
                        <a:gd name="connsiteX1" fmla="*/ 15716 w 142875"/>
                        <a:gd name="connsiteY1" fmla="*/ 8486 h 257175"/>
                        <a:gd name="connsiteX2" fmla="*/ 7144 w 142875"/>
                        <a:gd name="connsiteY2" fmla="*/ 12296 h 257175"/>
                        <a:gd name="connsiteX3" fmla="*/ 7144 w 142875"/>
                        <a:gd name="connsiteY3" fmla="*/ 251374 h 257175"/>
                        <a:gd name="connsiteX4" fmla="*/ 15716 w 142875"/>
                        <a:gd name="connsiteY4" fmla="*/ 255184 h 257175"/>
                        <a:gd name="connsiteX5" fmla="*/ 136684 w 142875"/>
                        <a:gd name="connsiteY5" fmla="*/ 134216 h 2571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2875" h="257175">
                          <a:moveTo>
                            <a:pt x="136684" y="134216"/>
                          </a:moveTo>
                          <a:lnTo>
                            <a:pt x="15716" y="8486"/>
                          </a:lnTo>
                          <a:cubicBezTo>
                            <a:pt x="12859" y="5629"/>
                            <a:pt x="7144" y="7534"/>
                            <a:pt x="7144" y="12296"/>
                          </a:cubicBezTo>
                          <a:lnTo>
                            <a:pt x="7144" y="251374"/>
                          </a:lnTo>
                          <a:cubicBezTo>
                            <a:pt x="7144" y="256136"/>
                            <a:pt x="12859" y="258041"/>
                            <a:pt x="15716" y="255184"/>
                          </a:cubicBezTo>
                          <a:lnTo>
                            <a:pt x="136684" y="134216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7" name="Freeform: Shape 26">
                      <a:extLst>
                        <a:ext uri="{FF2B5EF4-FFF2-40B4-BE49-F238E27FC236}">
                          <a16:creationId xmlns:a16="http://schemas.microsoft.com/office/drawing/2014/main" id="{ACF9DB3A-3EB2-4D89-A2E9-FC0037D681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3116" y="3322796"/>
                      <a:ext cx="238125" cy="152400"/>
                    </a:xfrm>
                    <a:custGeom>
                      <a:avLst/>
                      <a:gdLst>
                        <a:gd name="connsiteX0" fmla="*/ 230029 w 238125"/>
                        <a:gd name="connsiteY0" fmla="*/ 7144 h 152400"/>
                        <a:gd name="connsiteX1" fmla="*/ 184309 w 238125"/>
                        <a:gd name="connsiteY1" fmla="*/ 24289 h 152400"/>
                        <a:gd name="connsiteX2" fmla="*/ 145256 w 238125"/>
                        <a:gd name="connsiteY2" fmla="*/ 11906 h 152400"/>
                        <a:gd name="connsiteX3" fmla="*/ 7144 w 238125"/>
                        <a:gd name="connsiteY3" fmla="*/ 150019 h 152400"/>
                        <a:gd name="connsiteX4" fmla="*/ 8096 w 238125"/>
                        <a:gd name="connsiteY4" fmla="*/ 150971 h 152400"/>
                        <a:gd name="connsiteX5" fmla="*/ 157639 w 238125"/>
                        <a:gd name="connsiteY5" fmla="*/ 150971 h 152400"/>
                        <a:gd name="connsiteX6" fmla="*/ 162401 w 238125"/>
                        <a:gd name="connsiteY6" fmla="*/ 146209 h 152400"/>
                        <a:gd name="connsiteX7" fmla="*/ 208121 w 238125"/>
                        <a:gd name="connsiteY7" fmla="*/ 40481 h 152400"/>
                        <a:gd name="connsiteX8" fmla="*/ 240506 w 238125"/>
                        <a:gd name="connsiteY8" fmla="*/ 15716 h 152400"/>
                        <a:gd name="connsiteX9" fmla="*/ 230029 w 238125"/>
                        <a:gd name="connsiteY9" fmla="*/ 7144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38125" h="152400">
                          <a:moveTo>
                            <a:pt x="230029" y="7144"/>
                          </a:moveTo>
                          <a:cubicBezTo>
                            <a:pt x="216694" y="18574"/>
                            <a:pt x="201454" y="24289"/>
                            <a:pt x="184309" y="24289"/>
                          </a:cubicBezTo>
                          <a:cubicBezTo>
                            <a:pt x="170021" y="24289"/>
                            <a:pt x="156686" y="19526"/>
                            <a:pt x="145256" y="11906"/>
                          </a:cubicBezTo>
                          <a:lnTo>
                            <a:pt x="7144" y="150019"/>
                          </a:lnTo>
                          <a:cubicBezTo>
                            <a:pt x="7144" y="150971"/>
                            <a:pt x="7144" y="150971"/>
                            <a:pt x="8096" y="150971"/>
                          </a:cubicBezTo>
                          <a:lnTo>
                            <a:pt x="157639" y="150971"/>
                          </a:lnTo>
                          <a:cubicBezTo>
                            <a:pt x="160496" y="150971"/>
                            <a:pt x="162401" y="149066"/>
                            <a:pt x="162401" y="146209"/>
                          </a:cubicBezTo>
                          <a:cubicBezTo>
                            <a:pt x="163354" y="105251"/>
                            <a:pt x="178594" y="69056"/>
                            <a:pt x="208121" y="40481"/>
                          </a:cubicBezTo>
                          <a:cubicBezTo>
                            <a:pt x="217646" y="30956"/>
                            <a:pt x="228124" y="22384"/>
                            <a:pt x="240506" y="15716"/>
                          </a:cubicBezTo>
                          <a:lnTo>
                            <a:pt x="230029" y="7144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1736140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71ED0A6-E236-4D65-8BCD-BAA43BCF7D0C}"/>
              </a:ext>
            </a:extLst>
          </p:cNvPr>
          <p:cNvGrpSpPr/>
          <p:nvPr/>
        </p:nvGrpSpPr>
        <p:grpSpPr>
          <a:xfrm>
            <a:off x="4233092" y="1692446"/>
            <a:ext cx="4591594" cy="3473108"/>
            <a:chOff x="4909955" y="800100"/>
            <a:chExt cx="6566316" cy="49668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B7F3F48-A627-4351-91C6-0B22FF06ADCD}"/>
                </a:ext>
              </a:extLst>
            </p:cNvPr>
            <p:cNvGrpSpPr/>
            <p:nvPr/>
          </p:nvGrpSpPr>
          <p:grpSpPr>
            <a:xfrm>
              <a:off x="4909955" y="800100"/>
              <a:ext cx="6566316" cy="4966800"/>
              <a:chOff x="4909955" y="800100"/>
              <a:chExt cx="6566316" cy="4966800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95393BDC-9248-4CE8-917B-77A533469E30}"/>
                  </a:ext>
                </a:extLst>
              </p:cNvPr>
              <p:cNvGrpSpPr/>
              <p:nvPr/>
            </p:nvGrpSpPr>
            <p:grpSpPr>
              <a:xfrm>
                <a:off x="7611099" y="800100"/>
                <a:ext cx="1137215" cy="696210"/>
                <a:chOff x="3837985" y="5604339"/>
                <a:chExt cx="1362241" cy="833973"/>
              </a:xfrm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E9AF58B6-7D62-4443-83F0-1EA5F4511B17}"/>
                    </a:ext>
                  </a:extLst>
                </p:cNvPr>
                <p:cNvGrpSpPr/>
                <p:nvPr/>
              </p:nvGrpSpPr>
              <p:grpSpPr>
                <a:xfrm>
                  <a:off x="3837985" y="5604339"/>
                  <a:ext cx="409741" cy="833973"/>
                  <a:chOff x="3837985" y="5572589"/>
                  <a:chExt cx="409741" cy="833973"/>
                </a:xfrm>
              </p:grpSpPr>
              <p:sp>
                <p:nvSpPr>
                  <p:cNvPr id="213" name="Freeform 5457">
                    <a:extLst>
                      <a:ext uri="{FF2B5EF4-FFF2-40B4-BE49-F238E27FC236}">
                        <a16:creationId xmlns:a16="http://schemas.microsoft.com/office/drawing/2014/main" id="{A267C683-AB50-4FB7-9226-E980384156AF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837985" y="5572589"/>
                    <a:ext cx="409741" cy="833973"/>
                  </a:xfrm>
                  <a:prstGeom prst="roundRect">
                    <a:avLst>
                      <a:gd name="adj" fmla="val 11437"/>
                    </a:avLst>
                  </a:prstGeom>
                  <a:gradFill>
                    <a:gsLst>
                      <a:gs pos="23000">
                        <a:srgbClr val="FFFFFF">
                          <a:lumMod val="65000"/>
                        </a:srgbClr>
                      </a:gs>
                      <a:gs pos="75646">
                        <a:srgbClr val="FFFFFF">
                          <a:lumMod val="65000"/>
                        </a:srgbClr>
                      </a:gs>
                      <a:gs pos="100000">
                        <a:srgbClr val="FFFFFF">
                          <a:lumMod val="75000"/>
                        </a:srgbClr>
                      </a:gs>
                      <a:gs pos="46000">
                        <a:srgbClr val="FFFFFF">
                          <a:lumMod val="95000"/>
                        </a:srgbClr>
                      </a:gs>
                      <a:gs pos="0">
                        <a:srgbClr val="FFFFFF">
                          <a:lumMod val="75000"/>
                        </a:srgbClr>
                      </a:gs>
                    </a:gsLst>
                    <a:lin ang="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Freeform 5456">
                    <a:extLst>
                      <a:ext uri="{FF2B5EF4-FFF2-40B4-BE49-F238E27FC236}">
                        <a16:creationId xmlns:a16="http://schemas.microsoft.com/office/drawing/2014/main" id="{131F6090-36C0-4856-B355-86066B21E7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44573" y="5581811"/>
                    <a:ext cx="396566" cy="816845"/>
                  </a:xfrm>
                  <a:prstGeom prst="roundRect">
                    <a:avLst>
                      <a:gd name="adj" fmla="val 11263"/>
                    </a:avLst>
                  </a:prstGeom>
                  <a:gradFill>
                    <a:gsLst>
                      <a:gs pos="100000">
                        <a:srgbClr val="FFFFFF">
                          <a:lumMod val="95000"/>
                        </a:srgbClr>
                      </a:gs>
                      <a:gs pos="44000">
                        <a:srgbClr val="FFFFFF">
                          <a:lumMod val="75000"/>
                        </a:srgbClr>
                      </a:gs>
                    </a:gsLst>
                    <a:lin ang="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Freeform 5458">
                    <a:extLst>
                      <a:ext uri="{FF2B5EF4-FFF2-40B4-BE49-F238E27FC236}">
                        <a16:creationId xmlns:a16="http://schemas.microsoft.com/office/drawing/2014/main" id="{74EB84F7-CC0E-48AB-AFE1-CE9975E0262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3320" y="5641098"/>
                    <a:ext cx="301706" cy="14493"/>
                  </a:xfrm>
                  <a:prstGeom prst="round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Freeform 5459">
                    <a:extLst>
                      <a:ext uri="{FF2B5EF4-FFF2-40B4-BE49-F238E27FC236}">
                        <a16:creationId xmlns:a16="http://schemas.microsoft.com/office/drawing/2014/main" id="{11F35E8E-E43B-4BB4-9BA0-00B36B8D50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3320" y="5670083"/>
                    <a:ext cx="301706" cy="14493"/>
                  </a:xfrm>
                  <a:prstGeom prst="round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Rectangle 216">
                    <a:extLst>
                      <a:ext uri="{FF2B5EF4-FFF2-40B4-BE49-F238E27FC236}">
                        <a16:creationId xmlns:a16="http://schemas.microsoft.com/office/drawing/2014/main" id="{D413597E-8498-4791-955B-66129054574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844573" y="6194445"/>
                    <a:ext cx="396566" cy="7905"/>
                  </a:xfrm>
                  <a:prstGeom prst="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Freeform 5461">
                    <a:extLst>
                      <a:ext uri="{FF2B5EF4-FFF2-40B4-BE49-F238E27FC236}">
                        <a16:creationId xmlns:a16="http://schemas.microsoft.com/office/drawing/2014/main" id="{18914A0C-BB41-4567-A1D9-CDCE92D990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13212" y="6269542"/>
                    <a:ext cx="59288" cy="59288"/>
                  </a:xfrm>
                  <a:prstGeom prst="flowChartConnector">
                    <a:avLst/>
                  </a:prstGeom>
                  <a:solidFill>
                    <a:srgbClr val="000000"/>
                  </a:solidFill>
                  <a:ln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Freeform 429">
                    <a:extLst>
                      <a:ext uri="{FF2B5EF4-FFF2-40B4-BE49-F238E27FC236}">
                        <a16:creationId xmlns:a16="http://schemas.microsoft.com/office/drawing/2014/main" id="{61A122B1-B601-462B-A66B-A3CD20387790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039563" y="5588399"/>
                    <a:ext cx="194989" cy="708810"/>
                  </a:xfrm>
                  <a:custGeom>
                    <a:avLst/>
                    <a:gdLst>
                      <a:gd name="T0" fmla="*/ 128 w 148"/>
                      <a:gd name="T1" fmla="*/ 466 h 538"/>
                      <a:gd name="T2" fmla="*/ 148 w 148"/>
                      <a:gd name="T3" fmla="*/ 466 h 538"/>
                      <a:gd name="T4" fmla="*/ 148 w 148"/>
                      <a:gd name="T5" fmla="*/ 538 h 538"/>
                      <a:gd name="T6" fmla="*/ 128 w 148"/>
                      <a:gd name="T7" fmla="*/ 466 h 538"/>
                      <a:gd name="T8" fmla="*/ 0 w 148"/>
                      <a:gd name="T9" fmla="*/ 0 h 538"/>
                      <a:gd name="T10" fmla="*/ 107 w 148"/>
                      <a:gd name="T11" fmla="*/ 0 h 538"/>
                      <a:gd name="T12" fmla="*/ 123 w 148"/>
                      <a:gd name="T13" fmla="*/ 2 h 538"/>
                      <a:gd name="T14" fmla="*/ 136 w 148"/>
                      <a:gd name="T15" fmla="*/ 12 h 538"/>
                      <a:gd name="T16" fmla="*/ 145 w 148"/>
                      <a:gd name="T17" fmla="*/ 25 h 538"/>
                      <a:gd name="T18" fmla="*/ 148 w 148"/>
                      <a:gd name="T19" fmla="*/ 40 h 538"/>
                      <a:gd name="T20" fmla="*/ 148 w 148"/>
                      <a:gd name="T21" fmla="*/ 460 h 538"/>
                      <a:gd name="T22" fmla="*/ 127 w 148"/>
                      <a:gd name="T23" fmla="*/ 460 h 538"/>
                      <a:gd name="T24" fmla="*/ 21 w 148"/>
                      <a:gd name="T25" fmla="*/ 73 h 538"/>
                      <a:gd name="T26" fmla="*/ 112 w 148"/>
                      <a:gd name="T27" fmla="*/ 73 h 538"/>
                      <a:gd name="T28" fmla="*/ 115 w 148"/>
                      <a:gd name="T29" fmla="*/ 73 h 538"/>
                      <a:gd name="T30" fmla="*/ 116 w 148"/>
                      <a:gd name="T31" fmla="*/ 70 h 538"/>
                      <a:gd name="T32" fmla="*/ 118 w 148"/>
                      <a:gd name="T33" fmla="*/ 68 h 538"/>
                      <a:gd name="T34" fmla="*/ 116 w 148"/>
                      <a:gd name="T35" fmla="*/ 65 h 538"/>
                      <a:gd name="T36" fmla="*/ 115 w 148"/>
                      <a:gd name="T37" fmla="*/ 64 h 538"/>
                      <a:gd name="T38" fmla="*/ 112 w 148"/>
                      <a:gd name="T39" fmla="*/ 62 h 538"/>
                      <a:gd name="T40" fmla="*/ 17 w 148"/>
                      <a:gd name="T41" fmla="*/ 62 h 538"/>
                      <a:gd name="T42" fmla="*/ 14 w 148"/>
                      <a:gd name="T43" fmla="*/ 51 h 538"/>
                      <a:gd name="T44" fmla="*/ 112 w 148"/>
                      <a:gd name="T45" fmla="*/ 51 h 538"/>
                      <a:gd name="T46" fmla="*/ 115 w 148"/>
                      <a:gd name="T47" fmla="*/ 49 h 538"/>
                      <a:gd name="T48" fmla="*/ 116 w 148"/>
                      <a:gd name="T49" fmla="*/ 48 h 538"/>
                      <a:gd name="T50" fmla="*/ 118 w 148"/>
                      <a:gd name="T51" fmla="*/ 46 h 538"/>
                      <a:gd name="T52" fmla="*/ 116 w 148"/>
                      <a:gd name="T53" fmla="*/ 43 h 538"/>
                      <a:gd name="T54" fmla="*/ 115 w 148"/>
                      <a:gd name="T55" fmla="*/ 40 h 538"/>
                      <a:gd name="T56" fmla="*/ 112 w 148"/>
                      <a:gd name="T57" fmla="*/ 40 h 538"/>
                      <a:gd name="T58" fmla="*/ 12 w 148"/>
                      <a:gd name="T59" fmla="*/ 40 h 538"/>
                      <a:gd name="T60" fmla="*/ 0 w 148"/>
                      <a:gd name="T61" fmla="*/ 0 h 5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148" h="538">
                        <a:moveTo>
                          <a:pt x="128" y="466"/>
                        </a:moveTo>
                        <a:lnTo>
                          <a:pt x="148" y="466"/>
                        </a:lnTo>
                        <a:lnTo>
                          <a:pt x="148" y="538"/>
                        </a:lnTo>
                        <a:lnTo>
                          <a:pt x="128" y="466"/>
                        </a:lnTo>
                        <a:close/>
                        <a:moveTo>
                          <a:pt x="0" y="0"/>
                        </a:moveTo>
                        <a:lnTo>
                          <a:pt x="107" y="0"/>
                        </a:lnTo>
                        <a:lnTo>
                          <a:pt x="123" y="2"/>
                        </a:lnTo>
                        <a:lnTo>
                          <a:pt x="136" y="12"/>
                        </a:lnTo>
                        <a:lnTo>
                          <a:pt x="145" y="25"/>
                        </a:lnTo>
                        <a:lnTo>
                          <a:pt x="148" y="40"/>
                        </a:lnTo>
                        <a:lnTo>
                          <a:pt x="148" y="460"/>
                        </a:lnTo>
                        <a:lnTo>
                          <a:pt x="127" y="460"/>
                        </a:lnTo>
                        <a:lnTo>
                          <a:pt x="21" y="73"/>
                        </a:lnTo>
                        <a:lnTo>
                          <a:pt x="112" y="73"/>
                        </a:lnTo>
                        <a:lnTo>
                          <a:pt x="115" y="73"/>
                        </a:lnTo>
                        <a:lnTo>
                          <a:pt x="116" y="70"/>
                        </a:lnTo>
                        <a:lnTo>
                          <a:pt x="118" y="68"/>
                        </a:lnTo>
                        <a:lnTo>
                          <a:pt x="116" y="65"/>
                        </a:lnTo>
                        <a:lnTo>
                          <a:pt x="115" y="64"/>
                        </a:lnTo>
                        <a:lnTo>
                          <a:pt x="112" y="62"/>
                        </a:lnTo>
                        <a:lnTo>
                          <a:pt x="17" y="62"/>
                        </a:lnTo>
                        <a:lnTo>
                          <a:pt x="14" y="51"/>
                        </a:lnTo>
                        <a:lnTo>
                          <a:pt x="112" y="51"/>
                        </a:lnTo>
                        <a:lnTo>
                          <a:pt x="115" y="49"/>
                        </a:lnTo>
                        <a:lnTo>
                          <a:pt x="116" y="48"/>
                        </a:lnTo>
                        <a:lnTo>
                          <a:pt x="118" y="46"/>
                        </a:lnTo>
                        <a:lnTo>
                          <a:pt x="116" y="43"/>
                        </a:lnTo>
                        <a:lnTo>
                          <a:pt x="115" y="40"/>
                        </a:lnTo>
                        <a:lnTo>
                          <a:pt x="112" y="40"/>
                        </a:lnTo>
                        <a:lnTo>
                          <a:pt x="12" y="4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0000"/>
                    </a:srgb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Freeform 430">
                    <a:extLst>
                      <a:ext uri="{FF2B5EF4-FFF2-40B4-BE49-F238E27FC236}">
                        <a16:creationId xmlns:a16="http://schemas.microsoft.com/office/drawing/2014/main" id="{53D1B3F9-88B4-4930-90AA-0C796DFE7E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38244" y="5581811"/>
                    <a:ext cx="202894" cy="741748"/>
                  </a:xfrm>
                  <a:custGeom>
                    <a:avLst/>
                    <a:gdLst>
                      <a:gd name="T0" fmla="*/ 108 w 154"/>
                      <a:gd name="T1" fmla="*/ 0 h 563"/>
                      <a:gd name="T2" fmla="*/ 0 w 154"/>
                      <a:gd name="T3" fmla="*/ 0 h 563"/>
                      <a:gd name="T4" fmla="*/ 1 w 154"/>
                      <a:gd name="T5" fmla="*/ 5 h 563"/>
                      <a:gd name="T6" fmla="*/ 108 w 154"/>
                      <a:gd name="T7" fmla="*/ 5 h 563"/>
                      <a:gd name="T8" fmla="*/ 124 w 154"/>
                      <a:gd name="T9" fmla="*/ 7 h 563"/>
                      <a:gd name="T10" fmla="*/ 137 w 154"/>
                      <a:gd name="T11" fmla="*/ 17 h 563"/>
                      <a:gd name="T12" fmla="*/ 146 w 154"/>
                      <a:gd name="T13" fmla="*/ 30 h 563"/>
                      <a:gd name="T14" fmla="*/ 149 w 154"/>
                      <a:gd name="T15" fmla="*/ 45 h 563"/>
                      <a:gd name="T16" fmla="*/ 149 w 154"/>
                      <a:gd name="T17" fmla="*/ 465 h 563"/>
                      <a:gd name="T18" fmla="*/ 154 w 154"/>
                      <a:gd name="T19" fmla="*/ 465 h 563"/>
                      <a:gd name="T20" fmla="*/ 154 w 154"/>
                      <a:gd name="T21" fmla="*/ 471 h 563"/>
                      <a:gd name="T22" fmla="*/ 149 w 154"/>
                      <a:gd name="T23" fmla="*/ 471 h 563"/>
                      <a:gd name="T24" fmla="*/ 149 w 154"/>
                      <a:gd name="T25" fmla="*/ 543 h 563"/>
                      <a:gd name="T26" fmla="*/ 154 w 154"/>
                      <a:gd name="T27" fmla="*/ 563 h 563"/>
                      <a:gd name="T28" fmla="*/ 154 w 154"/>
                      <a:gd name="T29" fmla="*/ 45 h 563"/>
                      <a:gd name="T30" fmla="*/ 150 w 154"/>
                      <a:gd name="T31" fmla="*/ 27 h 563"/>
                      <a:gd name="T32" fmla="*/ 141 w 154"/>
                      <a:gd name="T33" fmla="*/ 13 h 563"/>
                      <a:gd name="T34" fmla="*/ 126 w 154"/>
                      <a:gd name="T35" fmla="*/ 2 h 563"/>
                      <a:gd name="T36" fmla="*/ 108 w 154"/>
                      <a:gd name="T37" fmla="*/ 0 h 5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54" h="563">
                        <a:moveTo>
                          <a:pt x="108" y="0"/>
                        </a:moveTo>
                        <a:lnTo>
                          <a:pt x="0" y="0"/>
                        </a:lnTo>
                        <a:lnTo>
                          <a:pt x="1" y="5"/>
                        </a:lnTo>
                        <a:lnTo>
                          <a:pt x="108" y="5"/>
                        </a:lnTo>
                        <a:lnTo>
                          <a:pt x="124" y="7"/>
                        </a:lnTo>
                        <a:lnTo>
                          <a:pt x="137" y="17"/>
                        </a:lnTo>
                        <a:lnTo>
                          <a:pt x="146" y="30"/>
                        </a:lnTo>
                        <a:lnTo>
                          <a:pt x="149" y="45"/>
                        </a:lnTo>
                        <a:lnTo>
                          <a:pt x="149" y="465"/>
                        </a:lnTo>
                        <a:lnTo>
                          <a:pt x="154" y="465"/>
                        </a:lnTo>
                        <a:lnTo>
                          <a:pt x="154" y="471"/>
                        </a:lnTo>
                        <a:lnTo>
                          <a:pt x="149" y="471"/>
                        </a:lnTo>
                        <a:lnTo>
                          <a:pt x="149" y="543"/>
                        </a:lnTo>
                        <a:lnTo>
                          <a:pt x="154" y="563"/>
                        </a:lnTo>
                        <a:lnTo>
                          <a:pt x="154" y="45"/>
                        </a:lnTo>
                        <a:lnTo>
                          <a:pt x="150" y="27"/>
                        </a:lnTo>
                        <a:lnTo>
                          <a:pt x="141" y="13"/>
                        </a:lnTo>
                        <a:lnTo>
                          <a:pt x="126" y="2"/>
                        </a:lnTo>
                        <a:lnTo>
                          <a:pt x="108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0000"/>
                    </a:srgb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1" name="Freeform 431">
                    <a:extLst>
                      <a:ext uri="{FF2B5EF4-FFF2-40B4-BE49-F238E27FC236}">
                        <a16:creationId xmlns:a16="http://schemas.microsoft.com/office/drawing/2014/main" id="{3B880699-8D92-4725-AA6E-BAAA6C38AD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55373" y="5641098"/>
                    <a:ext cx="139654" cy="14493"/>
                  </a:xfrm>
                  <a:custGeom>
                    <a:avLst/>
                    <a:gdLst>
                      <a:gd name="T0" fmla="*/ 100 w 106"/>
                      <a:gd name="T1" fmla="*/ 0 h 11"/>
                      <a:gd name="T2" fmla="*/ 0 w 106"/>
                      <a:gd name="T3" fmla="*/ 0 h 11"/>
                      <a:gd name="T4" fmla="*/ 2 w 106"/>
                      <a:gd name="T5" fmla="*/ 11 h 11"/>
                      <a:gd name="T6" fmla="*/ 100 w 106"/>
                      <a:gd name="T7" fmla="*/ 11 h 11"/>
                      <a:gd name="T8" fmla="*/ 103 w 106"/>
                      <a:gd name="T9" fmla="*/ 9 h 11"/>
                      <a:gd name="T10" fmla="*/ 104 w 106"/>
                      <a:gd name="T11" fmla="*/ 8 h 11"/>
                      <a:gd name="T12" fmla="*/ 106 w 106"/>
                      <a:gd name="T13" fmla="*/ 6 h 11"/>
                      <a:gd name="T14" fmla="*/ 104 w 106"/>
                      <a:gd name="T15" fmla="*/ 3 h 11"/>
                      <a:gd name="T16" fmla="*/ 103 w 106"/>
                      <a:gd name="T17" fmla="*/ 0 h 11"/>
                      <a:gd name="T18" fmla="*/ 100 w 106"/>
                      <a:gd name="T1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6" h="11">
                        <a:moveTo>
                          <a:pt x="100" y="0"/>
                        </a:moveTo>
                        <a:lnTo>
                          <a:pt x="0" y="0"/>
                        </a:lnTo>
                        <a:lnTo>
                          <a:pt x="2" y="11"/>
                        </a:lnTo>
                        <a:lnTo>
                          <a:pt x="100" y="11"/>
                        </a:lnTo>
                        <a:lnTo>
                          <a:pt x="103" y="9"/>
                        </a:lnTo>
                        <a:lnTo>
                          <a:pt x="104" y="8"/>
                        </a:lnTo>
                        <a:lnTo>
                          <a:pt x="106" y="6"/>
                        </a:lnTo>
                        <a:lnTo>
                          <a:pt x="104" y="3"/>
                        </a:lnTo>
                        <a:lnTo>
                          <a:pt x="103" y="0"/>
                        </a:lnTo>
                        <a:lnTo>
                          <a:pt x="10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2" name="Freeform 432">
                    <a:extLst>
                      <a:ext uri="{FF2B5EF4-FFF2-40B4-BE49-F238E27FC236}">
                        <a16:creationId xmlns:a16="http://schemas.microsoft.com/office/drawing/2014/main" id="{99AE6E22-4936-45AC-8A6A-90AC1B5C89B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61959" y="5670083"/>
                    <a:ext cx="133067" cy="14493"/>
                  </a:xfrm>
                  <a:custGeom>
                    <a:avLst/>
                    <a:gdLst>
                      <a:gd name="T0" fmla="*/ 95 w 101"/>
                      <a:gd name="T1" fmla="*/ 0 h 11"/>
                      <a:gd name="T2" fmla="*/ 0 w 101"/>
                      <a:gd name="T3" fmla="*/ 0 h 11"/>
                      <a:gd name="T4" fmla="*/ 4 w 101"/>
                      <a:gd name="T5" fmla="*/ 11 h 11"/>
                      <a:gd name="T6" fmla="*/ 95 w 101"/>
                      <a:gd name="T7" fmla="*/ 11 h 11"/>
                      <a:gd name="T8" fmla="*/ 98 w 101"/>
                      <a:gd name="T9" fmla="*/ 11 h 11"/>
                      <a:gd name="T10" fmla="*/ 99 w 101"/>
                      <a:gd name="T11" fmla="*/ 8 h 11"/>
                      <a:gd name="T12" fmla="*/ 101 w 101"/>
                      <a:gd name="T13" fmla="*/ 6 h 11"/>
                      <a:gd name="T14" fmla="*/ 99 w 101"/>
                      <a:gd name="T15" fmla="*/ 3 h 11"/>
                      <a:gd name="T16" fmla="*/ 98 w 101"/>
                      <a:gd name="T17" fmla="*/ 2 h 11"/>
                      <a:gd name="T18" fmla="*/ 95 w 101"/>
                      <a:gd name="T1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1" h="11">
                        <a:moveTo>
                          <a:pt x="95" y="0"/>
                        </a:moveTo>
                        <a:lnTo>
                          <a:pt x="0" y="0"/>
                        </a:lnTo>
                        <a:lnTo>
                          <a:pt x="4" y="11"/>
                        </a:lnTo>
                        <a:lnTo>
                          <a:pt x="95" y="11"/>
                        </a:lnTo>
                        <a:lnTo>
                          <a:pt x="98" y="11"/>
                        </a:lnTo>
                        <a:lnTo>
                          <a:pt x="99" y="8"/>
                        </a:lnTo>
                        <a:lnTo>
                          <a:pt x="101" y="6"/>
                        </a:lnTo>
                        <a:lnTo>
                          <a:pt x="99" y="3"/>
                        </a:lnTo>
                        <a:lnTo>
                          <a:pt x="98" y="2"/>
                        </a:lnTo>
                        <a:lnTo>
                          <a:pt x="9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3" name="Freeform 433">
                    <a:extLst>
                      <a:ext uri="{FF2B5EF4-FFF2-40B4-BE49-F238E27FC236}">
                        <a16:creationId xmlns:a16="http://schemas.microsoft.com/office/drawing/2014/main" id="{8548BC9F-6372-455B-B947-8159A84720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206884" y="6194445"/>
                    <a:ext cx="34255" cy="7905"/>
                  </a:xfrm>
                  <a:custGeom>
                    <a:avLst/>
                    <a:gdLst>
                      <a:gd name="T0" fmla="*/ 26 w 26"/>
                      <a:gd name="T1" fmla="*/ 0 h 6"/>
                      <a:gd name="T2" fmla="*/ 0 w 26"/>
                      <a:gd name="T3" fmla="*/ 0 h 6"/>
                      <a:gd name="T4" fmla="*/ 1 w 26"/>
                      <a:gd name="T5" fmla="*/ 6 h 6"/>
                      <a:gd name="T6" fmla="*/ 26 w 26"/>
                      <a:gd name="T7" fmla="*/ 6 h 6"/>
                      <a:gd name="T8" fmla="*/ 26 w 26"/>
                      <a:gd name="T9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6" h="6">
                        <a:moveTo>
                          <a:pt x="26" y="0"/>
                        </a:moveTo>
                        <a:lnTo>
                          <a:pt x="0" y="0"/>
                        </a:lnTo>
                        <a:lnTo>
                          <a:pt x="1" y="6"/>
                        </a:lnTo>
                        <a:lnTo>
                          <a:pt x="26" y="6"/>
                        </a:lnTo>
                        <a:lnTo>
                          <a:pt x="2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89" name="Group 188">
                  <a:extLst>
                    <a:ext uri="{FF2B5EF4-FFF2-40B4-BE49-F238E27FC236}">
                      <a16:creationId xmlns:a16="http://schemas.microsoft.com/office/drawing/2014/main" id="{232208E7-8D50-4D87-9B43-FD3C33765773}"/>
                    </a:ext>
                  </a:extLst>
                </p:cNvPr>
                <p:cNvGrpSpPr/>
                <p:nvPr/>
              </p:nvGrpSpPr>
              <p:grpSpPr>
                <a:xfrm>
                  <a:off x="4314235" y="5604339"/>
                  <a:ext cx="409741" cy="833973"/>
                  <a:chOff x="3837985" y="5572589"/>
                  <a:chExt cx="409741" cy="833973"/>
                </a:xfrm>
              </p:grpSpPr>
              <p:sp>
                <p:nvSpPr>
                  <p:cNvPr id="202" name="Freeform 5457">
                    <a:extLst>
                      <a:ext uri="{FF2B5EF4-FFF2-40B4-BE49-F238E27FC236}">
                        <a16:creationId xmlns:a16="http://schemas.microsoft.com/office/drawing/2014/main" id="{766A9024-BCD6-4E1E-91C5-FA23F4020056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837985" y="5572589"/>
                    <a:ext cx="409741" cy="833973"/>
                  </a:xfrm>
                  <a:prstGeom prst="roundRect">
                    <a:avLst>
                      <a:gd name="adj" fmla="val 11437"/>
                    </a:avLst>
                  </a:prstGeom>
                  <a:gradFill>
                    <a:gsLst>
                      <a:gs pos="23000">
                        <a:srgbClr val="FFFFFF">
                          <a:lumMod val="65000"/>
                        </a:srgbClr>
                      </a:gs>
                      <a:gs pos="75646">
                        <a:srgbClr val="FFFFFF">
                          <a:lumMod val="65000"/>
                        </a:srgbClr>
                      </a:gs>
                      <a:gs pos="100000">
                        <a:srgbClr val="FFFFFF">
                          <a:lumMod val="75000"/>
                        </a:srgbClr>
                      </a:gs>
                      <a:gs pos="46000">
                        <a:srgbClr val="FFFFFF">
                          <a:lumMod val="95000"/>
                        </a:srgbClr>
                      </a:gs>
                      <a:gs pos="0">
                        <a:srgbClr val="FFFFFF">
                          <a:lumMod val="75000"/>
                        </a:srgbClr>
                      </a:gs>
                    </a:gsLst>
                    <a:lin ang="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3" name="Freeform 5456">
                    <a:extLst>
                      <a:ext uri="{FF2B5EF4-FFF2-40B4-BE49-F238E27FC236}">
                        <a16:creationId xmlns:a16="http://schemas.microsoft.com/office/drawing/2014/main" id="{84BFB1A0-FD71-4DB3-8384-977C8DA8D2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44573" y="5581811"/>
                    <a:ext cx="396566" cy="816845"/>
                  </a:xfrm>
                  <a:prstGeom prst="roundRect">
                    <a:avLst>
                      <a:gd name="adj" fmla="val 11263"/>
                    </a:avLst>
                  </a:prstGeom>
                  <a:gradFill>
                    <a:gsLst>
                      <a:gs pos="100000">
                        <a:srgbClr val="FFFFFF">
                          <a:lumMod val="95000"/>
                        </a:srgbClr>
                      </a:gs>
                      <a:gs pos="44000">
                        <a:srgbClr val="FFFFFF">
                          <a:lumMod val="75000"/>
                        </a:srgbClr>
                      </a:gs>
                    </a:gsLst>
                    <a:lin ang="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4" name="Freeform 5458">
                    <a:extLst>
                      <a:ext uri="{FF2B5EF4-FFF2-40B4-BE49-F238E27FC236}">
                        <a16:creationId xmlns:a16="http://schemas.microsoft.com/office/drawing/2014/main" id="{EFA2A7BA-606A-4039-ABCA-F4A43B10EC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3320" y="5641098"/>
                    <a:ext cx="301706" cy="14493"/>
                  </a:xfrm>
                  <a:prstGeom prst="round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5" name="Freeform 5459">
                    <a:extLst>
                      <a:ext uri="{FF2B5EF4-FFF2-40B4-BE49-F238E27FC236}">
                        <a16:creationId xmlns:a16="http://schemas.microsoft.com/office/drawing/2014/main" id="{1AAAA587-7923-453E-830D-7486BDCBF9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3320" y="5670083"/>
                    <a:ext cx="301706" cy="14493"/>
                  </a:xfrm>
                  <a:prstGeom prst="round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6" name="Rectangle 205">
                    <a:extLst>
                      <a:ext uri="{FF2B5EF4-FFF2-40B4-BE49-F238E27FC236}">
                        <a16:creationId xmlns:a16="http://schemas.microsoft.com/office/drawing/2014/main" id="{0C5A7D4B-7EE2-4887-90D8-25EE1DD6ADC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844573" y="6194445"/>
                    <a:ext cx="396566" cy="7905"/>
                  </a:xfrm>
                  <a:prstGeom prst="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 5461">
                    <a:extLst>
                      <a:ext uri="{FF2B5EF4-FFF2-40B4-BE49-F238E27FC236}">
                        <a16:creationId xmlns:a16="http://schemas.microsoft.com/office/drawing/2014/main" id="{77CE2B35-EB85-4A9A-9AFD-74963957FE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13212" y="6269542"/>
                    <a:ext cx="59288" cy="59288"/>
                  </a:xfrm>
                  <a:prstGeom prst="flowChartConnector">
                    <a:avLst/>
                  </a:prstGeom>
                  <a:solidFill>
                    <a:srgbClr val="000000"/>
                  </a:solidFill>
                  <a:ln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 418">
                    <a:extLst>
                      <a:ext uri="{FF2B5EF4-FFF2-40B4-BE49-F238E27FC236}">
                        <a16:creationId xmlns:a16="http://schemas.microsoft.com/office/drawing/2014/main" id="{77A73CC6-423E-4E4E-B03F-813F629DFEEC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039563" y="5588399"/>
                    <a:ext cx="194989" cy="708810"/>
                  </a:xfrm>
                  <a:custGeom>
                    <a:avLst/>
                    <a:gdLst>
                      <a:gd name="T0" fmla="*/ 128 w 148"/>
                      <a:gd name="T1" fmla="*/ 466 h 538"/>
                      <a:gd name="T2" fmla="*/ 148 w 148"/>
                      <a:gd name="T3" fmla="*/ 466 h 538"/>
                      <a:gd name="T4" fmla="*/ 148 w 148"/>
                      <a:gd name="T5" fmla="*/ 538 h 538"/>
                      <a:gd name="T6" fmla="*/ 128 w 148"/>
                      <a:gd name="T7" fmla="*/ 466 h 538"/>
                      <a:gd name="T8" fmla="*/ 0 w 148"/>
                      <a:gd name="T9" fmla="*/ 0 h 538"/>
                      <a:gd name="T10" fmla="*/ 107 w 148"/>
                      <a:gd name="T11" fmla="*/ 0 h 538"/>
                      <a:gd name="T12" fmla="*/ 123 w 148"/>
                      <a:gd name="T13" fmla="*/ 2 h 538"/>
                      <a:gd name="T14" fmla="*/ 136 w 148"/>
                      <a:gd name="T15" fmla="*/ 12 h 538"/>
                      <a:gd name="T16" fmla="*/ 145 w 148"/>
                      <a:gd name="T17" fmla="*/ 25 h 538"/>
                      <a:gd name="T18" fmla="*/ 148 w 148"/>
                      <a:gd name="T19" fmla="*/ 40 h 538"/>
                      <a:gd name="T20" fmla="*/ 148 w 148"/>
                      <a:gd name="T21" fmla="*/ 460 h 538"/>
                      <a:gd name="T22" fmla="*/ 127 w 148"/>
                      <a:gd name="T23" fmla="*/ 460 h 538"/>
                      <a:gd name="T24" fmla="*/ 21 w 148"/>
                      <a:gd name="T25" fmla="*/ 73 h 538"/>
                      <a:gd name="T26" fmla="*/ 112 w 148"/>
                      <a:gd name="T27" fmla="*/ 73 h 538"/>
                      <a:gd name="T28" fmla="*/ 115 w 148"/>
                      <a:gd name="T29" fmla="*/ 73 h 538"/>
                      <a:gd name="T30" fmla="*/ 116 w 148"/>
                      <a:gd name="T31" fmla="*/ 70 h 538"/>
                      <a:gd name="T32" fmla="*/ 118 w 148"/>
                      <a:gd name="T33" fmla="*/ 68 h 538"/>
                      <a:gd name="T34" fmla="*/ 116 w 148"/>
                      <a:gd name="T35" fmla="*/ 65 h 538"/>
                      <a:gd name="T36" fmla="*/ 115 w 148"/>
                      <a:gd name="T37" fmla="*/ 64 h 538"/>
                      <a:gd name="T38" fmla="*/ 112 w 148"/>
                      <a:gd name="T39" fmla="*/ 62 h 538"/>
                      <a:gd name="T40" fmla="*/ 17 w 148"/>
                      <a:gd name="T41" fmla="*/ 62 h 538"/>
                      <a:gd name="T42" fmla="*/ 14 w 148"/>
                      <a:gd name="T43" fmla="*/ 51 h 538"/>
                      <a:gd name="T44" fmla="*/ 112 w 148"/>
                      <a:gd name="T45" fmla="*/ 51 h 538"/>
                      <a:gd name="T46" fmla="*/ 115 w 148"/>
                      <a:gd name="T47" fmla="*/ 49 h 538"/>
                      <a:gd name="T48" fmla="*/ 116 w 148"/>
                      <a:gd name="T49" fmla="*/ 48 h 538"/>
                      <a:gd name="T50" fmla="*/ 118 w 148"/>
                      <a:gd name="T51" fmla="*/ 46 h 538"/>
                      <a:gd name="T52" fmla="*/ 116 w 148"/>
                      <a:gd name="T53" fmla="*/ 43 h 538"/>
                      <a:gd name="T54" fmla="*/ 115 w 148"/>
                      <a:gd name="T55" fmla="*/ 40 h 538"/>
                      <a:gd name="T56" fmla="*/ 112 w 148"/>
                      <a:gd name="T57" fmla="*/ 40 h 538"/>
                      <a:gd name="T58" fmla="*/ 12 w 148"/>
                      <a:gd name="T59" fmla="*/ 40 h 538"/>
                      <a:gd name="T60" fmla="*/ 0 w 148"/>
                      <a:gd name="T61" fmla="*/ 0 h 5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148" h="538">
                        <a:moveTo>
                          <a:pt x="128" y="466"/>
                        </a:moveTo>
                        <a:lnTo>
                          <a:pt x="148" y="466"/>
                        </a:lnTo>
                        <a:lnTo>
                          <a:pt x="148" y="538"/>
                        </a:lnTo>
                        <a:lnTo>
                          <a:pt x="128" y="466"/>
                        </a:lnTo>
                        <a:close/>
                        <a:moveTo>
                          <a:pt x="0" y="0"/>
                        </a:moveTo>
                        <a:lnTo>
                          <a:pt x="107" y="0"/>
                        </a:lnTo>
                        <a:lnTo>
                          <a:pt x="123" y="2"/>
                        </a:lnTo>
                        <a:lnTo>
                          <a:pt x="136" y="12"/>
                        </a:lnTo>
                        <a:lnTo>
                          <a:pt x="145" y="25"/>
                        </a:lnTo>
                        <a:lnTo>
                          <a:pt x="148" y="40"/>
                        </a:lnTo>
                        <a:lnTo>
                          <a:pt x="148" y="460"/>
                        </a:lnTo>
                        <a:lnTo>
                          <a:pt x="127" y="460"/>
                        </a:lnTo>
                        <a:lnTo>
                          <a:pt x="21" y="73"/>
                        </a:lnTo>
                        <a:lnTo>
                          <a:pt x="112" y="73"/>
                        </a:lnTo>
                        <a:lnTo>
                          <a:pt x="115" y="73"/>
                        </a:lnTo>
                        <a:lnTo>
                          <a:pt x="116" y="70"/>
                        </a:lnTo>
                        <a:lnTo>
                          <a:pt x="118" y="68"/>
                        </a:lnTo>
                        <a:lnTo>
                          <a:pt x="116" y="65"/>
                        </a:lnTo>
                        <a:lnTo>
                          <a:pt x="115" y="64"/>
                        </a:lnTo>
                        <a:lnTo>
                          <a:pt x="112" y="62"/>
                        </a:lnTo>
                        <a:lnTo>
                          <a:pt x="17" y="62"/>
                        </a:lnTo>
                        <a:lnTo>
                          <a:pt x="14" y="51"/>
                        </a:lnTo>
                        <a:lnTo>
                          <a:pt x="112" y="51"/>
                        </a:lnTo>
                        <a:lnTo>
                          <a:pt x="115" y="49"/>
                        </a:lnTo>
                        <a:lnTo>
                          <a:pt x="116" y="48"/>
                        </a:lnTo>
                        <a:lnTo>
                          <a:pt x="118" y="46"/>
                        </a:lnTo>
                        <a:lnTo>
                          <a:pt x="116" y="43"/>
                        </a:lnTo>
                        <a:lnTo>
                          <a:pt x="115" y="40"/>
                        </a:lnTo>
                        <a:lnTo>
                          <a:pt x="112" y="40"/>
                        </a:lnTo>
                        <a:lnTo>
                          <a:pt x="12" y="4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0000"/>
                    </a:srgb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Freeform 419">
                    <a:extLst>
                      <a:ext uri="{FF2B5EF4-FFF2-40B4-BE49-F238E27FC236}">
                        <a16:creationId xmlns:a16="http://schemas.microsoft.com/office/drawing/2014/main" id="{2AFC7546-9C74-4295-8016-4C4CE8F9DDC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38244" y="5581811"/>
                    <a:ext cx="202894" cy="741748"/>
                  </a:xfrm>
                  <a:custGeom>
                    <a:avLst/>
                    <a:gdLst>
                      <a:gd name="T0" fmla="*/ 108 w 154"/>
                      <a:gd name="T1" fmla="*/ 0 h 563"/>
                      <a:gd name="T2" fmla="*/ 0 w 154"/>
                      <a:gd name="T3" fmla="*/ 0 h 563"/>
                      <a:gd name="T4" fmla="*/ 1 w 154"/>
                      <a:gd name="T5" fmla="*/ 5 h 563"/>
                      <a:gd name="T6" fmla="*/ 108 w 154"/>
                      <a:gd name="T7" fmla="*/ 5 h 563"/>
                      <a:gd name="T8" fmla="*/ 124 w 154"/>
                      <a:gd name="T9" fmla="*/ 7 h 563"/>
                      <a:gd name="T10" fmla="*/ 137 w 154"/>
                      <a:gd name="T11" fmla="*/ 17 h 563"/>
                      <a:gd name="T12" fmla="*/ 146 w 154"/>
                      <a:gd name="T13" fmla="*/ 30 h 563"/>
                      <a:gd name="T14" fmla="*/ 149 w 154"/>
                      <a:gd name="T15" fmla="*/ 45 h 563"/>
                      <a:gd name="T16" fmla="*/ 149 w 154"/>
                      <a:gd name="T17" fmla="*/ 465 h 563"/>
                      <a:gd name="T18" fmla="*/ 154 w 154"/>
                      <a:gd name="T19" fmla="*/ 465 h 563"/>
                      <a:gd name="T20" fmla="*/ 154 w 154"/>
                      <a:gd name="T21" fmla="*/ 471 h 563"/>
                      <a:gd name="T22" fmla="*/ 149 w 154"/>
                      <a:gd name="T23" fmla="*/ 471 h 563"/>
                      <a:gd name="T24" fmla="*/ 149 w 154"/>
                      <a:gd name="T25" fmla="*/ 543 h 563"/>
                      <a:gd name="T26" fmla="*/ 154 w 154"/>
                      <a:gd name="T27" fmla="*/ 563 h 563"/>
                      <a:gd name="T28" fmla="*/ 154 w 154"/>
                      <a:gd name="T29" fmla="*/ 45 h 563"/>
                      <a:gd name="T30" fmla="*/ 150 w 154"/>
                      <a:gd name="T31" fmla="*/ 27 h 563"/>
                      <a:gd name="T32" fmla="*/ 141 w 154"/>
                      <a:gd name="T33" fmla="*/ 13 h 563"/>
                      <a:gd name="T34" fmla="*/ 126 w 154"/>
                      <a:gd name="T35" fmla="*/ 2 h 563"/>
                      <a:gd name="T36" fmla="*/ 108 w 154"/>
                      <a:gd name="T37" fmla="*/ 0 h 5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54" h="563">
                        <a:moveTo>
                          <a:pt x="108" y="0"/>
                        </a:moveTo>
                        <a:lnTo>
                          <a:pt x="0" y="0"/>
                        </a:lnTo>
                        <a:lnTo>
                          <a:pt x="1" y="5"/>
                        </a:lnTo>
                        <a:lnTo>
                          <a:pt x="108" y="5"/>
                        </a:lnTo>
                        <a:lnTo>
                          <a:pt x="124" y="7"/>
                        </a:lnTo>
                        <a:lnTo>
                          <a:pt x="137" y="17"/>
                        </a:lnTo>
                        <a:lnTo>
                          <a:pt x="146" y="30"/>
                        </a:lnTo>
                        <a:lnTo>
                          <a:pt x="149" y="45"/>
                        </a:lnTo>
                        <a:lnTo>
                          <a:pt x="149" y="465"/>
                        </a:lnTo>
                        <a:lnTo>
                          <a:pt x="154" y="465"/>
                        </a:lnTo>
                        <a:lnTo>
                          <a:pt x="154" y="471"/>
                        </a:lnTo>
                        <a:lnTo>
                          <a:pt x="149" y="471"/>
                        </a:lnTo>
                        <a:lnTo>
                          <a:pt x="149" y="543"/>
                        </a:lnTo>
                        <a:lnTo>
                          <a:pt x="154" y="563"/>
                        </a:lnTo>
                        <a:lnTo>
                          <a:pt x="154" y="45"/>
                        </a:lnTo>
                        <a:lnTo>
                          <a:pt x="150" y="27"/>
                        </a:lnTo>
                        <a:lnTo>
                          <a:pt x="141" y="13"/>
                        </a:lnTo>
                        <a:lnTo>
                          <a:pt x="126" y="2"/>
                        </a:lnTo>
                        <a:lnTo>
                          <a:pt x="108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0000"/>
                    </a:srgb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0" name="Freeform 420">
                    <a:extLst>
                      <a:ext uri="{FF2B5EF4-FFF2-40B4-BE49-F238E27FC236}">
                        <a16:creationId xmlns:a16="http://schemas.microsoft.com/office/drawing/2014/main" id="{0C8F450B-9CC8-4725-B2E5-7C86C649E0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55373" y="5641098"/>
                    <a:ext cx="139654" cy="14493"/>
                  </a:xfrm>
                  <a:custGeom>
                    <a:avLst/>
                    <a:gdLst>
                      <a:gd name="T0" fmla="*/ 100 w 106"/>
                      <a:gd name="T1" fmla="*/ 0 h 11"/>
                      <a:gd name="T2" fmla="*/ 0 w 106"/>
                      <a:gd name="T3" fmla="*/ 0 h 11"/>
                      <a:gd name="T4" fmla="*/ 2 w 106"/>
                      <a:gd name="T5" fmla="*/ 11 h 11"/>
                      <a:gd name="T6" fmla="*/ 100 w 106"/>
                      <a:gd name="T7" fmla="*/ 11 h 11"/>
                      <a:gd name="T8" fmla="*/ 103 w 106"/>
                      <a:gd name="T9" fmla="*/ 9 h 11"/>
                      <a:gd name="T10" fmla="*/ 104 w 106"/>
                      <a:gd name="T11" fmla="*/ 8 h 11"/>
                      <a:gd name="T12" fmla="*/ 106 w 106"/>
                      <a:gd name="T13" fmla="*/ 6 h 11"/>
                      <a:gd name="T14" fmla="*/ 104 w 106"/>
                      <a:gd name="T15" fmla="*/ 3 h 11"/>
                      <a:gd name="T16" fmla="*/ 103 w 106"/>
                      <a:gd name="T17" fmla="*/ 0 h 11"/>
                      <a:gd name="T18" fmla="*/ 100 w 106"/>
                      <a:gd name="T1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6" h="11">
                        <a:moveTo>
                          <a:pt x="100" y="0"/>
                        </a:moveTo>
                        <a:lnTo>
                          <a:pt x="0" y="0"/>
                        </a:lnTo>
                        <a:lnTo>
                          <a:pt x="2" y="11"/>
                        </a:lnTo>
                        <a:lnTo>
                          <a:pt x="100" y="11"/>
                        </a:lnTo>
                        <a:lnTo>
                          <a:pt x="103" y="9"/>
                        </a:lnTo>
                        <a:lnTo>
                          <a:pt x="104" y="8"/>
                        </a:lnTo>
                        <a:lnTo>
                          <a:pt x="106" y="6"/>
                        </a:lnTo>
                        <a:lnTo>
                          <a:pt x="104" y="3"/>
                        </a:lnTo>
                        <a:lnTo>
                          <a:pt x="103" y="0"/>
                        </a:lnTo>
                        <a:lnTo>
                          <a:pt x="10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1" name="Freeform 421">
                    <a:extLst>
                      <a:ext uri="{FF2B5EF4-FFF2-40B4-BE49-F238E27FC236}">
                        <a16:creationId xmlns:a16="http://schemas.microsoft.com/office/drawing/2014/main" id="{6E507757-455C-4FEA-9CC3-BCACF48158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61959" y="5670083"/>
                    <a:ext cx="133067" cy="14493"/>
                  </a:xfrm>
                  <a:custGeom>
                    <a:avLst/>
                    <a:gdLst>
                      <a:gd name="T0" fmla="*/ 95 w 101"/>
                      <a:gd name="T1" fmla="*/ 0 h 11"/>
                      <a:gd name="T2" fmla="*/ 0 w 101"/>
                      <a:gd name="T3" fmla="*/ 0 h 11"/>
                      <a:gd name="T4" fmla="*/ 4 w 101"/>
                      <a:gd name="T5" fmla="*/ 11 h 11"/>
                      <a:gd name="T6" fmla="*/ 95 w 101"/>
                      <a:gd name="T7" fmla="*/ 11 h 11"/>
                      <a:gd name="T8" fmla="*/ 98 w 101"/>
                      <a:gd name="T9" fmla="*/ 11 h 11"/>
                      <a:gd name="T10" fmla="*/ 99 w 101"/>
                      <a:gd name="T11" fmla="*/ 8 h 11"/>
                      <a:gd name="T12" fmla="*/ 101 w 101"/>
                      <a:gd name="T13" fmla="*/ 6 h 11"/>
                      <a:gd name="T14" fmla="*/ 99 w 101"/>
                      <a:gd name="T15" fmla="*/ 3 h 11"/>
                      <a:gd name="T16" fmla="*/ 98 w 101"/>
                      <a:gd name="T17" fmla="*/ 2 h 11"/>
                      <a:gd name="T18" fmla="*/ 95 w 101"/>
                      <a:gd name="T1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1" h="11">
                        <a:moveTo>
                          <a:pt x="95" y="0"/>
                        </a:moveTo>
                        <a:lnTo>
                          <a:pt x="0" y="0"/>
                        </a:lnTo>
                        <a:lnTo>
                          <a:pt x="4" y="11"/>
                        </a:lnTo>
                        <a:lnTo>
                          <a:pt x="95" y="11"/>
                        </a:lnTo>
                        <a:lnTo>
                          <a:pt x="98" y="11"/>
                        </a:lnTo>
                        <a:lnTo>
                          <a:pt x="99" y="8"/>
                        </a:lnTo>
                        <a:lnTo>
                          <a:pt x="101" y="6"/>
                        </a:lnTo>
                        <a:lnTo>
                          <a:pt x="99" y="3"/>
                        </a:lnTo>
                        <a:lnTo>
                          <a:pt x="98" y="2"/>
                        </a:lnTo>
                        <a:lnTo>
                          <a:pt x="9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2" name="Freeform 422">
                    <a:extLst>
                      <a:ext uri="{FF2B5EF4-FFF2-40B4-BE49-F238E27FC236}">
                        <a16:creationId xmlns:a16="http://schemas.microsoft.com/office/drawing/2014/main" id="{48BB1016-558D-43F4-BAB4-DEABD9AF2D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206884" y="6194445"/>
                    <a:ext cx="34255" cy="7905"/>
                  </a:xfrm>
                  <a:custGeom>
                    <a:avLst/>
                    <a:gdLst>
                      <a:gd name="T0" fmla="*/ 26 w 26"/>
                      <a:gd name="T1" fmla="*/ 0 h 6"/>
                      <a:gd name="T2" fmla="*/ 0 w 26"/>
                      <a:gd name="T3" fmla="*/ 0 h 6"/>
                      <a:gd name="T4" fmla="*/ 1 w 26"/>
                      <a:gd name="T5" fmla="*/ 6 h 6"/>
                      <a:gd name="T6" fmla="*/ 26 w 26"/>
                      <a:gd name="T7" fmla="*/ 6 h 6"/>
                      <a:gd name="T8" fmla="*/ 26 w 26"/>
                      <a:gd name="T9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6" h="6">
                        <a:moveTo>
                          <a:pt x="26" y="0"/>
                        </a:moveTo>
                        <a:lnTo>
                          <a:pt x="0" y="0"/>
                        </a:lnTo>
                        <a:lnTo>
                          <a:pt x="1" y="6"/>
                        </a:lnTo>
                        <a:lnTo>
                          <a:pt x="26" y="6"/>
                        </a:lnTo>
                        <a:lnTo>
                          <a:pt x="2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90" name="Group 189">
                  <a:extLst>
                    <a:ext uri="{FF2B5EF4-FFF2-40B4-BE49-F238E27FC236}">
                      <a16:creationId xmlns:a16="http://schemas.microsoft.com/office/drawing/2014/main" id="{847F7A33-AC64-4B53-A414-6096F4219F8C}"/>
                    </a:ext>
                  </a:extLst>
                </p:cNvPr>
                <p:cNvGrpSpPr/>
                <p:nvPr/>
              </p:nvGrpSpPr>
              <p:grpSpPr>
                <a:xfrm>
                  <a:off x="4790485" y="5604339"/>
                  <a:ext cx="409741" cy="833973"/>
                  <a:chOff x="3837985" y="5572589"/>
                  <a:chExt cx="409741" cy="833973"/>
                </a:xfrm>
              </p:grpSpPr>
              <p:sp>
                <p:nvSpPr>
                  <p:cNvPr id="191" name="Freeform 5457">
                    <a:extLst>
                      <a:ext uri="{FF2B5EF4-FFF2-40B4-BE49-F238E27FC236}">
                        <a16:creationId xmlns:a16="http://schemas.microsoft.com/office/drawing/2014/main" id="{BEE116FB-1874-4DCC-9C1D-1F7E4AF35B78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837985" y="5572589"/>
                    <a:ext cx="409741" cy="833973"/>
                  </a:xfrm>
                  <a:prstGeom prst="roundRect">
                    <a:avLst>
                      <a:gd name="adj" fmla="val 11437"/>
                    </a:avLst>
                  </a:prstGeom>
                  <a:gradFill>
                    <a:gsLst>
                      <a:gs pos="23000">
                        <a:srgbClr val="FFFFFF">
                          <a:lumMod val="65000"/>
                        </a:srgbClr>
                      </a:gs>
                      <a:gs pos="75646">
                        <a:srgbClr val="FFFFFF">
                          <a:lumMod val="65000"/>
                        </a:srgbClr>
                      </a:gs>
                      <a:gs pos="100000">
                        <a:srgbClr val="FFFFFF">
                          <a:lumMod val="75000"/>
                        </a:srgbClr>
                      </a:gs>
                      <a:gs pos="46000">
                        <a:srgbClr val="FFFFFF">
                          <a:lumMod val="95000"/>
                        </a:srgbClr>
                      </a:gs>
                      <a:gs pos="0">
                        <a:srgbClr val="FFFFFF">
                          <a:lumMod val="75000"/>
                        </a:srgbClr>
                      </a:gs>
                    </a:gsLst>
                    <a:lin ang="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2" name="Freeform 5456">
                    <a:extLst>
                      <a:ext uri="{FF2B5EF4-FFF2-40B4-BE49-F238E27FC236}">
                        <a16:creationId xmlns:a16="http://schemas.microsoft.com/office/drawing/2014/main" id="{B0AF697F-8A79-44E7-BDFC-B895B0276A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44573" y="5581811"/>
                    <a:ext cx="396566" cy="816845"/>
                  </a:xfrm>
                  <a:prstGeom prst="roundRect">
                    <a:avLst>
                      <a:gd name="adj" fmla="val 11263"/>
                    </a:avLst>
                  </a:prstGeom>
                  <a:gradFill>
                    <a:gsLst>
                      <a:gs pos="100000">
                        <a:srgbClr val="FFFFFF">
                          <a:lumMod val="95000"/>
                        </a:srgbClr>
                      </a:gs>
                      <a:gs pos="44000">
                        <a:srgbClr val="FFFFFF">
                          <a:lumMod val="75000"/>
                        </a:srgbClr>
                      </a:gs>
                    </a:gsLst>
                    <a:lin ang="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3" name="Freeform 5458">
                    <a:extLst>
                      <a:ext uri="{FF2B5EF4-FFF2-40B4-BE49-F238E27FC236}">
                        <a16:creationId xmlns:a16="http://schemas.microsoft.com/office/drawing/2014/main" id="{A3E85081-A52C-4B6F-AAC7-75AD988558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3320" y="5641098"/>
                    <a:ext cx="301706" cy="14493"/>
                  </a:xfrm>
                  <a:prstGeom prst="round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4" name="Freeform 5459">
                    <a:extLst>
                      <a:ext uri="{FF2B5EF4-FFF2-40B4-BE49-F238E27FC236}">
                        <a16:creationId xmlns:a16="http://schemas.microsoft.com/office/drawing/2014/main" id="{E6FD259B-D861-496D-A4F0-E13C672753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3320" y="5670083"/>
                    <a:ext cx="301706" cy="14493"/>
                  </a:xfrm>
                  <a:prstGeom prst="round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5" name="Rectangle 194">
                    <a:extLst>
                      <a:ext uri="{FF2B5EF4-FFF2-40B4-BE49-F238E27FC236}">
                        <a16:creationId xmlns:a16="http://schemas.microsoft.com/office/drawing/2014/main" id="{449D1430-7473-4DD7-A6E5-83291562651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844573" y="6194445"/>
                    <a:ext cx="396566" cy="7905"/>
                  </a:xfrm>
                  <a:prstGeom prst="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6" name="Freeform 5461">
                    <a:extLst>
                      <a:ext uri="{FF2B5EF4-FFF2-40B4-BE49-F238E27FC236}">
                        <a16:creationId xmlns:a16="http://schemas.microsoft.com/office/drawing/2014/main" id="{8BC455C6-9803-4F6A-B3EA-26D1F072ADD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13212" y="6269542"/>
                    <a:ext cx="59288" cy="59288"/>
                  </a:xfrm>
                  <a:prstGeom prst="flowChartConnector">
                    <a:avLst/>
                  </a:prstGeom>
                  <a:solidFill>
                    <a:srgbClr val="000000"/>
                  </a:solidFill>
                  <a:ln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7" name="Freeform 407">
                    <a:extLst>
                      <a:ext uri="{FF2B5EF4-FFF2-40B4-BE49-F238E27FC236}">
                        <a16:creationId xmlns:a16="http://schemas.microsoft.com/office/drawing/2014/main" id="{D8CA7C3B-B090-48C6-9603-03BF4A58258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039563" y="5588399"/>
                    <a:ext cx="194989" cy="708810"/>
                  </a:xfrm>
                  <a:custGeom>
                    <a:avLst/>
                    <a:gdLst>
                      <a:gd name="T0" fmla="*/ 128 w 148"/>
                      <a:gd name="T1" fmla="*/ 466 h 538"/>
                      <a:gd name="T2" fmla="*/ 148 w 148"/>
                      <a:gd name="T3" fmla="*/ 466 h 538"/>
                      <a:gd name="T4" fmla="*/ 148 w 148"/>
                      <a:gd name="T5" fmla="*/ 538 h 538"/>
                      <a:gd name="T6" fmla="*/ 128 w 148"/>
                      <a:gd name="T7" fmla="*/ 466 h 538"/>
                      <a:gd name="T8" fmla="*/ 0 w 148"/>
                      <a:gd name="T9" fmla="*/ 0 h 538"/>
                      <a:gd name="T10" fmla="*/ 107 w 148"/>
                      <a:gd name="T11" fmla="*/ 0 h 538"/>
                      <a:gd name="T12" fmla="*/ 123 w 148"/>
                      <a:gd name="T13" fmla="*/ 2 h 538"/>
                      <a:gd name="T14" fmla="*/ 136 w 148"/>
                      <a:gd name="T15" fmla="*/ 12 h 538"/>
                      <a:gd name="T16" fmla="*/ 145 w 148"/>
                      <a:gd name="T17" fmla="*/ 25 h 538"/>
                      <a:gd name="T18" fmla="*/ 148 w 148"/>
                      <a:gd name="T19" fmla="*/ 40 h 538"/>
                      <a:gd name="T20" fmla="*/ 148 w 148"/>
                      <a:gd name="T21" fmla="*/ 460 h 538"/>
                      <a:gd name="T22" fmla="*/ 127 w 148"/>
                      <a:gd name="T23" fmla="*/ 460 h 538"/>
                      <a:gd name="T24" fmla="*/ 21 w 148"/>
                      <a:gd name="T25" fmla="*/ 73 h 538"/>
                      <a:gd name="T26" fmla="*/ 112 w 148"/>
                      <a:gd name="T27" fmla="*/ 73 h 538"/>
                      <a:gd name="T28" fmla="*/ 115 w 148"/>
                      <a:gd name="T29" fmla="*/ 73 h 538"/>
                      <a:gd name="T30" fmla="*/ 116 w 148"/>
                      <a:gd name="T31" fmla="*/ 70 h 538"/>
                      <a:gd name="T32" fmla="*/ 118 w 148"/>
                      <a:gd name="T33" fmla="*/ 68 h 538"/>
                      <a:gd name="T34" fmla="*/ 116 w 148"/>
                      <a:gd name="T35" fmla="*/ 65 h 538"/>
                      <a:gd name="T36" fmla="*/ 115 w 148"/>
                      <a:gd name="T37" fmla="*/ 64 h 538"/>
                      <a:gd name="T38" fmla="*/ 112 w 148"/>
                      <a:gd name="T39" fmla="*/ 62 h 538"/>
                      <a:gd name="T40" fmla="*/ 17 w 148"/>
                      <a:gd name="T41" fmla="*/ 62 h 538"/>
                      <a:gd name="T42" fmla="*/ 14 w 148"/>
                      <a:gd name="T43" fmla="*/ 51 h 538"/>
                      <a:gd name="T44" fmla="*/ 112 w 148"/>
                      <a:gd name="T45" fmla="*/ 51 h 538"/>
                      <a:gd name="T46" fmla="*/ 115 w 148"/>
                      <a:gd name="T47" fmla="*/ 49 h 538"/>
                      <a:gd name="T48" fmla="*/ 116 w 148"/>
                      <a:gd name="T49" fmla="*/ 48 h 538"/>
                      <a:gd name="T50" fmla="*/ 118 w 148"/>
                      <a:gd name="T51" fmla="*/ 46 h 538"/>
                      <a:gd name="T52" fmla="*/ 116 w 148"/>
                      <a:gd name="T53" fmla="*/ 43 h 538"/>
                      <a:gd name="T54" fmla="*/ 115 w 148"/>
                      <a:gd name="T55" fmla="*/ 40 h 538"/>
                      <a:gd name="T56" fmla="*/ 112 w 148"/>
                      <a:gd name="T57" fmla="*/ 40 h 538"/>
                      <a:gd name="T58" fmla="*/ 12 w 148"/>
                      <a:gd name="T59" fmla="*/ 40 h 538"/>
                      <a:gd name="T60" fmla="*/ 0 w 148"/>
                      <a:gd name="T61" fmla="*/ 0 h 5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148" h="538">
                        <a:moveTo>
                          <a:pt x="128" y="466"/>
                        </a:moveTo>
                        <a:lnTo>
                          <a:pt x="148" y="466"/>
                        </a:lnTo>
                        <a:lnTo>
                          <a:pt x="148" y="538"/>
                        </a:lnTo>
                        <a:lnTo>
                          <a:pt x="128" y="466"/>
                        </a:lnTo>
                        <a:close/>
                        <a:moveTo>
                          <a:pt x="0" y="0"/>
                        </a:moveTo>
                        <a:lnTo>
                          <a:pt x="107" y="0"/>
                        </a:lnTo>
                        <a:lnTo>
                          <a:pt x="123" y="2"/>
                        </a:lnTo>
                        <a:lnTo>
                          <a:pt x="136" y="12"/>
                        </a:lnTo>
                        <a:lnTo>
                          <a:pt x="145" y="25"/>
                        </a:lnTo>
                        <a:lnTo>
                          <a:pt x="148" y="40"/>
                        </a:lnTo>
                        <a:lnTo>
                          <a:pt x="148" y="460"/>
                        </a:lnTo>
                        <a:lnTo>
                          <a:pt x="127" y="460"/>
                        </a:lnTo>
                        <a:lnTo>
                          <a:pt x="21" y="73"/>
                        </a:lnTo>
                        <a:lnTo>
                          <a:pt x="112" y="73"/>
                        </a:lnTo>
                        <a:lnTo>
                          <a:pt x="115" y="73"/>
                        </a:lnTo>
                        <a:lnTo>
                          <a:pt x="116" y="70"/>
                        </a:lnTo>
                        <a:lnTo>
                          <a:pt x="118" y="68"/>
                        </a:lnTo>
                        <a:lnTo>
                          <a:pt x="116" y="65"/>
                        </a:lnTo>
                        <a:lnTo>
                          <a:pt x="115" y="64"/>
                        </a:lnTo>
                        <a:lnTo>
                          <a:pt x="112" y="62"/>
                        </a:lnTo>
                        <a:lnTo>
                          <a:pt x="17" y="62"/>
                        </a:lnTo>
                        <a:lnTo>
                          <a:pt x="14" y="51"/>
                        </a:lnTo>
                        <a:lnTo>
                          <a:pt x="112" y="51"/>
                        </a:lnTo>
                        <a:lnTo>
                          <a:pt x="115" y="49"/>
                        </a:lnTo>
                        <a:lnTo>
                          <a:pt x="116" y="48"/>
                        </a:lnTo>
                        <a:lnTo>
                          <a:pt x="118" y="46"/>
                        </a:lnTo>
                        <a:lnTo>
                          <a:pt x="116" y="43"/>
                        </a:lnTo>
                        <a:lnTo>
                          <a:pt x="115" y="40"/>
                        </a:lnTo>
                        <a:lnTo>
                          <a:pt x="112" y="40"/>
                        </a:lnTo>
                        <a:lnTo>
                          <a:pt x="12" y="4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0000"/>
                    </a:srgb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8" name="Freeform 408">
                    <a:extLst>
                      <a:ext uri="{FF2B5EF4-FFF2-40B4-BE49-F238E27FC236}">
                        <a16:creationId xmlns:a16="http://schemas.microsoft.com/office/drawing/2014/main" id="{66CFBEAB-B8CD-4B1B-8B9F-82E7897DBA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38244" y="5581811"/>
                    <a:ext cx="202894" cy="741748"/>
                  </a:xfrm>
                  <a:custGeom>
                    <a:avLst/>
                    <a:gdLst>
                      <a:gd name="T0" fmla="*/ 108 w 154"/>
                      <a:gd name="T1" fmla="*/ 0 h 563"/>
                      <a:gd name="T2" fmla="*/ 0 w 154"/>
                      <a:gd name="T3" fmla="*/ 0 h 563"/>
                      <a:gd name="T4" fmla="*/ 1 w 154"/>
                      <a:gd name="T5" fmla="*/ 5 h 563"/>
                      <a:gd name="T6" fmla="*/ 108 w 154"/>
                      <a:gd name="T7" fmla="*/ 5 h 563"/>
                      <a:gd name="T8" fmla="*/ 124 w 154"/>
                      <a:gd name="T9" fmla="*/ 7 h 563"/>
                      <a:gd name="T10" fmla="*/ 137 w 154"/>
                      <a:gd name="T11" fmla="*/ 17 h 563"/>
                      <a:gd name="T12" fmla="*/ 146 w 154"/>
                      <a:gd name="T13" fmla="*/ 30 h 563"/>
                      <a:gd name="T14" fmla="*/ 149 w 154"/>
                      <a:gd name="T15" fmla="*/ 45 h 563"/>
                      <a:gd name="T16" fmla="*/ 149 w 154"/>
                      <a:gd name="T17" fmla="*/ 465 h 563"/>
                      <a:gd name="T18" fmla="*/ 154 w 154"/>
                      <a:gd name="T19" fmla="*/ 465 h 563"/>
                      <a:gd name="T20" fmla="*/ 154 w 154"/>
                      <a:gd name="T21" fmla="*/ 471 h 563"/>
                      <a:gd name="T22" fmla="*/ 149 w 154"/>
                      <a:gd name="T23" fmla="*/ 471 h 563"/>
                      <a:gd name="T24" fmla="*/ 149 w 154"/>
                      <a:gd name="T25" fmla="*/ 543 h 563"/>
                      <a:gd name="T26" fmla="*/ 154 w 154"/>
                      <a:gd name="T27" fmla="*/ 563 h 563"/>
                      <a:gd name="T28" fmla="*/ 154 w 154"/>
                      <a:gd name="T29" fmla="*/ 45 h 563"/>
                      <a:gd name="T30" fmla="*/ 150 w 154"/>
                      <a:gd name="T31" fmla="*/ 27 h 563"/>
                      <a:gd name="T32" fmla="*/ 141 w 154"/>
                      <a:gd name="T33" fmla="*/ 13 h 563"/>
                      <a:gd name="T34" fmla="*/ 126 w 154"/>
                      <a:gd name="T35" fmla="*/ 2 h 563"/>
                      <a:gd name="T36" fmla="*/ 108 w 154"/>
                      <a:gd name="T37" fmla="*/ 0 h 5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54" h="563">
                        <a:moveTo>
                          <a:pt x="108" y="0"/>
                        </a:moveTo>
                        <a:lnTo>
                          <a:pt x="0" y="0"/>
                        </a:lnTo>
                        <a:lnTo>
                          <a:pt x="1" y="5"/>
                        </a:lnTo>
                        <a:lnTo>
                          <a:pt x="108" y="5"/>
                        </a:lnTo>
                        <a:lnTo>
                          <a:pt x="124" y="7"/>
                        </a:lnTo>
                        <a:lnTo>
                          <a:pt x="137" y="17"/>
                        </a:lnTo>
                        <a:lnTo>
                          <a:pt x="146" y="30"/>
                        </a:lnTo>
                        <a:lnTo>
                          <a:pt x="149" y="45"/>
                        </a:lnTo>
                        <a:lnTo>
                          <a:pt x="149" y="465"/>
                        </a:lnTo>
                        <a:lnTo>
                          <a:pt x="154" y="465"/>
                        </a:lnTo>
                        <a:lnTo>
                          <a:pt x="154" y="471"/>
                        </a:lnTo>
                        <a:lnTo>
                          <a:pt x="149" y="471"/>
                        </a:lnTo>
                        <a:lnTo>
                          <a:pt x="149" y="543"/>
                        </a:lnTo>
                        <a:lnTo>
                          <a:pt x="154" y="563"/>
                        </a:lnTo>
                        <a:lnTo>
                          <a:pt x="154" y="45"/>
                        </a:lnTo>
                        <a:lnTo>
                          <a:pt x="150" y="27"/>
                        </a:lnTo>
                        <a:lnTo>
                          <a:pt x="141" y="13"/>
                        </a:lnTo>
                        <a:lnTo>
                          <a:pt x="126" y="2"/>
                        </a:lnTo>
                        <a:lnTo>
                          <a:pt x="108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0000"/>
                    </a:srgb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9" name="Freeform 409">
                    <a:extLst>
                      <a:ext uri="{FF2B5EF4-FFF2-40B4-BE49-F238E27FC236}">
                        <a16:creationId xmlns:a16="http://schemas.microsoft.com/office/drawing/2014/main" id="{97D5FBDE-5411-48C0-BBEC-74B794F39F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55373" y="5641098"/>
                    <a:ext cx="139654" cy="14493"/>
                  </a:xfrm>
                  <a:custGeom>
                    <a:avLst/>
                    <a:gdLst>
                      <a:gd name="T0" fmla="*/ 100 w 106"/>
                      <a:gd name="T1" fmla="*/ 0 h 11"/>
                      <a:gd name="T2" fmla="*/ 0 w 106"/>
                      <a:gd name="T3" fmla="*/ 0 h 11"/>
                      <a:gd name="T4" fmla="*/ 2 w 106"/>
                      <a:gd name="T5" fmla="*/ 11 h 11"/>
                      <a:gd name="T6" fmla="*/ 100 w 106"/>
                      <a:gd name="T7" fmla="*/ 11 h 11"/>
                      <a:gd name="T8" fmla="*/ 103 w 106"/>
                      <a:gd name="T9" fmla="*/ 9 h 11"/>
                      <a:gd name="T10" fmla="*/ 104 w 106"/>
                      <a:gd name="T11" fmla="*/ 8 h 11"/>
                      <a:gd name="T12" fmla="*/ 106 w 106"/>
                      <a:gd name="T13" fmla="*/ 6 h 11"/>
                      <a:gd name="T14" fmla="*/ 104 w 106"/>
                      <a:gd name="T15" fmla="*/ 3 h 11"/>
                      <a:gd name="T16" fmla="*/ 103 w 106"/>
                      <a:gd name="T17" fmla="*/ 0 h 11"/>
                      <a:gd name="T18" fmla="*/ 100 w 106"/>
                      <a:gd name="T1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6" h="11">
                        <a:moveTo>
                          <a:pt x="100" y="0"/>
                        </a:moveTo>
                        <a:lnTo>
                          <a:pt x="0" y="0"/>
                        </a:lnTo>
                        <a:lnTo>
                          <a:pt x="2" y="11"/>
                        </a:lnTo>
                        <a:lnTo>
                          <a:pt x="100" y="11"/>
                        </a:lnTo>
                        <a:lnTo>
                          <a:pt x="103" y="9"/>
                        </a:lnTo>
                        <a:lnTo>
                          <a:pt x="104" y="8"/>
                        </a:lnTo>
                        <a:lnTo>
                          <a:pt x="106" y="6"/>
                        </a:lnTo>
                        <a:lnTo>
                          <a:pt x="104" y="3"/>
                        </a:lnTo>
                        <a:lnTo>
                          <a:pt x="103" y="0"/>
                        </a:lnTo>
                        <a:lnTo>
                          <a:pt x="10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0" name="Freeform 410">
                    <a:extLst>
                      <a:ext uri="{FF2B5EF4-FFF2-40B4-BE49-F238E27FC236}">
                        <a16:creationId xmlns:a16="http://schemas.microsoft.com/office/drawing/2014/main" id="{2C1DAE0E-34DB-4A3A-95BD-13AA0F85E7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61959" y="5670083"/>
                    <a:ext cx="133067" cy="14493"/>
                  </a:xfrm>
                  <a:custGeom>
                    <a:avLst/>
                    <a:gdLst>
                      <a:gd name="T0" fmla="*/ 95 w 101"/>
                      <a:gd name="T1" fmla="*/ 0 h 11"/>
                      <a:gd name="T2" fmla="*/ 0 w 101"/>
                      <a:gd name="T3" fmla="*/ 0 h 11"/>
                      <a:gd name="T4" fmla="*/ 4 w 101"/>
                      <a:gd name="T5" fmla="*/ 11 h 11"/>
                      <a:gd name="T6" fmla="*/ 95 w 101"/>
                      <a:gd name="T7" fmla="*/ 11 h 11"/>
                      <a:gd name="T8" fmla="*/ 98 w 101"/>
                      <a:gd name="T9" fmla="*/ 11 h 11"/>
                      <a:gd name="T10" fmla="*/ 99 w 101"/>
                      <a:gd name="T11" fmla="*/ 8 h 11"/>
                      <a:gd name="T12" fmla="*/ 101 w 101"/>
                      <a:gd name="T13" fmla="*/ 6 h 11"/>
                      <a:gd name="T14" fmla="*/ 99 w 101"/>
                      <a:gd name="T15" fmla="*/ 3 h 11"/>
                      <a:gd name="T16" fmla="*/ 98 w 101"/>
                      <a:gd name="T17" fmla="*/ 2 h 11"/>
                      <a:gd name="T18" fmla="*/ 95 w 101"/>
                      <a:gd name="T1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1" h="11">
                        <a:moveTo>
                          <a:pt x="95" y="0"/>
                        </a:moveTo>
                        <a:lnTo>
                          <a:pt x="0" y="0"/>
                        </a:lnTo>
                        <a:lnTo>
                          <a:pt x="4" y="11"/>
                        </a:lnTo>
                        <a:lnTo>
                          <a:pt x="95" y="11"/>
                        </a:lnTo>
                        <a:lnTo>
                          <a:pt x="98" y="11"/>
                        </a:lnTo>
                        <a:lnTo>
                          <a:pt x="99" y="8"/>
                        </a:lnTo>
                        <a:lnTo>
                          <a:pt x="101" y="6"/>
                        </a:lnTo>
                        <a:lnTo>
                          <a:pt x="99" y="3"/>
                        </a:lnTo>
                        <a:lnTo>
                          <a:pt x="98" y="2"/>
                        </a:lnTo>
                        <a:lnTo>
                          <a:pt x="9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1" name="Freeform 411">
                    <a:extLst>
                      <a:ext uri="{FF2B5EF4-FFF2-40B4-BE49-F238E27FC236}">
                        <a16:creationId xmlns:a16="http://schemas.microsoft.com/office/drawing/2014/main" id="{0ACDF6A6-E4C1-48F2-9AE6-07D68897CC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206884" y="6194445"/>
                    <a:ext cx="34255" cy="7905"/>
                  </a:xfrm>
                  <a:custGeom>
                    <a:avLst/>
                    <a:gdLst>
                      <a:gd name="T0" fmla="*/ 26 w 26"/>
                      <a:gd name="T1" fmla="*/ 0 h 6"/>
                      <a:gd name="T2" fmla="*/ 0 w 26"/>
                      <a:gd name="T3" fmla="*/ 0 h 6"/>
                      <a:gd name="T4" fmla="*/ 1 w 26"/>
                      <a:gd name="T5" fmla="*/ 6 h 6"/>
                      <a:gd name="T6" fmla="*/ 26 w 26"/>
                      <a:gd name="T7" fmla="*/ 6 h 6"/>
                      <a:gd name="T8" fmla="*/ 26 w 26"/>
                      <a:gd name="T9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6" h="6">
                        <a:moveTo>
                          <a:pt x="26" y="0"/>
                        </a:moveTo>
                        <a:lnTo>
                          <a:pt x="0" y="0"/>
                        </a:lnTo>
                        <a:lnTo>
                          <a:pt x="1" y="6"/>
                        </a:lnTo>
                        <a:lnTo>
                          <a:pt x="26" y="6"/>
                        </a:lnTo>
                        <a:lnTo>
                          <a:pt x="2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A1DED09-05ED-4B59-B4FE-86BC04945DCC}"/>
                  </a:ext>
                </a:extLst>
              </p:cNvPr>
              <p:cNvGrpSpPr/>
              <p:nvPr/>
            </p:nvGrpSpPr>
            <p:grpSpPr>
              <a:xfrm>
                <a:off x="10008885" y="1504783"/>
                <a:ext cx="666230" cy="737975"/>
                <a:chOff x="1391182" y="1055795"/>
                <a:chExt cx="3800106" cy="4209353"/>
              </a:xfrm>
            </p:grpSpPr>
            <p:grpSp>
              <p:nvGrpSpPr>
                <p:cNvPr id="173" name="Group 172">
                  <a:extLst>
                    <a:ext uri="{FF2B5EF4-FFF2-40B4-BE49-F238E27FC236}">
                      <a16:creationId xmlns:a16="http://schemas.microsoft.com/office/drawing/2014/main" id="{6EB106D3-D21D-4744-8C69-AF7E25405890}"/>
                    </a:ext>
                  </a:extLst>
                </p:cNvPr>
                <p:cNvGrpSpPr/>
                <p:nvPr/>
              </p:nvGrpSpPr>
              <p:grpSpPr>
                <a:xfrm>
                  <a:off x="1391182" y="3318488"/>
                  <a:ext cx="3800106" cy="1946660"/>
                  <a:chOff x="2061326" y="1637198"/>
                  <a:chExt cx="3800106" cy="1946660"/>
                </a:xfrm>
              </p:grpSpPr>
              <p:grpSp>
                <p:nvGrpSpPr>
                  <p:cNvPr id="184" name="Group 183">
                    <a:extLst>
                      <a:ext uri="{FF2B5EF4-FFF2-40B4-BE49-F238E27FC236}">
                        <a16:creationId xmlns:a16="http://schemas.microsoft.com/office/drawing/2014/main" id="{BF1B3CC7-5B03-495C-9CC9-D3E097E8FB70}"/>
                      </a:ext>
                    </a:extLst>
                  </p:cNvPr>
                  <p:cNvGrpSpPr/>
                  <p:nvPr/>
                </p:nvGrpSpPr>
                <p:grpSpPr>
                  <a:xfrm>
                    <a:off x="2061326" y="1637198"/>
                    <a:ext cx="3800106" cy="1946660"/>
                    <a:chOff x="1815242" y="800747"/>
                    <a:chExt cx="4609010" cy="2361030"/>
                  </a:xfrm>
                </p:grpSpPr>
                <p:sp>
                  <p:nvSpPr>
                    <p:cNvPr id="186" name="Rectangle 2">
                      <a:extLst>
                        <a:ext uri="{FF2B5EF4-FFF2-40B4-BE49-F238E27FC236}">
                          <a16:creationId xmlns:a16="http://schemas.microsoft.com/office/drawing/2014/main" id="{3094F2F9-637A-41D1-8C84-D291D9158A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5242" y="1425126"/>
                      <a:ext cx="4609010" cy="1736651"/>
                    </a:xfrm>
                    <a:custGeom>
                      <a:avLst/>
                      <a:gdLst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2035720"/>
                        <a:gd name="connsiteX1" fmla="*/ 4598894 w 4598894"/>
                        <a:gd name="connsiteY1" fmla="*/ 0 h 2035720"/>
                        <a:gd name="connsiteX2" fmla="*/ 4598894 w 4598894"/>
                        <a:gd name="connsiteY2" fmla="*/ 1721224 h 2035720"/>
                        <a:gd name="connsiteX3" fmla="*/ 0 w 4598894"/>
                        <a:gd name="connsiteY3" fmla="*/ 1721224 h 2035720"/>
                        <a:gd name="connsiteX4" fmla="*/ 0 w 4598894"/>
                        <a:gd name="connsiteY4" fmla="*/ 0 h 2035720"/>
                        <a:gd name="connsiteX0" fmla="*/ 0 w 4598894"/>
                        <a:gd name="connsiteY0" fmla="*/ 0 h 2371705"/>
                        <a:gd name="connsiteX1" fmla="*/ 4598894 w 4598894"/>
                        <a:gd name="connsiteY1" fmla="*/ 0 h 2371705"/>
                        <a:gd name="connsiteX2" fmla="*/ 4598894 w 4598894"/>
                        <a:gd name="connsiteY2" fmla="*/ 1721224 h 2371705"/>
                        <a:gd name="connsiteX3" fmla="*/ 0 w 4598894"/>
                        <a:gd name="connsiteY3" fmla="*/ 1721224 h 2371705"/>
                        <a:gd name="connsiteX4" fmla="*/ 0 w 4598894"/>
                        <a:gd name="connsiteY4" fmla="*/ 0 h 2371705"/>
                        <a:gd name="connsiteX0" fmla="*/ 0 w 4598894"/>
                        <a:gd name="connsiteY0" fmla="*/ 0 h 2418530"/>
                        <a:gd name="connsiteX1" fmla="*/ 4598894 w 4598894"/>
                        <a:gd name="connsiteY1" fmla="*/ 0 h 2418530"/>
                        <a:gd name="connsiteX2" fmla="*/ 4598894 w 4598894"/>
                        <a:gd name="connsiteY2" fmla="*/ 1721224 h 2418530"/>
                        <a:gd name="connsiteX3" fmla="*/ 0 w 4598894"/>
                        <a:gd name="connsiteY3" fmla="*/ 1721224 h 2418530"/>
                        <a:gd name="connsiteX4" fmla="*/ 0 w 4598894"/>
                        <a:gd name="connsiteY4" fmla="*/ 0 h 241853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38404"/>
                        <a:gd name="connsiteX1" fmla="*/ 4598894 w 4598894"/>
                        <a:gd name="connsiteY1" fmla="*/ 0 h 2438404"/>
                        <a:gd name="connsiteX2" fmla="*/ 4598894 w 4598894"/>
                        <a:gd name="connsiteY2" fmla="*/ 1721224 h 2438404"/>
                        <a:gd name="connsiteX3" fmla="*/ 0 w 4598894"/>
                        <a:gd name="connsiteY3" fmla="*/ 1721224 h 2438404"/>
                        <a:gd name="connsiteX4" fmla="*/ 0 w 4598894"/>
                        <a:gd name="connsiteY4" fmla="*/ 0 h 2438404"/>
                        <a:gd name="connsiteX0" fmla="*/ 0 w 4598894"/>
                        <a:gd name="connsiteY0" fmla="*/ 0 h 2448084"/>
                        <a:gd name="connsiteX1" fmla="*/ 4598894 w 4598894"/>
                        <a:gd name="connsiteY1" fmla="*/ 0 h 2448084"/>
                        <a:gd name="connsiteX2" fmla="*/ 4598894 w 4598894"/>
                        <a:gd name="connsiteY2" fmla="*/ 1721224 h 2448084"/>
                        <a:gd name="connsiteX3" fmla="*/ 0 w 4598894"/>
                        <a:gd name="connsiteY3" fmla="*/ 1721224 h 2448084"/>
                        <a:gd name="connsiteX4" fmla="*/ 0 w 4598894"/>
                        <a:gd name="connsiteY4" fmla="*/ 0 h 2448084"/>
                        <a:gd name="connsiteX0" fmla="*/ 0 w 4598894"/>
                        <a:gd name="connsiteY0" fmla="*/ 0 h 2431118"/>
                        <a:gd name="connsiteX1" fmla="*/ 4598894 w 4598894"/>
                        <a:gd name="connsiteY1" fmla="*/ 0 h 2431118"/>
                        <a:gd name="connsiteX2" fmla="*/ 4598894 w 4598894"/>
                        <a:gd name="connsiteY2" fmla="*/ 1721224 h 2431118"/>
                        <a:gd name="connsiteX3" fmla="*/ 0 w 4598894"/>
                        <a:gd name="connsiteY3" fmla="*/ 1721224 h 2431118"/>
                        <a:gd name="connsiteX4" fmla="*/ 0 w 4598894"/>
                        <a:gd name="connsiteY4" fmla="*/ 0 h 2431118"/>
                        <a:gd name="connsiteX0" fmla="*/ 0 w 4598894"/>
                        <a:gd name="connsiteY0" fmla="*/ 16513 h 2447631"/>
                        <a:gd name="connsiteX1" fmla="*/ 4593074 w 4598894"/>
                        <a:gd name="connsiteY1" fmla="*/ 0 h 2447631"/>
                        <a:gd name="connsiteX2" fmla="*/ 4598894 w 4598894"/>
                        <a:gd name="connsiteY2" fmla="*/ 1737737 h 2447631"/>
                        <a:gd name="connsiteX3" fmla="*/ 0 w 4598894"/>
                        <a:gd name="connsiteY3" fmla="*/ 1737737 h 2447631"/>
                        <a:gd name="connsiteX4" fmla="*/ 0 w 4598894"/>
                        <a:gd name="connsiteY4" fmla="*/ 16513 h 2447631"/>
                        <a:gd name="connsiteX0" fmla="*/ 0 w 4598894"/>
                        <a:gd name="connsiteY0" fmla="*/ 16513 h 2447631"/>
                        <a:gd name="connsiteX1" fmla="*/ 4593074 w 4598894"/>
                        <a:gd name="connsiteY1" fmla="*/ 0 h 2447631"/>
                        <a:gd name="connsiteX2" fmla="*/ 4598894 w 4598894"/>
                        <a:gd name="connsiteY2" fmla="*/ 1737737 h 2447631"/>
                        <a:gd name="connsiteX3" fmla="*/ 0 w 4598894"/>
                        <a:gd name="connsiteY3" fmla="*/ 1737737 h 2447631"/>
                        <a:gd name="connsiteX4" fmla="*/ 0 w 4598894"/>
                        <a:gd name="connsiteY4" fmla="*/ 16513 h 2447631"/>
                        <a:gd name="connsiteX0" fmla="*/ 0 w 4598894"/>
                        <a:gd name="connsiteY0" fmla="*/ 16513 h 2447631"/>
                        <a:gd name="connsiteX1" fmla="*/ 4593074 w 4598894"/>
                        <a:gd name="connsiteY1" fmla="*/ 0 h 2447631"/>
                        <a:gd name="connsiteX2" fmla="*/ 4598894 w 4598894"/>
                        <a:gd name="connsiteY2" fmla="*/ 1737737 h 2447631"/>
                        <a:gd name="connsiteX3" fmla="*/ 0 w 4598894"/>
                        <a:gd name="connsiteY3" fmla="*/ 1737737 h 2447631"/>
                        <a:gd name="connsiteX4" fmla="*/ 0 w 4598894"/>
                        <a:gd name="connsiteY4" fmla="*/ 16513 h 244763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32 w 4607111"/>
                        <a:gd name="connsiteY0" fmla="*/ 0 h 2450471"/>
                        <a:gd name="connsiteX1" fmla="*/ 4601291 w 4607111"/>
                        <a:gd name="connsiteY1" fmla="*/ 2840 h 2450471"/>
                        <a:gd name="connsiteX2" fmla="*/ 4607111 w 4607111"/>
                        <a:gd name="connsiteY2" fmla="*/ 1740577 h 2450471"/>
                        <a:gd name="connsiteX3" fmla="*/ 8217 w 4607111"/>
                        <a:gd name="connsiteY3" fmla="*/ 1740577 h 2450471"/>
                        <a:gd name="connsiteX4" fmla="*/ 32 w 4607111"/>
                        <a:gd name="connsiteY4" fmla="*/ 0 h 2450471"/>
                        <a:gd name="connsiteX0" fmla="*/ 32 w 4607111"/>
                        <a:gd name="connsiteY0" fmla="*/ 0 h 2450471"/>
                        <a:gd name="connsiteX1" fmla="*/ 4601291 w 4607111"/>
                        <a:gd name="connsiteY1" fmla="*/ 2840 h 2450471"/>
                        <a:gd name="connsiteX2" fmla="*/ 4607111 w 4607111"/>
                        <a:gd name="connsiteY2" fmla="*/ 1740577 h 2450471"/>
                        <a:gd name="connsiteX3" fmla="*/ 8217 w 4607111"/>
                        <a:gd name="connsiteY3" fmla="*/ 1740577 h 2450471"/>
                        <a:gd name="connsiteX4" fmla="*/ 32 w 4607111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5157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2129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2129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2129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33259"/>
                        <a:gd name="connsiteX1" fmla="*/ 4601259 w 4607079"/>
                        <a:gd name="connsiteY1" fmla="*/ 2840 h 2433259"/>
                        <a:gd name="connsiteX2" fmla="*/ 4607079 w 4607079"/>
                        <a:gd name="connsiteY2" fmla="*/ 1740577 h 2433259"/>
                        <a:gd name="connsiteX3" fmla="*/ 2129 w 4607079"/>
                        <a:gd name="connsiteY3" fmla="*/ 1740577 h 2433259"/>
                        <a:gd name="connsiteX4" fmla="*/ 0 w 4607079"/>
                        <a:gd name="connsiteY4" fmla="*/ 0 h 2433259"/>
                        <a:gd name="connsiteX0" fmla="*/ 0 w 4607079"/>
                        <a:gd name="connsiteY0" fmla="*/ 0 h 2435402"/>
                        <a:gd name="connsiteX1" fmla="*/ 4601259 w 4607079"/>
                        <a:gd name="connsiteY1" fmla="*/ 2840 h 2435402"/>
                        <a:gd name="connsiteX2" fmla="*/ 4607079 w 4607079"/>
                        <a:gd name="connsiteY2" fmla="*/ 1740577 h 2435402"/>
                        <a:gd name="connsiteX3" fmla="*/ 2129 w 4607079"/>
                        <a:gd name="connsiteY3" fmla="*/ 1740577 h 2435402"/>
                        <a:gd name="connsiteX4" fmla="*/ 0 w 4607079"/>
                        <a:gd name="connsiteY4" fmla="*/ 0 h 2435402"/>
                        <a:gd name="connsiteX0" fmla="*/ 0 w 4603257"/>
                        <a:gd name="connsiteY0" fmla="*/ 0 h 2435403"/>
                        <a:gd name="connsiteX1" fmla="*/ 4601259 w 4603257"/>
                        <a:gd name="connsiteY1" fmla="*/ 2840 h 2435403"/>
                        <a:gd name="connsiteX2" fmla="*/ 4603257 w 4603257"/>
                        <a:gd name="connsiteY2" fmla="*/ 1740578 h 2435403"/>
                        <a:gd name="connsiteX3" fmla="*/ 2129 w 4603257"/>
                        <a:gd name="connsiteY3" fmla="*/ 1740577 h 2435403"/>
                        <a:gd name="connsiteX4" fmla="*/ 0 w 4603257"/>
                        <a:gd name="connsiteY4" fmla="*/ 0 h 2435403"/>
                        <a:gd name="connsiteX0" fmla="*/ 0 w 4601259"/>
                        <a:gd name="connsiteY0" fmla="*/ 0 h 2435403"/>
                        <a:gd name="connsiteX1" fmla="*/ 4601259 w 4601259"/>
                        <a:gd name="connsiteY1" fmla="*/ 2840 h 2435403"/>
                        <a:gd name="connsiteX2" fmla="*/ 4595612 w 4601259"/>
                        <a:gd name="connsiteY2" fmla="*/ 1740577 h 2435403"/>
                        <a:gd name="connsiteX3" fmla="*/ 2129 w 4601259"/>
                        <a:gd name="connsiteY3" fmla="*/ 1740577 h 2435403"/>
                        <a:gd name="connsiteX4" fmla="*/ 0 w 4601259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1259"/>
                        <a:gd name="connsiteY0" fmla="*/ 0 h 2435403"/>
                        <a:gd name="connsiteX1" fmla="*/ 4601259 w 4601259"/>
                        <a:gd name="connsiteY1" fmla="*/ 2840 h 2435403"/>
                        <a:gd name="connsiteX2" fmla="*/ 4599436 w 4601259"/>
                        <a:gd name="connsiteY2" fmla="*/ 1740577 h 2435403"/>
                        <a:gd name="connsiteX3" fmla="*/ 2129 w 4601259"/>
                        <a:gd name="connsiteY3" fmla="*/ 1740577 h 2435403"/>
                        <a:gd name="connsiteX4" fmla="*/ 0 w 4601259"/>
                        <a:gd name="connsiteY4" fmla="*/ 0 h 2435403"/>
                        <a:gd name="connsiteX0" fmla="*/ 0 w 4601259"/>
                        <a:gd name="connsiteY0" fmla="*/ 0 h 2427750"/>
                        <a:gd name="connsiteX1" fmla="*/ 4601259 w 4601259"/>
                        <a:gd name="connsiteY1" fmla="*/ 2840 h 2427750"/>
                        <a:gd name="connsiteX2" fmla="*/ 4599436 w 4601259"/>
                        <a:gd name="connsiteY2" fmla="*/ 1740577 h 2427750"/>
                        <a:gd name="connsiteX3" fmla="*/ 2129 w 4601259"/>
                        <a:gd name="connsiteY3" fmla="*/ 1740577 h 2427750"/>
                        <a:gd name="connsiteX4" fmla="*/ 0 w 4601259"/>
                        <a:gd name="connsiteY4" fmla="*/ 0 h 2427750"/>
                        <a:gd name="connsiteX0" fmla="*/ 0 w 4601259"/>
                        <a:gd name="connsiteY0" fmla="*/ 0 h 2427750"/>
                        <a:gd name="connsiteX1" fmla="*/ 4601259 w 4601259"/>
                        <a:gd name="connsiteY1" fmla="*/ 2840 h 2427750"/>
                        <a:gd name="connsiteX2" fmla="*/ 4599436 w 4601259"/>
                        <a:gd name="connsiteY2" fmla="*/ 1740577 h 2427750"/>
                        <a:gd name="connsiteX3" fmla="*/ 2129 w 4601259"/>
                        <a:gd name="connsiteY3" fmla="*/ 1740577 h 2427750"/>
                        <a:gd name="connsiteX4" fmla="*/ 0 w 4601259"/>
                        <a:gd name="connsiteY4" fmla="*/ 0 h 2427750"/>
                        <a:gd name="connsiteX0" fmla="*/ 0 w 4601259"/>
                        <a:gd name="connsiteY0" fmla="*/ 0 h 2445668"/>
                        <a:gd name="connsiteX1" fmla="*/ 4601259 w 4601259"/>
                        <a:gd name="connsiteY1" fmla="*/ 20758 h 2445668"/>
                        <a:gd name="connsiteX2" fmla="*/ 4599436 w 4601259"/>
                        <a:gd name="connsiteY2" fmla="*/ 1758495 h 2445668"/>
                        <a:gd name="connsiteX3" fmla="*/ 2129 w 4601259"/>
                        <a:gd name="connsiteY3" fmla="*/ 1758495 h 2445668"/>
                        <a:gd name="connsiteX4" fmla="*/ 0 w 4601259"/>
                        <a:gd name="connsiteY4" fmla="*/ 0 h 2445668"/>
                        <a:gd name="connsiteX0" fmla="*/ 0 w 4605757"/>
                        <a:gd name="connsiteY0" fmla="*/ 0 h 2445668"/>
                        <a:gd name="connsiteX1" fmla="*/ 4601259 w 4605757"/>
                        <a:gd name="connsiteY1" fmla="*/ 20758 h 2445668"/>
                        <a:gd name="connsiteX2" fmla="*/ 4605757 w 4605757"/>
                        <a:gd name="connsiteY2" fmla="*/ 1758495 h 2445668"/>
                        <a:gd name="connsiteX3" fmla="*/ 2129 w 4605757"/>
                        <a:gd name="connsiteY3" fmla="*/ 1758495 h 2445668"/>
                        <a:gd name="connsiteX4" fmla="*/ 0 w 4605757"/>
                        <a:gd name="connsiteY4" fmla="*/ 0 h 2445668"/>
                        <a:gd name="connsiteX0" fmla="*/ 0 w 4605757"/>
                        <a:gd name="connsiteY0" fmla="*/ 0 h 2445668"/>
                        <a:gd name="connsiteX1" fmla="*/ 4601259 w 4605757"/>
                        <a:gd name="connsiteY1" fmla="*/ 20758 h 2445668"/>
                        <a:gd name="connsiteX2" fmla="*/ 4605757 w 4605757"/>
                        <a:gd name="connsiteY2" fmla="*/ 1758492 h 2445668"/>
                        <a:gd name="connsiteX3" fmla="*/ 2129 w 4605757"/>
                        <a:gd name="connsiteY3" fmla="*/ 1758495 h 2445668"/>
                        <a:gd name="connsiteX4" fmla="*/ 0 w 4605757"/>
                        <a:gd name="connsiteY4" fmla="*/ 0 h 2445668"/>
                        <a:gd name="connsiteX0" fmla="*/ 0 w 4601257"/>
                        <a:gd name="connsiteY0" fmla="*/ 0 h 2445668"/>
                        <a:gd name="connsiteX1" fmla="*/ 4601259 w 4601257"/>
                        <a:gd name="connsiteY1" fmla="*/ 20758 h 2445668"/>
                        <a:gd name="connsiteX2" fmla="*/ 4584199 w 4601257"/>
                        <a:gd name="connsiteY2" fmla="*/ 1758492 h 2445668"/>
                        <a:gd name="connsiteX3" fmla="*/ 2129 w 4601257"/>
                        <a:gd name="connsiteY3" fmla="*/ 1758495 h 2445668"/>
                        <a:gd name="connsiteX4" fmla="*/ 0 w 4601257"/>
                        <a:gd name="connsiteY4" fmla="*/ 0 h 2445668"/>
                        <a:gd name="connsiteX0" fmla="*/ 0 w 4601259"/>
                        <a:gd name="connsiteY0" fmla="*/ 0 h 2554454"/>
                        <a:gd name="connsiteX1" fmla="*/ 4601259 w 4601259"/>
                        <a:gd name="connsiteY1" fmla="*/ 20758 h 2554454"/>
                        <a:gd name="connsiteX2" fmla="*/ 4584199 w 4601259"/>
                        <a:gd name="connsiteY2" fmla="*/ 1758492 h 2554454"/>
                        <a:gd name="connsiteX3" fmla="*/ 2129 w 4601259"/>
                        <a:gd name="connsiteY3" fmla="*/ 1758495 h 2554454"/>
                        <a:gd name="connsiteX4" fmla="*/ 0 w 4601259"/>
                        <a:gd name="connsiteY4" fmla="*/ 0 h 2554454"/>
                        <a:gd name="connsiteX0" fmla="*/ 0 w 4601259"/>
                        <a:gd name="connsiteY0" fmla="*/ 0 h 2613872"/>
                        <a:gd name="connsiteX1" fmla="*/ 4601259 w 4601259"/>
                        <a:gd name="connsiteY1" fmla="*/ 20758 h 2613872"/>
                        <a:gd name="connsiteX2" fmla="*/ 4584199 w 4601259"/>
                        <a:gd name="connsiteY2" fmla="*/ 1758492 h 2613872"/>
                        <a:gd name="connsiteX3" fmla="*/ 2129 w 4601259"/>
                        <a:gd name="connsiteY3" fmla="*/ 1758495 h 2613872"/>
                        <a:gd name="connsiteX4" fmla="*/ 0 w 4601259"/>
                        <a:gd name="connsiteY4" fmla="*/ 0 h 2613872"/>
                        <a:gd name="connsiteX0" fmla="*/ 0 w 4601259"/>
                        <a:gd name="connsiteY0" fmla="*/ 0 h 2658892"/>
                        <a:gd name="connsiteX1" fmla="*/ 4601259 w 4601259"/>
                        <a:gd name="connsiteY1" fmla="*/ 20758 h 2658892"/>
                        <a:gd name="connsiteX2" fmla="*/ 4584199 w 4601259"/>
                        <a:gd name="connsiteY2" fmla="*/ 1758492 h 2658892"/>
                        <a:gd name="connsiteX3" fmla="*/ 2129 w 4601259"/>
                        <a:gd name="connsiteY3" fmla="*/ 1758495 h 2658892"/>
                        <a:gd name="connsiteX4" fmla="*/ 0 w 4601259"/>
                        <a:gd name="connsiteY4" fmla="*/ 0 h 2658892"/>
                        <a:gd name="connsiteX0" fmla="*/ 0 w 4601259"/>
                        <a:gd name="connsiteY0" fmla="*/ 0 h 2689085"/>
                        <a:gd name="connsiteX1" fmla="*/ 4601259 w 4601259"/>
                        <a:gd name="connsiteY1" fmla="*/ 20758 h 2689085"/>
                        <a:gd name="connsiteX2" fmla="*/ 4584199 w 4601259"/>
                        <a:gd name="connsiteY2" fmla="*/ 1758492 h 2689085"/>
                        <a:gd name="connsiteX3" fmla="*/ 2129 w 4601259"/>
                        <a:gd name="connsiteY3" fmla="*/ 1758495 h 2689085"/>
                        <a:gd name="connsiteX4" fmla="*/ 0 w 4601259"/>
                        <a:gd name="connsiteY4" fmla="*/ 0 h 2689085"/>
                        <a:gd name="connsiteX0" fmla="*/ 0 w 4601259"/>
                        <a:gd name="connsiteY0" fmla="*/ 0 h 2662072"/>
                        <a:gd name="connsiteX1" fmla="*/ 4601259 w 4601259"/>
                        <a:gd name="connsiteY1" fmla="*/ 20758 h 2662072"/>
                        <a:gd name="connsiteX2" fmla="*/ 4584199 w 4601259"/>
                        <a:gd name="connsiteY2" fmla="*/ 1758492 h 2662072"/>
                        <a:gd name="connsiteX3" fmla="*/ 2129 w 4601259"/>
                        <a:gd name="connsiteY3" fmla="*/ 1758495 h 2662072"/>
                        <a:gd name="connsiteX4" fmla="*/ 0 w 4601259"/>
                        <a:gd name="connsiteY4" fmla="*/ 0 h 2662072"/>
                        <a:gd name="connsiteX0" fmla="*/ 0 w 4601259"/>
                        <a:gd name="connsiteY0" fmla="*/ 0 h 2639178"/>
                        <a:gd name="connsiteX1" fmla="*/ 4601259 w 4601259"/>
                        <a:gd name="connsiteY1" fmla="*/ 20758 h 2639178"/>
                        <a:gd name="connsiteX2" fmla="*/ 4584199 w 4601259"/>
                        <a:gd name="connsiteY2" fmla="*/ 1758492 h 2639178"/>
                        <a:gd name="connsiteX3" fmla="*/ 2129 w 4601259"/>
                        <a:gd name="connsiteY3" fmla="*/ 1758495 h 2639178"/>
                        <a:gd name="connsiteX4" fmla="*/ 0 w 4601259"/>
                        <a:gd name="connsiteY4" fmla="*/ 0 h 2639178"/>
                        <a:gd name="connsiteX0" fmla="*/ 0 w 4601259"/>
                        <a:gd name="connsiteY0" fmla="*/ 0 h 2616347"/>
                        <a:gd name="connsiteX1" fmla="*/ 4601259 w 4601259"/>
                        <a:gd name="connsiteY1" fmla="*/ 20758 h 2616347"/>
                        <a:gd name="connsiteX2" fmla="*/ 4584199 w 4601259"/>
                        <a:gd name="connsiteY2" fmla="*/ 1758492 h 2616347"/>
                        <a:gd name="connsiteX3" fmla="*/ 2129 w 4601259"/>
                        <a:gd name="connsiteY3" fmla="*/ 1758495 h 2616347"/>
                        <a:gd name="connsiteX4" fmla="*/ 0 w 4601259"/>
                        <a:gd name="connsiteY4" fmla="*/ 0 h 2616347"/>
                        <a:gd name="connsiteX0" fmla="*/ 0 w 4601259"/>
                        <a:gd name="connsiteY0" fmla="*/ 0 h 2632741"/>
                        <a:gd name="connsiteX1" fmla="*/ 4601259 w 4601259"/>
                        <a:gd name="connsiteY1" fmla="*/ 20758 h 2632741"/>
                        <a:gd name="connsiteX2" fmla="*/ 4584199 w 4601259"/>
                        <a:gd name="connsiteY2" fmla="*/ 1758492 h 2632741"/>
                        <a:gd name="connsiteX3" fmla="*/ 2129 w 4601259"/>
                        <a:gd name="connsiteY3" fmla="*/ 1758495 h 2632741"/>
                        <a:gd name="connsiteX4" fmla="*/ 0 w 4601259"/>
                        <a:gd name="connsiteY4" fmla="*/ 0 h 2632741"/>
                        <a:gd name="connsiteX0" fmla="*/ 0 w 4601259"/>
                        <a:gd name="connsiteY0" fmla="*/ 0 h 2663003"/>
                        <a:gd name="connsiteX1" fmla="*/ 4601259 w 4601259"/>
                        <a:gd name="connsiteY1" fmla="*/ 20758 h 2663003"/>
                        <a:gd name="connsiteX2" fmla="*/ 4584199 w 4601259"/>
                        <a:gd name="connsiteY2" fmla="*/ 1758492 h 2663003"/>
                        <a:gd name="connsiteX3" fmla="*/ 2129 w 4601259"/>
                        <a:gd name="connsiteY3" fmla="*/ 1758495 h 2663003"/>
                        <a:gd name="connsiteX4" fmla="*/ 0 w 4601259"/>
                        <a:gd name="connsiteY4" fmla="*/ 0 h 2663003"/>
                        <a:gd name="connsiteX0" fmla="*/ 0 w 4601259"/>
                        <a:gd name="connsiteY0" fmla="*/ 0 h 2693387"/>
                        <a:gd name="connsiteX1" fmla="*/ 4601259 w 4601259"/>
                        <a:gd name="connsiteY1" fmla="*/ 20758 h 2693387"/>
                        <a:gd name="connsiteX2" fmla="*/ 4584199 w 4601259"/>
                        <a:gd name="connsiteY2" fmla="*/ 1758492 h 2693387"/>
                        <a:gd name="connsiteX3" fmla="*/ 2129 w 4601259"/>
                        <a:gd name="connsiteY3" fmla="*/ 1758495 h 2693387"/>
                        <a:gd name="connsiteX4" fmla="*/ 0 w 4601259"/>
                        <a:gd name="connsiteY4" fmla="*/ 0 h 2693387"/>
                        <a:gd name="connsiteX0" fmla="*/ 0 w 4601259"/>
                        <a:gd name="connsiteY0" fmla="*/ 0 h 2655425"/>
                        <a:gd name="connsiteX1" fmla="*/ 4601259 w 4601259"/>
                        <a:gd name="connsiteY1" fmla="*/ 20758 h 2655425"/>
                        <a:gd name="connsiteX2" fmla="*/ 4584199 w 4601259"/>
                        <a:gd name="connsiteY2" fmla="*/ 1758492 h 2655425"/>
                        <a:gd name="connsiteX3" fmla="*/ 2129 w 4601259"/>
                        <a:gd name="connsiteY3" fmla="*/ 1758495 h 2655425"/>
                        <a:gd name="connsiteX4" fmla="*/ 0 w 4601259"/>
                        <a:gd name="connsiteY4" fmla="*/ 0 h 2655425"/>
                        <a:gd name="connsiteX0" fmla="*/ 0 w 4601259"/>
                        <a:gd name="connsiteY0" fmla="*/ 0 h 2648683"/>
                        <a:gd name="connsiteX1" fmla="*/ 4601259 w 4601259"/>
                        <a:gd name="connsiteY1" fmla="*/ 20758 h 2648683"/>
                        <a:gd name="connsiteX2" fmla="*/ 4584199 w 4601259"/>
                        <a:gd name="connsiteY2" fmla="*/ 1758492 h 2648683"/>
                        <a:gd name="connsiteX3" fmla="*/ 2129 w 4601259"/>
                        <a:gd name="connsiteY3" fmla="*/ 1740642 h 2648683"/>
                        <a:gd name="connsiteX4" fmla="*/ 0 w 4601259"/>
                        <a:gd name="connsiteY4" fmla="*/ 0 h 2648683"/>
                        <a:gd name="connsiteX0" fmla="*/ 0 w 4601259"/>
                        <a:gd name="connsiteY0" fmla="*/ 0 h 2610788"/>
                        <a:gd name="connsiteX1" fmla="*/ 4601259 w 4601259"/>
                        <a:gd name="connsiteY1" fmla="*/ 20758 h 2610788"/>
                        <a:gd name="connsiteX2" fmla="*/ 4584199 w 4601259"/>
                        <a:gd name="connsiteY2" fmla="*/ 1758492 h 2610788"/>
                        <a:gd name="connsiteX3" fmla="*/ 2129 w 4601259"/>
                        <a:gd name="connsiteY3" fmla="*/ 1740642 h 2610788"/>
                        <a:gd name="connsiteX4" fmla="*/ 0 w 4601259"/>
                        <a:gd name="connsiteY4" fmla="*/ 0 h 2610788"/>
                        <a:gd name="connsiteX0" fmla="*/ 0 w 4601259"/>
                        <a:gd name="connsiteY0" fmla="*/ 0 h 2621855"/>
                        <a:gd name="connsiteX1" fmla="*/ 4601259 w 4601259"/>
                        <a:gd name="connsiteY1" fmla="*/ 20758 h 2621855"/>
                        <a:gd name="connsiteX2" fmla="*/ 4584199 w 4601259"/>
                        <a:gd name="connsiteY2" fmla="*/ 1776344 h 2621855"/>
                        <a:gd name="connsiteX3" fmla="*/ 2129 w 4601259"/>
                        <a:gd name="connsiteY3" fmla="*/ 1740642 h 2621855"/>
                        <a:gd name="connsiteX4" fmla="*/ 0 w 4601259"/>
                        <a:gd name="connsiteY4" fmla="*/ 0 h 2621855"/>
                        <a:gd name="connsiteX0" fmla="*/ 0 w 4601259"/>
                        <a:gd name="connsiteY0" fmla="*/ 0 h 2501713"/>
                        <a:gd name="connsiteX1" fmla="*/ 4601259 w 4601259"/>
                        <a:gd name="connsiteY1" fmla="*/ 20758 h 2501713"/>
                        <a:gd name="connsiteX2" fmla="*/ 4584199 w 4601259"/>
                        <a:gd name="connsiteY2" fmla="*/ 1776344 h 2501713"/>
                        <a:gd name="connsiteX3" fmla="*/ 2129 w 4601259"/>
                        <a:gd name="connsiteY3" fmla="*/ 1740642 h 2501713"/>
                        <a:gd name="connsiteX4" fmla="*/ 0 w 4601259"/>
                        <a:gd name="connsiteY4" fmla="*/ 0 h 2501713"/>
                        <a:gd name="connsiteX0" fmla="*/ 0 w 4601259"/>
                        <a:gd name="connsiteY0" fmla="*/ 0 h 2531619"/>
                        <a:gd name="connsiteX1" fmla="*/ 4601259 w 4601259"/>
                        <a:gd name="connsiteY1" fmla="*/ 20758 h 2531619"/>
                        <a:gd name="connsiteX2" fmla="*/ 4584199 w 4601259"/>
                        <a:gd name="connsiteY2" fmla="*/ 1776344 h 2531619"/>
                        <a:gd name="connsiteX3" fmla="*/ 2129 w 4601259"/>
                        <a:gd name="connsiteY3" fmla="*/ 1812054 h 2531619"/>
                        <a:gd name="connsiteX4" fmla="*/ 0 w 4601259"/>
                        <a:gd name="connsiteY4" fmla="*/ 0 h 2531619"/>
                        <a:gd name="connsiteX0" fmla="*/ 0 w 4601259"/>
                        <a:gd name="connsiteY0" fmla="*/ 0 h 2507819"/>
                        <a:gd name="connsiteX1" fmla="*/ 4601259 w 4601259"/>
                        <a:gd name="connsiteY1" fmla="*/ 20758 h 2507819"/>
                        <a:gd name="connsiteX2" fmla="*/ 4584199 w 4601259"/>
                        <a:gd name="connsiteY2" fmla="*/ 1776344 h 2507819"/>
                        <a:gd name="connsiteX3" fmla="*/ 2129 w 4601259"/>
                        <a:gd name="connsiteY3" fmla="*/ 1812054 h 2507819"/>
                        <a:gd name="connsiteX4" fmla="*/ 0 w 4601259"/>
                        <a:gd name="connsiteY4" fmla="*/ 0 h 2507819"/>
                        <a:gd name="connsiteX0" fmla="*/ 35783 w 4637042"/>
                        <a:gd name="connsiteY0" fmla="*/ 0 h 2507819"/>
                        <a:gd name="connsiteX1" fmla="*/ 4637042 w 4637042"/>
                        <a:gd name="connsiteY1" fmla="*/ 20758 h 2507819"/>
                        <a:gd name="connsiteX2" fmla="*/ 4619982 w 4637042"/>
                        <a:gd name="connsiteY2" fmla="*/ 1776344 h 2507819"/>
                        <a:gd name="connsiteX3" fmla="*/ 130 w 4637042"/>
                        <a:gd name="connsiteY3" fmla="*/ 1812054 h 2507819"/>
                        <a:gd name="connsiteX4" fmla="*/ 35783 w 4637042"/>
                        <a:gd name="connsiteY4" fmla="*/ 0 h 2507819"/>
                        <a:gd name="connsiteX0" fmla="*/ 10782 w 4612041"/>
                        <a:gd name="connsiteY0" fmla="*/ 0 h 2507819"/>
                        <a:gd name="connsiteX1" fmla="*/ 4612041 w 4612041"/>
                        <a:gd name="connsiteY1" fmla="*/ 20758 h 2507819"/>
                        <a:gd name="connsiteX2" fmla="*/ 4594981 w 4612041"/>
                        <a:gd name="connsiteY2" fmla="*/ 1776344 h 2507819"/>
                        <a:gd name="connsiteX3" fmla="*/ 316 w 4612041"/>
                        <a:gd name="connsiteY3" fmla="*/ 1812054 h 2507819"/>
                        <a:gd name="connsiteX4" fmla="*/ 10782 w 4612041"/>
                        <a:gd name="connsiteY4" fmla="*/ 0 h 2507819"/>
                        <a:gd name="connsiteX0" fmla="*/ 10782 w 4612041"/>
                        <a:gd name="connsiteY0" fmla="*/ 0 h 2493185"/>
                        <a:gd name="connsiteX1" fmla="*/ 4612041 w 4612041"/>
                        <a:gd name="connsiteY1" fmla="*/ 20758 h 2493185"/>
                        <a:gd name="connsiteX2" fmla="*/ 4594981 w 4612041"/>
                        <a:gd name="connsiteY2" fmla="*/ 1776344 h 2493185"/>
                        <a:gd name="connsiteX3" fmla="*/ 316 w 4612041"/>
                        <a:gd name="connsiteY3" fmla="*/ 1776347 h 2493185"/>
                        <a:gd name="connsiteX4" fmla="*/ 10782 w 4612041"/>
                        <a:gd name="connsiteY4" fmla="*/ 0 h 2493185"/>
                        <a:gd name="connsiteX0" fmla="*/ 10782 w 4612041"/>
                        <a:gd name="connsiteY0" fmla="*/ 0 h 2510566"/>
                        <a:gd name="connsiteX1" fmla="*/ 4612041 w 4612041"/>
                        <a:gd name="connsiteY1" fmla="*/ 20758 h 2510566"/>
                        <a:gd name="connsiteX2" fmla="*/ 4594981 w 4612041"/>
                        <a:gd name="connsiteY2" fmla="*/ 1776344 h 2510566"/>
                        <a:gd name="connsiteX3" fmla="*/ 316 w 4612041"/>
                        <a:gd name="connsiteY3" fmla="*/ 1776347 h 2510566"/>
                        <a:gd name="connsiteX4" fmla="*/ 10782 w 4612041"/>
                        <a:gd name="connsiteY4" fmla="*/ 0 h 2510566"/>
                        <a:gd name="connsiteX0" fmla="*/ 10782 w 4612041"/>
                        <a:gd name="connsiteY0" fmla="*/ 0 h 2522360"/>
                        <a:gd name="connsiteX1" fmla="*/ 4612041 w 4612041"/>
                        <a:gd name="connsiteY1" fmla="*/ 20758 h 2522360"/>
                        <a:gd name="connsiteX2" fmla="*/ 4594981 w 4612041"/>
                        <a:gd name="connsiteY2" fmla="*/ 1776344 h 2522360"/>
                        <a:gd name="connsiteX3" fmla="*/ 316 w 4612041"/>
                        <a:gd name="connsiteY3" fmla="*/ 1776347 h 2522360"/>
                        <a:gd name="connsiteX4" fmla="*/ 10782 w 4612041"/>
                        <a:gd name="connsiteY4" fmla="*/ 0 h 2522360"/>
                        <a:gd name="connsiteX0" fmla="*/ 10782 w 4612041"/>
                        <a:gd name="connsiteY0" fmla="*/ 0 h 2534308"/>
                        <a:gd name="connsiteX1" fmla="*/ 4612041 w 4612041"/>
                        <a:gd name="connsiteY1" fmla="*/ 20758 h 2534308"/>
                        <a:gd name="connsiteX2" fmla="*/ 4594981 w 4612041"/>
                        <a:gd name="connsiteY2" fmla="*/ 1776344 h 2534308"/>
                        <a:gd name="connsiteX3" fmla="*/ 316 w 4612041"/>
                        <a:gd name="connsiteY3" fmla="*/ 1776347 h 2534308"/>
                        <a:gd name="connsiteX4" fmla="*/ 10782 w 4612041"/>
                        <a:gd name="connsiteY4" fmla="*/ 0 h 2534308"/>
                        <a:gd name="connsiteX0" fmla="*/ 10782 w 4612041"/>
                        <a:gd name="connsiteY0" fmla="*/ 0 h 2510567"/>
                        <a:gd name="connsiteX1" fmla="*/ 4612041 w 4612041"/>
                        <a:gd name="connsiteY1" fmla="*/ 20758 h 2510567"/>
                        <a:gd name="connsiteX2" fmla="*/ 4594981 w 4612041"/>
                        <a:gd name="connsiteY2" fmla="*/ 1776344 h 2510567"/>
                        <a:gd name="connsiteX3" fmla="*/ 316 w 4612041"/>
                        <a:gd name="connsiteY3" fmla="*/ 1776347 h 2510567"/>
                        <a:gd name="connsiteX4" fmla="*/ 10782 w 4612041"/>
                        <a:gd name="connsiteY4" fmla="*/ 0 h 2510567"/>
                        <a:gd name="connsiteX0" fmla="*/ 10782 w 4612041"/>
                        <a:gd name="connsiteY0" fmla="*/ 0 h 2495877"/>
                        <a:gd name="connsiteX1" fmla="*/ 4612041 w 4612041"/>
                        <a:gd name="connsiteY1" fmla="*/ 20758 h 2495877"/>
                        <a:gd name="connsiteX2" fmla="*/ 4594981 w 4612041"/>
                        <a:gd name="connsiteY2" fmla="*/ 1776344 h 2495877"/>
                        <a:gd name="connsiteX3" fmla="*/ 316 w 4612041"/>
                        <a:gd name="connsiteY3" fmla="*/ 1776347 h 2495877"/>
                        <a:gd name="connsiteX4" fmla="*/ 10782 w 4612041"/>
                        <a:gd name="connsiteY4" fmla="*/ 0 h 2495877"/>
                        <a:gd name="connsiteX0" fmla="*/ 10782 w 4612041"/>
                        <a:gd name="connsiteY0" fmla="*/ 0 h 2495877"/>
                        <a:gd name="connsiteX1" fmla="*/ 4612041 w 4612041"/>
                        <a:gd name="connsiteY1" fmla="*/ 20758 h 2495877"/>
                        <a:gd name="connsiteX2" fmla="*/ 4594981 w 4612041"/>
                        <a:gd name="connsiteY2" fmla="*/ 1776344 h 2495877"/>
                        <a:gd name="connsiteX3" fmla="*/ 316 w 4612041"/>
                        <a:gd name="connsiteY3" fmla="*/ 1776347 h 2495877"/>
                        <a:gd name="connsiteX4" fmla="*/ 10782 w 4612041"/>
                        <a:gd name="connsiteY4" fmla="*/ 0 h 2495877"/>
                        <a:gd name="connsiteX0" fmla="*/ 10782 w 4927803"/>
                        <a:gd name="connsiteY0" fmla="*/ 0 h 2394735"/>
                        <a:gd name="connsiteX1" fmla="*/ 4612041 w 4927803"/>
                        <a:gd name="connsiteY1" fmla="*/ 20758 h 2394735"/>
                        <a:gd name="connsiteX2" fmla="*/ 4927803 w 4927803"/>
                        <a:gd name="connsiteY2" fmla="*/ 1590991 h 2394735"/>
                        <a:gd name="connsiteX3" fmla="*/ 316 w 4927803"/>
                        <a:gd name="connsiteY3" fmla="*/ 1776347 h 2394735"/>
                        <a:gd name="connsiteX4" fmla="*/ 10782 w 4927803"/>
                        <a:gd name="connsiteY4" fmla="*/ 0 h 2394735"/>
                        <a:gd name="connsiteX0" fmla="*/ 10782 w 4956752"/>
                        <a:gd name="connsiteY0" fmla="*/ 181444 h 2576179"/>
                        <a:gd name="connsiteX1" fmla="*/ 4956752 w 4956752"/>
                        <a:gd name="connsiteY1" fmla="*/ 0 h 2576179"/>
                        <a:gd name="connsiteX2" fmla="*/ 4927803 w 4956752"/>
                        <a:gd name="connsiteY2" fmla="*/ 1772435 h 2576179"/>
                        <a:gd name="connsiteX3" fmla="*/ 316 w 4956752"/>
                        <a:gd name="connsiteY3" fmla="*/ 1957791 h 2576179"/>
                        <a:gd name="connsiteX4" fmla="*/ 10782 w 4956752"/>
                        <a:gd name="connsiteY4" fmla="*/ 181444 h 2576179"/>
                        <a:gd name="connsiteX0" fmla="*/ 10782 w 4956752"/>
                        <a:gd name="connsiteY0" fmla="*/ 181444 h 2576181"/>
                        <a:gd name="connsiteX1" fmla="*/ 4956752 w 4956752"/>
                        <a:gd name="connsiteY1" fmla="*/ 0 h 2576181"/>
                        <a:gd name="connsiteX2" fmla="*/ 4951577 w 4956752"/>
                        <a:gd name="connsiteY2" fmla="*/ 1772436 h 2576181"/>
                        <a:gd name="connsiteX3" fmla="*/ 316 w 4956752"/>
                        <a:gd name="connsiteY3" fmla="*/ 1957791 h 2576181"/>
                        <a:gd name="connsiteX4" fmla="*/ 10782 w 4956752"/>
                        <a:gd name="connsiteY4" fmla="*/ 181444 h 2576181"/>
                        <a:gd name="connsiteX0" fmla="*/ 0 w 5362000"/>
                        <a:gd name="connsiteY0" fmla="*/ 0 h 2647489"/>
                        <a:gd name="connsiteX1" fmla="*/ 5362000 w 5362000"/>
                        <a:gd name="connsiteY1" fmla="*/ 71310 h 2647489"/>
                        <a:gd name="connsiteX2" fmla="*/ 5356825 w 5362000"/>
                        <a:gd name="connsiteY2" fmla="*/ 1843746 h 2647489"/>
                        <a:gd name="connsiteX3" fmla="*/ 405564 w 5362000"/>
                        <a:gd name="connsiteY3" fmla="*/ 2029101 h 2647489"/>
                        <a:gd name="connsiteX4" fmla="*/ 0 w 5362000"/>
                        <a:gd name="connsiteY4" fmla="*/ 0 h 2647489"/>
                        <a:gd name="connsiteX0" fmla="*/ 0 w 5362000"/>
                        <a:gd name="connsiteY0" fmla="*/ 0 h 2570405"/>
                        <a:gd name="connsiteX1" fmla="*/ 5362000 w 5362000"/>
                        <a:gd name="connsiteY1" fmla="*/ 71310 h 2570405"/>
                        <a:gd name="connsiteX2" fmla="*/ 5356825 w 5362000"/>
                        <a:gd name="connsiteY2" fmla="*/ 1843746 h 2570405"/>
                        <a:gd name="connsiteX3" fmla="*/ 13308 w 5362000"/>
                        <a:gd name="connsiteY3" fmla="*/ 1860599 h 2570405"/>
                        <a:gd name="connsiteX4" fmla="*/ 0 w 5362000"/>
                        <a:gd name="connsiteY4" fmla="*/ 0 h 2570405"/>
                        <a:gd name="connsiteX0" fmla="*/ 4136 w 5349210"/>
                        <a:gd name="connsiteY0" fmla="*/ 0 h 2570403"/>
                        <a:gd name="connsiteX1" fmla="*/ 5349210 w 5349210"/>
                        <a:gd name="connsiteY1" fmla="*/ 71310 h 2570403"/>
                        <a:gd name="connsiteX2" fmla="*/ 5344035 w 5349210"/>
                        <a:gd name="connsiteY2" fmla="*/ 1843746 h 2570403"/>
                        <a:gd name="connsiteX3" fmla="*/ 518 w 5349210"/>
                        <a:gd name="connsiteY3" fmla="*/ 1860599 h 2570403"/>
                        <a:gd name="connsiteX4" fmla="*/ 4136 w 5349210"/>
                        <a:gd name="connsiteY4" fmla="*/ 0 h 2570403"/>
                        <a:gd name="connsiteX0" fmla="*/ 4136 w 5349210"/>
                        <a:gd name="connsiteY0" fmla="*/ 0 h 2658397"/>
                        <a:gd name="connsiteX1" fmla="*/ 5349210 w 5349210"/>
                        <a:gd name="connsiteY1" fmla="*/ 71310 h 2658397"/>
                        <a:gd name="connsiteX2" fmla="*/ 5344035 w 5349210"/>
                        <a:gd name="connsiteY2" fmla="*/ 1843746 h 2658397"/>
                        <a:gd name="connsiteX3" fmla="*/ 518 w 5349210"/>
                        <a:gd name="connsiteY3" fmla="*/ 1860599 h 2658397"/>
                        <a:gd name="connsiteX4" fmla="*/ 4136 w 5349210"/>
                        <a:gd name="connsiteY4" fmla="*/ 0 h 2658397"/>
                        <a:gd name="connsiteX0" fmla="*/ 4136 w 5352498"/>
                        <a:gd name="connsiteY0" fmla="*/ 0 h 2658395"/>
                        <a:gd name="connsiteX1" fmla="*/ 5349210 w 5352498"/>
                        <a:gd name="connsiteY1" fmla="*/ 71310 h 2658395"/>
                        <a:gd name="connsiteX2" fmla="*/ 5352498 w 5352498"/>
                        <a:gd name="connsiteY2" fmla="*/ 1843745 h 2658395"/>
                        <a:gd name="connsiteX3" fmla="*/ 518 w 5352498"/>
                        <a:gd name="connsiteY3" fmla="*/ 1860599 h 2658395"/>
                        <a:gd name="connsiteX4" fmla="*/ 4136 w 5352498"/>
                        <a:gd name="connsiteY4" fmla="*/ 0 h 2658395"/>
                        <a:gd name="connsiteX0" fmla="*/ 4136 w 5352498"/>
                        <a:gd name="connsiteY0" fmla="*/ 0 h 2635354"/>
                        <a:gd name="connsiteX1" fmla="*/ 5349210 w 5352498"/>
                        <a:gd name="connsiteY1" fmla="*/ 71310 h 2635354"/>
                        <a:gd name="connsiteX2" fmla="*/ 5352498 w 5352498"/>
                        <a:gd name="connsiteY2" fmla="*/ 1843745 h 2635354"/>
                        <a:gd name="connsiteX3" fmla="*/ 518 w 5352498"/>
                        <a:gd name="connsiteY3" fmla="*/ 1860599 h 2635354"/>
                        <a:gd name="connsiteX4" fmla="*/ 4136 w 5352498"/>
                        <a:gd name="connsiteY4" fmla="*/ 0 h 2635354"/>
                        <a:gd name="connsiteX0" fmla="*/ 4136 w 5352498"/>
                        <a:gd name="connsiteY0" fmla="*/ 0 h 2644537"/>
                        <a:gd name="connsiteX1" fmla="*/ 5349210 w 5352498"/>
                        <a:gd name="connsiteY1" fmla="*/ 71310 h 2644537"/>
                        <a:gd name="connsiteX2" fmla="*/ 5352498 w 5352498"/>
                        <a:gd name="connsiteY2" fmla="*/ 1843745 h 2644537"/>
                        <a:gd name="connsiteX3" fmla="*/ 518 w 5352498"/>
                        <a:gd name="connsiteY3" fmla="*/ 1860599 h 2644537"/>
                        <a:gd name="connsiteX4" fmla="*/ 4136 w 5352498"/>
                        <a:gd name="connsiteY4" fmla="*/ 0 h 2644537"/>
                        <a:gd name="connsiteX0" fmla="*/ 4136 w 5352498"/>
                        <a:gd name="connsiteY0" fmla="*/ 0 h 2644535"/>
                        <a:gd name="connsiteX1" fmla="*/ 5349210 w 5352498"/>
                        <a:gd name="connsiteY1" fmla="*/ 71310 h 2644535"/>
                        <a:gd name="connsiteX2" fmla="*/ 5352498 w 5352498"/>
                        <a:gd name="connsiteY2" fmla="*/ 1843745 h 2644535"/>
                        <a:gd name="connsiteX3" fmla="*/ 518 w 5352498"/>
                        <a:gd name="connsiteY3" fmla="*/ 1860599 h 2644535"/>
                        <a:gd name="connsiteX4" fmla="*/ 4136 w 5352498"/>
                        <a:gd name="connsiteY4" fmla="*/ 0 h 2644535"/>
                        <a:gd name="connsiteX0" fmla="*/ 4136 w 5352498"/>
                        <a:gd name="connsiteY0" fmla="*/ 0 h 2653765"/>
                        <a:gd name="connsiteX1" fmla="*/ 5349210 w 5352498"/>
                        <a:gd name="connsiteY1" fmla="*/ 71310 h 2653765"/>
                        <a:gd name="connsiteX2" fmla="*/ 5352498 w 5352498"/>
                        <a:gd name="connsiteY2" fmla="*/ 1843745 h 2653765"/>
                        <a:gd name="connsiteX3" fmla="*/ 518 w 5352498"/>
                        <a:gd name="connsiteY3" fmla="*/ 1860599 h 2653765"/>
                        <a:gd name="connsiteX4" fmla="*/ 4136 w 5352498"/>
                        <a:gd name="connsiteY4" fmla="*/ 0 h 2653765"/>
                        <a:gd name="connsiteX0" fmla="*/ 4136 w 5352498"/>
                        <a:gd name="connsiteY0" fmla="*/ 0 h 2716153"/>
                        <a:gd name="connsiteX1" fmla="*/ 5349210 w 5352498"/>
                        <a:gd name="connsiteY1" fmla="*/ 71310 h 2716153"/>
                        <a:gd name="connsiteX2" fmla="*/ 5352498 w 5352498"/>
                        <a:gd name="connsiteY2" fmla="*/ 1843745 h 2716153"/>
                        <a:gd name="connsiteX3" fmla="*/ 518 w 5352498"/>
                        <a:gd name="connsiteY3" fmla="*/ 1860599 h 2716153"/>
                        <a:gd name="connsiteX4" fmla="*/ 4136 w 5352498"/>
                        <a:gd name="connsiteY4" fmla="*/ 0 h 2716153"/>
                        <a:gd name="connsiteX0" fmla="*/ 4136 w 5352498"/>
                        <a:gd name="connsiteY0" fmla="*/ 0 h 2725257"/>
                        <a:gd name="connsiteX1" fmla="*/ 5349210 w 5352498"/>
                        <a:gd name="connsiteY1" fmla="*/ 71310 h 2725257"/>
                        <a:gd name="connsiteX2" fmla="*/ 5352498 w 5352498"/>
                        <a:gd name="connsiteY2" fmla="*/ 1843745 h 2725257"/>
                        <a:gd name="connsiteX3" fmla="*/ 518 w 5352498"/>
                        <a:gd name="connsiteY3" fmla="*/ 1860599 h 2725257"/>
                        <a:gd name="connsiteX4" fmla="*/ 4136 w 5352498"/>
                        <a:gd name="connsiteY4" fmla="*/ 0 h 2725257"/>
                        <a:gd name="connsiteX0" fmla="*/ 4136 w 5352498"/>
                        <a:gd name="connsiteY0" fmla="*/ 0 h 2720830"/>
                        <a:gd name="connsiteX1" fmla="*/ 5349210 w 5352498"/>
                        <a:gd name="connsiteY1" fmla="*/ 71310 h 2720830"/>
                        <a:gd name="connsiteX2" fmla="*/ 5352498 w 5352498"/>
                        <a:gd name="connsiteY2" fmla="*/ 1843745 h 2720830"/>
                        <a:gd name="connsiteX3" fmla="*/ 518 w 5352498"/>
                        <a:gd name="connsiteY3" fmla="*/ 1860599 h 2720830"/>
                        <a:gd name="connsiteX4" fmla="*/ 4136 w 5352498"/>
                        <a:gd name="connsiteY4" fmla="*/ 0 h 2720830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689899"/>
                        <a:gd name="connsiteX1" fmla="*/ 5349210 w 5352498"/>
                        <a:gd name="connsiteY1" fmla="*/ 71310 h 2689899"/>
                        <a:gd name="connsiteX2" fmla="*/ 5352498 w 5352498"/>
                        <a:gd name="connsiteY2" fmla="*/ 1843745 h 2689899"/>
                        <a:gd name="connsiteX3" fmla="*/ 518 w 5352498"/>
                        <a:gd name="connsiteY3" fmla="*/ 1860599 h 2689899"/>
                        <a:gd name="connsiteX4" fmla="*/ 4136 w 5352498"/>
                        <a:gd name="connsiteY4" fmla="*/ 0 h 2689899"/>
                        <a:gd name="connsiteX0" fmla="*/ 4136 w 5352498"/>
                        <a:gd name="connsiteY0" fmla="*/ 0 h 2689897"/>
                        <a:gd name="connsiteX1" fmla="*/ 5349210 w 5352498"/>
                        <a:gd name="connsiteY1" fmla="*/ 71310 h 2689897"/>
                        <a:gd name="connsiteX2" fmla="*/ 5352498 w 5352498"/>
                        <a:gd name="connsiteY2" fmla="*/ 1843745 h 2689897"/>
                        <a:gd name="connsiteX3" fmla="*/ 518 w 5352498"/>
                        <a:gd name="connsiteY3" fmla="*/ 1860599 h 2689897"/>
                        <a:gd name="connsiteX4" fmla="*/ 4136 w 5352498"/>
                        <a:gd name="connsiteY4" fmla="*/ 0 h 2689897"/>
                        <a:gd name="connsiteX0" fmla="*/ 4136 w 5352498"/>
                        <a:gd name="connsiteY0" fmla="*/ 0 h 2689899"/>
                        <a:gd name="connsiteX1" fmla="*/ 5343220 w 5352498"/>
                        <a:gd name="connsiteY1" fmla="*/ 37418 h 2689899"/>
                        <a:gd name="connsiteX2" fmla="*/ 5352498 w 5352498"/>
                        <a:gd name="connsiteY2" fmla="*/ 1843745 h 2689899"/>
                        <a:gd name="connsiteX3" fmla="*/ 518 w 5352498"/>
                        <a:gd name="connsiteY3" fmla="*/ 1860599 h 2689899"/>
                        <a:gd name="connsiteX4" fmla="*/ 4136 w 5352498"/>
                        <a:gd name="connsiteY4" fmla="*/ 0 h 2689899"/>
                        <a:gd name="connsiteX0" fmla="*/ 4136 w 5352498"/>
                        <a:gd name="connsiteY0" fmla="*/ 0 h 2689897"/>
                        <a:gd name="connsiteX1" fmla="*/ 5343220 w 5352498"/>
                        <a:gd name="connsiteY1" fmla="*/ 37418 h 2689897"/>
                        <a:gd name="connsiteX2" fmla="*/ 5352498 w 5352498"/>
                        <a:gd name="connsiteY2" fmla="*/ 1843745 h 2689897"/>
                        <a:gd name="connsiteX3" fmla="*/ 518 w 5352498"/>
                        <a:gd name="connsiteY3" fmla="*/ 1860599 h 2689897"/>
                        <a:gd name="connsiteX4" fmla="*/ 4136 w 5352498"/>
                        <a:gd name="connsiteY4" fmla="*/ 0 h 2689897"/>
                        <a:gd name="connsiteX0" fmla="*/ 4136 w 5352498"/>
                        <a:gd name="connsiteY0" fmla="*/ 0 h 2689899"/>
                        <a:gd name="connsiteX1" fmla="*/ 5343220 w 5352498"/>
                        <a:gd name="connsiteY1" fmla="*/ 25421 h 2689899"/>
                        <a:gd name="connsiteX2" fmla="*/ 5352498 w 5352498"/>
                        <a:gd name="connsiteY2" fmla="*/ 1843745 h 2689899"/>
                        <a:gd name="connsiteX3" fmla="*/ 518 w 5352498"/>
                        <a:gd name="connsiteY3" fmla="*/ 1860599 h 2689899"/>
                        <a:gd name="connsiteX4" fmla="*/ 4136 w 5352498"/>
                        <a:gd name="connsiteY4" fmla="*/ 0 h 2689899"/>
                        <a:gd name="connsiteX0" fmla="*/ 4136 w 5368668"/>
                        <a:gd name="connsiteY0" fmla="*/ 0 h 2689897"/>
                        <a:gd name="connsiteX1" fmla="*/ 5368668 w 5368668"/>
                        <a:gd name="connsiteY1" fmla="*/ 25421 h 2689897"/>
                        <a:gd name="connsiteX2" fmla="*/ 5352498 w 5368668"/>
                        <a:gd name="connsiteY2" fmla="*/ 1843745 h 2689897"/>
                        <a:gd name="connsiteX3" fmla="*/ 518 w 5368668"/>
                        <a:gd name="connsiteY3" fmla="*/ 1860599 h 2689897"/>
                        <a:gd name="connsiteX4" fmla="*/ 4136 w 5368668"/>
                        <a:gd name="connsiteY4" fmla="*/ 0 h 2689897"/>
                        <a:gd name="connsiteX0" fmla="*/ 4136 w 5360186"/>
                        <a:gd name="connsiteY0" fmla="*/ 0 h 2689899"/>
                        <a:gd name="connsiteX1" fmla="*/ 5360186 w 5360186"/>
                        <a:gd name="connsiteY1" fmla="*/ 37419 h 2689899"/>
                        <a:gd name="connsiteX2" fmla="*/ 5352498 w 5360186"/>
                        <a:gd name="connsiteY2" fmla="*/ 1843745 h 2689899"/>
                        <a:gd name="connsiteX3" fmla="*/ 518 w 5360186"/>
                        <a:gd name="connsiteY3" fmla="*/ 1860599 h 2689899"/>
                        <a:gd name="connsiteX4" fmla="*/ 4136 w 5360186"/>
                        <a:gd name="connsiteY4" fmla="*/ 0 h 2689899"/>
                        <a:gd name="connsiteX0" fmla="*/ 4136 w 5360186"/>
                        <a:gd name="connsiteY0" fmla="*/ 0 h 2689897"/>
                        <a:gd name="connsiteX1" fmla="*/ 5360186 w 5360186"/>
                        <a:gd name="connsiteY1" fmla="*/ 25422 h 2689897"/>
                        <a:gd name="connsiteX2" fmla="*/ 5352498 w 5360186"/>
                        <a:gd name="connsiteY2" fmla="*/ 1843745 h 2689897"/>
                        <a:gd name="connsiteX3" fmla="*/ 518 w 5360186"/>
                        <a:gd name="connsiteY3" fmla="*/ 1860599 h 2689897"/>
                        <a:gd name="connsiteX4" fmla="*/ 4136 w 5360186"/>
                        <a:gd name="connsiteY4" fmla="*/ 0 h 2689897"/>
                        <a:gd name="connsiteX0" fmla="*/ 4136 w 5360186"/>
                        <a:gd name="connsiteY0" fmla="*/ 0 h 2689899"/>
                        <a:gd name="connsiteX1" fmla="*/ 5360186 w 5360186"/>
                        <a:gd name="connsiteY1" fmla="*/ 25422 h 2689899"/>
                        <a:gd name="connsiteX2" fmla="*/ 5352498 w 5360186"/>
                        <a:gd name="connsiteY2" fmla="*/ 1843745 h 2689899"/>
                        <a:gd name="connsiteX3" fmla="*/ 518 w 5360186"/>
                        <a:gd name="connsiteY3" fmla="*/ 1860599 h 2689899"/>
                        <a:gd name="connsiteX4" fmla="*/ 4136 w 5360186"/>
                        <a:gd name="connsiteY4" fmla="*/ 0 h 2689899"/>
                        <a:gd name="connsiteX0" fmla="*/ 4136 w 5360186"/>
                        <a:gd name="connsiteY0" fmla="*/ 0 h 2755275"/>
                        <a:gd name="connsiteX1" fmla="*/ 5360186 w 5360186"/>
                        <a:gd name="connsiteY1" fmla="*/ 25422 h 2755275"/>
                        <a:gd name="connsiteX2" fmla="*/ 5352498 w 5360186"/>
                        <a:gd name="connsiteY2" fmla="*/ 1843745 h 2755275"/>
                        <a:gd name="connsiteX3" fmla="*/ 518 w 5360186"/>
                        <a:gd name="connsiteY3" fmla="*/ 1860599 h 2755275"/>
                        <a:gd name="connsiteX4" fmla="*/ 4136 w 5360186"/>
                        <a:gd name="connsiteY4" fmla="*/ 0 h 2755275"/>
                        <a:gd name="connsiteX0" fmla="*/ 4136 w 5360186"/>
                        <a:gd name="connsiteY0" fmla="*/ 0 h 2767811"/>
                        <a:gd name="connsiteX1" fmla="*/ 5360186 w 5360186"/>
                        <a:gd name="connsiteY1" fmla="*/ 25422 h 2767811"/>
                        <a:gd name="connsiteX2" fmla="*/ 5352498 w 5360186"/>
                        <a:gd name="connsiteY2" fmla="*/ 1843745 h 2767811"/>
                        <a:gd name="connsiteX3" fmla="*/ 518 w 5360186"/>
                        <a:gd name="connsiteY3" fmla="*/ 1860599 h 2767811"/>
                        <a:gd name="connsiteX4" fmla="*/ 4136 w 5360186"/>
                        <a:gd name="connsiteY4" fmla="*/ 0 h 2767811"/>
                        <a:gd name="connsiteX0" fmla="*/ 4136 w 5360186"/>
                        <a:gd name="connsiteY0" fmla="*/ 0 h 2742821"/>
                        <a:gd name="connsiteX1" fmla="*/ 5360186 w 5360186"/>
                        <a:gd name="connsiteY1" fmla="*/ 25422 h 2742821"/>
                        <a:gd name="connsiteX2" fmla="*/ 5352498 w 5360186"/>
                        <a:gd name="connsiteY2" fmla="*/ 1843745 h 2742821"/>
                        <a:gd name="connsiteX3" fmla="*/ 518 w 5360186"/>
                        <a:gd name="connsiteY3" fmla="*/ 1860599 h 2742821"/>
                        <a:gd name="connsiteX4" fmla="*/ 4136 w 5360186"/>
                        <a:gd name="connsiteY4" fmla="*/ 0 h 2742821"/>
                        <a:gd name="connsiteX0" fmla="*/ 4136 w 5360186"/>
                        <a:gd name="connsiteY0" fmla="*/ 0 h 2767811"/>
                        <a:gd name="connsiteX1" fmla="*/ 5360186 w 5360186"/>
                        <a:gd name="connsiteY1" fmla="*/ 25422 h 2767811"/>
                        <a:gd name="connsiteX2" fmla="*/ 5352498 w 5360186"/>
                        <a:gd name="connsiteY2" fmla="*/ 1843745 h 2767811"/>
                        <a:gd name="connsiteX3" fmla="*/ 518 w 5360186"/>
                        <a:gd name="connsiteY3" fmla="*/ 1860599 h 2767811"/>
                        <a:gd name="connsiteX4" fmla="*/ 4136 w 5360186"/>
                        <a:gd name="connsiteY4" fmla="*/ 0 h 2767811"/>
                        <a:gd name="connsiteX0" fmla="*/ 4136 w 5360186"/>
                        <a:gd name="connsiteY0" fmla="*/ 0 h 2780076"/>
                        <a:gd name="connsiteX1" fmla="*/ 5360186 w 5360186"/>
                        <a:gd name="connsiteY1" fmla="*/ 25422 h 2780076"/>
                        <a:gd name="connsiteX2" fmla="*/ 5352498 w 5360186"/>
                        <a:gd name="connsiteY2" fmla="*/ 1843745 h 2780076"/>
                        <a:gd name="connsiteX3" fmla="*/ 518 w 5360186"/>
                        <a:gd name="connsiteY3" fmla="*/ 1860599 h 2780076"/>
                        <a:gd name="connsiteX4" fmla="*/ 4136 w 5360186"/>
                        <a:gd name="connsiteY4" fmla="*/ 0 h 2780076"/>
                        <a:gd name="connsiteX0" fmla="*/ 4136 w 5360186"/>
                        <a:gd name="connsiteY0" fmla="*/ 0 h 2788423"/>
                        <a:gd name="connsiteX1" fmla="*/ 5360186 w 5360186"/>
                        <a:gd name="connsiteY1" fmla="*/ 25422 h 2788423"/>
                        <a:gd name="connsiteX2" fmla="*/ 5352498 w 5360186"/>
                        <a:gd name="connsiteY2" fmla="*/ 1843745 h 2788423"/>
                        <a:gd name="connsiteX3" fmla="*/ 518 w 5360186"/>
                        <a:gd name="connsiteY3" fmla="*/ 1860599 h 2788423"/>
                        <a:gd name="connsiteX4" fmla="*/ 4136 w 5360186"/>
                        <a:gd name="connsiteY4" fmla="*/ 0 h 2788423"/>
                        <a:gd name="connsiteX0" fmla="*/ 4136 w 5360186"/>
                        <a:gd name="connsiteY0" fmla="*/ 0 h 2780076"/>
                        <a:gd name="connsiteX1" fmla="*/ 5360186 w 5360186"/>
                        <a:gd name="connsiteY1" fmla="*/ 25422 h 2780076"/>
                        <a:gd name="connsiteX2" fmla="*/ 5352498 w 5360186"/>
                        <a:gd name="connsiteY2" fmla="*/ 1843745 h 2780076"/>
                        <a:gd name="connsiteX3" fmla="*/ 518 w 5360186"/>
                        <a:gd name="connsiteY3" fmla="*/ 1860599 h 2780076"/>
                        <a:gd name="connsiteX4" fmla="*/ 4136 w 5360186"/>
                        <a:gd name="connsiteY4" fmla="*/ 0 h 2780076"/>
                        <a:gd name="connsiteX0" fmla="*/ 4136 w 5360186"/>
                        <a:gd name="connsiteY0" fmla="*/ 0 h 2788423"/>
                        <a:gd name="connsiteX1" fmla="*/ 5360186 w 5360186"/>
                        <a:gd name="connsiteY1" fmla="*/ 25422 h 2788423"/>
                        <a:gd name="connsiteX2" fmla="*/ 5352498 w 5360186"/>
                        <a:gd name="connsiteY2" fmla="*/ 1843745 h 2788423"/>
                        <a:gd name="connsiteX3" fmla="*/ 518 w 5360186"/>
                        <a:gd name="connsiteY3" fmla="*/ 1860599 h 2788423"/>
                        <a:gd name="connsiteX4" fmla="*/ 4136 w 5360186"/>
                        <a:gd name="connsiteY4" fmla="*/ 0 h 2788423"/>
                        <a:gd name="connsiteX0" fmla="*/ 4136 w 5360186"/>
                        <a:gd name="connsiteY0" fmla="*/ 0 h 2802138"/>
                        <a:gd name="connsiteX1" fmla="*/ 5360186 w 5360186"/>
                        <a:gd name="connsiteY1" fmla="*/ 25422 h 2802138"/>
                        <a:gd name="connsiteX2" fmla="*/ 5352498 w 5360186"/>
                        <a:gd name="connsiteY2" fmla="*/ 1843745 h 2802138"/>
                        <a:gd name="connsiteX3" fmla="*/ 518 w 5360186"/>
                        <a:gd name="connsiteY3" fmla="*/ 1860599 h 2802138"/>
                        <a:gd name="connsiteX4" fmla="*/ 4136 w 5360186"/>
                        <a:gd name="connsiteY4" fmla="*/ 0 h 2802138"/>
                        <a:gd name="connsiteX0" fmla="*/ 4136 w 5360186"/>
                        <a:gd name="connsiteY0" fmla="*/ 0 h 2820739"/>
                        <a:gd name="connsiteX1" fmla="*/ 5360186 w 5360186"/>
                        <a:gd name="connsiteY1" fmla="*/ 25422 h 2820739"/>
                        <a:gd name="connsiteX2" fmla="*/ 5352498 w 5360186"/>
                        <a:gd name="connsiteY2" fmla="*/ 1843745 h 2820739"/>
                        <a:gd name="connsiteX3" fmla="*/ 518 w 5360186"/>
                        <a:gd name="connsiteY3" fmla="*/ 1860599 h 2820739"/>
                        <a:gd name="connsiteX4" fmla="*/ 4136 w 5360186"/>
                        <a:gd name="connsiteY4" fmla="*/ 0 h 2820739"/>
                        <a:gd name="connsiteX0" fmla="*/ 4136 w 5360186"/>
                        <a:gd name="connsiteY0" fmla="*/ 0 h 2820737"/>
                        <a:gd name="connsiteX1" fmla="*/ 5360186 w 5360186"/>
                        <a:gd name="connsiteY1" fmla="*/ 25422 h 2820737"/>
                        <a:gd name="connsiteX2" fmla="*/ 5352498 w 5360186"/>
                        <a:gd name="connsiteY2" fmla="*/ 1843745 h 2820737"/>
                        <a:gd name="connsiteX3" fmla="*/ 518 w 5360186"/>
                        <a:gd name="connsiteY3" fmla="*/ 1860599 h 2820737"/>
                        <a:gd name="connsiteX4" fmla="*/ 4136 w 5360186"/>
                        <a:gd name="connsiteY4" fmla="*/ 0 h 2820737"/>
                        <a:gd name="connsiteX0" fmla="*/ 4136 w 5360186"/>
                        <a:gd name="connsiteY0" fmla="*/ 0 h 2825288"/>
                        <a:gd name="connsiteX1" fmla="*/ 5360186 w 5360186"/>
                        <a:gd name="connsiteY1" fmla="*/ 25422 h 2825288"/>
                        <a:gd name="connsiteX2" fmla="*/ 5352498 w 5360186"/>
                        <a:gd name="connsiteY2" fmla="*/ 1843745 h 2825288"/>
                        <a:gd name="connsiteX3" fmla="*/ 518 w 5360186"/>
                        <a:gd name="connsiteY3" fmla="*/ 1860599 h 2825288"/>
                        <a:gd name="connsiteX4" fmla="*/ 4136 w 5360186"/>
                        <a:gd name="connsiteY4" fmla="*/ 0 h 2825288"/>
                        <a:gd name="connsiteX0" fmla="*/ 4136 w 5360186"/>
                        <a:gd name="connsiteY0" fmla="*/ 0 h 2848207"/>
                        <a:gd name="connsiteX1" fmla="*/ 5360186 w 5360186"/>
                        <a:gd name="connsiteY1" fmla="*/ 25422 h 2848207"/>
                        <a:gd name="connsiteX2" fmla="*/ 5352498 w 5360186"/>
                        <a:gd name="connsiteY2" fmla="*/ 1843745 h 2848207"/>
                        <a:gd name="connsiteX3" fmla="*/ 518 w 5360186"/>
                        <a:gd name="connsiteY3" fmla="*/ 1860599 h 2848207"/>
                        <a:gd name="connsiteX4" fmla="*/ 4136 w 5360186"/>
                        <a:gd name="connsiteY4" fmla="*/ 0 h 28482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0186" h="2848207">
                          <a:moveTo>
                            <a:pt x="4136" y="0"/>
                          </a:moveTo>
                          <a:cubicBezTo>
                            <a:pt x="119122" y="1105368"/>
                            <a:pt x="4861297" y="1230575"/>
                            <a:pt x="5360186" y="25422"/>
                          </a:cubicBezTo>
                          <a:cubicBezTo>
                            <a:pt x="5360186" y="599163"/>
                            <a:pt x="5352498" y="1270004"/>
                            <a:pt x="5352498" y="1843745"/>
                          </a:cubicBezTo>
                          <a:cubicBezTo>
                            <a:pt x="4977890" y="3187284"/>
                            <a:pt x="378355" y="3173153"/>
                            <a:pt x="518" y="1860599"/>
                          </a:cubicBezTo>
                          <a:cubicBezTo>
                            <a:pt x="-2210" y="1280407"/>
                            <a:pt x="6864" y="580192"/>
                            <a:pt x="4136" y="0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26000">
                          <a:srgbClr val="FFFFFF">
                            <a:lumMod val="95000"/>
                          </a:srgbClr>
                        </a:gs>
                        <a:gs pos="50000">
                          <a:srgbClr val="FFFFFF">
                            <a:lumMod val="50000"/>
                          </a:srgbClr>
                        </a:gs>
                        <a:gs pos="74000">
                          <a:srgbClr val="FFFFFF">
                            <a:lumMod val="95000"/>
                          </a:srgbClr>
                        </a:gs>
                        <a:gs pos="96356">
                          <a:srgbClr val="FFFFFF">
                            <a:lumMod val="50000"/>
                          </a:srgbClr>
                        </a:gs>
                        <a:gs pos="0">
                          <a:srgbClr val="FFFFFF">
                            <a:lumMod val="50000"/>
                          </a:srgbClr>
                        </a:gs>
                      </a:gsLst>
                      <a:lin ang="0" scaled="1"/>
                    </a:gra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7" name="Oval 186">
                      <a:extLst>
                        <a:ext uri="{FF2B5EF4-FFF2-40B4-BE49-F238E27FC236}">
                          <a16:creationId xmlns:a16="http://schemas.microsoft.com/office/drawing/2014/main" id="{2F792AE6-3988-43C6-8420-6EF9D373C3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5666" y="800747"/>
                      <a:ext cx="4608162" cy="1210934"/>
                    </a:xfrm>
                    <a:prstGeom prst="ellipse">
                      <a:avLst/>
                    </a:prstGeom>
                    <a:gradFill>
                      <a:gsLst>
                        <a:gs pos="0">
                          <a:srgbClr val="FFFFFF">
                            <a:lumMod val="50000"/>
                          </a:srgbClr>
                        </a:gs>
                        <a:gs pos="100000">
                          <a:srgbClr val="FFFFFF">
                            <a:lumMod val="65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</a:gra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85" name="Rectangle 4">
                    <a:extLst>
                      <a:ext uri="{FF2B5EF4-FFF2-40B4-BE49-F238E27FC236}">
                        <a16:creationId xmlns:a16="http://schemas.microsoft.com/office/drawing/2014/main" id="{E3F5EDB6-672E-499E-9EBE-71584A532595}"/>
                      </a:ext>
                    </a:extLst>
                  </p:cNvPr>
                  <p:cNvSpPr/>
                  <p:nvPr/>
                </p:nvSpPr>
                <p:spPr>
                  <a:xfrm>
                    <a:off x="2062713" y="2160593"/>
                    <a:ext cx="3798358" cy="514646"/>
                  </a:xfrm>
                  <a:custGeom>
                    <a:avLst/>
                    <a:gdLst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52681 w 4652681"/>
                      <a:gd name="connsiteY2" fmla="*/ 739588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52681 w 4652681"/>
                      <a:gd name="connsiteY2" fmla="*/ 739588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52681 w 4652681"/>
                      <a:gd name="connsiteY2" fmla="*/ 739588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25787 w 4652681"/>
                      <a:gd name="connsiteY2" fmla="*/ 389964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554736"/>
                      <a:gd name="connsiteX1" fmla="*/ 4652681 w 4652681"/>
                      <a:gd name="connsiteY1" fmla="*/ 0 h 554736"/>
                      <a:gd name="connsiteX2" fmla="*/ 4625787 w 4652681"/>
                      <a:gd name="connsiteY2" fmla="*/ 389964 h 554736"/>
                      <a:gd name="connsiteX3" fmla="*/ 13447 w 4652681"/>
                      <a:gd name="connsiteY3" fmla="*/ 349623 h 554736"/>
                      <a:gd name="connsiteX4" fmla="*/ 0 w 465268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389964 h 554736"/>
                      <a:gd name="connsiteX3" fmla="*/ 13447 w 4631741"/>
                      <a:gd name="connsiteY3" fmla="*/ 349623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389964 h 554736"/>
                      <a:gd name="connsiteX3" fmla="*/ 13447 w 4631741"/>
                      <a:gd name="connsiteY3" fmla="*/ 342643 h 554736"/>
                      <a:gd name="connsiteX4" fmla="*/ 0 w 4631741"/>
                      <a:gd name="connsiteY4" fmla="*/ 0 h 554736"/>
                      <a:gd name="connsiteX0" fmla="*/ 513 w 4632254"/>
                      <a:gd name="connsiteY0" fmla="*/ 0 h 554736"/>
                      <a:gd name="connsiteX1" fmla="*/ 4632254 w 4632254"/>
                      <a:gd name="connsiteY1" fmla="*/ 0 h 554736"/>
                      <a:gd name="connsiteX2" fmla="*/ 4626300 w 4632254"/>
                      <a:gd name="connsiteY2" fmla="*/ 389964 h 554736"/>
                      <a:gd name="connsiteX3" fmla="*/ 0 w 4632254"/>
                      <a:gd name="connsiteY3" fmla="*/ 342643 h 554736"/>
                      <a:gd name="connsiteX4" fmla="*/ 513 w 4632254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389964 h 554736"/>
                      <a:gd name="connsiteX3" fmla="*/ 13447 w 4631741"/>
                      <a:gd name="connsiteY3" fmla="*/ 189079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145658 h 554736"/>
                      <a:gd name="connsiteX3" fmla="*/ 13447 w 4631741"/>
                      <a:gd name="connsiteY3" fmla="*/ 189079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145658 h 554736"/>
                      <a:gd name="connsiteX3" fmla="*/ 13447 w 4631741"/>
                      <a:gd name="connsiteY3" fmla="*/ 189079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642184"/>
                      <a:gd name="connsiteX1" fmla="*/ 4631741 w 4631741"/>
                      <a:gd name="connsiteY1" fmla="*/ 0 h 642184"/>
                      <a:gd name="connsiteX2" fmla="*/ 4625787 w 4631741"/>
                      <a:gd name="connsiteY2" fmla="*/ 145658 h 642184"/>
                      <a:gd name="connsiteX3" fmla="*/ 13447 w 4631741"/>
                      <a:gd name="connsiteY3" fmla="*/ 189079 h 642184"/>
                      <a:gd name="connsiteX4" fmla="*/ 0 w 4631741"/>
                      <a:gd name="connsiteY4" fmla="*/ 0 h 642184"/>
                      <a:gd name="connsiteX0" fmla="*/ 0 w 4631741"/>
                      <a:gd name="connsiteY0" fmla="*/ 0 h 631665"/>
                      <a:gd name="connsiteX1" fmla="*/ 4631741 w 4631741"/>
                      <a:gd name="connsiteY1" fmla="*/ 0 h 631665"/>
                      <a:gd name="connsiteX2" fmla="*/ 4625787 w 4631741"/>
                      <a:gd name="connsiteY2" fmla="*/ 145658 h 631665"/>
                      <a:gd name="connsiteX3" fmla="*/ 13447 w 4631741"/>
                      <a:gd name="connsiteY3" fmla="*/ 189079 h 631665"/>
                      <a:gd name="connsiteX4" fmla="*/ 0 w 4631741"/>
                      <a:gd name="connsiteY4" fmla="*/ 0 h 631665"/>
                      <a:gd name="connsiteX0" fmla="*/ 7493 w 4639234"/>
                      <a:gd name="connsiteY0" fmla="*/ 0 h 611888"/>
                      <a:gd name="connsiteX1" fmla="*/ 4639234 w 4639234"/>
                      <a:gd name="connsiteY1" fmla="*/ 0 h 611888"/>
                      <a:gd name="connsiteX2" fmla="*/ 4633280 w 4639234"/>
                      <a:gd name="connsiteY2" fmla="*/ 145658 h 611888"/>
                      <a:gd name="connsiteX3" fmla="*/ 0 w 4639234"/>
                      <a:gd name="connsiteY3" fmla="*/ 133238 h 611888"/>
                      <a:gd name="connsiteX4" fmla="*/ 7493 w 4639234"/>
                      <a:gd name="connsiteY4" fmla="*/ 0 h 611888"/>
                      <a:gd name="connsiteX0" fmla="*/ 7493 w 4639234"/>
                      <a:gd name="connsiteY0" fmla="*/ 0 h 655194"/>
                      <a:gd name="connsiteX1" fmla="*/ 4639234 w 4639234"/>
                      <a:gd name="connsiteY1" fmla="*/ 0 h 655194"/>
                      <a:gd name="connsiteX2" fmla="*/ 4633280 w 4639234"/>
                      <a:gd name="connsiteY2" fmla="*/ 145658 h 655194"/>
                      <a:gd name="connsiteX3" fmla="*/ 0 w 4639234"/>
                      <a:gd name="connsiteY3" fmla="*/ 133238 h 655194"/>
                      <a:gd name="connsiteX4" fmla="*/ 7493 w 4639234"/>
                      <a:gd name="connsiteY4" fmla="*/ 0 h 655194"/>
                      <a:gd name="connsiteX0" fmla="*/ 7493 w 4639234"/>
                      <a:gd name="connsiteY0" fmla="*/ 0 h 646654"/>
                      <a:gd name="connsiteX1" fmla="*/ 4639234 w 4639234"/>
                      <a:gd name="connsiteY1" fmla="*/ 0 h 646654"/>
                      <a:gd name="connsiteX2" fmla="*/ 4633280 w 4639234"/>
                      <a:gd name="connsiteY2" fmla="*/ 131697 h 646654"/>
                      <a:gd name="connsiteX3" fmla="*/ 0 w 4639234"/>
                      <a:gd name="connsiteY3" fmla="*/ 133238 h 646654"/>
                      <a:gd name="connsiteX4" fmla="*/ 7493 w 4639234"/>
                      <a:gd name="connsiteY4" fmla="*/ 0 h 646654"/>
                      <a:gd name="connsiteX0" fmla="*/ 7493 w 4639234"/>
                      <a:gd name="connsiteY0" fmla="*/ 0 h 626174"/>
                      <a:gd name="connsiteX1" fmla="*/ 4639234 w 4639234"/>
                      <a:gd name="connsiteY1" fmla="*/ 0 h 626174"/>
                      <a:gd name="connsiteX2" fmla="*/ 4633280 w 4639234"/>
                      <a:gd name="connsiteY2" fmla="*/ 131697 h 626174"/>
                      <a:gd name="connsiteX3" fmla="*/ 0 w 4639234"/>
                      <a:gd name="connsiteY3" fmla="*/ 133238 h 626174"/>
                      <a:gd name="connsiteX4" fmla="*/ 7493 w 4639234"/>
                      <a:gd name="connsiteY4" fmla="*/ 0 h 626174"/>
                      <a:gd name="connsiteX0" fmla="*/ 7493 w 4639234"/>
                      <a:gd name="connsiteY0" fmla="*/ 0 h 626174"/>
                      <a:gd name="connsiteX1" fmla="*/ 4639234 w 4639234"/>
                      <a:gd name="connsiteY1" fmla="*/ 0 h 626174"/>
                      <a:gd name="connsiteX2" fmla="*/ 4633280 w 4639234"/>
                      <a:gd name="connsiteY2" fmla="*/ 131697 h 626174"/>
                      <a:gd name="connsiteX3" fmla="*/ 0 w 4639234"/>
                      <a:gd name="connsiteY3" fmla="*/ 133238 h 626174"/>
                      <a:gd name="connsiteX4" fmla="*/ 7493 w 4639234"/>
                      <a:gd name="connsiteY4" fmla="*/ 0 h 626174"/>
                      <a:gd name="connsiteX0" fmla="*/ 7493 w 4639234"/>
                      <a:gd name="connsiteY0" fmla="*/ 0 h 617353"/>
                      <a:gd name="connsiteX1" fmla="*/ 4639234 w 4639234"/>
                      <a:gd name="connsiteY1" fmla="*/ 0 h 617353"/>
                      <a:gd name="connsiteX2" fmla="*/ 4633280 w 4639234"/>
                      <a:gd name="connsiteY2" fmla="*/ 131697 h 617353"/>
                      <a:gd name="connsiteX3" fmla="*/ 0 w 4639234"/>
                      <a:gd name="connsiteY3" fmla="*/ 133238 h 617353"/>
                      <a:gd name="connsiteX4" fmla="*/ 7493 w 4639234"/>
                      <a:gd name="connsiteY4" fmla="*/ 0 h 617353"/>
                      <a:gd name="connsiteX0" fmla="*/ 7493 w 4639234"/>
                      <a:gd name="connsiteY0" fmla="*/ 0 h 628403"/>
                      <a:gd name="connsiteX1" fmla="*/ 4639234 w 4639234"/>
                      <a:gd name="connsiteY1" fmla="*/ 0 h 628403"/>
                      <a:gd name="connsiteX2" fmla="*/ 4633280 w 4639234"/>
                      <a:gd name="connsiteY2" fmla="*/ 131697 h 628403"/>
                      <a:gd name="connsiteX3" fmla="*/ 0 w 4639234"/>
                      <a:gd name="connsiteY3" fmla="*/ 133238 h 628403"/>
                      <a:gd name="connsiteX4" fmla="*/ 7493 w 4639234"/>
                      <a:gd name="connsiteY4" fmla="*/ 0 h 628403"/>
                      <a:gd name="connsiteX0" fmla="*/ 7493 w 4639234"/>
                      <a:gd name="connsiteY0" fmla="*/ 0 h 630640"/>
                      <a:gd name="connsiteX1" fmla="*/ 4639234 w 4639234"/>
                      <a:gd name="connsiteY1" fmla="*/ 0 h 630640"/>
                      <a:gd name="connsiteX2" fmla="*/ 4633280 w 4639234"/>
                      <a:gd name="connsiteY2" fmla="*/ 131697 h 630640"/>
                      <a:gd name="connsiteX3" fmla="*/ 0 w 4639234"/>
                      <a:gd name="connsiteY3" fmla="*/ 133238 h 630640"/>
                      <a:gd name="connsiteX4" fmla="*/ 7493 w 4639234"/>
                      <a:gd name="connsiteY4" fmla="*/ 0 h 630640"/>
                      <a:gd name="connsiteX0" fmla="*/ 7493 w 4639234"/>
                      <a:gd name="connsiteY0" fmla="*/ 0 h 610379"/>
                      <a:gd name="connsiteX1" fmla="*/ 4639234 w 4639234"/>
                      <a:gd name="connsiteY1" fmla="*/ 0 h 610379"/>
                      <a:gd name="connsiteX2" fmla="*/ 4633280 w 4639234"/>
                      <a:gd name="connsiteY2" fmla="*/ 131697 h 610379"/>
                      <a:gd name="connsiteX3" fmla="*/ 0 w 4639234"/>
                      <a:gd name="connsiteY3" fmla="*/ 133238 h 610379"/>
                      <a:gd name="connsiteX4" fmla="*/ 7493 w 4639234"/>
                      <a:gd name="connsiteY4" fmla="*/ 0 h 610379"/>
                      <a:gd name="connsiteX0" fmla="*/ 7493 w 4639234"/>
                      <a:gd name="connsiteY0" fmla="*/ 0 h 621937"/>
                      <a:gd name="connsiteX1" fmla="*/ 4639234 w 4639234"/>
                      <a:gd name="connsiteY1" fmla="*/ 0 h 621937"/>
                      <a:gd name="connsiteX2" fmla="*/ 4633280 w 4639234"/>
                      <a:gd name="connsiteY2" fmla="*/ 131697 h 621937"/>
                      <a:gd name="connsiteX3" fmla="*/ 0 w 4639234"/>
                      <a:gd name="connsiteY3" fmla="*/ 133238 h 621937"/>
                      <a:gd name="connsiteX4" fmla="*/ 7493 w 4639234"/>
                      <a:gd name="connsiteY4" fmla="*/ 0 h 621937"/>
                      <a:gd name="connsiteX0" fmla="*/ 7493 w 4639234"/>
                      <a:gd name="connsiteY0" fmla="*/ 27921 h 621937"/>
                      <a:gd name="connsiteX1" fmla="*/ 4639234 w 4639234"/>
                      <a:gd name="connsiteY1" fmla="*/ 0 h 621937"/>
                      <a:gd name="connsiteX2" fmla="*/ 4633280 w 4639234"/>
                      <a:gd name="connsiteY2" fmla="*/ 131697 h 621937"/>
                      <a:gd name="connsiteX3" fmla="*/ 0 w 4639234"/>
                      <a:gd name="connsiteY3" fmla="*/ 133238 h 621937"/>
                      <a:gd name="connsiteX4" fmla="*/ 7493 w 4639234"/>
                      <a:gd name="connsiteY4" fmla="*/ 27921 h 621937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7814"/>
                      <a:gd name="connsiteX1" fmla="*/ 4632234 w 4633754"/>
                      <a:gd name="connsiteY1" fmla="*/ 0 h 607814"/>
                      <a:gd name="connsiteX2" fmla="*/ 4633280 w 4633754"/>
                      <a:gd name="connsiteY2" fmla="*/ 110756 h 607814"/>
                      <a:gd name="connsiteX3" fmla="*/ 0 w 4633754"/>
                      <a:gd name="connsiteY3" fmla="*/ 112297 h 607814"/>
                      <a:gd name="connsiteX4" fmla="*/ 7493 w 4633754"/>
                      <a:gd name="connsiteY4" fmla="*/ 6980 h 607814"/>
                      <a:gd name="connsiteX0" fmla="*/ 7493 w 4633754"/>
                      <a:gd name="connsiteY0" fmla="*/ 0 h 600834"/>
                      <a:gd name="connsiteX1" fmla="*/ 4632235 w 4633754"/>
                      <a:gd name="connsiteY1" fmla="*/ 13960 h 600834"/>
                      <a:gd name="connsiteX2" fmla="*/ 4633280 w 4633754"/>
                      <a:gd name="connsiteY2" fmla="*/ 103776 h 600834"/>
                      <a:gd name="connsiteX3" fmla="*/ 0 w 4633754"/>
                      <a:gd name="connsiteY3" fmla="*/ 105317 h 600834"/>
                      <a:gd name="connsiteX4" fmla="*/ 7493 w 4633754"/>
                      <a:gd name="connsiteY4" fmla="*/ 0 h 600834"/>
                      <a:gd name="connsiteX0" fmla="*/ 7493 w 4633754"/>
                      <a:gd name="connsiteY0" fmla="*/ 0 h 600834"/>
                      <a:gd name="connsiteX1" fmla="*/ 4632235 w 4633754"/>
                      <a:gd name="connsiteY1" fmla="*/ 13960 h 600834"/>
                      <a:gd name="connsiteX2" fmla="*/ 4633280 w 4633754"/>
                      <a:gd name="connsiteY2" fmla="*/ 103776 h 600834"/>
                      <a:gd name="connsiteX3" fmla="*/ 0 w 4633754"/>
                      <a:gd name="connsiteY3" fmla="*/ 105317 h 600834"/>
                      <a:gd name="connsiteX4" fmla="*/ 7493 w 4633754"/>
                      <a:gd name="connsiteY4" fmla="*/ 0 h 600834"/>
                      <a:gd name="connsiteX0" fmla="*/ 7493 w 4633754"/>
                      <a:gd name="connsiteY0" fmla="*/ 0 h 600834"/>
                      <a:gd name="connsiteX1" fmla="*/ 4632235 w 4633754"/>
                      <a:gd name="connsiteY1" fmla="*/ 13960 h 600834"/>
                      <a:gd name="connsiteX2" fmla="*/ 4633280 w 4633754"/>
                      <a:gd name="connsiteY2" fmla="*/ 103776 h 600834"/>
                      <a:gd name="connsiteX3" fmla="*/ 0 w 4633754"/>
                      <a:gd name="connsiteY3" fmla="*/ 105317 h 600834"/>
                      <a:gd name="connsiteX4" fmla="*/ 7493 w 4633754"/>
                      <a:gd name="connsiteY4" fmla="*/ 0 h 600834"/>
                      <a:gd name="connsiteX0" fmla="*/ 7493 w 4633754"/>
                      <a:gd name="connsiteY0" fmla="*/ 0 h 603125"/>
                      <a:gd name="connsiteX1" fmla="*/ 4632235 w 4633754"/>
                      <a:gd name="connsiteY1" fmla="*/ 13960 h 603125"/>
                      <a:gd name="connsiteX2" fmla="*/ 4633280 w 4633754"/>
                      <a:gd name="connsiteY2" fmla="*/ 103776 h 603125"/>
                      <a:gd name="connsiteX3" fmla="*/ 0 w 4633754"/>
                      <a:gd name="connsiteY3" fmla="*/ 105317 h 603125"/>
                      <a:gd name="connsiteX4" fmla="*/ 7493 w 4633754"/>
                      <a:gd name="connsiteY4" fmla="*/ 0 h 603125"/>
                      <a:gd name="connsiteX0" fmla="*/ 7493 w 4633607"/>
                      <a:gd name="connsiteY0" fmla="*/ 0 h 603125"/>
                      <a:gd name="connsiteX1" fmla="*/ 4629491 w 4633607"/>
                      <a:gd name="connsiteY1" fmla="*/ 65361 h 603125"/>
                      <a:gd name="connsiteX2" fmla="*/ 4633280 w 4633607"/>
                      <a:gd name="connsiteY2" fmla="*/ 103776 h 603125"/>
                      <a:gd name="connsiteX3" fmla="*/ 0 w 4633607"/>
                      <a:gd name="connsiteY3" fmla="*/ 105317 h 603125"/>
                      <a:gd name="connsiteX4" fmla="*/ 7493 w 4633607"/>
                      <a:gd name="connsiteY4" fmla="*/ 0 h 603125"/>
                      <a:gd name="connsiteX0" fmla="*/ 0 w 4634346"/>
                      <a:gd name="connsiteY0" fmla="*/ 0 h 567956"/>
                      <a:gd name="connsiteX1" fmla="*/ 4630230 w 4634346"/>
                      <a:gd name="connsiteY1" fmla="*/ 30192 h 567956"/>
                      <a:gd name="connsiteX2" fmla="*/ 4634019 w 4634346"/>
                      <a:gd name="connsiteY2" fmla="*/ 68607 h 567956"/>
                      <a:gd name="connsiteX3" fmla="*/ 739 w 4634346"/>
                      <a:gd name="connsiteY3" fmla="*/ 70148 h 567956"/>
                      <a:gd name="connsiteX4" fmla="*/ 0 w 4634346"/>
                      <a:gd name="connsiteY4" fmla="*/ 0 h 567956"/>
                      <a:gd name="connsiteX0" fmla="*/ 0 w 4637091"/>
                      <a:gd name="connsiteY0" fmla="*/ 0 h 554430"/>
                      <a:gd name="connsiteX1" fmla="*/ 4632975 w 4637091"/>
                      <a:gd name="connsiteY1" fmla="*/ 16666 h 554430"/>
                      <a:gd name="connsiteX2" fmla="*/ 4636764 w 4637091"/>
                      <a:gd name="connsiteY2" fmla="*/ 55081 h 554430"/>
                      <a:gd name="connsiteX3" fmla="*/ 3484 w 4637091"/>
                      <a:gd name="connsiteY3" fmla="*/ 56622 h 554430"/>
                      <a:gd name="connsiteX4" fmla="*/ 0 w 4637091"/>
                      <a:gd name="connsiteY4" fmla="*/ 0 h 554430"/>
                      <a:gd name="connsiteX0" fmla="*/ 0 w 4637091"/>
                      <a:gd name="connsiteY0" fmla="*/ 0 h 554430"/>
                      <a:gd name="connsiteX1" fmla="*/ 4632975 w 4637091"/>
                      <a:gd name="connsiteY1" fmla="*/ 16666 h 554430"/>
                      <a:gd name="connsiteX2" fmla="*/ 4636764 w 4637091"/>
                      <a:gd name="connsiteY2" fmla="*/ 55081 h 554430"/>
                      <a:gd name="connsiteX3" fmla="*/ 740 w 4637091"/>
                      <a:gd name="connsiteY3" fmla="*/ 56622 h 554430"/>
                      <a:gd name="connsiteX4" fmla="*/ 0 w 4637091"/>
                      <a:gd name="connsiteY4" fmla="*/ 0 h 554430"/>
                      <a:gd name="connsiteX0" fmla="*/ 0 w 4637091"/>
                      <a:gd name="connsiteY0" fmla="*/ 0 h 579863"/>
                      <a:gd name="connsiteX1" fmla="*/ 4632975 w 4637091"/>
                      <a:gd name="connsiteY1" fmla="*/ 16666 h 579863"/>
                      <a:gd name="connsiteX2" fmla="*/ 4636764 w 4637091"/>
                      <a:gd name="connsiteY2" fmla="*/ 55081 h 579863"/>
                      <a:gd name="connsiteX3" fmla="*/ 740 w 4637091"/>
                      <a:gd name="connsiteY3" fmla="*/ 56622 h 579863"/>
                      <a:gd name="connsiteX4" fmla="*/ 0 w 4637091"/>
                      <a:gd name="connsiteY4" fmla="*/ 0 h 579863"/>
                      <a:gd name="connsiteX0" fmla="*/ 0 w 4637091"/>
                      <a:gd name="connsiteY0" fmla="*/ 0 h 573338"/>
                      <a:gd name="connsiteX1" fmla="*/ 4632975 w 4637091"/>
                      <a:gd name="connsiteY1" fmla="*/ 16666 h 573338"/>
                      <a:gd name="connsiteX2" fmla="*/ 4636764 w 4637091"/>
                      <a:gd name="connsiteY2" fmla="*/ 55081 h 573338"/>
                      <a:gd name="connsiteX3" fmla="*/ 740 w 4637091"/>
                      <a:gd name="connsiteY3" fmla="*/ 56622 h 573338"/>
                      <a:gd name="connsiteX4" fmla="*/ 0 w 4637091"/>
                      <a:gd name="connsiteY4" fmla="*/ 0 h 573338"/>
                      <a:gd name="connsiteX0" fmla="*/ 0 w 4636969"/>
                      <a:gd name="connsiteY0" fmla="*/ 0 h 573338"/>
                      <a:gd name="connsiteX1" fmla="*/ 4632975 w 4636969"/>
                      <a:gd name="connsiteY1" fmla="*/ 16666 h 573338"/>
                      <a:gd name="connsiteX2" fmla="*/ 4636764 w 4636969"/>
                      <a:gd name="connsiteY2" fmla="*/ 55081 h 573338"/>
                      <a:gd name="connsiteX3" fmla="*/ 740 w 4636969"/>
                      <a:gd name="connsiteY3" fmla="*/ 56622 h 573338"/>
                      <a:gd name="connsiteX4" fmla="*/ 0 w 4636969"/>
                      <a:gd name="connsiteY4" fmla="*/ 0 h 573338"/>
                      <a:gd name="connsiteX0" fmla="*/ 0 w 4637499"/>
                      <a:gd name="connsiteY0" fmla="*/ 0 h 573338"/>
                      <a:gd name="connsiteX1" fmla="*/ 4632975 w 4637499"/>
                      <a:gd name="connsiteY1" fmla="*/ 16666 h 573338"/>
                      <a:gd name="connsiteX2" fmla="*/ 4636764 w 4637499"/>
                      <a:gd name="connsiteY2" fmla="*/ 55081 h 573338"/>
                      <a:gd name="connsiteX3" fmla="*/ 740 w 4637499"/>
                      <a:gd name="connsiteY3" fmla="*/ 56622 h 573338"/>
                      <a:gd name="connsiteX4" fmla="*/ 0 w 4637499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92100"/>
                      <a:gd name="connsiteX1" fmla="*/ 4632975 w 4638078"/>
                      <a:gd name="connsiteY1" fmla="*/ 16666 h 592100"/>
                      <a:gd name="connsiteX2" fmla="*/ 4636764 w 4638078"/>
                      <a:gd name="connsiteY2" fmla="*/ 55081 h 592100"/>
                      <a:gd name="connsiteX3" fmla="*/ 740 w 4638078"/>
                      <a:gd name="connsiteY3" fmla="*/ 56622 h 592100"/>
                      <a:gd name="connsiteX4" fmla="*/ 0 w 4638078"/>
                      <a:gd name="connsiteY4" fmla="*/ 0 h 592100"/>
                      <a:gd name="connsiteX0" fmla="*/ 0 w 4638078"/>
                      <a:gd name="connsiteY0" fmla="*/ 0 h 600078"/>
                      <a:gd name="connsiteX1" fmla="*/ 4632975 w 4638078"/>
                      <a:gd name="connsiteY1" fmla="*/ 16666 h 600078"/>
                      <a:gd name="connsiteX2" fmla="*/ 4636764 w 4638078"/>
                      <a:gd name="connsiteY2" fmla="*/ 55081 h 600078"/>
                      <a:gd name="connsiteX3" fmla="*/ 740 w 4638078"/>
                      <a:gd name="connsiteY3" fmla="*/ 56622 h 600078"/>
                      <a:gd name="connsiteX4" fmla="*/ 0 w 4638078"/>
                      <a:gd name="connsiteY4" fmla="*/ 0 h 600078"/>
                      <a:gd name="connsiteX0" fmla="*/ 0 w 4638078"/>
                      <a:gd name="connsiteY0" fmla="*/ 0 h 600078"/>
                      <a:gd name="connsiteX1" fmla="*/ 4632975 w 4638078"/>
                      <a:gd name="connsiteY1" fmla="*/ 16666 h 600078"/>
                      <a:gd name="connsiteX2" fmla="*/ 4636764 w 4638078"/>
                      <a:gd name="connsiteY2" fmla="*/ 55081 h 600078"/>
                      <a:gd name="connsiteX3" fmla="*/ 740 w 4638078"/>
                      <a:gd name="connsiteY3" fmla="*/ 56622 h 600078"/>
                      <a:gd name="connsiteX4" fmla="*/ 0 w 4638078"/>
                      <a:gd name="connsiteY4" fmla="*/ 0 h 600078"/>
                      <a:gd name="connsiteX0" fmla="*/ 0 w 4638078"/>
                      <a:gd name="connsiteY0" fmla="*/ 0 h 600078"/>
                      <a:gd name="connsiteX1" fmla="*/ 4632975 w 4638078"/>
                      <a:gd name="connsiteY1" fmla="*/ 16666 h 600078"/>
                      <a:gd name="connsiteX2" fmla="*/ 4636764 w 4638078"/>
                      <a:gd name="connsiteY2" fmla="*/ 55081 h 600078"/>
                      <a:gd name="connsiteX3" fmla="*/ 740 w 4638078"/>
                      <a:gd name="connsiteY3" fmla="*/ 56622 h 600078"/>
                      <a:gd name="connsiteX4" fmla="*/ 0 w 4638078"/>
                      <a:gd name="connsiteY4" fmla="*/ 0 h 600078"/>
                      <a:gd name="connsiteX0" fmla="*/ 0 w 4638078"/>
                      <a:gd name="connsiteY0" fmla="*/ 0 h 602197"/>
                      <a:gd name="connsiteX1" fmla="*/ 4632975 w 4638078"/>
                      <a:gd name="connsiteY1" fmla="*/ 16666 h 602197"/>
                      <a:gd name="connsiteX2" fmla="*/ 4636764 w 4638078"/>
                      <a:gd name="connsiteY2" fmla="*/ 55081 h 602197"/>
                      <a:gd name="connsiteX3" fmla="*/ 740 w 4638078"/>
                      <a:gd name="connsiteY3" fmla="*/ 56622 h 602197"/>
                      <a:gd name="connsiteX4" fmla="*/ 0 w 4638078"/>
                      <a:gd name="connsiteY4" fmla="*/ 0 h 602197"/>
                      <a:gd name="connsiteX0" fmla="*/ 0 w 4638078"/>
                      <a:gd name="connsiteY0" fmla="*/ 0 h 603259"/>
                      <a:gd name="connsiteX1" fmla="*/ 4632975 w 4638078"/>
                      <a:gd name="connsiteY1" fmla="*/ 16666 h 603259"/>
                      <a:gd name="connsiteX2" fmla="*/ 4636764 w 4638078"/>
                      <a:gd name="connsiteY2" fmla="*/ 55081 h 603259"/>
                      <a:gd name="connsiteX3" fmla="*/ 740 w 4638078"/>
                      <a:gd name="connsiteY3" fmla="*/ 56622 h 603259"/>
                      <a:gd name="connsiteX4" fmla="*/ 0 w 4638078"/>
                      <a:gd name="connsiteY4" fmla="*/ 0 h 603259"/>
                      <a:gd name="connsiteX0" fmla="*/ 0 w 4638078"/>
                      <a:gd name="connsiteY0" fmla="*/ 0 h 608589"/>
                      <a:gd name="connsiteX1" fmla="*/ 4632975 w 4638078"/>
                      <a:gd name="connsiteY1" fmla="*/ 16666 h 608589"/>
                      <a:gd name="connsiteX2" fmla="*/ 4636764 w 4638078"/>
                      <a:gd name="connsiteY2" fmla="*/ 55081 h 608589"/>
                      <a:gd name="connsiteX3" fmla="*/ 740 w 4638078"/>
                      <a:gd name="connsiteY3" fmla="*/ 56622 h 608589"/>
                      <a:gd name="connsiteX4" fmla="*/ 0 w 4638078"/>
                      <a:gd name="connsiteY4" fmla="*/ 0 h 608589"/>
                      <a:gd name="connsiteX0" fmla="*/ 0 w 4652953"/>
                      <a:gd name="connsiteY0" fmla="*/ 0 h 608589"/>
                      <a:gd name="connsiteX1" fmla="*/ 4632975 w 4652953"/>
                      <a:gd name="connsiteY1" fmla="*/ 16666 h 608589"/>
                      <a:gd name="connsiteX2" fmla="*/ 4636764 w 4652953"/>
                      <a:gd name="connsiteY2" fmla="*/ 55081 h 608589"/>
                      <a:gd name="connsiteX3" fmla="*/ 740 w 4652953"/>
                      <a:gd name="connsiteY3" fmla="*/ 56622 h 608589"/>
                      <a:gd name="connsiteX4" fmla="*/ 0 w 4652953"/>
                      <a:gd name="connsiteY4" fmla="*/ 0 h 608589"/>
                      <a:gd name="connsiteX0" fmla="*/ 0 w 4680052"/>
                      <a:gd name="connsiteY0" fmla="*/ 0 h 608589"/>
                      <a:gd name="connsiteX1" fmla="*/ 4632975 w 4680052"/>
                      <a:gd name="connsiteY1" fmla="*/ 16666 h 608589"/>
                      <a:gd name="connsiteX2" fmla="*/ 4636764 w 4680052"/>
                      <a:gd name="connsiteY2" fmla="*/ 55081 h 608589"/>
                      <a:gd name="connsiteX3" fmla="*/ 740 w 4680052"/>
                      <a:gd name="connsiteY3" fmla="*/ 56622 h 608589"/>
                      <a:gd name="connsiteX4" fmla="*/ 0 w 4680052"/>
                      <a:gd name="connsiteY4" fmla="*/ 0 h 608589"/>
                      <a:gd name="connsiteX0" fmla="*/ 0 w 4636764"/>
                      <a:gd name="connsiteY0" fmla="*/ 0 h 608589"/>
                      <a:gd name="connsiteX1" fmla="*/ 4632975 w 4636764"/>
                      <a:gd name="connsiteY1" fmla="*/ 16666 h 608589"/>
                      <a:gd name="connsiteX2" fmla="*/ 4636764 w 4636764"/>
                      <a:gd name="connsiteY2" fmla="*/ 55081 h 608589"/>
                      <a:gd name="connsiteX3" fmla="*/ 740 w 4636764"/>
                      <a:gd name="connsiteY3" fmla="*/ 56622 h 608589"/>
                      <a:gd name="connsiteX4" fmla="*/ 0 w 4636764"/>
                      <a:gd name="connsiteY4" fmla="*/ 0 h 608589"/>
                      <a:gd name="connsiteX0" fmla="*/ 0 w 4717992"/>
                      <a:gd name="connsiteY0" fmla="*/ 0 h 608589"/>
                      <a:gd name="connsiteX1" fmla="*/ 4632975 w 4717992"/>
                      <a:gd name="connsiteY1" fmla="*/ 16666 h 608589"/>
                      <a:gd name="connsiteX2" fmla="*/ 4636764 w 4717992"/>
                      <a:gd name="connsiteY2" fmla="*/ 55081 h 608589"/>
                      <a:gd name="connsiteX3" fmla="*/ 740 w 4717992"/>
                      <a:gd name="connsiteY3" fmla="*/ 56622 h 608589"/>
                      <a:gd name="connsiteX4" fmla="*/ 0 w 4717992"/>
                      <a:gd name="connsiteY4" fmla="*/ 0 h 608589"/>
                      <a:gd name="connsiteX0" fmla="*/ 0 w 4636764"/>
                      <a:gd name="connsiteY0" fmla="*/ 0 h 608589"/>
                      <a:gd name="connsiteX1" fmla="*/ 4632975 w 4636764"/>
                      <a:gd name="connsiteY1" fmla="*/ 16666 h 608589"/>
                      <a:gd name="connsiteX2" fmla="*/ 4636764 w 4636764"/>
                      <a:gd name="connsiteY2" fmla="*/ 55081 h 608589"/>
                      <a:gd name="connsiteX3" fmla="*/ 740 w 4636764"/>
                      <a:gd name="connsiteY3" fmla="*/ 56622 h 608589"/>
                      <a:gd name="connsiteX4" fmla="*/ 0 w 4636764"/>
                      <a:gd name="connsiteY4" fmla="*/ 0 h 608589"/>
                      <a:gd name="connsiteX0" fmla="*/ 0 w 4688581"/>
                      <a:gd name="connsiteY0" fmla="*/ 0 h 608589"/>
                      <a:gd name="connsiteX1" fmla="*/ 4632975 w 4688581"/>
                      <a:gd name="connsiteY1" fmla="*/ 16666 h 608589"/>
                      <a:gd name="connsiteX2" fmla="*/ 4636764 w 4688581"/>
                      <a:gd name="connsiteY2" fmla="*/ 55081 h 608589"/>
                      <a:gd name="connsiteX3" fmla="*/ 740 w 4688581"/>
                      <a:gd name="connsiteY3" fmla="*/ 56622 h 608589"/>
                      <a:gd name="connsiteX4" fmla="*/ 0 w 4688581"/>
                      <a:gd name="connsiteY4" fmla="*/ 0 h 608589"/>
                      <a:gd name="connsiteX0" fmla="*/ 0 w 4688581"/>
                      <a:gd name="connsiteY0" fmla="*/ 0 h 587091"/>
                      <a:gd name="connsiteX1" fmla="*/ 4632975 w 4688581"/>
                      <a:gd name="connsiteY1" fmla="*/ 16666 h 587091"/>
                      <a:gd name="connsiteX2" fmla="*/ 4636764 w 4688581"/>
                      <a:gd name="connsiteY2" fmla="*/ 55081 h 587091"/>
                      <a:gd name="connsiteX3" fmla="*/ 740 w 4688581"/>
                      <a:gd name="connsiteY3" fmla="*/ 56622 h 587091"/>
                      <a:gd name="connsiteX4" fmla="*/ 0 w 4688581"/>
                      <a:gd name="connsiteY4" fmla="*/ 0 h 587091"/>
                      <a:gd name="connsiteX0" fmla="*/ 0 w 4688581"/>
                      <a:gd name="connsiteY0" fmla="*/ 0 h 599337"/>
                      <a:gd name="connsiteX1" fmla="*/ 4632975 w 4688581"/>
                      <a:gd name="connsiteY1" fmla="*/ 16666 h 599337"/>
                      <a:gd name="connsiteX2" fmla="*/ 4636764 w 4688581"/>
                      <a:gd name="connsiteY2" fmla="*/ 55081 h 599337"/>
                      <a:gd name="connsiteX3" fmla="*/ 740 w 4688581"/>
                      <a:gd name="connsiteY3" fmla="*/ 56622 h 599337"/>
                      <a:gd name="connsiteX4" fmla="*/ 0 w 4688581"/>
                      <a:gd name="connsiteY4" fmla="*/ 0 h 599337"/>
                      <a:gd name="connsiteX0" fmla="*/ 0 w 4688581"/>
                      <a:gd name="connsiteY0" fmla="*/ 0 h 606528"/>
                      <a:gd name="connsiteX1" fmla="*/ 4632975 w 4688581"/>
                      <a:gd name="connsiteY1" fmla="*/ 16666 h 606528"/>
                      <a:gd name="connsiteX2" fmla="*/ 4636764 w 4688581"/>
                      <a:gd name="connsiteY2" fmla="*/ 55081 h 606528"/>
                      <a:gd name="connsiteX3" fmla="*/ 740 w 4688581"/>
                      <a:gd name="connsiteY3" fmla="*/ 56622 h 606528"/>
                      <a:gd name="connsiteX4" fmla="*/ 0 w 4688581"/>
                      <a:gd name="connsiteY4" fmla="*/ 0 h 606528"/>
                      <a:gd name="connsiteX0" fmla="*/ 0 w 4688581"/>
                      <a:gd name="connsiteY0" fmla="*/ 0 h 599337"/>
                      <a:gd name="connsiteX1" fmla="*/ 4632975 w 4688581"/>
                      <a:gd name="connsiteY1" fmla="*/ 16666 h 599337"/>
                      <a:gd name="connsiteX2" fmla="*/ 4636764 w 4688581"/>
                      <a:gd name="connsiteY2" fmla="*/ 55081 h 599337"/>
                      <a:gd name="connsiteX3" fmla="*/ 740 w 4688581"/>
                      <a:gd name="connsiteY3" fmla="*/ 56622 h 599337"/>
                      <a:gd name="connsiteX4" fmla="*/ 0 w 4688581"/>
                      <a:gd name="connsiteY4" fmla="*/ 0 h 599337"/>
                      <a:gd name="connsiteX0" fmla="*/ 0 w 4688581"/>
                      <a:gd name="connsiteY0" fmla="*/ 0 h 600362"/>
                      <a:gd name="connsiteX1" fmla="*/ 4632975 w 4688581"/>
                      <a:gd name="connsiteY1" fmla="*/ 16666 h 600362"/>
                      <a:gd name="connsiteX2" fmla="*/ 4636764 w 4688581"/>
                      <a:gd name="connsiteY2" fmla="*/ 55081 h 600362"/>
                      <a:gd name="connsiteX3" fmla="*/ 740 w 4688581"/>
                      <a:gd name="connsiteY3" fmla="*/ 56622 h 600362"/>
                      <a:gd name="connsiteX4" fmla="*/ 0 w 4688581"/>
                      <a:gd name="connsiteY4" fmla="*/ 0 h 600362"/>
                      <a:gd name="connsiteX0" fmla="*/ 0 w 4688581"/>
                      <a:gd name="connsiteY0" fmla="*/ 0 h 593200"/>
                      <a:gd name="connsiteX1" fmla="*/ 4632975 w 4688581"/>
                      <a:gd name="connsiteY1" fmla="*/ 16666 h 593200"/>
                      <a:gd name="connsiteX2" fmla="*/ 4636764 w 4688581"/>
                      <a:gd name="connsiteY2" fmla="*/ 55081 h 593200"/>
                      <a:gd name="connsiteX3" fmla="*/ 740 w 4688581"/>
                      <a:gd name="connsiteY3" fmla="*/ 56622 h 593200"/>
                      <a:gd name="connsiteX4" fmla="*/ 0 w 4688581"/>
                      <a:gd name="connsiteY4" fmla="*/ 0 h 593200"/>
                      <a:gd name="connsiteX0" fmla="*/ 0 w 4684672"/>
                      <a:gd name="connsiteY0" fmla="*/ 5181 h 598381"/>
                      <a:gd name="connsiteX1" fmla="*/ 4632975 w 4684672"/>
                      <a:gd name="connsiteY1" fmla="*/ 21847 h 598381"/>
                      <a:gd name="connsiteX2" fmla="*/ 4636764 w 4684672"/>
                      <a:gd name="connsiteY2" fmla="*/ 60262 h 598381"/>
                      <a:gd name="connsiteX3" fmla="*/ 740 w 4684672"/>
                      <a:gd name="connsiteY3" fmla="*/ 61803 h 598381"/>
                      <a:gd name="connsiteX4" fmla="*/ 0 w 4684672"/>
                      <a:gd name="connsiteY4" fmla="*/ 5181 h 598381"/>
                      <a:gd name="connsiteX0" fmla="*/ 0 w 4636764"/>
                      <a:gd name="connsiteY0" fmla="*/ 0 h 593200"/>
                      <a:gd name="connsiteX1" fmla="*/ 4632975 w 4636764"/>
                      <a:gd name="connsiteY1" fmla="*/ 16666 h 593200"/>
                      <a:gd name="connsiteX2" fmla="*/ 4636764 w 4636764"/>
                      <a:gd name="connsiteY2" fmla="*/ 55081 h 593200"/>
                      <a:gd name="connsiteX3" fmla="*/ 740 w 4636764"/>
                      <a:gd name="connsiteY3" fmla="*/ 56622 h 593200"/>
                      <a:gd name="connsiteX4" fmla="*/ 0 w 4636764"/>
                      <a:gd name="connsiteY4" fmla="*/ 0 h 593200"/>
                      <a:gd name="connsiteX0" fmla="*/ 0 w 4636768"/>
                      <a:gd name="connsiteY0" fmla="*/ 0 h 593200"/>
                      <a:gd name="connsiteX1" fmla="*/ 4632975 w 4636768"/>
                      <a:gd name="connsiteY1" fmla="*/ 16666 h 593200"/>
                      <a:gd name="connsiteX2" fmla="*/ 4636764 w 4636768"/>
                      <a:gd name="connsiteY2" fmla="*/ 55081 h 593200"/>
                      <a:gd name="connsiteX3" fmla="*/ 740 w 4636768"/>
                      <a:gd name="connsiteY3" fmla="*/ 56622 h 593200"/>
                      <a:gd name="connsiteX4" fmla="*/ 0 w 4636768"/>
                      <a:gd name="connsiteY4" fmla="*/ 0 h 593200"/>
                      <a:gd name="connsiteX0" fmla="*/ 0 w 4636764"/>
                      <a:gd name="connsiteY0" fmla="*/ 0 h 593200"/>
                      <a:gd name="connsiteX1" fmla="*/ 4632975 w 4636764"/>
                      <a:gd name="connsiteY1" fmla="*/ 16666 h 593200"/>
                      <a:gd name="connsiteX2" fmla="*/ 4636764 w 4636764"/>
                      <a:gd name="connsiteY2" fmla="*/ 55081 h 593200"/>
                      <a:gd name="connsiteX3" fmla="*/ 740 w 4636764"/>
                      <a:gd name="connsiteY3" fmla="*/ 56622 h 593200"/>
                      <a:gd name="connsiteX4" fmla="*/ 0 w 4636764"/>
                      <a:gd name="connsiteY4" fmla="*/ 0 h 593200"/>
                      <a:gd name="connsiteX0" fmla="*/ 0 w 4638370"/>
                      <a:gd name="connsiteY0" fmla="*/ 0 h 593200"/>
                      <a:gd name="connsiteX1" fmla="*/ 4632975 w 4638370"/>
                      <a:gd name="connsiteY1" fmla="*/ 16666 h 593200"/>
                      <a:gd name="connsiteX2" fmla="*/ 4636764 w 4638370"/>
                      <a:gd name="connsiteY2" fmla="*/ 55081 h 593200"/>
                      <a:gd name="connsiteX3" fmla="*/ 740 w 4638370"/>
                      <a:gd name="connsiteY3" fmla="*/ 56622 h 593200"/>
                      <a:gd name="connsiteX4" fmla="*/ 0 w 4638370"/>
                      <a:gd name="connsiteY4" fmla="*/ 0 h 593200"/>
                      <a:gd name="connsiteX0" fmla="*/ 0 w 4638370"/>
                      <a:gd name="connsiteY0" fmla="*/ 0 h 595467"/>
                      <a:gd name="connsiteX1" fmla="*/ 4632975 w 4638370"/>
                      <a:gd name="connsiteY1" fmla="*/ 16666 h 595467"/>
                      <a:gd name="connsiteX2" fmla="*/ 4636764 w 4638370"/>
                      <a:gd name="connsiteY2" fmla="*/ 55081 h 595467"/>
                      <a:gd name="connsiteX3" fmla="*/ 740 w 4638370"/>
                      <a:gd name="connsiteY3" fmla="*/ 56622 h 595467"/>
                      <a:gd name="connsiteX4" fmla="*/ 0 w 4638370"/>
                      <a:gd name="connsiteY4" fmla="*/ 0 h 595467"/>
                      <a:gd name="connsiteX0" fmla="*/ 0 w 4638370"/>
                      <a:gd name="connsiteY0" fmla="*/ 0 h 600017"/>
                      <a:gd name="connsiteX1" fmla="*/ 4632975 w 4638370"/>
                      <a:gd name="connsiteY1" fmla="*/ 16666 h 600017"/>
                      <a:gd name="connsiteX2" fmla="*/ 4636764 w 4638370"/>
                      <a:gd name="connsiteY2" fmla="*/ 55081 h 600017"/>
                      <a:gd name="connsiteX3" fmla="*/ 740 w 4638370"/>
                      <a:gd name="connsiteY3" fmla="*/ 56622 h 600017"/>
                      <a:gd name="connsiteX4" fmla="*/ 0 w 4638370"/>
                      <a:gd name="connsiteY4" fmla="*/ 0 h 600017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299"/>
                      <a:gd name="connsiteX1" fmla="*/ 4632975 w 4638370"/>
                      <a:gd name="connsiteY1" fmla="*/ 16666 h 602299"/>
                      <a:gd name="connsiteX2" fmla="*/ 4636764 w 4638370"/>
                      <a:gd name="connsiteY2" fmla="*/ 55081 h 602299"/>
                      <a:gd name="connsiteX3" fmla="*/ 740 w 4638370"/>
                      <a:gd name="connsiteY3" fmla="*/ 56622 h 602299"/>
                      <a:gd name="connsiteX4" fmla="*/ 0 w 4638370"/>
                      <a:gd name="connsiteY4" fmla="*/ 0 h 602299"/>
                      <a:gd name="connsiteX0" fmla="*/ 0 w 4641492"/>
                      <a:gd name="connsiteY0" fmla="*/ 1462 h 603761"/>
                      <a:gd name="connsiteX1" fmla="*/ 4639366 w 4641492"/>
                      <a:gd name="connsiteY1" fmla="*/ 0 h 603761"/>
                      <a:gd name="connsiteX2" fmla="*/ 4636764 w 4641492"/>
                      <a:gd name="connsiteY2" fmla="*/ 56543 h 603761"/>
                      <a:gd name="connsiteX3" fmla="*/ 740 w 4641492"/>
                      <a:gd name="connsiteY3" fmla="*/ 58084 h 603761"/>
                      <a:gd name="connsiteX4" fmla="*/ 0 w 4641492"/>
                      <a:gd name="connsiteY4" fmla="*/ 1462 h 603761"/>
                      <a:gd name="connsiteX0" fmla="*/ 0 w 4641492"/>
                      <a:gd name="connsiteY0" fmla="*/ 1462 h 603761"/>
                      <a:gd name="connsiteX1" fmla="*/ 4639366 w 4641492"/>
                      <a:gd name="connsiteY1" fmla="*/ 0 h 603761"/>
                      <a:gd name="connsiteX2" fmla="*/ 4636765 w 4641492"/>
                      <a:gd name="connsiteY2" fmla="*/ 56543 h 603761"/>
                      <a:gd name="connsiteX3" fmla="*/ 740 w 4641492"/>
                      <a:gd name="connsiteY3" fmla="*/ 58084 h 603761"/>
                      <a:gd name="connsiteX4" fmla="*/ 0 w 4641492"/>
                      <a:gd name="connsiteY4" fmla="*/ 1462 h 603761"/>
                      <a:gd name="connsiteX0" fmla="*/ 0 w 4641492"/>
                      <a:gd name="connsiteY0" fmla="*/ 1462 h 600265"/>
                      <a:gd name="connsiteX1" fmla="*/ 4639366 w 4641492"/>
                      <a:gd name="connsiteY1" fmla="*/ 0 h 600265"/>
                      <a:gd name="connsiteX2" fmla="*/ 4636765 w 4641492"/>
                      <a:gd name="connsiteY2" fmla="*/ 56543 h 600265"/>
                      <a:gd name="connsiteX3" fmla="*/ 740 w 4641492"/>
                      <a:gd name="connsiteY3" fmla="*/ 58084 h 600265"/>
                      <a:gd name="connsiteX4" fmla="*/ 0 w 4641492"/>
                      <a:gd name="connsiteY4" fmla="*/ 1462 h 600265"/>
                      <a:gd name="connsiteX0" fmla="*/ 0 w 4641492"/>
                      <a:gd name="connsiteY0" fmla="*/ 1462 h 597071"/>
                      <a:gd name="connsiteX1" fmla="*/ 4639366 w 4641492"/>
                      <a:gd name="connsiteY1" fmla="*/ 0 h 597071"/>
                      <a:gd name="connsiteX2" fmla="*/ 4636765 w 4641492"/>
                      <a:gd name="connsiteY2" fmla="*/ 56543 h 597071"/>
                      <a:gd name="connsiteX3" fmla="*/ 740 w 4641492"/>
                      <a:gd name="connsiteY3" fmla="*/ 58084 h 597071"/>
                      <a:gd name="connsiteX4" fmla="*/ 0 w 4641492"/>
                      <a:gd name="connsiteY4" fmla="*/ 1462 h 597071"/>
                      <a:gd name="connsiteX0" fmla="*/ 0 w 4641492"/>
                      <a:gd name="connsiteY0" fmla="*/ 1462 h 593470"/>
                      <a:gd name="connsiteX1" fmla="*/ 4639366 w 4641492"/>
                      <a:gd name="connsiteY1" fmla="*/ 0 h 593470"/>
                      <a:gd name="connsiteX2" fmla="*/ 4636765 w 4641492"/>
                      <a:gd name="connsiteY2" fmla="*/ 56543 h 593470"/>
                      <a:gd name="connsiteX3" fmla="*/ 740 w 4641492"/>
                      <a:gd name="connsiteY3" fmla="*/ 58084 h 593470"/>
                      <a:gd name="connsiteX4" fmla="*/ 0 w 4641492"/>
                      <a:gd name="connsiteY4" fmla="*/ 1462 h 5934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41492" h="593470">
                        <a:moveTo>
                          <a:pt x="0" y="1462"/>
                        </a:moveTo>
                        <a:cubicBezTo>
                          <a:pt x="524132" y="705636"/>
                          <a:pt x="4054213" y="746869"/>
                          <a:pt x="4639366" y="0"/>
                        </a:cubicBezTo>
                        <a:cubicBezTo>
                          <a:pt x="4643892" y="78465"/>
                          <a:pt x="4640317" y="36824"/>
                          <a:pt x="4636765" y="56543"/>
                        </a:cubicBezTo>
                        <a:cubicBezTo>
                          <a:pt x="4026936" y="812997"/>
                          <a:pt x="483119" y="730230"/>
                          <a:pt x="740" y="58084"/>
                        </a:cubicBezTo>
                        <a:cubicBezTo>
                          <a:pt x="494" y="34701"/>
                          <a:pt x="246" y="24845"/>
                          <a:pt x="0" y="146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lumMod val="50000"/>
                        </a:srgbClr>
                      </a:gs>
                      <a:gs pos="52000">
                        <a:srgbClr val="FFFFFF">
                          <a:lumMod val="85000"/>
                        </a:srgbClr>
                      </a:gs>
                      <a:gs pos="100000">
                        <a:srgbClr val="FFFFFF">
                          <a:lumMod val="50000"/>
                        </a:srgbClr>
                      </a:gs>
                    </a:gsLst>
                    <a:lin ang="2700000" scaled="1"/>
                  </a:gra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9681EB26-7793-473F-85F9-EF5DD118A11B}"/>
                    </a:ext>
                  </a:extLst>
                </p:cNvPr>
                <p:cNvGrpSpPr/>
                <p:nvPr/>
              </p:nvGrpSpPr>
              <p:grpSpPr>
                <a:xfrm>
                  <a:off x="1391182" y="2187142"/>
                  <a:ext cx="3800106" cy="1946660"/>
                  <a:chOff x="2061326" y="1637198"/>
                  <a:chExt cx="3800106" cy="1946660"/>
                </a:xfrm>
              </p:grpSpPr>
              <p:grpSp>
                <p:nvGrpSpPr>
                  <p:cNvPr id="180" name="Group 179">
                    <a:extLst>
                      <a:ext uri="{FF2B5EF4-FFF2-40B4-BE49-F238E27FC236}">
                        <a16:creationId xmlns:a16="http://schemas.microsoft.com/office/drawing/2014/main" id="{49191C3C-94D1-46FB-A6B2-1E9F055E1838}"/>
                      </a:ext>
                    </a:extLst>
                  </p:cNvPr>
                  <p:cNvGrpSpPr/>
                  <p:nvPr/>
                </p:nvGrpSpPr>
                <p:grpSpPr>
                  <a:xfrm>
                    <a:off x="2061326" y="1637198"/>
                    <a:ext cx="3800106" cy="1946660"/>
                    <a:chOff x="1815242" y="800747"/>
                    <a:chExt cx="4609010" cy="2361030"/>
                  </a:xfrm>
                </p:grpSpPr>
                <p:sp>
                  <p:nvSpPr>
                    <p:cNvPr id="182" name="Rectangle 2">
                      <a:extLst>
                        <a:ext uri="{FF2B5EF4-FFF2-40B4-BE49-F238E27FC236}">
                          <a16:creationId xmlns:a16="http://schemas.microsoft.com/office/drawing/2014/main" id="{57B5BBC8-431F-4310-BD1A-4A949954D7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5242" y="1425126"/>
                      <a:ext cx="4609010" cy="1736651"/>
                    </a:xfrm>
                    <a:custGeom>
                      <a:avLst/>
                      <a:gdLst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2035720"/>
                        <a:gd name="connsiteX1" fmla="*/ 4598894 w 4598894"/>
                        <a:gd name="connsiteY1" fmla="*/ 0 h 2035720"/>
                        <a:gd name="connsiteX2" fmla="*/ 4598894 w 4598894"/>
                        <a:gd name="connsiteY2" fmla="*/ 1721224 h 2035720"/>
                        <a:gd name="connsiteX3" fmla="*/ 0 w 4598894"/>
                        <a:gd name="connsiteY3" fmla="*/ 1721224 h 2035720"/>
                        <a:gd name="connsiteX4" fmla="*/ 0 w 4598894"/>
                        <a:gd name="connsiteY4" fmla="*/ 0 h 2035720"/>
                        <a:gd name="connsiteX0" fmla="*/ 0 w 4598894"/>
                        <a:gd name="connsiteY0" fmla="*/ 0 h 2371705"/>
                        <a:gd name="connsiteX1" fmla="*/ 4598894 w 4598894"/>
                        <a:gd name="connsiteY1" fmla="*/ 0 h 2371705"/>
                        <a:gd name="connsiteX2" fmla="*/ 4598894 w 4598894"/>
                        <a:gd name="connsiteY2" fmla="*/ 1721224 h 2371705"/>
                        <a:gd name="connsiteX3" fmla="*/ 0 w 4598894"/>
                        <a:gd name="connsiteY3" fmla="*/ 1721224 h 2371705"/>
                        <a:gd name="connsiteX4" fmla="*/ 0 w 4598894"/>
                        <a:gd name="connsiteY4" fmla="*/ 0 h 2371705"/>
                        <a:gd name="connsiteX0" fmla="*/ 0 w 4598894"/>
                        <a:gd name="connsiteY0" fmla="*/ 0 h 2418530"/>
                        <a:gd name="connsiteX1" fmla="*/ 4598894 w 4598894"/>
                        <a:gd name="connsiteY1" fmla="*/ 0 h 2418530"/>
                        <a:gd name="connsiteX2" fmla="*/ 4598894 w 4598894"/>
                        <a:gd name="connsiteY2" fmla="*/ 1721224 h 2418530"/>
                        <a:gd name="connsiteX3" fmla="*/ 0 w 4598894"/>
                        <a:gd name="connsiteY3" fmla="*/ 1721224 h 2418530"/>
                        <a:gd name="connsiteX4" fmla="*/ 0 w 4598894"/>
                        <a:gd name="connsiteY4" fmla="*/ 0 h 241853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38404"/>
                        <a:gd name="connsiteX1" fmla="*/ 4598894 w 4598894"/>
                        <a:gd name="connsiteY1" fmla="*/ 0 h 2438404"/>
                        <a:gd name="connsiteX2" fmla="*/ 4598894 w 4598894"/>
                        <a:gd name="connsiteY2" fmla="*/ 1721224 h 2438404"/>
                        <a:gd name="connsiteX3" fmla="*/ 0 w 4598894"/>
                        <a:gd name="connsiteY3" fmla="*/ 1721224 h 2438404"/>
                        <a:gd name="connsiteX4" fmla="*/ 0 w 4598894"/>
                        <a:gd name="connsiteY4" fmla="*/ 0 h 2438404"/>
                        <a:gd name="connsiteX0" fmla="*/ 0 w 4598894"/>
                        <a:gd name="connsiteY0" fmla="*/ 0 h 2448084"/>
                        <a:gd name="connsiteX1" fmla="*/ 4598894 w 4598894"/>
                        <a:gd name="connsiteY1" fmla="*/ 0 h 2448084"/>
                        <a:gd name="connsiteX2" fmla="*/ 4598894 w 4598894"/>
                        <a:gd name="connsiteY2" fmla="*/ 1721224 h 2448084"/>
                        <a:gd name="connsiteX3" fmla="*/ 0 w 4598894"/>
                        <a:gd name="connsiteY3" fmla="*/ 1721224 h 2448084"/>
                        <a:gd name="connsiteX4" fmla="*/ 0 w 4598894"/>
                        <a:gd name="connsiteY4" fmla="*/ 0 h 2448084"/>
                        <a:gd name="connsiteX0" fmla="*/ 0 w 4598894"/>
                        <a:gd name="connsiteY0" fmla="*/ 0 h 2431118"/>
                        <a:gd name="connsiteX1" fmla="*/ 4598894 w 4598894"/>
                        <a:gd name="connsiteY1" fmla="*/ 0 h 2431118"/>
                        <a:gd name="connsiteX2" fmla="*/ 4598894 w 4598894"/>
                        <a:gd name="connsiteY2" fmla="*/ 1721224 h 2431118"/>
                        <a:gd name="connsiteX3" fmla="*/ 0 w 4598894"/>
                        <a:gd name="connsiteY3" fmla="*/ 1721224 h 2431118"/>
                        <a:gd name="connsiteX4" fmla="*/ 0 w 4598894"/>
                        <a:gd name="connsiteY4" fmla="*/ 0 h 2431118"/>
                        <a:gd name="connsiteX0" fmla="*/ 0 w 4598894"/>
                        <a:gd name="connsiteY0" fmla="*/ 16513 h 2447631"/>
                        <a:gd name="connsiteX1" fmla="*/ 4593074 w 4598894"/>
                        <a:gd name="connsiteY1" fmla="*/ 0 h 2447631"/>
                        <a:gd name="connsiteX2" fmla="*/ 4598894 w 4598894"/>
                        <a:gd name="connsiteY2" fmla="*/ 1737737 h 2447631"/>
                        <a:gd name="connsiteX3" fmla="*/ 0 w 4598894"/>
                        <a:gd name="connsiteY3" fmla="*/ 1737737 h 2447631"/>
                        <a:gd name="connsiteX4" fmla="*/ 0 w 4598894"/>
                        <a:gd name="connsiteY4" fmla="*/ 16513 h 2447631"/>
                        <a:gd name="connsiteX0" fmla="*/ 0 w 4598894"/>
                        <a:gd name="connsiteY0" fmla="*/ 16513 h 2447631"/>
                        <a:gd name="connsiteX1" fmla="*/ 4593074 w 4598894"/>
                        <a:gd name="connsiteY1" fmla="*/ 0 h 2447631"/>
                        <a:gd name="connsiteX2" fmla="*/ 4598894 w 4598894"/>
                        <a:gd name="connsiteY2" fmla="*/ 1737737 h 2447631"/>
                        <a:gd name="connsiteX3" fmla="*/ 0 w 4598894"/>
                        <a:gd name="connsiteY3" fmla="*/ 1737737 h 2447631"/>
                        <a:gd name="connsiteX4" fmla="*/ 0 w 4598894"/>
                        <a:gd name="connsiteY4" fmla="*/ 16513 h 2447631"/>
                        <a:gd name="connsiteX0" fmla="*/ 0 w 4598894"/>
                        <a:gd name="connsiteY0" fmla="*/ 16513 h 2447631"/>
                        <a:gd name="connsiteX1" fmla="*/ 4593074 w 4598894"/>
                        <a:gd name="connsiteY1" fmla="*/ 0 h 2447631"/>
                        <a:gd name="connsiteX2" fmla="*/ 4598894 w 4598894"/>
                        <a:gd name="connsiteY2" fmla="*/ 1737737 h 2447631"/>
                        <a:gd name="connsiteX3" fmla="*/ 0 w 4598894"/>
                        <a:gd name="connsiteY3" fmla="*/ 1737737 h 2447631"/>
                        <a:gd name="connsiteX4" fmla="*/ 0 w 4598894"/>
                        <a:gd name="connsiteY4" fmla="*/ 16513 h 244763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32 w 4607111"/>
                        <a:gd name="connsiteY0" fmla="*/ 0 h 2450471"/>
                        <a:gd name="connsiteX1" fmla="*/ 4601291 w 4607111"/>
                        <a:gd name="connsiteY1" fmla="*/ 2840 h 2450471"/>
                        <a:gd name="connsiteX2" fmla="*/ 4607111 w 4607111"/>
                        <a:gd name="connsiteY2" fmla="*/ 1740577 h 2450471"/>
                        <a:gd name="connsiteX3" fmla="*/ 8217 w 4607111"/>
                        <a:gd name="connsiteY3" fmla="*/ 1740577 h 2450471"/>
                        <a:gd name="connsiteX4" fmla="*/ 32 w 4607111"/>
                        <a:gd name="connsiteY4" fmla="*/ 0 h 2450471"/>
                        <a:gd name="connsiteX0" fmla="*/ 32 w 4607111"/>
                        <a:gd name="connsiteY0" fmla="*/ 0 h 2450471"/>
                        <a:gd name="connsiteX1" fmla="*/ 4601291 w 4607111"/>
                        <a:gd name="connsiteY1" fmla="*/ 2840 h 2450471"/>
                        <a:gd name="connsiteX2" fmla="*/ 4607111 w 4607111"/>
                        <a:gd name="connsiteY2" fmla="*/ 1740577 h 2450471"/>
                        <a:gd name="connsiteX3" fmla="*/ 8217 w 4607111"/>
                        <a:gd name="connsiteY3" fmla="*/ 1740577 h 2450471"/>
                        <a:gd name="connsiteX4" fmla="*/ 32 w 4607111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5157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2129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2129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2129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33259"/>
                        <a:gd name="connsiteX1" fmla="*/ 4601259 w 4607079"/>
                        <a:gd name="connsiteY1" fmla="*/ 2840 h 2433259"/>
                        <a:gd name="connsiteX2" fmla="*/ 4607079 w 4607079"/>
                        <a:gd name="connsiteY2" fmla="*/ 1740577 h 2433259"/>
                        <a:gd name="connsiteX3" fmla="*/ 2129 w 4607079"/>
                        <a:gd name="connsiteY3" fmla="*/ 1740577 h 2433259"/>
                        <a:gd name="connsiteX4" fmla="*/ 0 w 4607079"/>
                        <a:gd name="connsiteY4" fmla="*/ 0 h 2433259"/>
                        <a:gd name="connsiteX0" fmla="*/ 0 w 4607079"/>
                        <a:gd name="connsiteY0" fmla="*/ 0 h 2435402"/>
                        <a:gd name="connsiteX1" fmla="*/ 4601259 w 4607079"/>
                        <a:gd name="connsiteY1" fmla="*/ 2840 h 2435402"/>
                        <a:gd name="connsiteX2" fmla="*/ 4607079 w 4607079"/>
                        <a:gd name="connsiteY2" fmla="*/ 1740577 h 2435402"/>
                        <a:gd name="connsiteX3" fmla="*/ 2129 w 4607079"/>
                        <a:gd name="connsiteY3" fmla="*/ 1740577 h 2435402"/>
                        <a:gd name="connsiteX4" fmla="*/ 0 w 4607079"/>
                        <a:gd name="connsiteY4" fmla="*/ 0 h 2435402"/>
                        <a:gd name="connsiteX0" fmla="*/ 0 w 4603257"/>
                        <a:gd name="connsiteY0" fmla="*/ 0 h 2435403"/>
                        <a:gd name="connsiteX1" fmla="*/ 4601259 w 4603257"/>
                        <a:gd name="connsiteY1" fmla="*/ 2840 h 2435403"/>
                        <a:gd name="connsiteX2" fmla="*/ 4603257 w 4603257"/>
                        <a:gd name="connsiteY2" fmla="*/ 1740578 h 2435403"/>
                        <a:gd name="connsiteX3" fmla="*/ 2129 w 4603257"/>
                        <a:gd name="connsiteY3" fmla="*/ 1740577 h 2435403"/>
                        <a:gd name="connsiteX4" fmla="*/ 0 w 4603257"/>
                        <a:gd name="connsiteY4" fmla="*/ 0 h 2435403"/>
                        <a:gd name="connsiteX0" fmla="*/ 0 w 4601259"/>
                        <a:gd name="connsiteY0" fmla="*/ 0 h 2435403"/>
                        <a:gd name="connsiteX1" fmla="*/ 4601259 w 4601259"/>
                        <a:gd name="connsiteY1" fmla="*/ 2840 h 2435403"/>
                        <a:gd name="connsiteX2" fmla="*/ 4595612 w 4601259"/>
                        <a:gd name="connsiteY2" fmla="*/ 1740577 h 2435403"/>
                        <a:gd name="connsiteX3" fmla="*/ 2129 w 4601259"/>
                        <a:gd name="connsiteY3" fmla="*/ 1740577 h 2435403"/>
                        <a:gd name="connsiteX4" fmla="*/ 0 w 4601259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1259"/>
                        <a:gd name="connsiteY0" fmla="*/ 0 h 2435403"/>
                        <a:gd name="connsiteX1" fmla="*/ 4601259 w 4601259"/>
                        <a:gd name="connsiteY1" fmla="*/ 2840 h 2435403"/>
                        <a:gd name="connsiteX2" fmla="*/ 4599436 w 4601259"/>
                        <a:gd name="connsiteY2" fmla="*/ 1740577 h 2435403"/>
                        <a:gd name="connsiteX3" fmla="*/ 2129 w 4601259"/>
                        <a:gd name="connsiteY3" fmla="*/ 1740577 h 2435403"/>
                        <a:gd name="connsiteX4" fmla="*/ 0 w 4601259"/>
                        <a:gd name="connsiteY4" fmla="*/ 0 h 2435403"/>
                        <a:gd name="connsiteX0" fmla="*/ 0 w 4601259"/>
                        <a:gd name="connsiteY0" fmla="*/ 0 h 2427750"/>
                        <a:gd name="connsiteX1" fmla="*/ 4601259 w 4601259"/>
                        <a:gd name="connsiteY1" fmla="*/ 2840 h 2427750"/>
                        <a:gd name="connsiteX2" fmla="*/ 4599436 w 4601259"/>
                        <a:gd name="connsiteY2" fmla="*/ 1740577 h 2427750"/>
                        <a:gd name="connsiteX3" fmla="*/ 2129 w 4601259"/>
                        <a:gd name="connsiteY3" fmla="*/ 1740577 h 2427750"/>
                        <a:gd name="connsiteX4" fmla="*/ 0 w 4601259"/>
                        <a:gd name="connsiteY4" fmla="*/ 0 h 2427750"/>
                        <a:gd name="connsiteX0" fmla="*/ 0 w 4601259"/>
                        <a:gd name="connsiteY0" fmla="*/ 0 h 2427750"/>
                        <a:gd name="connsiteX1" fmla="*/ 4601259 w 4601259"/>
                        <a:gd name="connsiteY1" fmla="*/ 2840 h 2427750"/>
                        <a:gd name="connsiteX2" fmla="*/ 4599436 w 4601259"/>
                        <a:gd name="connsiteY2" fmla="*/ 1740577 h 2427750"/>
                        <a:gd name="connsiteX3" fmla="*/ 2129 w 4601259"/>
                        <a:gd name="connsiteY3" fmla="*/ 1740577 h 2427750"/>
                        <a:gd name="connsiteX4" fmla="*/ 0 w 4601259"/>
                        <a:gd name="connsiteY4" fmla="*/ 0 h 2427750"/>
                        <a:gd name="connsiteX0" fmla="*/ 0 w 4601259"/>
                        <a:gd name="connsiteY0" fmla="*/ 0 h 2445668"/>
                        <a:gd name="connsiteX1" fmla="*/ 4601259 w 4601259"/>
                        <a:gd name="connsiteY1" fmla="*/ 20758 h 2445668"/>
                        <a:gd name="connsiteX2" fmla="*/ 4599436 w 4601259"/>
                        <a:gd name="connsiteY2" fmla="*/ 1758495 h 2445668"/>
                        <a:gd name="connsiteX3" fmla="*/ 2129 w 4601259"/>
                        <a:gd name="connsiteY3" fmla="*/ 1758495 h 2445668"/>
                        <a:gd name="connsiteX4" fmla="*/ 0 w 4601259"/>
                        <a:gd name="connsiteY4" fmla="*/ 0 h 2445668"/>
                        <a:gd name="connsiteX0" fmla="*/ 0 w 4605757"/>
                        <a:gd name="connsiteY0" fmla="*/ 0 h 2445668"/>
                        <a:gd name="connsiteX1" fmla="*/ 4601259 w 4605757"/>
                        <a:gd name="connsiteY1" fmla="*/ 20758 h 2445668"/>
                        <a:gd name="connsiteX2" fmla="*/ 4605757 w 4605757"/>
                        <a:gd name="connsiteY2" fmla="*/ 1758495 h 2445668"/>
                        <a:gd name="connsiteX3" fmla="*/ 2129 w 4605757"/>
                        <a:gd name="connsiteY3" fmla="*/ 1758495 h 2445668"/>
                        <a:gd name="connsiteX4" fmla="*/ 0 w 4605757"/>
                        <a:gd name="connsiteY4" fmla="*/ 0 h 2445668"/>
                        <a:gd name="connsiteX0" fmla="*/ 0 w 4605757"/>
                        <a:gd name="connsiteY0" fmla="*/ 0 h 2445668"/>
                        <a:gd name="connsiteX1" fmla="*/ 4601259 w 4605757"/>
                        <a:gd name="connsiteY1" fmla="*/ 20758 h 2445668"/>
                        <a:gd name="connsiteX2" fmla="*/ 4605757 w 4605757"/>
                        <a:gd name="connsiteY2" fmla="*/ 1758492 h 2445668"/>
                        <a:gd name="connsiteX3" fmla="*/ 2129 w 4605757"/>
                        <a:gd name="connsiteY3" fmla="*/ 1758495 h 2445668"/>
                        <a:gd name="connsiteX4" fmla="*/ 0 w 4605757"/>
                        <a:gd name="connsiteY4" fmla="*/ 0 h 2445668"/>
                        <a:gd name="connsiteX0" fmla="*/ 0 w 4601257"/>
                        <a:gd name="connsiteY0" fmla="*/ 0 h 2445668"/>
                        <a:gd name="connsiteX1" fmla="*/ 4601259 w 4601257"/>
                        <a:gd name="connsiteY1" fmla="*/ 20758 h 2445668"/>
                        <a:gd name="connsiteX2" fmla="*/ 4584199 w 4601257"/>
                        <a:gd name="connsiteY2" fmla="*/ 1758492 h 2445668"/>
                        <a:gd name="connsiteX3" fmla="*/ 2129 w 4601257"/>
                        <a:gd name="connsiteY3" fmla="*/ 1758495 h 2445668"/>
                        <a:gd name="connsiteX4" fmla="*/ 0 w 4601257"/>
                        <a:gd name="connsiteY4" fmla="*/ 0 h 2445668"/>
                        <a:gd name="connsiteX0" fmla="*/ 0 w 4601259"/>
                        <a:gd name="connsiteY0" fmla="*/ 0 h 2554454"/>
                        <a:gd name="connsiteX1" fmla="*/ 4601259 w 4601259"/>
                        <a:gd name="connsiteY1" fmla="*/ 20758 h 2554454"/>
                        <a:gd name="connsiteX2" fmla="*/ 4584199 w 4601259"/>
                        <a:gd name="connsiteY2" fmla="*/ 1758492 h 2554454"/>
                        <a:gd name="connsiteX3" fmla="*/ 2129 w 4601259"/>
                        <a:gd name="connsiteY3" fmla="*/ 1758495 h 2554454"/>
                        <a:gd name="connsiteX4" fmla="*/ 0 w 4601259"/>
                        <a:gd name="connsiteY4" fmla="*/ 0 h 2554454"/>
                        <a:gd name="connsiteX0" fmla="*/ 0 w 4601259"/>
                        <a:gd name="connsiteY0" fmla="*/ 0 h 2613872"/>
                        <a:gd name="connsiteX1" fmla="*/ 4601259 w 4601259"/>
                        <a:gd name="connsiteY1" fmla="*/ 20758 h 2613872"/>
                        <a:gd name="connsiteX2" fmla="*/ 4584199 w 4601259"/>
                        <a:gd name="connsiteY2" fmla="*/ 1758492 h 2613872"/>
                        <a:gd name="connsiteX3" fmla="*/ 2129 w 4601259"/>
                        <a:gd name="connsiteY3" fmla="*/ 1758495 h 2613872"/>
                        <a:gd name="connsiteX4" fmla="*/ 0 w 4601259"/>
                        <a:gd name="connsiteY4" fmla="*/ 0 h 2613872"/>
                        <a:gd name="connsiteX0" fmla="*/ 0 w 4601259"/>
                        <a:gd name="connsiteY0" fmla="*/ 0 h 2658892"/>
                        <a:gd name="connsiteX1" fmla="*/ 4601259 w 4601259"/>
                        <a:gd name="connsiteY1" fmla="*/ 20758 h 2658892"/>
                        <a:gd name="connsiteX2" fmla="*/ 4584199 w 4601259"/>
                        <a:gd name="connsiteY2" fmla="*/ 1758492 h 2658892"/>
                        <a:gd name="connsiteX3" fmla="*/ 2129 w 4601259"/>
                        <a:gd name="connsiteY3" fmla="*/ 1758495 h 2658892"/>
                        <a:gd name="connsiteX4" fmla="*/ 0 w 4601259"/>
                        <a:gd name="connsiteY4" fmla="*/ 0 h 2658892"/>
                        <a:gd name="connsiteX0" fmla="*/ 0 w 4601259"/>
                        <a:gd name="connsiteY0" fmla="*/ 0 h 2689085"/>
                        <a:gd name="connsiteX1" fmla="*/ 4601259 w 4601259"/>
                        <a:gd name="connsiteY1" fmla="*/ 20758 h 2689085"/>
                        <a:gd name="connsiteX2" fmla="*/ 4584199 w 4601259"/>
                        <a:gd name="connsiteY2" fmla="*/ 1758492 h 2689085"/>
                        <a:gd name="connsiteX3" fmla="*/ 2129 w 4601259"/>
                        <a:gd name="connsiteY3" fmla="*/ 1758495 h 2689085"/>
                        <a:gd name="connsiteX4" fmla="*/ 0 w 4601259"/>
                        <a:gd name="connsiteY4" fmla="*/ 0 h 2689085"/>
                        <a:gd name="connsiteX0" fmla="*/ 0 w 4601259"/>
                        <a:gd name="connsiteY0" fmla="*/ 0 h 2662072"/>
                        <a:gd name="connsiteX1" fmla="*/ 4601259 w 4601259"/>
                        <a:gd name="connsiteY1" fmla="*/ 20758 h 2662072"/>
                        <a:gd name="connsiteX2" fmla="*/ 4584199 w 4601259"/>
                        <a:gd name="connsiteY2" fmla="*/ 1758492 h 2662072"/>
                        <a:gd name="connsiteX3" fmla="*/ 2129 w 4601259"/>
                        <a:gd name="connsiteY3" fmla="*/ 1758495 h 2662072"/>
                        <a:gd name="connsiteX4" fmla="*/ 0 w 4601259"/>
                        <a:gd name="connsiteY4" fmla="*/ 0 h 2662072"/>
                        <a:gd name="connsiteX0" fmla="*/ 0 w 4601259"/>
                        <a:gd name="connsiteY0" fmla="*/ 0 h 2639178"/>
                        <a:gd name="connsiteX1" fmla="*/ 4601259 w 4601259"/>
                        <a:gd name="connsiteY1" fmla="*/ 20758 h 2639178"/>
                        <a:gd name="connsiteX2" fmla="*/ 4584199 w 4601259"/>
                        <a:gd name="connsiteY2" fmla="*/ 1758492 h 2639178"/>
                        <a:gd name="connsiteX3" fmla="*/ 2129 w 4601259"/>
                        <a:gd name="connsiteY3" fmla="*/ 1758495 h 2639178"/>
                        <a:gd name="connsiteX4" fmla="*/ 0 w 4601259"/>
                        <a:gd name="connsiteY4" fmla="*/ 0 h 2639178"/>
                        <a:gd name="connsiteX0" fmla="*/ 0 w 4601259"/>
                        <a:gd name="connsiteY0" fmla="*/ 0 h 2616347"/>
                        <a:gd name="connsiteX1" fmla="*/ 4601259 w 4601259"/>
                        <a:gd name="connsiteY1" fmla="*/ 20758 h 2616347"/>
                        <a:gd name="connsiteX2" fmla="*/ 4584199 w 4601259"/>
                        <a:gd name="connsiteY2" fmla="*/ 1758492 h 2616347"/>
                        <a:gd name="connsiteX3" fmla="*/ 2129 w 4601259"/>
                        <a:gd name="connsiteY3" fmla="*/ 1758495 h 2616347"/>
                        <a:gd name="connsiteX4" fmla="*/ 0 w 4601259"/>
                        <a:gd name="connsiteY4" fmla="*/ 0 h 2616347"/>
                        <a:gd name="connsiteX0" fmla="*/ 0 w 4601259"/>
                        <a:gd name="connsiteY0" fmla="*/ 0 h 2632741"/>
                        <a:gd name="connsiteX1" fmla="*/ 4601259 w 4601259"/>
                        <a:gd name="connsiteY1" fmla="*/ 20758 h 2632741"/>
                        <a:gd name="connsiteX2" fmla="*/ 4584199 w 4601259"/>
                        <a:gd name="connsiteY2" fmla="*/ 1758492 h 2632741"/>
                        <a:gd name="connsiteX3" fmla="*/ 2129 w 4601259"/>
                        <a:gd name="connsiteY3" fmla="*/ 1758495 h 2632741"/>
                        <a:gd name="connsiteX4" fmla="*/ 0 w 4601259"/>
                        <a:gd name="connsiteY4" fmla="*/ 0 h 2632741"/>
                        <a:gd name="connsiteX0" fmla="*/ 0 w 4601259"/>
                        <a:gd name="connsiteY0" fmla="*/ 0 h 2663003"/>
                        <a:gd name="connsiteX1" fmla="*/ 4601259 w 4601259"/>
                        <a:gd name="connsiteY1" fmla="*/ 20758 h 2663003"/>
                        <a:gd name="connsiteX2" fmla="*/ 4584199 w 4601259"/>
                        <a:gd name="connsiteY2" fmla="*/ 1758492 h 2663003"/>
                        <a:gd name="connsiteX3" fmla="*/ 2129 w 4601259"/>
                        <a:gd name="connsiteY3" fmla="*/ 1758495 h 2663003"/>
                        <a:gd name="connsiteX4" fmla="*/ 0 w 4601259"/>
                        <a:gd name="connsiteY4" fmla="*/ 0 h 2663003"/>
                        <a:gd name="connsiteX0" fmla="*/ 0 w 4601259"/>
                        <a:gd name="connsiteY0" fmla="*/ 0 h 2693387"/>
                        <a:gd name="connsiteX1" fmla="*/ 4601259 w 4601259"/>
                        <a:gd name="connsiteY1" fmla="*/ 20758 h 2693387"/>
                        <a:gd name="connsiteX2" fmla="*/ 4584199 w 4601259"/>
                        <a:gd name="connsiteY2" fmla="*/ 1758492 h 2693387"/>
                        <a:gd name="connsiteX3" fmla="*/ 2129 w 4601259"/>
                        <a:gd name="connsiteY3" fmla="*/ 1758495 h 2693387"/>
                        <a:gd name="connsiteX4" fmla="*/ 0 w 4601259"/>
                        <a:gd name="connsiteY4" fmla="*/ 0 h 2693387"/>
                        <a:gd name="connsiteX0" fmla="*/ 0 w 4601259"/>
                        <a:gd name="connsiteY0" fmla="*/ 0 h 2655425"/>
                        <a:gd name="connsiteX1" fmla="*/ 4601259 w 4601259"/>
                        <a:gd name="connsiteY1" fmla="*/ 20758 h 2655425"/>
                        <a:gd name="connsiteX2" fmla="*/ 4584199 w 4601259"/>
                        <a:gd name="connsiteY2" fmla="*/ 1758492 h 2655425"/>
                        <a:gd name="connsiteX3" fmla="*/ 2129 w 4601259"/>
                        <a:gd name="connsiteY3" fmla="*/ 1758495 h 2655425"/>
                        <a:gd name="connsiteX4" fmla="*/ 0 w 4601259"/>
                        <a:gd name="connsiteY4" fmla="*/ 0 h 2655425"/>
                        <a:gd name="connsiteX0" fmla="*/ 0 w 4601259"/>
                        <a:gd name="connsiteY0" fmla="*/ 0 h 2648683"/>
                        <a:gd name="connsiteX1" fmla="*/ 4601259 w 4601259"/>
                        <a:gd name="connsiteY1" fmla="*/ 20758 h 2648683"/>
                        <a:gd name="connsiteX2" fmla="*/ 4584199 w 4601259"/>
                        <a:gd name="connsiteY2" fmla="*/ 1758492 h 2648683"/>
                        <a:gd name="connsiteX3" fmla="*/ 2129 w 4601259"/>
                        <a:gd name="connsiteY3" fmla="*/ 1740642 h 2648683"/>
                        <a:gd name="connsiteX4" fmla="*/ 0 w 4601259"/>
                        <a:gd name="connsiteY4" fmla="*/ 0 h 2648683"/>
                        <a:gd name="connsiteX0" fmla="*/ 0 w 4601259"/>
                        <a:gd name="connsiteY0" fmla="*/ 0 h 2610788"/>
                        <a:gd name="connsiteX1" fmla="*/ 4601259 w 4601259"/>
                        <a:gd name="connsiteY1" fmla="*/ 20758 h 2610788"/>
                        <a:gd name="connsiteX2" fmla="*/ 4584199 w 4601259"/>
                        <a:gd name="connsiteY2" fmla="*/ 1758492 h 2610788"/>
                        <a:gd name="connsiteX3" fmla="*/ 2129 w 4601259"/>
                        <a:gd name="connsiteY3" fmla="*/ 1740642 h 2610788"/>
                        <a:gd name="connsiteX4" fmla="*/ 0 w 4601259"/>
                        <a:gd name="connsiteY4" fmla="*/ 0 h 2610788"/>
                        <a:gd name="connsiteX0" fmla="*/ 0 w 4601259"/>
                        <a:gd name="connsiteY0" fmla="*/ 0 h 2621855"/>
                        <a:gd name="connsiteX1" fmla="*/ 4601259 w 4601259"/>
                        <a:gd name="connsiteY1" fmla="*/ 20758 h 2621855"/>
                        <a:gd name="connsiteX2" fmla="*/ 4584199 w 4601259"/>
                        <a:gd name="connsiteY2" fmla="*/ 1776344 h 2621855"/>
                        <a:gd name="connsiteX3" fmla="*/ 2129 w 4601259"/>
                        <a:gd name="connsiteY3" fmla="*/ 1740642 h 2621855"/>
                        <a:gd name="connsiteX4" fmla="*/ 0 w 4601259"/>
                        <a:gd name="connsiteY4" fmla="*/ 0 h 2621855"/>
                        <a:gd name="connsiteX0" fmla="*/ 0 w 4601259"/>
                        <a:gd name="connsiteY0" fmla="*/ 0 h 2501713"/>
                        <a:gd name="connsiteX1" fmla="*/ 4601259 w 4601259"/>
                        <a:gd name="connsiteY1" fmla="*/ 20758 h 2501713"/>
                        <a:gd name="connsiteX2" fmla="*/ 4584199 w 4601259"/>
                        <a:gd name="connsiteY2" fmla="*/ 1776344 h 2501713"/>
                        <a:gd name="connsiteX3" fmla="*/ 2129 w 4601259"/>
                        <a:gd name="connsiteY3" fmla="*/ 1740642 h 2501713"/>
                        <a:gd name="connsiteX4" fmla="*/ 0 w 4601259"/>
                        <a:gd name="connsiteY4" fmla="*/ 0 h 2501713"/>
                        <a:gd name="connsiteX0" fmla="*/ 0 w 4601259"/>
                        <a:gd name="connsiteY0" fmla="*/ 0 h 2531619"/>
                        <a:gd name="connsiteX1" fmla="*/ 4601259 w 4601259"/>
                        <a:gd name="connsiteY1" fmla="*/ 20758 h 2531619"/>
                        <a:gd name="connsiteX2" fmla="*/ 4584199 w 4601259"/>
                        <a:gd name="connsiteY2" fmla="*/ 1776344 h 2531619"/>
                        <a:gd name="connsiteX3" fmla="*/ 2129 w 4601259"/>
                        <a:gd name="connsiteY3" fmla="*/ 1812054 h 2531619"/>
                        <a:gd name="connsiteX4" fmla="*/ 0 w 4601259"/>
                        <a:gd name="connsiteY4" fmla="*/ 0 h 2531619"/>
                        <a:gd name="connsiteX0" fmla="*/ 0 w 4601259"/>
                        <a:gd name="connsiteY0" fmla="*/ 0 h 2507819"/>
                        <a:gd name="connsiteX1" fmla="*/ 4601259 w 4601259"/>
                        <a:gd name="connsiteY1" fmla="*/ 20758 h 2507819"/>
                        <a:gd name="connsiteX2" fmla="*/ 4584199 w 4601259"/>
                        <a:gd name="connsiteY2" fmla="*/ 1776344 h 2507819"/>
                        <a:gd name="connsiteX3" fmla="*/ 2129 w 4601259"/>
                        <a:gd name="connsiteY3" fmla="*/ 1812054 h 2507819"/>
                        <a:gd name="connsiteX4" fmla="*/ 0 w 4601259"/>
                        <a:gd name="connsiteY4" fmla="*/ 0 h 2507819"/>
                        <a:gd name="connsiteX0" fmla="*/ 35783 w 4637042"/>
                        <a:gd name="connsiteY0" fmla="*/ 0 h 2507819"/>
                        <a:gd name="connsiteX1" fmla="*/ 4637042 w 4637042"/>
                        <a:gd name="connsiteY1" fmla="*/ 20758 h 2507819"/>
                        <a:gd name="connsiteX2" fmla="*/ 4619982 w 4637042"/>
                        <a:gd name="connsiteY2" fmla="*/ 1776344 h 2507819"/>
                        <a:gd name="connsiteX3" fmla="*/ 130 w 4637042"/>
                        <a:gd name="connsiteY3" fmla="*/ 1812054 h 2507819"/>
                        <a:gd name="connsiteX4" fmla="*/ 35783 w 4637042"/>
                        <a:gd name="connsiteY4" fmla="*/ 0 h 2507819"/>
                        <a:gd name="connsiteX0" fmla="*/ 10782 w 4612041"/>
                        <a:gd name="connsiteY0" fmla="*/ 0 h 2507819"/>
                        <a:gd name="connsiteX1" fmla="*/ 4612041 w 4612041"/>
                        <a:gd name="connsiteY1" fmla="*/ 20758 h 2507819"/>
                        <a:gd name="connsiteX2" fmla="*/ 4594981 w 4612041"/>
                        <a:gd name="connsiteY2" fmla="*/ 1776344 h 2507819"/>
                        <a:gd name="connsiteX3" fmla="*/ 316 w 4612041"/>
                        <a:gd name="connsiteY3" fmla="*/ 1812054 h 2507819"/>
                        <a:gd name="connsiteX4" fmla="*/ 10782 w 4612041"/>
                        <a:gd name="connsiteY4" fmla="*/ 0 h 2507819"/>
                        <a:gd name="connsiteX0" fmla="*/ 10782 w 4612041"/>
                        <a:gd name="connsiteY0" fmla="*/ 0 h 2493185"/>
                        <a:gd name="connsiteX1" fmla="*/ 4612041 w 4612041"/>
                        <a:gd name="connsiteY1" fmla="*/ 20758 h 2493185"/>
                        <a:gd name="connsiteX2" fmla="*/ 4594981 w 4612041"/>
                        <a:gd name="connsiteY2" fmla="*/ 1776344 h 2493185"/>
                        <a:gd name="connsiteX3" fmla="*/ 316 w 4612041"/>
                        <a:gd name="connsiteY3" fmla="*/ 1776347 h 2493185"/>
                        <a:gd name="connsiteX4" fmla="*/ 10782 w 4612041"/>
                        <a:gd name="connsiteY4" fmla="*/ 0 h 2493185"/>
                        <a:gd name="connsiteX0" fmla="*/ 10782 w 4612041"/>
                        <a:gd name="connsiteY0" fmla="*/ 0 h 2510566"/>
                        <a:gd name="connsiteX1" fmla="*/ 4612041 w 4612041"/>
                        <a:gd name="connsiteY1" fmla="*/ 20758 h 2510566"/>
                        <a:gd name="connsiteX2" fmla="*/ 4594981 w 4612041"/>
                        <a:gd name="connsiteY2" fmla="*/ 1776344 h 2510566"/>
                        <a:gd name="connsiteX3" fmla="*/ 316 w 4612041"/>
                        <a:gd name="connsiteY3" fmla="*/ 1776347 h 2510566"/>
                        <a:gd name="connsiteX4" fmla="*/ 10782 w 4612041"/>
                        <a:gd name="connsiteY4" fmla="*/ 0 h 2510566"/>
                        <a:gd name="connsiteX0" fmla="*/ 10782 w 4612041"/>
                        <a:gd name="connsiteY0" fmla="*/ 0 h 2522360"/>
                        <a:gd name="connsiteX1" fmla="*/ 4612041 w 4612041"/>
                        <a:gd name="connsiteY1" fmla="*/ 20758 h 2522360"/>
                        <a:gd name="connsiteX2" fmla="*/ 4594981 w 4612041"/>
                        <a:gd name="connsiteY2" fmla="*/ 1776344 h 2522360"/>
                        <a:gd name="connsiteX3" fmla="*/ 316 w 4612041"/>
                        <a:gd name="connsiteY3" fmla="*/ 1776347 h 2522360"/>
                        <a:gd name="connsiteX4" fmla="*/ 10782 w 4612041"/>
                        <a:gd name="connsiteY4" fmla="*/ 0 h 2522360"/>
                        <a:gd name="connsiteX0" fmla="*/ 10782 w 4612041"/>
                        <a:gd name="connsiteY0" fmla="*/ 0 h 2534308"/>
                        <a:gd name="connsiteX1" fmla="*/ 4612041 w 4612041"/>
                        <a:gd name="connsiteY1" fmla="*/ 20758 h 2534308"/>
                        <a:gd name="connsiteX2" fmla="*/ 4594981 w 4612041"/>
                        <a:gd name="connsiteY2" fmla="*/ 1776344 h 2534308"/>
                        <a:gd name="connsiteX3" fmla="*/ 316 w 4612041"/>
                        <a:gd name="connsiteY3" fmla="*/ 1776347 h 2534308"/>
                        <a:gd name="connsiteX4" fmla="*/ 10782 w 4612041"/>
                        <a:gd name="connsiteY4" fmla="*/ 0 h 2534308"/>
                        <a:gd name="connsiteX0" fmla="*/ 10782 w 4612041"/>
                        <a:gd name="connsiteY0" fmla="*/ 0 h 2510567"/>
                        <a:gd name="connsiteX1" fmla="*/ 4612041 w 4612041"/>
                        <a:gd name="connsiteY1" fmla="*/ 20758 h 2510567"/>
                        <a:gd name="connsiteX2" fmla="*/ 4594981 w 4612041"/>
                        <a:gd name="connsiteY2" fmla="*/ 1776344 h 2510567"/>
                        <a:gd name="connsiteX3" fmla="*/ 316 w 4612041"/>
                        <a:gd name="connsiteY3" fmla="*/ 1776347 h 2510567"/>
                        <a:gd name="connsiteX4" fmla="*/ 10782 w 4612041"/>
                        <a:gd name="connsiteY4" fmla="*/ 0 h 2510567"/>
                        <a:gd name="connsiteX0" fmla="*/ 10782 w 4612041"/>
                        <a:gd name="connsiteY0" fmla="*/ 0 h 2495877"/>
                        <a:gd name="connsiteX1" fmla="*/ 4612041 w 4612041"/>
                        <a:gd name="connsiteY1" fmla="*/ 20758 h 2495877"/>
                        <a:gd name="connsiteX2" fmla="*/ 4594981 w 4612041"/>
                        <a:gd name="connsiteY2" fmla="*/ 1776344 h 2495877"/>
                        <a:gd name="connsiteX3" fmla="*/ 316 w 4612041"/>
                        <a:gd name="connsiteY3" fmla="*/ 1776347 h 2495877"/>
                        <a:gd name="connsiteX4" fmla="*/ 10782 w 4612041"/>
                        <a:gd name="connsiteY4" fmla="*/ 0 h 2495877"/>
                        <a:gd name="connsiteX0" fmla="*/ 10782 w 4612041"/>
                        <a:gd name="connsiteY0" fmla="*/ 0 h 2495877"/>
                        <a:gd name="connsiteX1" fmla="*/ 4612041 w 4612041"/>
                        <a:gd name="connsiteY1" fmla="*/ 20758 h 2495877"/>
                        <a:gd name="connsiteX2" fmla="*/ 4594981 w 4612041"/>
                        <a:gd name="connsiteY2" fmla="*/ 1776344 h 2495877"/>
                        <a:gd name="connsiteX3" fmla="*/ 316 w 4612041"/>
                        <a:gd name="connsiteY3" fmla="*/ 1776347 h 2495877"/>
                        <a:gd name="connsiteX4" fmla="*/ 10782 w 4612041"/>
                        <a:gd name="connsiteY4" fmla="*/ 0 h 2495877"/>
                        <a:gd name="connsiteX0" fmla="*/ 10782 w 4927803"/>
                        <a:gd name="connsiteY0" fmla="*/ 0 h 2394735"/>
                        <a:gd name="connsiteX1" fmla="*/ 4612041 w 4927803"/>
                        <a:gd name="connsiteY1" fmla="*/ 20758 h 2394735"/>
                        <a:gd name="connsiteX2" fmla="*/ 4927803 w 4927803"/>
                        <a:gd name="connsiteY2" fmla="*/ 1590991 h 2394735"/>
                        <a:gd name="connsiteX3" fmla="*/ 316 w 4927803"/>
                        <a:gd name="connsiteY3" fmla="*/ 1776347 h 2394735"/>
                        <a:gd name="connsiteX4" fmla="*/ 10782 w 4927803"/>
                        <a:gd name="connsiteY4" fmla="*/ 0 h 2394735"/>
                        <a:gd name="connsiteX0" fmla="*/ 10782 w 4956752"/>
                        <a:gd name="connsiteY0" fmla="*/ 181444 h 2576179"/>
                        <a:gd name="connsiteX1" fmla="*/ 4956752 w 4956752"/>
                        <a:gd name="connsiteY1" fmla="*/ 0 h 2576179"/>
                        <a:gd name="connsiteX2" fmla="*/ 4927803 w 4956752"/>
                        <a:gd name="connsiteY2" fmla="*/ 1772435 h 2576179"/>
                        <a:gd name="connsiteX3" fmla="*/ 316 w 4956752"/>
                        <a:gd name="connsiteY3" fmla="*/ 1957791 h 2576179"/>
                        <a:gd name="connsiteX4" fmla="*/ 10782 w 4956752"/>
                        <a:gd name="connsiteY4" fmla="*/ 181444 h 2576179"/>
                        <a:gd name="connsiteX0" fmla="*/ 10782 w 4956752"/>
                        <a:gd name="connsiteY0" fmla="*/ 181444 h 2576181"/>
                        <a:gd name="connsiteX1" fmla="*/ 4956752 w 4956752"/>
                        <a:gd name="connsiteY1" fmla="*/ 0 h 2576181"/>
                        <a:gd name="connsiteX2" fmla="*/ 4951577 w 4956752"/>
                        <a:gd name="connsiteY2" fmla="*/ 1772436 h 2576181"/>
                        <a:gd name="connsiteX3" fmla="*/ 316 w 4956752"/>
                        <a:gd name="connsiteY3" fmla="*/ 1957791 h 2576181"/>
                        <a:gd name="connsiteX4" fmla="*/ 10782 w 4956752"/>
                        <a:gd name="connsiteY4" fmla="*/ 181444 h 2576181"/>
                        <a:gd name="connsiteX0" fmla="*/ 0 w 5362000"/>
                        <a:gd name="connsiteY0" fmla="*/ 0 h 2647489"/>
                        <a:gd name="connsiteX1" fmla="*/ 5362000 w 5362000"/>
                        <a:gd name="connsiteY1" fmla="*/ 71310 h 2647489"/>
                        <a:gd name="connsiteX2" fmla="*/ 5356825 w 5362000"/>
                        <a:gd name="connsiteY2" fmla="*/ 1843746 h 2647489"/>
                        <a:gd name="connsiteX3" fmla="*/ 405564 w 5362000"/>
                        <a:gd name="connsiteY3" fmla="*/ 2029101 h 2647489"/>
                        <a:gd name="connsiteX4" fmla="*/ 0 w 5362000"/>
                        <a:gd name="connsiteY4" fmla="*/ 0 h 2647489"/>
                        <a:gd name="connsiteX0" fmla="*/ 0 w 5362000"/>
                        <a:gd name="connsiteY0" fmla="*/ 0 h 2570405"/>
                        <a:gd name="connsiteX1" fmla="*/ 5362000 w 5362000"/>
                        <a:gd name="connsiteY1" fmla="*/ 71310 h 2570405"/>
                        <a:gd name="connsiteX2" fmla="*/ 5356825 w 5362000"/>
                        <a:gd name="connsiteY2" fmla="*/ 1843746 h 2570405"/>
                        <a:gd name="connsiteX3" fmla="*/ 13308 w 5362000"/>
                        <a:gd name="connsiteY3" fmla="*/ 1860599 h 2570405"/>
                        <a:gd name="connsiteX4" fmla="*/ 0 w 5362000"/>
                        <a:gd name="connsiteY4" fmla="*/ 0 h 2570405"/>
                        <a:gd name="connsiteX0" fmla="*/ 4136 w 5349210"/>
                        <a:gd name="connsiteY0" fmla="*/ 0 h 2570403"/>
                        <a:gd name="connsiteX1" fmla="*/ 5349210 w 5349210"/>
                        <a:gd name="connsiteY1" fmla="*/ 71310 h 2570403"/>
                        <a:gd name="connsiteX2" fmla="*/ 5344035 w 5349210"/>
                        <a:gd name="connsiteY2" fmla="*/ 1843746 h 2570403"/>
                        <a:gd name="connsiteX3" fmla="*/ 518 w 5349210"/>
                        <a:gd name="connsiteY3" fmla="*/ 1860599 h 2570403"/>
                        <a:gd name="connsiteX4" fmla="*/ 4136 w 5349210"/>
                        <a:gd name="connsiteY4" fmla="*/ 0 h 2570403"/>
                        <a:gd name="connsiteX0" fmla="*/ 4136 w 5349210"/>
                        <a:gd name="connsiteY0" fmla="*/ 0 h 2658397"/>
                        <a:gd name="connsiteX1" fmla="*/ 5349210 w 5349210"/>
                        <a:gd name="connsiteY1" fmla="*/ 71310 h 2658397"/>
                        <a:gd name="connsiteX2" fmla="*/ 5344035 w 5349210"/>
                        <a:gd name="connsiteY2" fmla="*/ 1843746 h 2658397"/>
                        <a:gd name="connsiteX3" fmla="*/ 518 w 5349210"/>
                        <a:gd name="connsiteY3" fmla="*/ 1860599 h 2658397"/>
                        <a:gd name="connsiteX4" fmla="*/ 4136 w 5349210"/>
                        <a:gd name="connsiteY4" fmla="*/ 0 h 2658397"/>
                        <a:gd name="connsiteX0" fmla="*/ 4136 w 5352498"/>
                        <a:gd name="connsiteY0" fmla="*/ 0 h 2658395"/>
                        <a:gd name="connsiteX1" fmla="*/ 5349210 w 5352498"/>
                        <a:gd name="connsiteY1" fmla="*/ 71310 h 2658395"/>
                        <a:gd name="connsiteX2" fmla="*/ 5352498 w 5352498"/>
                        <a:gd name="connsiteY2" fmla="*/ 1843745 h 2658395"/>
                        <a:gd name="connsiteX3" fmla="*/ 518 w 5352498"/>
                        <a:gd name="connsiteY3" fmla="*/ 1860599 h 2658395"/>
                        <a:gd name="connsiteX4" fmla="*/ 4136 w 5352498"/>
                        <a:gd name="connsiteY4" fmla="*/ 0 h 2658395"/>
                        <a:gd name="connsiteX0" fmla="*/ 4136 w 5352498"/>
                        <a:gd name="connsiteY0" fmla="*/ 0 h 2635354"/>
                        <a:gd name="connsiteX1" fmla="*/ 5349210 w 5352498"/>
                        <a:gd name="connsiteY1" fmla="*/ 71310 h 2635354"/>
                        <a:gd name="connsiteX2" fmla="*/ 5352498 w 5352498"/>
                        <a:gd name="connsiteY2" fmla="*/ 1843745 h 2635354"/>
                        <a:gd name="connsiteX3" fmla="*/ 518 w 5352498"/>
                        <a:gd name="connsiteY3" fmla="*/ 1860599 h 2635354"/>
                        <a:gd name="connsiteX4" fmla="*/ 4136 w 5352498"/>
                        <a:gd name="connsiteY4" fmla="*/ 0 h 2635354"/>
                        <a:gd name="connsiteX0" fmla="*/ 4136 w 5352498"/>
                        <a:gd name="connsiteY0" fmla="*/ 0 h 2644537"/>
                        <a:gd name="connsiteX1" fmla="*/ 5349210 w 5352498"/>
                        <a:gd name="connsiteY1" fmla="*/ 71310 h 2644537"/>
                        <a:gd name="connsiteX2" fmla="*/ 5352498 w 5352498"/>
                        <a:gd name="connsiteY2" fmla="*/ 1843745 h 2644537"/>
                        <a:gd name="connsiteX3" fmla="*/ 518 w 5352498"/>
                        <a:gd name="connsiteY3" fmla="*/ 1860599 h 2644537"/>
                        <a:gd name="connsiteX4" fmla="*/ 4136 w 5352498"/>
                        <a:gd name="connsiteY4" fmla="*/ 0 h 2644537"/>
                        <a:gd name="connsiteX0" fmla="*/ 4136 w 5352498"/>
                        <a:gd name="connsiteY0" fmla="*/ 0 h 2644535"/>
                        <a:gd name="connsiteX1" fmla="*/ 5349210 w 5352498"/>
                        <a:gd name="connsiteY1" fmla="*/ 71310 h 2644535"/>
                        <a:gd name="connsiteX2" fmla="*/ 5352498 w 5352498"/>
                        <a:gd name="connsiteY2" fmla="*/ 1843745 h 2644535"/>
                        <a:gd name="connsiteX3" fmla="*/ 518 w 5352498"/>
                        <a:gd name="connsiteY3" fmla="*/ 1860599 h 2644535"/>
                        <a:gd name="connsiteX4" fmla="*/ 4136 w 5352498"/>
                        <a:gd name="connsiteY4" fmla="*/ 0 h 2644535"/>
                        <a:gd name="connsiteX0" fmla="*/ 4136 w 5352498"/>
                        <a:gd name="connsiteY0" fmla="*/ 0 h 2653765"/>
                        <a:gd name="connsiteX1" fmla="*/ 5349210 w 5352498"/>
                        <a:gd name="connsiteY1" fmla="*/ 71310 h 2653765"/>
                        <a:gd name="connsiteX2" fmla="*/ 5352498 w 5352498"/>
                        <a:gd name="connsiteY2" fmla="*/ 1843745 h 2653765"/>
                        <a:gd name="connsiteX3" fmla="*/ 518 w 5352498"/>
                        <a:gd name="connsiteY3" fmla="*/ 1860599 h 2653765"/>
                        <a:gd name="connsiteX4" fmla="*/ 4136 w 5352498"/>
                        <a:gd name="connsiteY4" fmla="*/ 0 h 2653765"/>
                        <a:gd name="connsiteX0" fmla="*/ 4136 w 5352498"/>
                        <a:gd name="connsiteY0" fmla="*/ 0 h 2716153"/>
                        <a:gd name="connsiteX1" fmla="*/ 5349210 w 5352498"/>
                        <a:gd name="connsiteY1" fmla="*/ 71310 h 2716153"/>
                        <a:gd name="connsiteX2" fmla="*/ 5352498 w 5352498"/>
                        <a:gd name="connsiteY2" fmla="*/ 1843745 h 2716153"/>
                        <a:gd name="connsiteX3" fmla="*/ 518 w 5352498"/>
                        <a:gd name="connsiteY3" fmla="*/ 1860599 h 2716153"/>
                        <a:gd name="connsiteX4" fmla="*/ 4136 w 5352498"/>
                        <a:gd name="connsiteY4" fmla="*/ 0 h 2716153"/>
                        <a:gd name="connsiteX0" fmla="*/ 4136 w 5352498"/>
                        <a:gd name="connsiteY0" fmla="*/ 0 h 2725257"/>
                        <a:gd name="connsiteX1" fmla="*/ 5349210 w 5352498"/>
                        <a:gd name="connsiteY1" fmla="*/ 71310 h 2725257"/>
                        <a:gd name="connsiteX2" fmla="*/ 5352498 w 5352498"/>
                        <a:gd name="connsiteY2" fmla="*/ 1843745 h 2725257"/>
                        <a:gd name="connsiteX3" fmla="*/ 518 w 5352498"/>
                        <a:gd name="connsiteY3" fmla="*/ 1860599 h 2725257"/>
                        <a:gd name="connsiteX4" fmla="*/ 4136 w 5352498"/>
                        <a:gd name="connsiteY4" fmla="*/ 0 h 2725257"/>
                        <a:gd name="connsiteX0" fmla="*/ 4136 w 5352498"/>
                        <a:gd name="connsiteY0" fmla="*/ 0 h 2720830"/>
                        <a:gd name="connsiteX1" fmla="*/ 5349210 w 5352498"/>
                        <a:gd name="connsiteY1" fmla="*/ 71310 h 2720830"/>
                        <a:gd name="connsiteX2" fmla="*/ 5352498 w 5352498"/>
                        <a:gd name="connsiteY2" fmla="*/ 1843745 h 2720830"/>
                        <a:gd name="connsiteX3" fmla="*/ 518 w 5352498"/>
                        <a:gd name="connsiteY3" fmla="*/ 1860599 h 2720830"/>
                        <a:gd name="connsiteX4" fmla="*/ 4136 w 5352498"/>
                        <a:gd name="connsiteY4" fmla="*/ 0 h 2720830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689899"/>
                        <a:gd name="connsiteX1" fmla="*/ 5349210 w 5352498"/>
                        <a:gd name="connsiteY1" fmla="*/ 71310 h 2689899"/>
                        <a:gd name="connsiteX2" fmla="*/ 5352498 w 5352498"/>
                        <a:gd name="connsiteY2" fmla="*/ 1843745 h 2689899"/>
                        <a:gd name="connsiteX3" fmla="*/ 518 w 5352498"/>
                        <a:gd name="connsiteY3" fmla="*/ 1860599 h 2689899"/>
                        <a:gd name="connsiteX4" fmla="*/ 4136 w 5352498"/>
                        <a:gd name="connsiteY4" fmla="*/ 0 h 2689899"/>
                        <a:gd name="connsiteX0" fmla="*/ 4136 w 5352498"/>
                        <a:gd name="connsiteY0" fmla="*/ 0 h 2689897"/>
                        <a:gd name="connsiteX1" fmla="*/ 5349210 w 5352498"/>
                        <a:gd name="connsiteY1" fmla="*/ 71310 h 2689897"/>
                        <a:gd name="connsiteX2" fmla="*/ 5352498 w 5352498"/>
                        <a:gd name="connsiteY2" fmla="*/ 1843745 h 2689897"/>
                        <a:gd name="connsiteX3" fmla="*/ 518 w 5352498"/>
                        <a:gd name="connsiteY3" fmla="*/ 1860599 h 2689897"/>
                        <a:gd name="connsiteX4" fmla="*/ 4136 w 5352498"/>
                        <a:gd name="connsiteY4" fmla="*/ 0 h 2689897"/>
                        <a:gd name="connsiteX0" fmla="*/ 4136 w 5352498"/>
                        <a:gd name="connsiteY0" fmla="*/ 0 h 2689899"/>
                        <a:gd name="connsiteX1" fmla="*/ 5343220 w 5352498"/>
                        <a:gd name="connsiteY1" fmla="*/ 37418 h 2689899"/>
                        <a:gd name="connsiteX2" fmla="*/ 5352498 w 5352498"/>
                        <a:gd name="connsiteY2" fmla="*/ 1843745 h 2689899"/>
                        <a:gd name="connsiteX3" fmla="*/ 518 w 5352498"/>
                        <a:gd name="connsiteY3" fmla="*/ 1860599 h 2689899"/>
                        <a:gd name="connsiteX4" fmla="*/ 4136 w 5352498"/>
                        <a:gd name="connsiteY4" fmla="*/ 0 h 2689899"/>
                        <a:gd name="connsiteX0" fmla="*/ 4136 w 5352498"/>
                        <a:gd name="connsiteY0" fmla="*/ 0 h 2689897"/>
                        <a:gd name="connsiteX1" fmla="*/ 5343220 w 5352498"/>
                        <a:gd name="connsiteY1" fmla="*/ 37418 h 2689897"/>
                        <a:gd name="connsiteX2" fmla="*/ 5352498 w 5352498"/>
                        <a:gd name="connsiteY2" fmla="*/ 1843745 h 2689897"/>
                        <a:gd name="connsiteX3" fmla="*/ 518 w 5352498"/>
                        <a:gd name="connsiteY3" fmla="*/ 1860599 h 2689897"/>
                        <a:gd name="connsiteX4" fmla="*/ 4136 w 5352498"/>
                        <a:gd name="connsiteY4" fmla="*/ 0 h 2689897"/>
                        <a:gd name="connsiteX0" fmla="*/ 4136 w 5352498"/>
                        <a:gd name="connsiteY0" fmla="*/ 0 h 2689899"/>
                        <a:gd name="connsiteX1" fmla="*/ 5343220 w 5352498"/>
                        <a:gd name="connsiteY1" fmla="*/ 25421 h 2689899"/>
                        <a:gd name="connsiteX2" fmla="*/ 5352498 w 5352498"/>
                        <a:gd name="connsiteY2" fmla="*/ 1843745 h 2689899"/>
                        <a:gd name="connsiteX3" fmla="*/ 518 w 5352498"/>
                        <a:gd name="connsiteY3" fmla="*/ 1860599 h 2689899"/>
                        <a:gd name="connsiteX4" fmla="*/ 4136 w 5352498"/>
                        <a:gd name="connsiteY4" fmla="*/ 0 h 2689899"/>
                        <a:gd name="connsiteX0" fmla="*/ 4136 w 5368668"/>
                        <a:gd name="connsiteY0" fmla="*/ 0 h 2689897"/>
                        <a:gd name="connsiteX1" fmla="*/ 5368668 w 5368668"/>
                        <a:gd name="connsiteY1" fmla="*/ 25421 h 2689897"/>
                        <a:gd name="connsiteX2" fmla="*/ 5352498 w 5368668"/>
                        <a:gd name="connsiteY2" fmla="*/ 1843745 h 2689897"/>
                        <a:gd name="connsiteX3" fmla="*/ 518 w 5368668"/>
                        <a:gd name="connsiteY3" fmla="*/ 1860599 h 2689897"/>
                        <a:gd name="connsiteX4" fmla="*/ 4136 w 5368668"/>
                        <a:gd name="connsiteY4" fmla="*/ 0 h 2689897"/>
                        <a:gd name="connsiteX0" fmla="*/ 4136 w 5360186"/>
                        <a:gd name="connsiteY0" fmla="*/ 0 h 2689899"/>
                        <a:gd name="connsiteX1" fmla="*/ 5360186 w 5360186"/>
                        <a:gd name="connsiteY1" fmla="*/ 37419 h 2689899"/>
                        <a:gd name="connsiteX2" fmla="*/ 5352498 w 5360186"/>
                        <a:gd name="connsiteY2" fmla="*/ 1843745 h 2689899"/>
                        <a:gd name="connsiteX3" fmla="*/ 518 w 5360186"/>
                        <a:gd name="connsiteY3" fmla="*/ 1860599 h 2689899"/>
                        <a:gd name="connsiteX4" fmla="*/ 4136 w 5360186"/>
                        <a:gd name="connsiteY4" fmla="*/ 0 h 2689899"/>
                        <a:gd name="connsiteX0" fmla="*/ 4136 w 5360186"/>
                        <a:gd name="connsiteY0" fmla="*/ 0 h 2689897"/>
                        <a:gd name="connsiteX1" fmla="*/ 5360186 w 5360186"/>
                        <a:gd name="connsiteY1" fmla="*/ 25422 h 2689897"/>
                        <a:gd name="connsiteX2" fmla="*/ 5352498 w 5360186"/>
                        <a:gd name="connsiteY2" fmla="*/ 1843745 h 2689897"/>
                        <a:gd name="connsiteX3" fmla="*/ 518 w 5360186"/>
                        <a:gd name="connsiteY3" fmla="*/ 1860599 h 2689897"/>
                        <a:gd name="connsiteX4" fmla="*/ 4136 w 5360186"/>
                        <a:gd name="connsiteY4" fmla="*/ 0 h 2689897"/>
                        <a:gd name="connsiteX0" fmla="*/ 4136 w 5360186"/>
                        <a:gd name="connsiteY0" fmla="*/ 0 h 2689899"/>
                        <a:gd name="connsiteX1" fmla="*/ 5360186 w 5360186"/>
                        <a:gd name="connsiteY1" fmla="*/ 25422 h 2689899"/>
                        <a:gd name="connsiteX2" fmla="*/ 5352498 w 5360186"/>
                        <a:gd name="connsiteY2" fmla="*/ 1843745 h 2689899"/>
                        <a:gd name="connsiteX3" fmla="*/ 518 w 5360186"/>
                        <a:gd name="connsiteY3" fmla="*/ 1860599 h 2689899"/>
                        <a:gd name="connsiteX4" fmla="*/ 4136 w 5360186"/>
                        <a:gd name="connsiteY4" fmla="*/ 0 h 2689899"/>
                        <a:gd name="connsiteX0" fmla="*/ 4136 w 5360186"/>
                        <a:gd name="connsiteY0" fmla="*/ 0 h 2755275"/>
                        <a:gd name="connsiteX1" fmla="*/ 5360186 w 5360186"/>
                        <a:gd name="connsiteY1" fmla="*/ 25422 h 2755275"/>
                        <a:gd name="connsiteX2" fmla="*/ 5352498 w 5360186"/>
                        <a:gd name="connsiteY2" fmla="*/ 1843745 h 2755275"/>
                        <a:gd name="connsiteX3" fmla="*/ 518 w 5360186"/>
                        <a:gd name="connsiteY3" fmla="*/ 1860599 h 2755275"/>
                        <a:gd name="connsiteX4" fmla="*/ 4136 w 5360186"/>
                        <a:gd name="connsiteY4" fmla="*/ 0 h 2755275"/>
                        <a:gd name="connsiteX0" fmla="*/ 4136 w 5360186"/>
                        <a:gd name="connsiteY0" fmla="*/ 0 h 2767811"/>
                        <a:gd name="connsiteX1" fmla="*/ 5360186 w 5360186"/>
                        <a:gd name="connsiteY1" fmla="*/ 25422 h 2767811"/>
                        <a:gd name="connsiteX2" fmla="*/ 5352498 w 5360186"/>
                        <a:gd name="connsiteY2" fmla="*/ 1843745 h 2767811"/>
                        <a:gd name="connsiteX3" fmla="*/ 518 w 5360186"/>
                        <a:gd name="connsiteY3" fmla="*/ 1860599 h 2767811"/>
                        <a:gd name="connsiteX4" fmla="*/ 4136 w 5360186"/>
                        <a:gd name="connsiteY4" fmla="*/ 0 h 2767811"/>
                        <a:gd name="connsiteX0" fmla="*/ 4136 w 5360186"/>
                        <a:gd name="connsiteY0" fmla="*/ 0 h 2742821"/>
                        <a:gd name="connsiteX1" fmla="*/ 5360186 w 5360186"/>
                        <a:gd name="connsiteY1" fmla="*/ 25422 h 2742821"/>
                        <a:gd name="connsiteX2" fmla="*/ 5352498 w 5360186"/>
                        <a:gd name="connsiteY2" fmla="*/ 1843745 h 2742821"/>
                        <a:gd name="connsiteX3" fmla="*/ 518 w 5360186"/>
                        <a:gd name="connsiteY3" fmla="*/ 1860599 h 2742821"/>
                        <a:gd name="connsiteX4" fmla="*/ 4136 w 5360186"/>
                        <a:gd name="connsiteY4" fmla="*/ 0 h 2742821"/>
                        <a:gd name="connsiteX0" fmla="*/ 4136 w 5360186"/>
                        <a:gd name="connsiteY0" fmla="*/ 0 h 2767811"/>
                        <a:gd name="connsiteX1" fmla="*/ 5360186 w 5360186"/>
                        <a:gd name="connsiteY1" fmla="*/ 25422 h 2767811"/>
                        <a:gd name="connsiteX2" fmla="*/ 5352498 w 5360186"/>
                        <a:gd name="connsiteY2" fmla="*/ 1843745 h 2767811"/>
                        <a:gd name="connsiteX3" fmla="*/ 518 w 5360186"/>
                        <a:gd name="connsiteY3" fmla="*/ 1860599 h 2767811"/>
                        <a:gd name="connsiteX4" fmla="*/ 4136 w 5360186"/>
                        <a:gd name="connsiteY4" fmla="*/ 0 h 2767811"/>
                        <a:gd name="connsiteX0" fmla="*/ 4136 w 5360186"/>
                        <a:gd name="connsiteY0" fmla="*/ 0 h 2780076"/>
                        <a:gd name="connsiteX1" fmla="*/ 5360186 w 5360186"/>
                        <a:gd name="connsiteY1" fmla="*/ 25422 h 2780076"/>
                        <a:gd name="connsiteX2" fmla="*/ 5352498 w 5360186"/>
                        <a:gd name="connsiteY2" fmla="*/ 1843745 h 2780076"/>
                        <a:gd name="connsiteX3" fmla="*/ 518 w 5360186"/>
                        <a:gd name="connsiteY3" fmla="*/ 1860599 h 2780076"/>
                        <a:gd name="connsiteX4" fmla="*/ 4136 w 5360186"/>
                        <a:gd name="connsiteY4" fmla="*/ 0 h 2780076"/>
                        <a:gd name="connsiteX0" fmla="*/ 4136 w 5360186"/>
                        <a:gd name="connsiteY0" fmla="*/ 0 h 2788423"/>
                        <a:gd name="connsiteX1" fmla="*/ 5360186 w 5360186"/>
                        <a:gd name="connsiteY1" fmla="*/ 25422 h 2788423"/>
                        <a:gd name="connsiteX2" fmla="*/ 5352498 w 5360186"/>
                        <a:gd name="connsiteY2" fmla="*/ 1843745 h 2788423"/>
                        <a:gd name="connsiteX3" fmla="*/ 518 w 5360186"/>
                        <a:gd name="connsiteY3" fmla="*/ 1860599 h 2788423"/>
                        <a:gd name="connsiteX4" fmla="*/ 4136 w 5360186"/>
                        <a:gd name="connsiteY4" fmla="*/ 0 h 2788423"/>
                        <a:gd name="connsiteX0" fmla="*/ 4136 w 5360186"/>
                        <a:gd name="connsiteY0" fmla="*/ 0 h 2780076"/>
                        <a:gd name="connsiteX1" fmla="*/ 5360186 w 5360186"/>
                        <a:gd name="connsiteY1" fmla="*/ 25422 h 2780076"/>
                        <a:gd name="connsiteX2" fmla="*/ 5352498 w 5360186"/>
                        <a:gd name="connsiteY2" fmla="*/ 1843745 h 2780076"/>
                        <a:gd name="connsiteX3" fmla="*/ 518 w 5360186"/>
                        <a:gd name="connsiteY3" fmla="*/ 1860599 h 2780076"/>
                        <a:gd name="connsiteX4" fmla="*/ 4136 w 5360186"/>
                        <a:gd name="connsiteY4" fmla="*/ 0 h 2780076"/>
                        <a:gd name="connsiteX0" fmla="*/ 4136 w 5360186"/>
                        <a:gd name="connsiteY0" fmla="*/ 0 h 2788423"/>
                        <a:gd name="connsiteX1" fmla="*/ 5360186 w 5360186"/>
                        <a:gd name="connsiteY1" fmla="*/ 25422 h 2788423"/>
                        <a:gd name="connsiteX2" fmla="*/ 5352498 w 5360186"/>
                        <a:gd name="connsiteY2" fmla="*/ 1843745 h 2788423"/>
                        <a:gd name="connsiteX3" fmla="*/ 518 w 5360186"/>
                        <a:gd name="connsiteY3" fmla="*/ 1860599 h 2788423"/>
                        <a:gd name="connsiteX4" fmla="*/ 4136 w 5360186"/>
                        <a:gd name="connsiteY4" fmla="*/ 0 h 2788423"/>
                        <a:gd name="connsiteX0" fmla="*/ 4136 w 5360186"/>
                        <a:gd name="connsiteY0" fmla="*/ 0 h 2802138"/>
                        <a:gd name="connsiteX1" fmla="*/ 5360186 w 5360186"/>
                        <a:gd name="connsiteY1" fmla="*/ 25422 h 2802138"/>
                        <a:gd name="connsiteX2" fmla="*/ 5352498 w 5360186"/>
                        <a:gd name="connsiteY2" fmla="*/ 1843745 h 2802138"/>
                        <a:gd name="connsiteX3" fmla="*/ 518 w 5360186"/>
                        <a:gd name="connsiteY3" fmla="*/ 1860599 h 2802138"/>
                        <a:gd name="connsiteX4" fmla="*/ 4136 w 5360186"/>
                        <a:gd name="connsiteY4" fmla="*/ 0 h 2802138"/>
                        <a:gd name="connsiteX0" fmla="*/ 4136 w 5360186"/>
                        <a:gd name="connsiteY0" fmla="*/ 0 h 2820739"/>
                        <a:gd name="connsiteX1" fmla="*/ 5360186 w 5360186"/>
                        <a:gd name="connsiteY1" fmla="*/ 25422 h 2820739"/>
                        <a:gd name="connsiteX2" fmla="*/ 5352498 w 5360186"/>
                        <a:gd name="connsiteY2" fmla="*/ 1843745 h 2820739"/>
                        <a:gd name="connsiteX3" fmla="*/ 518 w 5360186"/>
                        <a:gd name="connsiteY3" fmla="*/ 1860599 h 2820739"/>
                        <a:gd name="connsiteX4" fmla="*/ 4136 w 5360186"/>
                        <a:gd name="connsiteY4" fmla="*/ 0 h 2820739"/>
                        <a:gd name="connsiteX0" fmla="*/ 4136 w 5360186"/>
                        <a:gd name="connsiteY0" fmla="*/ 0 h 2820737"/>
                        <a:gd name="connsiteX1" fmla="*/ 5360186 w 5360186"/>
                        <a:gd name="connsiteY1" fmla="*/ 25422 h 2820737"/>
                        <a:gd name="connsiteX2" fmla="*/ 5352498 w 5360186"/>
                        <a:gd name="connsiteY2" fmla="*/ 1843745 h 2820737"/>
                        <a:gd name="connsiteX3" fmla="*/ 518 w 5360186"/>
                        <a:gd name="connsiteY3" fmla="*/ 1860599 h 2820737"/>
                        <a:gd name="connsiteX4" fmla="*/ 4136 w 5360186"/>
                        <a:gd name="connsiteY4" fmla="*/ 0 h 2820737"/>
                        <a:gd name="connsiteX0" fmla="*/ 4136 w 5360186"/>
                        <a:gd name="connsiteY0" fmla="*/ 0 h 2825288"/>
                        <a:gd name="connsiteX1" fmla="*/ 5360186 w 5360186"/>
                        <a:gd name="connsiteY1" fmla="*/ 25422 h 2825288"/>
                        <a:gd name="connsiteX2" fmla="*/ 5352498 w 5360186"/>
                        <a:gd name="connsiteY2" fmla="*/ 1843745 h 2825288"/>
                        <a:gd name="connsiteX3" fmla="*/ 518 w 5360186"/>
                        <a:gd name="connsiteY3" fmla="*/ 1860599 h 2825288"/>
                        <a:gd name="connsiteX4" fmla="*/ 4136 w 5360186"/>
                        <a:gd name="connsiteY4" fmla="*/ 0 h 2825288"/>
                        <a:gd name="connsiteX0" fmla="*/ 4136 w 5360186"/>
                        <a:gd name="connsiteY0" fmla="*/ 0 h 2848207"/>
                        <a:gd name="connsiteX1" fmla="*/ 5360186 w 5360186"/>
                        <a:gd name="connsiteY1" fmla="*/ 25422 h 2848207"/>
                        <a:gd name="connsiteX2" fmla="*/ 5352498 w 5360186"/>
                        <a:gd name="connsiteY2" fmla="*/ 1843745 h 2848207"/>
                        <a:gd name="connsiteX3" fmla="*/ 518 w 5360186"/>
                        <a:gd name="connsiteY3" fmla="*/ 1860599 h 2848207"/>
                        <a:gd name="connsiteX4" fmla="*/ 4136 w 5360186"/>
                        <a:gd name="connsiteY4" fmla="*/ 0 h 28482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0186" h="2848207">
                          <a:moveTo>
                            <a:pt x="4136" y="0"/>
                          </a:moveTo>
                          <a:cubicBezTo>
                            <a:pt x="119122" y="1105368"/>
                            <a:pt x="4861297" y="1230575"/>
                            <a:pt x="5360186" y="25422"/>
                          </a:cubicBezTo>
                          <a:cubicBezTo>
                            <a:pt x="5360186" y="599163"/>
                            <a:pt x="5352498" y="1270004"/>
                            <a:pt x="5352498" y="1843745"/>
                          </a:cubicBezTo>
                          <a:cubicBezTo>
                            <a:pt x="4977890" y="3187284"/>
                            <a:pt x="378355" y="3173153"/>
                            <a:pt x="518" y="1860599"/>
                          </a:cubicBezTo>
                          <a:cubicBezTo>
                            <a:pt x="-2210" y="1280407"/>
                            <a:pt x="6864" y="580192"/>
                            <a:pt x="4136" y="0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26000">
                          <a:srgbClr val="FFFFFF">
                            <a:lumMod val="95000"/>
                          </a:srgbClr>
                        </a:gs>
                        <a:gs pos="50000">
                          <a:srgbClr val="FFFFFF">
                            <a:lumMod val="50000"/>
                          </a:srgbClr>
                        </a:gs>
                        <a:gs pos="74000">
                          <a:srgbClr val="FFFFFF">
                            <a:lumMod val="95000"/>
                          </a:srgbClr>
                        </a:gs>
                        <a:gs pos="96356">
                          <a:srgbClr val="FFFFFF">
                            <a:lumMod val="50000"/>
                          </a:srgbClr>
                        </a:gs>
                        <a:gs pos="0">
                          <a:srgbClr val="FFFFFF">
                            <a:lumMod val="50000"/>
                          </a:srgbClr>
                        </a:gs>
                      </a:gsLst>
                      <a:lin ang="0" scaled="1"/>
                    </a:gra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rPr>
                        <a:t>                                  </a:t>
                      </a:r>
                    </a:p>
                  </p:txBody>
                </p:sp>
                <p:sp>
                  <p:nvSpPr>
                    <p:cNvPr id="183" name="Oval 182">
                      <a:extLst>
                        <a:ext uri="{FF2B5EF4-FFF2-40B4-BE49-F238E27FC236}">
                          <a16:creationId xmlns:a16="http://schemas.microsoft.com/office/drawing/2014/main" id="{21E2956C-2B13-4045-8A75-2B141DA41D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5666" y="800747"/>
                      <a:ext cx="4608162" cy="1210934"/>
                    </a:xfrm>
                    <a:prstGeom prst="ellipse">
                      <a:avLst/>
                    </a:prstGeom>
                    <a:gradFill>
                      <a:gsLst>
                        <a:gs pos="0">
                          <a:srgbClr val="FFFFFF">
                            <a:lumMod val="50000"/>
                          </a:srgbClr>
                        </a:gs>
                        <a:gs pos="100000">
                          <a:srgbClr val="FFFFFF">
                            <a:lumMod val="65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</a:gra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81" name="Rectangle 4">
                    <a:extLst>
                      <a:ext uri="{FF2B5EF4-FFF2-40B4-BE49-F238E27FC236}">
                        <a16:creationId xmlns:a16="http://schemas.microsoft.com/office/drawing/2014/main" id="{0E41C7A5-A199-415D-91F0-F0BA40358A89}"/>
                      </a:ext>
                    </a:extLst>
                  </p:cNvPr>
                  <p:cNvSpPr/>
                  <p:nvPr/>
                </p:nvSpPr>
                <p:spPr>
                  <a:xfrm>
                    <a:off x="2062716" y="2160595"/>
                    <a:ext cx="3798352" cy="514643"/>
                  </a:xfrm>
                  <a:custGeom>
                    <a:avLst/>
                    <a:gdLst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52681 w 4652681"/>
                      <a:gd name="connsiteY2" fmla="*/ 739588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52681 w 4652681"/>
                      <a:gd name="connsiteY2" fmla="*/ 739588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52681 w 4652681"/>
                      <a:gd name="connsiteY2" fmla="*/ 739588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25787 w 4652681"/>
                      <a:gd name="connsiteY2" fmla="*/ 389964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554736"/>
                      <a:gd name="connsiteX1" fmla="*/ 4652681 w 4652681"/>
                      <a:gd name="connsiteY1" fmla="*/ 0 h 554736"/>
                      <a:gd name="connsiteX2" fmla="*/ 4625787 w 4652681"/>
                      <a:gd name="connsiteY2" fmla="*/ 389964 h 554736"/>
                      <a:gd name="connsiteX3" fmla="*/ 13447 w 4652681"/>
                      <a:gd name="connsiteY3" fmla="*/ 349623 h 554736"/>
                      <a:gd name="connsiteX4" fmla="*/ 0 w 465268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389964 h 554736"/>
                      <a:gd name="connsiteX3" fmla="*/ 13447 w 4631741"/>
                      <a:gd name="connsiteY3" fmla="*/ 349623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389964 h 554736"/>
                      <a:gd name="connsiteX3" fmla="*/ 13447 w 4631741"/>
                      <a:gd name="connsiteY3" fmla="*/ 342643 h 554736"/>
                      <a:gd name="connsiteX4" fmla="*/ 0 w 4631741"/>
                      <a:gd name="connsiteY4" fmla="*/ 0 h 554736"/>
                      <a:gd name="connsiteX0" fmla="*/ 513 w 4632254"/>
                      <a:gd name="connsiteY0" fmla="*/ 0 h 554736"/>
                      <a:gd name="connsiteX1" fmla="*/ 4632254 w 4632254"/>
                      <a:gd name="connsiteY1" fmla="*/ 0 h 554736"/>
                      <a:gd name="connsiteX2" fmla="*/ 4626300 w 4632254"/>
                      <a:gd name="connsiteY2" fmla="*/ 389964 h 554736"/>
                      <a:gd name="connsiteX3" fmla="*/ 0 w 4632254"/>
                      <a:gd name="connsiteY3" fmla="*/ 342643 h 554736"/>
                      <a:gd name="connsiteX4" fmla="*/ 513 w 4632254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389964 h 554736"/>
                      <a:gd name="connsiteX3" fmla="*/ 13447 w 4631741"/>
                      <a:gd name="connsiteY3" fmla="*/ 189079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145658 h 554736"/>
                      <a:gd name="connsiteX3" fmla="*/ 13447 w 4631741"/>
                      <a:gd name="connsiteY3" fmla="*/ 189079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145658 h 554736"/>
                      <a:gd name="connsiteX3" fmla="*/ 13447 w 4631741"/>
                      <a:gd name="connsiteY3" fmla="*/ 189079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642184"/>
                      <a:gd name="connsiteX1" fmla="*/ 4631741 w 4631741"/>
                      <a:gd name="connsiteY1" fmla="*/ 0 h 642184"/>
                      <a:gd name="connsiteX2" fmla="*/ 4625787 w 4631741"/>
                      <a:gd name="connsiteY2" fmla="*/ 145658 h 642184"/>
                      <a:gd name="connsiteX3" fmla="*/ 13447 w 4631741"/>
                      <a:gd name="connsiteY3" fmla="*/ 189079 h 642184"/>
                      <a:gd name="connsiteX4" fmla="*/ 0 w 4631741"/>
                      <a:gd name="connsiteY4" fmla="*/ 0 h 642184"/>
                      <a:gd name="connsiteX0" fmla="*/ 0 w 4631741"/>
                      <a:gd name="connsiteY0" fmla="*/ 0 h 631665"/>
                      <a:gd name="connsiteX1" fmla="*/ 4631741 w 4631741"/>
                      <a:gd name="connsiteY1" fmla="*/ 0 h 631665"/>
                      <a:gd name="connsiteX2" fmla="*/ 4625787 w 4631741"/>
                      <a:gd name="connsiteY2" fmla="*/ 145658 h 631665"/>
                      <a:gd name="connsiteX3" fmla="*/ 13447 w 4631741"/>
                      <a:gd name="connsiteY3" fmla="*/ 189079 h 631665"/>
                      <a:gd name="connsiteX4" fmla="*/ 0 w 4631741"/>
                      <a:gd name="connsiteY4" fmla="*/ 0 h 631665"/>
                      <a:gd name="connsiteX0" fmla="*/ 7493 w 4639234"/>
                      <a:gd name="connsiteY0" fmla="*/ 0 h 611888"/>
                      <a:gd name="connsiteX1" fmla="*/ 4639234 w 4639234"/>
                      <a:gd name="connsiteY1" fmla="*/ 0 h 611888"/>
                      <a:gd name="connsiteX2" fmla="*/ 4633280 w 4639234"/>
                      <a:gd name="connsiteY2" fmla="*/ 145658 h 611888"/>
                      <a:gd name="connsiteX3" fmla="*/ 0 w 4639234"/>
                      <a:gd name="connsiteY3" fmla="*/ 133238 h 611888"/>
                      <a:gd name="connsiteX4" fmla="*/ 7493 w 4639234"/>
                      <a:gd name="connsiteY4" fmla="*/ 0 h 611888"/>
                      <a:gd name="connsiteX0" fmla="*/ 7493 w 4639234"/>
                      <a:gd name="connsiteY0" fmla="*/ 0 h 655194"/>
                      <a:gd name="connsiteX1" fmla="*/ 4639234 w 4639234"/>
                      <a:gd name="connsiteY1" fmla="*/ 0 h 655194"/>
                      <a:gd name="connsiteX2" fmla="*/ 4633280 w 4639234"/>
                      <a:gd name="connsiteY2" fmla="*/ 145658 h 655194"/>
                      <a:gd name="connsiteX3" fmla="*/ 0 w 4639234"/>
                      <a:gd name="connsiteY3" fmla="*/ 133238 h 655194"/>
                      <a:gd name="connsiteX4" fmla="*/ 7493 w 4639234"/>
                      <a:gd name="connsiteY4" fmla="*/ 0 h 655194"/>
                      <a:gd name="connsiteX0" fmla="*/ 7493 w 4639234"/>
                      <a:gd name="connsiteY0" fmla="*/ 0 h 646654"/>
                      <a:gd name="connsiteX1" fmla="*/ 4639234 w 4639234"/>
                      <a:gd name="connsiteY1" fmla="*/ 0 h 646654"/>
                      <a:gd name="connsiteX2" fmla="*/ 4633280 w 4639234"/>
                      <a:gd name="connsiteY2" fmla="*/ 131697 h 646654"/>
                      <a:gd name="connsiteX3" fmla="*/ 0 w 4639234"/>
                      <a:gd name="connsiteY3" fmla="*/ 133238 h 646654"/>
                      <a:gd name="connsiteX4" fmla="*/ 7493 w 4639234"/>
                      <a:gd name="connsiteY4" fmla="*/ 0 h 646654"/>
                      <a:gd name="connsiteX0" fmla="*/ 7493 w 4639234"/>
                      <a:gd name="connsiteY0" fmla="*/ 0 h 626174"/>
                      <a:gd name="connsiteX1" fmla="*/ 4639234 w 4639234"/>
                      <a:gd name="connsiteY1" fmla="*/ 0 h 626174"/>
                      <a:gd name="connsiteX2" fmla="*/ 4633280 w 4639234"/>
                      <a:gd name="connsiteY2" fmla="*/ 131697 h 626174"/>
                      <a:gd name="connsiteX3" fmla="*/ 0 w 4639234"/>
                      <a:gd name="connsiteY3" fmla="*/ 133238 h 626174"/>
                      <a:gd name="connsiteX4" fmla="*/ 7493 w 4639234"/>
                      <a:gd name="connsiteY4" fmla="*/ 0 h 626174"/>
                      <a:gd name="connsiteX0" fmla="*/ 7493 w 4639234"/>
                      <a:gd name="connsiteY0" fmla="*/ 0 h 626174"/>
                      <a:gd name="connsiteX1" fmla="*/ 4639234 w 4639234"/>
                      <a:gd name="connsiteY1" fmla="*/ 0 h 626174"/>
                      <a:gd name="connsiteX2" fmla="*/ 4633280 w 4639234"/>
                      <a:gd name="connsiteY2" fmla="*/ 131697 h 626174"/>
                      <a:gd name="connsiteX3" fmla="*/ 0 w 4639234"/>
                      <a:gd name="connsiteY3" fmla="*/ 133238 h 626174"/>
                      <a:gd name="connsiteX4" fmla="*/ 7493 w 4639234"/>
                      <a:gd name="connsiteY4" fmla="*/ 0 h 626174"/>
                      <a:gd name="connsiteX0" fmla="*/ 7493 w 4639234"/>
                      <a:gd name="connsiteY0" fmla="*/ 0 h 617353"/>
                      <a:gd name="connsiteX1" fmla="*/ 4639234 w 4639234"/>
                      <a:gd name="connsiteY1" fmla="*/ 0 h 617353"/>
                      <a:gd name="connsiteX2" fmla="*/ 4633280 w 4639234"/>
                      <a:gd name="connsiteY2" fmla="*/ 131697 h 617353"/>
                      <a:gd name="connsiteX3" fmla="*/ 0 w 4639234"/>
                      <a:gd name="connsiteY3" fmla="*/ 133238 h 617353"/>
                      <a:gd name="connsiteX4" fmla="*/ 7493 w 4639234"/>
                      <a:gd name="connsiteY4" fmla="*/ 0 h 617353"/>
                      <a:gd name="connsiteX0" fmla="*/ 7493 w 4639234"/>
                      <a:gd name="connsiteY0" fmla="*/ 0 h 628403"/>
                      <a:gd name="connsiteX1" fmla="*/ 4639234 w 4639234"/>
                      <a:gd name="connsiteY1" fmla="*/ 0 h 628403"/>
                      <a:gd name="connsiteX2" fmla="*/ 4633280 w 4639234"/>
                      <a:gd name="connsiteY2" fmla="*/ 131697 h 628403"/>
                      <a:gd name="connsiteX3" fmla="*/ 0 w 4639234"/>
                      <a:gd name="connsiteY3" fmla="*/ 133238 h 628403"/>
                      <a:gd name="connsiteX4" fmla="*/ 7493 w 4639234"/>
                      <a:gd name="connsiteY4" fmla="*/ 0 h 628403"/>
                      <a:gd name="connsiteX0" fmla="*/ 7493 w 4639234"/>
                      <a:gd name="connsiteY0" fmla="*/ 0 h 630640"/>
                      <a:gd name="connsiteX1" fmla="*/ 4639234 w 4639234"/>
                      <a:gd name="connsiteY1" fmla="*/ 0 h 630640"/>
                      <a:gd name="connsiteX2" fmla="*/ 4633280 w 4639234"/>
                      <a:gd name="connsiteY2" fmla="*/ 131697 h 630640"/>
                      <a:gd name="connsiteX3" fmla="*/ 0 w 4639234"/>
                      <a:gd name="connsiteY3" fmla="*/ 133238 h 630640"/>
                      <a:gd name="connsiteX4" fmla="*/ 7493 w 4639234"/>
                      <a:gd name="connsiteY4" fmla="*/ 0 h 630640"/>
                      <a:gd name="connsiteX0" fmla="*/ 7493 w 4639234"/>
                      <a:gd name="connsiteY0" fmla="*/ 0 h 610379"/>
                      <a:gd name="connsiteX1" fmla="*/ 4639234 w 4639234"/>
                      <a:gd name="connsiteY1" fmla="*/ 0 h 610379"/>
                      <a:gd name="connsiteX2" fmla="*/ 4633280 w 4639234"/>
                      <a:gd name="connsiteY2" fmla="*/ 131697 h 610379"/>
                      <a:gd name="connsiteX3" fmla="*/ 0 w 4639234"/>
                      <a:gd name="connsiteY3" fmla="*/ 133238 h 610379"/>
                      <a:gd name="connsiteX4" fmla="*/ 7493 w 4639234"/>
                      <a:gd name="connsiteY4" fmla="*/ 0 h 610379"/>
                      <a:gd name="connsiteX0" fmla="*/ 7493 w 4639234"/>
                      <a:gd name="connsiteY0" fmla="*/ 0 h 621937"/>
                      <a:gd name="connsiteX1" fmla="*/ 4639234 w 4639234"/>
                      <a:gd name="connsiteY1" fmla="*/ 0 h 621937"/>
                      <a:gd name="connsiteX2" fmla="*/ 4633280 w 4639234"/>
                      <a:gd name="connsiteY2" fmla="*/ 131697 h 621937"/>
                      <a:gd name="connsiteX3" fmla="*/ 0 w 4639234"/>
                      <a:gd name="connsiteY3" fmla="*/ 133238 h 621937"/>
                      <a:gd name="connsiteX4" fmla="*/ 7493 w 4639234"/>
                      <a:gd name="connsiteY4" fmla="*/ 0 h 621937"/>
                      <a:gd name="connsiteX0" fmla="*/ 7493 w 4639234"/>
                      <a:gd name="connsiteY0" fmla="*/ 27921 h 621937"/>
                      <a:gd name="connsiteX1" fmla="*/ 4639234 w 4639234"/>
                      <a:gd name="connsiteY1" fmla="*/ 0 h 621937"/>
                      <a:gd name="connsiteX2" fmla="*/ 4633280 w 4639234"/>
                      <a:gd name="connsiteY2" fmla="*/ 131697 h 621937"/>
                      <a:gd name="connsiteX3" fmla="*/ 0 w 4639234"/>
                      <a:gd name="connsiteY3" fmla="*/ 133238 h 621937"/>
                      <a:gd name="connsiteX4" fmla="*/ 7493 w 4639234"/>
                      <a:gd name="connsiteY4" fmla="*/ 27921 h 621937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7814"/>
                      <a:gd name="connsiteX1" fmla="*/ 4632234 w 4633754"/>
                      <a:gd name="connsiteY1" fmla="*/ 0 h 607814"/>
                      <a:gd name="connsiteX2" fmla="*/ 4633280 w 4633754"/>
                      <a:gd name="connsiteY2" fmla="*/ 110756 h 607814"/>
                      <a:gd name="connsiteX3" fmla="*/ 0 w 4633754"/>
                      <a:gd name="connsiteY3" fmla="*/ 112297 h 607814"/>
                      <a:gd name="connsiteX4" fmla="*/ 7493 w 4633754"/>
                      <a:gd name="connsiteY4" fmla="*/ 6980 h 607814"/>
                      <a:gd name="connsiteX0" fmla="*/ 7493 w 4633754"/>
                      <a:gd name="connsiteY0" fmla="*/ 0 h 600834"/>
                      <a:gd name="connsiteX1" fmla="*/ 4632235 w 4633754"/>
                      <a:gd name="connsiteY1" fmla="*/ 13960 h 600834"/>
                      <a:gd name="connsiteX2" fmla="*/ 4633280 w 4633754"/>
                      <a:gd name="connsiteY2" fmla="*/ 103776 h 600834"/>
                      <a:gd name="connsiteX3" fmla="*/ 0 w 4633754"/>
                      <a:gd name="connsiteY3" fmla="*/ 105317 h 600834"/>
                      <a:gd name="connsiteX4" fmla="*/ 7493 w 4633754"/>
                      <a:gd name="connsiteY4" fmla="*/ 0 h 600834"/>
                      <a:gd name="connsiteX0" fmla="*/ 7493 w 4633754"/>
                      <a:gd name="connsiteY0" fmla="*/ 0 h 600834"/>
                      <a:gd name="connsiteX1" fmla="*/ 4632235 w 4633754"/>
                      <a:gd name="connsiteY1" fmla="*/ 13960 h 600834"/>
                      <a:gd name="connsiteX2" fmla="*/ 4633280 w 4633754"/>
                      <a:gd name="connsiteY2" fmla="*/ 103776 h 600834"/>
                      <a:gd name="connsiteX3" fmla="*/ 0 w 4633754"/>
                      <a:gd name="connsiteY3" fmla="*/ 105317 h 600834"/>
                      <a:gd name="connsiteX4" fmla="*/ 7493 w 4633754"/>
                      <a:gd name="connsiteY4" fmla="*/ 0 h 600834"/>
                      <a:gd name="connsiteX0" fmla="*/ 7493 w 4633754"/>
                      <a:gd name="connsiteY0" fmla="*/ 0 h 600834"/>
                      <a:gd name="connsiteX1" fmla="*/ 4632235 w 4633754"/>
                      <a:gd name="connsiteY1" fmla="*/ 13960 h 600834"/>
                      <a:gd name="connsiteX2" fmla="*/ 4633280 w 4633754"/>
                      <a:gd name="connsiteY2" fmla="*/ 103776 h 600834"/>
                      <a:gd name="connsiteX3" fmla="*/ 0 w 4633754"/>
                      <a:gd name="connsiteY3" fmla="*/ 105317 h 600834"/>
                      <a:gd name="connsiteX4" fmla="*/ 7493 w 4633754"/>
                      <a:gd name="connsiteY4" fmla="*/ 0 h 600834"/>
                      <a:gd name="connsiteX0" fmla="*/ 7493 w 4633754"/>
                      <a:gd name="connsiteY0" fmla="*/ 0 h 603125"/>
                      <a:gd name="connsiteX1" fmla="*/ 4632235 w 4633754"/>
                      <a:gd name="connsiteY1" fmla="*/ 13960 h 603125"/>
                      <a:gd name="connsiteX2" fmla="*/ 4633280 w 4633754"/>
                      <a:gd name="connsiteY2" fmla="*/ 103776 h 603125"/>
                      <a:gd name="connsiteX3" fmla="*/ 0 w 4633754"/>
                      <a:gd name="connsiteY3" fmla="*/ 105317 h 603125"/>
                      <a:gd name="connsiteX4" fmla="*/ 7493 w 4633754"/>
                      <a:gd name="connsiteY4" fmla="*/ 0 h 603125"/>
                      <a:gd name="connsiteX0" fmla="*/ 7493 w 4633607"/>
                      <a:gd name="connsiteY0" fmla="*/ 0 h 603125"/>
                      <a:gd name="connsiteX1" fmla="*/ 4629491 w 4633607"/>
                      <a:gd name="connsiteY1" fmla="*/ 65361 h 603125"/>
                      <a:gd name="connsiteX2" fmla="*/ 4633280 w 4633607"/>
                      <a:gd name="connsiteY2" fmla="*/ 103776 h 603125"/>
                      <a:gd name="connsiteX3" fmla="*/ 0 w 4633607"/>
                      <a:gd name="connsiteY3" fmla="*/ 105317 h 603125"/>
                      <a:gd name="connsiteX4" fmla="*/ 7493 w 4633607"/>
                      <a:gd name="connsiteY4" fmla="*/ 0 h 603125"/>
                      <a:gd name="connsiteX0" fmla="*/ 0 w 4634346"/>
                      <a:gd name="connsiteY0" fmla="*/ 0 h 567956"/>
                      <a:gd name="connsiteX1" fmla="*/ 4630230 w 4634346"/>
                      <a:gd name="connsiteY1" fmla="*/ 30192 h 567956"/>
                      <a:gd name="connsiteX2" fmla="*/ 4634019 w 4634346"/>
                      <a:gd name="connsiteY2" fmla="*/ 68607 h 567956"/>
                      <a:gd name="connsiteX3" fmla="*/ 739 w 4634346"/>
                      <a:gd name="connsiteY3" fmla="*/ 70148 h 567956"/>
                      <a:gd name="connsiteX4" fmla="*/ 0 w 4634346"/>
                      <a:gd name="connsiteY4" fmla="*/ 0 h 567956"/>
                      <a:gd name="connsiteX0" fmla="*/ 0 w 4637091"/>
                      <a:gd name="connsiteY0" fmla="*/ 0 h 554430"/>
                      <a:gd name="connsiteX1" fmla="*/ 4632975 w 4637091"/>
                      <a:gd name="connsiteY1" fmla="*/ 16666 h 554430"/>
                      <a:gd name="connsiteX2" fmla="*/ 4636764 w 4637091"/>
                      <a:gd name="connsiteY2" fmla="*/ 55081 h 554430"/>
                      <a:gd name="connsiteX3" fmla="*/ 3484 w 4637091"/>
                      <a:gd name="connsiteY3" fmla="*/ 56622 h 554430"/>
                      <a:gd name="connsiteX4" fmla="*/ 0 w 4637091"/>
                      <a:gd name="connsiteY4" fmla="*/ 0 h 554430"/>
                      <a:gd name="connsiteX0" fmla="*/ 0 w 4637091"/>
                      <a:gd name="connsiteY0" fmla="*/ 0 h 554430"/>
                      <a:gd name="connsiteX1" fmla="*/ 4632975 w 4637091"/>
                      <a:gd name="connsiteY1" fmla="*/ 16666 h 554430"/>
                      <a:gd name="connsiteX2" fmla="*/ 4636764 w 4637091"/>
                      <a:gd name="connsiteY2" fmla="*/ 55081 h 554430"/>
                      <a:gd name="connsiteX3" fmla="*/ 740 w 4637091"/>
                      <a:gd name="connsiteY3" fmla="*/ 56622 h 554430"/>
                      <a:gd name="connsiteX4" fmla="*/ 0 w 4637091"/>
                      <a:gd name="connsiteY4" fmla="*/ 0 h 554430"/>
                      <a:gd name="connsiteX0" fmla="*/ 0 w 4637091"/>
                      <a:gd name="connsiteY0" fmla="*/ 0 h 579863"/>
                      <a:gd name="connsiteX1" fmla="*/ 4632975 w 4637091"/>
                      <a:gd name="connsiteY1" fmla="*/ 16666 h 579863"/>
                      <a:gd name="connsiteX2" fmla="*/ 4636764 w 4637091"/>
                      <a:gd name="connsiteY2" fmla="*/ 55081 h 579863"/>
                      <a:gd name="connsiteX3" fmla="*/ 740 w 4637091"/>
                      <a:gd name="connsiteY3" fmla="*/ 56622 h 579863"/>
                      <a:gd name="connsiteX4" fmla="*/ 0 w 4637091"/>
                      <a:gd name="connsiteY4" fmla="*/ 0 h 579863"/>
                      <a:gd name="connsiteX0" fmla="*/ 0 w 4637091"/>
                      <a:gd name="connsiteY0" fmla="*/ 0 h 573338"/>
                      <a:gd name="connsiteX1" fmla="*/ 4632975 w 4637091"/>
                      <a:gd name="connsiteY1" fmla="*/ 16666 h 573338"/>
                      <a:gd name="connsiteX2" fmla="*/ 4636764 w 4637091"/>
                      <a:gd name="connsiteY2" fmla="*/ 55081 h 573338"/>
                      <a:gd name="connsiteX3" fmla="*/ 740 w 4637091"/>
                      <a:gd name="connsiteY3" fmla="*/ 56622 h 573338"/>
                      <a:gd name="connsiteX4" fmla="*/ 0 w 4637091"/>
                      <a:gd name="connsiteY4" fmla="*/ 0 h 573338"/>
                      <a:gd name="connsiteX0" fmla="*/ 0 w 4636969"/>
                      <a:gd name="connsiteY0" fmla="*/ 0 h 573338"/>
                      <a:gd name="connsiteX1" fmla="*/ 4632975 w 4636969"/>
                      <a:gd name="connsiteY1" fmla="*/ 16666 h 573338"/>
                      <a:gd name="connsiteX2" fmla="*/ 4636764 w 4636969"/>
                      <a:gd name="connsiteY2" fmla="*/ 55081 h 573338"/>
                      <a:gd name="connsiteX3" fmla="*/ 740 w 4636969"/>
                      <a:gd name="connsiteY3" fmla="*/ 56622 h 573338"/>
                      <a:gd name="connsiteX4" fmla="*/ 0 w 4636969"/>
                      <a:gd name="connsiteY4" fmla="*/ 0 h 573338"/>
                      <a:gd name="connsiteX0" fmla="*/ 0 w 4637499"/>
                      <a:gd name="connsiteY0" fmla="*/ 0 h 573338"/>
                      <a:gd name="connsiteX1" fmla="*/ 4632975 w 4637499"/>
                      <a:gd name="connsiteY1" fmla="*/ 16666 h 573338"/>
                      <a:gd name="connsiteX2" fmla="*/ 4636764 w 4637499"/>
                      <a:gd name="connsiteY2" fmla="*/ 55081 h 573338"/>
                      <a:gd name="connsiteX3" fmla="*/ 740 w 4637499"/>
                      <a:gd name="connsiteY3" fmla="*/ 56622 h 573338"/>
                      <a:gd name="connsiteX4" fmla="*/ 0 w 4637499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92100"/>
                      <a:gd name="connsiteX1" fmla="*/ 4632975 w 4638078"/>
                      <a:gd name="connsiteY1" fmla="*/ 16666 h 592100"/>
                      <a:gd name="connsiteX2" fmla="*/ 4636764 w 4638078"/>
                      <a:gd name="connsiteY2" fmla="*/ 55081 h 592100"/>
                      <a:gd name="connsiteX3" fmla="*/ 740 w 4638078"/>
                      <a:gd name="connsiteY3" fmla="*/ 56622 h 592100"/>
                      <a:gd name="connsiteX4" fmla="*/ 0 w 4638078"/>
                      <a:gd name="connsiteY4" fmla="*/ 0 h 592100"/>
                      <a:gd name="connsiteX0" fmla="*/ 0 w 4638078"/>
                      <a:gd name="connsiteY0" fmla="*/ 0 h 600078"/>
                      <a:gd name="connsiteX1" fmla="*/ 4632975 w 4638078"/>
                      <a:gd name="connsiteY1" fmla="*/ 16666 h 600078"/>
                      <a:gd name="connsiteX2" fmla="*/ 4636764 w 4638078"/>
                      <a:gd name="connsiteY2" fmla="*/ 55081 h 600078"/>
                      <a:gd name="connsiteX3" fmla="*/ 740 w 4638078"/>
                      <a:gd name="connsiteY3" fmla="*/ 56622 h 600078"/>
                      <a:gd name="connsiteX4" fmla="*/ 0 w 4638078"/>
                      <a:gd name="connsiteY4" fmla="*/ 0 h 600078"/>
                      <a:gd name="connsiteX0" fmla="*/ 0 w 4638078"/>
                      <a:gd name="connsiteY0" fmla="*/ 0 h 600078"/>
                      <a:gd name="connsiteX1" fmla="*/ 4632975 w 4638078"/>
                      <a:gd name="connsiteY1" fmla="*/ 16666 h 600078"/>
                      <a:gd name="connsiteX2" fmla="*/ 4636764 w 4638078"/>
                      <a:gd name="connsiteY2" fmla="*/ 55081 h 600078"/>
                      <a:gd name="connsiteX3" fmla="*/ 740 w 4638078"/>
                      <a:gd name="connsiteY3" fmla="*/ 56622 h 600078"/>
                      <a:gd name="connsiteX4" fmla="*/ 0 w 4638078"/>
                      <a:gd name="connsiteY4" fmla="*/ 0 h 600078"/>
                      <a:gd name="connsiteX0" fmla="*/ 0 w 4638078"/>
                      <a:gd name="connsiteY0" fmla="*/ 0 h 600078"/>
                      <a:gd name="connsiteX1" fmla="*/ 4632975 w 4638078"/>
                      <a:gd name="connsiteY1" fmla="*/ 16666 h 600078"/>
                      <a:gd name="connsiteX2" fmla="*/ 4636764 w 4638078"/>
                      <a:gd name="connsiteY2" fmla="*/ 55081 h 600078"/>
                      <a:gd name="connsiteX3" fmla="*/ 740 w 4638078"/>
                      <a:gd name="connsiteY3" fmla="*/ 56622 h 600078"/>
                      <a:gd name="connsiteX4" fmla="*/ 0 w 4638078"/>
                      <a:gd name="connsiteY4" fmla="*/ 0 h 600078"/>
                      <a:gd name="connsiteX0" fmla="*/ 0 w 4638078"/>
                      <a:gd name="connsiteY0" fmla="*/ 0 h 602197"/>
                      <a:gd name="connsiteX1" fmla="*/ 4632975 w 4638078"/>
                      <a:gd name="connsiteY1" fmla="*/ 16666 h 602197"/>
                      <a:gd name="connsiteX2" fmla="*/ 4636764 w 4638078"/>
                      <a:gd name="connsiteY2" fmla="*/ 55081 h 602197"/>
                      <a:gd name="connsiteX3" fmla="*/ 740 w 4638078"/>
                      <a:gd name="connsiteY3" fmla="*/ 56622 h 602197"/>
                      <a:gd name="connsiteX4" fmla="*/ 0 w 4638078"/>
                      <a:gd name="connsiteY4" fmla="*/ 0 h 602197"/>
                      <a:gd name="connsiteX0" fmla="*/ 0 w 4638078"/>
                      <a:gd name="connsiteY0" fmla="*/ 0 h 603259"/>
                      <a:gd name="connsiteX1" fmla="*/ 4632975 w 4638078"/>
                      <a:gd name="connsiteY1" fmla="*/ 16666 h 603259"/>
                      <a:gd name="connsiteX2" fmla="*/ 4636764 w 4638078"/>
                      <a:gd name="connsiteY2" fmla="*/ 55081 h 603259"/>
                      <a:gd name="connsiteX3" fmla="*/ 740 w 4638078"/>
                      <a:gd name="connsiteY3" fmla="*/ 56622 h 603259"/>
                      <a:gd name="connsiteX4" fmla="*/ 0 w 4638078"/>
                      <a:gd name="connsiteY4" fmla="*/ 0 h 603259"/>
                      <a:gd name="connsiteX0" fmla="*/ 0 w 4638078"/>
                      <a:gd name="connsiteY0" fmla="*/ 0 h 608589"/>
                      <a:gd name="connsiteX1" fmla="*/ 4632975 w 4638078"/>
                      <a:gd name="connsiteY1" fmla="*/ 16666 h 608589"/>
                      <a:gd name="connsiteX2" fmla="*/ 4636764 w 4638078"/>
                      <a:gd name="connsiteY2" fmla="*/ 55081 h 608589"/>
                      <a:gd name="connsiteX3" fmla="*/ 740 w 4638078"/>
                      <a:gd name="connsiteY3" fmla="*/ 56622 h 608589"/>
                      <a:gd name="connsiteX4" fmla="*/ 0 w 4638078"/>
                      <a:gd name="connsiteY4" fmla="*/ 0 h 608589"/>
                      <a:gd name="connsiteX0" fmla="*/ 0 w 4652953"/>
                      <a:gd name="connsiteY0" fmla="*/ 0 h 608589"/>
                      <a:gd name="connsiteX1" fmla="*/ 4632975 w 4652953"/>
                      <a:gd name="connsiteY1" fmla="*/ 16666 h 608589"/>
                      <a:gd name="connsiteX2" fmla="*/ 4636764 w 4652953"/>
                      <a:gd name="connsiteY2" fmla="*/ 55081 h 608589"/>
                      <a:gd name="connsiteX3" fmla="*/ 740 w 4652953"/>
                      <a:gd name="connsiteY3" fmla="*/ 56622 h 608589"/>
                      <a:gd name="connsiteX4" fmla="*/ 0 w 4652953"/>
                      <a:gd name="connsiteY4" fmla="*/ 0 h 608589"/>
                      <a:gd name="connsiteX0" fmla="*/ 0 w 4680052"/>
                      <a:gd name="connsiteY0" fmla="*/ 0 h 608589"/>
                      <a:gd name="connsiteX1" fmla="*/ 4632975 w 4680052"/>
                      <a:gd name="connsiteY1" fmla="*/ 16666 h 608589"/>
                      <a:gd name="connsiteX2" fmla="*/ 4636764 w 4680052"/>
                      <a:gd name="connsiteY2" fmla="*/ 55081 h 608589"/>
                      <a:gd name="connsiteX3" fmla="*/ 740 w 4680052"/>
                      <a:gd name="connsiteY3" fmla="*/ 56622 h 608589"/>
                      <a:gd name="connsiteX4" fmla="*/ 0 w 4680052"/>
                      <a:gd name="connsiteY4" fmla="*/ 0 h 608589"/>
                      <a:gd name="connsiteX0" fmla="*/ 0 w 4636764"/>
                      <a:gd name="connsiteY0" fmla="*/ 0 h 608589"/>
                      <a:gd name="connsiteX1" fmla="*/ 4632975 w 4636764"/>
                      <a:gd name="connsiteY1" fmla="*/ 16666 h 608589"/>
                      <a:gd name="connsiteX2" fmla="*/ 4636764 w 4636764"/>
                      <a:gd name="connsiteY2" fmla="*/ 55081 h 608589"/>
                      <a:gd name="connsiteX3" fmla="*/ 740 w 4636764"/>
                      <a:gd name="connsiteY3" fmla="*/ 56622 h 608589"/>
                      <a:gd name="connsiteX4" fmla="*/ 0 w 4636764"/>
                      <a:gd name="connsiteY4" fmla="*/ 0 h 608589"/>
                      <a:gd name="connsiteX0" fmla="*/ 0 w 4717992"/>
                      <a:gd name="connsiteY0" fmla="*/ 0 h 608589"/>
                      <a:gd name="connsiteX1" fmla="*/ 4632975 w 4717992"/>
                      <a:gd name="connsiteY1" fmla="*/ 16666 h 608589"/>
                      <a:gd name="connsiteX2" fmla="*/ 4636764 w 4717992"/>
                      <a:gd name="connsiteY2" fmla="*/ 55081 h 608589"/>
                      <a:gd name="connsiteX3" fmla="*/ 740 w 4717992"/>
                      <a:gd name="connsiteY3" fmla="*/ 56622 h 608589"/>
                      <a:gd name="connsiteX4" fmla="*/ 0 w 4717992"/>
                      <a:gd name="connsiteY4" fmla="*/ 0 h 608589"/>
                      <a:gd name="connsiteX0" fmla="*/ 0 w 4636764"/>
                      <a:gd name="connsiteY0" fmla="*/ 0 h 608589"/>
                      <a:gd name="connsiteX1" fmla="*/ 4632975 w 4636764"/>
                      <a:gd name="connsiteY1" fmla="*/ 16666 h 608589"/>
                      <a:gd name="connsiteX2" fmla="*/ 4636764 w 4636764"/>
                      <a:gd name="connsiteY2" fmla="*/ 55081 h 608589"/>
                      <a:gd name="connsiteX3" fmla="*/ 740 w 4636764"/>
                      <a:gd name="connsiteY3" fmla="*/ 56622 h 608589"/>
                      <a:gd name="connsiteX4" fmla="*/ 0 w 4636764"/>
                      <a:gd name="connsiteY4" fmla="*/ 0 h 608589"/>
                      <a:gd name="connsiteX0" fmla="*/ 0 w 4688581"/>
                      <a:gd name="connsiteY0" fmla="*/ 0 h 608589"/>
                      <a:gd name="connsiteX1" fmla="*/ 4632975 w 4688581"/>
                      <a:gd name="connsiteY1" fmla="*/ 16666 h 608589"/>
                      <a:gd name="connsiteX2" fmla="*/ 4636764 w 4688581"/>
                      <a:gd name="connsiteY2" fmla="*/ 55081 h 608589"/>
                      <a:gd name="connsiteX3" fmla="*/ 740 w 4688581"/>
                      <a:gd name="connsiteY3" fmla="*/ 56622 h 608589"/>
                      <a:gd name="connsiteX4" fmla="*/ 0 w 4688581"/>
                      <a:gd name="connsiteY4" fmla="*/ 0 h 608589"/>
                      <a:gd name="connsiteX0" fmla="*/ 0 w 4688581"/>
                      <a:gd name="connsiteY0" fmla="*/ 0 h 587091"/>
                      <a:gd name="connsiteX1" fmla="*/ 4632975 w 4688581"/>
                      <a:gd name="connsiteY1" fmla="*/ 16666 h 587091"/>
                      <a:gd name="connsiteX2" fmla="*/ 4636764 w 4688581"/>
                      <a:gd name="connsiteY2" fmla="*/ 55081 h 587091"/>
                      <a:gd name="connsiteX3" fmla="*/ 740 w 4688581"/>
                      <a:gd name="connsiteY3" fmla="*/ 56622 h 587091"/>
                      <a:gd name="connsiteX4" fmla="*/ 0 w 4688581"/>
                      <a:gd name="connsiteY4" fmla="*/ 0 h 587091"/>
                      <a:gd name="connsiteX0" fmla="*/ 0 w 4688581"/>
                      <a:gd name="connsiteY0" fmla="*/ 0 h 599337"/>
                      <a:gd name="connsiteX1" fmla="*/ 4632975 w 4688581"/>
                      <a:gd name="connsiteY1" fmla="*/ 16666 h 599337"/>
                      <a:gd name="connsiteX2" fmla="*/ 4636764 w 4688581"/>
                      <a:gd name="connsiteY2" fmla="*/ 55081 h 599337"/>
                      <a:gd name="connsiteX3" fmla="*/ 740 w 4688581"/>
                      <a:gd name="connsiteY3" fmla="*/ 56622 h 599337"/>
                      <a:gd name="connsiteX4" fmla="*/ 0 w 4688581"/>
                      <a:gd name="connsiteY4" fmla="*/ 0 h 599337"/>
                      <a:gd name="connsiteX0" fmla="*/ 0 w 4688581"/>
                      <a:gd name="connsiteY0" fmla="*/ 0 h 606528"/>
                      <a:gd name="connsiteX1" fmla="*/ 4632975 w 4688581"/>
                      <a:gd name="connsiteY1" fmla="*/ 16666 h 606528"/>
                      <a:gd name="connsiteX2" fmla="*/ 4636764 w 4688581"/>
                      <a:gd name="connsiteY2" fmla="*/ 55081 h 606528"/>
                      <a:gd name="connsiteX3" fmla="*/ 740 w 4688581"/>
                      <a:gd name="connsiteY3" fmla="*/ 56622 h 606528"/>
                      <a:gd name="connsiteX4" fmla="*/ 0 w 4688581"/>
                      <a:gd name="connsiteY4" fmla="*/ 0 h 606528"/>
                      <a:gd name="connsiteX0" fmla="*/ 0 w 4688581"/>
                      <a:gd name="connsiteY0" fmla="*/ 0 h 599337"/>
                      <a:gd name="connsiteX1" fmla="*/ 4632975 w 4688581"/>
                      <a:gd name="connsiteY1" fmla="*/ 16666 h 599337"/>
                      <a:gd name="connsiteX2" fmla="*/ 4636764 w 4688581"/>
                      <a:gd name="connsiteY2" fmla="*/ 55081 h 599337"/>
                      <a:gd name="connsiteX3" fmla="*/ 740 w 4688581"/>
                      <a:gd name="connsiteY3" fmla="*/ 56622 h 599337"/>
                      <a:gd name="connsiteX4" fmla="*/ 0 w 4688581"/>
                      <a:gd name="connsiteY4" fmla="*/ 0 h 599337"/>
                      <a:gd name="connsiteX0" fmla="*/ 0 w 4688581"/>
                      <a:gd name="connsiteY0" fmla="*/ 0 h 600362"/>
                      <a:gd name="connsiteX1" fmla="*/ 4632975 w 4688581"/>
                      <a:gd name="connsiteY1" fmla="*/ 16666 h 600362"/>
                      <a:gd name="connsiteX2" fmla="*/ 4636764 w 4688581"/>
                      <a:gd name="connsiteY2" fmla="*/ 55081 h 600362"/>
                      <a:gd name="connsiteX3" fmla="*/ 740 w 4688581"/>
                      <a:gd name="connsiteY3" fmla="*/ 56622 h 600362"/>
                      <a:gd name="connsiteX4" fmla="*/ 0 w 4688581"/>
                      <a:gd name="connsiteY4" fmla="*/ 0 h 600362"/>
                      <a:gd name="connsiteX0" fmla="*/ 0 w 4688581"/>
                      <a:gd name="connsiteY0" fmla="*/ 0 h 593200"/>
                      <a:gd name="connsiteX1" fmla="*/ 4632975 w 4688581"/>
                      <a:gd name="connsiteY1" fmla="*/ 16666 h 593200"/>
                      <a:gd name="connsiteX2" fmla="*/ 4636764 w 4688581"/>
                      <a:gd name="connsiteY2" fmla="*/ 55081 h 593200"/>
                      <a:gd name="connsiteX3" fmla="*/ 740 w 4688581"/>
                      <a:gd name="connsiteY3" fmla="*/ 56622 h 593200"/>
                      <a:gd name="connsiteX4" fmla="*/ 0 w 4688581"/>
                      <a:gd name="connsiteY4" fmla="*/ 0 h 593200"/>
                      <a:gd name="connsiteX0" fmla="*/ 0 w 4684672"/>
                      <a:gd name="connsiteY0" fmla="*/ 5181 h 598381"/>
                      <a:gd name="connsiteX1" fmla="*/ 4632975 w 4684672"/>
                      <a:gd name="connsiteY1" fmla="*/ 21847 h 598381"/>
                      <a:gd name="connsiteX2" fmla="*/ 4636764 w 4684672"/>
                      <a:gd name="connsiteY2" fmla="*/ 60262 h 598381"/>
                      <a:gd name="connsiteX3" fmla="*/ 740 w 4684672"/>
                      <a:gd name="connsiteY3" fmla="*/ 61803 h 598381"/>
                      <a:gd name="connsiteX4" fmla="*/ 0 w 4684672"/>
                      <a:gd name="connsiteY4" fmla="*/ 5181 h 598381"/>
                      <a:gd name="connsiteX0" fmla="*/ 0 w 4636764"/>
                      <a:gd name="connsiteY0" fmla="*/ 0 h 593200"/>
                      <a:gd name="connsiteX1" fmla="*/ 4632975 w 4636764"/>
                      <a:gd name="connsiteY1" fmla="*/ 16666 h 593200"/>
                      <a:gd name="connsiteX2" fmla="*/ 4636764 w 4636764"/>
                      <a:gd name="connsiteY2" fmla="*/ 55081 h 593200"/>
                      <a:gd name="connsiteX3" fmla="*/ 740 w 4636764"/>
                      <a:gd name="connsiteY3" fmla="*/ 56622 h 593200"/>
                      <a:gd name="connsiteX4" fmla="*/ 0 w 4636764"/>
                      <a:gd name="connsiteY4" fmla="*/ 0 h 593200"/>
                      <a:gd name="connsiteX0" fmla="*/ 0 w 4636768"/>
                      <a:gd name="connsiteY0" fmla="*/ 0 h 593200"/>
                      <a:gd name="connsiteX1" fmla="*/ 4632975 w 4636768"/>
                      <a:gd name="connsiteY1" fmla="*/ 16666 h 593200"/>
                      <a:gd name="connsiteX2" fmla="*/ 4636764 w 4636768"/>
                      <a:gd name="connsiteY2" fmla="*/ 55081 h 593200"/>
                      <a:gd name="connsiteX3" fmla="*/ 740 w 4636768"/>
                      <a:gd name="connsiteY3" fmla="*/ 56622 h 593200"/>
                      <a:gd name="connsiteX4" fmla="*/ 0 w 4636768"/>
                      <a:gd name="connsiteY4" fmla="*/ 0 h 593200"/>
                      <a:gd name="connsiteX0" fmla="*/ 0 w 4636764"/>
                      <a:gd name="connsiteY0" fmla="*/ 0 h 593200"/>
                      <a:gd name="connsiteX1" fmla="*/ 4632975 w 4636764"/>
                      <a:gd name="connsiteY1" fmla="*/ 16666 h 593200"/>
                      <a:gd name="connsiteX2" fmla="*/ 4636764 w 4636764"/>
                      <a:gd name="connsiteY2" fmla="*/ 55081 h 593200"/>
                      <a:gd name="connsiteX3" fmla="*/ 740 w 4636764"/>
                      <a:gd name="connsiteY3" fmla="*/ 56622 h 593200"/>
                      <a:gd name="connsiteX4" fmla="*/ 0 w 4636764"/>
                      <a:gd name="connsiteY4" fmla="*/ 0 h 593200"/>
                      <a:gd name="connsiteX0" fmla="*/ 0 w 4638370"/>
                      <a:gd name="connsiteY0" fmla="*/ 0 h 593200"/>
                      <a:gd name="connsiteX1" fmla="*/ 4632975 w 4638370"/>
                      <a:gd name="connsiteY1" fmla="*/ 16666 h 593200"/>
                      <a:gd name="connsiteX2" fmla="*/ 4636764 w 4638370"/>
                      <a:gd name="connsiteY2" fmla="*/ 55081 h 593200"/>
                      <a:gd name="connsiteX3" fmla="*/ 740 w 4638370"/>
                      <a:gd name="connsiteY3" fmla="*/ 56622 h 593200"/>
                      <a:gd name="connsiteX4" fmla="*/ 0 w 4638370"/>
                      <a:gd name="connsiteY4" fmla="*/ 0 h 593200"/>
                      <a:gd name="connsiteX0" fmla="*/ 0 w 4638370"/>
                      <a:gd name="connsiteY0" fmla="*/ 0 h 595467"/>
                      <a:gd name="connsiteX1" fmla="*/ 4632975 w 4638370"/>
                      <a:gd name="connsiteY1" fmla="*/ 16666 h 595467"/>
                      <a:gd name="connsiteX2" fmla="*/ 4636764 w 4638370"/>
                      <a:gd name="connsiteY2" fmla="*/ 55081 h 595467"/>
                      <a:gd name="connsiteX3" fmla="*/ 740 w 4638370"/>
                      <a:gd name="connsiteY3" fmla="*/ 56622 h 595467"/>
                      <a:gd name="connsiteX4" fmla="*/ 0 w 4638370"/>
                      <a:gd name="connsiteY4" fmla="*/ 0 h 595467"/>
                      <a:gd name="connsiteX0" fmla="*/ 0 w 4638370"/>
                      <a:gd name="connsiteY0" fmla="*/ 0 h 600017"/>
                      <a:gd name="connsiteX1" fmla="*/ 4632975 w 4638370"/>
                      <a:gd name="connsiteY1" fmla="*/ 16666 h 600017"/>
                      <a:gd name="connsiteX2" fmla="*/ 4636764 w 4638370"/>
                      <a:gd name="connsiteY2" fmla="*/ 55081 h 600017"/>
                      <a:gd name="connsiteX3" fmla="*/ 740 w 4638370"/>
                      <a:gd name="connsiteY3" fmla="*/ 56622 h 600017"/>
                      <a:gd name="connsiteX4" fmla="*/ 0 w 4638370"/>
                      <a:gd name="connsiteY4" fmla="*/ 0 h 600017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299"/>
                      <a:gd name="connsiteX1" fmla="*/ 4632975 w 4638370"/>
                      <a:gd name="connsiteY1" fmla="*/ 16666 h 602299"/>
                      <a:gd name="connsiteX2" fmla="*/ 4636764 w 4638370"/>
                      <a:gd name="connsiteY2" fmla="*/ 55081 h 602299"/>
                      <a:gd name="connsiteX3" fmla="*/ 740 w 4638370"/>
                      <a:gd name="connsiteY3" fmla="*/ 56622 h 602299"/>
                      <a:gd name="connsiteX4" fmla="*/ 0 w 4638370"/>
                      <a:gd name="connsiteY4" fmla="*/ 0 h 602299"/>
                      <a:gd name="connsiteX0" fmla="*/ 0 w 4641492"/>
                      <a:gd name="connsiteY0" fmla="*/ 1462 h 603761"/>
                      <a:gd name="connsiteX1" fmla="*/ 4639366 w 4641492"/>
                      <a:gd name="connsiteY1" fmla="*/ 0 h 603761"/>
                      <a:gd name="connsiteX2" fmla="*/ 4636764 w 4641492"/>
                      <a:gd name="connsiteY2" fmla="*/ 56543 h 603761"/>
                      <a:gd name="connsiteX3" fmla="*/ 740 w 4641492"/>
                      <a:gd name="connsiteY3" fmla="*/ 58084 h 603761"/>
                      <a:gd name="connsiteX4" fmla="*/ 0 w 4641492"/>
                      <a:gd name="connsiteY4" fmla="*/ 1462 h 603761"/>
                      <a:gd name="connsiteX0" fmla="*/ 0 w 4641492"/>
                      <a:gd name="connsiteY0" fmla="*/ 1462 h 603761"/>
                      <a:gd name="connsiteX1" fmla="*/ 4639366 w 4641492"/>
                      <a:gd name="connsiteY1" fmla="*/ 0 h 603761"/>
                      <a:gd name="connsiteX2" fmla="*/ 4636765 w 4641492"/>
                      <a:gd name="connsiteY2" fmla="*/ 56543 h 603761"/>
                      <a:gd name="connsiteX3" fmla="*/ 740 w 4641492"/>
                      <a:gd name="connsiteY3" fmla="*/ 58084 h 603761"/>
                      <a:gd name="connsiteX4" fmla="*/ 0 w 4641492"/>
                      <a:gd name="connsiteY4" fmla="*/ 1462 h 603761"/>
                      <a:gd name="connsiteX0" fmla="*/ 0 w 4641492"/>
                      <a:gd name="connsiteY0" fmla="*/ 1462 h 600265"/>
                      <a:gd name="connsiteX1" fmla="*/ 4639366 w 4641492"/>
                      <a:gd name="connsiteY1" fmla="*/ 0 h 600265"/>
                      <a:gd name="connsiteX2" fmla="*/ 4636765 w 4641492"/>
                      <a:gd name="connsiteY2" fmla="*/ 56543 h 600265"/>
                      <a:gd name="connsiteX3" fmla="*/ 740 w 4641492"/>
                      <a:gd name="connsiteY3" fmla="*/ 58084 h 600265"/>
                      <a:gd name="connsiteX4" fmla="*/ 0 w 4641492"/>
                      <a:gd name="connsiteY4" fmla="*/ 1462 h 600265"/>
                      <a:gd name="connsiteX0" fmla="*/ 0 w 4641492"/>
                      <a:gd name="connsiteY0" fmla="*/ 1462 h 597071"/>
                      <a:gd name="connsiteX1" fmla="*/ 4639366 w 4641492"/>
                      <a:gd name="connsiteY1" fmla="*/ 0 h 597071"/>
                      <a:gd name="connsiteX2" fmla="*/ 4636765 w 4641492"/>
                      <a:gd name="connsiteY2" fmla="*/ 56543 h 597071"/>
                      <a:gd name="connsiteX3" fmla="*/ 740 w 4641492"/>
                      <a:gd name="connsiteY3" fmla="*/ 58084 h 597071"/>
                      <a:gd name="connsiteX4" fmla="*/ 0 w 4641492"/>
                      <a:gd name="connsiteY4" fmla="*/ 1462 h 597071"/>
                      <a:gd name="connsiteX0" fmla="*/ 0 w 4641492"/>
                      <a:gd name="connsiteY0" fmla="*/ 1462 h 593470"/>
                      <a:gd name="connsiteX1" fmla="*/ 4639366 w 4641492"/>
                      <a:gd name="connsiteY1" fmla="*/ 0 h 593470"/>
                      <a:gd name="connsiteX2" fmla="*/ 4636765 w 4641492"/>
                      <a:gd name="connsiteY2" fmla="*/ 56543 h 593470"/>
                      <a:gd name="connsiteX3" fmla="*/ 740 w 4641492"/>
                      <a:gd name="connsiteY3" fmla="*/ 58084 h 593470"/>
                      <a:gd name="connsiteX4" fmla="*/ 0 w 4641492"/>
                      <a:gd name="connsiteY4" fmla="*/ 1462 h 5934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41492" h="593470">
                        <a:moveTo>
                          <a:pt x="0" y="1462"/>
                        </a:moveTo>
                        <a:cubicBezTo>
                          <a:pt x="524132" y="705636"/>
                          <a:pt x="4054213" y="746869"/>
                          <a:pt x="4639366" y="0"/>
                        </a:cubicBezTo>
                        <a:cubicBezTo>
                          <a:pt x="4643892" y="78465"/>
                          <a:pt x="4640317" y="36824"/>
                          <a:pt x="4636765" y="56543"/>
                        </a:cubicBezTo>
                        <a:cubicBezTo>
                          <a:pt x="4026936" y="812997"/>
                          <a:pt x="483119" y="730230"/>
                          <a:pt x="740" y="58084"/>
                        </a:cubicBezTo>
                        <a:cubicBezTo>
                          <a:pt x="494" y="34701"/>
                          <a:pt x="246" y="24845"/>
                          <a:pt x="0" y="146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lumMod val="50000"/>
                        </a:srgbClr>
                      </a:gs>
                      <a:gs pos="52000">
                        <a:srgbClr val="FFFFFF">
                          <a:lumMod val="85000"/>
                        </a:srgbClr>
                      </a:gs>
                      <a:gs pos="100000">
                        <a:srgbClr val="FFFFFF">
                          <a:lumMod val="50000"/>
                        </a:srgbClr>
                      </a:gs>
                    </a:gsLst>
                    <a:lin ang="2700000" scaled="1"/>
                  </a:gra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75" name="Group 174">
                  <a:extLst>
                    <a:ext uri="{FF2B5EF4-FFF2-40B4-BE49-F238E27FC236}">
                      <a16:creationId xmlns:a16="http://schemas.microsoft.com/office/drawing/2014/main" id="{D03C1DD2-A8BD-4FB3-8CD2-5F673936E52C}"/>
                    </a:ext>
                  </a:extLst>
                </p:cNvPr>
                <p:cNvGrpSpPr/>
                <p:nvPr/>
              </p:nvGrpSpPr>
              <p:grpSpPr>
                <a:xfrm>
                  <a:off x="1391182" y="1055795"/>
                  <a:ext cx="3800106" cy="1946660"/>
                  <a:chOff x="2061326" y="1637198"/>
                  <a:chExt cx="3800106" cy="1946660"/>
                </a:xfrm>
              </p:grpSpPr>
              <p:grpSp>
                <p:nvGrpSpPr>
                  <p:cNvPr id="176" name="Group 175">
                    <a:extLst>
                      <a:ext uri="{FF2B5EF4-FFF2-40B4-BE49-F238E27FC236}">
                        <a16:creationId xmlns:a16="http://schemas.microsoft.com/office/drawing/2014/main" id="{D80DF89B-9EC2-4707-BD8E-AAB13C349B3D}"/>
                      </a:ext>
                    </a:extLst>
                  </p:cNvPr>
                  <p:cNvGrpSpPr/>
                  <p:nvPr/>
                </p:nvGrpSpPr>
                <p:grpSpPr>
                  <a:xfrm>
                    <a:off x="2061326" y="1637198"/>
                    <a:ext cx="3800106" cy="1946660"/>
                    <a:chOff x="1815242" y="800747"/>
                    <a:chExt cx="4609010" cy="2361030"/>
                  </a:xfrm>
                </p:grpSpPr>
                <p:sp>
                  <p:nvSpPr>
                    <p:cNvPr id="178" name="Rectangle 2">
                      <a:extLst>
                        <a:ext uri="{FF2B5EF4-FFF2-40B4-BE49-F238E27FC236}">
                          <a16:creationId xmlns:a16="http://schemas.microsoft.com/office/drawing/2014/main" id="{EB0241F0-9FC1-452F-91E2-18F441A8EF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5242" y="1425126"/>
                      <a:ext cx="4609010" cy="1736651"/>
                    </a:xfrm>
                    <a:custGeom>
                      <a:avLst/>
                      <a:gdLst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1721224"/>
                        <a:gd name="connsiteX1" fmla="*/ 4598894 w 4598894"/>
                        <a:gd name="connsiteY1" fmla="*/ 0 h 1721224"/>
                        <a:gd name="connsiteX2" fmla="*/ 4598894 w 4598894"/>
                        <a:gd name="connsiteY2" fmla="*/ 1721224 h 1721224"/>
                        <a:gd name="connsiteX3" fmla="*/ 0 w 4598894"/>
                        <a:gd name="connsiteY3" fmla="*/ 1721224 h 1721224"/>
                        <a:gd name="connsiteX4" fmla="*/ 0 w 4598894"/>
                        <a:gd name="connsiteY4" fmla="*/ 0 h 1721224"/>
                        <a:gd name="connsiteX0" fmla="*/ 0 w 4598894"/>
                        <a:gd name="connsiteY0" fmla="*/ 0 h 2035720"/>
                        <a:gd name="connsiteX1" fmla="*/ 4598894 w 4598894"/>
                        <a:gd name="connsiteY1" fmla="*/ 0 h 2035720"/>
                        <a:gd name="connsiteX2" fmla="*/ 4598894 w 4598894"/>
                        <a:gd name="connsiteY2" fmla="*/ 1721224 h 2035720"/>
                        <a:gd name="connsiteX3" fmla="*/ 0 w 4598894"/>
                        <a:gd name="connsiteY3" fmla="*/ 1721224 h 2035720"/>
                        <a:gd name="connsiteX4" fmla="*/ 0 w 4598894"/>
                        <a:gd name="connsiteY4" fmla="*/ 0 h 2035720"/>
                        <a:gd name="connsiteX0" fmla="*/ 0 w 4598894"/>
                        <a:gd name="connsiteY0" fmla="*/ 0 h 2371705"/>
                        <a:gd name="connsiteX1" fmla="*/ 4598894 w 4598894"/>
                        <a:gd name="connsiteY1" fmla="*/ 0 h 2371705"/>
                        <a:gd name="connsiteX2" fmla="*/ 4598894 w 4598894"/>
                        <a:gd name="connsiteY2" fmla="*/ 1721224 h 2371705"/>
                        <a:gd name="connsiteX3" fmla="*/ 0 w 4598894"/>
                        <a:gd name="connsiteY3" fmla="*/ 1721224 h 2371705"/>
                        <a:gd name="connsiteX4" fmla="*/ 0 w 4598894"/>
                        <a:gd name="connsiteY4" fmla="*/ 0 h 2371705"/>
                        <a:gd name="connsiteX0" fmla="*/ 0 w 4598894"/>
                        <a:gd name="connsiteY0" fmla="*/ 0 h 2418530"/>
                        <a:gd name="connsiteX1" fmla="*/ 4598894 w 4598894"/>
                        <a:gd name="connsiteY1" fmla="*/ 0 h 2418530"/>
                        <a:gd name="connsiteX2" fmla="*/ 4598894 w 4598894"/>
                        <a:gd name="connsiteY2" fmla="*/ 1721224 h 2418530"/>
                        <a:gd name="connsiteX3" fmla="*/ 0 w 4598894"/>
                        <a:gd name="connsiteY3" fmla="*/ 1721224 h 2418530"/>
                        <a:gd name="connsiteX4" fmla="*/ 0 w 4598894"/>
                        <a:gd name="connsiteY4" fmla="*/ 0 h 241853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44120"/>
                        <a:gd name="connsiteX1" fmla="*/ 4598894 w 4598894"/>
                        <a:gd name="connsiteY1" fmla="*/ 0 h 2444120"/>
                        <a:gd name="connsiteX2" fmla="*/ 4598894 w 4598894"/>
                        <a:gd name="connsiteY2" fmla="*/ 1721224 h 2444120"/>
                        <a:gd name="connsiteX3" fmla="*/ 0 w 4598894"/>
                        <a:gd name="connsiteY3" fmla="*/ 1721224 h 2444120"/>
                        <a:gd name="connsiteX4" fmla="*/ 0 w 4598894"/>
                        <a:gd name="connsiteY4" fmla="*/ 0 h 2444120"/>
                        <a:gd name="connsiteX0" fmla="*/ 0 w 4598894"/>
                        <a:gd name="connsiteY0" fmla="*/ 0 h 2438404"/>
                        <a:gd name="connsiteX1" fmla="*/ 4598894 w 4598894"/>
                        <a:gd name="connsiteY1" fmla="*/ 0 h 2438404"/>
                        <a:gd name="connsiteX2" fmla="*/ 4598894 w 4598894"/>
                        <a:gd name="connsiteY2" fmla="*/ 1721224 h 2438404"/>
                        <a:gd name="connsiteX3" fmla="*/ 0 w 4598894"/>
                        <a:gd name="connsiteY3" fmla="*/ 1721224 h 2438404"/>
                        <a:gd name="connsiteX4" fmla="*/ 0 w 4598894"/>
                        <a:gd name="connsiteY4" fmla="*/ 0 h 2438404"/>
                        <a:gd name="connsiteX0" fmla="*/ 0 w 4598894"/>
                        <a:gd name="connsiteY0" fmla="*/ 0 h 2448084"/>
                        <a:gd name="connsiteX1" fmla="*/ 4598894 w 4598894"/>
                        <a:gd name="connsiteY1" fmla="*/ 0 h 2448084"/>
                        <a:gd name="connsiteX2" fmla="*/ 4598894 w 4598894"/>
                        <a:gd name="connsiteY2" fmla="*/ 1721224 h 2448084"/>
                        <a:gd name="connsiteX3" fmla="*/ 0 w 4598894"/>
                        <a:gd name="connsiteY3" fmla="*/ 1721224 h 2448084"/>
                        <a:gd name="connsiteX4" fmla="*/ 0 w 4598894"/>
                        <a:gd name="connsiteY4" fmla="*/ 0 h 2448084"/>
                        <a:gd name="connsiteX0" fmla="*/ 0 w 4598894"/>
                        <a:gd name="connsiteY0" fmla="*/ 0 h 2431118"/>
                        <a:gd name="connsiteX1" fmla="*/ 4598894 w 4598894"/>
                        <a:gd name="connsiteY1" fmla="*/ 0 h 2431118"/>
                        <a:gd name="connsiteX2" fmla="*/ 4598894 w 4598894"/>
                        <a:gd name="connsiteY2" fmla="*/ 1721224 h 2431118"/>
                        <a:gd name="connsiteX3" fmla="*/ 0 w 4598894"/>
                        <a:gd name="connsiteY3" fmla="*/ 1721224 h 2431118"/>
                        <a:gd name="connsiteX4" fmla="*/ 0 w 4598894"/>
                        <a:gd name="connsiteY4" fmla="*/ 0 h 2431118"/>
                        <a:gd name="connsiteX0" fmla="*/ 0 w 4598894"/>
                        <a:gd name="connsiteY0" fmla="*/ 16513 h 2447631"/>
                        <a:gd name="connsiteX1" fmla="*/ 4593074 w 4598894"/>
                        <a:gd name="connsiteY1" fmla="*/ 0 h 2447631"/>
                        <a:gd name="connsiteX2" fmla="*/ 4598894 w 4598894"/>
                        <a:gd name="connsiteY2" fmla="*/ 1737737 h 2447631"/>
                        <a:gd name="connsiteX3" fmla="*/ 0 w 4598894"/>
                        <a:gd name="connsiteY3" fmla="*/ 1737737 h 2447631"/>
                        <a:gd name="connsiteX4" fmla="*/ 0 w 4598894"/>
                        <a:gd name="connsiteY4" fmla="*/ 16513 h 2447631"/>
                        <a:gd name="connsiteX0" fmla="*/ 0 w 4598894"/>
                        <a:gd name="connsiteY0" fmla="*/ 16513 h 2447631"/>
                        <a:gd name="connsiteX1" fmla="*/ 4593074 w 4598894"/>
                        <a:gd name="connsiteY1" fmla="*/ 0 h 2447631"/>
                        <a:gd name="connsiteX2" fmla="*/ 4598894 w 4598894"/>
                        <a:gd name="connsiteY2" fmla="*/ 1737737 h 2447631"/>
                        <a:gd name="connsiteX3" fmla="*/ 0 w 4598894"/>
                        <a:gd name="connsiteY3" fmla="*/ 1737737 h 2447631"/>
                        <a:gd name="connsiteX4" fmla="*/ 0 w 4598894"/>
                        <a:gd name="connsiteY4" fmla="*/ 16513 h 2447631"/>
                        <a:gd name="connsiteX0" fmla="*/ 0 w 4598894"/>
                        <a:gd name="connsiteY0" fmla="*/ 16513 h 2447631"/>
                        <a:gd name="connsiteX1" fmla="*/ 4593074 w 4598894"/>
                        <a:gd name="connsiteY1" fmla="*/ 0 h 2447631"/>
                        <a:gd name="connsiteX2" fmla="*/ 4598894 w 4598894"/>
                        <a:gd name="connsiteY2" fmla="*/ 1737737 h 2447631"/>
                        <a:gd name="connsiteX3" fmla="*/ 0 w 4598894"/>
                        <a:gd name="connsiteY3" fmla="*/ 1737737 h 2447631"/>
                        <a:gd name="connsiteX4" fmla="*/ 0 w 4598894"/>
                        <a:gd name="connsiteY4" fmla="*/ 16513 h 244763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32 w 4607111"/>
                        <a:gd name="connsiteY0" fmla="*/ 0 h 2450471"/>
                        <a:gd name="connsiteX1" fmla="*/ 4601291 w 4607111"/>
                        <a:gd name="connsiteY1" fmla="*/ 2840 h 2450471"/>
                        <a:gd name="connsiteX2" fmla="*/ 4607111 w 4607111"/>
                        <a:gd name="connsiteY2" fmla="*/ 1740577 h 2450471"/>
                        <a:gd name="connsiteX3" fmla="*/ 8217 w 4607111"/>
                        <a:gd name="connsiteY3" fmla="*/ 1740577 h 2450471"/>
                        <a:gd name="connsiteX4" fmla="*/ 32 w 4607111"/>
                        <a:gd name="connsiteY4" fmla="*/ 0 h 2450471"/>
                        <a:gd name="connsiteX0" fmla="*/ 32 w 4607111"/>
                        <a:gd name="connsiteY0" fmla="*/ 0 h 2450471"/>
                        <a:gd name="connsiteX1" fmla="*/ 4601291 w 4607111"/>
                        <a:gd name="connsiteY1" fmla="*/ 2840 h 2450471"/>
                        <a:gd name="connsiteX2" fmla="*/ 4607111 w 4607111"/>
                        <a:gd name="connsiteY2" fmla="*/ 1740577 h 2450471"/>
                        <a:gd name="connsiteX3" fmla="*/ 8217 w 4607111"/>
                        <a:gd name="connsiteY3" fmla="*/ 1740577 h 2450471"/>
                        <a:gd name="connsiteX4" fmla="*/ 32 w 4607111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8185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5157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2129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2129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50471"/>
                        <a:gd name="connsiteX1" fmla="*/ 4601259 w 4607079"/>
                        <a:gd name="connsiteY1" fmla="*/ 2840 h 2450471"/>
                        <a:gd name="connsiteX2" fmla="*/ 4607079 w 4607079"/>
                        <a:gd name="connsiteY2" fmla="*/ 1740577 h 2450471"/>
                        <a:gd name="connsiteX3" fmla="*/ 2129 w 4607079"/>
                        <a:gd name="connsiteY3" fmla="*/ 1740577 h 2450471"/>
                        <a:gd name="connsiteX4" fmla="*/ 0 w 4607079"/>
                        <a:gd name="connsiteY4" fmla="*/ 0 h 2450471"/>
                        <a:gd name="connsiteX0" fmla="*/ 0 w 4607079"/>
                        <a:gd name="connsiteY0" fmla="*/ 0 h 2433259"/>
                        <a:gd name="connsiteX1" fmla="*/ 4601259 w 4607079"/>
                        <a:gd name="connsiteY1" fmla="*/ 2840 h 2433259"/>
                        <a:gd name="connsiteX2" fmla="*/ 4607079 w 4607079"/>
                        <a:gd name="connsiteY2" fmla="*/ 1740577 h 2433259"/>
                        <a:gd name="connsiteX3" fmla="*/ 2129 w 4607079"/>
                        <a:gd name="connsiteY3" fmla="*/ 1740577 h 2433259"/>
                        <a:gd name="connsiteX4" fmla="*/ 0 w 4607079"/>
                        <a:gd name="connsiteY4" fmla="*/ 0 h 2433259"/>
                        <a:gd name="connsiteX0" fmla="*/ 0 w 4607079"/>
                        <a:gd name="connsiteY0" fmla="*/ 0 h 2435402"/>
                        <a:gd name="connsiteX1" fmla="*/ 4601259 w 4607079"/>
                        <a:gd name="connsiteY1" fmla="*/ 2840 h 2435402"/>
                        <a:gd name="connsiteX2" fmla="*/ 4607079 w 4607079"/>
                        <a:gd name="connsiteY2" fmla="*/ 1740577 h 2435402"/>
                        <a:gd name="connsiteX3" fmla="*/ 2129 w 4607079"/>
                        <a:gd name="connsiteY3" fmla="*/ 1740577 h 2435402"/>
                        <a:gd name="connsiteX4" fmla="*/ 0 w 4607079"/>
                        <a:gd name="connsiteY4" fmla="*/ 0 h 2435402"/>
                        <a:gd name="connsiteX0" fmla="*/ 0 w 4603257"/>
                        <a:gd name="connsiteY0" fmla="*/ 0 h 2435403"/>
                        <a:gd name="connsiteX1" fmla="*/ 4601259 w 4603257"/>
                        <a:gd name="connsiteY1" fmla="*/ 2840 h 2435403"/>
                        <a:gd name="connsiteX2" fmla="*/ 4603257 w 4603257"/>
                        <a:gd name="connsiteY2" fmla="*/ 1740578 h 2435403"/>
                        <a:gd name="connsiteX3" fmla="*/ 2129 w 4603257"/>
                        <a:gd name="connsiteY3" fmla="*/ 1740577 h 2435403"/>
                        <a:gd name="connsiteX4" fmla="*/ 0 w 4603257"/>
                        <a:gd name="connsiteY4" fmla="*/ 0 h 2435403"/>
                        <a:gd name="connsiteX0" fmla="*/ 0 w 4601259"/>
                        <a:gd name="connsiteY0" fmla="*/ 0 h 2435403"/>
                        <a:gd name="connsiteX1" fmla="*/ 4601259 w 4601259"/>
                        <a:gd name="connsiteY1" fmla="*/ 2840 h 2435403"/>
                        <a:gd name="connsiteX2" fmla="*/ 4595612 w 4601259"/>
                        <a:gd name="connsiteY2" fmla="*/ 1740577 h 2435403"/>
                        <a:gd name="connsiteX3" fmla="*/ 2129 w 4601259"/>
                        <a:gd name="connsiteY3" fmla="*/ 1740577 h 2435403"/>
                        <a:gd name="connsiteX4" fmla="*/ 0 w 4601259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3258"/>
                        <a:gd name="connsiteY0" fmla="*/ 0 h 2435403"/>
                        <a:gd name="connsiteX1" fmla="*/ 4601259 w 4603258"/>
                        <a:gd name="connsiteY1" fmla="*/ 2840 h 2435403"/>
                        <a:gd name="connsiteX2" fmla="*/ 4603258 w 4603258"/>
                        <a:gd name="connsiteY2" fmla="*/ 1740577 h 2435403"/>
                        <a:gd name="connsiteX3" fmla="*/ 2129 w 4603258"/>
                        <a:gd name="connsiteY3" fmla="*/ 1740577 h 2435403"/>
                        <a:gd name="connsiteX4" fmla="*/ 0 w 4603258"/>
                        <a:gd name="connsiteY4" fmla="*/ 0 h 2435403"/>
                        <a:gd name="connsiteX0" fmla="*/ 0 w 4601259"/>
                        <a:gd name="connsiteY0" fmla="*/ 0 h 2435403"/>
                        <a:gd name="connsiteX1" fmla="*/ 4601259 w 4601259"/>
                        <a:gd name="connsiteY1" fmla="*/ 2840 h 2435403"/>
                        <a:gd name="connsiteX2" fmla="*/ 4599436 w 4601259"/>
                        <a:gd name="connsiteY2" fmla="*/ 1740577 h 2435403"/>
                        <a:gd name="connsiteX3" fmla="*/ 2129 w 4601259"/>
                        <a:gd name="connsiteY3" fmla="*/ 1740577 h 2435403"/>
                        <a:gd name="connsiteX4" fmla="*/ 0 w 4601259"/>
                        <a:gd name="connsiteY4" fmla="*/ 0 h 2435403"/>
                        <a:gd name="connsiteX0" fmla="*/ 0 w 4601259"/>
                        <a:gd name="connsiteY0" fmla="*/ 0 h 2427750"/>
                        <a:gd name="connsiteX1" fmla="*/ 4601259 w 4601259"/>
                        <a:gd name="connsiteY1" fmla="*/ 2840 h 2427750"/>
                        <a:gd name="connsiteX2" fmla="*/ 4599436 w 4601259"/>
                        <a:gd name="connsiteY2" fmla="*/ 1740577 h 2427750"/>
                        <a:gd name="connsiteX3" fmla="*/ 2129 w 4601259"/>
                        <a:gd name="connsiteY3" fmla="*/ 1740577 h 2427750"/>
                        <a:gd name="connsiteX4" fmla="*/ 0 w 4601259"/>
                        <a:gd name="connsiteY4" fmla="*/ 0 h 2427750"/>
                        <a:gd name="connsiteX0" fmla="*/ 0 w 4601259"/>
                        <a:gd name="connsiteY0" fmla="*/ 0 h 2427750"/>
                        <a:gd name="connsiteX1" fmla="*/ 4601259 w 4601259"/>
                        <a:gd name="connsiteY1" fmla="*/ 2840 h 2427750"/>
                        <a:gd name="connsiteX2" fmla="*/ 4599436 w 4601259"/>
                        <a:gd name="connsiteY2" fmla="*/ 1740577 h 2427750"/>
                        <a:gd name="connsiteX3" fmla="*/ 2129 w 4601259"/>
                        <a:gd name="connsiteY3" fmla="*/ 1740577 h 2427750"/>
                        <a:gd name="connsiteX4" fmla="*/ 0 w 4601259"/>
                        <a:gd name="connsiteY4" fmla="*/ 0 h 2427750"/>
                        <a:gd name="connsiteX0" fmla="*/ 0 w 4601259"/>
                        <a:gd name="connsiteY0" fmla="*/ 0 h 2445668"/>
                        <a:gd name="connsiteX1" fmla="*/ 4601259 w 4601259"/>
                        <a:gd name="connsiteY1" fmla="*/ 20758 h 2445668"/>
                        <a:gd name="connsiteX2" fmla="*/ 4599436 w 4601259"/>
                        <a:gd name="connsiteY2" fmla="*/ 1758495 h 2445668"/>
                        <a:gd name="connsiteX3" fmla="*/ 2129 w 4601259"/>
                        <a:gd name="connsiteY3" fmla="*/ 1758495 h 2445668"/>
                        <a:gd name="connsiteX4" fmla="*/ 0 w 4601259"/>
                        <a:gd name="connsiteY4" fmla="*/ 0 h 2445668"/>
                        <a:gd name="connsiteX0" fmla="*/ 0 w 4605757"/>
                        <a:gd name="connsiteY0" fmla="*/ 0 h 2445668"/>
                        <a:gd name="connsiteX1" fmla="*/ 4601259 w 4605757"/>
                        <a:gd name="connsiteY1" fmla="*/ 20758 h 2445668"/>
                        <a:gd name="connsiteX2" fmla="*/ 4605757 w 4605757"/>
                        <a:gd name="connsiteY2" fmla="*/ 1758495 h 2445668"/>
                        <a:gd name="connsiteX3" fmla="*/ 2129 w 4605757"/>
                        <a:gd name="connsiteY3" fmla="*/ 1758495 h 2445668"/>
                        <a:gd name="connsiteX4" fmla="*/ 0 w 4605757"/>
                        <a:gd name="connsiteY4" fmla="*/ 0 h 2445668"/>
                        <a:gd name="connsiteX0" fmla="*/ 0 w 4605757"/>
                        <a:gd name="connsiteY0" fmla="*/ 0 h 2445668"/>
                        <a:gd name="connsiteX1" fmla="*/ 4601259 w 4605757"/>
                        <a:gd name="connsiteY1" fmla="*/ 20758 h 2445668"/>
                        <a:gd name="connsiteX2" fmla="*/ 4605757 w 4605757"/>
                        <a:gd name="connsiteY2" fmla="*/ 1758492 h 2445668"/>
                        <a:gd name="connsiteX3" fmla="*/ 2129 w 4605757"/>
                        <a:gd name="connsiteY3" fmla="*/ 1758495 h 2445668"/>
                        <a:gd name="connsiteX4" fmla="*/ 0 w 4605757"/>
                        <a:gd name="connsiteY4" fmla="*/ 0 h 2445668"/>
                        <a:gd name="connsiteX0" fmla="*/ 0 w 4601257"/>
                        <a:gd name="connsiteY0" fmla="*/ 0 h 2445668"/>
                        <a:gd name="connsiteX1" fmla="*/ 4601259 w 4601257"/>
                        <a:gd name="connsiteY1" fmla="*/ 20758 h 2445668"/>
                        <a:gd name="connsiteX2" fmla="*/ 4584199 w 4601257"/>
                        <a:gd name="connsiteY2" fmla="*/ 1758492 h 2445668"/>
                        <a:gd name="connsiteX3" fmla="*/ 2129 w 4601257"/>
                        <a:gd name="connsiteY3" fmla="*/ 1758495 h 2445668"/>
                        <a:gd name="connsiteX4" fmla="*/ 0 w 4601257"/>
                        <a:gd name="connsiteY4" fmla="*/ 0 h 2445668"/>
                        <a:gd name="connsiteX0" fmla="*/ 0 w 4601259"/>
                        <a:gd name="connsiteY0" fmla="*/ 0 h 2554454"/>
                        <a:gd name="connsiteX1" fmla="*/ 4601259 w 4601259"/>
                        <a:gd name="connsiteY1" fmla="*/ 20758 h 2554454"/>
                        <a:gd name="connsiteX2" fmla="*/ 4584199 w 4601259"/>
                        <a:gd name="connsiteY2" fmla="*/ 1758492 h 2554454"/>
                        <a:gd name="connsiteX3" fmla="*/ 2129 w 4601259"/>
                        <a:gd name="connsiteY3" fmla="*/ 1758495 h 2554454"/>
                        <a:gd name="connsiteX4" fmla="*/ 0 w 4601259"/>
                        <a:gd name="connsiteY4" fmla="*/ 0 h 2554454"/>
                        <a:gd name="connsiteX0" fmla="*/ 0 w 4601259"/>
                        <a:gd name="connsiteY0" fmla="*/ 0 h 2613872"/>
                        <a:gd name="connsiteX1" fmla="*/ 4601259 w 4601259"/>
                        <a:gd name="connsiteY1" fmla="*/ 20758 h 2613872"/>
                        <a:gd name="connsiteX2" fmla="*/ 4584199 w 4601259"/>
                        <a:gd name="connsiteY2" fmla="*/ 1758492 h 2613872"/>
                        <a:gd name="connsiteX3" fmla="*/ 2129 w 4601259"/>
                        <a:gd name="connsiteY3" fmla="*/ 1758495 h 2613872"/>
                        <a:gd name="connsiteX4" fmla="*/ 0 w 4601259"/>
                        <a:gd name="connsiteY4" fmla="*/ 0 h 2613872"/>
                        <a:gd name="connsiteX0" fmla="*/ 0 w 4601259"/>
                        <a:gd name="connsiteY0" fmla="*/ 0 h 2658892"/>
                        <a:gd name="connsiteX1" fmla="*/ 4601259 w 4601259"/>
                        <a:gd name="connsiteY1" fmla="*/ 20758 h 2658892"/>
                        <a:gd name="connsiteX2" fmla="*/ 4584199 w 4601259"/>
                        <a:gd name="connsiteY2" fmla="*/ 1758492 h 2658892"/>
                        <a:gd name="connsiteX3" fmla="*/ 2129 w 4601259"/>
                        <a:gd name="connsiteY3" fmla="*/ 1758495 h 2658892"/>
                        <a:gd name="connsiteX4" fmla="*/ 0 w 4601259"/>
                        <a:gd name="connsiteY4" fmla="*/ 0 h 2658892"/>
                        <a:gd name="connsiteX0" fmla="*/ 0 w 4601259"/>
                        <a:gd name="connsiteY0" fmla="*/ 0 h 2689085"/>
                        <a:gd name="connsiteX1" fmla="*/ 4601259 w 4601259"/>
                        <a:gd name="connsiteY1" fmla="*/ 20758 h 2689085"/>
                        <a:gd name="connsiteX2" fmla="*/ 4584199 w 4601259"/>
                        <a:gd name="connsiteY2" fmla="*/ 1758492 h 2689085"/>
                        <a:gd name="connsiteX3" fmla="*/ 2129 w 4601259"/>
                        <a:gd name="connsiteY3" fmla="*/ 1758495 h 2689085"/>
                        <a:gd name="connsiteX4" fmla="*/ 0 w 4601259"/>
                        <a:gd name="connsiteY4" fmla="*/ 0 h 2689085"/>
                        <a:gd name="connsiteX0" fmla="*/ 0 w 4601259"/>
                        <a:gd name="connsiteY0" fmla="*/ 0 h 2662072"/>
                        <a:gd name="connsiteX1" fmla="*/ 4601259 w 4601259"/>
                        <a:gd name="connsiteY1" fmla="*/ 20758 h 2662072"/>
                        <a:gd name="connsiteX2" fmla="*/ 4584199 w 4601259"/>
                        <a:gd name="connsiteY2" fmla="*/ 1758492 h 2662072"/>
                        <a:gd name="connsiteX3" fmla="*/ 2129 w 4601259"/>
                        <a:gd name="connsiteY3" fmla="*/ 1758495 h 2662072"/>
                        <a:gd name="connsiteX4" fmla="*/ 0 w 4601259"/>
                        <a:gd name="connsiteY4" fmla="*/ 0 h 2662072"/>
                        <a:gd name="connsiteX0" fmla="*/ 0 w 4601259"/>
                        <a:gd name="connsiteY0" fmla="*/ 0 h 2639178"/>
                        <a:gd name="connsiteX1" fmla="*/ 4601259 w 4601259"/>
                        <a:gd name="connsiteY1" fmla="*/ 20758 h 2639178"/>
                        <a:gd name="connsiteX2" fmla="*/ 4584199 w 4601259"/>
                        <a:gd name="connsiteY2" fmla="*/ 1758492 h 2639178"/>
                        <a:gd name="connsiteX3" fmla="*/ 2129 w 4601259"/>
                        <a:gd name="connsiteY3" fmla="*/ 1758495 h 2639178"/>
                        <a:gd name="connsiteX4" fmla="*/ 0 w 4601259"/>
                        <a:gd name="connsiteY4" fmla="*/ 0 h 2639178"/>
                        <a:gd name="connsiteX0" fmla="*/ 0 w 4601259"/>
                        <a:gd name="connsiteY0" fmla="*/ 0 h 2616347"/>
                        <a:gd name="connsiteX1" fmla="*/ 4601259 w 4601259"/>
                        <a:gd name="connsiteY1" fmla="*/ 20758 h 2616347"/>
                        <a:gd name="connsiteX2" fmla="*/ 4584199 w 4601259"/>
                        <a:gd name="connsiteY2" fmla="*/ 1758492 h 2616347"/>
                        <a:gd name="connsiteX3" fmla="*/ 2129 w 4601259"/>
                        <a:gd name="connsiteY3" fmla="*/ 1758495 h 2616347"/>
                        <a:gd name="connsiteX4" fmla="*/ 0 w 4601259"/>
                        <a:gd name="connsiteY4" fmla="*/ 0 h 2616347"/>
                        <a:gd name="connsiteX0" fmla="*/ 0 w 4601259"/>
                        <a:gd name="connsiteY0" fmla="*/ 0 h 2632741"/>
                        <a:gd name="connsiteX1" fmla="*/ 4601259 w 4601259"/>
                        <a:gd name="connsiteY1" fmla="*/ 20758 h 2632741"/>
                        <a:gd name="connsiteX2" fmla="*/ 4584199 w 4601259"/>
                        <a:gd name="connsiteY2" fmla="*/ 1758492 h 2632741"/>
                        <a:gd name="connsiteX3" fmla="*/ 2129 w 4601259"/>
                        <a:gd name="connsiteY3" fmla="*/ 1758495 h 2632741"/>
                        <a:gd name="connsiteX4" fmla="*/ 0 w 4601259"/>
                        <a:gd name="connsiteY4" fmla="*/ 0 h 2632741"/>
                        <a:gd name="connsiteX0" fmla="*/ 0 w 4601259"/>
                        <a:gd name="connsiteY0" fmla="*/ 0 h 2663003"/>
                        <a:gd name="connsiteX1" fmla="*/ 4601259 w 4601259"/>
                        <a:gd name="connsiteY1" fmla="*/ 20758 h 2663003"/>
                        <a:gd name="connsiteX2" fmla="*/ 4584199 w 4601259"/>
                        <a:gd name="connsiteY2" fmla="*/ 1758492 h 2663003"/>
                        <a:gd name="connsiteX3" fmla="*/ 2129 w 4601259"/>
                        <a:gd name="connsiteY3" fmla="*/ 1758495 h 2663003"/>
                        <a:gd name="connsiteX4" fmla="*/ 0 w 4601259"/>
                        <a:gd name="connsiteY4" fmla="*/ 0 h 2663003"/>
                        <a:gd name="connsiteX0" fmla="*/ 0 w 4601259"/>
                        <a:gd name="connsiteY0" fmla="*/ 0 h 2693387"/>
                        <a:gd name="connsiteX1" fmla="*/ 4601259 w 4601259"/>
                        <a:gd name="connsiteY1" fmla="*/ 20758 h 2693387"/>
                        <a:gd name="connsiteX2" fmla="*/ 4584199 w 4601259"/>
                        <a:gd name="connsiteY2" fmla="*/ 1758492 h 2693387"/>
                        <a:gd name="connsiteX3" fmla="*/ 2129 w 4601259"/>
                        <a:gd name="connsiteY3" fmla="*/ 1758495 h 2693387"/>
                        <a:gd name="connsiteX4" fmla="*/ 0 w 4601259"/>
                        <a:gd name="connsiteY4" fmla="*/ 0 h 2693387"/>
                        <a:gd name="connsiteX0" fmla="*/ 0 w 4601259"/>
                        <a:gd name="connsiteY0" fmla="*/ 0 h 2655425"/>
                        <a:gd name="connsiteX1" fmla="*/ 4601259 w 4601259"/>
                        <a:gd name="connsiteY1" fmla="*/ 20758 h 2655425"/>
                        <a:gd name="connsiteX2" fmla="*/ 4584199 w 4601259"/>
                        <a:gd name="connsiteY2" fmla="*/ 1758492 h 2655425"/>
                        <a:gd name="connsiteX3" fmla="*/ 2129 w 4601259"/>
                        <a:gd name="connsiteY3" fmla="*/ 1758495 h 2655425"/>
                        <a:gd name="connsiteX4" fmla="*/ 0 w 4601259"/>
                        <a:gd name="connsiteY4" fmla="*/ 0 h 2655425"/>
                        <a:gd name="connsiteX0" fmla="*/ 0 w 4601259"/>
                        <a:gd name="connsiteY0" fmla="*/ 0 h 2648683"/>
                        <a:gd name="connsiteX1" fmla="*/ 4601259 w 4601259"/>
                        <a:gd name="connsiteY1" fmla="*/ 20758 h 2648683"/>
                        <a:gd name="connsiteX2" fmla="*/ 4584199 w 4601259"/>
                        <a:gd name="connsiteY2" fmla="*/ 1758492 h 2648683"/>
                        <a:gd name="connsiteX3" fmla="*/ 2129 w 4601259"/>
                        <a:gd name="connsiteY3" fmla="*/ 1740642 h 2648683"/>
                        <a:gd name="connsiteX4" fmla="*/ 0 w 4601259"/>
                        <a:gd name="connsiteY4" fmla="*/ 0 h 2648683"/>
                        <a:gd name="connsiteX0" fmla="*/ 0 w 4601259"/>
                        <a:gd name="connsiteY0" fmla="*/ 0 h 2610788"/>
                        <a:gd name="connsiteX1" fmla="*/ 4601259 w 4601259"/>
                        <a:gd name="connsiteY1" fmla="*/ 20758 h 2610788"/>
                        <a:gd name="connsiteX2" fmla="*/ 4584199 w 4601259"/>
                        <a:gd name="connsiteY2" fmla="*/ 1758492 h 2610788"/>
                        <a:gd name="connsiteX3" fmla="*/ 2129 w 4601259"/>
                        <a:gd name="connsiteY3" fmla="*/ 1740642 h 2610788"/>
                        <a:gd name="connsiteX4" fmla="*/ 0 w 4601259"/>
                        <a:gd name="connsiteY4" fmla="*/ 0 h 2610788"/>
                        <a:gd name="connsiteX0" fmla="*/ 0 w 4601259"/>
                        <a:gd name="connsiteY0" fmla="*/ 0 h 2621855"/>
                        <a:gd name="connsiteX1" fmla="*/ 4601259 w 4601259"/>
                        <a:gd name="connsiteY1" fmla="*/ 20758 h 2621855"/>
                        <a:gd name="connsiteX2" fmla="*/ 4584199 w 4601259"/>
                        <a:gd name="connsiteY2" fmla="*/ 1776344 h 2621855"/>
                        <a:gd name="connsiteX3" fmla="*/ 2129 w 4601259"/>
                        <a:gd name="connsiteY3" fmla="*/ 1740642 h 2621855"/>
                        <a:gd name="connsiteX4" fmla="*/ 0 w 4601259"/>
                        <a:gd name="connsiteY4" fmla="*/ 0 h 2621855"/>
                        <a:gd name="connsiteX0" fmla="*/ 0 w 4601259"/>
                        <a:gd name="connsiteY0" fmla="*/ 0 h 2501713"/>
                        <a:gd name="connsiteX1" fmla="*/ 4601259 w 4601259"/>
                        <a:gd name="connsiteY1" fmla="*/ 20758 h 2501713"/>
                        <a:gd name="connsiteX2" fmla="*/ 4584199 w 4601259"/>
                        <a:gd name="connsiteY2" fmla="*/ 1776344 h 2501713"/>
                        <a:gd name="connsiteX3" fmla="*/ 2129 w 4601259"/>
                        <a:gd name="connsiteY3" fmla="*/ 1740642 h 2501713"/>
                        <a:gd name="connsiteX4" fmla="*/ 0 w 4601259"/>
                        <a:gd name="connsiteY4" fmla="*/ 0 h 2501713"/>
                        <a:gd name="connsiteX0" fmla="*/ 0 w 4601259"/>
                        <a:gd name="connsiteY0" fmla="*/ 0 h 2531619"/>
                        <a:gd name="connsiteX1" fmla="*/ 4601259 w 4601259"/>
                        <a:gd name="connsiteY1" fmla="*/ 20758 h 2531619"/>
                        <a:gd name="connsiteX2" fmla="*/ 4584199 w 4601259"/>
                        <a:gd name="connsiteY2" fmla="*/ 1776344 h 2531619"/>
                        <a:gd name="connsiteX3" fmla="*/ 2129 w 4601259"/>
                        <a:gd name="connsiteY3" fmla="*/ 1812054 h 2531619"/>
                        <a:gd name="connsiteX4" fmla="*/ 0 w 4601259"/>
                        <a:gd name="connsiteY4" fmla="*/ 0 h 2531619"/>
                        <a:gd name="connsiteX0" fmla="*/ 0 w 4601259"/>
                        <a:gd name="connsiteY0" fmla="*/ 0 h 2507819"/>
                        <a:gd name="connsiteX1" fmla="*/ 4601259 w 4601259"/>
                        <a:gd name="connsiteY1" fmla="*/ 20758 h 2507819"/>
                        <a:gd name="connsiteX2" fmla="*/ 4584199 w 4601259"/>
                        <a:gd name="connsiteY2" fmla="*/ 1776344 h 2507819"/>
                        <a:gd name="connsiteX3" fmla="*/ 2129 w 4601259"/>
                        <a:gd name="connsiteY3" fmla="*/ 1812054 h 2507819"/>
                        <a:gd name="connsiteX4" fmla="*/ 0 w 4601259"/>
                        <a:gd name="connsiteY4" fmla="*/ 0 h 2507819"/>
                        <a:gd name="connsiteX0" fmla="*/ 35783 w 4637042"/>
                        <a:gd name="connsiteY0" fmla="*/ 0 h 2507819"/>
                        <a:gd name="connsiteX1" fmla="*/ 4637042 w 4637042"/>
                        <a:gd name="connsiteY1" fmla="*/ 20758 h 2507819"/>
                        <a:gd name="connsiteX2" fmla="*/ 4619982 w 4637042"/>
                        <a:gd name="connsiteY2" fmla="*/ 1776344 h 2507819"/>
                        <a:gd name="connsiteX3" fmla="*/ 130 w 4637042"/>
                        <a:gd name="connsiteY3" fmla="*/ 1812054 h 2507819"/>
                        <a:gd name="connsiteX4" fmla="*/ 35783 w 4637042"/>
                        <a:gd name="connsiteY4" fmla="*/ 0 h 2507819"/>
                        <a:gd name="connsiteX0" fmla="*/ 10782 w 4612041"/>
                        <a:gd name="connsiteY0" fmla="*/ 0 h 2507819"/>
                        <a:gd name="connsiteX1" fmla="*/ 4612041 w 4612041"/>
                        <a:gd name="connsiteY1" fmla="*/ 20758 h 2507819"/>
                        <a:gd name="connsiteX2" fmla="*/ 4594981 w 4612041"/>
                        <a:gd name="connsiteY2" fmla="*/ 1776344 h 2507819"/>
                        <a:gd name="connsiteX3" fmla="*/ 316 w 4612041"/>
                        <a:gd name="connsiteY3" fmla="*/ 1812054 h 2507819"/>
                        <a:gd name="connsiteX4" fmla="*/ 10782 w 4612041"/>
                        <a:gd name="connsiteY4" fmla="*/ 0 h 2507819"/>
                        <a:gd name="connsiteX0" fmla="*/ 10782 w 4612041"/>
                        <a:gd name="connsiteY0" fmla="*/ 0 h 2493185"/>
                        <a:gd name="connsiteX1" fmla="*/ 4612041 w 4612041"/>
                        <a:gd name="connsiteY1" fmla="*/ 20758 h 2493185"/>
                        <a:gd name="connsiteX2" fmla="*/ 4594981 w 4612041"/>
                        <a:gd name="connsiteY2" fmla="*/ 1776344 h 2493185"/>
                        <a:gd name="connsiteX3" fmla="*/ 316 w 4612041"/>
                        <a:gd name="connsiteY3" fmla="*/ 1776347 h 2493185"/>
                        <a:gd name="connsiteX4" fmla="*/ 10782 w 4612041"/>
                        <a:gd name="connsiteY4" fmla="*/ 0 h 2493185"/>
                        <a:gd name="connsiteX0" fmla="*/ 10782 w 4612041"/>
                        <a:gd name="connsiteY0" fmla="*/ 0 h 2510566"/>
                        <a:gd name="connsiteX1" fmla="*/ 4612041 w 4612041"/>
                        <a:gd name="connsiteY1" fmla="*/ 20758 h 2510566"/>
                        <a:gd name="connsiteX2" fmla="*/ 4594981 w 4612041"/>
                        <a:gd name="connsiteY2" fmla="*/ 1776344 h 2510566"/>
                        <a:gd name="connsiteX3" fmla="*/ 316 w 4612041"/>
                        <a:gd name="connsiteY3" fmla="*/ 1776347 h 2510566"/>
                        <a:gd name="connsiteX4" fmla="*/ 10782 w 4612041"/>
                        <a:gd name="connsiteY4" fmla="*/ 0 h 2510566"/>
                        <a:gd name="connsiteX0" fmla="*/ 10782 w 4612041"/>
                        <a:gd name="connsiteY0" fmla="*/ 0 h 2522360"/>
                        <a:gd name="connsiteX1" fmla="*/ 4612041 w 4612041"/>
                        <a:gd name="connsiteY1" fmla="*/ 20758 h 2522360"/>
                        <a:gd name="connsiteX2" fmla="*/ 4594981 w 4612041"/>
                        <a:gd name="connsiteY2" fmla="*/ 1776344 h 2522360"/>
                        <a:gd name="connsiteX3" fmla="*/ 316 w 4612041"/>
                        <a:gd name="connsiteY3" fmla="*/ 1776347 h 2522360"/>
                        <a:gd name="connsiteX4" fmla="*/ 10782 w 4612041"/>
                        <a:gd name="connsiteY4" fmla="*/ 0 h 2522360"/>
                        <a:gd name="connsiteX0" fmla="*/ 10782 w 4612041"/>
                        <a:gd name="connsiteY0" fmla="*/ 0 h 2534308"/>
                        <a:gd name="connsiteX1" fmla="*/ 4612041 w 4612041"/>
                        <a:gd name="connsiteY1" fmla="*/ 20758 h 2534308"/>
                        <a:gd name="connsiteX2" fmla="*/ 4594981 w 4612041"/>
                        <a:gd name="connsiteY2" fmla="*/ 1776344 h 2534308"/>
                        <a:gd name="connsiteX3" fmla="*/ 316 w 4612041"/>
                        <a:gd name="connsiteY3" fmla="*/ 1776347 h 2534308"/>
                        <a:gd name="connsiteX4" fmla="*/ 10782 w 4612041"/>
                        <a:gd name="connsiteY4" fmla="*/ 0 h 2534308"/>
                        <a:gd name="connsiteX0" fmla="*/ 10782 w 4612041"/>
                        <a:gd name="connsiteY0" fmla="*/ 0 h 2510567"/>
                        <a:gd name="connsiteX1" fmla="*/ 4612041 w 4612041"/>
                        <a:gd name="connsiteY1" fmla="*/ 20758 h 2510567"/>
                        <a:gd name="connsiteX2" fmla="*/ 4594981 w 4612041"/>
                        <a:gd name="connsiteY2" fmla="*/ 1776344 h 2510567"/>
                        <a:gd name="connsiteX3" fmla="*/ 316 w 4612041"/>
                        <a:gd name="connsiteY3" fmla="*/ 1776347 h 2510567"/>
                        <a:gd name="connsiteX4" fmla="*/ 10782 w 4612041"/>
                        <a:gd name="connsiteY4" fmla="*/ 0 h 2510567"/>
                        <a:gd name="connsiteX0" fmla="*/ 10782 w 4612041"/>
                        <a:gd name="connsiteY0" fmla="*/ 0 h 2495877"/>
                        <a:gd name="connsiteX1" fmla="*/ 4612041 w 4612041"/>
                        <a:gd name="connsiteY1" fmla="*/ 20758 h 2495877"/>
                        <a:gd name="connsiteX2" fmla="*/ 4594981 w 4612041"/>
                        <a:gd name="connsiteY2" fmla="*/ 1776344 h 2495877"/>
                        <a:gd name="connsiteX3" fmla="*/ 316 w 4612041"/>
                        <a:gd name="connsiteY3" fmla="*/ 1776347 h 2495877"/>
                        <a:gd name="connsiteX4" fmla="*/ 10782 w 4612041"/>
                        <a:gd name="connsiteY4" fmla="*/ 0 h 2495877"/>
                        <a:gd name="connsiteX0" fmla="*/ 10782 w 4612041"/>
                        <a:gd name="connsiteY0" fmla="*/ 0 h 2495877"/>
                        <a:gd name="connsiteX1" fmla="*/ 4612041 w 4612041"/>
                        <a:gd name="connsiteY1" fmla="*/ 20758 h 2495877"/>
                        <a:gd name="connsiteX2" fmla="*/ 4594981 w 4612041"/>
                        <a:gd name="connsiteY2" fmla="*/ 1776344 h 2495877"/>
                        <a:gd name="connsiteX3" fmla="*/ 316 w 4612041"/>
                        <a:gd name="connsiteY3" fmla="*/ 1776347 h 2495877"/>
                        <a:gd name="connsiteX4" fmla="*/ 10782 w 4612041"/>
                        <a:gd name="connsiteY4" fmla="*/ 0 h 2495877"/>
                        <a:gd name="connsiteX0" fmla="*/ 10782 w 4927803"/>
                        <a:gd name="connsiteY0" fmla="*/ 0 h 2394735"/>
                        <a:gd name="connsiteX1" fmla="*/ 4612041 w 4927803"/>
                        <a:gd name="connsiteY1" fmla="*/ 20758 h 2394735"/>
                        <a:gd name="connsiteX2" fmla="*/ 4927803 w 4927803"/>
                        <a:gd name="connsiteY2" fmla="*/ 1590991 h 2394735"/>
                        <a:gd name="connsiteX3" fmla="*/ 316 w 4927803"/>
                        <a:gd name="connsiteY3" fmla="*/ 1776347 h 2394735"/>
                        <a:gd name="connsiteX4" fmla="*/ 10782 w 4927803"/>
                        <a:gd name="connsiteY4" fmla="*/ 0 h 2394735"/>
                        <a:gd name="connsiteX0" fmla="*/ 10782 w 4956752"/>
                        <a:gd name="connsiteY0" fmla="*/ 181444 h 2576179"/>
                        <a:gd name="connsiteX1" fmla="*/ 4956752 w 4956752"/>
                        <a:gd name="connsiteY1" fmla="*/ 0 h 2576179"/>
                        <a:gd name="connsiteX2" fmla="*/ 4927803 w 4956752"/>
                        <a:gd name="connsiteY2" fmla="*/ 1772435 h 2576179"/>
                        <a:gd name="connsiteX3" fmla="*/ 316 w 4956752"/>
                        <a:gd name="connsiteY3" fmla="*/ 1957791 h 2576179"/>
                        <a:gd name="connsiteX4" fmla="*/ 10782 w 4956752"/>
                        <a:gd name="connsiteY4" fmla="*/ 181444 h 2576179"/>
                        <a:gd name="connsiteX0" fmla="*/ 10782 w 4956752"/>
                        <a:gd name="connsiteY0" fmla="*/ 181444 h 2576181"/>
                        <a:gd name="connsiteX1" fmla="*/ 4956752 w 4956752"/>
                        <a:gd name="connsiteY1" fmla="*/ 0 h 2576181"/>
                        <a:gd name="connsiteX2" fmla="*/ 4951577 w 4956752"/>
                        <a:gd name="connsiteY2" fmla="*/ 1772436 h 2576181"/>
                        <a:gd name="connsiteX3" fmla="*/ 316 w 4956752"/>
                        <a:gd name="connsiteY3" fmla="*/ 1957791 h 2576181"/>
                        <a:gd name="connsiteX4" fmla="*/ 10782 w 4956752"/>
                        <a:gd name="connsiteY4" fmla="*/ 181444 h 2576181"/>
                        <a:gd name="connsiteX0" fmla="*/ 0 w 5362000"/>
                        <a:gd name="connsiteY0" fmla="*/ 0 h 2647489"/>
                        <a:gd name="connsiteX1" fmla="*/ 5362000 w 5362000"/>
                        <a:gd name="connsiteY1" fmla="*/ 71310 h 2647489"/>
                        <a:gd name="connsiteX2" fmla="*/ 5356825 w 5362000"/>
                        <a:gd name="connsiteY2" fmla="*/ 1843746 h 2647489"/>
                        <a:gd name="connsiteX3" fmla="*/ 405564 w 5362000"/>
                        <a:gd name="connsiteY3" fmla="*/ 2029101 h 2647489"/>
                        <a:gd name="connsiteX4" fmla="*/ 0 w 5362000"/>
                        <a:gd name="connsiteY4" fmla="*/ 0 h 2647489"/>
                        <a:gd name="connsiteX0" fmla="*/ 0 w 5362000"/>
                        <a:gd name="connsiteY0" fmla="*/ 0 h 2570405"/>
                        <a:gd name="connsiteX1" fmla="*/ 5362000 w 5362000"/>
                        <a:gd name="connsiteY1" fmla="*/ 71310 h 2570405"/>
                        <a:gd name="connsiteX2" fmla="*/ 5356825 w 5362000"/>
                        <a:gd name="connsiteY2" fmla="*/ 1843746 h 2570405"/>
                        <a:gd name="connsiteX3" fmla="*/ 13308 w 5362000"/>
                        <a:gd name="connsiteY3" fmla="*/ 1860599 h 2570405"/>
                        <a:gd name="connsiteX4" fmla="*/ 0 w 5362000"/>
                        <a:gd name="connsiteY4" fmla="*/ 0 h 2570405"/>
                        <a:gd name="connsiteX0" fmla="*/ 4136 w 5349210"/>
                        <a:gd name="connsiteY0" fmla="*/ 0 h 2570403"/>
                        <a:gd name="connsiteX1" fmla="*/ 5349210 w 5349210"/>
                        <a:gd name="connsiteY1" fmla="*/ 71310 h 2570403"/>
                        <a:gd name="connsiteX2" fmla="*/ 5344035 w 5349210"/>
                        <a:gd name="connsiteY2" fmla="*/ 1843746 h 2570403"/>
                        <a:gd name="connsiteX3" fmla="*/ 518 w 5349210"/>
                        <a:gd name="connsiteY3" fmla="*/ 1860599 h 2570403"/>
                        <a:gd name="connsiteX4" fmla="*/ 4136 w 5349210"/>
                        <a:gd name="connsiteY4" fmla="*/ 0 h 2570403"/>
                        <a:gd name="connsiteX0" fmla="*/ 4136 w 5349210"/>
                        <a:gd name="connsiteY0" fmla="*/ 0 h 2658397"/>
                        <a:gd name="connsiteX1" fmla="*/ 5349210 w 5349210"/>
                        <a:gd name="connsiteY1" fmla="*/ 71310 h 2658397"/>
                        <a:gd name="connsiteX2" fmla="*/ 5344035 w 5349210"/>
                        <a:gd name="connsiteY2" fmla="*/ 1843746 h 2658397"/>
                        <a:gd name="connsiteX3" fmla="*/ 518 w 5349210"/>
                        <a:gd name="connsiteY3" fmla="*/ 1860599 h 2658397"/>
                        <a:gd name="connsiteX4" fmla="*/ 4136 w 5349210"/>
                        <a:gd name="connsiteY4" fmla="*/ 0 h 2658397"/>
                        <a:gd name="connsiteX0" fmla="*/ 4136 w 5352498"/>
                        <a:gd name="connsiteY0" fmla="*/ 0 h 2658395"/>
                        <a:gd name="connsiteX1" fmla="*/ 5349210 w 5352498"/>
                        <a:gd name="connsiteY1" fmla="*/ 71310 h 2658395"/>
                        <a:gd name="connsiteX2" fmla="*/ 5352498 w 5352498"/>
                        <a:gd name="connsiteY2" fmla="*/ 1843745 h 2658395"/>
                        <a:gd name="connsiteX3" fmla="*/ 518 w 5352498"/>
                        <a:gd name="connsiteY3" fmla="*/ 1860599 h 2658395"/>
                        <a:gd name="connsiteX4" fmla="*/ 4136 w 5352498"/>
                        <a:gd name="connsiteY4" fmla="*/ 0 h 2658395"/>
                        <a:gd name="connsiteX0" fmla="*/ 4136 w 5352498"/>
                        <a:gd name="connsiteY0" fmla="*/ 0 h 2635354"/>
                        <a:gd name="connsiteX1" fmla="*/ 5349210 w 5352498"/>
                        <a:gd name="connsiteY1" fmla="*/ 71310 h 2635354"/>
                        <a:gd name="connsiteX2" fmla="*/ 5352498 w 5352498"/>
                        <a:gd name="connsiteY2" fmla="*/ 1843745 h 2635354"/>
                        <a:gd name="connsiteX3" fmla="*/ 518 w 5352498"/>
                        <a:gd name="connsiteY3" fmla="*/ 1860599 h 2635354"/>
                        <a:gd name="connsiteX4" fmla="*/ 4136 w 5352498"/>
                        <a:gd name="connsiteY4" fmla="*/ 0 h 2635354"/>
                        <a:gd name="connsiteX0" fmla="*/ 4136 w 5352498"/>
                        <a:gd name="connsiteY0" fmla="*/ 0 h 2644537"/>
                        <a:gd name="connsiteX1" fmla="*/ 5349210 w 5352498"/>
                        <a:gd name="connsiteY1" fmla="*/ 71310 h 2644537"/>
                        <a:gd name="connsiteX2" fmla="*/ 5352498 w 5352498"/>
                        <a:gd name="connsiteY2" fmla="*/ 1843745 h 2644537"/>
                        <a:gd name="connsiteX3" fmla="*/ 518 w 5352498"/>
                        <a:gd name="connsiteY3" fmla="*/ 1860599 h 2644537"/>
                        <a:gd name="connsiteX4" fmla="*/ 4136 w 5352498"/>
                        <a:gd name="connsiteY4" fmla="*/ 0 h 2644537"/>
                        <a:gd name="connsiteX0" fmla="*/ 4136 w 5352498"/>
                        <a:gd name="connsiteY0" fmla="*/ 0 h 2644535"/>
                        <a:gd name="connsiteX1" fmla="*/ 5349210 w 5352498"/>
                        <a:gd name="connsiteY1" fmla="*/ 71310 h 2644535"/>
                        <a:gd name="connsiteX2" fmla="*/ 5352498 w 5352498"/>
                        <a:gd name="connsiteY2" fmla="*/ 1843745 h 2644535"/>
                        <a:gd name="connsiteX3" fmla="*/ 518 w 5352498"/>
                        <a:gd name="connsiteY3" fmla="*/ 1860599 h 2644535"/>
                        <a:gd name="connsiteX4" fmla="*/ 4136 w 5352498"/>
                        <a:gd name="connsiteY4" fmla="*/ 0 h 2644535"/>
                        <a:gd name="connsiteX0" fmla="*/ 4136 w 5352498"/>
                        <a:gd name="connsiteY0" fmla="*/ 0 h 2653765"/>
                        <a:gd name="connsiteX1" fmla="*/ 5349210 w 5352498"/>
                        <a:gd name="connsiteY1" fmla="*/ 71310 h 2653765"/>
                        <a:gd name="connsiteX2" fmla="*/ 5352498 w 5352498"/>
                        <a:gd name="connsiteY2" fmla="*/ 1843745 h 2653765"/>
                        <a:gd name="connsiteX3" fmla="*/ 518 w 5352498"/>
                        <a:gd name="connsiteY3" fmla="*/ 1860599 h 2653765"/>
                        <a:gd name="connsiteX4" fmla="*/ 4136 w 5352498"/>
                        <a:gd name="connsiteY4" fmla="*/ 0 h 2653765"/>
                        <a:gd name="connsiteX0" fmla="*/ 4136 w 5352498"/>
                        <a:gd name="connsiteY0" fmla="*/ 0 h 2716153"/>
                        <a:gd name="connsiteX1" fmla="*/ 5349210 w 5352498"/>
                        <a:gd name="connsiteY1" fmla="*/ 71310 h 2716153"/>
                        <a:gd name="connsiteX2" fmla="*/ 5352498 w 5352498"/>
                        <a:gd name="connsiteY2" fmla="*/ 1843745 h 2716153"/>
                        <a:gd name="connsiteX3" fmla="*/ 518 w 5352498"/>
                        <a:gd name="connsiteY3" fmla="*/ 1860599 h 2716153"/>
                        <a:gd name="connsiteX4" fmla="*/ 4136 w 5352498"/>
                        <a:gd name="connsiteY4" fmla="*/ 0 h 2716153"/>
                        <a:gd name="connsiteX0" fmla="*/ 4136 w 5352498"/>
                        <a:gd name="connsiteY0" fmla="*/ 0 h 2725257"/>
                        <a:gd name="connsiteX1" fmla="*/ 5349210 w 5352498"/>
                        <a:gd name="connsiteY1" fmla="*/ 71310 h 2725257"/>
                        <a:gd name="connsiteX2" fmla="*/ 5352498 w 5352498"/>
                        <a:gd name="connsiteY2" fmla="*/ 1843745 h 2725257"/>
                        <a:gd name="connsiteX3" fmla="*/ 518 w 5352498"/>
                        <a:gd name="connsiteY3" fmla="*/ 1860599 h 2725257"/>
                        <a:gd name="connsiteX4" fmla="*/ 4136 w 5352498"/>
                        <a:gd name="connsiteY4" fmla="*/ 0 h 2725257"/>
                        <a:gd name="connsiteX0" fmla="*/ 4136 w 5352498"/>
                        <a:gd name="connsiteY0" fmla="*/ 0 h 2720830"/>
                        <a:gd name="connsiteX1" fmla="*/ 5349210 w 5352498"/>
                        <a:gd name="connsiteY1" fmla="*/ 71310 h 2720830"/>
                        <a:gd name="connsiteX2" fmla="*/ 5352498 w 5352498"/>
                        <a:gd name="connsiteY2" fmla="*/ 1843745 h 2720830"/>
                        <a:gd name="connsiteX3" fmla="*/ 518 w 5352498"/>
                        <a:gd name="connsiteY3" fmla="*/ 1860599 h 2720830"/>
                        <a:gd name="connsiteX4" fmla="*/ 4136 w 5352498"/>
                        <a:gd name="connsiteY4" fmla="*/ 0 h 2720830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716261"/>
                        <a:gd name="connsiteX1" fmla="*/ 5349210 w 5352498"/>
                        <a:gd name="connsiteY1" fmla="*/ 71310 h 2716261"/>
                        <a:gd name="connsiteX2" fmla="*/ 5352498 w 5352498"/>
                        <a:gd name="connsiteY2" fmla="*/ 1843745 h 2716261"/>
                        <a:gd name="connsiteX3" fmla="*/ 518 w 5352498"/>
                        <a:gd name="connsiteY3" fmla="*/ 1860599 h 2716261"/>
                        <a:gd name="connsiteX4" fmla="*/ 4136 w 5352498"/>
                        <a:gd name="connsiteY4" fmla="*/ 0 h 2716261"/>
                        <a:gd name="connsiteX0" fmla="*/ 4136 w 5352498"/>
                        <a:gd name="connsiteY0" fmla="*/ 0 h 2689899"/>
                        <a:gd name="connsiteX1" fmla="*/ 5349210 w 5352498"/>
                        <a:gd name="connsiteY1" fmla="*/ 71310 h 2689899"/>
                        <a:gd name="connsiteX2" fmla="*/ 5352498 w 5352498"/>
                        <a:gd name="connsiteY2" fmla="*/ 1843745 h 2689899"/>
                        <a:gd name="connsiteX3" fmla="*/ 518 w 5352498"/>
                        <a:gd name="connsiteY3" fmla="*/ 1860599 h 2689899"/>
                        <a:gd name="connsiteX4" fmla="*/ 4136 w 5352498"/>
                        <a:gd name="connsiteY4" fmla="*/ 0 h 2689899"/>
                        <a:gd name="connsiteX0" fmla="*/ 4136 w 5352498"/>
                        <a:gd name="connsiteY0" fmla="*/ 0 h 2689897"/>
                        <a:gd name="connsiteX1" fmla="*/ 5349210 w 5352498"/>
                        <a:gd name="connsiteY1" fmla="*/ 71310 h 2689897"/>
                        <a:gd name="connsiteX2" fmla="*/ 5352498 w 5352498"/>
                        <a:gd name="connsiteY2" fmla="*/ 1843745 h 2689897"/>
                        <a:gd name="connsiteX3" fmla="*/ 518 w 5352498"/>
                        <a:gd name="connsiteY3" fmla="*/ 1860599 h 2689897"/>
                        <a:gd name="connsiteX4" fmla="*/ 4136 w 5352498"/>
                        <a:gd name="connsiteY4" fmla="*/ 0 h 2689897"/>
                        <a:gd name="connsiteX0" fmla="*/ 4136 w 5352498"/>
                        <a:gd name="connsiteY0" fmla="*/ 0 h 2689899"/>
                        <a:gd name="connsiteX1" fmla="*/ 5343220 w 5352498"/>
                        <a:gd name="connsiteY1" fmla="*/ 37418 h 2689899"/>
                        <a:gd name="connsiteX2" fmla="*/ 5352498 w 5352498"/>
                        <a:gd name="connsiteY2" fmla="*/ 1843745 h 2689899"/>
                        <a:gd name="connsiteX3" fmla="*/ 518 w 5352498"/>
                        <a:gd name="connsiteY3" fmla="*/ 1860599 h 2689899"/>
                        <a:gd name="connsiteX4" fmla="*/ 4136 w 5352498"/>
                        <a:gd name="connsiteY4" fmla="*/ 0 h 2689899"/>
                        <a:gd name="connsiteX0" fmla="*/ 4136 w 5352498"/>
                        <a:gd name="connsiteY0" fmla="*/ 0 h 2689897"/>
                        <a:gd name="connsiteX1" fmla="*/ 5343220 w 5352498"/>
                        <a:gd name="connsiteY1" fmla="*/ 37418 h 2689897"/>
                        <a:gd name="connsiteX2" fmla="*/ 5352498 w 5352498"/>
                        <a:gd name="connsiteY2" fmla="*/ 1843745 h 2689897"/>
                        <a:gd name="connsiteX3" fmla="*/ 518 w 5352498"/>
                        <a:gd name="connsiteY3" fmla="*/ 1860599 h 2689897"/>
                        <a:gd name="connsiteX4" fmla="*/ 4136 w 5352498"/>
                        <a:gd name="connsiteY4" fmla="*/ 0 h 2689897"/>
                        <a:gd name="connsiteX0" fmla="*/ 4136 w 5352498"/>
                        <a:gd name="connsiteY0" fmla="*/ 0 h 2689899"/>
                        <a:gd name="connsiteX1" fmla="*/ 5343220 w 5352498"/>
                        <a:gd name="connsiteY1" fmla="*/ 25421 h 2689899"/>
                        <a:gd name="connsiteX2" fmla="*/ 5352498 w 5352498"/>
                        <a:gd name="connsiteY2" fmla="*/ 1843745 h 2689899"/>
                        <a:gd name="connsiteX3" fmla="*/ 518 w 5352498"/>
                        <a:gd name="connsiteY3" fmla="*/ 1860599 h 2689899"/>
                        <a:gd name="connsiteX4" fmla="*/ 4136 w 5352498"/>
                        <a:gd name="connsiteY4" fmla="*/ 0 h 2689899"/>
                        <a:gd name="connsiteX0" fmla="*/ 4136 w 5368668"/>
                        <a:gd name="connsiteY0" fmla="*/ 0 h 2689897"/>
                        <a:gd name="connsiteX1" fmla="*/ 5368668 w 5368668"/>
                        <a:gd name="connsiteY1" fmla="*/ 25421 h 2689897"/>
                        <a:gd name="connsiteX2" fmla="*/ 5352498 w 5368668"/>
                        <a:gd name="connsiteY2" fmla="*/ 1843745 h 2689897"/>
                        <a:gd name="connsiteX3" fmla="*/ 518 w 5368668"/>
                        <a:gd name="connsiteY3" fmla="*/ 1860599 h 2689897"/>
                        <a:gd name="connsiteX4" fmla="*/ 4136 w 5368668"/>
                        <a:gd name="connsiteY4" fmla="*/ 0 h 2689897"/>
                        <a:gd name="connsiteX0" fmla="*/ 4136 w 5360186"/>
                        <a:gd name="connsiteY0" fmla="*/ 0 h 2689899"/>
                        <a:gd name="connsiteX1" fmla="*/ 5360186 w 5360186"/>
                        <a:gd name="connsiteY1" fmla="*/ 37419 h 2689899"/>
                        <a:gd name="connsiteX2" fmla="*/ 5352498 w 5360186"/>
                        <a:gd name="connsiteY2" fmla="*/ 1843745 h 2689899"/>
                        <a:gd name="connsiteX3" fmla="*/ 518 w 5360186"/>
                        <a:gd name="connsiteY3" fmla="*/ 1860599 h 2689899"/>
                        <a:gd name="connsiteX4" fmla="*/ 4136 w 5360186"/>
                        <a:gd name="connsiteY4" fmla="*/ 0 h 2689899"/>
                        <a:gd name="connsiteX0" fmla="*/ 4136 w 5360186"/>
                        <a:gd name="connsiteY0" fmla="*/ 0 h 2689897"/>
                        <a:gd name="connsiteX1" fmla="*/ 5360186 w 5360186"/>
                        <a:gd name="connsiteY1" fmla="*/ 25422 h 2689897"/>
                        <a:gd name="connsiteX2" fmla="*/ 5352498 w 5360186"/>
                        <a:gd name="connsiteY2" fmla="*/ 1843745 h 2689897"/>
                        <a:gd name="connsiteX3" fmla="*/ 518 w 5360186"/>
                        <a:gd name="connsiteY3" fmla="*/ 1860599 h 2689897"/>
                        <a:gd name="connsiteX4" fmla="*/ 4136 w 5360186"/>
                        <a:gd name="connsiteY4" fmla="*/ 0 h 2689897"/>
                        <a:gd name="connsiteX0" fmla="*/ 4136 w 5360186"/>
                        <a:gd name="connsiteY0" fmla="*/ 0 h 2689899"/>
                        <a:gd name="connsiteX1" fmla="*/ 5360186 w 5360186"/>
                        <a:gd name="connsiteY1" fmla="*/ 25422 h 2689899"/>
                        <a:gd name="connsiteX2" fmla="*/ 5352498 w 5360186"/>
                        <a:gd name="connsiteY2" fmla="*/ 1843745 h 2689899"/>
                        <a:gd name="connsiteX3" fmla="*/ 518 w 5360186"/>
                        <a:gd name="connsiteY3" fmla="*/ 1860599 h 2689899"/>
                        <a:gd name="connsiteX4" fmla="*/ 4136 w 5360186"/>
                        <a:gd name="connsiteY4" fmla="*/ 0 h 2689899"/>
                        <a:gd name="connsiteX0" fmla="*/ 4136 w 5360186"/>
                        <a:gd name="connsiteY0" fmla="*/ 0 h 2755275"/>
                        <a:gd name="connsiteX1" fmla="*/ 5360186 w 5360186"/>
                        <a:gd name="connsiteY1" fmla="*/ 25422 h 2755275"/>
                        <a:gd name="connsiteX2" fmla="*/ 5352498 w 5360186"/>
                        <a:gd name="connsiteY2" fmla="*/ 1843745 h 2755275"/>
                        <a:gd name="connsiteX3" fmla="*/ 518 w 5360186"/>
                        <a:gd name="connsiteY3" fmla="*/ 1860599 h 2755275"/>
                        <a:gd name="connsiteX4" fmla="*/ 4136 w 5360186"/>
                        <a:gd name="connsiteY4" fmla="*/ 0 h 2755275"/>
                        <a:gd name="connsiteX0" fmla="*/ 4136 w 5360186"/>
                        <a:gd name="connsiteY0" fmla="*/ 0 h 2767811"/>
                        <a:gd name="connsiteX1" fmla="*/ 5360186 w 5360186"/>
                        <a:gd name="connsiteY1" fmla="*/ 25422 h 2767811"/>
                        <a:gd name="connsiteX2" fmla="*/ 5352498 w 5360186"/>
                        <a:gd name="connsiteY2" fmla="*/ 1843745 h 2767811"/>
                        <a:gd name="connsiteX3" fmla="*/ 518 w 5360186"/>
                        <a:gd name="connsiteY3" fmla="*/ 1860599 h 2767811"/>
                        <a:gd name="connsiteX4" fmla="*/ 4136 w 5360186"/>
                        <a:gd name="connsiteY4" fmla="*/ 0 h 2767811"/>
                        <a:gd name="connsiteX0" fmla="*/ 4136 w 5360186"/>
                        <a:gd name="connsiteY0" fmla="*/ 0 h 2742821"/>
                        <a:gd name="connsiteX1" fmla="*/ 5360186 w 5360186"/>
                        <a:gd name="connsiteY1" fmla="*/ 25422 h 2742821"/>
                        <a:gd name="connsiteX2" fmla="*/ 5352498 w 5360186"/>
                        <a:gd name="connsiteY2" fmla="*/ 1843745 h 2742821"/>
                        <a:gd name="connsiteX3" fmla="*/ 518 w 5360186"/>
                        <a:gd name="connsiteY3" fmla="*/ 1860599 h 2742821"/>
                        <a:gd name="connsiteX4" fmla="*/ 4136 w 5360186"/>
                        <a:gd name="connsiteY4" fmla="*/ 0 h 2742821"/>
                        <a:gd name="connsiteX0" fmla="*/ 4136 w 5360186"/>
                        <a:gd name="connsiteY0" fmla="*/ 0 h 2767811"/>
                        <a:gd name="connsiteX1" fmla="*/ 5360186 w 5360186"/>
                        <a:gd name="connsiteY1" fmla="*/ 25422 h 2767811"/>
                        <a:gd name="connsiteX2" fmla="*/ 5352498 w 5360186"/>
                        <a:gd name="connsiteY2" fmla="*/ 1843745 h 2767811"/>
                        <a:gd name="connsiteX3" fmla="*/ 518 w 5360186"/>
                        <a:gd name="connsiteY3" fmla="*/ 1860599 h 2767811"/>
                        <a:gd name="connsiteX4" fmla="*/ 4136 w 5360186"/>
                        <a:gd name="connsiteY4" fmla="*/ 0 h 2767811"/>
                        <a:gd name="connsiteX0" fmla="*/ 4136 w 5360186"/>
                        <a:gd name="connsiteY0" fmla="*/ 0 h 2780076"/>
                        <a:gd name="connsiteX1" fmla="*/ 5360186 w 5360186"/>
                        <a:gd name="connsiteY1" fmla="*/ 25422 h 2780076"/>
                        <a:gd name="connsiteX2" fmla="*/ 5352498 w 5360186"/>
                        <a:gd name="connsiteY2" fmla="*/ 1843745 h 2780076"/>
                        <a:gd name="connsiteX3" fmla="*/ 518 w 5360186"/>
                        <a:gd name="connsiteY3" fmla="*/ 1860599 h 2780076"/>
                        <a:gd name="connsiteX4" fmla="*/ 4136 w 5360186"/>
                        <a:gd name="connsiteY4" fmla="*/ 0 h 2780076"/>
                        <a:gd name="connsiteX0" fmla="*/ 4136 w 5360186"/>
                        <a:gd name="connsiteY0" fmla="*/ 0 h 2788423"/>
                        <a:gd name="connsiteX1" fmla="*/ 5360186 w 5360186"/>
                        <a:gd name="connsiteY1" fmla="*/ 25422 h 2788423"/>
                        <a:gd name="connsiteX2" fmla="*/ 5352498 w 5360186"/>
                        <a:gd name="connsiteY2" fmla="*/ 1843745 h 2788423"/>
                        <a:gd name="connsiteX3" fmla="*/ 518 w 5360186"/>
                        <a:gd name="connsiteY3" fmla="*/ 1860599 h 2788423"/>
                        <a:gd name="connsiteX4" fmla="*/ 4136 w 5360186"/>
                        <a:gd name="connsiteY4" fmla="*/ 0 h 2788423"/>
                        <a:gd name="connsiteX0" fmla="*/ 4136 w 5360186"/>
                        <a:gd name="connsiteY0" fmla="*/ 0 h 2780076"/>
                        <a:gd name="connsiteX1" fmla="*/ 5360186 w 5360186"/>
                        <a:gd name="connsiteY1" fmla="*/ 25422 h 2780076"/>
                        <a:gd name="connsiteX2" fmla="*/ 5352498 w 5360186"/>
                        <a:gd name="connsiteY2" fmla="*/ 1843745 h 2780076"/>
                        <a:gd name="connsiteX3" fmla="*/ 518 w 5360186"/>
                        <a:gd name="connsiteY3" fmla="*/ 1860599 h 2780076"/>
                        <a:gd name="connsiteX4" fmla="*/ 4136 w 5360186"/>
                        <a:gd name="connsiteY4" fmla="*/ 0 h 2780076"/>
                        <a:gd name="connsiteX0" fmla="*/ 4136 w 5360186"/>
                        <a:gd name="connsiteY0" fmla="*/ 0 h 2788423"/>
                        <a:gd name="connsiteX1" fmla="*/ 5360186 w 5360186"/>
                        <a:gd name="connsiteY1" fmla="*/ 25422 h 2788423"/>
                        <a:gd name="connsiteX2" fmla="*/ 5352498 w 5360186"/>
                        <a:gd name="connsiteY2" fmla="*/ 1843745 h 2788423"/>
                        <a:gd name="connsiteX3" fmla="*/ 518 w 5360186"/>
                        <a:gd name="connsiteY3" fmla="*/ 1860599 h 2788423"/>
                        <a:gd name="connsiteX4" fmla="*/ 4136 w 5360186"/>
                        <a:gd name="connsiteY4" fmla="*/ 0 h 2788423"/>
                        <a:gd name="connsiteX0" fmla="*/ 4136 w 5360186"/>
                        <a:gd name="connsiteY0" fmla="*/ 0 h 2802138"/>
                        <a:gd name="connsiteX1" fmla="*/ 5360186 w 5360186"/>
                        <a:gd name="connsiteY1" fmla="*/ 25422 h 2802138"/>
                        <a:gd name="connsiteX2" fmla="*/ 5352498 w 5360186"/>
                        <a:gd name="connsiteY2" fmla="*/ 1843745 h 2802138"/>
                        <a:gd name="connsiteX3" fmla="*/ 518 w 5360186"/>
                        <a:gd name="connsiteY3" fmla="*/ 1860599 h 2802138"/>
                        <a:gd name="connsiteX4" fmla="*/ 4136 w 5360186"/>
                        <a:gd name="connsiteY4" fmla="*/ 0 h 2802138"/>
                        <a:gd name="connsiteX0" fmla="*/ 4136 w 5360186"/>
                        <a:gd name="connsiteY0" fmla="*/ 0 h 2820739"/>
                        <a:gd name="connsiteX1" fmla="*/ 5360186 w 5360186"/>
                        <a:gd name="connsiteY1" fmla="*/ 25422 h 2820739"/>
                        <a:gd name="connsiteX2" fmla="*/ 5352498 w 5360186"/>
                        <a:gd name="connsiteY2" fmla="*/ 1843745 h 2820739"/>
                        <a:gd name="connsiteX3" fmla="*/ 518 w 5360186"/>
                        <a:gd name="connsiteY3" fmla="*/ 1860599 h 2820739"/>
                        <a:gd name="connsiteX4" fmla="*/ 4136 w 5360186"/>
                        <a:gd name="connsiteY4" fmla="*/ 0 h 2820739"/>
                        <a:gd name="connsiteX0" fmla="*/ 4136 w 5360186"/>
                        <a:gd name="connsiteY0" fmla="*/ 0 h 2820737"/>
                        <a:gd name="connsiteX1" fmla="*/ 5360186 w 5360186"/>
                        <a:gd name="connsiteY1" fmla="*/ 25422 h 2820737"/>
                        <a:gd name="connsiteX2" fmla="*/ 5352498 w 5360186"/>
                        <a:gd name="connsiteY2" fmla="*/ 1843745 h 2820737"/>
                        <a:gd name="connsiteX3" fmla="*/ 518 w 5360186"/>
                        <a:gd name="connsiteY3" fmla="*/ 1860599 h 2820737"/>
                        <a:gd name="connsiteX4" fmla="*/ 4136 w 5360186"/>
                        <a:gd name="connsiteY4" fmla="*/ 0 h 2820737"/>
                        <a:gd name="connsiteX0" fmla="*/ 4136 w 5360186"/>
                        <a:gd name="connsiteY0" fmla="*/ 0 h 2825288"/>
                        <a:gd name="connsiteX1" fmla="*/ 5360186 w 5360186"/>
                        <a:gd name="connsiteY1" fmla="*/ 25422 h 2825288"/>
                        <a:gd name="connsiteX2" fmla="*/ 5352498 w 5360186"/>
                        <a:gd name="connsiteY2" fmla="*/ 1843745 h 2825288"/>
                        <a:gd name="connsiteX3" fmla="*/ 518 w 5360186"/>
                        <a:gd name="connsiteY3" fmla="*/ 1860599 h 2825288"/>
                        <a:gd name="connsiteX4" fmla="*/ 4136 w 5360186"/>
                        <a:gd name="connsiteY4" fmla="*/ 0 h 2825288"/>
                        <a:gd name="connsiteX0" fmla="*/ 4136 w 5360186"/>
                        <a:gd name="connsiteY0" fmla="*/ 0 h 2848207"/>
                        <a:gd name="connsiteX1" fmla="*/ 5360186 w 5360186"/>
                        <a:gd name="connsiteY1" fmla="*/ 25422 h 2848207"/>
                        <a:gd name="connsiteX2" fmla="*/ 5352498 w 5360186"/>
                        <a:gd name="connsiteY2" fmla="*/ 1843745 h 2848207"/>
                        <a:gd name="connsiteX3" fmla="*/ 518 w 5360186"/>
                        <a:gd name="connsiteY3" fmla="*/ 1860599 h 2848207"/>
                        <a:gd name="connsiteX4" fmla="*/ 4136 w 5360186"/>
                        <a:gd name="connsiteY4" fmla="*/ 0 h 28482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60186" h="2848207">
                          <a:moveTo>
                            <a:pt x="4136" y="0"/>
                          </a:moveTo>
                          <a:cubicBezTo>
                            <a:pt x="119122" y="1105368"/>
                            <a:pt x="4861297" y="1230575"/>
                            <a:pt x="5360186" y="25422"/>
                          </a:cubicBezTo>
                          <a:cubicBezTo>
                            <a:pt x="5360186" y="599163"/>
                            <a:pt x="5352498" y="1270004"/>
                            <a:pt x="5352498" y="1843745"/>
                          </a:cubicBezTo>
                          <a:cubicBezTo>
                            <a:pt x="4977890" y="3187284"/>
                            <a:pt x="378355" y="3173153"/>
                            <a:pt x="518" y="1860599"/>
                          </a:cubicBezTo>
                          <a:cubicBezTo>
                            <a:pt x="-2210" y="1280407"/>
                            <a:pt x="6864" y="580192"/>
                            <a:pt x="4136" y="0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26000">
                          <a:srgbClr val="FFFFFF">
                            <a:lumMod val="95000"/>
                          </a:srgbClr>
                        </a:gs>
                        <a:gs pos="50000">
                          <a:srgbClr val="FFFFFF">
                            <a:lumMod val="50000"/>
                          </a:srgbClr>
                        </a:gs>
                        <a:gs pos="74000">
                          <a:srgbClr val="FFFFFF">
                            <a:lumMod val="95000"/>
                          </a:srgbClr>
                        </a:gs>
                        <a:gs pos="96356">
                          <a:srgbClr val="FFFFFF">
                            <a:lumMod val="50000"/>
                          </a:srgbClr>
                        </a:gs>
                        <a:gs pos="0">
                          <a:srgbClr val="FFFFFF">
                            <a:lumMod val="50000"/>
                          </a:srgbClr>
                        </a:gs>
                      </a:gsLst>
                      <a:lin ang="0" scaled="1"/>
                    </a:gra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9" name="Oval 178">
                      <a:extLst>
                        <a:ext uri="{FF2B5EF4-FFF2-40B4-BE49-F238E27FC236}">
                          <a16:creationId xmlns:a16="http://schemas.microsoft.com/office/drawing/2014/main" id="{58CBCDC1-440A-40AE-AFB3-172D81A437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5666" y="800747"/>
                      <a:ext cx="4608162" cy="1210934"/>
                    </a:xfrm>
                    <a:prstGeom prst="ellipse">
                      <a:avLst/>
                    </a:prstGeom>
                    <a:gradFill>
                      <a:gsLst>
                        <a:gs pos="0">
                          <a:srgbClr val="FFFFFF">
                            <a:lumMod val="50000"/>
                          </a:srgbClr>
                        </a:gs>
                        <a:gs pos="100000">
                          <a:srgbClr val="FFFFFF">
                            <a:lumMod val="65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</a:gra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77" name="Rectangle 4">
                    <a:extLst>
                      <a:ext uri="{FF2B5EF4-FFF2-40B4-BE49-F238E27FC236}">
                        <a16:creationId xmlns:a16="http://schemas.microsoft.com/office/drawing/2014/main" id="{E3DACB38-E9B2-462A-8D62-99A10EF379B4}"/>
                      </a:ext>
                    </a:extLst>
                  </p:cNvPr>
                  <p:cNvSpPr/>
                  <p:nvPr/>
                </p:nvSpPr>
                <p:spPr>
                  <a:xfrm>
                    <a:off x="2062713" y="2160593"/>
                    <a:ext cx="3798357" cy="514646"/>
                  </a:xfrm>
                  <a:custGeom>
                    <a:avLst/>
                    <a:gdLst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52681 w 4652681"/>
                      <a:gd name="connsiteY2" fmla="*/ 739588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52681 w 4652681"/>
                      <a:gd name="connsiteY2" fmla="*/ 739588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52681 w 4652681"/>
                      <a:gd name="connsiteY2" fmla="*/ 739588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739588"/>
                      <a:gd name="connsiteX1" fmla="*/ 4652681 w 4652681"/>
                      <a:gd name="connsiteY1" fmla="*/ 0 h 739588"/>
                      <a:gd name="connsiteX2" fmla="*/ 4625787 w 4652681"/>
                      <a:gd name="connsiteY2" fmla="*/ 389964 h 739588"/>
                      <a:gd name="connsiteX3" fmla="*/ 0 w 4652681"/>
                      <a:gd name="connsiteY3" fmla="*/ 739588 h 739588"/>
                      <a:gd name="connsiteX4" fmla="*/ 0 w 4652681"/>
                      <a:gd name="connsiteY4" fmla="*/ 0 h 739588"/>
                      <a:gd name="connsiteX0" fmla="*/ 0 w 4652681"/>
                      <a:gd name="connsiteY0" fmla="*/ 0 h 554736"/>
                      <a:gd name="connsiteX1" fmla="*/ 4652681 w 4652681"/>
                      <a:gd name="connsiteY1" fmla="*/ 0 h 554736"/>
                      <a:gd name="connsiteX2" fmla="*/ 4625787 w 4652681"/>
                      <a:gd name="connsiteY2" fmla="*/ 389964 h 554736"/>
                      <a:gd name="connsiteX3" fmla="*/ 13447 w 4652681"/>
                      <a:gd name="connsiteY3" fmla="*/ 349623 h 554736"/>
                      <a:gd name="connsiteX4" fmla="*/ 0 w 465268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389964 h 554736"/>
                      <a:gd name="connsiteX3" fmla="*/ 13447 w 4631741"/>
                      <a:gd name="connsiteY3" fmla="*/ 349623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389964 h 554736"/>
                      <a:gd name="connsiteX3" fmla="*/ 13447 w 4631741"/>
                      <a:gd name="connsiteY3" fmla="*/ 342643 h 554736"/>
                      <a:gd name="connsiteX4" fmla="*/ 0 w 4631741"/>
                      <a:gd name="connsiteY4" fmla="*/ 0 h 554736"/>
                      <a:gd name="connsiteX0" fmla="*/ 513 w 4632254"/>
                      <a:gd name="connsiteY0" fmla="*/ 0 h 554736"/>
                      <a:gd name="connsiteX1" fmla="*/ 4632254 w 4632254"/>
                      <a:gd name="connsiteY1" fmla="*/ 0 h 554736"/>
                      <a:gd name="connsiteX2" fmla="*/ 4626300 w 4632254"/>
                      <a:gd name="connsiteY2" fmla="*/ 389964 h 554736"/>
                      <a:gd name="connsiteX3" fmla="*/ 0 w 4632254"/>
                      <a:gd name="connsiteY3" fmla="*/ 342643 h 554736"/>
                      <a:gd name="connsiteX4" fmla="*/ 513 w 4632254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389964 h 554736"/>
                      <a:gd name="connsiteX3" fmla="*/ 13447 w 4631741"/>
                      <a:gd name="connsiteY3" fmla="*/ 189079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145658 h 554736"/>
                      <a:gd name="connsiteX3" fmla="*/ 13447 w 4631741"/>
                      <a:gd name="connsiteY3" fmla="*/ 189079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554736"/>
                      <a:gd name="connsiteX1" fmla="*/ 4631741 w 4631741"/>
                      <a:gd name="connsiteY1" fmla="*/ 0 h 554736"/>
                      <a:gd name="connsiteX2" fmla="*/ 4625787 w 4631741"/>
                      <a:gd name="connsiteY2" fmla="*/ 145658 h 554736"/>
                      <a:gd name="connsiteX3" fmla="*/ 13447 w 4631741"/>
                      <a:gd name="connsiteY3" fmla="*/ 189079 h 554736"/>
                      <a:gd name="connsiteX4" fmla="*/ 0 w 4631741"/>
                      <a:gd name="connsiteY4" fmla="*/ 0 h 554736"/>
                      <a:gd name="connsiteX0" fmla="*/ 0 w 4631741"/>
                      <a:gd name="connsiteY0" fmla="*/ 0 h 642184"/>
                      <a:gd name="connsiteX1" fmla="*/ 4631741 w 4631741"/>
                      <a:gd name="connsiteY1" fmla="*/ 0 h 642184"/>
                      <a:gd name="connsiteX2" fmla="*/ 4625787 w 4631741"/>
                      <a:gd name="connsiteY2" fmla="*/ 145658 h 642184"/>
                      <a:gd name="connsiteX3" fmla="*/ 13447 w 4631741"/>
                      <a:gd name="connsiteY3" fmla="*/ 189079 h 642184"/>
                      <a:gd name="connsiteX4" fmla="*/ 0 w 4631741"/>
                      <a:gd name="connsiteY4" fmla="*/ 0 h 642184"/>
                      <a:gd name="connsiteX0" fmla="*/ 0 w 4631741"/>
                      <a:gd name="connsiteY0" fmla="*/ 0 h 631665"/>
                      <a:gd name="connsiteX1" fmla="*/ 4631741 w 4631741"/>
                      <a:gd name="connsiteY1" fmla="*/ 0 h 631665"/>
                      <a:gd name="connsiteX2" fmla="*/ 4625787 w 4631741"/>
                      <a:gd name="connsiteY2" fmla="*/ 145658 h 631665"/>
                      <a:gd name="connsiteX3" fmla="*/ 13447 w 4631741"/>
                      <a:gd name="connsiteY3" fmla="*/ 189079 h 631665"/>
                      <a:gd name="connsiteX4" fmla="*/ 0 w 4631741"/>
                      <a:gd name="connsiteY4" fmla="*/ 0 h 631665"/>
                      <a:gd name="connsiteX0" fmla="*/ 7493 w 4639234"/>
                      <a:gd name="connsiteY0" fmla="*/ 0 h 611888"/>
                      <a:gd name="connsiteX1" fmla="*/ 4639234 w 4639234"/>
                      <a:gd name="connsiteY1" fmla="*/ 0 h 611888"/>
                      <a:gd name="connsiteX2" fmla="*/ 4633280 w 4639234"/>
                      <a:gd name="connsiteY2" fmla="*/ 145658 h 611888"/>
                      <a:gd name="connsiteX3" fmla="*/ 0 w 4639234"/>
                      <a:gd name="connsiteY3" fmla="*/ 133238 h 611888"/>
                      <a:gd name="connsiteX4" fmla="*/ 7493 w 4639234"/>
                      <a:gd name="connsiteY4" fmla="*/ 0 h 611888"/>
                      <a:gd name="connsiteX0" fmla="*/ 7493 w 4639234"/>
                      <a:gd name="connsiteY0" fmla="*/ 0 h 655194"/>
                      <a:gd name="connsiteX1" fmla="*/ 4639234 w 4639234"/>
                      <a:gd name="connsiteY1" fmla="*/ 0 h 655194"/>
                      <a:gd name="connsiteX2" fmla="*/ 4633280 w 4639234"/>
                      <a:gd name="connsiteY2" fmla="*/ 145658 h 655194"/>
                      <a:gd name="connsiteX3" fmla="*/ 0 w 4639234"/>
                      <a:gd name="connsiteY3" fmla="*/ 133238 h 655194"/>
                      <a:gd name="connsiteX4" fmla="*/ 7493 w 4639234"/>
                      <a:gd name="connsiteY4" fmla="*/ 0 h 655194"/>
                      <a:gd name="connsiteX0" fmla="*/ 7493 w 4639234"/>
                      <a:gd name="connsiteY0" fmla="*/ 0 h 646654"/>
                      <a:gd name="connsiteX1" fmla="*/ 4639234 w 4639234"/>
                      <a:gd name="connsiteY1" fmla="*/ 0 h 646654"/>
                      <a:gd name="connsiteX2" fmla="*/ 4633280 w 4639234"/>
                      <a:gd name="connsiteY2" fmla="*/ 131697 h 646654"/>
                      <a:gd name="connsiteX3" fmla="*/ 0 w 4639234"/>
                      <a:gd name="connsiteY3" fmla="*/ 133238 h 646654"/>
                      <a:gd name="connsiteX4" fmla="*/ 7493 w 4639234"/>
                      <a:gd name="connsiteY4" fmla="*/ 0 h 646654"/>
                      <a:gd name="connsiteX0" fmla="*/ 7493 w 4639234"/>
                      <a:gd name="connsiteY0" fmla="*/ 0 h 626174"/>
                      <a:gd name="connsiteX1" fmla="*/ 4639234 w 4639234"/>
                      <a:gd name="connsiteY1" fmla="*/ 0 h 626174"/>
                      <a:gd name="connsiteX2" fmla="*/ 4633280 w 4639234"/>
                      <a:gd name="connsiteY2" fmla="*/ 131697 h 626174"/>
                      <a:gd name="connsiteX3" fmla="*/ 0 w 4639234"/>
                      <a:gd name="connsiteY3" fmla="*/ 133238 h 626174"/>
                      <a:gd name="connsiteX4" fmla="*/ 7493 w 4639234"/>
                      <a:gd name="connsiteY4" fmla="*/ 0 h 626174"/>
                      <a:gd name="connsiteX0" fmla="*/ 7493 w 4639234"/>
                      <a:gd name="connsiteY0" fmla="*/ 0 h 626174"/>
                      <a:gd name="connsiteX1" fmla="*/ 4639234 w 4639234"/>
                      <a:gd name="connsiteY1" fmla="*/ 0 h 626174"/>
                      <a:gd name="connsiteX2" fmla="*/ 4633280 w 4639234"/>
                      <a:gd name="connsiteY2" fmla="*/ 131697 h 626174"/>
                      <a:gd name="connsiteX3" fmla="*/ 0 w 4639234"/>
                      <a:gd name="connsiteY3" fmla="*/ 133238 h 626174"/>
                      <a:gd name="connsiteX4" fmla="*/ 7493 w 4639234"/>
                      <a:gd name="connsiteY4" fmla="*/ 0 h 626174"/>
                      <a:gd name="connsiteX0" fmla="*/ 7493 w 4639234"/>
                      <a:gd name="connsiteY0" fmla="*/ 0 h 617353"/>
                      <a:gd name="connsiteX1" fmla="*/ 4639234 w 4639234"/>
                      <a:gd name="connsiteY1" fmla="*/ 0 h 617353"/>
                      <a:gd name="connsiteX2" fmla="*/ 4633280 w 4639234"/>
                      <a:gd name="connsiteY2" fmla="*/ 131697 h 617353"/>
                      <a:gd name="connsiteX3" fmla="*/ 0 w 4639234"/>
                      <a:gd name="connsiteY3" fmla="*/ 133238 h 617353"/>
                      <a:gd name="connsiteX4" fmla="*/ 7493 w 4639234"/>
                      <a:gd name="connsiteY4" fmla="*/ 0 h 617353"/>
                      <a:gd name="connsiteX0" fmla="*/ 7493 w 4639234"/>
                      <a:gd name="connsiteY0" fmla="*/ 0 h 628403"/>
                      <a:gd name="connsiteX1" fmla="*/ 4639234 w 4639234"/>
                      <a:gd name="connsiteY1" fmla="*/ 0 h 628403"/>
                      <a:gd name="connsiteX2" fmla="*/ 4633280 w 4639234"/>
                      <a:gd name="connsiteY2" fmla="*/ 131697 h 628403"/>
                      <a:gd name="connsiteX3" fmla="*/ 0 w 4639234"/>
                      <a:gd name="connsiteY3" fmla="*/ 133238 h 628403"/>
                      <a:gd name="connsiteX4" fmla="*/ 7493 w 4639234"/>
                      <a:gd name="connsiteY4" fmla="*/ 0 h 628403"/>
                      <a:gd name="connsiteX0" fmla="*/ 7493 w 4639234"/>
                      <a:gd name="connsiteY0" fmla="*/ 0 h 630640"/>
                      <a:gd name="connsiteX1" fmla="*/ 4639234 w 4639234"/>
                      <a:gd name="connsiteY1" fmla="*/ 0 h 630640"/>
                      <a:gd name="connsiteX2" fmla="*/ 4633280 w 4639234"/>
                      <a:gd name="connsiteY2" fmla="*/ 131697 h 630640"/>
                      <a:gd name="connsiteX3" fmla="*/ 0 w 4639234"/>
                      <a:gd name="connsiteY3" fmla="*/ 133238 h 630640"/>
                      <a:gd name="connsiteX4" fmla="*/ 7493 w 4639234"/>
                      <a:gd name="connsiteY4" fmla="*/ 0 h 630640"/>
                      <a:gd name="connsiteX0" fmla="*/ 7493 w 4639234"/>
                      <a:gd name="connsiteY0" fmla="*/ 0 h 610379"/>
                      <a:gd name="connsiteX1" fmla="*/ 4639234 w 4639234"/>
                      <a:gd name="connsiteY1" fmla="*/ 0 h 610379"/>
                      <a:gd name="connsiteX2" fmla="*/ 4633280 w 4639234"/>
                      <a:gd name="connsiteY2" fmla="*/ 131697 h 610379"/>
                      <a:gd name="connsiteX3" fmla="*/ 0 w 4639234"/>
                      <a:gd name="connsiteY3" fmla="*/ 133238 h 610379"/>
                      <a:gd name="connsiteX4" fmla="*/ 7493 w 4639234"/>
                      <a:gd name="connsiteY4" fmla="*/ 0 h 610379"/>
                      <a:gd name="connsiteX0" fmla="*/ 7493 w 4639234"/>
                      <a:gd name="connsiteY0" fmla="*/ 0 h 621937"/>
                      <a:gd name="connsiteX1" fmla="*/ 4639234 w 4639234"/>
                      <a:gd name="connsiteY1" fmla="*/ 0 h 621937"/>
                      <a:gd name="connsiteX2" fmla="*/ 4633280 w 4639234"/>
                      <a:gd name="connsiteY2" fmla="*/ 131697 h 621937"/>
                      <a:gd name="connsiteX3" fmla="*/ 0 w 4639234"/>
                      <a:gd name="connsiteY3" fmla="*/ 133238 h 621937"/>
                      <a:gd name="connsiteX4" fmla="*/ 7493 w 4639234"/>
                      <a:gd name="connsiteY4" fmla="*/ 0 h 621937"/>
                      <a:gd name="connsiteX0" fmla="*/ 7493 w 4639234"/>
                      <a:gd name="connsiteY0" fmla="*/ 27921 h 621937"/>
                      <a:gd name="connsiteX1" fmla="*/ 4639234 w 4639234"/>
                      <a:gd name="connsiteY1" fmla="*/ 0 h 621937"/>
                      <a:gd name="connsiteX2" fmla="*/ 4633280 w 4639234"/>
                      <a:gd name="connsiteY2" fmla="*/ 131697 h 621937"/>
                      <a:gd name="connsiteX3" fmla="*/ 0 w 4639234"/>
                      <a:gd name="connsiteY3" fmla="*/ 133238 h 621937"/>
                      <a:gd name="connsiteX4" fmla="*/ 7493 w 4639234"/>
                      <a:gd name="connsiteY4" fmla="*/ 27921 h 621937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0996"/>
                      <a:gd name="connsiteX1" fmla="*/ 4632234 w 4633754"/>
                      <a:gd name="connsiteY1" fmla="*/ 0 h 600996"/>
                      <a:gd name="connsiteX2" fmla="*/ 4633280 w 4633754"/>
                      <a:gd name="connsiteY2" fmla="*/ 110756 h 600996"/>
                      <a:gd name="connsiteX3" fmla="*/ 0 w 4633754"/>
                      <a:gd name="connsiteY3" fmla="*/ 112297 h 600996"/>
                      <a:gd name="connsiteX4" fmla="*/ 7493 w 4633754"/>
                      <a:gd name="connsiteY4" fmla="*/ 6980 h 600996"/>
                      <a:gd name="connsiteX0" fmla="*/ 7493 w 4633754"/>
                      <a:gd name="connsiteY0" fmla="*/ 6980 h 607814"/>
                      <a:gd name="connsiteX1" fmla="*/ 4632234 w 4633754"/>
                      <a:gd name="connsiteY1" fmla="*/ 0 h 607814"/>
                      <a:gd name="connsiteX2" fmla="*/ 4633280 w 4633754"/>
                      <a:gd name="connsiteY2" fmla="*/ 110756 h 607814"/>
                      <a:gd name="connsiteX3" fmla="*/ 0 w 4633754"/>
                      <a:gd name="connsiteY3" fmla="*/ 112297 h 607814"/>
                      <a:gd name="connsiteX4" fmla="*/ 7493 w 4633754"/>
                      <a:gd name="connsiteY4" fmla="*/ 6980 h 607814"/>
                      <a:gd name="connsiteX0" fmla="*/ 7493 w 4633754"/>
                      <a:gd name="connsiteY0" fmla="*/ 0 h 600834"/>
                      <a:gd name="connsiteX1" fmla="*/ 4632235 w 4633754"/>
                      <a:gd name="connsiteY1" fmla="*/ 13960 h 600834"/>
                      <a:gd name="connsiteX2" fmla="*/ 4633280 w 4633754"/>
                      <a:gd name="connsiteY2" fmla="*/ 103776 h 600834"/>
                      <a:gd name="connsiteX3" fmla="*/ 0 w 4633754"/>
                      <a:gd name="connsiteY3" fmla="*/ 105317 h 600834"/>
                      <a:gd name="connsiteX4" fmla="*/ 7493 w 4633754"/>
                      <a:gd name="connsiteY4" fmla="*/ 0 h 600834"/>
                      <a:gd name="connsiteX0" fmla="*/ 7493 w 4633754"/>
                      <a:gd name="connsiteY0" fmla="*/ 0 h 600834"/>
                      <a:gd name="connsiteX1" fmla="*/ 4632235 w 4633754"/>
                      <a:gd name="connsiteY1" fmla="*/ 13960 h 600834"/>
                      <a:gd name="connsiteX2" fmla="*/ 4633280 w 4633754"/>
                      <a:gd name="connsiteY2" fmla="*/ 103776 h 600834"/>
                      <a:gd name="connsiteX3" fmla="*/ 0 w 4633754"/>
                      <a:gd name="connsiteY3" fmla="*/ 105317 h 600834"/>
                      <a:gd name="connsiteX4" fmla="*/ 7493 w 4633754"/>
                      <a:gd name="connsiteY4" fmla="*/ 0 h 600834"/>
                      <a:gd name="connsiteX0" fmla="*/ 7493 w 4633754"/>
                      <a:gd name="connsiteY0" fmla="*/ 0 h 600834"/>
                      <a:gd name="connsiteX1" fmla="*/ 4632235 w 4633754"/>
                      <a:gd name="connsiteY1" fmla="*/ 13960 h 600834"/>
                      <a:gd name="connsiteX2" fmla="*/ 4633280 w 4633754"/>
                      <a:gd name="connsiteY2" fmla="*/ 103776 h 600834"/>
                      <a:gd name="connsiteX3" fmla="*/ 0 w 4633754"/>
                      <a:gd name="connsiteY3" fmla="*/ 105317 h 600834"/>
                      <a:gd name="connsiteX4" fmla="*/ 7493 w 4633754"/>
                      <a:gd name="connsiteY4" fmla="*/ 0 h 600834"/>
                      <a:gd name="connsiteX0" fmla="*/ 7493 w 4633754"/>
                      <a:gd name="connsiteY0" fmla="*/ 0 h 603125"/>
                      <a:gd name="connsiteX1" fmla="*/ 4632235 w 4633754"/>
                      <a:gd name="connsiteY1" fmla="*/ 13960 h 603125"/>
                      <a:gd name="connsiteX2" fmla="*/ 4633280 w 4633754"/>
                      <a:gd name="connsiteY2" fmla="*/ 103776 h 603125"/>
                      <a:gd name="connsiteX3" fmla="*/ 0 w 4633754"/>
                      <a:gd name="connsiteY3" fmla="*/ 105317 h 603125"/>
                      <a:gd name="connsiteX4" fmla="*/ 7493 w 4633754"/>
                      <a:gd name="connsiteY4" fmla="*/ 0 h 603125"/>
                      <a:gd name="connsiteX0" fmla="*/ 7493 w 4633607"/>
                      <a:gd name="connsiteY0" fmla="*/ 0 h 603125"/>
                      <a:gd name="connsiteX1" fmla="*/ 4629491 w 4633607"/>
                      <a:gd name="connsiteY1" fmla="*/ 65361 h 603125"/>
                      <a:gd name="connsiteX2" fmla="*/ 4633280 w 4633607"/>
                      <a:gd name="connsiteY2" fmla="*/ 103776 h 603125"/>
                      <a:gd name="connsiteX3" fmla="*/ 0 w 4633607"/>
                      <a:gd name="connsiteY3" fmla="*/ 105317 h 603125"/>
                      <a:gd name="connsiteX4" fmla="*/ 7493 w 4633607"/>
                      <a:gd name="connsiteY4" fmla="*/ 0 h 603125"/>
                      <a:gd name="connsiteX0" fmla="*/ 0 w 4634346"/>
                      <a:gd name="connsiteY0" fmla="*/ 0 h 567956"/>
                      <a:gd name="connsiteX1" fmla="*/ 4630230 w 4634346"/>
                      <a:gd name="connsiteY1" fmla="*/ 30192 h 567956"/>
                      <a:gd name="connsiteX2" fmla="*/ 4634019 w 4634346"/>
                      <a:gd name="connsiteY2" fmla="*/ 68607 h 567956"/>
                      <a:gd name="connsiteX3" fmla="*/ 739 w 4634346"/>
                      <a:gd name="connsiteY3" fmla="*/ 70148 h 567956"/>
                      <a:gd name="connsiteX4" fmla="*/ 0 w 4634346"/>
                      <a:gd name="connsiteY4" fmla="*/ 0 h 567956"/>
                      <a:gd name="connsiteX0" fmla="*/ 0 w 4637091"/>
                      <a:gd name="connsiteY0" fmla="*/ 0 h 554430"/>
                      <a:gd name="connsiteX1" fmla="*/ 4632975 w 4637091"/>
                      <a:gd name="connsiteY1" fmla="*/ 16666 h 554430"/>
                      <a:gd name="connsiteX2" fmla="*/ 4636764 w 4637091"/>
                      <a:gd name="connsiteY2" fmla="*/ 55081 h 554430"/>
                      <a:gd name="connsiteX3" fmla="*/ 3484 w 4637091"/>
                      <a:gd name="connsiteY3" fmla="*/ 56622 h 554430"/>
                      <a:gd name="connsiteX4" fmla="*/ 0 w 4637091"/>
                      <a:gd name="connsiteY4" fmla="*/ 0 h 554430"/>
                      <a:gd name="connsiteX0" fmla="*/ 0 w 4637091"/>
                      <a:gd name="connsiteY0" fmla="*/ 0 h 554430"/>
                      <a:gd name="connsiteX1" fmla="*/ 4632975 w 4637091"/>
                      <a:gd name="connsiteY1" fmla="*/ 16666 h 554430"/>
                      <a:gd name="connsiteX2" fmla="*/ 4636764 w 4637091"/>
                      <a:gd name="connsiteY2" fmla="*/ 55081 h 554430"/>
                      <a:gd name="connsiteX3" fmla="*/ 740 w 4637091"/>
                      <a:gd name="connsiteY3" fmla="*/ 56622 h 554430"/>
                      <a:gd name="connsiteX4" fmla="*/ 0 w 4637091"/>
                      <a:gd name="connsiteY4" fmla="*/ 0 h 554430"/>
                      <a:gd name="connsiteX0" fmla="*/ 0 w 4637091"/>
                      <a:gd name="connsiteY0" fmla="*/ 0 h 579863"/>
                      <a:gd name="connsiteX1" fmla="*/ 4632975 w 4637091"/>
                      <a:gd name="connsiteY1" fmla="*/ 16666 h 579863"/>
                      <a:gd name="connsiteX2" fmla="*/ 4636764 w 4637091"/>
                      <a:gd name="connsiteY2" fmla="*/ 55081 h 579863"/>
                      <a:gd name="connsiteX3" fmla="*/ 740 w 4637091"/>
                      <a:gd name="connsiteY3" fmla="*/ 56622 h 579863"/>
                      <a:gd name="connsiteX4" fmla="*/ 0 w 4637091"/>
                      <a:gd name="connsiteY4" fmla="*/ 0 h 579863"/>
                      <a:gd name="connsiteX0" fmla="*/ 0 w 4637091"/>
                      <a:gd name="connsiteY0" fmla="*/ 0 h 573338"/>
                      <a:gd name="connsiteX1" fmla="*/ 4632975 w 4637091"/>
                      <a:gd name="connsiteY1" fmla="*/ 16666 h 573338"/>
                      <a:gd name="connsiteX2" fmla="*/ 4636764 w 4637091"/>
                      <a:gd name="connsiteY2" fmla="*/ 55081 h 573338"/>
                      <a:gd name="connsiteX3" fmla="*/ 740 w 4637091"/>
                      <a:gd name="connsiteY3" fmla="*/ 56622 h 573338"/>
                      <a:gd name="connsiteX4" fmla="*/ 0 w 4637091"/>
                      <a:gd name="connsiteY4" fmla="*/ 0 h 573338"/>
                      <a:gd name="connsiteX0" fmla="*/ 0 w 4636969"/>
                      <a:gd name="connsiteY0" fmla="*/ 0 h 573338"/>
                      <a:gd name="connsiteX1" fmla="*/ 4632975 w 4636969"/>
                      <a:gd name="connsiteY1" fmla="*/ 16666 h 573338"/>
                      <a:gd name="connsiteX2" fmla="*/ 4636764 w 4636969"/>
                      <a:gd name="connsiteY2" fmla="*/ 55081 h 573338"/>
                      <a:gd name="connsiteX3" fmla="*/ 740 w 4636969"/>
                      <a:gd name="connsiteY3" fmla="*/ 56622 h 573338"/>
                      <a:gd name="connsiteX4" fmla="*/ 0 w 4636969"/>
                      <a:gd name="connsiteY4" fmla="*/ 0 h 573338"/>
                      <a:gd name="connsiteX0" fmla="*/ 0 w 4637499"/>
                      <a:gd name="connsiteY0" fmla="*/ 0 h 573338"/>
                      <a:gd name="connsiteX1" fmla="*/ 4632975 w 4637499"/>
                      <a:gd name="connsiteY1" fmla="*/ 16666 h 573338"/>
                      <a:gd name="connsiteX2" fmla="*/ 4636764 w 4637499"/>
                      <a:gd name="connsiteY2" fmla="*/ 55081 h 573338"/>
                      <a:gd name="connsiteX3" fmla="*/ 740 w 4637499"/>
                      <a:gd name="connsiteY3" fmla="*/ 56622 h 573338"/>
                      <a:gd name="connsiteX4" fmla="*/ 0 w 4637499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73338"/>
                      <a:gd name="connsiteX1" fmla="*/ 4632975 w 4638078"/>
                      <a:gd name="connsiteY1" fmla="*/ 16666 h 573338"/>
                      <a:gd name="connsiteX2" fmla="*/ 4636764 w 4638078"/>
                      <a:gd name="connsiteY2" fmla="*/ 55081 h 573338"/>
                      <a:gd name="connsiteX3" fmla="*/ 740 w 4638078"/>
                      <a:gd name="connsiteY3" fmla="*/ 56622 h 573338"/>
                      <a:gd name="connsiteX4" fmla="*/ 0 w 4638078"/>
                      <a:gd name="connsiteY4" fmla="*/ 0 h 573338"/>
                      <a:gd name="connsiteX0" fmla="*/ 0 w 4638078"/>
                      <a:gd name="connsiteY0" fmla="*/ 0 h 592100"/>
                      <a:gd name="connsiteX1" fmla="*/ 4632975 w 4638078"/>
                      <a:gd name="connsiteY1" fmla="*/ 16666 h 592100"/>
                      <a:gd name="connsiteX2" fmla="*/ 4636764 w 4638078"/>
                      <a:gd name="connsiteY2" fmla="*/ 55081 h 592100"/>
                      <a:gd name="connsiteX3" fmla="*/ 740 w 4638078"/>
                      <a:gd name="connsiteY3" fmla="*/ 56622 h 592100"/>
                      <a:gd name="connsiteX4" fmla="*/ 0 w 4638078"/>
                      <a:gd name="connsiteY4" fmla="*/ 0 h 592100"/>
                      <a:gd name="connsiteX0" fmla="*/ 0 w 4638078"/>
                      <a:gd name="connsiteY0" fmla="*/ 0 h 600078"/>
                      <a:gd name="connsiteX1" fmla="*/ 4632975 w 4638078"/>
                      <a:gd name="connsiteY1" fmla="*/ 16666 h 600078"/>
                      <a:gd name="connsiteX2" fmla="*/ 4636764 w 4638078"/>
                      <a:gd name="connsiteY2" fmla="*/ 55081 h 600078"/>
                      <a:gd name="connsiteX3" fmla="*/ 740 w 4638078"/>
                      <a:gd name="connsiteY3" fmla="*/ 56622 h 600078"/>
                      <a:gd name="connsiteX4" fmla="*/ 0 w 4638078"/>
                      <a:gd name="connsiteY4" fmla="*/ 0 h 600078"/>
                      <a:gd name="connsiteX0" fmla="*/ 0 w 4638078"/>
                      <a:gd name="connsiteY0" fmla="*/ 0 h 600078"/>
                      <a:gd name="connsiteX1" fmla="*/ 4632975 w 4638078"/>
                      <a:gd name="connsiteY1" fmla="*/ 16666 h 600078"/>
                      <a:gd name="connsiteX2" fmla="*/ 4636764 w 4638078"/>
                      <a:gd name="connsiteY2" fmla="*/ 55081 h 600078"/>
                      <a:gd name="connsiteX3" fmla="*/ 740 w 4638078"/>
                      <a:gd name="connsiteY3" fmla="*/ 56622 h 600078"/>
                      <a:gd name="connsiteX4" fmla="*/ 0 w 4638078"/>
                      <a:gd name="connsiteY4" fmla="*/ 0 h 600078"/>
                      <a:gd name="connsiteX0" fmla="*/ 0 w 4638078"/>
                      <a:gd name="connsiteY0" fmla="*/ 0 h 600078"/>
                      <a:gd name="connsiteX1" fmla="*/ 4632975 w 4638078"/>
                      <a:gd name="connsiteY1" fmla="*/ 16666 h 600078"/>
                      <a:gd name="connsiteX2" fmla="*/ 4636764 w 4638078"/>
                      <a:gd name="connsiteY2" fmla="*/ 55081 h 600078"/>
                      <a:gd name="connsiteX3" fmla="*/ 740 w 4638078"/>
                      <a:gd name="connsiteY3" fmla="*/ 56622 h 600078"/>
                      <a:gd name="connsiteX4" fmla="*/ 0 w 4638078"/>
                      <a:gd name="connsiteY4" fmla="*/ 0 h 600078"/>
                      <a:gd name="connsiteX0" fmla="*/ 0 w 4638078"/>
                      <a:gd name="connsiteY0" fmla="*/ 0 h 602197"/>
                      <a:gd name="connsiteX1" fmla="*/ 4632975 w 4638078"/>
                      <a:gd name="connsiteY1" fmla="*/ 16666 h 602197"/>
                      <a:gd name="connsiteX2" fmla="*/ 4636764 w 4638078"/>
                      <a:gd name="connsiteY2" fmla="*/ 55081 h 602197"/>
                      <a:gd name="connsiteX3" fmla="*/ 740 w 4638078"/>
                      <a:gd name="connsiteY3" fmla="*/ 56622 h 602197"/>
                      <a:gd name="connsiteX4" fmla="*/ 0 w 4638078"/>
                      <a:gd name="connsiteY4" fmla="*/ 0 h 602197"/>
                      <a:gd name="connsiteX0" fmla="*/ 0 w 4638078"/>
                      <a:gd name="connsiteY0" fmla="*/ 0 h 603259"/>
                      <a:gd name="connsiteX1" fmla="*/ 4632975 w 4638078"/>
                      <a:gd name="connsiteY1" fmla="*/ 16666 h 603259"/>
                      <a:gd name="connsiteX2" fmla="*/ 4636764 w 4638078"/>
                      <a:gd name="connsiteY2" fmla="*/ 55081 h 603259"/>
                      <a:gd name="connsiteX3" fmla="*/ 740 w 4638078"/>
                      <a:gd name="connsiteY3" fmla="*/ 56622 h 603259"/>
                      <a:gd name="connsiteX4" fmla="*/ 0 w 4638078"/>
                      <a:gd name="connsiteY4" fmla="*/ 0 h 603259"/>
                      <a:gd name="connsiteX0" fmla="*/ 0 w 4638078"/>
                      <a:gd name="connsiteY0" fmla="*/ 0 h 608589"/>
                      <a:gd name="connsiteX1" fmla="*/ 4632975 w 4638078"/>
                      <a:gd name="connsiteY1" fmla="*/ 16666 h 608589"/>
                      <a:gd name="connsiteX2" fmla="*/ 4636764 w 4638078"/>
                      <a:gd name="connsiteY2" fmla="*/ 55081 h 608589"/>
                      <a:gd name="connsiteX3" fmla="*/ 740 w 4638078"/>
                      <a:gd name="connsiteY3" fmla="*/ 56622 h 608589"/>
                      <a:gd name="connsiteX4" fmla="*/ 0 w 4638078"/>
                      <a:gd name="connsiteY4" fmla="*/ 0 h 608589"/>
                      <a:gd name="connsiteX0" fmla="*/ 0 w 4652953"/>
                      <a:gd name="connsiteY0" fmla="*/ 0 h 608589"/>
                      <a:gd name="connsiteX1" fmla="*/ 4632975 w 4652953"/>
                      <a:gd name="connsiteY1" fmla="*/ 16666 h 608589"/>
                      <a:gd name="connsiteX2" fmla="*/ 4636764 w 4652953"/>
                      <a:gd name="connsiteY2" fmla="*/ 55081 h 608589"/>
                      <a:gd name="connsiteX3" fmla="*/ 740 w 4652953"/>
                      <a:gd name="connsiteY3" fmla="*/ 56622 h 608589"/>
                      <a:gd name="connsiteX4" fmla="*/ 0 w 4652953"/>
                      <a:gd name="connsiteY4" fmla="*/ 0 h 608589"/>
                      <a:gd name="connsiteX0" fmla="*/ 0 w 4680052"/>
                      <a:gd name="connsiteY0" fmla="*/ 0 h 608589"/>
                      <a:gd name="connsiteX1" fmla="*/ 4632975 w 4680052"/>
                      <a:gd name="connsiteY1" fmla="*/ 16666 h 608589"/>
                      <a:gd name="connsiteX2" fmla="*/ 4636764 w 4680052"/>
                      <a:gd name="connsiteY2" fmla="*/ 55081 h 608589"/>
                      <a:gd name="connsiteX3" fmla="*/ 740 w 4680052"/>
                      <a:gd name="connsiteY3" fmla="*/ 56622 h 608589"/>
                      <a:gd name="connsiteX4" fmla="*/ 0 w 4680052"/>
                      <a:gd name="connsiteY4" fmla="*/ 0 h 608589"/>
                      <a:gd name="connsiteX0" fmla="*/ 0 w 4636764"/>
                      <a:gd name="connsiteY0" fmla="*/ 0 h 608589"/>
                      <a:gd name="connsiteX1" fmla="*/ 4632975 w 4636764"/>
                      <a:gd name="connsiteY1" fmla="*/ 16666 h 608589"/>
                      <a:gd name="connsiteX2" fmla="*/ 4636764 w 4636764"/>
                      <a:gd name="connsiteY2" fmla="*/ 55081 h 608589"/>
                      <a:gd name="connsiteX3" fmla="*/ 740 w 4636764"/>
                      <a:gd name="connsiteY3" fmla="*/ 56622 h 608589"/>
                      <a:gd name="connsiteX4" fmla="*/ 0 w 4636764"/>
                      <a:gd name="connsiteY4" fmla="*/ 0 h 608589"/>
                      <a:gd name="connsiteX0" fmla="*/ 0 w 4717992"/>
                      <a:gd name="connsiteY0" fmla="*/ 0 h 608589"/>
                      <a:gd name="connsiteX1" fmla="*/ 4632975 w 4717992"/>
                      <a:gd name="connsiteY1" fmla="*/ 16666 h 608589"/>
                      <a:gd name="connsiteX2" fmla="*/ 4636764 w 4717992"/>
                      <a:gd name="connsiteY2" fmla="*/ 55081 h 608589"/>
                      <a:gd name="connsiteX3" fmla="*/ 740 w 4717992"/>
                      <a:gd name="connsiteY3" fmla="*/ 56622 h 608589"/>
                      <a:gd name="connsiteX4" fmla="*/ 0 w 4717992"/>
                      <a:gd name="connsiteY4" fmla="*/ 0 h 608589"/>
                      <a:gd name="connsiteX0" fmla="*/ 0 w 4636764"/>
                      <a:gd name="connsiteY0" fmla="*/ 0 h 608589"/>
                      <a:gd name="connsiteX1" fmla="*/ 4632975 w 4636764"/>
                      <a:gd name="connsiteY1" fmla="*/ 16666 h 608589"/>
                      <a:gd name="connsiteX2" fmla="*/ 4636764 w 4636764"/>
                      <a:gd name="connsiteY2" fmla="*/ 55081 h 608589"/>
                      <a:gd name="connsiteX3" fmla="*/ 740 w 4636764"/>
                      <a:gd name="connsiteY3" fmla="*/ 56622 h 608589"/>
                      <a:gd name="connsiteX4" fmla="*/ 0 w 4636764"/>
                      <a:gd name="connsiteY4" fmla="*/ 0 h 608589"/>
                      <a:gd name="connsiteX0" fmla="*/ 0 w 4688581"/>
                      <a:gd name="connsiteY0" fmla="*/ 0 h 608589"/>
                      <a:gd name="connsiteX1" fmla="*/ 4632975 w 4688581"/>
                      <a:gd name="connsiteY1" fmla="*/ 16666 h 608589"/>
                      <a:gd name="connsiteX2" fmla="*/ 4636764 w 4688581"/>
                      <a:gd name="connsiteY2" fmla="*/ 55081 h 608589"/>
                      <a:gd name="connsiteX3" fmla="*/ 740 w 4688581"/>
                      <a:gd name="connsiteY3" fmla="*/ 56622 h 608589"/>
                      <a:gd name="connsiteX4" fmla="*/ 0 w 4688581"/>
                      <a:gd name="connsiteY4" fmla="*/ 0 h 608589"/>
                      <a:gd name="connsiteX0" fmla="*/ 0 w 4688581"/>
                      <a:gd name="connsiteY0" fmla="*/ 0 h 587091"/>
                      <a:gd name="connsiteX1" fmla="*/ 4632975 w 4688581"/>
                      <a:gd name="connsiteY1" fmla="*/ 16666 h 587091"/>
                      <a:gd name="connsiteX2" fmla="*/ 4636764 w 4688581"/>
                      <a:gd name="connsiteY2" fmla="*/ 55081 h 587091"/>
                      <a:gd name="connsiteX3" fmla="*/ 740 w 4688581"/>
                      <a:gd name="connsiteY3" fmla="*/ 56622 h 587091"/>
                      <a:gd name="connsiteX4" fmla="*/ 0 w 4688581"/>
                      <a:gd name="connsiteY4" fmla="*/ 0 h 587091"/>
                      <a:gd name="connsiteX0" fmla="*/ 0 w 4688581"/>
                      <a:gd name="connsiteY0" fmla="*/ 0 h 599337"/>
                      <a:gd name="connsiteX1" fmla="*/ 4632975 w 4688581"/>
                      <a:gd name="connsiteY1" fmla="*/ 16666 h 599337"/>
                      <a:gd name="connsiteX2" fmla="*/ 4636764 w 4688581"/>
                      <a:gd name="connsiteY2" fmla="*/ 55081 h 599337"/>
                      <a:gd name="connsiteX3" fmla="*/ 740 w 4688581"/>
                      <a:gd name="connsiteY3" fmla="*/ 56622 h 599337"/>
                      <a:gd name="connsiteX4" fmla="*/ 0 w 4688581"/>
                      <a:gd name="connsiteY4" fmla="*/ 0 h 599337"/>
                      <a:gd name="connsiteX0" fmla="*/ 0 w 4688581"/>
                      <a:gd name="connsiteY0" fmla="*/ 0 h 606528"/>
                      <a:gd name="connsiteX1" fmla="*/ 4632975 w 4688581"/>
                      <a:gd name="connsiteY1" fmla="*/ 16666 h 606528"/>
                      <a:gd name="connsiteX2" fmla="*/ 4636764 w 4688581"/>
                      <a:gd name="connsiteY2" fmla="*/ 55081 h 606528"/>
                      <a:gd name="connsiteX3" fmla="*/ 740 w 4688581"/>
                      <a:gd name="connsiteY3" fmla="*/ 56622 h 606528"/>
                      <a:gd name="connsiteX4" fmla="*/ 0 w 4688581"/>
                      <a:gd name="connsiteY4" fmla="*/ 0 h 606528"/>
                      <a:gd name="connsiteX0" fmla="*/ 0 w 4688581"/>
                      <a:gd name="connsiteY0" fmla="*/ 0 h 599337"/>
                      <a:gd name="connsiteX1" fmla="*/ 4632975 w 4688581"/>
                      <a:gd name="connsiteY1" fmla="*/ 16666 h 599337"/>
                      <a:gd name="connsiteX2" fmla="*/ 4636764 w 4688581"/>
                      <a:gd name="connsiteY2" fmla="*/ 55081 h 599337"/>
                      <a:gd name="connsiteX3" fmla="*/ 740 w 4688581"/>
                      <a:gd name="connsiteY3" fmla="*/ 56622 h 599337"/>
                      <a:gd name="connsiteX4" fmla="*/ 0 w 4688581"/>
                      <a:gd name="connsiteY4" fmla="*/ 0 h 599337"/>
                      <a:gd name="connsiteX0" fmla="*/ 0 w 4688581"/>
                      <a:gd name="connsiteY0" fmla="*/ 0 h 600362"/>
                      <a:gd name="connsiteX1" fmla="*/ 4632975 w 4688581"/>
                      <a:gd name="connsiteY1" fmla="*/ 16666 h 600362"/>
                      <a:gd name="connsiteX2" fmla="*/ 4636764 w 4688581"/>
                      <a:gd name="connsiteY2" fmla="*/ 55081 h 600362"/>
                      <a:gd name="connsiteX3" fmla="*/ 740 w 4688581"/>
                      <a:gd name="connsiteY3" fmla="*/ 56622 h 600362"/>
                      <a:gd name="connsiteX4" fmla="*/ 0 w 4688581"/>
                      <a:gd name="connsiteY4" fmla="*/ 0 h 600362"/>
                      <a:gd name="connsiteX0" fmla="*/ 0 w 4688581"/>
                      <a:gd name="connsiteY0" fmla="*/ 0 h 593200"/>
                      <a:gd name="connsiteX1" fmla="*/ 4632975 w 4688581"/>
                      <a:gd name="connsiteY1" fmla="*/ 16666 h 593200"/>
                      <a:gd name="connsiteX2" fmla="*/ 4636764 w 4688581"/>
                      <a:gd name="connsiteY2" fmla="*/ 55081 h 593200"/>
                      <a:gd name="connsiteX3" fmla="*/ 740 w 4688581"/>
                      <a:gd name="connsiteY3" fmla="*/ 56622 h 593200"/>
                      <a:gd name="connsiteX4" fmla="*/ 0 w 4688581"/>
                      <a:gd name="connsiteY4" fmla="*/ 0 h 593200"/>
                      <a:gd name="connsiteX0" fmla="*/ 0 w 4684672"/>
                      <a:gd name="connsiteY0" fmla="*/ 5181 h 598381"/>
                      <a:gd name="connsiteX1" fmla="*/ 4632975 w 4684672"/>
                      <a:gd name="connsiteY1" fmla="*/ 21847 h 598381"/>
                      <a:gd name="connsiteX2" fmla="*/ 4636764 w 4684672"/>
                      <a:gd name="connsiteY2" fmla="*/ 60262 h 598381"/>
                      <a:gd name="connsiteX3" fmla="*/ 740 w 4684672"/>
                      <a:gd name="connsiteY3" fmla="*/ 61803 h 598381"/>
                      <a:gd name="connsiteX4" fmla="*/ 0 w 4684672"/>
                      <a:gd name="connsiteY4" fmla="*/ 5181 h 598381"/>
                      <a:gd name="connsiteX0" fmla="*/ 0 w 4636764"/>
                      <a:gd name="connsiteY0" fmla="*/ 0 h 593200"/>
                      <a:gd name="connsiteX1" fmla="*/ 4632975 w 4636764"/>
                      <a:gd name="connsiteY1" fmla="*/ 16666 h 593200"/>
                      <a:gd name="connsiteX2" fmla="*/ 4636764 w 4636764"/>
                      <a:gd name="connsiteY2" fmla="*/ 55081 h 593200"/>
                      <a:gd name="connsiteX3" fmla="*/ 740 w 4636764"/>
                      <a:gd name="connsiteY3" fmla="*/ 56622 h 593200"/>
                      <a:gd name="connsiteX4" fmla="*/ 0 w 4636764"/>
                      <a:gd name="connsiteY4" fmla="*/ 0 h 593200"/>
                      <a:gd name="connsiteX0" fmla="*/ 0 w 4636768"/>
                      <a:gd name="connsiteY0" fmla="*/ 0 h 593200"/>
                      <a:gd name="connsiteX1" fmla="*/ 4632975 w 4636768"/>
                      <a:gd name="connsiteY1" fmla="*/ 16666 h 593200"/>
                      <a:gd name="connsiteX2" fmla="*/ 4636764 w 4636768"/>
                      <a:gd name="connsiteY2" fmla="*/ 55081 h 593200"/>
                      <a:gd name="connsiteX3" fmla="*/ 740 w 4636768"/>
                      <a:gd name="connsiteY3" fmla="*/ 56622 h 593200"/>
                      <a:gd name="connsiteX4" fmla="*/ 0 w 4636768"/>
                      <a:gd name="connsiteY4" fmla="*/ 0 h 593200"/>
                      <a:gd name="connsiteX0" fmla="*/ 0 w 4636764"/>
                      <a:gd name="connsiteY0" fmla="*/ 0 h 593200"/>
                      <a:gd name="connsiteX1" fmla="*/ 4632975 w 4636764"/>
                      <a:gd name="connsiteY1" fmla="*/ 16666 h 593200"/>
                      <a:gd name="connsiteX2" fmla="*/ 4636764 w 4636764"/>
                      <a:gd name="connsiteY2" fmla="*/ 55081 h 593200"/>
                      <a:gd name="connsiteX3" fmla="*/ 740 w 4636764"/>
                      <a:gd name="connsiteY3" fmla="*/ 56622 h 593200"/>
                      <a:gd name="connsiteX4" fmla="*/ 0 w 4636764"/>
                      <a:gd name="connsiteY4" fmla="*/ 0 h 593200"/>
                      <a:gd name="connsiteX0" fmla="*/ 0 w 4638370"/>
                      <a:gd name="connsiteY0" fmla="*/ 0 h 593200"/>
                      <a:gd name="connsiteX1" fmla="*/ 4632975 w 4638370"/>
                      <a:gd name="connsiteY1" fmla="*/ 16666 h 593200"/>
                      <a:gd name="connsiteX2" fmla="*/ 4636764 w 4638370"/>
                      <a:gd name="connsiteY2" fmla="*/ 55081 h 593200"/>
                      <a:gd name="connsiteX3" fmla="*/ 740 w 4638370"/>
                      <a:gd name="connsiteY3" fmla="*/ 56622 h 593200"/>
                      <a:gd name="connsiteX4" fmla="*/ 0 w 4638370"/>
                      <a:gd name="connsiteY4" fmla="*/ 0 h 593200"/>
                      <a:gd name="connsiteX0" fmla="*/ 0 w 4638370"/>
                      <a:gd name="connsiteY0" fmla="*/ 0 h 595467"/>
                      <a:gd name="connsiteX1" fmla="*/ 4632975 w 4638370"/>
                      <a:gd name="connsiteY1" fmla="*/ 16666 h 595467"/>
                      <a:gd name="connsiteX2" fmla="*/ 4636764 w 4638370"/>
                      <a:gd name="connsiteY2" fmla="*/ 55081 h 595467"/>
                      <a:gd name="connsiteX3" fmla="*/ 740 w 4638370"/>
                      <a:gd name="connsiteY3" fmla="*/ 56622 h 595467"/>
                      <a:gd name="connsiteX4" fmla="*/ 0 w 4638370"/>
                      <a:gd name="connsiteY4" fmla="*/ 0 h 595467"/>
                      <a:gd name="connsiteX0" fmla="*/ 0 w 4638370"/>
                      <a:gd name="connsiteY0" fmla="*/ 0 h 600017"/>
                      <a:gd name="connsiteX1" fmla="*/ 4632975 w 4638370"/>
                      <a:gd name="connsiteY1" fmla="*/ 16666 h 600017"/>
                      <a:gd name="connsiteX2" fmla="*/ 4636764 w 4638370"/>
                      <a:gd name="connsiteY2" fmla="*/ 55081 h 600017"/>
                      <a:gd name="connsiteX3" fmla="*/ 740 w 4638370"/>
                      <a:gd name="connsiteY3" fmla="*/ 56622 h 600017"/>
                      <a:gd name="connsiteX4" fmla="*/ 0 w 4638370"/>
                      <a:gd name="connsiteY4" fmla="*/ 0 h 600017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300"/>
                      <a:gd name="connsiteX1" fmla="*/ 4632975 w 4638370"/>
                      <a:gd name="connsiteY1" fmla="*/ 16666 h 602300"/>
                      <a:gd name="connsiteX2" fmla="*/ 4636764 w 4638370"/>
                      <a:gd name="connsiteY2" fmla="*/ 55081 h 602300"/>
                      <a:gd name="connsiteX3" fmla="*/ 740 w 4638370"/>
                      <a:gd name="connsiteY3" fmla="*/ 56622 h 602300"/>
                      <a:gd name="connsiteX4" fmla="*/ 0 w 4638370"/>
                      <a:gd name="connsiteY4" fmla="*/ 0 h 602300"/>
                      <a:gd name="connsiteX0" fmla="*/ 0 w 4638370"/>
                      <a:gd name="connsiteY0" fmla="*/ 0 h 602299"/>
                      <a:gd name="connsiteX1" fmla="*/ 4632975 w 4638370"/>
                      <a:gd name="connsiteY1" fmla="*/ 16666 h 602299"/>
                      <a:gd name="connsiteX2" fmla="*/ 4636764 w 4638370"/>
                      <a:gd name="connsiteY2" fmla="*/ 55081 h 602299"/>
                      <a:gd name="connsiteX3" fmla="*/ 740 w 4638370"/>
                      <a:gd name="connsiteY3" fmla="*/ 56622 h 602299"/>
                      <a:gd name="connsiteX4" fmla="*/ 0 w 4638370"/>
                      <a:gd name="connsiteY4" fmla="*/ 0 h 602299"/>
                      <a:gd name="connsiteX0" fmla="*/ 0 w 4641492"/>
                      <a:gd name="connsiteY0" fmla="*/ 1462 h 603761"/>
                      <a:gd name="connsiteX1" fmla="*/ 4639366 w 4641492"/>
                      <a:gd name="connsiteY1" fmla="*/ 0 h 603761"/>
                      <a:gd name="connsiteX2" fmla="*/ 4636764 w 4641492"/>
                      <a:gd name="connsiteY2" fmla="*/ 56543 h 603761"/>
                      <a:gd name="connsiteX3" fmla="*/ 740 w 4641492"/>
                      <a:gd name="connsiteY3" fmla="*/ 58084 h 603761"/>
                      <a:gd name="connsiteX4" fmla="*/ 0 w 4641492"/>
                      <a:gd name="connsiteY4" fmla="*/ 1462 h 603761"/>
                      <a:gd name="connsiteX0" fmla="*/ 0 w 4641492"/>
                      <a:gd name="connsiteY0" fmla="*/ 1462 h 603761"/>
                      <a:gd name="connsiteX1" fmla="*/ 4639366 w 4641492"/>
                      <a:gd name="connsiteY1" fmla="*/ 0 h 603761"/>
                      <a:gd name="connsiteX2" fmla="*/ 4636765 w 4641492"/>
                      <a:gd name="connsiteY2" fmla="*/ 56543 h 603761"/>
                      <a:gd name="connsiteX3" fmla="*/ 740 w 4641492"/>
                      <a:gd name="connsiteY3" fmla="*/ 58084 h 603761"/>
                      <a:gd name="connsiteX4" fmla="*/ 0 w 4641492"/>
                      <a:gd name="connsiteY4" fmla="*/ 1462 h 603761"/>
                      <a:gd name="connsiteX0" fmla="*/ 0 w 4641492"/>
                      <a:gd name="connsiteY0" fmla="*/ 1462 h 600265"/>
                      <a:gd name="connsiteX1" fmla="*/ 4639366 w 4641492"/>
                      <a:gd name="connsiteY1" fmla="*/ 0 h 600265"/>
                      <a:gd name="connsiteX2" fmla="*/ 4636765 w 4641492"/>
                      <a:gd name="connsiteY2" fmla="*/ 56543 h 600265"/>
                      <a:gd name="connsiteX3" fmla="*/ 740 w 4641492"/>
                      <a:gd name="connsiteY3" fmla="*/ 58084 h 600265"/>
                      <a:gd name="connsiteX4" fmla="*/ 0 w 4641492"/>
                      <a:gd name="connsiteY4" fmla="*/ 1462 h 600265"/>
                      <a:gd name="connsiteX0" fmla="*/ 0 w 4641492"/>
                      <a:gd name="connsiteY0" fmla="*/ 1462 h 597071"/>
                      <a:gd name="connsiteX1" fmla="*/ 4639366 w 4641492"/>
                      <a:gd name="connsiteY1" fmla="*/ 0 h 597071"/>
                      <a:gd name="connsiteX2" fmla="*/ 4636765 w 4641492"/>
                      <a:gd name="connsiteY2" fmla="*/ 56543 h 597071"/>
                      <a:gd name="connsiteX3" fmla="*/ 740 w 4641492"/>
                      <a:gd name="connsiteY3" fmla="*/ 58084 h 597071"/>
                      <a:gd name="connsiteX4" fmla="*/ 0 w 4641492"/>
                      <a:gd name="connsiteY4" fmla="*/ 1462 h 597071"/>
                      <a:gd name="connsiteX0" fmla="*/ 0 w 4641492"/>
                      <a:gd name="connsiteY0" fmla="*/ 1462 h 593470"/>
                      <a:gd name="connsiteX1" fmla="*/ 4639366 w 4641492"/>
                      <a:gd name="connsiteY1" fmla="*/ 0 h 593470"/>
                      <a:gd name="connsiteX2" fmla="*/ 4636765 w 4641492"/>
                      <a:gd name="connsiteY2" fmla="*/ 56543 h 593470"/>
                      <a:gd name="connsiteX3" fmla="*/ 740 w 4641492"/>
                      <a:gd name="connsiteY3" fmla="*/ 58084 h 593470"/>
                      <a:gd name="connsiteX4" fmla="*/ 0 w 4641492"/>
                      <a:gd name="connsiteY4" fmla="*/ 1462 h 5934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41492" h="593470">
                        <a:moveTo>
                          <a:pt x="0" y="1462"/>
                        </a:moveTo>
                        <a:cubicBezTo>
                          <a:pt x="524132" y="705636"/>
                          <a:pt x="4054213" y="746869"/>
                          <a:pt x="4639366" y="0"/>
                        </a:cubicBezTo>
                        <a:cubicBezTo>
                          <a:pt x="4643892" y="78465"/>
                          <a:pt x="4640317" y="36824"/>
                          <a:pt x="4636765" y="56543"/>
                        </a:cubicBezTo>
                        <a:cubicBezTo>
                          <a:pt x="4026936" y="812997"/>
                          <a:pt x="483119" y="730230"/>
                          <a:pt x="740" y="58084"/>
                        </a:cubicBezTo>
                        <a:cubicBezTo>
                          <a:pt x="494" y="34701"/>
                          <a:pt x="246" y="24845"/>
                          <a:pt x="0" y="146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lumMod val="50000"/>
                        </a:srgbClr>
                      </a:gs>
                      <a:gs pos="52000">
                        <a:srgbClr val="FFFFFF">
                          <a:lumMod val="85000"/>
                        </a:srgbClr>
                      </a:gs>
                      <a:gs pos="100000">
                        <a:srgbClr val="FFFFFF">
                          <a:lumMod val="50000"/>
                        </a:srgbClr>
                      </a:gs>
                    </a:gsLst>
                    <a:lin ang="2700000" scaled="1"/>
                  </a:gra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7403C120-92EA-42F6-A63B-2D2294BFACD5}"/>
                  </a:ext>
                </a:extLst>
              </p:cNvPr>
              <p:cNvGrpSpPr/>
              <p:nvPr/>
            </p:nvGrpSpPr>
            <p:grpSpPr>
              <a:xfrm>
                <a:off x="10143103" y="3711920"/>
                <a:ext cx="1333168" cy="755614"/>
                <a:chOff x="10143103" y="3711920"/>
                <a:chExt cx="1333168" cy="755614"/>
              </a:xfrm>
            </p:grpSpPr>
            <p:grpSp>
              <p:nvGrpSpPr>
                <p:cNvPr id="149" name="Group 148">
                  <a:extLst>
                    <a:ext uri="{FF2B5EF4-FFF2-40B4-BE49-F238E27FC236}">
                      <a16:creationId xmlns:a16="http://schemas.microsoft.com/office/drawing/2014/main" id="{50BB33C1-D1E9-4ADE-A7F2-A3B22BFB2860}"/>
                    </a:ext>
                  </a:extLst>
                </p:cNvPr>
                <p:cNvGrpSpPr/>
                <p:nvPr/>
              </p:nvGrpSpPr>
              <p:grpSpPr>
                <a:xfrm>
                  <a:off x="10143103" y="3711920"/>
                  <a:ext cx="1333168" cy="755614"/>
                  <a:chOff x="6961970" y="1407459"/>
                  <a:chExt cx="1596969" cy="905131"/>
                </a:xfrm>
              </p:grpSpPr>
              <p:sp>
                <p:nvSpPr>
                  <p:cNvPr id="162" name="Freeform 4363">
                    <a:extLst>
                      <a:ext uri="{FF2B5EF4-FFF2-40B4-BE49-F238E27FC236}">
                        <a16:creationId xmlns:a16="http://schemas.microsoft.com/office/drawing/2014/main" id="{FEA91161-55E0-47CA-B54F-C8AC7B8BE3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45391" y="1407459"/>
                    <a:ext cx="1232118" cy="831390"/>
                  </a:xfrm>
                  <a:prstGeom prst="roundRect">
                    <a:avLst>
                      <a:gd name="adj" fmla="val 2919"/>
                    </a:avLst>
                  </a:prstGeom>
                  <a:solidFill>
                    <a:srgbClr val="000000"/>
                  </a:solidFill>
                  <a:ln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3" name="Freeform 4365">
                    <a:extLst>
                      <a:ext uri="{FF2B5EF4-FFF2-40B4-BE49-F238E27FC236}">
                        <a16:creationId xmlns:a16="http://schemas.microsoft.com/office/drawing/2014/main" id="{B5EA93E1-AD9D-4027-9FBD-5637A5B094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53366" y="1415432"/>
                    <a:ext cx="1216168" cy="817435"/>
                  </a:xfrm>
                  <a:prstGeom prst="roundRect">
                    <a:avLst>
                      <a:gd name="adj" fmla="val 3383"/>
                    </a:avLst>
                  </a:prstGeom>
                  <a:gradFill flip="none" rotWithShape="1">
                    <a:gsLst>
                      <a:gs pos="100000">
                        <a:srgbClr val="FFFFFF">
                          <a:lumMod val="50000"/>
                        </a:srgbClr>
                      </a:gs>
                      <a:gs pos="0">
                        <a:srgbClr val="FFFFFF">
                          <a:lumMod val="85000"/>
                        </a:srgbClr>
                      </a:gs>
                    </a:gsLst>
                    <a:lin ang="10800000" scaled="1"/>
                    <a:tileRect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4" name="Rectangle 163">
                    <a:extLst>
                      <a:ext uri="{FF2B5EF4-FFF2-40B4-BE49-F238E27FC236}">
                        <a16:creationId xmlns:a16="http://schemas.microsoft.com/office/drawing/2014/main" id="{4DF88E80-3F63-4363-BA0A-E145767F792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17165" y="1481227"/>
                    <a:ext cx="1088570" cy="679867"/>
                  </a:xfrm>
                  <a:prstGeom prst="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5" name="Freeform 358">
                    <a:extLst>
                      <a:ext uri="{FF2B5EF4-FFF2-40B4-BE49-F238E27FC236}">
                        <a16:creationId xmlns:a16="http://schemas.microsoft.com/office/drawing/2014/main" id="{510F23E2-790C-4845-BC6E-34572E8AB0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51482" y="1441352"/>
                    <a:ext cx="9970" cy="9970"/>
                  </a:xfrm>
                  <a:custGeom>
                    <a:avLst/>
                    <a:gdLst>
                      <a:gd name="T0" fmla="*/ 5 w 5"/>
                      <a:gd name="T1" fmla="*/ 3 h 5"/>
                      <a:gd name="T2" fmla="*/ 4 w 5"/>
                      <a:gd name="T3" fmla="*/ 5 h 5"/>
                      <a:gd name="T4" fmla="*/ 2 w 5"/>
                      <a:gd name="T5" fmla="*/ 5 h 5"/>
                      <a:gd name="T6" fmla="*/ 0 w 5"/>
                      <a:gd name="T7" fmla="*/ 5 h 5"/>
                      <a:gd name="T8" fmla="*/ 0 w 5"/>
                      <a:gd name="T9" fmla="*/ 3 h 5"/>
                      <a:gd name="T10" fmla="*/ 0 w 5"/>
                      <a:gd name="T11" fmla="*/ 1 h 5"/>
                      <a:gd name="T12" fmla="*/ 2 w 5"/>
                      <a:gd name="T13" fmla="*/ 0 h 5"/>
                      <a:gd name="T14" fmla="*/ 4 w 5"/>
                      <a:gd name="T15" fmla="*/ 1 h 5"/>
                      <a:gd name="T16" fmla="*/ 5 w 5"/>
                      <a:gd name="T17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5">
                        <a:moveTo>
                          <a:pt x="5" y="3"/>
                        </a:moveTo>
                        <a:lnTo>
                          <a:pt x="4" y="5"/>
                        </a:lnTo>
                        <a:lnTo>
                          <a:pt x="2" y="5"/>
                        </a:lnTo>
                        <a:lnTo>
                          <a:pt x="0" y="5"/>
                        </a:lnTo>
                        <a:lnTo>
                          <a:pt x="0" y="3"/>
                        </a:lnTo>
                        <a:lnTo>
                          <a:pt x="0" y="1"/>
                        </a:lnTo>
                        <a:lnTo>
                          <a:pt x="2" y="0"/>
                        </a:lnTo>
                        <a:lnTo>
                          <a:pt x="4" y="1"/>
                        </a:lnTo>
                        <a:lnTo>
                          <a:pt x="5" y="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6" name="Freeform 4368">
                    <a:extLst>
                      <a:ext uri="{FF2B5EF4-FFF2-40B4-BE49-F238E27FC236}">
                        <a16:creationId xmlns:a16="http://schemas.microsoft.com/office/drawing/2014/main" id="{0F1D086B-9DB2-4AFF-9513-6D30EC4E57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47494" y="1441352"/>
                    <a:ext cx="15950" cy="11962"/>
                  </a:xfrm>
                  <a:prstGeom prst="flowChartConnector">
                    <a:avLst/>
                  </a:prstGeom>
                  <a:solidFill>
                    <a:srgbClr val="A5A5A5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7" name="Freeform 360">
                    <a:extLst>
                      <a:ext uri="{FF2B5EF4-FFF2-40B4-BE49-F238E27FC236}">
                        <a16:creationId xmlns:a16="http://schemas.microsoft.com/office/drawing/2014/main" id="{30F8C36B-D061-4EA0-A007-4BE7D16315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43191" y="1415432"/>
                    <a:ext cx="526341" cy="817435"/>
                  </a:xfrm>
                  <a:custGeom>
                    <a:avLst/>
                    <a:gdLst>
                      <a:gd name="connsiteX0" fmla="*/ 0 w 419100"/>
                      <a:gd name="connsiteY0" fmla="*/ 0 h 650883"/>
                      <a:gd name="connsiteX1" fmla="*/ 395288 w 419100"/>
                      <a:gd name="connsiteY1" fmla="*/ 0 h 650883"/>
                      <a:gd name="connsiteX2" fmla="*/ 401638 w 419100"/>
                      <a:gd name="connsiteY2" fmla="*/ 0 h 650883"/>
                      <a:gd name="connsiteX3" fmla="*/ 407988 w 419100"/>
                      <a:gd name="connsiteY3" fmla="*/ 3175 h 650883"/>
                      <a:gd name="connsiteX4" fmla="*/ 414338 w 419100"/>
                      <a:gd name="connsiteY4" fmla="*/ 9525 h 650883"/>
                      <a:gd name="connsiteX5" fmla="*/ 419100 w 419100"/>
                      <a:gd name="connsiteY5" fmla="*/ 15875 h 650883"/>
                      <a:gd name="connsiteX6" fmla="*/ 419100 w 419100"/>
                      <a:gd name="connsiteY6" fmla="*/ 25400 h 650883"/>
                      <a:gd name="connsiteX7" fmla="*/ 419100 w 419100"/>
                      <a:gd name="connsiteY7" fmla="*/ 650883 h 650883"/>
                      <a:gd name="connsiteX8" fmla="*/ 317500 w 419100"/>
                      <a:gd name="connsiteY8" fmla="*/ 650883 h 650883"/>
                      <a:gd name="connsiteX9" fmla="*/ 287338 w 419100"/>
                      <a:gd name="connsiteY9" fmla="*/ 593732 h 650883"/>
                      <a:gd name="connsiteX10" fmla="*/ 368300 w 419100"/>
                      <a:gd name="connsiteY10" fmla="*/ 593732 h 650883"/>
                      <a:gd name="connsiteX11" fmla="*/ 368300 w 419100"/>
                      <a:gd name="connsiteY11" fmla="*/ 593732 h 650883"/>
                      <a:gd name="connsiteX12" fmla="*/ 287339 w 419100"/>
                      <a:gd name="connsiteY12" fmla="*/ 593732 h 650883"/>
                      <a:gd name="connsiteX13" fmla="*/ 26988 w 419100"/>
                      <a:gd name="connsiteY13" fmla="*/ 52388 h 650883"/>
                      <a:gd name="connsiteX14" fmla="*/ 26988 w 419100"/>
                      <a:gd name="connsiteY14" fmla="*/ 52388 h 650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419100" h="650883">
                        <a:moveTo>
                          <a:pt x="0" y="0"/>
                        </a:moveTo>
                        <a:lnTo>
                          <a:pt x="395288" y="0"/>
                        </a:lnTo>
                        <a:lnTo>
                          <a:pt x="401638" y="0"/>
                        </a:lnTo>
                        <a:lnTo>
                          <a:pt x="407988" y="3175"/>
                        </a:lnTo>
                        <a:lnTo>
                          <a:pt x="414338" y="9525"/>
                        </a:lnTo>
                        <a:lnTo>
                          <a:pt x="419100" y="15875"/>
                        </a:lnTo>
                        <a:lnTo>
                          <a:pt x="419100" y="25400"/>
                        </a:lnTo>
                        <a:lnTo>
                          <a:pt x="419100" y="650883"/>
                        </a:lnTo>
                        <a:lnTo>
                          <a:pt x="317500" y="650883"/>
                        </a:lnTo>
                        <a:lnTo>
                          <a:pt x="287338" y="593732"/>
                        </a:lnTo>
                        <a:lnTo>
                          <a:pt x="368300" y="593732"/>
                        </a:lnTo>
                        <a:lnTo>
                          <a:pt x="368300" y="593732"/>
                        </a:lnTo>
                        <a:lnTo>
                          <a:pt x="287339" y="593732"/>
                        </a:lnTo>
                        <a:lnTo>
                          <a:pt x="26988" y="52388"/>
                        </a:lnTo>
                        <a:lnTo>
                          <a:pt x="26988" y="52388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7000"/>
                    </a:srgb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8" name="Freeform 361">
                    <a:extLst>
                      <a:ext uri="{FF2B5EF4-FFF2-40B4-BE49-F238E27FC236}">
                        <a16:creationId xmlns:a16="http://schemas.microsoft.com/office/drawing/2014/main" id="{A1CD2809-5CBD-4F07-A8F7-FB3C6DA8C5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69958" y="2277314"/>
                    <a:ext cx="1580826" cy="33173"/>
                  </a:xfrm>
                  <a:custGeom>
                    <a:avLst/>
                    <a:gdLst>
                      <a:gd name="T0" fmla="*/ 0 w 799"/>
                      <a:gd name="T1" fmla="*/ 0 h 15"/>
                      <a:gd name="T2" fmla="*/ 3 w 799"/>
                      <a:gd name="T3" fmla="*/ 2 h 15"/>
                      <a:gd name="T4" fmla="*/ 9 w 799"/>
                      <a:gd name="T5" fmla="*/ 5 h 15"/>
                      <a:gd name="T6" fmla="*/ 18 w 799"/>
                      <a:gd name="T7" fmla="*/ 9 h 15"/>
                      <a:gd name="T8" fmla="*/ 27 w 799"/>
                      <a:gd name="T9" fmla="*/ 13 h 15"/>
                      <a:gd name="T10" fmla="*/ 37 w 799"/>
                      <a:gd name="T11" fmla="*/ 15 h 15"/>
                      <a:gd name="T12" fmla="*/ 762 w 799"/>
                      <a:gd name="T13" fmla="*/ 15 h 15"/>
                      <a:gd name="T14" fmla="*/ 771 w 799"/>
                      <a:gd name="T15" fmla="*/ 13 h 15"/>
                      <a:gd name="T16" fmla="*/ 780 w 799"/>
                      <a:gd name="T17" fmla="*/ 9 h 15"/>
                      <a:gd name="T18" fmla="*/ 790 w 799"/>
                      <a:gd name="T19" fmla="*/ 5 h 15"/>
                      <a:gd name="T20" fmla="*/ 796 w 799"/>
                      <a:gd name="T21" fmla="*/ 2 h 15"/>
                      <a:gd name="T22" fmla="*/ 799 w 799"/>
                      <a:gd name="T23" fmla="*/ 0 h 15"/>
                      <a:gd name="T24" fmla="*/ 0 w 799"/>
                      <a:gd name="T25" fmla="*/ 0 h 15"/>
                      <a:gd name="connsiteX0" fmla="*/ 0 w 10000"/>
                      <a:gd name="connsiteY0" fmla="*/ 0 h 10000"/>
                      <a:gd name="connsiteX1" fmla="*/ 38 w 10000"/>
                      <a:gd name="connsiteY1" fmla="*/ 1333 h 10000"/>
                      <a:gd name="connsiteX2" fmla="*/ 113 w 10000"/>
                      <a:gd name="connsiteY2" fmla="*/ 3333 h 10000"/>
                      <a:gd name="connsiteX3" fmla="*/ 225 w 10000"/>
                      <a:gd name="connsiteY3" fmla="*/ 6000 h 10000"/>
                      <a:gd name="connsiteX4" fmla="*/ 338 w 10000"/>
                      <a:gd name="connsiteY4" fmla="*/ 8667 h 10000"/>
                      <a:gd name="connsiteX5" fmla="*/ 463 w 10000"/>
                      <a:gd name="connsiteY5" fmla="*/ 10000 h 10000"/>
                      <a:gd name="connsiteX6" fmla="*/ 9537 w 10000"/>
                      <a:gd name="connsiteY6" fmla="*/ 10000 h 10000"/>
                      <a:gd name="connsiteX7" fmla="*/ 9650 w 10000"/>
                      <a:gd name="connsiteY7" fmla="*/ 8667 h 10000"/>
                      <a:gd name="connsiteX8" fmla="*/ 9762 w 10000"/>
                      <a:gd name="connsiteY8" fmla="*/ 6000 h 10000"/>
                      <a:gd name="connsiteX9" fmla="*/ 9962 w 10000"/>
                      <a:gd name="connsiteY9" fmla="*/ 1333 h 10000"/>
                      <a:gd name="connsiteX10" fmla="*/ 10000 w 10000"/>
                      <a:gd name="connsiteY10" fmla="*/ 0 h 10000"/>
                      <a:gd name="connsiteX11" fmla="*/ 0 w 10000"/>
                      <a:gd name="connsiteY11" fmla="*/ 0 h 10000"/>
                      <a:gd name="connsiteX0" fmla="*/ 0 w 10000"/>
                      <a:gd name="connsiteY0" fmla="*/ 0 h 10000"/>
                      <a:gd name="connsiteX1" fmla="*/ 38 w 10000"/>
                      <a:gd name="connsiteY1" fmla="*/ 1333 h 10000"/>
                      <a:gd name="connsiteX2" fmla="*/ 113 w 10000"/>
                      <a:gd name="connsiteY2" fmla="*/ 3333 h 10000"/>
                      <a:gd name="connsiteX3" fmla="*/ 225 w 10000"/>
                      <a:gd name="connsiteY3" fmla="*/ 6000 h 10000"/>
                      <a:gd name="connsiteX4" fmla="*/ 338 w 10000"/>
                      <a:gd name="connsiteY4" fmla="*/ 8667 h 10000"/>
                      <a:gd name="connsiteX5" fmla="*/ 463 w 10000"/>
                      <a:gd name="connsiteY5" fmla="*/ 10000 h 10000"/>
                      <a:gd name="connsiteX6" fmla="*/ 9537 w 10000"/>
                      <a:gd name="connsiteY6" fmla="*/ 10000 h 10000"/>
                      <a:gd name="connsiteX7" fmla="*/ 9650 w 10000"/>
                      <a:gd name="connsiteY7" fmla="*/ 8667 h 10000"/>
                      <a:gd name="connsiteX8" fmla="*/ 9962 w 10000"/>
                      <a:gd name="connsiteY8" fmla="*/ 1333 h 10000"/>
                      <a:gd name="connsiteX9" fmla="*/ 10000 w 10000"/>
                      <a:gd name="connsiteY9" fmla="*/ 0 h 10000"/>
                      <a:gd name="connsiteX10" fmla="*/ 0 w 10000"/>
                      <a:gd name="connsiteY10" fmla="*/ 0 h 10000"/>
                      <a:gd name="connsiteX0" fmla="*/ 0 w 10348"/>
                      <a:gd name="connsiteY0" fmla="*/ 0 h 10000"/>
                      <a:gd name="connsiteX1" fmla="*/ 38 w 10348"/>
                      <a:gd name="connsiteY1" fmla="*/ 1333 h 10000"/>
                      <a:gd name="connsiteX2" fmla="*/ 113 w 10348"/>
                      <a:gd name="connsiteY2" fmla="*/ 3333 h 10000"/>
                      <a:gd name="connsiteX3" fmla="*/ 225 w 10348"/>
                      <a:gd name="connsiteY3" fmla="*/ 6000 h 10000"/>
                      <a:gd name="connsiteX4" fmla="*/ 338 w 10348"/>
                      <a:gd name="connsiteY4" fmla="*/ 8667 h 10000"/>
                      <a:gd name="connsiteX5" fmla="*/ 463 w 10348"/>
                      <a:gd name="connsiteY5" fmla="*/ 10000 h 10000"/>
                      <a:gd name="connsiteX6" fmla="*/ 9537 w 10348"/>
                      <a:gd name="connsiteY6" fmla="*/ 10000 h 10000"/>
                      <a:gd name="connsiteX7" fmla="*/ 9962 w 10348"/>
                      <a:gd name="connsiteY7" fmla="*/ 1333 h 10000"/>
                      <a:gd name="connsiteX8" fmla="*/ 10000 w 10348"/>
                      <a:gd name="connsiteY8" fmla="*/ 0 h 10000"/>
                      <a:gd name="connsiteX9" fmla="*/ 0 w 10348"/>
                      <a:gd name="connsiteY9" fmla="*/ 0 h 10000"/>
                      <a:gd name="connsiteX0" fmla="*/ 0 w 10348"/>
                      <a:gd name="connsiteY0" fmla="*/ 27 h 10027"/>
                      <a:gd name="connsiteX1" fmla="*/ 38 w 10348"/>
                      <a:gd name="connsiteY1" fmla="*/ 1360 h 10027"/>
                      <a:gd name="connsiteX2" fmla="*/ 113 w 10348"/>
                      <a:gd name="connsiteY2" fmla="*/ 3360 h 10027"/>
                      <a:gd name="connsiteX3" fmla="*/ 225 w 10348"/>
                      <a:gd name="connsiteY3" fmla="*/ 6027 h 10027"/>
                      <a:gd name="connsiteX4" fmla="*/ 338 w 10348"/>
                      <a:gd name="connsiteY4" fmla="*/ 8694 h 10027"/>
                      <a:gd name="connsiteX5" fmla="*/ 463 w 10348"/>
                      <a:gd name="connsiteY5" fmla="*/ 10027 h 10027"/>
                      <a:gd name="connsiteX6" fmla="*/ 9537 w 10348"/>
                      <a:gd name="connsiteY6" fmla="*/ 10027 h 10027"/>
                      <a:gd name="connsiteX7" fmla="*/ 9962 w 10348"/>
                      <a:gd name="connsiteY7" fmla="*/ 1360 h 10027"/>
                      <a:gd name="connsiteX8" fmla="*/ 0 w 10348"/>
                      <a:gd name="connsiteY8" fmla="*/ 27 h 10027"/>
                      <a:gd name="connsiteX0" fmla="*/ 0 w 10328"/>
                      <a:gd name="connsiteY0" fmla="*/ 374 h 10374"/>
                      <a:gd name="connsiteX1" fmla="*/ 38 w 10328"/>
                      <a:gd name="connsiteY1" fmla="*/ 1707 h 10374"/>
                      <a:gd name="connsiteX2" fmla="*/ 113 w 10328"/>
                      <a:gd name="connsiteY2" fmla="*/ 3707 h 10374"/>
                      <a:gd name="connsiteX3" fmla="*/ 225 w 10328"/>
                      <a:gd name="connsiteY3" fmla="*/ 6374 h 10374"/>
                      <a:gd name="connsiteX4" fmla="*/ 338 w 10328"/>
                      <a:gd name="connsiteY4" fmla="*/ 9041 h 10374"/>
                      <a:gd name="connsiteX5" fmla="*/ 463 w 10328"/>
                      <a:gd name="connsiteY5" fmla="*/ 10374 h 10374"/>
                      <a:gd name="connsiteX6" fmla="*/ 9537 w 10328"/>
                      <a:gd name="connsiteY6" fmla="*/ 10374 h 10374"/>
                      <a:gd name="connsiteX7" fmla="*/ 9902 w 10328"/>
                      <a:gd name="connsiteY7" fmla="*/ 911 h 10374"/>
                      <a:gd name="connsiteX8" fmla="*/ 0 w 10328"/>
                      <a:gd name="connsiteY8" fmla="*/ 374 h 10374"/>
                      <a:gd name="connsiteX0" fmla="*/ 0 w 9902"/>
                      <a:gd name="connsiteY0" fmla="*/ 374 h 10374"/>
                      <a:gd name="connsiteX1" fmla="*/ 38 w 9902"/>
                      <a:gd name="connsiteY1" fmla="*/ 1707 h 10374"/>
                      <a:gd name="connsiteX2" fmla="*/ 113 w 9902"/>
                      <a:gd name="connsiteY2" fmla="*/ 3707 h 10374"/>
                      <a:gd name="connsiteX3" fmla="*/ 225 w 9902"/>
                      <a:gd name="connsiteY3" fmla="*/ 6374 h 10374"/>
                      <a:gd name="connsiteX4" fmla="*/ 338 w 9902"/>
                      <a:gd name="connsiteY4" fmla="*/ 9041 h 10374"/>
                      <a:gd name="connsiteX5" fmla="*/ 463 w 9902"/>
                      <a:gd name="connsiteY5" fmla="*/ 10374 h 10374"/>
                      <a:gd name="connsiteX6" fmla="*/ 9537 w 9902"/>
                      <a:gd name="connsiteY6" fmla="*/ 10374 h 10374"/>
                      <a:gd name="connsiteX7" fmla="*/ 9902 w 9902"/>
                      <a:gd name="connsiteY7" fmla="*/ 911 h 10374"/>
                      <a:gd name="connsiteX8" fmla="*/ 0 w 9902"/>
                      <a:gd name="connsiteY8" fmla="*/ 374 h 10374"/>
                      <a:gd name="connsiteX0" fmla="*/ 0 w 10000"/>
                      <a:gd name="connsiteY0" fmla="*/ 361 h 10000"/>
                      <a:gd name="connsiteX1" fmla="*/ 38 w 10000"/>
                      <a:gd name="connsiteY1" fmla="*/ 1645 h 10000"/>
                      <a:gd name="connsiteX2" fmla="*/ 114 w 10000"/>
                      <a:gd name="connsiteY2" fmla="*/ 3573 h 10000"/>
                      <a:gd name="connsiteX3" fmla="*/ 227 w 10000"/>
                      <a:gd name="connsiteY3" fmla="*/ 6144 h 10000"/>
                      <a:gd name="connsiteX4" fmla="*/ 341 w 10000"/>
                      <a:gd name="connsiteY4" fmla="*/ 8715 h 10000"/>
                      <a:gd name="connsiteX5" fmla="*/ 468 w 10000"/>
                      <a:gd name="connsiteY5" fmla="*/ 10000 h 10000"/>
                      <a:gd name="connsiteX6" fmla="*/ 9631 w 10000"/>
                      <a:gd name="connsiteY6" fmla="*/ 10000 h 10000"/>
                      <a:gd name="connsiteX7" fmla="*/ 10000 w 10000"/>
                      <a:gd name="connsiteY7" fmla="*/ 878 h 10000"/>
                      <a:gd name="connsiteX8" fmla="*/ 0 w 10000"/>
                      <a:gd name="connsiteY8" fmla="*/ 361 h 10000"/>
                      <a:gd name="connsiteX0" fmla="*/ 0 w 10030"/>
                      <a:gd name="connsiteY0" fmla="*/ 2922 h 12561"/>
                      <a:gd name="connsiteX1" fmla="*/ 38 w 10030"/>
                      <a:gd name="connsiteY1" fmla="*/ 4206 h 12561"/>
                      <a:gd name="connsiteX2" fmla="*/ 114 w 10030"/>
                      <a:gd name="connsiteY2" fmla="*/ 6134 h 12561"/>
                      <a:gd name="connsiteX3" fmla="*/ 227 w 10030"/>
                      <a:gd name="connsiteY3" fmla="*/ 8705 h 12561"/>
                      <a:gd name="connsiteX4" fmla="*/ 341 w 10030"/>
                      <a:gd name="connsiteY4" fmla="*/ 11276 h 12561"/>
                      <a:gd name="connsiteX5" fmla="*/ 468 w 10030"/>
                      <a:gd name="connsiteY5" fmla="*/ 12561 h 12561"/>
                      <a:gd name="connsiteX6" fmla="*/ 9631 w 10030"/>
                      <a:gd name="connsiteY6" fmla="*/ 12561 h 12561"/>
                      <a:gd name="connsiteX7" fmla="*/ 10030 w 10030"/>
                      <a:gd name="connsiteY7" fmla="*/ 369 h 12561"/>
                      <a:gd name="connsiteX8" fmla="*/ 0 w 10030"/>
                      <a:gd name="connsiteY8" fmla="*/ 2922 h 12561"/>
                      <a:gd name="connsiteX0" fmla="*/ 0 w 10045"/>
                      <a:gd name="connsiteY0" fmla="*/ 362 h 10001"/>
                      <a:gd name="connsiteX1" fmla="*/ 38 w 10045"/>
                      <a:gd name="connsiteY1" fmla="*/ 1646 h 10001"/>
                      <a:gd name="connsiteX2" fmla="*/ 114 w 10045"/>
                      <a:gd name="connsiteY2" fmla="*/ 3574 h 10001"/>
                      <a:gd name="connsiteX3" fmla="*/ 227 w 10045"/>
                      <a:gd name="connsiteY3" fmla="*/ 6145 h 10001"/>
                      <a:gd name="connsiteX4" fmla="*/ 341 w 10045"/>
                      <a:gd name="connsiteY4" fmla="*/ 8716 h 10001"/>
                      <a:gd name="connsiteX5" fmla="*/ 468 w 10045"/>
                      <a:gd name="connsiteY5" fmla="*/ 10001 h 10001"/>
                      <a:gd name="connsiteX6" fmla="*/ 9631 w 10045"/>
                      <a:gd name="connsiteY6" fmla="*/ 10001 h 10001"/>
                      <a:gd name="connsiteX7" fmla="*/ 10045 w 10045"/>
                      <a:gd name="connsiteY7" fmla="*/ 879 h 10001"/>
                      <a:gd name="connsiteX8" fmla="*/ 0 w 10045"/>
                      <a:gd name="connsiteY8" fmla="*/ 362 h 10001"/>
                      <a:gd name="connsiteX0" fmla="*/ 0 w 10045"/>
                      <a:gd name="connsiteY0" fmla="*/ 362 h 10442"/>
                      <a:gd name="connsiteX1" fmla="*/ 38 w 10045"/>
                      <a:gd name="connsiteY1" fmla="*/ 1646 h 10442"/>
                      <a:gd name="connsiteX2" fmla="*/ 114 w 10045"/>
                      <a:gd name="connsiteY2" fmla="*/ 3574 h 10442"/>
                      <a:gd name="connsiteX3" fmla="*/ 227 w 10045"/>
                      <a:gd name="connsiteY3" fmla="*/ 6145 h 10442"/>
                      <a:gd name="connsiteX4" fmla="*/ 341 w 10045"/>
                      <a:gd name="connsiteY4" fmla="*/ 8716 h 10442"/>
                      <a:gd name="connsiteX5" fmla="*/ 9631 w 10045"/>
                      <a:gd name="connsiteY5" fmla="*/ 10001 h 10442"/>
                      <a:gd name="connsiteX6" fmla="*/ 10045 w 10045"/>
                      <a:gd name="connsiteY6" fmla="*/ 879 h 10442"/>
                      <a:gd name="connsiteX7" fmla="*/ 0 w 10045"/>
                      <a:gd name="connsiteY7" fmla="*/ 362 h 10442"/>
                      <a:gd name="connsiteX0" fmla="*/ 415 w 10460"/>
                      <a:gd name="connsiteY0" fmla="*/ 362 h 10442"/>
                      <a:gd name="connsiteX1" fmla="*/ 453 w 10460"/>
                      <a:gd name="connsiteY1" fmla="*/ 1646 h 10442"/>
                      <a:gd name="connsiteX2" fmla="*/ 529 w 10460"/>
                      <a:gd name="connsiteY2" fmla="*/ 3574 h 10442"/>
                      <a:gd name="connsiteX3" fmla="*/ 756 w 10460"/>
                      <a:gd name="connsiteY3" fmla="*/ 8716 h 10442"/>
                      <a:gd name="connsiteX4" fmla="*/ 10046 w 10460"/>
                      <a:gd name="connsiteY4" fmla="*/ 10001 h 10442"/>
                      <a:gd name="connsiteX5" fmla="*/ 10460 w 10460"/>
                      <a:gd name="connsiteY5" fmla="*/ 879 h 10442"/>
                      <a:gd name="connsiteX6" fmla="*/ 415 w 10460"/>
                      <a:gd name="connsiteY6" fmla="*/ 362 h 10442"/>
                      <a:gd name="connsiteX0" fmla="*/ 442 w 10487"/>
                      <a:gd name="connsiteY0" fmla="*/ 362 h 10442"/>
                      <a:gd name="connsiteX1" fmla="*/ 480 w 10487"/>
                      <a:gd name="connsiteY1" fmla="*/ 1646 h 10442"/>
                      <a:gd name="connsiteX2" fmla="*/ 783 w 10487"/>
                      <a:gd name="connsiteY2" fmla="*/ 8716 h 10442"/>
                      <a:gd name="connsiteX3" fmla="*/ 10073 w 10487"/>
                      <a:gd name="connsiteY3" fmla="*/ 10001 h 10442"/>
                      <a:gd name="connsiteX4" fmla="*/ 10487 w 10487"/>
                      <a:gd name="connsiteY4" fmla="*/ 879 h 10442"/>
                      <a:gd name="connsiteX5" fmla="*/ 442 w 10487"/>
                      <a:gd name="connsiteY5" fmla="*/ 362 h 10442"/>
                      <a:gd name="connsiteX0" fmla="*/ 10487 w 10487"/>
                      <a:gd name="connsiteY0" fmla="*/ 715 h 10278"/>
                      <a:gd name="connsiteX1" fmla="*/ 480 w 10487"/>
                      <a:gd name="connsiteY1" fmla="*/ 1482 h 10278"/>
                      <a:gd name="connsiteX2" fmla="*/ 783 w 10487"/>
                      <a:gd name="connsiteY2" fmla="*/ 8552 h 10278"/>
                      <a:gd name="connsiteX3" fmla="*/ 10073 w 10487"/>
                      <a:gd name="connsiteY3" fmla="*/ 9837 h 10278"/>
                      <a:gd name="connsiteX4" fmla="*/ 10487 w 10487"/>
                      <a:gd name="connsiteY4" fmla="*/ 715 h 10278"/>
                      <a:gd name="connsiteX0" fmla="*/ 10487 w 10487"/>
                      <a:gd name="connsiteY0" fmla="*/ 1466 h 11029"/>
                      <a:gd name="connsiteX1" fmla="*/ 480 w 10487"/>
                      <a:gd name="connsiteY1" fmla="*/ 698 h 11029"/>
                      <a:gd name="connsiteX2" fmla="*/ 783 w 10487"/>
                      <a:gd name="connsiteY2" fmla="*/ 9303 h 11029"/>
                      <a:gd name="connsiteX3" fmla="*/ 10073 w 10487"/>
                      <a:gd name="connsiteY3" fmla="*/ 10588 h 11029"/>
                      <a:gd name="connsiteX4" fmla="*/ 10487 w 10487"/>
                      <a:gd name="connsiteY4" fmla="*/ 1466 h 11029"/>
                      <a:gd name="connsiteX0" fmla="*/ 10007 w 10007"/>
                      <a:gd name="connsiteY0" fmla="*/ 1466 h 11029"/>
                      <a:gd name="connsiteX1" fmla="*/ 0 w 10007"/>
                      <a:gd name="connsiteY1" fmla="*/ 698 h 11029"/>
                      <a:gd name="connsiteX2" fmla="*/ 303 w 10007"/>
                      <a:gd name="connsiteY2" fmla="*/ 9303 h 11029"/>
                      <a:gd name="connsiteX3" fmla="*/ 9593 w 10007"/>
                      <a:gd name="connsiteY3" fmla="*/ 10588 h 11029"/>
                      <a:gd name="connsiteX4" fmla="*/ 10007 w 10007"/>
                      <a:gd name="connsiteY4" fmla="*/ 1466 h 11029"/>
                      <a:gd name="connsiteX0" fmla="*/ 10007 w 10007"/>
                      <a:gd name="connsiteY0" fmla="*/ 1466 h 11029"/>
                      <a:gd name="connsiteX1" fmla="*/ 0 w 10007"/>
                      <a:gd name="connsiteY1" fmla="*/ 698 h 11029"/>
                      <a:gd name="connsiteX2" fmla="*/ 303 w 10007"/>
                      <a:gd name="connsiteY2" fmla="*/ 9303 h 11029"/>
                      <a:gd name="connsiteX3" fmla="*/ 9593 w 10007"/>
                      <a:gd name="connsiteY3" fmla="*/ 10588 h 11029"/>
                      <a:gd name="connsiteX4" fmla="*/ 10007 w 10007"/>
                      <a:gd name="connsiteY4" fmla="*/ 1466 h 11029"/>
                      <a:gd name="connsiteX0" fmla="*/ 9977 w 9977"/>
                      <a:gd name="connsiteY0" fmla="*/ 4841 h 10566"/>
                      <a:gd name="connsiteX1" fmla="*/ 0 w 9977"/>
                      <a:gd name="connsiteY1" fmla="*/ 235 h 10566"/>
                      <a:gd name="connsiteX2" fmla="*/ 303 w 9977"/>
                      <a:gd name="connsiteY2" fmla="*/ 8840 h 10566"/>
                      <a:gd name="connsiteX3" fmla="*/ 9593 w 9977"/>
                      <a:gd name="connsiteY3" fmla="*/ 10125 h 10566"/>
                      <a:gd name="connsiteX4" fmla="*/ 9977 w 9977"/>
                      <a:gd name="connsiteY4" fmla="*/ 4841 h 10566"/>
                      <a:gd name="connsiteX0" fmla="*/ 10045 w 10045"/>
                      <a:gd name="connsiteY0" fmla="*/ 676 h 11179"/>
                      <a:gd name="connsiteX1" fmla="*/ 0 w 10045"/>
                      <a:gd name="connsiteY1" fmla="*/ 1401 h 11179"/>
                      <a:gd name="connsiteX2" fmla="*/ 304 w 10045"/>
                      <a:gd name="connsiteY2" fmla="*/ 9545 h 11179"/>
                      <a:gd name="connsiteX3" fmla="*/ 9615 w 10045"/>
                      <a:gd name="connsiteY3" fmla="*/ 10762 h 11179"/>
                      <a:gd name="connsiteX4" fmla="*/ 10045 w 10045"/>
                      <a:gd name="connsiteY4" fmla="*/ 676 h 11179"/>
                      <a:gd name="connsiteX0" fmla="*/ 10045 w 10045"/>
                      <a:gd name="connsiteY0" fmla="*/ 676 h 10120"/>
                      <a:gd name="connsiteX1" fmla="*/ 0 w 10045"/>
                      <a:gd name="connsiteY1" fmla="*/ 1401 h 10120"/>
                      <a:gd name="connsiteX2" fmla="*/ 304 w 10045"/>
                      <a:gd name="connsiteY2" fmla="*/ 9545 h 10120"/>
                      <a:gd name="connsiteX3" fmla="*/ 9660 w 10045"/>
                      <a:gd name="connsiteY3" fmla="*/ 9309 h 10120"/>
                      <a:gd name="connsiteX4" fmla="*/ 10045 w 10045"/>
                      <a:gd name="connsiteY4" fmla="*/ 676 h 101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45" h="10120">
                        <a:moveTo>
                          <a:pt x="10045" y="676"/>
                        </a:moveTo>
                        <a:cubicBezTo>
                          <a:pt x="8442" y="-643"/>
                          <a:pt x="1621" y="165"/>
                          <a:pt x="0" y="1401"/>
                        </a:cubicBezTo>
                        <a:cubicBezTo>
                          <a:pt x="57" y="2719"/>
                          <a:pt x="2" y="6047"/>
                          <a:pt x="304" y="9545"/>
                        </a:cubicBezTo>
                        <a:cubicBezTo>
                          <a:pt x="1874" y="10154"/>
                          <a:pt x="8039" y="10545"/>
                          <a:pt x="9660" y="9309"/>
                        </a:cubicBezTo>
                        <a:cubicBezTo>
                          <a:pt x="10007" y="8716"/>
                          <a:pt x="9967" y="2197"/>
                          <a:pt x="10045" y="676"/>
                        </a:cubicBezTo>
                        <a:close/>
                      </a:path>
                    </a:pathLst>
                  </a:custGeom>
                  <a:gradFill>
                    <a:gsLst>
                      <a:gs pos="100000">
                        <a:srgbClr val="FFFFFF">
                          <a:lumMod val="50000"/>
                        </a:srgbClr>
                      </a:gs>
                      <a:gs pos="0">
                        <a:srgbClr val="FFFFFF">
                          <a:lumMod val="85000"/>
                        </a:srgbClr>
                      </a:gs>
                    </a:gsLst>
                    <a:lin ang="540000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9" name="Freeform 362">
                    <a:extLst>
                      <a:ext uri="{FF2B5EF4-FFF2-40B4-BE49-F238E27FC236}">
                        <a16:creationId xmlns:a16="http://schemas.microsoft.com/office/drawing/2014/main" id="{02408900-1C84-4A32-ACD6-5B2F7A48E8E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961970" y="2280690"/>
                    <a:ext cx="1596969" cy="31900"/>
                  </a:xfrm>
                  <a:custGeom>
                    <a:avLst/>
                    <a:gdLst>
                      <a:gd name="T0" fmla="*/ 763 w 801"/>
                      <a:gd name="T1" fmla="*/ 16 h 16"/>
                      <a:gd name="T2" fmla="*/ 38 w 801"/>
                      <a:gd name="T3" fmla="*/ 16 h 16"/>
                      <a:gd name="T4" fmla="*/ 28 w 801"/>
                      <a:gd name="T5" fmla="*/ 14 h 16"/>
                      <a:gd name="T6" fmla="*/ 19 w 801"/>
                      <a:gd name="T7" fmla="*/ 10 h 16"/>
                      <a:gd name="T8" fmla="*/ 10 w 801"/>
                      <a:gd name="T9" fmla="*/ 6 h 16"/>
                      <a:gd name="T10" fmla="*/ 4 w 801"/>
                      <a:gd name="T11" fmla="*/ 3 h 16"/>
                      <a:gd name="T12" fmla="*/ 1 w 801"/>
                      <a:gd name="T13" fmla="*/ 1 h 16"/>
                      <a:gd name="T14" fmla="*/ 0 w 801"/>
                      <a:gd name="T15" fmla="*/ 0 h 16"/>
                      <a:gd name="T16" fmla="*/ 801 w 801"/>
                      <a:gd name="T17" fmla="*/ 0 h 16"/>
                      <a:gd name="T18" fmla="*/ 800 w 801"/>
                      <a:gd name="T19" fmla="*/ 1 h 16"/>
                      <a:gd name="T20" fmla="*/ 797 w 801"/>
                      <a:gd name="T21" fmla="*/ 3 h 16"/>
                      <a:gd name="T22" fmla="*/ 791 w 801"/>
                      <a:gd name="T23" fmla="*/ 6 h 16"/>
                      <a:gd name="T24" fmla="*/ 781 w 801"/>
                      <a:gd name="T25" fmla="*/ 10 h 16"/>
                      <a:gd name="T26" fmla="*/ 772 w 801"/>
                      <a:gd name="T27" fmla="*/ 14 h 16"/>
                      <a:gd name="T28" fmla="*/ 763 w 801"/>
                      <a:gd name="T29" fmla="*/ 16 h 16"/>
                      <a:gd name="T30" fmla="*/ 2 w 801"/>
                      <a:gd name="T31" fmla="*/ 1 h 16"/>
                      <a:gd name="T32" fmla="*/ 9 w 801"/>
                      <a:gd name="T33" fmla="*/ 5 h 16"/>
                      <a:gd name="T34" fmla="*/ 18 w 801"/>
                      <a:gd name="T35" fmla="*/ 9 h 16"/>
                      <a:gd name="T36" fmla="*/ 28 w 801"/>
                      <a:gd name="T37" fmla="*/ 13 h 16"/>
                      <a:gd name="T38" fmla="*/ 38 w 801"/>
                      <a:gd name="T39" fmla="*/ 14 h 16"/>
                      <a:gd name="T40" fmla="*/ 763 w 801"/>
                      <a:gd name="T41" fmla="*/ 14 h 16"/>
                      <a:gd name="T42" fmla="*/ 772 w 801"/>
                      <a:gd name="T43" fmla="*/ 13 h 16"/>
                      <a:gd name="T44" fmla="*/ 783 w 801"/>
                      <a:gd name="T45" fmla="*/ 9 h 16"/>
                      <a:gd name="T46" fmla="*/ 792 w 801"/>
                      <a:gd name="T47" fmla="*/ 5 h 16"/>
                      <a:gd name="T48" fmla="*/ 798 w 801"/>
                      <a:gd name="T49" fmla="*/ 1 h 16"/>
                      <a:gd name="T50" fmla="*/ 2 w 801"/>
                      <a:gd name="T51" fmla="*/ 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801" h="16">
                        <a:moveTo>
                          <a:pt x="763" y="16"/>
                        </a:moveTo>
                        <a:lnTo>
                          <a:pt x="38" y="16"/>
                        </a:lnTo>
                        <a:lnTo>
                          <a:pt x="28" y="14"/>
                        </a:lnTo>
                        <a:lnTo>
                          <a:pt x="19" y="10"/>
                        </a:lnTo>
                        <a:lnTo>
                          <a:pt x="10" y="6"/>
                        </a:lnTo>
                        <a:lnTo>
                          <a:pt x="4" y="3"/>
                        </a:lnTo>
                        <a:lnTo>
                          <a:pt x="1" y="1"/>
                        </a:lnTo>
                        <a:lnTo>
                          <a:pt x="0" y="0"/>
                        </a:lnTo>
                        <a:lnTo>
                          <a:pt x="801" y="0"/>
                        </a:lnTo>
                        <a:lnTo>
                          <a:pt x="800" y="1"/>
                        </a:lnTo>
                        <a:lnTo>
                          <a:pt x="797" y="3"/>
                        </a:lnTo>
                        <a:lnTo>
                          <a:pt x="791" y="6"/>
                        </a:lnTo>
                        <a:lnTo>
                          <a:pt x="781" y="10"/>
                        </a:lnTo>
                        <a:lnTo>
                          <a:pt x="772" y="14"/>
                        </a:lnTo>
                        <a:lnTo>
                          <a:pt x="763" y="16"/>
                        </a:lnTo>
                        <a:close/>
                        <a:moveTo>
                          <a:pt x="2" y="1"/>
                        </a:moveTo>
                        <a:lnTo>
                          <a:pt x="9" y="5"/>
                        </a:lnTo>
                        <a:lnTo>
                          <a:pt x="18" y="9"/>
                        </a:lnTo>
                        <a:lnTo>
                          <a:pt x="28" y="13"/>
                        </a:lnTo>
                        <a:lnTo>
                          <a:pt x="38" y="14"/>
                        </a:lnTo>
                        <a:lnTo>
                          <a:pt x="763" y="14"/>
                        </a:lnTo>
                        <a:lnTo>
                          <a:pt x="772" y="13"/>
                        </a:lnTo>
                        <a:lnTo>
                          <a:pt x="783" y="9"/>
                        </a:lnTo>
                        <a:lnTo>
                          <a:pt x="792" y="5"/>
                        </a:lnTo>
                        <a:lnTo>
                          <a:pt x="798" y="1"/>
                        </a:lnTo>
                        <a:lnTo>
                          <a:pt x="2" y="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0" name="Rectangle 169">
                    <a:extLst>
                      <a:ext uri="{FF2B5EF4-FFF2-40B4-BE49-F238E27FC236}">
                        <a16:creationId xmlns:a16="http://schemas.microsoft.com/office/drawing/2014/main" id="{EBBF3E08-50EB-491C-8F8B-1E564EFB497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963963" y="2232867"/>
                    <a:ext cx="1592982" cy="49843"/>
                  </a:xfrm>
                  <a:prstGeom prst="rect">
                    <a:avLst/>
                  </a:prstGeom>
                  <a:gradFill flip="none" rotWithShape="1">
                    <a:gsLst>
                      <a:gs pos="100000">
                        <a:srgbClr val="FFFFFF">
                          <a:lumMod val="50000"/>
                        </a:srgbClr>
                      </a:gs>
                      <a:gs pos="0">
                        <a:srgbClr val="FFFFFF">
                          <a:lumMod val="85000"/>
                        </a:srgbClr>
                      </a:gs>
                    </a:gsLst>
                    <a:lin ang="5400000" scaled="1"/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1" name="Freeform 364">
                    <a:extLst>
                      <a:ext uri="{FF2B5EF4-FFF2-40B4-BE49-F238E27FC236}">
                        <a16:creationId xmlns:a16="http://schemas.microsoft.com/office/drawing/2014/main" id="{D0659F87-76F8-4ABD-BF3E-51CBA1AE63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31859" y="2242725"/>
                    <a:ext cx="249216" cy="23925"/>
                  </a:xfrm>
                  <a:custGeom>
                    <a:avLst/>
                    <a:gdLst>
                      <a:gd name="T0" fmla="*/ 125 w 125"/>
                      <a:gd name="T1" fmla="*/ 0 h 12"/>
                      <a:gd name="T2" fmla="*/ 0 w 125"/>
                      <a:gd name="T3" fmla="*/ 0 h 12"/>
                      <a:gd name="T4" fmla="*/ 0 w 125"/>
                      <a:gd name="T5" fmla="*/ 2 h 12"/>
                      <a:gd name="T6" fmla="*/ 1 w 125"/>
                      <a:gd name="T7" fmla="*/ 6 h 12"/>
                      <a:gd name="T8" fmla="*/ 4 w 125"/>
                      <a:gd name="T9" fmla="*/ 10 h 12"/>
                      <a:gd name="T10" fmla="*/ 6 w 125"/>
                      <a:gd name="T11" fmla="*/ 12 h 12"/>
                      <a:gd name="T12" fmla="*/ 11 w 125"/>
                      <a:gd name="T13" fmla="*/ 12 h 12"/>
                      <a:gd name="T14" fmla="*/ 113 w 125"/>
                      <a:gd name="T15" fmla="*/ 12 h 12"/>
                      <a:gd name="T16" fmla="*/ 119 w 125"/>
                      <a:gd name="T17" fmla="*/ 12 h 12"/>
                      <a:gd name="T18" fmla="*/ 121 w 125"/>
                      <a:gd name="T19" fmla="*/ 10 h 12"/>
                      <a:gd name="T20" fmla="*/ 124 w 125"/>
                      <a:gd name="T21" fmla="*/ 6 h 12"/>
                      <a:gd name="T22" fmla="*/ 125 w 125"/>
                      <a:gd name="T23" fmla="*/ 2 h 12"/>
                      <a:gd name="T24" fmla="*/ 125 w 125"/>
                      <a:gd name="T25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25" h="12">
                        <a:moveTo>
                          <a:pt x="125" y="0"/>
                        </a:moveTo>
                        <a:lnTo>
                          <a:pt x="0" y="0"/>
                        </a:lnTo>
                        <a:lnTo>
                          <a:pt x="0" y="2"/>
                        </a:lnTo>
                        <a:lnTo>
                          <a:pt x="1" y="6"/>
                        </a:lnTo>
                        <a:lnTo>
                          <a:pt x="4" y="10"/>
                        </a:lnTo>
                        <a:lnTo>
                          <a:pt x="6" y="12"/>
                        </a:lnTo>
                        <a:lnTo>
                          <a:pt x="11" y="12"/>
                        </a:lnTo>
                        <a:lnTo>
                          <a:pt x="113" y="12"/>
                        </a:lnTo>
                        <a:lnTo>
                          <a:pt x="119" y="12"/>
                        </a:lnTo>
                        <a:lnTo>
                          <a:pt x="121" y="10"/>
                        </a:lnTo>
                        <a:lnTo>
                          <a:pt x="124" y="6"/>
                        </a:lnTo>
                        <a:lnTo>
                          <a:pt x="125" y="2"/>
                        </a:lnTo>
                        <a:lnTo>
                          <a:pt x="125" y="0"/>
                        </a:lnTo>
                        <a:close/>
                      </a:path>
                    </a:pathLst>
                  </a:custGeom>
                  <a:gradFill>
                    <a:gsLst>
                      <a:gs pos="100000">
                        <a:srgbClr val="FFFFFF">
                          <a:lumMod val="50000"/>
                        </a:srgbClr>
                      </a:gs>
                      <a:gs pos="0">
                        <a:srgbClr val="FFFFFF">
                          <a:lumMod val="85000"/>
                        </a:srgbClr>
                      </a:gs>
                    </a:gsLst>
                    <a:lin ang="540000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2" name="Rectangle 171">
                    <a:extLst>
                      <a:ext uri="{FF2B5EF4-FFF2-40B4-BE49-F238E27FC236}">
                        <a16:creationId xmlns:a16="http://schemas.microsoft.com/office/drawing/2014/main" id="{B088C118-E027-42B9-9C39-1F016DC9541C}"/>
                      </a:ext>
                    </a:extLst>
                  </p:cNvPr>
                  <p:cNvSpPr/>
                  <p:nvPr/>
                </p:nvSpPr>
                <p:spPr>
                  <a:xfrm>
                    <a:off x="8445034" y="2245659"/>
                    <a:ext cx="81100" cy="16677"/>
                  </a:xfrm>
                  <a:prstGeom prst="rect">
                    <a:avLst/>
                  </a:prstGeom>
                  <a:solidFill>
                    <a:srgbClr val="000000">
                      <a:lumMod val="95000"/>
                      <a:lumOff val="5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50" name="Group 149">
                  <a:extLst>
                    <a:ext uri="{FF2B5EF4-FFF2-40B4-BE49-F238E27FC236}">
                      <a16:creationId xmlns:a16="http://schemas.microsoft.com/office/drawing/2014/main" id="{C1689C97-0EFE-4D6E-9E96-C738544A2B6F}"/>
                    </a:ext>
                  </a:extLst>
                </p:cNvPr>
                <p:cNvGrpSpPr/>
                <p:nvPr/>
              </p:nvGrpSpPr>
              <p:grpSpPr>
                <a:xfrm>
                  <a:off x="10655475" y="3888509"/>
                  <a:ext cx="308439" cy="346906"/>
                  <a:chOff x="5447504" y="3293476"/>
                  <a:chExt cx="793148" cy="892064"/>
                </a:xfrm>
                <a:solidFill>
                  <a:schemeClr val="accent2"/>
                </a:solidFill>
                <a:effectLst/>
              </p:grpSpPr>
              <p:sp>
                <p:nvSpPr>
                  <p:cNvPr id="151" name="Freeform 344">
                    <a:extLst>
                      <a:ext uri="{FF2B5EF4-FFF2-40B4-BE49-F238E27FC236}">
                        <a16:creationId xmlns:a16="http://schemas.microsoft.com/office/drawing/2014/main" id="{270B06AC-05EC-4230-86CB-9D1C183B1555}"/>
                      </a:ext>
                    </a:extLst>
                  </p:cNvPr>
                  <p:cNvSpPr/>
                  <p:nvPr/>
                </p:nvSpPr>
                <p:spPr>
                  <a:xfrm flipH="1">
                    <a:off x="5556357" y="3396810"/>
                    <a:ext cx="577405" cy="788730"/>
                  </a:xfrm>
                  <a:custGeom>
                    <a:avLst/>
                    <a:gdLst>
                      <a:gd name="connsiteX0" fmla="*/ 287871 w 577405"/>
                      <a:gd name="connsiteY0" fmla="*/ 54912 h 788730"/>
                      <a:gd name="connsiteX1" fmla="*/ 520830 w 577405"/>
                      <a:gd name="connsiteY1" fmla="*/ 288702 h 788730"/>
                      <a:gd name="connsiteX2" fmla="*/ 398913 w 577405"/>
                      <a:gd name="connsiteY2" fmla="*/ 494276 h 788730"/>
                      <a:gd name="connsiteX3" fmla="*/ 371071 w 577405"/>
                      <a:gd name="connsiteY3" fmla="*/ 519441 h 788730"/>
                      <a:gd name="connsiteX4" fmla="*/ 323967 w 577405"/>
                      <a:gd name="connsiteY4" fmla="*/ 576645 h 788730"/>
                      <a:gd name="connsiteX5" fmla="*/ 252023 w 577405"/>
                      <a:gd name="connsiteY5" fmla="*/ 576645 h 788730"/>
                      <a:gd name="connsiteX6" fmla="*/ 199563 w 577405"/>
                      <a:gd name="connsiteY6" fmla="*/ 516169 h 788730"/>
                      <a:gd name="connsiteX7" fmla="*/ 176829 w 577405"/>
                      <a:gd name="connsiteY7" fmla="*/ 494276 h 788730"/>
                      <a:gd name="connsiteX8" fmla="*/ 54912 w 577405"/>
                      <a:gd name="connsiteY8" fmla="*/ 288702 h 788730"/>
                      <a:gd name="connsiteX9" fmla="*/ 287871 w 577405"/>
                      <a:gd name="connsiteY9" fmla="*/ 54912 h 788730"/>
                      <a:gd name="connsiteX10" fmla="*/ 288703 w 577405"/>
                      <a:gd name="connsiteY10" fmla="*/ 0 h 788730"/>
                      <a:gd name="connsiteX11" fmla="*/ 0 w 577405"/>
                      <a:gd name="connsiteY11" fmla="*/ 289534 h 788730"/>
                      <a:gd name="connsiteX12" fmla="*/ 151090 w 577405"/>
                      <a:gd name="connsiteY12" fmla="*/ 544122 h 788730"/>
                      <a:gd name="connsiteX13" fmla="*/ 160249 w 577405"/>
                      <a:gd name="connsiteY13" fmla="*/ 548547 h 788730"/>
                      <a:gd name="connsiteX14" fmla="*/ 157866 w 577405"/>
                      <a:gd name="connsiteY14" fmla="*/ 556223 h 788730"/>
                      <a:gd name="connsiteX15" fmla="*/ 156415 w 577405"/>
                      <a:gd name="connsiteY15" fmla="*/ 570616 h 788730"/>
                      <a:gd name="connsiteX16" fmla="*/ 156415 w 577405"/>
                      <a:gd name="connsiteY16" fmla="*/ 685694 h 788730"/>
                      <a:gd name="connsiteX17" fmla="*/ 227835 w 577405"/>
                      <a:gd name="connsiteY17" fmla="*/ 757114 h 788730"/>
                      <a:gd name="connsiteX18" fmla="*/ 232229 w 577405"/>
                      <a:gd name="connsiteY18" fmla="*/ 757114 h 788730"/>
                      <a:gd name="connsiteX19" fmla="*/ 236676 w 577405"/>
                      <a:gd name="connsiteY19" fmla="*/ 764520 h 788730"/>
                      <a:gd name="connsiteX20" fmla="*/ 287039 w 577405"/>
                      <a:gd name="connsiteY20" fmla="*/ 788730 h 788730"/>
                      <a:gd name="connsiteX21" fmla="*/ 337402 w 577405"/>
                      <a:gd name="connsiteY21" fmla="*/ 764520 h 788730"/>
                      <a:gd name="connsiteX22" fmla="*/ 341848 w 577405"/>
                      <a:gd name="connsiteY22" fmla="*/ 757114 h 788730"/>
                      <a:gd name="connsiteX23" fmla="*/ 347906 w 577405"/>
                      <a:gd name="connsiteY23" fmla="*/ 757114 h 788730"/>
                      <a:gd name="connsiteX24" fmla="*/ 419326 w 577405"/>
                      <a:gd name="connsiteY24" fmla="*/ 685694 h 788730"/>
                      <a:gd name="connsiteX25" fmla="*/ 419326 w 577405"/>
                      <a:gd name="connsiteY25" fmla="*/ 570616 h 788730"/>
                      <a:gd name="connsiteX26" fmla="*/ 417875 w 577405"/>
                      <a:gd name="connsiteY26" fmla="*/ 556223 h 788730"/>
                      <a:gd name="connsiteX27" fmla="*/ 415709 w 577405"/>
                      <a:gd name="connsiteY27" fmla="*/ 549246 h 788730"/>
                      <a:gd name="connsiteX28" fmla="*/ 426316 w 577405"/>
                      <a:gd name="connsiteY28" fmla="*/ 544122 h 788730"/>
                      <a:gd name="connsiteX29" fmla="*/ 577405 w 577405"/>
                      <a:gd name="connsiteY29" fmla="*/ 289534 h 788730"/>
                      <a:gd name="connsiteX30" fmla="*/ 288703 w 577405"/>
                      <a:gd name="connsiteY30" fmla="*/ 0 h 7887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577405" h="788730">
                        <a:moveTo>
                          <a:pt x="287871" y="54912"/>
                        </a:moveTo>
                        <a:cubicBezTo>
                          <a:pt x="416531" y="54912"/>
                          <a:pt x="520830" y="159584"/>
                          <a:pt x="520830" y="288702"/>
                        </a:cubicBezTo>
                        <a:cubicBezTo>
                          <a:pt x="520830" y="377472"/>
                          <a:pt x="471533" y="453664"/>
                          <a:pt x="398913" y="494276"/>
                        </a:cubicBezTo>
                        <a:cubicBezTo>
                          <a:pt x="388100" y="502153"/>
                          <a:pt x="381373" y="503390"/>
                          <a:pt x="371071" y="519441"/>
                        </a:cubicBezTo>
                        <a:cubicBezTo>
                          <a:pt x="357759" y="562133"/>
                          <a:pt x="363332" y="576645"/>
                          <a:pt x="323967" y="576645"/>
                        </a:cubicBezTo>
                        <a:lnTo>
                          <a:pt x="252023" y="576645"/>
                        </a:lnTo>
                        <a:cubicBezTo>
                          <a:pt x="197824" y="576681"/>
                          <a:pt x="221615" y="537001"/>
                          <a:pt x="199563" y="516169"/>
                        </a:cubicBezTo>
                        <a:cubicBezTo>
                          <a:pt x="187728" y="501889"/>
                          <a:pt x="186110" y="501914"/>
                          <a:pt x="176829" y="494276"/>
                        </a:cubicBezTo>
                        <a:cubicBezTo>
                          <a:pt x="104210" y="454686"/>
                          <a:pt x="54912" y="377472"/>
                          <a:pt x="54912" y="288702"/>
                        </a:cubicBezTo>
                        <a:cubicBezTo>
                          <a:pt x="54912" y="159584"/>
                          <a:pt x="159212" y="54912"/>
                          <a:pt x="287871" y="54912"/>
                        </a:cubicBezTo>
                        <a:close/>
                        <a:moveTo>
                          <a:pt x="288703" y="0"/>
                        </a:moveTo>
                        <a:cubicBezTo>
                          <a:pt x="129257" y="0"/>
                          <a:pt x="0" y="129629"/>
                          <a:pt x="0" y="289534"/>
                        </a:cubicBezTo>
                        <a:cubicBezTo>
                          <a:pt x="0" y="399468"/>
                          <a:pt x="61094" y="495093"/>
                          <a:pt x="151090" y="544122"/>
                        </a:cubicBezTo>
                        <a:lnTo>
                          <a:pt x="160249" y="548547"/>
                        </a:lnTo>
                        <a:lnTo>
                          <a:pt x="157866" y="556223"/>
                        </a:lnTo>
                        <a:cubicBezTo>
                          <a:pt x="156915" y="560872"/>
                          <a:pt x="156415" y="565686"/>
                          <a:pt x="156415" y="570616"/>
                        </a:cubicBezTo>
                        <a:lnTo>
                          <a:pt x="156415" y="685694"/>
                        </a:lnTo>
                        <a:cubicBezTo>
                          <a:pt x="156415" y="725138"/>
                          <a:pt x="188391" y="757114"/>
                          <a:pt x="227835" y="757114"/>
                        </a:cubicBezTo>
                        <a:lnTo>
                          <a:pt x="232229" y="757114"/>
                        </a:lnTo>
                        <a:lnTo>
                          <a:pt x="236676" y="764520"/>
                        </a:lnTo>
                        <a:cubicBezTo>
                          <a:pt x="247590" y="779127"/>
                          <a:pt x="266074" y="788730"/>
                          <a:pt x="287039" y="788730"/>
                        </a:cubicBezTo>
                        <a:cubicBezTo>
                          <a:pt x="308003" y="788730"/>
                          <a:pt x="326487" y="779127"/>
                          <a:pt x="337402" y="764520"/>
                        </a:cubicBezTo>
                        <a:lnTo>
                          <a:pt x="341848" y="757114"/>
                        </a:lnTo>
                        <a:lnTo>
                          <a:pt x="347906" y="757114"/>
                        </a:lnTo>
                        <a:cubicBezTo>
                          <a:pt x="387350" y="757114"/>
                          <a:pt x="419326" y="725138"/>
                          <a:pt x="419326" y="685694"/>
                        </a:cubicBezTo>
                        <a:lnTo>
                          <a:pt x="419326" y="570616"/>
                        </a:lnTo>
                        <a:cubicBezTo>
                          <a:pt x="419326" y="565686"/>
                          <a:pt x="418826" y="560872"/>
                          <a:pt x="417875" y="556223"/>
                        </a:cubicBezTo>
                        <a:lnTo>
                          <a:pt x="415709" y="549246"/>
                        </a:lnTo>
                        <a:lnTo>
                          <a:pt x="426316" y="544122"/>
                        </a:lnTo>
                        <a:cubicBezTo>
                          <a:pt x="516311" y="495093"/>
                          <a:pt x="577405" y="399468"/>
                          <a:pt x="577405" y="289534"/>
                        </a:cubicBezTo>
                        <a:cubicBezTo>
                          <a:pt x="577405" y="129629"/>
                          <a:pt x="448149" y="0"/>
                          <a:pt x="288703" y="0"/>
                        </a:cubicBez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2" name="Rounded Rectangle 345">
                    <a:extLst>
                      <a:ext uri="{FF2B5EF4-FFF2-40B4-BE49-F238E27FC236}">
                        <a16:creationId xmlns:a16="http://schemas.microsoft.com/office/drawing/2014/main" id="{66C46BBB-2060-4EBA-A3F8-CA55E638037E}"/>
                      </a:ext>
                    </a:extLst>
                  </p:cNvPr>
                  <p:cNvSpPr/>
                  <p:nvPr/>
                </p:nvSpPr>
                <p:spPr>
                  <a:xfrm rot="3847631" flipH="1">
                    <a:off x="6133632" y="3460855"/>
                    <a:ext cx="41562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3" name="Rounded Rectangle 346">
                    <a:extLst>
                      <a:ext uri="{FF2B5EF4-FFF2-40B4-BE49-F238E27FC236}">
                        <a16:creationId xmlns:a16="http://schemas.microsoft.com/office/drawing/2014/main" id="{60DFFA9B-FE8F-4275-B214-9B903C6295B8}"/>
                      </a:ext>
                    </a:extLst>
                  </p:cNvPr>
                  <p:cNvSpPr/>
                  <p:nvPr/>
                </p:nvSpPr>
                <p:spPr>
                  <a:xfrm rot="5400000" flipH="1">
                    <a:off x="6179229" y="3641561"/>
                    <a:ext cx="40223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4" name="Rounded Rectangle 347">
                    <a:extLst>
                      <a:ext uri="{FF2B5EF4-FFF2-40B4-BE49-F238E27FC236}">
                        <a16:creationId xmlns:a16="http://schemas.microsoft.com/office/drawing/2014/main" id="{76A2CFB5-49E3-4548-A4FF-8615C8954000}"/>
                      </a:ext>
                    </a:extLst>
                  </p:cNvPr>
                  <p:cNvSpPr/>
                  <p:nvPr/>
                </p:nvSpPr>
                <p:spPr>
                  <a:xfrm rot="7100166" flipH="1">
                    <a:off x="6135965" y="3819608"/>
                    <a:ext cx="40223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5" name="Rounded Rectangle 348">
                    <a:extLst>
                      <a:ext uri="{FF2B5EF4-FFF2-40B4-BE49-F238E27FC236}">
                        <a16:creationId xmlns:a16="http://schemas.microsoft.com/office/drawing/2014/main" id="{DE611778-B2E8-4440-8D15-EF5EC2C1D23C}"/>
                      </a:ext>
                    </a:extLst>
                  </p:cNvPr>
                  <p:cNvSpPr/>
                  <p:nvPr/>
                </p:nvSpPr>
                <p:spPr>
                  <a:xfrm rot="17752369">
                    <a:off x="5514627" y="3460855"/>
                    <a:ext cx="41562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6" name="Rounded Rectangle 349">
                    <a:extLst>
                      <a:ext uri="{FF2B5EF4-FFF2-40B4-BE49-F238E27FC236}">
                        <a16:creationId xmlns:a16="http://schemas.microsoft.com/office/drawing/2014/main" id="{B02C5168-D383-4813-BF4F-FB587ED02155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5468703" y="3641561"/>
                    <a:ext cx="40223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7" name="Rounded Rectangle 350">
                    <a:extLst>
                      <a:ext uri="{FF2B5EF4-FFF2-40B4-BE49-F238E27FC236}">
                        <a16:creationId xmlns:a16="http://schemas.microsoft.com/office/drawing/2014/main" id="{92805782-B0BA-4F36-B08A-BF1A38EC7C87}"/>
                      </a:ext>
                    </a:extLst>
                  </p:cNvPr>
                  <p:cNvSpPr/>
                  <p:nvPr/>
                </p:nvSpPr>
                <p:spPr>
                  <a:xfrm rot="14499834">
                    <a:off x="5516960" y="3819605"/>
                    <a:ext cx="40223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8" name="Rounded Rectangle 351">
                    <a:extLst>
                      <a:ext uri="{FF2B5EF4-FFF2-40B4-BE49-F238E27FC236}">
                        <a16:creationId xmlns:a16="http://schemas.microsoft.com/office/drawing/2014/main" id="{47C49EB0-FDDE-47CA-BAB7-75981394AF9D}"/>
                      </a:ext>
                    </a:extLst>
                  </p:cNvPr>
                  <p:cNvSpPr/>
                  <p:nvPr/>
                </p:nvSpPr>
                <p:spPr>
                  <a:xfrm rot="19552369">
                    <a:off x="5643401" y="3334424"/>
                    <a:ext cx="41562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9" name="Rounded Rectangle 352">
                    <a:extLst>
                      <a:ext uri="{FF2B5EF4-FFF2-40B4-BE49-F238E27FC236}">
                        <a16:creationId xmlns:a16="http://schemas.microsoft.com/office/drawing/2014/main" id="{A41D7CFC-4A8A-4A7D-B2B8-324C848FDDC9}"/>
                      </a:ext>
                    </a:extLst>
                  </p:cNvPr>
                  <p:cNvSpPr/>
                  <p:nvPr/>
                </p:nvSpPr>
                <p:spPr>
                  <a:xfrm>
                    <a:off x="5815970" y="3293476"/>
                    <a:ext cx="41562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0" name="Rounded Rectangle 353">
                    <a:extLst>
                      <a:ext uri="{FF2B5EF4-FFF2-40B4-BE49-F238E27FC236}">
                        <a16:creationId xmlns:a16="http://schemas.microsoft.com/office/drawing/2014/main" id="{41E3F650-8825-440F-A536-BF4A2E883CDE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5989076" y="3329365"/>
                    <a:ext cx="41562" cy="82622"/>
                  </a:xfrm>
                  <a:prstGeom prst="roundRect">
                    <a:avLst>
                      <a:gd name="adj" fmla="val 37579"/>
                    </a:avLst>
                  </a:pr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1" name="TextBox 422">
                    <a:extLst>
                      <a:ext uri="{FF2B5EF4-FFF2-40B4-BE49-F238E27FC236}">
                        <a16:creationId xmlns:a16="http://schemas.microsoft.com/office/drawing/2014/main" id="{12B33A28-CE3E-465A-B942-956319B9CFDF}"/>
                      </a:ext>
                    </a:extLst>
                  </p:cNvPr>
                  <p:cNvSpPr txBox="1"/>
                  <p:nvPr/>
                </p:nvSpPr>
                <p:spPr>
                  <a:xfrm>
                    <a:off x="5754089" y="3492532"/>
                    <a:ext cx="186967" cy="3996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9297" h="3461567">
                        <a:moveTo>
                          <a:pt x="642061" y="0"/>
                        </a:moveTo>
                        <a:lnTo>
                          <a:pt x="999116" y="0"/>
                        </a:lnTo>
                        <a:lnTo>
                          <a:pt x="999116" y="386696"/>
                        </a:lnTo>
                        <a:cubicBezTo>
                          <a:pt x="1115781" y="391478"/>
                          <a:pt x="1217539" y="406509"/>
                          <a:pt x="1304390" y="431789"/>
                        </a:cubicBezTo>
                        <a:cubicBezTo>
                          <a:pt x="1391241" y="457068"/>
                          <a:pt x="1464618" y="485764"/>
                          <a:pt x="1524521" y="517876"/>
                        </a:cubicBezTo>
                        <a:lnTo>
                          <a:pt x="1415172" y="915246"/>
                        </a:lnTo>
                        <a:cubicBezTo>
                          <a:pt x="1359750" y="885826"/>
                          <a:pt x="1289258" y="857090"/>
                          <a:pt x="1203697" y="829038"/>
                        </a:cubicBezTo>
                        <a:cubicBezTo>
                          <a:pt x="1118136" y="800986"/>
                          <a:pt x="1021995" y="785933"/>
                          <a:pt x="915274" y="783880"/>
                        </a:cubicBezTo>
                        <a:cubicBezTo>
                          <a:pt x="793122" y="787149"/>
                          <a:pt x="701188" y="818014"/>
                          <a:pt x="639474" y="876474"/>
                        </a:cubicBezTo>
                        <a:cubicBezTo>
                          <a:pt x="577759" y="934934"/>
                          <a:pt x="546853" y="1001377"/>
                          <a:pt x="546755" y="1075800"/>
                        </a:cubicBezTo>
                        <a:cubicBezTo>
                          <a:pt x="547306" y="1157522"/>
                          <a:pt x="585504" y="1229437"/>
                          <a:pt x="661351" y="1291546"/>
                        </a:cubicBezTo>
                        <a:cubicBezTo>
                          <a:pt x="737197" y="1353654"/>
                          <a:pt x="847386" y="1419183"/>
                          <a:pt x="991917" y="1488134"/>
                        </a:cubicBezTo>
                        <a:cubicBezTo>
                          <a:pt x="1206421" y="1581410"/>
                          <a:pt x="1364801" y="1687686"/>
                          <a:pt x="1467057" y="1806962"/>
                        </a:cubicBezTo>
                        <a:cubicBezTo>
                          <a:pt x="1569314" y="1926238"/>
                          <a:pt x="1620058" y="2079038"/>
                          <a:pt x="1619289" y="2265363"/>
                        </a:cubicBezTo>
                        <a:cubicBezTo>
                          <a:pt x="1617858" y="2454487"/>
                          <a:pt x="1560579" y="2616186"/>
                          <a:pt x="1447451" y="2750460"/>
                        </a:cubicBezTo>
                        <a:cubicBezTo>
                          <a:pt x="1334323" y="2884734"/>
                          <a:pt x="1173934" y="2973426"/>
                          <a:pt x="966284" y="3016535"/>
                        </a:cubicBezTo>
                        <a:lnTo>
                          <a:pt x="966284" y="3461567"/>
                        </a:lnTo>
                        <a:lnTo>
                          <a:pt x="609228" y="3461567"/>
                        </a:lnTo>
                        <a:lnTo>
                          <a:pt x="609228" y="3045687"/>
                        </a:lnTo>
                        <a:cubicBezTo>
                          <a:pt x="490362" y="3040828"/>
                          <a:pt x="376967" y="3023216"/>
                          <a:pt x="269045" y="2992850"/>
                        </a:cubicBezTo>
                        <a:cubicBezTo>
                          <a:pt x="161123" y="2962483"/>
                          <a:pt x="71441" y="2926651"/>
                          <a:pt x="0" y="2885353"/>
                        </a:cubicBezTo>
                        <a:lnTo>
                          <a:pt x="109369" y="2477003"/>
                        </a:lnTo>
                        <a:cubicBezTo>
                          <a:pt x="181650" y="2520563"/>
                          <a:pt x="268539" y="2558421"/>
                          <a:pt x="370038" y="2590577"/>
                        </a:cubicBezTo>
                        <a:cubicBezTo>
                          <a:pt x="471537" y="2622734"/>
                          <a:pt x="580414" y="2639610"/>
                          <a:pt x="696670" y="2641207"/>
                        </a:cubicBezTo>
                        <a:cubicBezTo>
                          <a:pt x="827706" y="2639078"/>
                          <a:pt x="925572" y="2607758"/>
                          <a:pt x="990270" y="2547246"/>
                        </a:cubicBezTo>
                        <a:cubicBezTo>
                          <a:pt x="1054967" y="2486734"/>
                          <a:pt x="1087252" y="2409801"/>
                          <a:pt x="1087126" y="2316449"/>
                        </a:cubicBezTo>
                        <a:cubicBezTo>
                          <a:pt x="1089074" y="2225301"/>
                          <a:pt x="1054967" y="2144871"/>
                          <a:pt x="984805" y="2075161"/>
                        </a:cubicBezTo>
                        <a:cubicBezTo>
                          <a:pt x="914643" y="2005451"/>
                          <a:pt x="796738" y="1935056"/>
                          <a:pt x="631089" y="1863977"/>
                        </a:cubicBezTo>
                        <a:cubicBezTo>
                          <a:pt x="450958" y="1783320"/>
                          <a:pt x="305776" y="1687382"/>
                          <a:pt x="195542" y="1576165"/>
                        </a:cubicBezTo>
                        <a:cubicBezTo>
                          <a:pt x="85308" y="1464947"/>
                          <a:pt x="28639" y="1318837"/>
                          <a:pt x="25536" y="1137833"/>
                        </a:cubicBezTo>
                        <a:cubicBezTo>
                          <a:pt x="27044" y="956767"/>
                          <a:pt x="81436" y="802669"/>
                          <a:pt x="188712" y="675536"/>
                        </a:cubicBezTo>
                        <a:cubicBezTo>
                          <a:pt x="295989" y="548404"/>
                          <a:pt x="447105" y="461840"/>
                          <a:pt x="642061" y="415847"/>
                        </a:cubicBezTo>
                        <a:lnTo>
                          <a:pt x="642061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ffectLst/>
                </p:spPr>
                <p:txBody>
                  <a:bodyPr rot="0" spcFirstLastPara="0" vert="horz" wrap="square" lIns="68580" tIns="34290" rIns="68580" bIns="3429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4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Adobe Gothic Std B" panose="020B0800000000000000" pitchFamily="34" charset="-128"/>
                      <a:ea typeface="Adobe Gothic Std B" panose="020B0800000000000000" pitchFamily="34" charset="-128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38" name="Group 237">
                <a:extLst>
                  <a:ext uri="{FF2B5EF4-FFF2-40B4-BE49-F238E27FC236}">
                    <a16:creationId xmlns:a16="http://schemas.microsoft.com/office/drawing/2014/main" id="{27F15BD2-5A96-4832-8730-5842A5EB5CEE}"/>
                  </a:ext>
                </a:extLst>
              </p:cNvPr>
              <p:cNvGrpSpPr/>
              <p:nvPr/>
            </p:nvGrpSpPr>
            <p:grpSpPr>
              <a:xfrm>
                <a:off x="5085757" y="1779992"/>
                <a:ext cx="500578" cy="897138"/>
                <a:chOff x="5085757" y="1779992"/>
                <a:chExt cx="500578" cy="897138"/>
              </a:xfrm>
            </p:grpSpPr>
            <p:grpSp>
              <p:nvGrpSpPr>
                <p:cNvPr id="237" name="Group 236">
                  <a:extLst>
                    <a:ext uri="{FF2B5EF4-FFF2-40B4-BE49-F238E27FC236}">
                      <a16:creationId xmlns:a16="http://schemas.microsoft.com/office/drawing/2014/main" id="{1E697A69-1CA9-4D62-8B1E-AFD65E2D3277}"/>
                    </a:ext>
                  </a:extLst>
                </p:cNvPr>
                <p:cNvGrpSpPr/>
                <p:nvPr/>
              </p:nvGrpSpPr>
              <p:grpSpPr>
                <a:xfrm>
                  <a:off x="5085757" y="1779992"/>
                  <a:ext cx="500578" cy="897138"/>
                  <a:chOff x="5085757" y="1779992"/>
                  <a:chExt cx="500578" cy="897138"/>
                </a:xfrm>
              </p:grpSpPr>
              <p:sp>
                <p:nvSpPr>
                  <p:cNvPr id="120" name="Freeform 5392">
                    <a:extLst>
                      <a:ext uri="{FF2B5EF4-FFF2-40B4-BE49-F238E27FC236}">
                        <a16:creationId xmlns:a16="http://schemas.microsoft.com/office/drawing/2014/main" id="{CD7BDF63-3937-414D-9D6F-920A1414EDED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085757" y="1779992"/>
                    <a:ext cx="500578" cy="897138"/>
                  </a:xfrm>
                  <a:prstGeom prst="roundRect">
                    <a:avLst>
                      <a:gd name="adj" fmla="val 9646"/>
                    </a:avLst>
                  </a:prstGeom>
                  <a:gradFill>
                    <a:gsLst>
                      <a:gs pos="75000">
                        <a:srgbClr val="FFFFFF">
                          <a:lumMod val="65000"/>
                        </a:srgbClr>
                      </a:gs>
                      <a:gs pos="42000">
                        <a:srgbClr val="FFFFFF">
                          <a:lumMod val="65000"/>
                        </a:srgbClr>
                      </a:gs>
                      <a:gs pos="55000">
                        <a:srgbClr val="FFFFFF">
                          <a:lumMod val="85000"/>
                        </a:srgbClr>
                      </a:gs>
                    </a:gsLst>
                    <a:lin ang="5400000" scaled="1"/>
                  </a:gradFill>
                  <a:ln w="12700">
                    <a:gradFill>
                      <a:gsLst>
                        <a:gs pos="0">
                          <a:srgbClr val="FFFFFF">
                            <a:lumMod val="65000"/>
                          </a:srgbClr>
                        </a:gs>
                        <a:gs pos="100000">
                          <a:srgbClr val="FFFFFF">
                            <a:lumMod val="65000"/>
                          </a:srgbClr>
                        </a:gs>
                        <a:gs pos="56000">
                          <a:srgbClr val="FFFFFF"/>
                        </a:gs>
                      </a:gsLst>
                      <a:lin ang="5400000" scaled="1"/>
                    </a:gra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" name="Freeform 312">
                    <a:extLst>
                      <a:ext uri="{FF2B5EF4-FFF2-40B4-BE49-F238E27FC236}">
                        <a16:creationId xmlns:a16="http://schemas.microsoft.com/office/drawing/2014/main" id="{42EFA88B-2DDB-418E-8C52-556E08C502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87998" y="1785584"/>
                    <a:ext cx="493213" cy="883977"/>
                  </a:xfrm>
                  <a:custGeom>
                    <a:avLst/>
                    <a:gdLst>
                      <a:gd name="T0" fmla="*/ 29 w 223"/>
                      <a:gd name="T1" fmla="*/ 450 h 450"/>
                      <a:gd name="T2" fmla="*/ 17 w 223"/>
                      <a:gd name="T3" fmla="*/ 448 h 450"/>
                      <a:gd name="T4" fmla="*/ 8 w 223"/>
                      <a:gd name="T5" fmla="*/ 442 h 450"/>
                      <a:gd name="T6" fmla="*/ 1 w 223"/>
                      <a:gd name="T7" fmla="*/ 433 h 450"/>
                      <a:gd name="T8" fmla="*/ 0 w 223"/>
                      <a:gd name="T9" fmla="*/ 421 h 450"/>
                      <a:gd name="T10" fmla="*/ 0 w 223"/>
                      <a:gd name="T11" fmla="*/ 29 h 450"/>
                      <a:gd name="T12" fmla="*/ 1 w 223"/>
                      <a:gd name="T13" fmla="*/ 17 h 450"/>
                      <a:gd name="T14" fmla="*/ 8 w 223"/>
                      <a:gd name="T15" fmla="*/ 8 h 450"/>
                      <a:gd name="T16" fmla="*/ 17 w 223"/>
                      <a:gd name="T17" fmla="*/ 1 h 450"/>
                      <a:gd name="T18" fmla="*/ 29 w 223"/>
                      <a:gd name="T19" fmla="*/ 0 h 450"/>
                      <a:gd name="T20" fmla="*/ 193 w 223"/>
                      <a:gd name="T21" fmla="*/ 0 h 450"/>
                      <a:gd name="T22" fmla="*/ 205 w 223"/>
                      <a:gd name="T23" fmla="*/ 1 h 450"/>
                      <a:gd name="T24" fmla="*/ 214 w 223"/>
                      <a:gd name="T25" fmla="*/ 8 h 450"/>
                      <a:gd name="T26" fmla="*/ 221 w 223"/>
                      <a:gd name="T27" fmla="*/ 17 h 450"/>
                      <a:gd name="T28" fmla="*/ 223 w 223"/>
                      <a:gd name="T29" fmla="*/ 29 h 450"/>
                      <a:gd name="T30" fmla="*/ 223 w 223"/>
                      <a:gd name="T31" fmla="*/ 421 h 450"/>
                      <a:gd name="T32" fmla="*/ 221 w 223"/>
                      <a:gd name="T33" fmla="*/ 433 h 450"/>
                      <a:gd name="T34" fmla="*/ 214 w 223"/>
                      <a:gd name="T35" fmla="*/ 442 h 450"/>
                      <a:gd name="T36" fmla="*/ 205 w 223"/>
                      <a:gd name="T37" fmla="*/ 448 h 450"/>
                      <a:gd name="T38" fmla="*/ 193 w 223"/>
                      <a:gd name="T39" fmla="*/ 450 h 450"/>
                      <a:gd name="T40" fmla="*/ 29 w 223"/>
                      <a:gd name="T41" fmla="*/ 450 h 4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223" h="450">
                        <a:moveTo>
                          <a:pt x="29" y="450"/>
                        </a:moveTo>
                        <a:lnTo>
                          <a:pt x="17" y="448"/>
                        </a:lnTo>
                        <a:lnTo>
                          <a:pt x="8" y="442"/>
                        </a:lnTo>
                        <a:lnTo>
                          <a:pt x="1" y="433"/>
                        </a:lnTo>
                        <a:lnTo>
                          <a:pt x="0" y="421"/>
                        </a:lnTo>
                        <a:lnTo>
                          <a:pt x="0" y="29"/>
                        </a:lnTo>
                        <a:lnTo>
                          <a:pt x="1" y="17"/>
                        </a:lnTo>
                        <a:lnTo>
                          <a:pt x="8" y="8"/>
                        </a:lnTo>
                        <a:lnTo>
                          <a:pt x="17" y="1"/>
                        </a:lnTo>
                        <a:lnTo>
                          <a:pt x="29" y="0"/>
                        </a:lnTo>
                        <a:lnTo>
                          <a:pt x="193" y="0"/>
                        </a:lnTo>
                        <a:lnTo>
                          <a:pt x="205" y="1"/>
                        </a:lnTo>
                        <a:lnTo>
                          <a:pt x="214" y="8"/>
                        </a:lnTo>
                        <a:lnTo>
                          <a:pt x="221" y="17"/>
                        </a:lnTo>
                        <a:lnTo>
                          <a:pt x="223" y="29"/>
                        </a:lnTo>
                        <a:lnTo>
                          <a:pt x="223" y="421"/>
                        </a:lnTo>
                        <a:lnTo>
                          <a:pt x="221" y="433"/>
                        </a:lnTo>
                        <a:lnTo>
                          <a:pt x="214" y="442"/>
                        </a:lnTo>
                        <a:lnTo>
                          <a:pt x="205" y="448"/>
                        </a:lnTo>
                        <a:lnTo>
                          <a:pt x="193" y="450"/>
                        </a:lnTo>
                        <a:lnTo>
                          <a:pt x="29" y="45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" name="Freeform 5393">
                    <a:extLst>
                      <a:ext uri="{FF2B5EF4-FFF2-40B4-BE49-F238E27FC236}">
                        <a16:creationId xmlns:a16="http://schemas.microsoft.com/office/drawing/2014/main" id="{8A4E8E7F-2B14-4814-9E27-6500D1ED68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90209" y="1787548"/>
                    <a:ext cx="486577" cy="878086"/>
                  </a:xfrm>
                  <a:prstGeom prst="roundRect">
                    <a:avLst>
                      <a:gd name="adj" fmla="val 10232"/>
                    </a:avLst>
                  </a:prstGeom>
                  <a:gradFill>
                    <a:gsLst>
                      <a:gs pos="37000">
                        <a:srgbClr val="000000"/>
                      </a:gs>
                      <a:gs pos="100000">
                        <a:srgbClr val="000000">
                          <a:lumMod val="50000"/>
                          <a:lumOff val="50000"/>
                        </a:srgbClr>
                      </a:gs>
                    </a:gsLst>
                    <a:lin ang="540000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3" name="Rectangle 122">
                    <a:extLst>
                      <a:ext uri="{FF2B5EF4-FFF2-40B4-BE49-F238E27FC236}">
                        <a16:creationId xmlns:a16="http://schemas.microsoft.com/office/drawing/2014/main" id="{2C267945-9717-4AFE-B5C5-B82CBDF1F00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136655" y="1930949"/>
                    <a:ext cx="398110" cy="622713"/>
                  </a:xfrm>
                  <a:prstGeom prst="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4" name="Freeform 315">
                    <a:extLst>
                      <a:ext uri="{FF2B5EF4-FFF2-40B4-BE49-F238E27FC236}">
                        <a16:creationId xmlns:a16="http://schemas.microsoft.com/office/drawing/2014/main" id="{9BA7B48D-B657-459B-B5D5-6932CF74D7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7052" y="1879875"/>
                    <a:ext cx="95103" cy="17679"/>
                  </a:xfrm>
                  <a:custGeom>
                    <a:avLst/>
                    <a:gdLst>
                      <a:gd name="T0" fmla="*/ 43 w 43"/>
                      <a:gd name="T1" fmla="*/ 4 h 9"/>
                      <a:gd name="T2" fmla="*/ 42 w 43"/>
                      <a:gd name="T3" fmla="*/ 7 h 9"/>
                      <a:gd name="T4" fmla="*/ 41 w 43"/>
                      <a:gd name="T5" fmla="*/ 8 h 9"/>
                      <a:gd name="T6" fmla="*/ 39 w 43"/>
                      <a:gd name="T7" fmla="*/ 9 h 9"/>
                      <a:gd name="T8" fmla="*/ 4 w 43"/>
                      <a:gd name="T9" fmla="*/ 9 h 9"/>
                      <a:gd name="T10" fmla="*/ 1 w 43"/>
                      <a:gd name="T11" fmla="*/ 8 h 9"/>
                      <a:gd name="T12" fmla="*/ 0 w 43"/>
                      <a:gd name="T13" fmla="*/ 7 h 9"/>
                      <a:gd name="T14" fmla="*/ 0 w 43"/>
                      <a:gd name="T15" fmla="*/ 4 h 9"/>
                      <a:gd name="T16" fmla="*/ 0 w 43"/>
                      <a:gd name="T17" fmla="*/ 3 h 9"/>
                      <a:gd name="T18" fmla="*/ 1 w 43"/>
                      <a:gd name="T19" fmla="*/ 2 h 9"/>
                      <a:gd name="T20" fmla="*/ 4 w 43"/>
                      <a:gd name="T21" fmla="*/ 0 h 9"/>
                      <a:gd name="T22" fmla="*/ 39 w 43"/>
                      <a:gd name="T23" fmla="*/ 0 h 9"/>
                      <a:gd name="T24" fmla="*/ 41 w 43"/>
                      <a:gd name="T25" fmla="*/ 2 h 9"/>
                      <a:gd name="T26" fmla="*/ 42 w 43"/>
                      <a:gd name="T27" fmla="*/ 3 h 9"/>
                      <a:gd name="T28" fmla="*/ 43 w 43"/>
                      <a:gd name="T29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43" h="9">
                        <a:moveTo>
                          <a:pt x="43" y="4"/>
                        </a:moveTo>
                        <a:lnTo>
                          <a:pt x="42" y="7"/>
                        </a:lnTo>
                        <a:lnTo>
                          <a:pt x="41" y="8"/>
                        </a:lnTo>
                        <a:lnTo>
                          <a:pt x="39" y="9"/>
                        </a:lnTo>
                        <a:lnTo>
                          <a:pt x="4" y="9"/>
                        </a:lnTo>
                        <a:lnTo>
                          <a:pt x="1" y="8"/>
                        </a:lnTo>
                        <a:lnTo>
                          <a:pt x="0" y="7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1" y="2"/>
                        </a:lnTo>
                        <a:lnTo>
                          <a:pt x="4" y="0"/>
                        </a:lnTo>
                        <a:lnTo>
                          <a:pt x="39" y="0"/>
                        </a:lnTo>
                        <a:lnTo>
                          <a:pt x="41" y="2"/>
                        </a:lnTo>
                        <a:lnTo>
                          <a:pt x="42" y="3"/>
                        </a:lnTo>
                        <a:lnTo>
                          <a:pt x="43" y="4"/>
                        </a:lnTo>
                        <a:close/>
                      </a:path>
                    </a:pathLst>
                  </a:custGeom>
                  <a:gradFill>
                    <a:gsLst>
                      <a:gs pos="37000">
                        <a:srgbClr val="FFFFFF">
                          <a:lumMod val="50000"/>
                        </a:srgbClr>
                      </a:gs>
                      <a:gs pos="100000">
                        <a:srgbClr val="FFFFFF">
                          <a:lumMod val="85000"/>
                        </a:srgbClr>
                      </a:gs>
                    </a:gsLst>
                    <a:lin ang="540000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5" name="Freeform 316">
                    <a:extLst>
                      <a:ext uri="{FF2B5EF4-FFF2-40B4-BE49-F238E27FC236}">
                        <a16:creationId xmlns:a16="http://schemas.microsoft.com/office/drawing/2014/main" id="{EE4F7E2B-B73E-4269-B93E-A2D61A401C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6863" y="1852373"/>
                    <a:ext cx="13270" cy="9823"/>
                  </a:xfrm>
                  <a:custGeom>
                    <a:avLst/>
                    <a:gdLst>
                      <a:gd name="T0" fmla="*/ 6 w 6"/>
                      <a:gd name="T1" fmla="*/ 2 h 5"/>
                      <a:gd name="T2" fmla="*/ 6 w 6"/>
                      <a:gd name="T3" fmla="*/ 4 h 5"/>
                      <a:gd name="T4" fmla="*/ 3 w 6"/>
                      <a:gd name="T5" fmla="*/ 5 h 5"/>
                      <a:gd name="T6" fmla="*/ 2 w 6"/>
                      <a:gd name="T7" fmla="*/ 4 h 5"/>
                      <a:gd name="T8" fmla="*/ 0 w 6"/>
                      <a:gd name="T9" fmla="*/ 2 h 5"/>
                      <a:gd name="T10" fmla="*/ 2 w 6"/>
                      <a:gd name="T11" fmla="*/ 0 h 5"/>
                      <a:gd name="T12" fmla="*/ 3 w 6"/>
                      <a:gd name="T13" fmla="*/ 0 h 5"/>
                      <a:gd name="T14" fmla="*/ 6 w 6"/>
                      <a:gd name="T15" fmla="*/ 0 h 5"/>
                      <a:gd name="T16" fmla="*/ 6 w 6"/>
                      <a:gd name="T17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5">
                        <a:moveTo>
                          <a:pt x="6" y="2"/>
                        </a:moveTo>
                        <a:lnTo>
                          <a:pt x="6" y="4"/>
                        </a:lnTo>
                        <a:lnTo>
                          <a:pt x="3" y="5"/>
                        </a:lnTo>
                        <a:lnTo>
                          <a:pt x="2" y="4"/>
                        </a:lnTo>
                        <a:lnTo>
                          <a:pt x="0" y="2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6" y="0"/>
                        </a:lnTo>
                        <a:lnTo>
                          <a:pt x="6" y="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6" name="Freeform 317">
                    <a:extLst>
                      <a:ext uri="{FF2B5EF4-FFF2-40B4-BE49-F238E27FC236}">
                        <a16:creationId xmlns:a16="http://schemas.microsoft.com/office/drawing/2014/main" id="{B5E0937F-BC16-4C64-8DF3-A25AB602FA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26863" y="1850408"/>
                    <a:ext cx="15483" cy="11786"/>
                  </a:xfrm>
                  <a:custGeom>
                    <a:avLst/>
                    <a:gdLst>
                      <a:gd name="T0" fmla="*/ 6 w 7"/>
                      <a:gd name="T1" fmla="*/ 3 h 6"/>
                      <a:gd name="T2" fmla="*/ 6 w 7"/>
                      <a:gd name="T3" fmla="*/ 3 h 6"/>
                      <a:gd name="T4" fmla="*/ 4 w 7"/>
                      <a:gd name="T5" fmla="*/ 5 h 6"/>
                      <a:gd name="T6" fmla="*/ 3 w 7"/>
                      <a:gd name="T7" fmla="*/ 6 h 6"/>
                      <a:gd name="T8" fmla="*/ 2 w 7"/>
                      <a:gd name="T9" fmla="*/ 5 h 6"/>
                      <a:gd name="T10" fmla="*/ 0 w 7"/>
                      <a:gd name="T11" fmla="*/ 3 h 6"/>
                      <a:gd name="T12" fmla="*/ 2 w 7"/>
                      <a:gd name="T13" fmla="*/ 2 h 6"/>
                      <a:gd name="T14" fmla="*/ 3 w 7"/>
                      <a:gd name="T15" fmla="*/ 1 h 6"/>
                      <a:gd name="T16" fmla="*/ 4 w 7"/>
                      <a:gd name="T17" fmla="*/ 2 h 6"/>
                      <a:gd name="T18" fmla="*/ 6 w 7"/>
                      <a:gd name="T19" fmla="*/ 3 h 6"/>
                      <a:gd name="T20" fmla="*/ 7 w 7"/>
                      <a:gd name="T21" fmla="*/ 3 h 6"/>
                      <a:gd name="T22" fmla="*/ 6 w 7"/>
                      <a:gd name="T23" fmla="*/ 2 h 6"/>
                      <a:gd name="T24" fmla="*/ 4 w 7"/>
                      <a:gd name="T25" fmla="*/ 1 h 6"/>
                      <a:gd name="T26" fmla="*/ 3 w 7"/>
                      <a:gd name="T27" fmla="*/ 0 h 6"/>
                      <a:gd name="T28" fmla="*/ 2 w 7"/>
                      <a:gd name="T29" fmla="*/ 1 h 6"/>
                      <a:gd name="T30" fmla="*/ 0 w 7"/>
                      <a:gd name="T31" fmla="*/ 2 h 6"/>
                      <a:gd name="T32" fmla="*/ 0 w 7"/>
                      <a:gd name="T33" fmla="*/ 3 h 6"/>
                      <a:gd name="T34" fmla="*/ 0 w 7"/>
                      <a:gd name="T35" fmla="*/ 5 h 6"/>
                      <a:gd name="T36" fmla="*/ 2 w 7"/>
                      <a:gd name="T37" fmla="*/ 6 h 6"/>
                      <a:gd name="T38" fmla="*/ 3 w 7"/>
                      <a:gd name="T39" fmla="*/ 6 h 6"/>
                      <a:gd name="T40" fmla="*/ 4 w 7"/>
                      <a:gd name="T41" fmla="*/ 6 h 6"/>
                      <a:gd name="T42" fmla="*/ 6 w 7"/>
                      <a:gd name="T43" fmla="*/ 5 h 6"/>
                      <a:gd name="T44" fmla="*/ 7 w 7"/>
                      <a:gd name="T45" fmla="*/ 3 h 6"/>
                      <a:gd name="T46" fmla="*/ 6 w 7"/>
                      <a:gd name="T47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7" h="6">
                        <a:moveTo>
                          <a:pt x="6" y="3"/>
                        </a:moveTo>
                        <a:lnTo>
                          <a:pt x="6" y="3"/>
                        </a:lnTo>
                        <a:lnTo>
                          <a:pt x="4" y="5"/>
                        </a:lnTo>
                        <a:lnTo>
                          <a:pt x="3" y="6"/>
                        </a:lnTo>
                        <a:lnTo>
                          <a:pt x="2" y="5"/>
                        </a:lnTo>
                        <a:lnTo>
                          <a:pt x="0" y="3"/>
                        </a:lnTo>
                        <a:lnTo>
                          <a:pt x="2" y="2"/>
                        </a:lnTo>
                        <a:lnTo>
                          <a:pt x="3" y="1"/>
                        </a:lnTo>
                        <a:lnTo>
                          <a:pt x="4" y="2"/>
                        </a:lnTo>
                        <a:lnTo>
                          <a:pt x="6" y="3"/>
                        </a:lnTo>
                        <a:lnTo>
                          <a:pt x="7" y="3"/>
                        </a:lnTo>
                        <a:lnTo>
                          <a:pt x="6" y="2"/>
                        </a:lnTo>
                        <a:lnTo>
                          <a:pt x="4" y="1"/>
                        </a:lnTo>
                        <a:lnTo>
                          <a:pt x="3" y="0"/>
                        </a:lnTo>
                        <a:lnTo>
                          <a:pt x="2" y="1"/>
                        </a:lnTo>
                        <a:lnTo>
                          <a:pt x="0" y="2"/>
                        </a:lnTo>
                        <a:lnTo>
                          <a:pt x="0" y="3"/>
                        </a:lnTo>
                        <a:lnTo>
                          <a:pt x="0" y="5"/>
                        </a:lnTo>
                        <a:lnTo>
                          <a:pt x="2" y="6"/>
                        </a:lnTo>
                        <a:lnTo>
                          <a:pt x="3" y="6"/>
                        </a:lnTo>
                        <a:lnTo>
                          <a:pt x="4" y="6"/>
                        </a:lnTo>
                        <a:lnTo>
                          <a:pt x="6" y="5"/>
                        </a:lnTo>
                        <a:lnTo>
                          <a:pt x="7" y="3"/>
                        </a:lnTo>
                        <a:lnTo>
                          <a:pt x="6" y="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7" name="Freeform 318">
                    <a:extLst>
                      <a:ext uri="{FF2B5EF4-FFF2-40B4-BE49-F238E27FC236}">
                        <a16:creationId xmlns:a16="http://schemas.microsoft.com/office/drawing/2014/main" id="{9018C619-EF34-4142-A743-F4AA5F01F2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33499" y="1852373"/>
                    <a:ext cx="6636" cy="7857"/>
                  </a:xfrm>
                  <a:custGeom>
                    <a:avLst/>
                    <a:gdLst>
                      <a:gd name="T0" fmla="*/ 0 w 3"/>
                      <a:gd name="T1" fmla="*/ 0 h 4"/>
                      <a:gd name="T2" fmla="*/ 0 w 3"/>
                      <a:gd name="T3" fmla="*/ 0 h 4"/>
                      <a:gd name="T4" fmla="*/ 1 w 3"/>
                      <a:gd name="T5" fmla="*/ 4 h 4"/>
                      <a:gd name="T6" fmla="*/ 3 w 3"/>
                      <a:gd name="T7" fmla="*/ 2 h 4"/>
                      <a:gd name="T8" fmla="*/ 3 w 3"/>
                      <a:gd name="T9" fmla="*/ 2 h 4"/>
                      <a:gd name="T10" fmla="*/ 3 w 3"/>
                      <a:gd name="T11" fmla="*/ 2 h 4"/>
                      <a:gd name="T12" fmla="*/ 1 w 3"/>
                      <a:gd name="T13" fmla="*/ 1 h 4"/>
                      <a:gd name="T14" fmla="*/ 0 w 3"/>
                      <a:gd name="T1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" h="4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1" y="4"/>
                        </a:lnTo>
                        <a:lnTo>
                          <a:pt x="3" y="2"/>
                        </a:lnTo>
                        <a:lnTo>
                          <a:pt x="3" y="2"/>
                        </a:lnTo>
                        <a:lnTo>
                          <a:pt x="3" y="2"/>
                        </a:lnTo>
                        <a:lnTo>
                          <a:pt x="1" y="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8" name="Freeform 319">
                    <a:extLst>
                      <a:ext uri="{FF2B5EF4-FFF2-40B4-BE49-F238E27FC236}">
                        <a16:creationId xmlns:a16="http://schemas.microsoft.com/office/drawing/2014/main" id="{344CE258-6521-410E-A9FF-0FE859F3EE05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333499" y="1850408"/>
                    <a:ext cx="8847" cy="11786"/>
                  </a:xfrm>
                  <a:custGeom>
                    <a:avLst/>
                    <a:gdLst>
                      <a:gd name="T0" fmla="*/ 4 w 4"/>
                      <a:gd name="T1" fmla="*/ 3 h 6"/>
                      <a:gd name="T2" fmla="*/ 3 w 4"/>
                      <a:gd name="T3" fmla="*/ 3 h 6"/>
                      <a:gd name="T4" fmla="*/ 1 w 4"/>
                      <a:gd name="T5" fmla="*/ 5 h 6"/>
                      <a:gd name="T6" fmla="*/ 1 w 4"/>
                      <a:gd name="T7" fmla="*/ 6 h 6"/>
                      <a:gd name="T8" fmla="*/ 3 w 4"/>
                      <a:gd name="T9" fmla="*/ 5 h 6"/>
                      <a:gd name="T10" fmla="*/ 4 w 4"/>
                      <a:gd name="T11" fmla="*/ 3 h 6"/>
                      <a:gd name="T12" fmla="*/ 4 w 4"/>
                      <a:gd name="T13" fmla="*/ 3 h 6"/>
                      <a:gd name="T14" fmla="*/ 4 w 4"/>
                      <a:gd name="T15" fmla="*/ 3 h 6"/>
                      <a:gd name="T16" fmla="*/ 0 w 4"/>
                      <a:gd name="T17" fmla="*/ 0 h 6"/>
                      <a:gd name="T18" fmla="*/ 0 w 4"/>
                      <a:gd name="T19" fmla="*/ 0 h 6"/>
                      <a:gd name="T20" fmla="*/ 0 w 4"/>
                      <a:gd name="T21" fmla="*/ 1 h 6"/>
                      <a:gd name="T22" fmla="*/ 0 w 4"/>
                      <a:gd name="T23" fmla="*/ 1 h 6"/>
                      <a:gd name="T24" fmla="*/ 1 w 4"/>
                      <a:gd name="T25" fmla="*/ 2 h 6"/>
                      <a:gd name="T26" fmla="*/ 3 w 4"/>
                      <a:gd name="T27" fmla="*/ 3 h 6"/>
                      <a:gd name="T28" fmla="*/ 4 w 4"/>
                      <a:gd name="T29" fmla="*/ 3 h 6"/>
                      <a:gd name="T30" fmla="*/ 3 w 4"/>
                      <a:gd name="T31" fmla="*/ 2 h 6"/>
                      <a:gd name="T32" fmla="*/ 1 w 4"/>
                      <a:gd name="T33" fmla="*/ 1 h 6"/>
                      <a:gd name="T34" fmla="*/ 0 w 4"/>
                      <a:gd name="T3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4" h="6">
                        <a:moveTo>
                          <a:pt x="4" y="3"/>
                        </a:moveTo>
                        <a:lnTo>
                          <a:pt x="3" y="3"/>
                        </a:lnTo>
                        <a:lnTo>
                          <a:pt x="1" y="5"/>
                        </a:lnTo>
                        <a:lnTo>
                          <a:pt x="1" y="6"/>
                        </a:lnTo>
                        <a:lnTo>
                          <a:pt x="3" y="5"/>
                        </a:lnTo>
                        <a:lnTo>
                          <a:pt x="4" y="3"/>
                        </a:lnTo>
                        <a:close/>
                        <a:moveTo>
                          <a:pt x="4" y="3"/>
                        </a:moveTo>
                        <a:lnTo>
                          <a:pt x="4" y="3"/>
                        </a:lnTo>
                        <a:close/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1" y="2"/>
                        </a:lnTo>
                        <a:lnTo>
                          <a:pt x="3" y="3"/>
                        </a:lnTo>
                        <a:lnTo>
                          <a:pt x="4" y="3"/>
                        </a:lnTo>
                        <a:lnTo>
                          <a:pt x="3" y="2"/>
                        </a:lnTo>
                        <a:lnTo>
                          <a:pt x="1" y="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9" name="Freeform 5397">
                    <a:extLst>
                      <a:ext uri="{FF2B5EF4-FFF2-40B4-BE49-F238E27FC236}">
                        <a16:creationId xmlns:a16="http://schemas.microsoft.com/office/drawing/2014/main" id="{5FBB7691-D80C-489E-ABF7-98E0CC1DFF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98110" y="2569376"/>
                    <a:ext cx="79622" cy="68755"/>
                  </a:xfrm>
                  <a:prstGeom prst="flowChartConnector">
                    <a:avLst/>
                  </a:prstGeom>
                  <a:gradFill>
                    <a:gsLst>
                      <a:gs pos="80000">
                        <a:srgbClr val="FFFFFF">
                          <a:lumMod val="65000"/>
                        </a:srgbClr>
                      </a:gs>
                      <a:gs pos="100000">
                        <a:srgbClr val="FFFFFF">
                          <a:lumMod val="95000"/>
                        </a:srgbClr>
                      </a:gs>
                    </a:gsLst>
                    <a:lin ang="540000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0" name="Freeform 321">
                    <a:extLst>
                      <a:ext uri="{FF2B5EF4-FFF2-40B4-BE49-F238E27FC236}">
                        <a16:creationId xmlns:a16="http://schemas.microsoft.com/office/drawing/2014/main" id="{91CC65A7-194B-4188-A548-131504BE89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98110" y="2569375"/>
                    <a:ext cx="78785" cy="33397"/>
                  </a:xfrm>
                  <a:custGeom>
                    <a:avLst/>
                    <a:gdLst>
                      <a:gd name="T0" fmla="*/ 17 w 34"/>
                      <a:gd name="T1" fmla="*/ 0 h 19"/>
                      <a:gd name="T2" fmla="*/ 12 w 34"/>
                      <a:gd name="T3" fmla="*/ 1 h 19"/>
                      <a:gd name="T4" fmla="*/ 7 w 34"/>
                      <a:gd name="T5" fmla="*/ 3 h 19"/>
                      <a:gd name="T6" fmla="*/ 4 w 34"/>
                      <a:gd name="T7" fmla="*/ 7 h 19"/>
                      <a:gd name="T8" fmla="*/ 2 w 34"/>
                      <a:gd name="T9" fmla="*/ 11 h 19"/>
                      <a:gd name="T10" fmla="*/ 0 w 34"/>
                      <a:gd name="T11" fmla="*/ 17 h 19"/>
                      <a:gd name="T12" fmla="*/ 0 w 34"/>
                      <a:gd name="T13" fmla="*/ 17 h 19"/>
                      <a:gd name="T14" fmla="*/ 8 w 34"/>
                      <a:gd name="T15" fmla="*/ 19 h 19"/>
                      <a:gd name="T16" fmla="*/ 17 w 34"/>
                      <a:gd name="T17" fmla="*/ 19 h 19"/>
                      <a:gd name="T18" fmla="*/ 26 w 34"/>
                      <a:gd name="T19" fmla="*/ 19 h 19"/>
                      <a:gd name="T20" fmla="*/ 34 w 34"/>
                      <a:gd name="T21" fmla="*/ 17 h 19"/>
                      <a:gd name="T22" fmla="*/ 34 w 34"/>
                      <a:gd name="T23" fmla="*/ 17 h 19"/>
                      <a:gd name="T24" fmla="*/ 33 w 34"/>
                      <a:gd name="T25" fmla="*/ 11 h 19"/>
                      <a:gd name="T26" fmla="*/ 32 w 34"/>
                      <a:gd name="T27" fmla="*/ 7 h 19"/>
                      <a:gd name="T28" fmla="*/ 28 w 34"/>
                      <a:gd name="T29" fmla="*/ 3 h 19"/>
                      <a:gd name="T30" fmla="*/ 22 w 34"/>
                      <a:gd name="T31" fmla="*/ 1 h 19"/>
                      <a:gd name="T32" fmla="*/ 17 w 34"/>
                      <a:gd name="T33" fmla="*/ 0 h 19"/>
                      <a:gd name="connsiteX0" fmla="*/ 5000 w 10000"/>
                      <a:gd name="connsiteY0" fmla="*/ 0 h 10000"/>
                      <a:gd name="connsiteX1" fmla="*/ 3529 w 10000"/>
                      <a:gd name="connsiteY1" fmla="*/ 526 h 10000"/>
                      <a:gd name="connsiteX2" fmla="*/ 2059 w 10000"/>
                      <a:gd name="connsiteY2" fmla="*/ 1579 h 10000"/>
                      <a:gd name="connsiteX3" fmla="*/ 1176 w 10000"/>
                      <a:gd name="connsiteY3" fmla="*/ 3684 h 10000"/>
                      <a:gd name="connsiteX4" fmla="*/ 588 w 10000"/>
                      <a:gd name="connsiteY4" fmla="*/ 5789 h 10000"/>
                      <a:gd name="connsiteX5" fmla="*/ 0 w 10000"/>
                      <a:gd name="connsiteY5" fmla="*/ 8947 h 10000"/>
                      <a:gd name="connsiteX6" fmla="*/ 0 w 10000"/>
                      <a:gd name="connsiteY6" fmla="*/ 8947 h 10000"/>
                      <a:gd name="connsiteX7" fmla="*/ 2353 w 10000"/>
                      <a:gd name="connsiteY7" fmla="*/ 10000 h 10000"/>
                      <a:gd name="connsiteX8" fmla="*/ 5000 w 10000"/>
                      <a:gd name="connsiteY8" fmla="*/ 10000 h 10000"/>
                      <a:gd name="connsiteX9" fmla="*/ 7647 w 10000"/>
                      <a:gd name="connsiteY9" fmla="*/ 10000 h 10000"/>
                      <a:gd name="connsiteX10" fmla="*/ 10000 w 10000"/>
                      <a:gd name="connsiteY10" fmla="*/ 8947 h 10000"/>
                      <a:gd name="connsiteX11" fmla="*/ 10000 w 10000"/>
                      <a:gd name="connsiteY11" fmla="*/ 8947 h 10000"/>
                      <a:gd name="connsiteX12" fmla="*/ 9412 w 10000"/>
                      <a:gd name="connsiteY12" fmla="*/ 3684 h 10000"/>
                      <a:gd name="connsiteX13" fmla="*/ 8235 w 10000"/>
                      <a:gd name="connsiteY13" fmla="*/ 1579 h 10000"/>
                      <a:gd name="connsiteX14" fmla="*/ 6471 w 10000"/>
                      <a:gd name="connsiteY14" fmla="*/ 526 h 10000"/>
                      <a:gd name="connsiteX15" fmla="*/ 5000 w 10000"/>
                      <a:gd name="connsiteY15" fmla="*/ 0 h 10000"/>
                      <a:gd name="connsiteX0" fmla="*/ 5000 w 10000"/>
                      <a:gd name="connsiteY0" fmla="*/ 0 h 10000"/>
                      <a:gd name="connsiteX1" fmla="*/ 3529 w 10000"/>
                      <a:gd name="connsiteY1" fmla="*/ 526 h 10000"/>
                      <a:gd name="connsiteX2" fmla="*/ 2059 w 10000"/>
                      <a:gd name="connsiteY2" fmla="*/ 1579 h 10000"/>
                      <a:gd name="connsiteX3" fmla="*/ 1176 w 10000"/>
                      <a:gd name="connsiteY3" fmla="*/ 3684 h 10000"/>
                      <a:gd name="connsiteX4" fmla="*/ 588 w 10000"/>
                      <a:gd name="connsiteY4" fmla="*/ 5789 h 10000"/>
                      <a:gd name="connsiteX5" fmla="*/ 0 w 10000"/>
                      <a:gd name="connsiteY5" fmla="*/ 8947 h 10000"/>
                      <a:gd name="connsiteX6" fmla="*/ 0 w 10000"/>
                      <a:gd name="connsiteY6" fmla="*/ 8947 h 10000"/>
                      <a:gd name="connsiteX7" fmla="*/ 2353 w 10000"/>
                      <a:gd name="connsiteY7" fmla="*/ 10000 h 10000"/>
                      <a:gd name="connsiteX8" fmla="*/ 5000 w 10000"/>
                      <a:gd name="connsiteY8" fmla="*/ 10000 h 10000"/>
                      <a:gd name="connsiteX9" fmla="*/ 7647 w 10000"/>
                      <a:gd name="connsiteY9" fmla="*/ 10000 h 10000"/>
                      <a:gd name="connsiteX10" fmla="*/ 10000 w 10000"/>
                      <a:gd name="connsiteY10" fmla="*/ 8947 h 10000"/>
                      <a:gd name="connsiteX11" fmla="*/ 10000 w 10000"/>
                      <a:gd name="connsiteY11" fmla="*/ 8947 h 10000"/>
                      <a:gd name="connsiteX12" fmla="*/ 9412 w 10000"/>
                      <a:gd name="connsiteY12" fmla="*/ 3684 h 10000"/>
                      <a:gd name="connsiteX13" fmla="*/ 6471 w 10000"/>
                      <a:gd name="connsiteY13" fmla="*/ 526 h 10000"/>
                      <a:gd name="connsiteX14" fmla="*/ 5000 w 10000"/>
                      <a:gd name="connsiteY14" fmla="*/ 0 h 10000"/>
                      <a:gd name="connsiteX0" fmla="*/ 5000 w 10000"/>
                      <a:gd name="connsiteY0" fmla="*/ 0 h 10000"/>
                      <a:gd name="connsiteX1" fmla="*/ 3529 w 10000"/>
                      <a:gd name="connsiteY1" fmla="*/ 526 h 10000"/>
                      <a:gd name="connsiteX2" fmla="*/ 2059 w 10000"/>
                      <a:gd name="connsiteY2" fmla="*/ 1579 h 10000"/>
                      <a:gd name="connsiteX3" fmla="*/ 1176 w 10000"/>
                      <a:gd name="connsiteY3" fmla="*/ 3684 h 10000"/>
                      <a:gd name="connsiteX4" fmla="*/ 588 w 10000"/>
                      <a:gd name="connsiteY4" fmla="*/ 5789 h 10000"/>
                      <a:gd name="connsiteX5" fmla="*/ 0 w 10000"/>
                      <a:gd name="connsiteY5" fmla="*/ 8947 h 10000"/>
                      <a:gd name="connsiteX6" fmla="*/ 0 w 10000"/>
                      <a:gd name="connsiteY6" fmla="*/ 8947 h 10000"/>
                      <a:gd name="connsiteX7" fmla="*/ 2353 w 10000"/>
                      <a:gd name="connsiteY7" fmla="*/ 10000 h 10000"/>
                      <a:gd name="connsiteX8" fmla="*/ 5000 w 10000"/>
                      <a:gd name="connsiteY8" fmla="*/ 10000 h 10000"/>
                      <a:gd name="connsiteX9" fmla="*/ 7647 w 10000"/>
                      <a:gd name="connsiteY9" fmla="*/ 10000 h 10000"/>
                      <a:gd name="connsiteX10" fmla="*/ 10000 w 10000"/>
                      <a:gd name="connsiteY10" fmla="*/ 8947 h 10000"/>
                      <a:gd name="connsiteX11" fmla="*/ 10000 w 10000"/>
                      <a:gd name="connsiteY11" fmla="*/ 8947 h 10000"/>
                      <a:gd name="connsiteX12" fmla="*/ 6471 w 10000"/>
                      <a:gd name="connsiteY12" fmla="*/ 526 h 10000"/>
                      <a:gd name="connsiteX13" fmla="*/ 5000 w 10000"/>
                      <a:gd name="connsiteY13" fmla="*/ 0 h 10000"/>
                      <a:gd name="connsiteX0" fmla="*/ 5000 w 10000"/>
                      <a:gd name="connsiteY0" fmla="*/ 0 h 10000"/>
                      <a:gd name="connsiteX1" fmla="*/ 2059 w 10000"/>
                      <a:gd name="connsiteY1" fmla="*/ 1579 h 10000"/>
                      <a:gd name="connsiteX2" fmla="*/ 1176 w 10000"/>
                      <a:gd name="connsiteY2" fmla="*/ 3684 h 10000"/>
                      <a:gd name="connsiteX3" fmla="*/ 588 w 10000"/>
                      <a:gd name="connsiteY3" fmla="*/ 5789 h 10000"/>
                      <a:gd name="connsiteX4" fmla="*/ 0 w 10000"/>
                      <a:gd name="connsiteY4" fmla="*/ 8947 h 10000"/>
                      <a:gd name="connsiteX5" fmla="*/ 0 w 10000"/>
                      <a:gd name="connsiteY5" fmla="*/ 8947 h 10000"/>
                      <a:gd name="connsiteX6" fmla="*/ 2353 w 10000"/>
                      <a:gd name="connsiteY6" fmla="*/ 10000 h 10000"/>
                      <a:gd name="connsiteX7" fmla="*/ 5000 w 10000"/>
                      <a:gd name="connsiteY7" fmla="*/ 10000 h 10000"/>
                      <a:gd name="connsiteX8" fmla="*/ 7647 w 10000"/>
                      <a:gd name="connsiteY8" fmla="*/ 10000 h 10000"/>
                      <a:gd name="connsiteX9" fmla="*/ 10000 w 10000"/>
                      <a:gd name="connsiteY9" fmla="*/ 8947 h 10000"/>
                      <a:gd name="connsiteX10" fmla="*/ 10000 w 10000"/>
                      <a:gd name="connsiteY10" fmla="*/ 8947 h 10000"/>
                      <a:gd name="connsiteX11" fmla="*/ 6471 w 10000"/>
                      <a:gd name="connsiteY11" fmla="*/ 526 h 10000"/>
                      <a:gd name="connsiteX12" fmla="*/ 5000 w 10000"/>
                      <a:gd name="connsiteY12" fmla="*/ 0 h 10000"/>
                      <a:gd name="connsiteX0" fmla="*/ 5000 w 10000"/>
                      <a:gd name="connsiteY0" fmla="*/ 0 h 10000"/>
                      <a:gd name="connsiteX1" fmla="*/ 2059 w 10000"/>
                      <a:gd name="connsiteY1" fmla="*/ 1579 h 10000"/>
                      <a:gd name="connsiteX2" fmla="*/ 1176 w 10000"/>
                      <a:gd name="connsiteY2" fmla="*/ 3684 h 10000"/>
                      <a:gd name="connsiteX3" fmla="*/ 588 w 10000"/>
                      <a:gd name="connsiteY3" fmla="*/ 5789 h 10000"/>
                      <a:gd name="connsiteX4" fmla="*/ 0 w 10000"/>
                      <a:gd name="connsiteY4" fmla="*/ 8947 h 10000"/>
                      <a:gd name="connsiteX5" fmla="*/ 0 w 10000"/>
                      <a:gd name="connsiteY5" fmla="*/ 8947 h 10000"/>
                      <a:gd name="connsiteX6" fmla="*/ 2353 w 10000"/>
                      <a:gd name="connsiteY6" fmla="*/ 10000 h 10000"/>
                      <a:gd name="connsiteX7" fmla="*/ 5000 w 10000"/>
                      <a:gd name="connsiteY7" fmla="*/ 10000 h 10000"/>
                      <a:gd name="connsiteX8" fmla="*/ 7647 w 10000"/>
                      <a:gd name="connsiteY8" fmla="*/ 10000 h 10000"/>
                      <a:gd name="connsiteX9" fmla="*/ 10000 w 10000"/>
                      <a:gd name="connsiteY9" fmla="*/ 8947 h 10000"/>
                      <a:gd name="connsiteX10" fmla="*/ 10000 w 10000"/>
                      <a:gd name="connsiteY10" fmla="*/ 8947 h 10000"/>
                      <a:gd name="connsiteX11" fmla="*/ 5000 w 10000"/>
                      <a:gd name="connsiteY11" fmla="*/ 0 h 10000"/>
                      <a:gd name="connsiteX0" fmla="*/ 5000 w 10000"/>
                      <a:gd name="connsiteY0" fmla="*/ 0 h 10000"/>
                      <a:gd name="connsiteX1" fmla="*/ 1176 w 10000"/>
                      <a:gd name="connsiteY1" fmla="*/ 3684 h 10000"/>
                      <a:gd name="connsiteX2" fmla="*/ 588 w 10000"/>
                      <a:gd name="connsiteY2" fmla="*/ 5789 h 10000"/>
                      <a:gd name="connsiteX3" fmla="*/ 0 w 10000"/>
                      <a:gd name="connsiteY3" fmla="*/ 8947 h 10000"/>
                      <a:gd name="connsiteX4" fmla="*/ 0 w 10000"/>
                      <a:gd name="connsiteY4" fmla="*/ 8947 h 10000"/>
                      <a:gd name="connsiteX5" fmla="*/ 2353 w 10000"/>
                      <a:gd name="connsiteY5" fmla="*/ 10000 h 10000"/>
                      <a:gd name="connsiteX6" fmla="*/ 5000 w 10000"/>
                      <a:gd name="connsiteY6" fmla="*/ 10000 h 10000"/>
                      <a:gd name="connsiteX7" fmla="*/ 7647 w 10000"/>
                      <a:gd name="connsiteY7" fmla="*/ 10000 h 10000"/>
                      <a:gd name="connsiteX8" fmla="*/ 10000 w 10000"/>
                      <a:gd name="connsiteY8" fmla="*/ 8947 h 10000"/>
                      <a:gd name="connsiteX9" fmla="*/ 10000 w 10000"/>
                      <a:gd name="connsiteY9" fmla="*/ 8947 h 10000"/>
                      <a:gd name="connsiteX10" fmla="*/ 5000 w 10000"/>
                      <a:gd name="connsiteY10" fmla="*/ 0 h 10000"/>
                      <a:gd name="connsiteX0" fmla="*/ 5000 w 10000"/>
                      <a:gd name="connsiteY0" fmla="*/ 0 h 10000"/>
                      <a:gd name="connsiteX1" fmla="*/ 588 w 10000"/>
                      <a:gd name="connsiteY1" fmla="*/ 5789 h 10000"/>
                      <a:gd name="connsiteX2" fmla="*/ 0 w 10000"/>
                      <a:gd name="connsiteY2" fmla="*/ 8947 h 10000"/>
                      <a:gd name="connsiteX3" fmla="*/ 0 w 10000"/>
                      <a:gd name="connsiteY3" fmla="*/ 8947 h 10000"/>
                      <a:gd name="connsiteX4" fmla="*/ 2353 w 10000"/>
                      <a:gd name="connsiteY4" fmla="*/ 10000 h 10000"/>
                      <a:gd name="connsiteX5" fmla="*/ 5000 w 10000"/>
                      <a:gd name="connsiteY5" fmla="*/ 10000 h 10000"/>
                      <a:gd name="connsiteX6" fmla="*/ 7647 w 10000"/>
                      <a:gd name="connsiteY6" fmla="*/ 10000 h 10000"/>
                      <a:gd name="connsiteX7" fmla="*/ 10000 w 10000"/>
                      <a:gd name="connsiteY7" fmla="*/ 8947 h 10000"/>
                      <a:gd name="connsiteX8" fmla="*/ 10000 w 10000"/>
                      <a:gd name="connsiteY8" fmla="*/ 8947 h 10000"/>
                      <a:gd name="connsiteX9" fmla="*/ 5000 w 10000"/>
                      <a:gd name="connsiteY9" fmla="*/ 0 h 10000"/>
                      <a:gd name="connsiteX0" fmla="*/ 5000 w 10000"/>
                      <a:gd name="connsiteY0" fmla="*/ 0 h 10000"/>
                      <a:gd name="connsiteX1" fmla="*/ 0 w 10000"/>
                      <a:gd name="connsiteY1" fmla="*/ 8947 h 10000"/>
                      <a:gd name="connsiteX2" fmla="*/ 0 w 10000"/>
                      <a:gd name="connsiteY2" fmla="*/ 8947 h 10000"/>
                      <a:gd name="connsiteX3" fmla="*/ 2353 w 10000"/>
                      <a:gd name="connsiteY3" fmla="*/ 10000 h 10000"/>
                      <a:gd name="connsiteX4" fmla="*/ 5000 w 10000"/>
                      <a:gd name="connsiteY4" fmla="*/ 10000 h 10000"/>
                      <a:gd name="connsiteX5" fmla="*/ 7647 w 10000"/>
                      <a:gd name="connsiteY5" fmla="*/ 10000 h 10000"/>
                      <a:gd name="connsiteX6" fmla="*/ 10000 w 10000"/>
                      <a:gd name="connsiteY6" fmla="*/ 8947 h 10000"/>
                      <a:gd name="connsiteX7" fmla="*/ 10000 w 10000"/>
                      <a:gd name="connsiteY7" fmla="*/ 8947 h 10000"/>
                      <a:gd name="connsiteX8" fmla="*/ 5000 w 10000"/>
                      <a:gd name="connsiteY8" fmla="*/ 0 h 10000"/>
                      <a:gd name="connsiteX0" fmla="*/ 5000 w 10000"/>
                      <a:gd name="connsiteY0" fmla="*/ 0 h 10000"/>
                      <a:gd name="connsiteX1" fmla="*/ 0 w 10000"/>
                      <a:gd name="connsiteY1" fmla="*/ 8947 h 10000"/>
                      <a:gd name="connsiteX2" fmla="*/ 0 w 10000"/>
                      <a:gd name="connsiteY2" fmla="*/ 8947 h 10000"/>
                      <a:gd name="connsiteX3" fmla="*/ 2353 w 10000"/>
                      <a:gd name="connsiteY3" fmla="*/ 10000 h 10000"/>
                      <a:gd name="connsiteX4" fmla="*/ 5000 w 10000"/>
                      <a:gd name="connsiteY4" fmla="*/ 10000 h 10000"/>
                      <a:gd name="connsiteX5" fmla="*/ 7647 w 10000"/>
                      <a:gd name="connsiteY5" fmla="*/ 10000 h 10000"/>
                      <a:gd name="connsiteX6" fmla="*/ 10000 w 10000"/>
                      <a:gd name="connsiteY6" fmla="*/ 8947 h 10000"/>
                      <a:gd name="connsiteX7" fmla="*/ 10000 w 10000"/>
                      <a:gd name="connsiteY7" fmla="*/ 8947 h 10000"/>
                      <a:gd name="connsiteX8" fmla="*/ 5000 w 10000"/>
                      <a:gd name="connsiteY8" fmla="*/ 0 h 10000"/>
                      <a:gd name="connsiteX0" fmla="*/ 5000 w 10000"/>
                      <a:gd name="connsiteY0" fmla="*/ 0 h 10000"/>
                      <a:gd name="connsiteX1" fmla="*/ 0 w 10000"/>
                      <a:gd name="connsiteY1" fmla="*/ 8947 h 10000"/>
                      <a:gd name="connsiteX2" fmla="*/ 0 w 10000"/>
                      <a:gd name="connsiteY2" fmla="*/ 8947 h 10000"/>
                      <a:gd name="connsiteX3" fmla="*/ 2353 w 10000"/>
                      <a:gd name="connsiteY3" fmla="*/ 10000 h 10000"/>
                      <a:gd name="connsiteX4" fmla="*/ 5000 w 10000"/>
                      <a:gd name="connsiteY4" fmla="*/ 10000 h 10000"/>
                      <a:gd name="connsiteX5" fmla="*/ 7647 w 10000"/>
                      <a:gd name="connsiteY5" fmla="*/ 10000 h 10000"/>
                      <a:gd name="connsiteX6" fmla="*/ 10000 w 10000"/>
                      <a:gd name="connsiteY6" fmla="*/ 8947 h 10000"/>
                      <a:gd name="connsiteX7" fmla="*/ 10000 w 10000"/>
                      <a:gd name="connsiteY7" fmla="*/ 8947 h 10000"/>
                      <a:gd name="connsiteX8" fmla="*/ 5000 w 10000"/>
                      <a:gd name="connsiteY8" fmla="*/ 0 h 10000"/>
                      <a:gd name="connsiteX0" fmla="*/ 5000 w 10000"/>
                      <a:gd name="connsiteY0" fmla="*/ 0 h 10000"/>
                      <a:gd name="connsiteX1" fmla="*/ 0 w 10000"/>
                      <a:gd name="connsiteY1" fmla="*/ 8947 h 10000"/>
                      <a:gd name="connsiteX2" fmla="*/ 0 w 10000"/>
                      <a:gd name="connsiteY2" fmla="*/ 8947 h 10000"/>
                      <a:gd name="connsiteX3" fmla="*/ 2353 w 10000"/>
                      <a:gd name="connsiteY3" fmla="*/ 10000 h 10000"/>
                      <a:gd name="connsiteX4" fmla="*/ 5000 w 10000"/>
                      <a:gd name="connsiteY4" fmla="*/ 10000 h 10000"/>
                      <a:gd name="connsiteX5" fmla="*/ 7647 w 10000"/>
                      <a:gd name="connsiteY5" fmla="*/ 10000 h 10000"/>
                      <a:gd name="connsiteX6" fmla="*/ 10000 w 10000"/>
                      <a:gd name="connsiteY6" fmla="*/ 8947 h 10000"/>
                      <a:gd name="connsiteX7" fmla="*/ 10000 w 10000"/>
                      <a:gd name="connsiteY7" fmla="*/ 8947 h 10000"/>
                      <a:gd name="connsiteX8" fmla="*/ 5000 w 10000"/>
                      <a:gd name="connsiteY8" fmla="*/ 0 h 10000"/>
                      <a:gd name="connsiteX0" fmla="*/ 5000 w 10714"/>
                      <a:gd name="connsiteY0" fmla="*/ 0 h 10000"/>
                      <a:gd name="connsiteX1" fmla="*/ 0 w 10714"/>
                      <a:gd name="connsiteY1" fmla="*/ 8947 h 10000"/>
                      <a:gd name="connsiteX2" fmla="*/ 0 w 10714"/>
                      <a:gd name="connsiteY2" fmla="*/ 8947 h 10000"/>
                      <a:gd name="connsiteX3" fmla="*/ 2353 w 10714"/>
                      <a:gd name="connsiteY3" fmla="*/ 10000 h 10000"/>
                      <a:gd name="connsiteX4" fmla="*/ 5000 w 10714"/>
                      <a:gd name="connsiteY4" fmla="*/ 10000 h 10000"/>
                      <a:gd name="connsiteX5" fmla="*/ 7647 w 10714"/>
                      <a:gd name="connsiteY5" fmla="*/ 10000 h 10000"/>
                      <a:gd name="connsiteX6" fmla="*/ 10000 w 10714"/>
                      <a:gd name="connsiteY6" fmla="*/ 8947 h 10000"/>
                      <a:gd name="connsiteX7" fmla="*/ 10714 w 10714"/>
                      <a:gd name="connsiteY7" fmla="*/ 8161 h 10000"/>
                      <a:gd name="connsiteX8" fmla="*/ 5000 w 10714"/>
                      <a:gd name="connsiteY8" fmla="*/ 0 h 10000"/>
                      <a:gd name="connsiteX0" fmla="*/ 5000 w 10000"/>
                      <a:gd name="connsiteY0" fmla="*/ 0 h 10000"/>
                      <a:gd name="connsiteX1" fmla="*/ 0 w 10000"/>
                      <a:gd name="connsiteY1" fmla="*/ 8947 h 10000"/>
                      <a:gd name="connsiteX2" fmla="*/ 0 w 10000"/>
                      <a:gd name="connsiteY2" fmla="*/ 8947 h 10000"/>
                      <a:gd name="connsiteX3" fmla="*/ 2353 w 10000"/>
                      <a:gd name="connsiteY3" fmla="*/ 10000 h 10000"/>
                      <a:gd name="connsiteX4" fmla="*/ 5000 w 10000"/>
                      <a:gd name="connsiteY4" fmla="*/ 10000 h 10000"/>
                      <a:gd name="connsiteX5" fmla="*/ 7647 w 10000"/>
                      <a:gd name="connsiteY5" fmla="*/ 10000 h 10000"/>
                      <a:gd name="connsiteX6" fmla="*/ 10000 w 10000"/>
                      <a:gd name="connsiteY6" fmla="*/ 8947 h 10000"/>
                      <a:gd name="connsiteX7" fmla="*/ 5000 w 10000"/>
                      <a:gd name="connsiteY7" fmla="*/ 0 h 10000"/>
                      <a:gd name="connsiteX0" fmla="*/ 5000 w 10439"/>
                      <a:gd name="connsiteY0" fmla="*/ 0 h 10000"/>
                      <a:gd name="connsiteX1" fmla="*/ 0 w 10439"/>
                      <a:gd name="connsiteY1" fmla="*/ 8947 h 10000"/>
                      <a:gd name="connsiteX2" fmla="*/ 0 w 10439"/>
                      <a:gd name="connsiteY2" fmla="*/ 8947 h 10000"/>
                      <a:gd name="connsiteX3" fmla="*/ 2353 w 10439"/>
                      <a:gd name="connsiteY3" fmla="*/ 10000 h 10000"/>
                      <a:gd name="connsiteX4" fmla="*/ 5000 w 10439"/>
                      <a:gd name="connsiteY4" fmla="*/ 10000 h 10000"/>
                      <a:gd name="connsiteX5" fmla="*/ 7647 w 10439"/>
                      <a:gd name="connsiteY5" fmla="*/ 10000 h 10000"/>
                      <a:gd name="connsiteX6" fmla="*/ 10439 w 10439"/>
                      <a:gd name="connsiteY6" fmla="*/ 8849 h 10000"/>
                      <a:gd name="connsiteX7" fmla="*/ 5000 w 10439"/>
                      <a:gd name="connsiteY7" fmla="*/ 0 h 10000"/>
                      <a:gd name="connsiteX0" fmla="*/ 5000 w 10471"/>
                      <a:gd name="connsiteY0" fmla="*/ 0 h 10000"/>
                      <a:gd name="connsiteX1" fmla="*/ 0 w 10471"/>
                      <a:gd name="connsiteY1" fmla="*/ 8947 h 10000"/>
                      <a:gd name="connsiteX2" fmla="*/ 0 w 10471"/>
                      <a:gd name="connsiteY2" fmla="*/ 8947 h 10000"/>
                      <a:gd name="connsiteX3" fmla="*/ 2353 w 10471"/>
                      <a:gd name="connsiteY3" fmla="*/ 10000 h 10000"/>
                      <a:gd name="connsiteX4" fmla="*/ 5000 w 10471"/>
                      <a:gd name="connsiteY4" fmla="*/ 10000 h 10000"/>
                      <a:gd name="connsiteX5" fmla="*/ 7647 w 10471"/>
                      <a:gd name="connsiteY5" fmla="*/ 10000 h 10000"/>
                      <a:gd name="connsiteX6" fmla="*/ 10439 w 10471"/>
                      <a:gd name="connsiteY6" fmla="*/ 8849 h 10000"/>
                      <a:gd name="connsiteX7" fmla="*/ 5000 w 10471"/>
                      <a:gd name="connsiteY7" fmla="*/ 0 h 10000"/>
                      <a:gd name="connsiteX0" fmla="*/ 5384 w 10474"/>
                      <a:gd name="connsiteY0" fmla="*/ 0 h 10393"/>
                      <a:gd name="connsiteX1" fmla="*/ 0 w 10474"/>
                      <a:gd name="connsiteY1" fmla="*/ 9340 h 10393"/>
                      <a:gd name="connsiteX2" fmla="*/ 0 w 10474"/>
                      <a:gd name="connsiteY2" fmla="*/ 9340 h 10393"/>
                      <a:gd name="connsiteX3" fmla="*/ 2353 w 10474"/>
                      <a:gd name="connsiteY3" fmla="*/ 10393 h 10393"/>
                      <a:gd name="connsiteX4" fmla="*/ 5000 w 10474"/>
                      <a:gd name="connsiteY4" fmla="*/ 10393 h 10393"/>
                      <a:gd name="connsiteX5" fmla="*/ 7647 w 10474"/>
                      <a:gd name="connsiteY5" fmla="*/ 10393 h 10393"/>
                      <a:gd name="connsiteX6" fmla="*/ 10439 w 10474"/>
                      <a:gd name="connsiteY6" fmla="*/ 9242 h 10393"/>
                      <a:gd name="connsiteX7" fmla="*/ 5384 w 10474"/>
                      <a:gd name="connsiteY7" fmla="*/ 0 h 10393"/>
                      <a:gd name="connsiteX0" fmla="*/ 5384 w 10479"/>
                      <a:gd name="connsiteY0" fmla="*/ 0 h 10393"/>
                      <a:gd name="connsiteX1" fmla="*/ 0 w 10479"/>
                      <a:gd name="connsiteY1" fmla="*/ 9340 h 10393"/>
                      <a:gd name="connsiteX2" fmla="*/ 0 w 10479"/>
                      <a:gd name="connsiteY2" fmla="*/ 9340 h 10393"/>
                      <a:gd name="connsiteX3" fmla="*/ 2353 w 10479"/>
                      <a:gd name="connsiteY3" fmla="*/ 10393 h 10393"/>
                      <a:gd name="connsiteX4" fmla="*/ 5000 w 10479"/>
                      <a:gd name="connsiteY4" fmla="*/ 10393 h 10393"/>
                      <a:gd name="connsiteX5" fmla="*/ 7647 w 10479"/>
                      <a:gd name="connsiteY5" fmla="*/ 10393 h 10393"/>
                      <a:gd name="connsiteX6" fmla="*/ 10439 w 10479"/>
                      <a:gd name="connsiteY6" fmla="*/ 9242 h 10393"/>
                      <a:gd name="connsiteX7" fmla="*/ 5384 w 10479"/>
                      <a:gd name="connsiteY7" fmla="*/ 0 h 10393"/>
                      <a:gd name="connsiteX0" fmla="*/ 5384 w 10479"/>
                      <a:gd name="connsiteY0" fmla="*/ 0 h 9902"/>
                      <a:gd name="connsiteX1" fmla="*/ 0 w 10479"/>
                      <a:gd name="connsiteY1" fmla="*/ 8849 h 9902"/>
                      <a:gd name="connsiteX2" fmla="*/ 0 w 10479"/>
                      <a:gd name="connsiteY2" fmla="*/ 8849 h 9902"/>
                      <a:gd name="connsiteX3" fmla="*/ 2353 w 10479"/>
                      <a:gd name="connsiteY3" fmla="*/ 9902 h 9902"/>
                      <a:gd name="connsiteX4" fmla="*/ 5000 w 10479"/>
                      <a:gd name="connsiteY4" fmla="*/ 9902 h 9902"/>
                      <a:gd name="connsiteX5" fmla="*/ 7647 w 10479"/>
                      <a:gd name="connsiteY5" fmla="*/ 9902 h 9902"/>
                      <a:gd name="connsiteX6" fmla="*/ 10439 w 10479"/>
                      <a:gd name="connsiteY6" fmla="*/ 8751 h 9902"/>
                      <a:gd name="connsiteX7" fmla="*/ 5384 w 10479"/>
                      <a:gd name="connsiteY7" fmla="*/ 0 h 9902"/>
                      <a:gd name="connsiteX0" fmla="*/ 5138 w 10000"/>
                      <a:gd name="connsiteY0" fmla="*/ 0 h 10397"/>
                      <a:gd name="connsiteX1" fmla="*/ 0 w 10000"/>
                      <a:gd name="connsiteY1" fmla="*/ 9334 h 10397"/>
                      <a:gd name="connsiteX2" fmla="*/ 0 w 10000"/>
                      <a:gd name="connsiteY2" fmla="*/ 9334 h 10397"/>
                      <a:gd name="connsiteX3" fmla="*/ 2245 w 10000"/>
                      <a:gd name="connsiteY3" fmla="*/ 10397 h 10397"/>
                      <a:gd name="connsiteX4" fmla="*/ 4771 w 10000"/>
                      <a:gd name="connsiteY4" fmla="*/ 10397 h 10397"/>
                      <a:gd name="connsiteX5" fmla="*/ 7297 w 10000"/>
                      <a:gd name="connsiteY5" fmla="*/ 10397 h 10397"/>
                      <a:gd name="connsiteX6" fmla="*/ 9962 w 10000"/>
                      <a:gd name="connsiteY6" fmla="*/ 9235 h 10397"/>
                      <a:gd name="connsiteX7" fmla="*/ 5138 w 10000"/>
                      <a:gd name="connsiteY7" fmla="*/ 0 h 10397"/>
                      <a:gd name="connsiteX0" fmla="*/ 5138 w 10000"/>
                      <a:gd name="connsiteY0" fmla="*/ 0 h 10397"/>
                      <a:gd name="connsiteX1" fmla="*/ 0 w 10000"/>
                      <a:gd name="connsiteY1" fmla="*/ 9334 h 10397"/>
                      <a:gd name="connsiteX2" fmla="*/ 0 w 10000"/>
                      <a:gd name="connsiteY2" fmla="*/ 9334 h 10397"/>
                      <a:gd name="connsiteX3" fmla="*/ 2245 w 10000"/>
                      <a:gd name="connsiteY3" fmla="*/ 10397 h 10397"/>
                      <a:gd name="connsiteX4" fmla="*/ 4771 w 10000"/>
                      <a:gd name="connsiteY4" fmla="*/ 10397 h 10397"/>
                      <a:gd name="connsiteX5" fmla="*/ 7297 w 10000"/>
                      <a:gd name="connsiteY5" fmla="*/ 10397 h 10397"/>
                      <a:gd name="connsiteX6" fmla="*/ 9962 w 10000"/>
                      <a:gd name="connsiteY6" fmla="*/ 9235 h 10397"/>
                      <a:gd name="connsiteX7" fmla="*/ 5138 w 10000"/>
                      <a:gd name="connsiteY7" fmla="*/ 0 h 10397"/>
                      <a:gd name="connsiteX0" fmla="*/ 5138 w 10000"/>
                      <a:gd name="connsiteY0" fmla="*/ 0 h 10397"/>
                      <a:gd name="connsiteX1" fmla="*/ 0 w 10000"/>
                      <a:gd name="connsiteY1" fmla="*/ 9334 h 10397"/>
                      <a:gd name="connsiteX2" fmla="*/ 0 w 10000"/>
                      <a:gd name="connsiteY2" fmla="*/ 9334 h 10397"/>
                      <a:gd name="connsiteX3" fmla="*/ 2245 w 10000"/>
                      <a:gd name="connsiteY3" fmla="*/ 10397 h 10397"/>
                      <a:gd name="connsiteX4" fmla="*/ 4771 w 10000"/>
                      <a:gd name="connsiteY4" fmla="*/ 10397 h 10397"/>
                      <a:gd name="connsiteX5" fmla="*/ 7297 w 10000"/>
                      <a:gd name="connsiteY5" fmla="*/ 10397 h 10397"/>
                      <a:gd name="connsiteX6" fmla="*/ 9962 w 10000"/>
                      <a:gd name="connsiteY6" fmla="*/ 9235 h 10397"/>
                      <a:gd name="connsiteX7" fmla="*/ 5138 w 10000"/>
                      <a:gd name="connsiteY7" fmla="*/ 0 h 10397"/>
                      <a:gd name="connsiteX0" fmla="*/ 5138 w 10000"/>
                      <a:gd name="connsiteY0" fmla="*/ 0 h 10397"/>
                      <a:gd name="connsiteX1" fmla="*/ 0 w 10000"/>
                      <a:gd name="connsiteY1" fmla="*/ 9334 h 10397"/>
                      <a:gd name="connsiteX2" fmla="*/ 0 w 10000"/>
                      <a:gd name="connsiteY2" fmla="*/ 9334 h 10397"/>
                      <a:gd name="connsiteX3" fmla="*/ 2245 w 10000"/>
                      <a:gd name="connsiteY3" fmla="*/ 10397 h 10397"/>
                      <a:gd name="connsiteX4" fmla="*/ 4771 w 10000"/>
                      <a:gd name="connsiteY4" fmla="*/ 10397 h 10397"/>
                      <a:gd name="connsiteX5" fmla="*/ 7297 w 10000"/>
                      <a:gd name="connsiteY5" fmla="*/ 10397 h 10397"/>
                      <a:gd name="connsiteX6" fmla="*/ 9962 w 10000"/>
                      <a:gd name="connsiteY6" fmla="*/ 9235 h 10397"/>
                      <a:gd name="connsiteX7" fmla="*/ 5138 w 10000"/>
                      <a:gd name="connsiteY7" fmla="*/ 0 h 10397"/>
                      <a:gd name="connsiteX0" fmla="*/ 5138 w 10000"/>
                      <a:gd name="connsiteY0" fmla="*/ 0 h 10397"/>
                      <a:gd name="connsiteX1" fmla="*/ 0 w 10000"/>
                      <a:gd name="connsiteY1" fmla="*/ 9334 h 10397"/>
                      <a:gd name="connsiteX2" fmla="*/ 0 w 10000"/>
                      <a:gd name="connsiteY2" fmla="*/ 9334 h 10397"/>
                      <a:gd name="connsiteX3" fmla="*/ 2245 w 10000"/>
                      <a:gd name="connsiteY3" fmla="*/ 10397 h 10397"/>
                      <a:gd name="connsiteX4" fmla="*/ 4771 w 10000"/>
                      <a:gd name="connsiteY4" fmla="*/ 10397 h 10397"/>
                      <a:gd name="connsiteX5" fmla="*/ 7297 w 10000"/>
                      <a:gd name="connsiteY5" fmla="*/ 10397 h 10397"/>
                      <a:gd name="connsiteX6" fmla="*/ 9962 w 10000"/>
                      <a:gd name="connsiteY6" fmla="*/ 9235 h 10397"/>
                      <a:gd name="connsiteX7" fmla="*/ 5138 w 10000"/>
                      <a:gd name="connsiteY7" fmla="*/ 0 h 10397"/>
                      <a:gd name="connsiteX0" fmla="*/ 5138 w 10000"/>
                      <a:gd name="connsiteY0" fmla="*/ 0 h 10397"/>
                      <a:gd name="connsiteX1" fmla="*/ 0 w 10000"/>
                      <a:gd name="connsiteY1" fmla="*/ 9334 h 10397"/>
                      <a:gd name="connsiteX2" fmla="*/ 0 w 10000"/>
                      <a:gd name="connsiteY2" fmla="*/ 9334 h 10397"/>
                      <a:gd name="connsiteX3" fmla="*/ 2245 w 10000"/>
                      <a:gd name="connsiteY3" fmla="*/ 10397 h 10397"/>
                      <a:gd name="connsiteX4" fmla="*/ 4771 w 10000"/>
                      <a:gd name="connsiteY4" fmla="*/ 10397 h 10397"/>
                      <a:gd name="connsiteX5" fmla="*/ 7297 w 10000"/>
                      <a:gd name="connsiteY5" fmla="*/ 10397 h 10397"/>
                      <a:gd name="connsiteX6" fmla="*/ 9962 w 10000"/>
                      <a:gd name="connsiteY6" fmla="*/ 9235 h 10397"/>
                      <a:gd name="connsiteX7" fmla="*/ 5138 w 10000"/>
                      <a:gd name="connsiteY7" fmla="*/ 0 h 10397"/>
                      <a:gd name="connsiteX0" fmla="*/ 5138 w 10000"/>
                      <a:gd name="connsiteY0" fmla="*/ 0 h 10397"/>
                      <a:gd name="connsiteX1" fmla="*/ 0 w 10000"/>
                      <a:gd name="connsiteY1" fmla="*/ 9334 h 10397"/>
                      <a:gd name="connsiteX2" fmla="*/ 0 w 10000"/>
                      <a:gd name="connsiteY2" fmla="*/ 9334 h 10397"/>
                      <a:gd name="connsiteX3" fmla="*/ 4771 w 10000"/>
                      <a:gd name="connsiteY3" fmla="*/ 10397 h 10397"/>
                      <a:gd name="connsiteX4" fmla="*/ 7297 w 10000"/>
                      <a:gd name="connsiteY4" fmla="*/ 10397 h 10397"/>
                      <a:gd name="connsiteX5" fmla="*/ 9962 w 10000"/>
                      <a:gd name="connsiteY5" fmla="*/ 9235 h 10397"/>
                      <a:gd name="connsiteX6" fmla="*/ 5138 w 10000"/>
                      <a:gd name="connsiteY6" fmla="*/ 0 h 10397"/>
                      <a:gd name="connsiteX0" fmla="*/ 5138 w 10000"/>
                      <a:gd name="connsiteY0" fmla="*/ 0 h 10397"/>
                      <a:gd name="connsiteX1" fmla="*/ 0 w 10000"/>
                      <a:gd name="connsiteY1" fmla="*/ 9334 h 10397"/>
                      <a:gd name="connsiteX2" fmla="*/ 0 w 10000"/>
                      <a:gd name="connsiteY2" fmla="*/ 9334 h 10397"/>
                      <a:gd name="connsiteX3" fmla="*/ 7297 w 10000"/>
                      <a:gd name="connsiteY3" fmla="*/ 10397 h 10397"/>
                      <a:gd name="connsiteX4" fmla="*/ 9962 w 10000"/>
                      <a:gd name="connsiteY4" fmla="*/ 9235 h 10397"/>
                      <a:gd name="connsiteX5" fmla="*/ 5138 w 10000"/>
                      <a:gd name="connsiteY5" fmla="*/ 0 h 10397"/>
                      <a:gd name="connsiteX0" fmla="*/ 5138 w 10000"/>
                      <a:gd name="connsiteY0" fmla="*/ 0 h 9334"/>
                      <a:gd name="connsiteX1" fmla="*/ 0 w 10000"/>
                      <a:gd name="connsiteY1" fmla="*/ 9334 h 9334"/>
                      <a:gd name="connsiteX2" fmla="*/ 0 w 10000"/>
                      <a:gd name="connsiteY2" fmla="*/ 9334 h 9334"/>
                      <a:gd name="connsiteX3" fmla="*/ 9962 w 10000"/>
                      <a:gd name="connsiteY3" fmla="*/ 9235 h 9334"/>
                      <a:gd name="connsiteX4" fmla="*/ 5138 w 10000"/>
                      <a:gd name="connsiteY4" fmla="*/ 0 h 9334"/>
                      <a:gd name="connsiteX0" fmla="*/ 5086 w 9999"/>
                      <a:gd name="connsiteY0" fmla="*/ 0 h 9681"/>
                      <a:gd name="connsiteX1" fmla="*/ 0 w 9999"/>
                      <a:gd name="connsiteY1" fmla="*/ 9681 h 9681"/>
                      <a:gd name="connsiteX2" fmla="*/ 0 w 9999"/>
                      <a:gd name="connsiteY2" fmla="*/ 9681 h 9681"/>
                      <a:gd name="connsiteX3" fmla="*/ 9962 w 9999"/>
                      <a:gd name="connsiteY3" fmla="*/ 9575 h 9681"/>
                      <a:gd name="connsiteX4" fmla="*/ 5086 w 9999"/>
                      <a:gd name="connsiteY4" fmla="*/ 0 h 9681"/>
                      <a:gd name="connsiteX0" fmla="*/ 5087 w 9999"/>
                      <a:gd name="connsiteY0" fmla="*/ 0 h 10000"/>
                      <a:gd name="connsiteX1" fmla="*/ 0 w 9999"/>
                      <a:gd name="connsiteY1" fmla="*/ 10000 h 10000"/>
                      <a:gd name="connsiteX2" fmla="*/ 0 w 9999"/>
                      <a:gd name="connsiteY2" fmla="*/ 10000 h 10000"/>
                      <a:gd name="connsiteX3" fmla="*/ 9963 w 9999"/>
                      <a:gd name="connsiteY3" fmla="*/ 9891 h 10000"/>
                      <a:gd name="connsiteX4" fmla="*/ 5087 w 9999"/>
                      <a:gd name="connsiteY4" fmla="*/ 0 h 10000"/>
                      <a:gd name="connsiteX0" fmla="*/ 5088 w 10000"/>
                      <a:gd name="connsiteY0" fmla="*/ 0 h 10000"/>
                      <a:gd name="connsiteX1" fmla="*/ 0 w 10000"/>
                      <a:gd name="connsiteY1" fmla="*/ 10000 h 10000"/>
                      <a:gd name="connsiteX2" fmla="*/ 0 w 10000"/>
                      <a:gd name="connsiteY2" fmla="*/ 10000 h 10000"/>
                      <a:gd name="connsiteX3" fmla="*/ 9964 w 10000"/>
                      <a:gd name="connsiteY3" fmla="*/ 9891 h 10000"/>
                      <a:gd name="connsiteX4" fmla="*/ 5088 w 10000"/>
                      <a:gd name="connsiteY4" fmla="*/ 0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5088" y="0"/>
                        </a:moveTo>
                        <a:cubicBezTo>
                          <a:pt x="-194" y="950"/>
                          <a:pt x="95" y="8816"/>
                          <a:pt x="0" y="10000"/>
                        </a:cubicBezTo>
                        <a:lnTo>
                          <a:pt x="0" y="10000"/>
                        </a:lnTo>
                        <a:lnTo>
                          <a:pt x="9964" y="9891"/>
                        </a:lnTo>
                        <a:cubicBezTo>
                          <a:pt x="10382" y="3518"/>
                          <a:pt x="7080" y="223"/>
                          <a:pt x="5088" y="0"/>
                        </a:cubicBezTo>
                        <a:close/>
                      </a:path>
                    </a:pathLst>
                  </a:custGeom>
                  <a:gradFill>
                    <a:gsLst>
                      <a:gs pos="52000">
                        <a:srgbClr val="FFFFFF">
                          <a:lumMod val="65000"/>
                        </a:srgbClr>
                      </a:gs>
                      <a:gs pos="100000">
                        <a:srgbClr val="FFFFFF">
                          <a:lumMod val="95000"/>
                        </a:srgbClr>
                      </a:gs>
                    </a:gsLst>
                    <a:lin ang="540000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1" name="Freeform 5399">
                    <a:extLst>
                      <a:ext uri="{FF2B5EF4-FFF2-40B4-BE49-F238E27FC236}">
                        <a16:creationId xmlns:a16="http://schemas.microsoft.com/office/drawing/2014/main" id="{1CF2B547-E4B6-4479-A8F9-0CDCBF57798B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318016" y="2587056"/>
                    <a:ext cx="35388" cy="33395"/>
                  </a:xfrm>
                  <a:prstGeom prst="donut">
                    <a:avLst>
                      <a:gd name="adj" fmla="val 9898"/>
                    </a:avLst>
                  </a:pr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3" name="Freeform 324">
                    <a:extLst>
                      <a:ext uri="{FF2B5EF4-FFF2-40B4-BE49-F238E27FC236}">
                        <a16:creationId xmlns:a16="http://schemas.microsoft.com/office/drawing/2014/main" id="{EE0813D9-1A23-465C-A503-CF29888AC0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09168" y="1786852"/>
                    <a:ext cx="268140" cy="717701"/>
                  </a:xfrm>
                  <a:custGeom>
                    <a:avLst/>
                    <a:gdLst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36594 w 233045"/>
                      <a:gd name="connsiteY9" fmla="*/ 107855 h 702985"/>
                      <a:gd name="connsiteX10" fmla="*/ 55854 w 233045"/>
                      <a:gd name="connsiteY10" fmla="*/ 107855 h 702985"/>
                      <a:gd name="connsiteX11" fmla="*/ 59706 w 233045"/>
                      <a:gd name="connsiteY11" fmla="*/ 107855 h 702985"/>
                      <a:gd name="connsiteX12" fmla="*/ 63558 w 233045"/>
                      <a:gd name="connsiteY12" fmla="*/ 104003 h 702985"/>
                      <a:gd name="connsiteX13" fmla="*/ 63558 w 233045"/>
                      <a:gd name="connsiteY13" fmla="*/ 98225 h 702985"/>
                      <a:gd name="connsiteX14" fmla="*/ 63558 w 233045"/>
                      <a:gd name="connsiteY14" fmla="*/ 96299 h 702985"/>
                      <a:gd name="connsiteX15" fmla="*/ 59706 w 233045"/>
                      <a:gd name="connsiteY15" fmla="*/ 90521 h 702985"/>
                      <a:gd name="connsiteX16" fmla="*/ 55854 w 233045"/>
                      <a:gd name="connsiteY16" fmla="*/ 90521 h 702985"/>
                      <a:gd name="connsiteX17" fmla="*/ 30816 w 233045"/>
                      <a:gd name="connsiteY17" fmla="*/ 90521 h 702985"/>
                      <a:gd name="connsiteX18" fmla="*/ 23112 w 233045"/>
                      <a:gd name="connsiteY18" fmla="*/ 73188 h 702985"/>
                      <a:gd name="connsiteX19" fmla="*/ 26964 w 233045"/>
                      <a:gd name="connsiteY19" fmla="*/ 71262 h 702985"/>
                      <a:gd name="connsiteX20" fmla="*/ 28890 w 233045"/>
                      <a:gd name="connsiteY20" fmla="*/ 67410 h 702985"/>
                      <a:gd name="connsiteX21" fmla="*/ 26964 w 233045"/>
                      <a:gd name="connsiteY21" fmla="*/ 65484 h 702985"/>
                      <a:gd name="connsiteX22" fmla="*/ 23112 w 233045"/>
                      <a:gd name="connsiteY22" fmla="*/ 63558 h 702985"/>
                      <a:gd name="connsiteX23" fmla="*/ 21186 w 233045"/>
                      <a:gd name="connsiteY23" fmla="*/ 61632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36594 w 233045"/>
                      <a:gd name="connsiteY9" fmla="*/ 107855 h 702985"/>
                      <a:gd name="connsiteX10" fmla="*/ 55854 w 233045"/>
                      <a:gd name="connsiteY10" fmla="*/ 107855 h 702985"/>
                      <a:gd name="connsiteX11" fmla="*/ 59706 w 233045"/>
                      <a:gd name="connsiteY11" fmla="*/ 107855 h 702985"/>
                      <a:gd name="connsiteX12" fmla="*/ 63558 w 233045"/>
                      <a:gd name="connsiteY12" fmla="*/ 104003 h 702985"/>
                      <a:gd name="connsiteX13" fmla="*/ 63558 w 233045"/>
                      <a:gd name="connsiteY13" fmla="*/ 98225 h 702985"/>
                      <a:gd name="connsiteX14" fmla="*/ 63558 w 233045"/>
                      <a:gd name="connsiteY14" fmla="*/ 96299 h 702985"/>
                      <a:gd name="connsiteX15" fmla="*/ 59706 w 233045"/>
                      <a:gd name="connsiteY15" fmla="*/ 90521 h 702985"/>
                      <a:gd name="connsiteX16" fmla="*/ 30816 w 233045"/>
                      <a:gd name="connsiteY16" fmla="*/ 90521 h 702985"/>
                      <a:gd name="connsiteX17" fmla="*/ 23112 w 233045"/>
                      <a:gd name="connsiteY17" fmla="*/ 73188 h 702985"/>
                      <a:gd name="connsiteX18" fmla="*/ 26964 w 233045"/>
                      <a:gd name="connsiteY18" fmla="*/ 71262 h 702985"/>
                      <a:gd name="connsiteX19" fmla="*/ 28890 w 233045"/>
                      <a:gd name="connsiteY19" fmla="*/ 67410 h 702985"/>
                      <a:gd name="connsiteX20" fmla="*/ 26964 w 233045"/>
                      <a:gd name="connsiteY20" fmla="*/ 65484 h 702985"/>
                      <a:gd name="connsiteX21" fmla="*/ 23112 w 233045"/>
                      <a:gd name="connsiteY21" fmla="*/ 63558 h 702985"/>
                      <a:gd name="connsiteX22" fmla="*/ 21186 w 233045"/>
                      <a:gd name="connsiteY22" fmla="*/ 61632 h 702985"/>
                      <a:gd name="connsiteX23" fmla="*/ 0 w 233045"/>
                      <a:gd name="connsiteY23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36594 w 233045"/>
                      <a:gd name="connsiteY9" fmla="*/ 107855 h 702985"/>
                      <a:gd name="connsiteX10" fmla="*/ 55854 w 233045"/>
                      <a:gd name="connsiteY10" fmla="*/ 107855 h 702985"/>
                      <a:gd name="connsiteX11" fmla="*/ 59706 w 233045"/>
                      <a:gd name="connsiteY11" fmla="*/ 107855 h 702985"/>
                      <a:gd name="connsiteX12" fmla="*/ 63558 w 233045"/>
                      <a:gd name="connsiteY12" fmla="*/ 104003 h 702985"/>
                      <a:gd name="connsiteX13" fmla="*/ 63558 w 233045"/>
                      <a:gd name="connsiteY13" fmla="*/ 98225 h 702985"/>
                      <a:gd name="connsiteX14" fmla="*/ 63558 w 233045"/>
                      <a:gd name="connsiteY14" fmla="*/ 96299 h 702985"/>
                      <a:gd name="connsiteX15" fmla="*/ 30816 w 233045"/>
                      <a:gd name="connsiteY15" fmla="*/ 90521 h 702985"/>
                      <a:gd name="connsiteX16" fmla="*/ 23112 w 233045"/>
                      <a:gd name="connsiteY16" fmla="*/ 73188 h 702985"/>
                      <a:gd name="connsiteX17" fmla="*/ 26964 w 233045"/>
                      <a:gd name="connsiteY17" fmla="*/ 71262 h 702985"/>
                      <a:gd name="connsiteX18" fmla="*/ 28890 w 233045"/>
                      <a:gd name="connsiteY18" fmla="*/ 67410 h 702985"/>
                      <a:gd name="connsiteX19" fmla="*/ 26964 w 233045"/>
                      <a:gd name="connsiteY19" fmla="*/ 65484 h 702985"/>
                      <a:gd name="connsiteX20" fmla="*/ 23112 w 233045"/>
                      <a:gd name="connsiteY20" fmla="*/ 63558 h 702985"/>
                      <a:gd name="connsiteX21" fmla="*/ 21186 w 233045"/>
                      <a:gd name="connsiteY21" fmla="*/ 61632 h 702985"/>
                      <a:gd name="connsiteX22" fmla="*/ 0 w 233045"/>
                      <a:gd name="connsiteY22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36594 w 233045"/>
                      <a:gd name="connsiteY9" fmla="*/ 107855 h 702985"/>
                      <a:gd name="connsiteX10" fmla="*/ 55854 w 233045"/>
                      <a:gd name="connsiteY10" fmla="*/ 107855 h 702985"/>
                      <a:gd name="connsiteX11" fmla="*/ 59706 w 233045"/>
                      <a:gd name="connsiteY11" fmla="*/ 107855 h 702985"/>
                      <a:gd name="connsiteX12" fmla="*/ 63558 w 233045"/>
                      <a:gd name="connsiteY12" fmla="*/ 104003 h 702985"/>
                      <a:gd name="connsiteX13" fmla="*/ 63558 w 233045"/>
                      <a:gd name="connsiteY13" fmla="*/ 98225 h 702985"/>
                      <a:gd name="connsiteX14" fmla="*/ 30816 w 233045"/>
                      <a:gd name="connsiteY14" fmla="*/ 90521 h 702985"/>
                      <a:gd name="connsiteX15" fmla="*/ 23112 w 233045"/>
                      <a:gd name="connsiteY15" fmla="*/ 73188 h 702985"/>
                      <a:gd name="connsiteX16" fmla="*/ 26964 w 233045"/>
                      <a:gd name="connsiteY16" fmla="*/ 71262 h 702985"/>
                      <a:gd name="connsiteX17" fmla="*/ 28890 w 233045"/>
                      <a:gd name="connsiteY17" fmla="*/ 67410 h 702985"/>
                      <a:gd name="connsiteX18" fmla="*/ 26964 w 233045"/>
                      <a:gd name="connsiteY18" fmla="*/ 65484 h 702985"/>
                      <a:gd name="connsiteX19" fmla="*/ 23112 w 233045"/>
                      <a:gd name="connsiteY19" fmla="*/ 63558 h 702985"/>
                      <a:gd name="connsiteX20" fmla="*/ 21186 w 233045"/>
                      <a:gd name="connsiteY20" fmla="*/ 61632 h 702985"/>
                      <a:gd name="connsiteX21" fmla="*/ 0 w 233045"/>
                      <a:gd name="connsiteY21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36594 w 233045"/>
                      <a:gd name="connsiteY9" fmla="*/ 107855 h 702985"/>
                      <a:gd name="connsiteX10" fmla="*/ 55854 w 233045"/>
                      <a:gd name="connsiteY10" fmla="*/ 107855 h 702985"/>
                      <a:gd name="connsiteX11" fmla="*/ 59706 w 233045"/>
                      <a:gd name="connsiteY11" fmla="*/ 107855 h 702985"/>
                      <a:gd name="connsiteX12" fmla="*/ 63558 w 233045"/>
                      <a:gd name="connsiteY12" fmla="*/ 104003 h 702985"/>
                      <a:gd name="connsiteX13" fmla="*/ 30816 w 233045"/>
                      <a:gd name="connsiteY13" fmla="*/ 90521 h 702985"/>
                      <a:gd name="connsiteX14" fmla="*/ 23112 w 233045"/>
                      <a:gd name="connsiteY14" fmla="*/ 73188 h 702985"/>
                      <a:gd name="connsiteX15" fmla="*/ 26964 w 233045"/>
                      <a:gd name="connsiteY15" fmla="*/ 71262 h 702985"/>
                      <a:gd name="connsiteX16" fmla="*/ 28890 w 233045"/>
                      <a:gd name="connsiteY16" fmla="*/ 67410 h 702985"/>
                      <a:gd name="connsiteX17" fmla="*/ 26964 w 233045"/>
                      <a:gd name="connsiteY17" fmla="*/ 65484 h 702985"/>
                      <a:gd name="connsiteX18" fmla="*/ 23112 w 233045"/>
                      <a:gd name="connsiteY18" fmla="*/ 63558 h 702985"/>
                      <a:gd name="connsiteX19" fmla="*/ 21186 w 233045"/>
                      <a:gd name="connsiteY19" fmla="*/ 61632 h 702985"/>
                      <a:gd name="connsiteX20" fmla="*/ 0 w 233045"/>
                      <a:gd name="connsiteY20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36594 w 233045"/>
                      <a:gd name="connsiteY9" fmla="*/ 107855 h 702985"/>
                      <a:gd name="connsiteX10" fmla="*/ 55854 w 233045"/>
                      <a:gd name="connsiteY10" fmla="*/ 107855 h 702985"/>
                      <a:gd name="connsiteX11" fmla="*/ 59706 w 233045"/>
                      <a:gd name="connsiteY11" fmla="*/ 107855 h 702985"/>
                      <a:gd name="connsiteX12" fmla="*/ 30816 w 233045"/>
                      <a:gd name="connsiteY12" fmla="*/ 90521 h 702985"/>
                      <a:gd name="connsiteX13" fmla="*/ 23112 w 233045"/>
                      <a:gd name="connsiteY13" fmla="*/ 73188 h 702985"/>
                      <a:gd name="connsiteX14" fmla="*/ 26964 w 233045"/>
                      <a:gd name="connsiteY14" fmla="*/ 71262 h 702985"/>
                      <a:gd name="connsiteX15" fmla="*/ 28890 w 233045"/>
                      <a:gd name="connsiteY15" fmla="*/ 67410 h 702985"/>
                      <a:gd name="connsiteX16" fmla="*/ 26964 w 233045"/>
                      <a:gd name="connsiteY16" fmla="*/ 65484 h 702985"/>
                      <a:gd name="connsiteX17" fmla="*/ 23112 w 233045"/>
                      <a:gd name="connsiteY17" fmla="*/ 63558 h 702985"/>
                      <a:gd name="connsiteX18" fmla="*/ 21186 w 233045"/>
                      <a:gd name="connsiteY18" fmla="*/ 61632 h 702985"/>
                      <a:gd name="connsiteX19" fmla="*/ 0 w 233045"/>
                      <a:gd name="connsiteY19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36594 w 233045"/>
                      <a:gd name="connsiteY9" fmla="*/ 107855 h 702985"/>
                      <a:gd name="connsiteX10" fmla="*/ 55854 w 233045"/>
                      <a:gd name="connsiteY10" fmla="*/ 107855 h 702985"/>
                      <a:gd name="connsiteX11" fmla="*/ 30816 w 233045"/>
                      <a:gd name="connsiteY11" fmla="*/ 90521 h 702985"/>
                      <a:gd name="connsiteX12" fmla="*/ 23112 w 233045"/>
                      <a:gd name="connsiteY12" fmla="*/ 73188 h 702985"/>
                      <a:gd name="connsiteX13" fmla="*/ 26964 w 233045"/>
                      <a:gd name="connsiteY13" fmla="*/ 71262 h 702985"/>
                      <a:gd name="connsiteX14" fmla="*/ 28890 w 233045"/>
                      <a:gd name="connsiteY14" fmla="*/ 67410 h 702985"/>
                      <a:gd name="connsiteX15" fmla="*/ 26964 w 233045"/>
                      <a:gd name="connsiteY15" fmla="*/ 65484 h 702985"/>
                      <a:gd name="connsiteX16" fmla="*/ 23112 w 233045"/>
                      <a:gd name="connsiteY16" fmla="*/ 63558 h 702985"/>
                      <a:gd name="connsiteX17" fmla="*/ 21186 w 233045"/>
                      <a:gd name="connsiteY17" fmla="*/ 61632 h 702985"/>
                      <a:gd name="connsiteX18" fmla="*/ 0 w 233045"/>
                      <a:gd name="connsiteY18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36594 w 233045"/>
                      <a:gd name="connsiteY9" fmla="*/ 107855 h 702985"/>
                      <a:gd name="connsiteX10" fmla="*/ 30816 w 233045"/>
                      <a:gd name="connsiteY10" fmla="*/ 90521 h 702985"/>
                      <a:gd name="connsiteX11" fmla="*/ 23112 w 233045"/>
                      <a:gd name="connsiteY11" fmla="*/ 73188 h 702985"/>
                      <a:gd name="connsiteX12" fmla="*/ 26964 w 233045"/>
                      <a:gd name="connsiteY12" fmla="*/ 71262 h 702985"/>
                      <a:gd name="connsiteX13" fmla="*/ 28890 w 233045"/>
                      <a:gd name="connsiteY13" fmla="*/ 67410 h 702985"/>
                      <a:gd name="connsiteX14" fmla="*/ 26964 w 233045"/>
                      <a:gd name="connsiteY14" fmla="*/ 65484 h 702985"/>
                      <a:gd name="connsiteX15" fmla="*/ 23112 w 233045"/>
                      <a:gd name="connsiteY15" fmla="*/ 63558 h 702985"/>
                      <a:gd name="connsiteX16" fmla="*/ 21186 w 233045"/>
                      <a:gd name="connsiteY16" fmla="*/ 61632 h 702985"/>
                      <a:gd name="connsiteX17" fmla="*/ 0 w 233045"/>
                      <a:gd name="connsiteY17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30816 w 233045"/>
                      <a:gd name="connsiteY9" fmla="*/ 90521 h 702985"/>
                      <a:gd name="connsiteX10" fmla="*/ 23112 w 233045"/>
                      <a:gd name="connsiteY10" fmla="*/ 73188 h 702985"/>
                      <a:gd name="connsiteX11" fmla="*/ 26964 w 233045"/>
                      <a:gd name="connsiteY11" fmla="*/ 71262 h 702985"/>
                      <a:gd name="connsiteX12" fmla="*/ 28890 w 233045"/>
                      <a:gd name="connsiteY12" fmla="*/ 67410 h 702985"/>
                      <a:gd name="connsiteX13" fmla="*/ 26964 w 233045"/>
                      <a:gd name="connsiteY13" fmla="*/ 65484 h 702985"/>
                      <a:gd name="connsiteX14" fmla="*/ 23112 w 233045"/>
                      <a:gd name="connsiteY14" fmla="*/ 63558 h 702985"/>
                      <a:gd name="connsiteX15" fmla="*/ 21186 w 233045"/>
                      <a:gd name="connsiteY15" fmla="*/ 61632 h 702985"/>
                      <a:gd name="connsiteX16" fmla="*/ 0 w 233045"/>
                      <a:gd name="connsiteY16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23112 w 233045"/>
                      <a:gd name="connsiteY9" fmla="*/ 73188 h 702985"/>
                      <a:gd name="connsiteX10" fmla="*/ 26964 w 233045"/>
                      <a:gd name="connsiteY10" fmla="*/ 71262 h 702985"/>
                      <a:gd name="connsiteX11" fmla="*/ 28890 w 233045"/>
                      <a:gd name="connsiteY11" fmla="*/ 67410 h 702985"/>
                      <a:gd name="connsiteX12" fmla="*/ 26964 w 233045"/>
                      <a:gd name="connsiteY12" fmla="*/ 65484 h 702985"/>
                      <a:gd name="connsiteX13" fmla="*/ 23112 w 233045"/>
                      <a:gd name="connsiteY13" fmla="*/ 63558 h 702985"/>
                      <a:gd name="connsiteX14" fmla="*/ 21186 w 233045"/>
                      <a:gd name="connsiteY14" fmla="*/ 61632 h 702985"/>
                      <a:gd name="connsiteX15" fmla="*/ 0 w 233045"/>
                      <a:gd name="connsiteY15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23112 w 233045"/>
                      <a:gd name="connsiteY9" fmla="*/ 73188 h 702985"/>
                      <a:gd name="connsiteX10" fmla="*/ 26964 w 233045"/>
                      <a:gd name="connsiteY10" fmla="*/ 71262 h 702985"/>
                      <a:gd name="connsiteX11" fmla="*/ 28890 w 233045"/>
                      <a:gd name="connsiteY11" fmla="*/ 67410 h 702985"/>
                      <a:gd name="connsiteX12" fmla="*/ 26964 w 233045"/>
                      <a:gd name="connsiteY12" fmla="*/ 65484 h 702985"/>
                      <a:gd name="connsiteX13" fmla="*/ 23112 w 233045"/>
                      <a:gd name="connsiteY13" fmla="*/ 63558 h 702985"/>
                      <a:gd name="connsiteX14" fmla="*/ 0 w 233045"/>
                      <a:gd name="connsiteY14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23112 w 233045"/>
                      <a:gd name="connsiteY9" fmla="*/ 73188 h 702985"/>
                      <a:gd name="connsiteX10" fmla="*/ 26964 w 233045"/>
                      <a:gd name="connsiteY10" fmla="*/ 71262 h 702985"/>
                      <a:gd name="connsiteX11" fmla="*/ 28890 w 233045"/>
                      <a:gd name="connsiteY11" fmla="*/ 67410 h 702985"/>
                      <a:gd name="connsiteX12" fmla="*/ 26964 w 233045"/>
                      <a:gd name="connsiteY12" fmla="*/ 65484 h 702985"/>
                      <a:gd name="connsiteX13" fmla="*/ 0 w 233045"/>
                      <a:gd name="connsiteY13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23112 w 233045"/>
                      <a:gd name="connsiteY9" fmla="*/ 73188 h 702985"/>
                      <a:gd name="connsiteX10" fmla="*/ 26964 w 233045"/>
                      <a:gd name="connsiteY10" fmla="*/ 71262 h 702985"/>
                      <a:gd name="connsiteX11" fmla="*/ 28890 w 233045"/>
                      <a:gd name="connsiteY11" fmla="*/ 67410 h 702985"/>
                      <a:gd name="connsiteX12" fmla="*/ 0 w 233045"/>
                      <a:gd name="connsiteY12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23112 w 233045"/>
                      <a:gd name="connsiteY9" fmla="*/ 73188 h 702985"/>
                      <a:gd name="connsiteX10" fmla="*/ 26964 w 233045"/>
                      <a:gd name="connsiteY10" fmla="*/ 71262 h 702985"/>
                      <a:gd name="connsiteX11" fmla="*/ 0 w 233045"/>
                      <a:gd name="connsiteY11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23112 w 233045"/>
                      <a:gd name="connsiteY9" fmla="*/ 73188 h 702985"/>
                      <a:gd name="connsiteX10" fmla="*/ 0 w 233045"/>
                      <a:gd name="connsiteY10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0 w 233045"/>
                      <a:gd name="connsiteY9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0 w 233045"/>
                      <a:gd name="connsiteY8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0 w 233045"/>
                      <a:gd name="connsiteY7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0 w 233045"/>
                      <a:gd name="connsiteY6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25341 w 233045"/>
                      <a:gd name="connsiteY2" fmla="*/ 28890 h 702985"/>
                      <a:gd name="connsiteX3" fmla="*/ 233045 w 233045"/>
                      <a:gd name="connsiteY3" fmla="*/ 53928 h 702985"/>
                      <a:gd name="connsiteX4" fmla="*/ 233045 w 233045"/>
                      <a:gd name="connsiteY4" fmla="*/ 702985 h 702985"/>
                      <a:gd name="connsiteX5" fmla="*/ 0 w 233045"/>
                      <a:gd name="connsiteY5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33045 w 233045"/>
                      <a:gd name="connsiteY2" fmla="*/ 53928 h 702985"/>
                      <a:gd name="connsiteX3" fmla="*/ 233045 w 233045"/>
                      <a:gd name="connsiteY3" fmla="*/ 702985 h 702985"/>
                      <a:gd name="connsiteX4" fmla="*/ 0 w 233045"/>
                      <a:gd name="connsiteY4" fmla="*/ 0 h 702985"/>
                      <a:gd name="connsiteX0" fmla="*/ 0 w 233045"/>
                      <a:gd name="connsiteY0" fmla="*/ 682 h 703667"/>
                      <a:gd name="connsiteX1" fmla="*/ 179117 w 233045"/>
                      <a:gd name="connsiteY1" fmla="*/ 682 h 703667"/>
                      <a:gd name="connsiteX2" fmla="*/ 233045 w 233045"/>
                      <a:gd name="connsiteY2" fmla="*/ 54610 h 703667"/>
                      <a:gd name="connsiteX3" fmla="*/ 233045 w 233045"/>
                      <a:gd name="connsiteY3" fmla="*/ 703667 h 703667"/>
                      <a:gd name="connsiteX4" fmla="*/ 0 w 233045"/>
                      <a:gd name="connsiteY4" fmla="*/ 682 h 703667"/>
                      <a:gd name="connsiteX0" fmla="*/ 0 w 233045"/>
                      <a:gd name="connsiteY0" fmla="*/ 874 h 703859"/>
                      <a:gd name="connsiteX1" fmla="*/ 179117 w 233045"/>
                      <a:gd name="connsiteY1" fmla="*/ 874 h 703859"/>
                      <a:gd name="connsiteX2" fmla="*/ 233045 w 233045"/>
                      <a:gd name="connsiteY2" fmla="*/ 54802 h 703859"/>
                      <a:gd name="connsiteX3" fmla="*/ 233045 w 233045"/>
                      <a:gd name="connsiteY3" fmla="*/ 703859 h 703859"/>
                      <a:gd name="connsiteX4" fmla="*/ 0 w 233045"/>
                      <a:gd name="connsiteY4" fmla="*/ 874 h 703859"/>
                      <a:gd name="connsiteX0" fmla="*/ 0 w 233498"/>
                      <a:gd name="connsiteY0" fmla="*/ 683 h 703668"/>
                      <a:gd name="connsiteX1" fmla="*/ 179117 w 233498"/>
                      <a:gd name="connsiteY1" fmla="*/ 683 h 703668"/>
                      <a:gd name="connsiteX2" fmla="*/ 233045 w 233498"/>
                      <a:gd name="connsiteY2" fmla="*/ 54611 h 703668"/>
                      <a:gd name="connsiteX3" fmla="*/ 233045 w 233498"/>
                      <a:gd name="connsiteY3" fmla="*/ 703668 h 703668"/>
                      <a:gd name="connsiteX4" fmla="*/ 0 w 233498"/>
                      <a:gd name="connsiteY4" fmla="*/ 683 h 703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3498" h="703668">
                        <a:moveTo>
                          <a:pt x="0" y="683"/>
                        </a:moveTo>
                        <a:lnTo>
                          <a:pt x="179117" y="683"/>
                        </a:lnTo>
                        <a:cubicBezTo>
                          <a:pt x="216179" y="-5880"/>
                          <a:pt x="236882" y="36634"/>
                          <a:pt x="233045" y="54611"/>
                        </a:cubicBezTo>
                        <a:lnTo>
                          <a:pt x="233045" y="703668"/>
                        </a:lnTo>
                        <a:lnTo>
                          <a:pt x="0" y="683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70000"/>
                    </a:srgb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44FEA85F-93DB-4C40-A576-CC650FA431AD}"/>
                    </a:ext>
                  </a:extLst>
                </p:cNvPr>
                <p:cNvGrpSpPr/>
                <p:nvPr/>
              </p:nvGrpSpPr>
              <p:grpSpPr>
                <a:xfrm>
                  <a:off x="5155404" y="2204357"/>
                  <a:ext cx="360850" cy="176051"/>
                  <a:chOff x="-7395502" y="-4342086"/>
                  <a:chExt cx="24462998" cy="13437576"/>
                </a:xfrm>
                <a:solidFill>
                  <a:schemeClr val="accent1"/>
                </a:solidFill>
                <a:effectLst/>
              </p:grpSpPr>
              <p:grpSp>
                <p:nvGrpSpPr>
                  <p:cNvPr id="134" name="Group 133">
                    <a:extLst>
                      <a:ext uri="{FF2B5EF4-FFF2-40B4-BE49-F238E27FC236}">
                        <a16:creationId xmlns:a16="http://schemas.microsoft.com/office/drawing/2014/main" id="{BF353203-367B-46A8-AAEE-ED34E93D42DC}"/>
                      </a:ext>
                    </a:extLst>
                  </p:cNvPr>
                  <p:cNvGrpSpPr/>
                  <p:nvPr/>
                </p:nvGrpSpPr>
                <p:grpSpPr>
                  <a:xfrm>
                    <a:off x="-1996726" y="-4342086"/>
                    <a:ext cx="13663209" cy="13437576"/>
                    <a:chOff x="-2429678" y="-3238500"/>
                    <a:chExt cx="13663209" cy="13437576"/>
                  </a:xfrm>
                  <a:grpFill/>
                </p:grpSpPr>
                <p:sp>
                  <p:nvSpPr>
                    <p:cNvPr id="145" name="Freeform 336">
                      <a:extLst>
                        <a:ext uri="{FF2B5EF4-FFF2-40B4-BE49-F238E27FC236}">
                          <a16:creationId xmlns:a16="http://schemas.microsoft.com/office/drawing/2014/main" id="{13BBD4E1-2B5F-4DF2-8A52-2F50DE744F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0599" y="-3238500"/>
                      <a:ext cx="6825423" cy="7410594"/>
                    </a:xfrm>
                    <a:custGeom>
                      <a:avLst/>
                      <a:gdLst>
                        <a:gd name="connsiteX0" fmla="*/ 3409950 w 6825423"/>
                        <a:gd name="connsiteY0" fmla="*/ 0 h 7410594"/>
                        <a:gd name="connsiteX1" fmla="*/ 6229951 w 6825423"/>
                        <a:gd name="connsiteY1" fmla="*/ 2516401 h 7410594"/>
                        <a:gd name="connsiteX2" fmla="*/ 6238704 w 6825423"/>
                        <a:gd name="connsiteY2" fmla="*/ 2557692 h 7410594"/>
                        <a:gd name="connsiteX3" fmla="*/ 6296533 w 6825423"/>
                        <a:gd name="connsiteY3" fmla="*/ 2595147 h 7410594"/>
                        <a:gd name="connsiteX4" fmla="*/ 6674736 w 6825423"/>
                        <a:gd name="connsiteY4" fmla="*/ 2949584 h 7410594"/>
                        <a:gd name="connsiteX5" fmla="*/ 6674736 w 6825423"/>
                        <a:gd name="connsiteY5" fmla="*/ 4422766 h 7410594"/>
                        <a:gd name="connsiteX6" fmla="*/ 6134530 w 6825423"/>
                        <a:gd name="connsiteY6" fmla="*/ 4903781 h 7410594"/>
                        <a:gd name="connsiteX7" fmla="*/ 6097506 w 6825423"/>
                        <a:gd name="connsiteY7" fmla="*/ 4909551 h 7410594"/>
                        <a:gd name="connsiteX8" fmla="*/ 6054756 w 6825423"/>
                        <a:gd name="connsiteY8" fmla="*/ 5016817 h 7410594"/>
                        <a:gd name="connsiteX9" fmla="*/ 3352800 w 6825423"/>
                        <a:gd name="connsiteY9" fmla="*/ 7410450 h 7410594"/>
                        <a:gd name="connsiteX10" fmla="*/ 799523 w 6825423"/>
                        <a:gd name="connsiteY10" fmla="*/ 5059710 h 7410594"/>
                        <a:gd name="connsiteX11" fmla="*/ 738130 w 6825423"/>
                        <a:gd name="connsiteY11" fmla="*/ 4892092 h 7410594"/>
                        <a:gd name="connsiteX12" fmla="*/ 690893 w 6825423"/>
                        <a:gd name="connsiteY12" fmla="*/ 4884731 h 7410594"/>
                        <a:gd name="connsiteX13" fmla="*/ 150687 w 6825423"/>
                        <a:gd name="connsiteY13" fmla="*/ 4403716 h 7410594"/>
                        <a:gd name="connsiteX14" fmla="*/ 150687 w 6825423"/>
                        <a:gd name="connsiteY14" fmla="*/ 2930534 h 7410594"/>
                        <a:gd name="connsiteX15" fmla="*/ 436548 w 6825423"/>
                        <a:gd name="connsiteY15" fmla="*/ 2646152 h 7410594"/>
                        <a:gd name="connsiteX16" fmla="*/ 522375 w 6825423"/>
                        <a:gd name="connsiteY16" fmla="*/ 2581039 h 7410594"/>
                        <a:gd name="connsiteX17" fmla="*/ 543969 w 6825423"/>
                        <a:gd name="connsiteY17" fmla="*/ 2473931 h 7410594"/>
                        <a:gd name="connsiteX18" fmla="*/ 3409950 w 6825423"/>
                        <a:gd name="connsiteY18" fmla="*/ 0 h 7410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6825423" h="7410594">
                          <a:moveTo>
                            <a:pt x="3409950" y="0"/>
                          </a:moveTo>
                          <a:cubicBezTo>
                            <a:pt x="4734941" y="0"/>
                            <a:pt x="5856099" y="1058526"/>
                            <a:pt x="6229951" y="2516401"/>
                          </a:cubicBezTo>
                          <a:lnTo>
                            <a:pt x="6238704" y="2557692"/>
                          </a:lnTo>
                          <a:lnTo>
                            <a:pt x="6296533" y="2595147"/>
                          </a:lnTo>
                          <a:cubicBezTo>
                            <a:pt x="6416937" y="2679806"/>
                            <a:pt x="6549956" y="2799961"/>
                            <a:pt x="6674736" y="2949584"/>
                          </a:cubicBezTo>
                          <a:cubicBezTo>
                            <a:pt x="6821179" y="3212045"/>
                            <a:pt x="6923689" y="3855505"/>
                            <a:pt x="6674736" y="4422766"/>
                          </a:cubicBezTo>
                          <a:cubicBezTo>
                            <a:pt x="6575328" y="4635424"/>
                            <a:pt x="6329416" y="4856355"/>
                            <a:pt x="6134530" y="4903781"/>
                          </a:cubicBezTo>
                          <a:lnTo>
                            <a:pt x="6097506" y="4909551"/>
                          </a:lnTo>
                          <a:lnTo>
                            <a:pt x="6054756" y="5016817"/>
                          </a:lnTo>
                          <a:cubicBezTo>
                            <a:pt x="5478809" y="6376352"/>
                            <a:pt x="4218682" y="7424738"/>
                            <a:pt x="3352800" y="7410450"/>
                          </a:cubicBezTo>
                          <a:cubicBezTo>
                            <a:pt x="2486918" y="7396163"/>
                            <a:pt x="1360736" y="6426399"/>
                            <a:pt x="799523" y="5059710"/>
                          </a:cubicBezTo>
                          <a:lnTo>
                            <a:pt x="738130" y="4892092"/>
                          </a:lnTo>
                          <a:lnTo>
                            <a:pt x="690893" y="4884731"/>
                          </a:lnTo>
                          <a:cubicBezTo>
                            <a:pt x="496007" y="4837305"/>
                            <a:pt x="250095" y="4616374"/>
                            <a:pt x="150687" y="4403716"/>
                          </a:cubicBezTo>
                          <a:cubicBezTo>
                            <a:pt x="-98266" y="3836455"/>
                            <a:pt x="4244" y="3192995"/>
                            <a:pt x="150687" y="2930534"/>
                          </a:cubicBezTo>
                          <a:cubicBezTo>
                            <a:pt x="244273" y="2818317"/>
                            <a:pt x="342492" y="2722675"/>
                            <a:pt x="436548" y="2646152"/>
                          </a:cubicBezTo>
                          <a:lnTo>
                            <a:pt x="522375" y="2581039"/>
                          </a:lnTo>
                          <a:lnTo>
                            <a:pt x="543969" y="2473931"/>
                          </a:lnTo>
                          <a:cubicBezTo>
                            <a:pt x="882058" y="983022"/>
                            <a:pt x="2084958" y="0"/>
                            <a:pt x="3409950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6" name="Rectangle 92">
                      <a:extLst>
                        <a:ext uri="{FF2B5EF4-FFF2-40B4-BE49-F238E27FC236}">
                          <a16:creationId xmlns:a16="http://schemas.microsoft.com/office/drawing/2014/main" id="{9737D6E5-6824-4A89-85DF-A928F680F0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2429678" y="3891431"/>
                      <a:ext cx="13663209" cy="6307645"/>
                    </a:xfrm>
                    <a:custGeom>
                      <a:avLst/>
                      <a:gdLst>
                        <a:gd name="connsiteX0" fmla="*/ 0 w 13620364"/>
                        <a:gd name="connsiteY0" fmla="*/ 0 h 6310100"/>
                        <a:gd name="connsiteX1" fmla="*/ 13620364 w 13620364"/>
                        <a:gd name="connsiteY1" fmla="*/ 0 h 6310100"/>
                        <a:gd name="connsiteX2" fmla="*/ 13620364 w 13620364"/>
                        <a:gd name="connsiteY2" fmla="*/ 6310100 h 6310100"/>
                        <a:gd name="connsiteX3" fmla="*/ 0 w 13620364"/>
                        <a:gd name="connsiteY3" fmla="*/ 6310100 h 6310100"/>
                        <a:gd name="connsiteX4" fmla="*/ 0 w 13620364"/>
                        <a:gd name="connsiteY4" fmla="*/ 0 h 6310100"/>
                        <a:gd name="connsiteX0" fmla="*/ 0 w 13620364"/>
                        <a:gd name="connsiteY0" fmla="*/ 1 h 6310101"/>
                        <a:gd name="connsiteX1" fmla="*/ 6914764 w 13620364"/>
                        <a:gd name="connsiteY1" fmla="*/ 0 h 6310101"/>
                        <a:gd name="connsiteX2" fmla="*/ 13620364 w 13620364"/>
                        <a:gd name="connsiteY2" fmla="*/ 1 h 6310101"/>
                        <a:gd name="connsiteX3" fmla="*/ 13620364 w 13620364"/>
                        <a:gd name="connsiteY3" fmla="*/ 6310101 h 6310101"/>
                        <a:gd name="connsiteX4" fmla="*/ 0 w 13620364"/>
                        <a:gd name="connsiteY4" fmla="*/ 6310101 h 6310101"/>
                        <a:gd name="connsiteX5" fmla="*/ 0 w 13620364"/>
                        <a:gd name="connsiteY5" fmla="*/ 1 h 6310101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3620364 w 13620364"/>
                        <a:gd name="connsiteY2" fmla="*/ 0 h 6310100"/>
                        <a:gd name="connsiteX3" fmla="*/ 13620364 w 13620364"/>
                        <a:gd name="connsiteY3" fmla="*/ 6310100 h 6310100"/>
                        <a:gd name="connsiteX4" fmla="*/ 0 w 13620364"/>
                        <a:gd name="connsiteY4" fmla="*/ 6310100 h 6310100"/>
                        <a:gd name="connsiteX5" fmla="*/ 0 w 13620364"/>
                        <a:gd name="connsiteY5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0994394 w 13620364"/>
                        <a:gd name="connsiteY2" fmla="*/ 18522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9235932 w 13620364"/>
                        <a:gd name="connsiteY2" fmla="*/ 234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2108302 w 13620364"/>
                        <a:gd name="connsiteY1" fmla="*/ 1547446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0 w 13620364"/>
                        <a:gd name="connsiteY7" fmla="*/ 6310100 h 6310100"/>
                        <a:gd name="connsiteX8" fmla="*/ 0 w 13620364"/>
                        <a:gd name="connsiteY8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9681410 w 13620364"/>
                        <a:gd name="connsiteY7" fmla="*/ 6283569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30461"/>
                        <a:gd name="connsiteX1" fmla="*/ 4406025 w 13620364"/>
                        <a:gd name="connsiteY1" fmla="*/ 46892 h 6330461"/>
                        <a:gd name="connsiteX2" fmla="*/ 6774087 w 13620364"/>
                        <a:gd name="connsiteY2" fmla="*/ 5017476 h 6330461"/>
                        <a:gd name="connsiteX3" fmla="*/ 9235932 w 13620364"/>
                        <a:gd name="connsiteY3" fmla="*/ 23446 h 6330461"/>
                        <a:gd name="connsiteX4" fmla="*/ 13620364 w 13620364"/>
                        <a:gd name="connsiteY4" fmla="*/ 0 h 6330461"/>
                        <a:gd name="connsiteX5" fmla="*/ 13620364 w 13620364"/>
                        <a:gd name="connsiteY5" fmla="*/ 6310100 h 6330461"/>
                        <a:gd name="connsiteX6" fmla="*/ 10830271 w 13620364"/>
                        <a:gd name="connsiteY6" fmla="*/ 6307015 h 6330461"/>
                        <a:gd name="connsiteX7" fmla="*/ 10220671 w 13620364"/>
                        <a:gd name="connsiteY7" fmla="*/ 6330461 h 6330461"/>
                        <a:gd name="connsiteX8" fmla="*/ 0 w 13620364"/>
                        <a:gd name="connsiteY8" fmla="*/ 6310100 h 6330461"/>
                        <a:gd name="connsiteX9" fmla="*/ 0 w 13620364"/>
                        <a:gd name="connsiteY9" fmla="*/ 0 h 6330461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7594702 w 13620364"/>
                        <a:gd name="connsiteY7" fmla="*/ 6213230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384794 w 13620364"/>
                        <a:gd name="connsiteY7" fmla="*/ 6283569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4 w 13620364"/>
                        <a:gd name="connsiteY7" fmla="*/ 4032738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783380 w 13620364"/>
                        <a:gd name="connsiteY7" fmla="*/ 4056184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8931133 w 13620364"/>
                        <a:gd name="connsiteY8" fmla="*/ 5322276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56942"/>
                        <a:gd name="connsiteY0" fmla="*/ 0 h 6310100"/>
                        <a:gd name="connsiteX1" fmla="*/ 4406025 w 13656942"/>
                        <a:gd name="connsiteY1" fmla="*/ 46892 h 6310100"/>
                        <a:gd name="connsiteX2" fmla="*/ 6774087 w 13656942"/>
                        <a:gd name="connsiteY2" fmla="*/ 5017476 h 6310100"/>
                        <a:gd name="connsiteX3" fmla="*/ 9235932 w 13656942"/>
                        <a:gd name="connsiteY3" fmla="*/ 23446 h 6310100"/>
                        <a:gd name="connsiteX4" fmla="*/ 12213595 w 13656942"/>
                        <a:gd name="connsiteY4" fmla="*/ 1430215 h 6310100"/>
                        <a:gd name="connsiteX5" fmla="*/ 13620364 w 13656942"/>
                        <a:gd name="connsiteY5" fmla="*/ 6310100 h 6310100"/>
                        <a:gd name="connsiteX6" fmla="*/ 10877164 w 13656942"/>
                        <a:gd name="connsiteY6" fmla="*/ 6307015 h 6310100"/>
                        <a:gd name="connsiteX7" fmla="*/ 10877165 w 13656942"/>
                        <a:gd name="connsiteY7" fmla="*/ 4103077 h 6310100"/>
                        <a:gd name="connsiteX8" fmla="*/ 10197225 w 13656942"/>
                        <a:gd name="connsiteY8" fmla="*/ 4267200 h 6310100"/>
                        <a:gd name="connsiteX9" fmla="*/ 10173779 w 13656942"/>
                        <a:gd name="connsiteY9" fmla="*/ 6307015 h 6310100"/>
                        <a:gd name="connsiteX10" fmla="*/ 0 w 13656942"/>
                        <a:gd name="connsiteY10" fmla="*/ 6310100 h 6310100"/>
                        <a:gd name="connsiteX11" fmla="*/ 0 w 13656942"/>
                        <a:gd name="connsiteY11" fmla="*/ 0 h 6310100"/>
                        <a:gd name="connsiteX0" fmla="*/ 0 w 13688189"/>
                        <a:gd name="connsiteY0" fmla="*/ 0 h 6310100"/>
                        <a:gd name="connsiteX1" fmla="*/ 4406025 w 13688189"/>
                        <a:gd name="connsiteY1" fmla="*/ 46892 h 6310100"/>
                        <a:gd name="connsiteX2" fmla="*/ 6774087 w 13688189"/>
                        <a:gd name="connsiteY2" fmla="*/ 5017476 h 6310100"/>
                        <a:gd name="connsiteX3" fmla="*/ 9235932 w 13688189"/>
                        <a:gd name="connsiteY3" fmla="*/ 23446 h 6310100"/>
                        <a:gd name="connsiteX4" fmla="*/ 12213595 w 13688189"/>
                        <a:gd name="connsiteY4" fmla="*/ 1430215 h 6310100"/>
                        <a:gd name="connsiteX5" fmla="*/ 13620364 w 13688189"/>
                        <a:gd name="connsiteY5" fmla="*/ 6310100 h 6310100"/>
                        <a:gd name="connsiteX6" fmla="*/ 10877164 w 13688189"/>
                        <a:gd name="connsiteY6" fmla="*/ 6307015 h 6310100"/>
                        <a:gd name="connsiteX7" fmla="*/ 10877165 w 13688189"/>
                        <a:gd name="connsiteY7" fmla="*/ 4103077 h 6310100"/>
                        <a:gd name="connsiteX8" fmla="*/ 10197225 w 13688189"/>
                        <a:gd name="connsiteY8" fmla="*/ 4267200 h 6310100"/>
                        <a:gd name="connsiteX9" fmla="*/ 10173779 w 13688189"/>
                        <a:gd name="connsiteY9" fmla="*/ 6307015 h 6310100"/>
                        <a:gd name="connsiteX10" fmla="*/ 0 w 13688189"/>
                        <a:gd name="connsiteY10" fmla="*/ 6310100 h 6310100"/>
                        <a:gd name="connsiteX11" fmla="*/ 0 w 13688189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0 w 13623187"/>
                        <a:gd name="connsiteY10" fmla="*/ 6310100 h 6310100"/>
                        <a:gd name="connsiteX11" fmla="*/ 0 w 13623187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00671 w 13623187"/>
                        <a:gd name="connsiteY10" fmla="*/ 6283569 h 6310100"/>
                        <a:gd name="connsiteX11" fmla="*/ 0 w 13623187"/>
                        <a:gd name="connsiteY11" fmla="*/ 6310100 h 6310100"/>
                        <a:gd name="connsiteX12" fmla="*/ 0 w 13623187"/>
                        <a:gd name="connsiteY12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4 w 13623187"/>
                        <a:gd name="connsiteY10" fmla="*/ 6283569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47564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4570148 w 13623187"/>
                        <a:gd name="connsiteY10" fmla="*/ 4759569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27501 w 13623187"/>
                        <a:gd name="connsiteY10" fmla="*/ 4243753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5976918 w 13623187"/>
                        <a:gd name="connsiteY10" fmla="*/ 5040922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5 w 13623187"/>
                        <a:gd name="connsiteY10" fmla="*/ 6236676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53906"/>
                        <a:gd name="connsiteX1" fmla="*/ 4406025 w 13623187"/>
                        <a:gd name="connsiteY1" fmla="*/ 46892 h 6353906"/>
                        <a:gd name="connsiteX2" fmla="*/ 6774087 w 13623187"/>
                        <a:gd name="connsiteY2" fmla="*/ 5017476 h 6353906"/>
                        <a:gd name="connsiteX3" fmla="*/ 9235932 w 13623187"/>
                        <a:gd name="connsiteY3" fmla="*/ 23446 h 6353906"/>
                        <a:gd name="connsiteX4" fmla="*/ 12213595 w 13623187"/>
                        <a:gd name="connsiteY4" fmla="*/ 1430215 h 6353906"/>
                        <a:gd name="connsiteX5" fmla="*/ 13620364 w 13623187"/>
                        <a:gd name="connsiteY5" fmla="*/ 6310100 h 6353906"/>
                        <a:gd name="connsiteX6" fmla="*/ 10877164 w 13623187"/>
                        <a:gd name="connsiteY6" fmla="*/ 6307015 h 6353906"/>
                        <a:gd name="connsiteX7" fmla="*/ 10877165 w 13623187"/>
                        <a:gd name="connsiteY7" fmla="*/ 4103077 h 6353906"/>
                        <a:gd name="connsiteX8" fmla="*/ 10197225 w 13623187"/>
                        <a:gd name="connsiteY8" fmla="*/ 4267200 h 6353906"/>
                        <a:gd name="connsiteX9" fmla="*/ 10173779 w 13623187"/>
                        <a:gd name="connsiteY9" fmla="*/ 6307015 h 6353906"/>
                        <a:gd name="connsiteX10" fmla="*/ 3374395 w 13623187"/>
                        <a:gd name="connsiteY10" fmla="*/ 6353906 h 6353906"/>
                        <a:gd name="connsiteX11" fmla="*/ 3327501 w 13623187"/>
                        <a:gd name="connsiteY11" fmla="*/ 4243753 h 6353906"/>
                        <a:gd name="connsiteX12" fmla="*/ 2647564 w 13623187"/>
                        <a:gd name="connsiteY12" fmla="*/ 4220308 h 6353906"/>
                        <a:gd name="connsiteX13" fmla="*/ 2647564 w 13623187"/>
                        <a:gd name="connsiteY13" fmla="*/ 6283569 h 6353906"/>
                        <a:gd name="connsiteX14" fmla="*/ 0 w 13623187"/>
                        <a:gd name="connsiteY14" fmla="*/ 6310100 h 6353906"/>
                        <a:gd name="connsiteX15" fmla="*/ 0 w 13623187"/>
                        <a:gd name="connsiteY15" fmla="*/ 0 h 6353906"/>
                        <a:gd name="connsiteX0" fmla="*/ 0 w 13623187"/>
                        <a:gd name="connsiteY0" fmla="*/ 0 h 6377352"/>
                        <a:gd name="connsiteX1" fmla="*/ 4406025 w 13623187"/>
                        <a:gd name="connsiteY1" fmla="*/ 46892 h 6377352"/>
                        <a:gd name="connsiteX2" fmla="*/ 6774087 w 13623187"/>
                        <a:gd name="connsiteY2" fmla="*/ 5017476 h 6377352"/>
                        <a:gd name="connsiteX3" fmla="*/ 9235932 w 13623187"/>
                        <a:gd name="connsiteY3" fmla="*/ 23446 h 6377352"/>
                        <a:gd name="connsiteX4" fmla="*/ 12213595 w 13623187"/>
                        <a:gd name="connsiteY4" fmla="*/ 1430215 h 6377352"/>
                        <a:gd name="connsiteX5" fmla="*/ 13620364 w 13623187"/>
                        <a:gd name="connsiteY5" fmla="*/ 6310100 h 6377352"/>
                        <a:gd name="connsiteX6" fmla="*/ 10877164 w 13623187"/>
                        <a:gd name="connsiteY6" fmla="*/ 6307015 h 6377352"/>
                        <a:gd name="connsiteX7" fmla="*/ 10877165 w 13623187"/>
                        <a:gd name="connsiteY7" fmla="*/ 4103077 h 6377352"/>
                        <a:gd name="connsiteX8" fmla="*/ 10197225 w 13623187"/>
                        <a:gd name="connsiteY8" fmla="*/ 4267200 h 6377352"/>
                        <a:gd name="connsiteX9" fmla="*/ 10173779 w 13623187"/>
                        <a:gd name="connsiteY9" fmla="*/ 6307015 h 6377352"/>
                        <a:gd name="connsiteX10" fmla="*/ 3350949 w 13623187"/>
                        <a:gd name="connsiteY10" fmla="*/ 6377352 h 6377352"/>
                        <a:gd name="connsiteX11" fmla="*/ 3327501 w 13623187"/>
                        <a:gd name="connsiteY11" fmla="*/ 4243753 h 6377352"/>
                        <a:gd name="connsiteX12" fmla="*/ 2647564 w 13623187"/>
                        <a:gd name="connsiteY12" fmla="*/ 4220308 h 6377352"/>
                        <a:gd name="connsiteX13" fmla="*/ 2647564 w 13623187"/>
                        <a:gd name="connsiteY13" fmla="*/ 6283569 h 6377352"/>
                        <a:gd name="connsiteX14" fmla="*/ 0 w 13623187"/>
                        <a:gd name="connsiteY14" fmla="*/ 6310100 h 6377352"/>
                        <a:gd name="connsiteX15" fmla="*/ 0 w 13623187"/>
                        <a:gd name="connsiteY15" fmla="*/ 0 h 6377352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327501 w 13623187"/>
                        <a:gd name="connsiteY11" fmla="*/ 4243753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85552 h 6323089"/>
                        <a:gd name="connsiteX1" fmla="*/ 4406025 w 13623187"/>
                        <a:gd name="connsiteY1" fmla="*/ 39521 h 6323089"/>
                        <a:gd name="connsiteX2" fmla="*/ 6774087 w 13623187"/>
                        <a:gd name="connsiteY2" fmla="*/ 5010105 h 6323089"/>
                        <a:gd name="connsiteX3" fmla="*/ 9235932 w 13623187"/>
                        <a:gd name="connsiteY3" fmla="*/ 16075 h 6323089"/>
                        <a:gd name="connsiteX4" fmla="*/ 12213595 w 13623187"/>
                        <a:gd name="connsiteY4" fmla="*/ 1422844 h 6323089"/>
                        <a:gd name="connsiteX5" fmla="*/ 13620364 w 13623187"/>
                        <a:gd name="connsiteY5" fmla="*/ 6302729 h 6323089"/>
                        <a:gd name="connsiteX6" fmla="*/ 10877164 w 13623187"/>
                        <a:gd name="connsiteY6" fmla="*/ 6299644 h 6323089"/>
                        <a:gd name="connsiteX7" fmla="*/ 10877165 w 13623187"/>
                        <a:gd name="connsiteY7" fmla="*/ 4095706 h 6323089"/>
                        <a:gd name="connsiteX8" fmla="*/ 10197225 w 13623187"/>
                        <a:gd name="connsiteY8" fmla="*/ 4259829 h 6323089"/>
                        <a:gd name="connsiteX9" fmla="*/ 10173779 w 13623187"/>
                        <a:gd name="connsiteY9" fmla="*/ 6299644 h 6323089"/>
                        <a:gd name="connsiteX10" fmla="*/ 3397841 w 13623187"/>
                        <a:gd name="connsiteY10" fmla="*/ 6323089 h 6323089"/>
                        <a:gd name="connsiteX11" fmla="*/ 3421286 w 13623187"/>
                        <a:gd name="connsiteY11" fmla="*/ 4212936 h 6323089"/>
                        <a:gd name="connsiteX12" fmla="*/ 2647564 w 13623187"/>
                        <a:gd name="connsiteY12" fmla="*/ 4212937 h 6323089"/>
                        <a:gd name="connsiteX13" fmla="*/ 2647564 w 13623187"/>
                        <a:gd name="connsiteY13" fmla="*/ 6276198 h 6323089"/>
                        <a:gd name="connsiteX14" fmla="*/ 0 w 13623187"/>
                        <a:gd name="connsiteY14" fmla="*/ 6302729 h 6323089"/>
                        <a:gd name="connsiteX15" fmla="*/ 914400 w 13623187"/>
                        <a:gd name="connsiteY15" fmla="*/ 1985552 h 6323089"/>
                        <a:gd name="connsiteX0" fmla="*/ 937847 w 13646634"/>
                        <a:gd name="connsiteY0" fmla="*/ 1985552 h 6323089"/>
                        <a:gd name="connsiteX1" fmla="*/ 4429472 w 13646634"/>
                        <a:gd name="connsiteY1" fmla="*/ 39521 h 6323089"/>
                        <a:gd name="connsiteX2" fmla="*/ 6797534 w 13646634"/>
                        <a:gd name="connsiteY2" fmla="*/ 5010105 h 6323089"/>
                        <a:gd name="connsiteX3" fmla="*/ 9259379 w 13646634"/>
                        <a:gd name="connsiteY3" fmla="*/ 16075 h 6323089"/>
                        <a:gd name="connsiteX4" fmla="*/ 12237042 w 13646634"/>
                        <a:gd name="connsiteY4" fmla="*/ 1422844 h 6323089"/>
                        <a:gd name="connsiteX5" fmla="*/ 13643811 w 13646634"/>
                        <a:gd name="connsiteY5" fmla="*/ 6302729 h 6323089"/>
                        <a:gd name="connsiteX6" fmla="*/ 10900611 w 13646634"/>
                        <a:gd name="connsiteY6" fmla="*/ 6299644 h 6323089"/>
                        <a:gd name="connsiteX7" fmla="*/ 10900612 w 13646634"/>
                        <a:gd name="connsiteY7" fmla="*/ 4095706 h 6323089"/>
                        <a:gd name="connsiteX8" fmla="*/ 10220672 w 13646634"/>
                        <a:gd name="connsiteY8" fmla="*/ 4259829 h 6323089"/>
                        <a:gd name="connsiteX9" fmla="*/ 10197226 w 13646634"/>
                        <a:gd name="connsiteY9" fmla="*/ 6299644 h 6323089"/>
                        <a:gd name="connsiteX10" fmla="*/ 3421288 w 13646634"/>
                        <a:gd name="connsiteY10" fmla="*/ 6323089 h 6323089"/>
                        <a:gd name="connsiteX11" fmla="*/ 3444733 w 13646634"/>
                        <a:gd name="connsiteY11" fmla="*/ 4212936 h 6323089"/>
                        <a:gd name="connsiteX12" fmla="*/ 2671011 w 13646634"/>
                        <a:gd name="connsiteY12" fmla="*/ 4212937 h 6323089"/>
                        <a:gd name="connsiteX13" fmla="*/ 2671011 w 13646634"/>
                        <a:gd name="connsiteY13" fmla="*/ 6276198 h 6323089"/>
                        <a:gd name="connsiteX14" fmla="*/ 0 w 13646634"/>
                        <a:gd name="connsiteY14" fmla="*/ 6232390 h 6323089"/>
                        <a:gd name="connsiteX15" fmla="*/ 937847 w 13646634"/>
                        <a:gd name="connsiteY15" fmla="*/ 1985552 h 6323089"/>
                        <a:gd name="connsiteX0" fmla="*/ 867509 w 13576296"/>
                        <a:gd name="connsiteY0" fmla="*/ 1985552 h 6323089"/>
                        <a:gd name="connsiteX1" fmla="*/ 4359134 w 13576296"/>
                        <a:gd name="connsiteY1" fmla="*/ 39521 h 6323089"/>
                        <a:gd name="connsiteX2" fmla="*/ 6727196 w 13576296"/>
                        <a:gd name="connsiteY2" fmla="*/ 5010105 h 6323089"/>
                        <a:gd name="connsiteX3" fmla="*/ 9189041 w 13576296"/>
                        <a:gd name="connsiteY3" fmla="*/ 16075 h 6323089"/>
                        <a:gd name="connsiteX4" fmla="*/ 12166704 w 13576296"/>
                        <a:gd name="connsiteY4" fmla="*/ 1422844 h 6323089"/>
                        <a:gd name="connsiteX5" fmla="*/ 13573473 w 13576296"/>
                        <a:gd name="connsiteY5" fmla="*/ 6302729 h 6323089"/>
                        <a:gd name="connsiteX6" fmla="*/ 10830273 w 13576296"/>
                        <a:gd name="connsiteY6" fmla="*/ 6299644 h 6323089"/>
                        <a:gd name="connsiteX7" fmla="*/ 10830274 w 13576296"/>
                        <a:gd name="connsiteY7" fmla="*/ 4095706 h 6323089"/>
                        <a:gd name="connsiteX8" fmla="*/ 10150334 w 13576296"/>
                        <a:gd name="connsiteY8" fmla="*/ 4259829 h 6323089"/>
                        <a:gd name="connsiteX9" fmla="*/ 10126888 w 13576296"/>
                        <a:gd name="connsiteY9" fmla="*/ 6299644 h 6323089"/>
                        <a:gd name="connsiteX10" fmla="*/ 3350950 w 13576296"/>
                        <a:gd name="connsiteY10" fmla="*/ 6323089 h 6323089"/>
                        <a:gd name="connsiteX11" fmla="*/ 3374395 w 13576296"/>
                        <a:gd name="connsiteY11" fmla="*/ 4212936 h 6323089"/>
                        <a:gd name="connsiteX12" fmla="*/ 2600673 w 13576296"/>
                        <a:gd name="connsiteY12" fmla="*/ 4212937 h 6323089"/>
                        <a:gd name="connsiteX13" fmla="*/ 2600673 w 13576296"/>
                        <a:gd name="connsiteY13" fmla="*/ 6276198 h 6323089"/>
                        <a:gd name="connsiteX14" fmla="*/ 0 w 13576296"/>
                        <a:gd name="connsiteY14" fmla="*/ 6302729 h 6323089"/>
                        <a:gd name="connsiteX15" fmla="*/ 867509 w 13576296"/>
                        <a:gd name="connsiteY15" fmla="*/ 1985552 h 6323089"/>
                        <a:gd name="connsiteX0" fmla="*/ 875123 w 13583910"/>
                        <a:gd name="connsiteY0" fmla="*/ 1985552 h 6323089"/>
                        <a:gd name="connsiteX1" fmla="*/ 4366748 w 13583910"/>
                        <a:gd name="connsiteY1" fmla="*/ 39521 h 6323089"/>
                        <a:gd name="connsiteX2" fmla="*/ 6734810 w 13583910"/>
                        <a:gd name="connsiteY2" fmla="*/ 5010105 h 6323089"/>
                        <a:gd name="connsiteX3" fmla="*/ 9196655 w 13583910"/>
                        <a:gd name="connsiteY3" fmla="*/ 16075 h 6323089"/>
                        <a:gd name="connsiteX4" fmla="*/ 12174318 w 13583910"/>
                        <a:gd name="connsiteY4" fmla="*/ 1422844 h 6323089"/>
                        <a:gd name="connsiteX5" fmla="*/ 13581087 w 13583910"/>
                        <a:gd name="connsiteY5" fmla="*/ 6302729 h 6323089"/>
                        <a:gd name="connsiteX6" fmla="*/ 10837887 w 13583910"/>
                        <a:gd name="connsiteY6" fmla="*/ 6299644 h 6323089"/>
                        <a:gd name="connsiteX7" fmla="*/ 10837888 w 13583910"/>
                        <a:gd name="connsiteY7" fmla="*/ 4095706 h 6323089"/>
                        <a:gd name="connsiteX8" fmla="*/ 10157948 w 13583910"/>
                        <a:gd name="connsiteY8" fmla="*/ 4259829 h 6323089"/>
                        <a:gd name="connsiteX9" fmla="*/ 10134502 w 13583910"/>
                        <a:gd name="connsiteY9" fmla="*/ 6299644 h 6323089"/>
                        <a:gd name="connsiteX10" fmla="*/ 3358564 w 13583910"/>
                        <a:gd name="connsiteY10" fmla="*/ 6323089 h 6323089"/>
                        <a:gd name="connsiteX11" fmla="*/ 3382009 w 13583910"/>
                        <a:gd name="connsiteY11" fmla="*/ 4212936 h 6323089"/>
                        <a:gd name="connsiteX12" fmla="*/ 2608287 w 13583910"/>
                        <a:gd name="connsiteY12" fmla="*/ 4212937 h 6323089"/>
                        <a:gd name="connsiteX13" fmla="*/ 2608287 w 13583910"/>
                        <a:gd name="connsiteY13" fmla="*/ 6276198 h 6323089"/>
                        <a:gd name="connsiteX14" fmla="*/ 7614 w 13583910"/>
                        <a:gd name="connsiteY14" fmla="*/ 6302729 h 6323089"/>
                        <a:gd name="connsiteX15" fmla="*/ 875123 w 13583910"/>
                        <a:gd name="connsiteY15" fmla="*/ 1985552 h 6323089"/>
                        <a:gd name="connsiteX0" fmla="*/ 1154365 w 13581798"/>
                        <a:gd name="connsiteY0" fmla="*/ 1654535 h 6343764"/>
                        <a:gd name="connsiteX1" fmla="*/ 4364636 w 13581798"/>
                        <a:gd name="connsiteY1" fmla="*/ 60196 h 6343764"/>
                        <a:gd name="connsiteX2" fmla="*/ 6732698 w 13581798"/>
                        <a:gd name="connsiteY2" fmla="*/ 5030780 h 6343764"/>
                        <a:gd name="connsiteX3" fmla="*/ 9194543 w 13581798"/>
                        <a:gd name="connsiteY3" fmla="*/ 36750 h 6343764"/>
                        <a:gd name="connsiteX4" fmla="*/ 12172206 w 13581798"/>
                        <a:gd name="connsiteY4" fmla="*/ 1443519 h 6343764"/>
                        <a:gd name="connsiteX5" fmla="*/ 13578975 w 13581798"/>
                        <a:gd name="connsiteY5" fmla="*/ 6323404 h 6343764"/>
                        <a:gd name="connsiteX6" fmla="*/ 10835775 w 13581798"/>
                        <a:gd name="connsiteY6" fmla="*/ 6320319 h 6343764"/>
                        <a:gd name="connsiteX7" fmla="*/ 10835776 w 13581798"/>
                        <a:gd name="connsiteY7" fmla="*/ 4116381 h 6343764"/>
                        <a:gd name="connsiteX8" fmla="*/ 10155836 w 13581798"/>
                        <a:gd name="connsiteY8" fmla="*/ 4280504 h 6343764"/>
                        <a:gd name="connsiteX9" fmla="*/ 10132390 w 13581798"/>
                        <a:gd name="connsiteY9" fmla="*/ 6320319 h 6343764"/>
                        <a:gd name="connsiteX10" fmla="*/ 3356452 w 13581798"/>
                        <a:gd name="connsiteY10" fmla="*/ 6343764 h 6343764"/>
                        <a:gd name="connsiteX11" fmla="*/ 3379897 w 13581798"/>
                        <a:gd name="connsiteY11" fmla="*/ 4233611 h 6343764"/>
                        <a:gd name="connsiteX12" fmla="*/ 2606175 w 13581798"/>
                        <a:gd name="connsiteY12" fmla="*/ 4233612 h 6343764"/>
                        <a:gd name="connsiteX13" fmla="*/ 2606175 w 13581798"/>
                        <a:gd name="connsiteY13" fmla="*/ 6296873 h 6343764"/>
                        <a:gd name="connsiteX14" fmla="*/ 5502 w 13581798"/>
                        <a:gd name="connsiteY14" fmla="*/ 6323404 h 6343764"/>
                        <a:gd name="connsiteX15" fmla="*/ 1154365 w 13581798"/>
                        <a:gd name="connsiteY15" fmla="*/ 1654535 h 6343764"/>
                        <a:gd name="connsiteX0" fmla="*/ 1154012 w 13581445"/>
                        <a:gd name="connsiteY0" fmla="*/ 1654535 h 6343764"/>
                        <a:gd name="connsiteX1" fmla="*/ 4364283 w 13581445"/>
                        <a:gd name="connsiteY1" fmla="*/ 60196 h 6343764"/>
                        <a:gd name="connsiteX2" fmla="*/ 6732345 w 13581445"/>
                        <a:gd name="connsiteY2" fmla="*/ 5030780 h 6343764"/>
                        <a:gd name="connsiteX3" fmla="*/ 9194190 w 13581445"/>
                        <a:gd name="connsiteY3" fmla="*/ 36750 h 6343764"/>
                        <a:gd name="connsiteX4" fmla="*/ 12171853 w 13581445"/>
                        <a:gd name="connsiteY4" fmla="*/ 1443519 h 6343764"/>
                        <a:gd name="connsiteX5" fmla="*/ 13578622 w 13581445"/>
                        <a:gd name="connsiteY5" fmla="*/ 6323404 h 6343764"/>
                        <a:gd name="connsiteX6" fmla="*/ 10835422 w 13581445"/>
                        <a:gd name="connsiteY6" fmla="*/ 6320319 h 6343764"/>
                        <a:gd name="connsiteX7" fmla="*/ 10835423 w 13581445"/>
                        <a:gd name="connsiteY7" fmla="*/ 4116381 h 6343764"/>
                        <a:gd name="connsiteX8" fmla="*/ 10155483 w 13581445"/>
                        <a:gd name="connsiteY8" fmla="*/ 4280504 h 6343764"/>
                        <a:gd name="connsiteX9" fmla="*/ 10132037 w 13581445"/>
                        <a:gd name="connsiteY9" fmla="*/ 6320319 h 6343764"/>
                        <a:gd name="connsiteX10" fmla="*/ 3356099 w 13581445"/>
                        <a:gd name="connsiteY10" fmla="*/ 6343764 h 6343764"/>
                        <a:gd name="connsiteX11" fmla="*/ 3379544 w 13581445"/>
                        <a:gd name="connsiteY11" fmla="*/ 4233611 h 6343764"/>
                        <a:gd name="connsiteX12" fmla="*/ 2605822 w 13581445"/>
                        <a:gd name="connsiteY12" fmla="*/ 4233612 h 6343764"/>
                        <a:gd name="connsiteX13" fmla="*/ 2605822 w 13581445"/>
                        <a:gd name="connsiteY13" fmla="*/ 6296873 h 6343764"/>
                        <a:gd name="connsiteX14" fmla="*/ 5149 w 13581445"/>
                        <a:gd name="connsiteY14" fmla="*/ 6323404 h 6343764"/>
                        <a:gd name="connsiteX15" fmla="*/ 1154012 w 13581445"/>
                        <a:gd name="connsiteY15" fmla="*/ 1654535 h 6343764"/>
                        <a:gd name="connsiteX0" fmla="*/ 1227606 w 13655039"/>
                        <a:gd name="connsiteY0" fmla="*/ 1654535 h 6343764"/>
                        <a:gd name="connsiteX1" fmla="*/ 4437877 w 13655039"/>
                        <a:gd name="connsiteY1" fmla="*/ 60196 h 6343764"/>
                        <a:gd name="connsiteX2" fmla="*/ 6805939 w 13655039"/>
                        <a:gd name="connsiteY2" fmla="*/ 5030780 h 6343764"/>
                        <a:gd name="connsiteX3" fmla="*/ 9267784 w 13655039"/>
                        <a:gd name="connsiteY3" fmla="*/ 36750 h 6343764"/>
                        <a:gd name="connsiteX4" fmla="*/ 12245447 w 13655039"/>
                        <a:gd name="connsiteY4" fmla="*/ 1443519 h 6343764"/>
                        <a:gd name="connsiteX5" fmla="*/ 13652216 w 13655039"/>
                        <a:gd name="connsiteY5" fmla="*/ 6323404 h 6343764"/>
                        <a:gd name="connsiteX6" fmla="*/ 10909016 w 13655039"/>
                        <a:gd name="connsiteY6" fmla="*/ 6320319 h 6343764"/>
                        <a:gd name="connsiteX7" fmla="*/ 10909017 w 13655039"/>
                        <a:gd name="connsiteY7" fmla="*/ 4116381 h 6343764"/>
                        <a:gd name="connsiteX8" fmla="*/ 10229077 w 13655039"/>
                        <a:gd name="connsiteY8" fmla="*/ 4280504 h 6343764"/>
                        <a:gd name="connsiteX9" fmla="*/ 10205631 w 13655039"/>
                        <a:gd name="connsiteY9" fmla="*/ 6320319 h 6343764"/>
                        <a:gd name="connsiteX10" fmla="*/ 3429693 w 13655039"/>
                        <a:gd name="connsiteY10" fmla="*/ 6343764 h 6343764"/>
                        <a:gd name="connsiteX11" fmla="*/ 3453138 w 13655039"/>
                        <a:gd name="connsiteY11" fmla="*/ 4233611 h 6343764"/>
                        <a:gd name="connsiteX12" fmla="*/ 2679416 w 13655039"/>
                        <a:gd name="connsiteY12" fmla="*/ 4233612 h 6343764"/>
                        <a:gd name="connsiteX13" fmla="*/ 2679416 w 13655039"/>
                        <a:gd name="connsiteY13" fmla="*/ 6296873 h 6343764"/>
                        <a:gd name="connsiteX14" fmla="*/ 78743 w 13655039"/>
                        <a:gd name="connsiteY14" fmla="*/ 6323404 h 6343764"/>
                        <a:gd name="connsiteX15" fmla="*/ 1227606 w 13655039"/>
                        <a:gd name="connsiteY15" fmla="*/ 1654535 h 6343764"/>
                        <a:gd name="connsiteX0" fmla="*/ 1227606 w 13655039"/>
                        <a:gd name="connsiteY0" fmla="*/ 1626092 h 6315321"/>
                        <a:gd name="connsiteX1" fmla="*/ 4437877 w 13655039"/>
                        <a:gd name="connsiteY1" fmla="*/ 31753 h 6315321"/>
                        <a:gd name="connsiteX2" fmla="*/ 6805939 w 13655039"/>
                        <a:gd name="connsiteY2" fmla="*/ 5002337 h 6315321"/>
                        <a:gd name="connsiteX3" fmla="*/ 9267784 w 13655039"/>
                        <a:gd name="connsiteY3" fmla="*/ 8307 h 6315321"/>
                        <a:gd name="connsiteX4" fmla="*/ 12245447 w 13655039"/>
                        <a:gd name="connsiteY4" fmla="*/ 1415076 h 6315321"/>
                        <a:gd name="connsiteX5" fmla="*/ 13652216 w 13655039"/>
                        <a:gd name="connsiteY5" fmla="*/ 6294961 h 6315321"/>
                        <a:gd name="connsiteX6" fmla="*/ 10909016 w 13655039"/>
                        <a:gd name="connsiteY6" fmla="*/ 6291876 h 6315321"/>
                        <a:gd name="connsiteX7" fmla="*/ 10909017 w 13655039"/>
                        <a:gd name="connsiteY7" fmla="*/ 4087938 h 6315321"/>
                        <a:gd name="connsiteX8" fmla="*/ 10229077 w 13655039"/>
                        <a:gd name="connsiteY8" fmla="*/ 4252061 h 6315321"/>
                        <a:gd name="connsiteX9" fmla="*/ 10205631 w 13655039"/>
                        <a:gd name="connsiteY9" fmla="*/ 6291876 h 6315321"/>
                        <a:gd name="connsiteX10" fmla="*/ 3429693 w 13655039"/>
                        <a:gd name="connsiteY10" fmla="*/ 6315321 h 6315321"/>
                        <a:gd name="connsiteX11" fmla="*/ 3453138 w 13655039"/>
                        <a:gd name="connsiteY11" fmla="*/ 4205168 h 6315321"/>
                        <a:gd name="connsiteX12" fmla="*/ 2679416 w 13655039"/>
                        <a:gd name="connsiteY12" fmla="*/ 4205169 h 6315321"/>
                        <a:gd name="connsiteX13" fmla="*/ 2679416 w 13655039"/>
                        <a:gd name="connsiteY13" fmla="*/ 6268430 h 6315321"/>
                        <a:gd name="connsiteX14" fmla="*/ 78743 w 13655039"/>
                        <a:gd name="connsiteY14" fmla="*/ 6294961 h 6315321"/>
                        <a:gd name="connsiteX15" fmla="*/ 1227606 w 13655039"/>
                        <a:gd name="connsiteY15" fmla="*/ 1626092 h 6315321"/>
                        <a:gd name="connsiteX0" fmla="*/ 1227606 w 13655039"/>
                        <a:gd name="connsiteY0" fmla="*/ 1618416 h 6307645"/>
                        <a:gd name="connsiteX1" fmla="*/ 4437877 w 13655039"/>
                        <a:gd name="connsiteY1" fmla="*/ 24077 h 6307645"/>
                        <a:gd name="connsiteX2" fmla="*/ 6805939 w 13655039"/>
                        <a:gd name="connsiteY2" fmla="*/ 4994661 h 6307645"/>
                        <a:gd name="connsiteX3" fmla="*/ 9267784 w 13655039"/>
                        <a:gd name="connsiteY3" fmla="*/ 631 h 6307645"/>
                        <a:gd name="connsiteX4" fmla="*/ 12245447 w 13655039"/>
                        <a:gd name="connsiteY4" fmla="*/ 1407400 h 6307645"/>
                        <a:gd name="connsiteX5" fmla="*/ 13652216 w 13655039"/>
                        <a:gd name="connsiteY5" fmla="*/ 6287285 h 6307645"/>
                        <a:gd name="connsiteX6" fmla="*/ 10909016 w 13655039"/>
                        <a:gd name="connsiteY6" fmla="*/ 6284200 h 6307645"/>
                        <a:gd name="connsiteX7" fmla="*/ 10909017 w 13655039"/>
                        <a:gd name="connsiteY7" fmla="*/ 4080262 h 6307645"/>
                        <a:gd name="connsiteX8" fmla="*/ 10229077 w 13655039"/>
                        <a:gd name="connsiteY8" fmla="*/ 4244385 h 6307645"/>
                        <a:gd name="connsiteX9" fmla="*/ 10205631 w 13655039"/>
                        <a:gd name="connsiteY9" fmla="*/ 6284200 h 6307645"/>
                        <a:gd name="connsiteX10" fmla="*/ 3429693 w 13655039"/>
                        <a:gd name="connsiteY10" fmla="*/ 6307645 h 6307645"/>
                        <a:gd name="connsiteX11" fmla="*/ 3453138 w 13655039"/>
                        <a:gd name="connsiteY11" fmla="*/ 4197492 h 6307645"/>
                        <a:gd name="connsiteX12" fmla="*/ 2679416 w 13655039"/>
                        <a:gd name="connsiteY12" fmla="*/ 4197493 h 6307645"/>
                        <a:gd name="connsiteX13" fmla="*/ 2679416 w 13655039"/>
                        <a:gd name="connsiteY13" fmla="*/ 6260754 h 6307645"/>
                        <a:gd name="connsiteX14" fmla="*/ 78743 w 13655039"/>
                        <a:gd name="connsiteY14" fmla="*/ 6287285 h 6307645"/>
                        <a:gd name="connsiteX15" fmla="*/ 1227606 w 1365503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10213801 w 13663209"/>
                        <a:gd name="connsiteY9" fmla="*/ 6284200 h 6307645"/>
                        <a:gd name="connsiteX10" fmla="*/ 3437863 w 13663209"/>
                        <a:gd name="connsiteY10" fmla="*/ 6307645 h 6307645"/>
                        <a:gd name="connsiteX11" fmla="*/ 3461308 w 13663209"/>
                        <a:gd name="connsiteY11" fmla="*/ 4197492 h 6307645"/>
                        <a:gd name="connsiteX12" fmla="*/ 2687586 w 13663209"/>
                        <a:gd name="connsiteY12" fmla="*/ 4197493 h 6307645"/>
                        <a:gd name="connsiteX13" fmla="*/ 2687586 w 13663209"/>
                        <a:gd name="connsiteY13" fmla="*/ 6260754 h 6307645"/>
                        <a:gd name="connsiteX14" fmla="*/ 86913 w 13663209"/>
                        <a:gd name="connsiteY14" fmla="*/ 6287285 h 6307645"/>
                        <a:gd name="connsiteX15" fmla="*/ 1235776 w 13663209"/>
                        <a:gd name="connsiteY15" fmla="*/ 1618416 h 6307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3663209" h="6307645">
                          <a:moveTo>
                            <a:pt x="1235776" y="1618416"/>
                          </a:moveTo>
                          <a:cubicBezTo>
                            <a:pt x="2071405" y="758724"/>
                            <a:pt x="3727649" y="-30631"/>
                            <a:pt x="4446047" y="24077"/>
                          </a:cubicBezTo>
                          <a:lnTo>
                            <a:pt x="6814109" y="4994661"/>
                          </a:lnTo>
                          <a:lnTo>
                            <a:pt x="9275954" y="631"/>
                          </a:lnTo>
                          <a:cubicBezTo>
                            <a:pt x="9705800" y="-22816"/>
                            <a:pt x="11401739" y="610230"/>
                            <a:pt x="12253617" y="1407400"/>
                          </a:cubicBezTo>
                          <a:cubicBezTo>
                            <a:pt x="13590047" y="2776120"/>
                            <a:pt x="13683833" y="5176472"/>
                            <a:pt x="13660386" y="6287285"/>
                          </a:cubicBezTo>
                          <a:lnTo>
                            <a:pt x="10917186" y="6284200"/>
                          </a:lnTo>
                          <a:cubicBezTo>
                            <a:pt x="10917186" y="5549554"/>
                            <a:pt x="10917187" y="4814908"/>
                            <a:pt x="10917187" y="4080262"/>
                          </a:cubicBezTo>
                          <a:cubicBezTo>
                            <a:pt x="10901555" y="3759831"/>
                            <a:pt x="10229432" y="3462847"/>
                            <a:pt x="10237247" y="4244385"/>
                          </a:cubicBezTo>
                          <a:lnTo>
                            <a:pt x="10213801" y="6284200"/>
                          </a:lnTo>
                          <a:lnTo>
                            <a:pt x="3437863" y="6307645"/>
                          </a:lnTo>
                          <a:lnTo>
                            <a:pt x="3461308" y="4197492"/>
                          </a:lnTo>
                          <a:cubicBezTo>
                            <a:pt x="3367524" y="3541000"/>
                            <a:pt x="2617248" y="3869247"/>
                            <a:pt x="2687586" y="4197493"/>
                          </a:cubicBezTo>
                          <a:lnTo>
                            <a:pt x="2687586" y="6260754"/>
                          </a:lnTo>
                          <a:lnTo>
                            <a:pt x="86913" y="6287285"/>
                          </a:lnTo>
                          <a:cubicBezTo>
                            <a:pt x="-327301" y="3183549"/>
                            <a:pt x="852822" y="2189967"/>
                            <a:pt x="1235776" y="1618416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7" name="Freeform 338">
                      <a:extLst>
                        <a:ext uri="{FF2B5EF4-FFF2-40B4-BE49-F238E27FC236}">
                          <a16:creationId xmlns:a16="http://schemas.microsoft.com/office/drawing/2014/main" id="{1475EDEB-FB98-49F6-A58E-CB6A7EE3B6D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828198" y="4385784"/>
                      <a:ext cx="1081196" cy="1133975"/>
                    </a:xfrm>
                    <a:custGeom>
                      <a:avLst/>
                      <a:gdLst>
                        <a:gd name="T0" fmla="*/ 7 w 7"/>
                        <a:gd name="T1" fmla="*/ 2 h 7"/>
                        <a:gd name="T2" fmla="*/ 7 w 7"/>
                        <a:gd name="T3" fmla="*/ 2 h 7"/>
                        <a:gd name="T4" fmla="*/ 7 w 7"/>
                        <a:gd name="T5" fmla="*/ 4 h 7"/>
                        <a:gd name="T6" fmla="*/ 4 w 7"/>
                        <a:gd name="T7" fmla="*/ 7 h 7"/>
                        <a:gd name="T8" fmla="*/ 2 w 7"/>
                        <a:gd name="T9" fmla="*/ 7 h 7"/>
                        <a:gd name="T10" fmla="*/ 2 w 7"/>
                        <a:gd name="T11" fmla="*/ 5 h 7"/>
                        <a:gd name="T12" fmla="*/ 0 w 7"/>
                        <a:gd name="T13" fmla="*/ 2 h 7"/>
                        <a:gd name="T14" fmla="*/ 0 w 7"/>
                        <a:gd name="T15" fmla="*/ 2 h 7"/>
                        <a:gd name="T16" fmla="*/ 0 w 7"/>
                        <a:gd name="T17" fmla="*/ 0 h 7"/>
                        <a:gd name="T18" fmla="*/ 7 w 7"/>
                        <a:gd name="T19" fmla="*/ 2 h 7"/>
                        <a:gd name="connsiteX0" fmla="*/ 10000 w 10000"/>
                        <a:gd name="connsiteY0" fmla="*/ 2857 h 10000"/>
                        <a:gd name="connsiteX1" fmla="*/ 10000 w 10000"/>
                        <a:gd name="connsiteY1" fmla="*/ 2857 h 10000"/>
                        <a:gd name="connsiteX2" fmla="*/ 10000 w 10000"/>
                        <a:gd name="connsiteY2" fmla="*/ 5714 h 10000"/>
                        <a:gd name="connsiteX3" fmla="*/ 5714 w 10000"/>
                        <a:gd name="connsiteY3" fmla="*/ 10000 h 10000"/>
                        <a:gd name="connsiteX4" fmla="*/ 2857 w 10000"/>
                        <a:gd name="connsiteY4" fmla="*/ 10000 h 10000"/>
                        <a:gd name="connsiteX5" fmla="*/ 2857 w 10000"/>
                        <a:gd name="connsiteY5" fmla="*/ 7143 h 10000"/>
                        <a:gd name="connsiteX6" fmla="*/ 0 w 10000"/>
                        <a:gd name="connsiteY6" fmla="*/ 2857 h 10000"/>
                        <a:gd name="connsiteX7" fmla="*/ 0 w 10000"/>
                        <a:gd name="connsiteY7" fmla="*/ 0 h 10000"/>
                        <a:gd name="connsiteX8" fmla="*/ 10000 w 10000"/>
                        <a:gd name="connsiteY8" fmla="*/ 2857 h 10000"/>
                        <a:gd name="connsiteX0" fmla="*/ 10495 w 10495"/>
                        <a:gd name="connsiteY0" fmla="*/ 2857 h 10000"/>
                        <a:gd name="connsiteX1" fmla="*/ 10495 w 10495"/>
                        <a:gd name="connsiteY1" fmla="*/ 2857 h 10000"/>
                        <a:gd name="connsiteX2" fmla="*/ 10495 w 10495"/>
                        <a:gd name="connsiteY2" fmla="*/ 5714 h 10000"/>
                        <a:gd name="connsiteX3" fmla="*/ 6209 w 10495"/>
                        <a:gd name="connsiteY3" fmla="*/ 10000 h 10000"/>
                        <a:gd name="connsiteX4" fmla="*/ 3352 w 10495"/>
                        <a:gd name="connsiteY4" fmla="*/ 10000 h 10000"/>
                        <a:gd name="connsiteX5" fmla="*/ 3352 w 10495"/>
                        <a:gd name="connsiteY5" fmla="*/ 7143 h 10000"/>
                        <a:gd name="connsiteX6" fmla="*/ 495 w 10495"/>
                        <a:gd name="connsiteY6" fmla="*/ 2857 h 10000"/>
                        <a:gd name="connsiteX7" fmla="*/ 495 w 10495"/>
                        <a:gd name="connsiteY7" fmla="*/ 0 h 10000"/>
                        <a:gd name="connsiteX8" fmla="*/ 10495 w 10495"/>
                        <a:gd name="connsiteY8" fmla="*/ 2857 h 10000"/>
                        <a:gd name="connsiteX0" fmla="*/ 10746 w 10746"/>
                        <a:gd name="connsiteY0" fmla="*/ 2857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8" fmla="*/ 10746 w 10746"/>
                        <a:gd name="connsiteY8" fmla="*/ 2857 h 10000"/>
                        <a:gd name="connsiteX0" fmla="*/ 10746 w 10746"/>
                        <a:gd name="connsiteY0" fmla="*/ 2998 h 10141"/>
                        <a:gd name="connsiteX1" fmla="*/ 10746 w 10746"/>
                        <a:gd name="connsiteY1" fmla="*/ 2998 h 10141"/>
                        <a:gd name="connsiteX2" fmla="*/ 10746 w 10746"/>
                        <a:gd name="connsiteY2" fmla="*/ 5855 h 10141"/>
                        <a:gd name="connsiteX3" fmla="*/ 6460 w 10746"/>
                        <a:gd name="connsiteY3" fmla="*/ 10141 h 10141"/>
                        <a:gd name="connsiteX4" fmla="*/ 3603 w 10746"/>
                        <a:gd name="connsiteY4" fmla="*/ 10141 h 10141"/>
                        <a:gd name="connsiteX5" fmla="*/ 3603 w 10746"/>
                        <a:gd name="connsiteY5" fmla="*/ 7284 h 10141"/>
                        <a:gd name="connsiteX6" fmla="*/ 746 w 10746"/>
                        <a:gd name="connsiteY6" fmla="*/ 2998 h 10141"/>
                        <a:gd name="connsiteX7" fmla="*/ 746 w 10746"/>
                        <a:gd name="connsiteY7" fmla="*/ 141 h 10141"/>
                        <a:gd name="connsiteX8" fmla="*/ 10746 w 10746"/>
                        <a:gd name="connsiteY8" fmla="*/ 2998 h 10141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173 h 10173"/>
                        <a:gd name="connsiteX1" fmla="*/ 10746 w 10746"/>
                        <a:gd name="connsiteY1" fmla="*/ 3030 h 10173"/>
                        <a:gd name="connsiteX2" fmla="*/ 10746 w 10746"/>
                        <a:gd name="connsiteY2" fmla="*/ 5887 h 10173"/>
                        <a:gd name="connsiteX3" fmla="*/ 6460 w 10746"/>
                        <a:gd name="connsiteY3" fmla="*/ 10173 h 10173"/>
                        <a:gd name="connsiteX4" fmla="*/ 3603 w 10746"/>
                        <a:gd name="connsiteY4" fmla="*/ 10173 h 10173"/>
                        <a:gd name="connsiteX5" fmla="*/ 3603 w 10746"/>
                        <a:gd name="connsiteY5" fmla="*/ 7316 h 10173"/>
                        <a:gd name="connsiteX6" fmla="*/ 746 w 10746"/>
                        <a:gd name="connsiteY6" fmla="*/ 3030 h 10173"/>
                        <a:gd name="connsiteX7" fmla="*/ 746 w 10746"/>
                        <a:gd name="connsiteY7" fmla="*/ 173 h 10173"/>
                        <a:gd name="connsiteX0" fmla="*/ 746 w 11186"/>
                        <a:gd name="connsiteY0" fmla="*/ 173 h 10173"/>
                        <a:gd name="connsiteX1" fmla="*/ 10746 w 11186"/>
                        <a:gd name="connsiteY1" fmla="*/ 3030 h 10173"/>
                        <a:gd name="connsiteX2" fmla="*/ 10746 w 11186"/>
                        <a:gd name="connsiteY2" fmla="*/ 5887 h 10173"/>
                        <a:gd name="connsiteX3" fmla="*/ 6460 w 11186"/>
                        <a:gd name="connsiteY3" fmla="*/ 10173 h 10173"/>
                        <a:gd name="connsiteX4" fmla="*/ 3603 w 11186"/>
                        <a:gd name="connsiteY4" fmla="*/ 10173 h 10173"/>
                        <a:gd name="connsiteX5" fmla="*/ 3603 w 11186"/>
                        <a:gd name="connsiteY5" fmla="*/ 7316 h 10173"/>
                        <a:gd name="connsiteX6" fmla="*/ 746 w 11186"/>
                        <a:gd name="connsiteY6" fmla="*/ 3030 h 10173"/>
                        <a:gd name="connsiteX7" fmla="*/ 746 w 11186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3603 w 11634"/>
                        <a:gd name="connsiteY5" fmla="*/ 7316 h 10173"/>
                        <a:gd name="connsiteX6" fmla="*/ 746 w 11634"/>
                        <a:gd name="connsiteY6" fmla="*/ 3030 h 10173"/>
                        <a:gd name="connsiteX7" fmla="*/ 746 w 11634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781"/>
                        <a:gd name="connsiteY0" fmla="*/ 278 h 10278"/>
                        <a:gd name="connsiteX1" fmla="*/ 10994 w 11781"/>
                        <a:gd name="connsiteY1" fmla="*/ 2143 h 10278"/>
                        <a:gd name="connsiteX2" fmla="*/ 10746 w 11781"/>
                        <a:gd name="connsiteY2" fmla="*/ 5992 h 10278"/>
                        <a:gd name="connsiteX3" fmla="*/ 6460 w 11781"/>
                        <a:gd name="connsiteY3" fmla="*/ 10278 h 10278"/>
                        <a:gd name="connsiteX4" fmla="*/ 5090 w 11781"/>
                        <a:gd name="connsiteY4" fmla="*/ 10154 h 10278"/>
                        <a:gd name="connsiteX5" fmla="*/ 746 w 11781"/>
                        <a:gd name="connsiteY5" fmla="*/ 3135 h 10278"/>
                        <a:gd name="connsiteX6" fmla="*/ 746 w 11781"/>
                        <a:gd name="connsiteY6" fmla="*/ 278 h 10278"/>
                        <a:gd name="connsiteX0" fmla="*/ 746 w 11625"/>
                        <a:gd name="connsiteY0" fmla="*/ 278 h 10278"/>
                        <a:gd name="connsiteX1" fmla="*/ 10994 w 11625"/>
                        <a:gd name="connsiteY1" fmla="*/ 2143 h 10278"/>
                        <a:gd name="connsiteX2" fmla="*/ 10746 w 11625"/>
                        <a:gd name="connsiteY2" fmla="*/ 5992 h 10278"/>
                        <a:gd name="connsiteX3" fmla="*/ 6460 w 11625"/>
                        <a:gd name="connsiteY3" fmla="*/ 10278 h 10278"/>
                        <a:gd name="connsiteX4" fmla="*/ 5090 w 11625"/>
                        <a:gd name="connsiteY4" fmla="*/ 10154 h 10278"/>
                        <a:gd name="connsiteX5" fmla="*/ 746 w 11625"/>
                        <a:gd name="connsiteY5" fmla="*/ 3135 h 10278"/>
                        <a:gd name="connsiteX6" fmla="*/ 746 w 11625"/>
                        <a:gd name="connsiteY6" fmla="*/ 278 h 10278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3086 w 13965"/>
                        <a:gd name="connsiteY0" fmla="*/ 278 h 10526"/>
                        <a:gd name="connsiteX1" fmla="*/ 13334 w 13965"/>
                        <a:gd name="connsiteY1" fmla="*/ 2143 h 10526"/>
                        <a:gd name="connsiteX2" fmla="*/ 13086 w 13965"/>
                        <a:gd name="connsiteY2" fmla="*/ 5992 h 10526"/>
                        <a:gd name="connsiteX3" fmla="*/ 8304 w 13965"/>
                        <a:gd name="connsiteY3" fmla="*/ 10526 h 10526"/>
                        <a:gd name="connsiteX4" fmla="*/ 7430 w 13965"/>
                        <a:gd name="connsiteY4" fmla="*/ 10154 h 10526"/>
                        <a:gd name="connsiteX5" fmla="*/ 239 w 13965"/>
                        <a:gd name="connsiteY5" fmla="*/ 4287 h 10526"/>
                        <a:gd name="connsiteX6" fmla="*/ 3086 w 13965"/>
                        <a:gd name="connsiteY6" fmla="*/ 278 h 10526"/>
                        <a:gd name="connsiteX0" fmla="*/ 3600 w 13937"/>
                        <a:gd name="connsiteY0" fmla="*/ 135 h 12078"/>
                        <a:gd name="connsiteX1" fmla="*/ 13306 w 13937"/>
                        <a:gd name="connsiteY1" fmla="*/ 3695 h 12078"/>
                        <a:gd name="connsiteX2" fmla="*/ 13058 w 13937"/>
                        <a:gd name="connsiteY2" fmla="*/ 7544 h 12078"/>
                        <a:gd name="connsiteX3" fmla="*/ 8276 w 13937"/>
                        <a:gd name="connsiteY3" fmla="*/ 12078 h 12078"/>
                        <a:gd name="connsiteX4" fmla="*/ 7402 w 13937"/>
                        <a:gd name="connsiteY4" fmla="*/ 11706 h 12078"/>
                        <a:gd name="connsiteX5" fmla="*/ 211 w 13937"/>
                        <a:gd name="connsiteY5" fmla="*/ 5839 h 12078"/>
                        <a:gd name="connsiteX6" fmla="*/ 3600 w 13937"/>
                        <a:gd name="connsiteY6" fmla="*/ 135 h 12078"/>
                        <a:gd name="connsiteX0" fmla="*/ 3600 w 14355"/>
                        <a:gd name="connsiteY0" fmla="*/ 392 h 12335"/>
                        <a:gd name="connsiteX1" fmla="*/ 13916 w 14355"/>
                        <a:gd name="connsiteY1" fmla="*/ 1715 h 12335"/>
                        <a:gd name="connsiteX2" fmla="*/ 13058 w 14355"/>
                        <a:gd name="connsiteY2" fmla="*/ 7801 h 12335"/>
                        <a:gd name="connsiteX3" fmla="*/ 8276 w 14355"/>
                        <a:gd name="connsiteY3" fmla="*/ 12335 h 12335"/>
                        <a:gd name="connsiteX4" fmla="*/ 7402 w 14355"/>
                        <a:gd name="connsiteY4" fmla="*/ 11963 h 12335"/>
                        <a:gd name="connsiteX5" fmla="*/ 211 w 14355"/>
                        <a:gd name="connsiteY5" fmla="*/ 6096 h 12335"/>
                        <a:gd name="connsiteX6" fmla="*/ 3600 w 14355"/>
                        <a:gd name="connsiteY6" fmla="*/ 392 h 12335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8276 w 14355"/>
                        <a:gd name="connsiteY3" fmla="*/ 12335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9971 w 14355"/>
                        <a:gd name="connsiteY3" fmla="*/ 13148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3658"/>
                        <a:gd name="connsiteX1" fmla="*/ 13916 w 14355"/>
                        <a:gd name="connsiteY1" fmla="*/ 1715 h 13658"/>
                        <a:gd name="connsiteX2" fmla="*/ 13058 w 14355"/>
                        <a:gd name="connsiteY2" fmla="*/ 7801 h 13658"/>
                        <a:gd name="connsiteX3" fmla="*/ 9971 w 14355"/>
                        <a:gd name="connsiteY3" fmla="*/ 13148 h 13658"/>
                        <a:gd name="connsiteX4" fmla="*/ 5504 w 14355"/>
                        <a:gd name="connsiteY4" fmla="*/ 13658 h 13658"/>
                        <a:gd name="connsiteX5" fmla="*/ 211 w 14355"/>
                        <a:gd name="connsiteY5" fmla="*/ 6096 h 13658"/>
                        <a:gd name="connsiteX6" fmla="*/ 3600 w 14355"/>
                        <a:gd name="connsiteY6" fmla="*/ 392 h 13658"/>
                        <a:gd name="connsiteX0" fmla="*/ 3600 w 14355"/>
                        <a:gd name="connsiteY0" fmla="*/ 392 h 14551"/>
                        <a:gd name="connsiteX1" fmla="*/ 13916 w 14355"/>
                        <a:gd name="connsiteY1" fmla="*/ 1715 h 14551"/>
                        <a:gd name="connsiteX2" fmla="*/ 13058 w 14355"/>
                        <a:gd name="connsiteY2" fmla="*/ 7801 h 14551"/>
                        <a:gd name="connsiteX3" fmla="*/ 9971 w 14355"/>
                        <a:gd name="connsiteY3" fmla="*/ 13148 h 14551"/>
                        <a:gd name="connsiteX4" fmla="*/ 5504 w 14355"/>
                        <a:gd name="connsiteY4" fmla="*/ 13658 h 14551"/>
                        <a:gd name="connsiteX5" fmla="*/ 211 w 14355"/>
                        <a:gd name="connsiteY5" fmla="*/ 6096 h 14551"/>
                        <a:gd name="connsiteX6" fmla="*/ 3600 w 14355"/>
                        <a:gd name="connsiteY6" fmla="*/ 392 h 14551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605"/>
                        <a:gd name="connsiteY0" fmla="*/ 392 h 14908"/>
                        <a:gd name="connsiteX1" fmla="*/ 13916 w 14605"/>
                        <a:gd name="connsiteY1" fmla="*/ 1715 h 14908"/>
                        <a:gd name="connsiteX2" fmla="*/ 13804 w 14605"/>
                        <a:gd name="connsiteY2" fmla="*/ 7462 h 14908"/>
                        <a:gd name="connsiteX3" fmla="*/ 9971 w 14605"/>
                        <a:gd name="connsiteY3" fmla="*/ 13148 h 14908"/>
                        <a:gd name="connsiteX4" fmla="*/ 5504 w 14605"/>
                        <a:gd name="connsiteY4" fmla="*/ 13658 h 14908"/>
                        <a:gd name="connsiteX5" fmla="*/ 211 w 14605"/>
                        <a:gd name="connsiteY5" fmla="*/ 6096 h 14908"/>
                        <a:gd name="connsiteX6" fmla="*/ 3600 w 14605"/>
                        <a:gd name="connsiteY6" fmla="*/ 392 h 14908"/>
                        <a:gd name="connsiteX0" fmla="*/ 3600 w 14605"/>
                        <a:gd name="connsiteY0" fmla="*/ 784 h 15300"/>
                        <a:gd name="connsiteX1" fmla="*/ 13916 w 14605"/>
                        <a:gd name="connsiteY1" fmla="*/ 2107 h 15300"/>
                        <a:gd name="connsiteX2" fmla="*/ 13804 w 14605"/>
                        <a:gd name="connsiteY2" fmla="*/ 7854 h 15300"/>
                        <a:gd name="connsiteX3" fmla="*/ 9971 w 14605"/>
                        <a:gd name="connsiteY3" fmla="*/ 13540 h 15300"/>
                        <a:gd name="connsiteX4" fmla="*/ 5504 w 14605"/>
                        <a:gd name="connsiteY4" fmla="*/ 14050 h 15300"/>
                        <a:gd name="connsiteX5" fmla="*/ 211 w 14605"/>
                        <a:gd name="connsiteY5" fmla="*/ 6488 h 15300"/>
                        <a:gd name="connsiteX6" fmla="*/ 3600 w 14605"/>
                        <a:gd name="connsiteY6" fmla="*/ 784 h 15300"/>
                        <a:gd name="connsiteX0" fmla="*/ 3600 w 14630"/>
                        <a:gd name="connsiteY0" fmla="*/ 784 h 15300"/>
                        <a:gd name="connsiteX1" fmla="*/ 13916 w 14630"/>
                        <a:gd name="connsiteY1" fmla="*/ 2107 h 15300"/>
                        <a:gd name="connsiteX2" fmla="*/ 13804 w 14630"/>
                        <a:gd name="connsiteY2" fmla="*/ 7854 h 15300"/>
                        <a:gd name="connsiteX3" fmla="*/ 9971 w 14630"/>
                        <a:gd name="connsiteY3" fmla="*/ 13540 h 15300"/>
                        <a:gd name="connsiteX4" fmla="*/ 5504 w 14630"/>
                        <a:gd name="connsiteY4" fmla="*/ 14050 h 15300"/>
                        <a:gd name="connsiteX5" fmla="*/ 211 w 14630"/>
                        <a:gd name="connsiteY5" fmla="*/ 6488 h 15300"/>
                        <a:gd name="connsiteX6" fmla="*/ 3600 w 14630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558 w 14588"/>
                        <a:gd name="connsiteY0" fmla="*/ 784 h 15300"/>
                        <a:gd name="connsiteX1" fmla="*/ 13874 w 14588"/>
                        <a:gd name="connsiteY1" fmla="*/ 2107 h 15300"/>
                        <a:gd name="connsiteX2" fmla="*/ 13762 w 14588"/>
                        <a:gd name="connsiteY2" fmla="*/ 7854 h 15300"/>
                        <a:gd name="connsiteX3" fmla="*/ 9929 w 14588"/>
                        <a:gd name="connsiteY3" fmla="*/ 13540 h 15300"/>
                        <a:gd name="connsiteX4" fmla="*/ 5462 w 14588"/>
                        <a:gd name="connsiteY4" fmla="*/ 14050 h 15300"/>
                        <a:gd name="connsiteX5" fmla="*/ 169 w 14588"/>
                        <a:gd name="connsiteY5" fmla="*/ 6488 h 15300"/>
                        <a:gd name="connsiteX6" fmla="*/ 3558 w 14588"/>
                        <a:gd name="connsiteY6" fmla="*/ 784 h 15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588" h="15300">
                          <a:moveTo>
                            <a:pt x="3558" y="784"/>
                          </a:moveTo>
                          <a:cubicBezTo>
                            <a:pt x="5225" y="40"/>
                            <a:pt x="11719" y="-1001"/>
                            <a:pt x="13874" y="2107"/>
                          </a:cubicBezTo>
                          <a:cubicBezTo>
                            <a:pt x="14865" y="3679"/>
                            <a:pt x="14822" y="5908"/>
                            <a:pt x="13762" y="7854"/>
                          </a:cubicBezTo>
                          <a:cubicBezTo>
                            <a:pt x="12733" y="9636"/>
                            <a:pt x="11771" y="11283"/>
                            <a:pt x="9929" y="13540"/>
                          </a:cubicBezTo>
                          <a:cubicBezTo>
                            <a:pt x="8915" y="15201"/>
                            <a:pt x="6070" y="16253"/>
                            <a:pt x="5462" y="14050"/>
                          </a:cubicBezTo>
                          <a:cubicBezTo>
                            <a:pt x="4113" y="9698"/>
                            <a:pt x="1951" y="9841"/>
                            <a:pt x="169" y="6488"/>
                          </a:cubicBezTo>
                          <a:cubicBezTo>
                            <a:pt x="-471" y="3888"/>
                            <a:pt x="724" y="2189"/>
                            <a:pt x="3558" y="784"/>
                          </a:cubicBez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  <a:effectLst/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8" name="Diamond 100">
                      <a:extLst>
                        <a:ext uri="{FF2B5EF4-FFF2-40B4-BE49-F238E27FC236}">
                          <a16:creationId xmlns:a16="http://schemas.microsoft.com/office/drawing/2014/main" id="{34C157B2-EE7E-4203-873D-330971C4ED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7128" y="5289038"/>
                      <a:ext cx="1453487" cy="2961033"/>
                    </a:xfrm>
                    <a:custGeom>
                      <a:avLst/>
                      <a:gdLst>
                        <a:gd name="connsiteX0" fmla="*/ 0 w 1255594"/>
                        <a:gd name="connsiteY0" fmla="*/ 1330657 h 2661314"/>
                        <a:gd name="connsiteX1" fmla="*/ 627797 w 1255594"/>
                        <a:gd name="connsiteY1" fmla="*/ 0 h 2661314"/>
                        <a:gd name="connsiteX2" fmla="*/ 1255594 w 1255594"/>
                        <a:gd name="connsiteY2" fmla="*/ 1330657 h 2661314"/>
                        <a:gd name="connsiteX3" fmla="*/ 627797 w 1255594"/>
                        <a:gd name="connsiteY3" fmla="*/ 2661314 h 2661314"/>
                        <a:gd name="connsiteX4" fmla="*/ 0 w 1255594"/>
                        <a:gd name="connsiteY4" fmla="*/ 1330657 h 2661314"/>
                        <a:gd name="connsiteX0" fmla="*/ 0 w 1439839"/>
                        <a:gd name="connsiteY0" fmla="*/ 1330657 h 2661314"/>
                        <a:gd name="connsiteX1" fmla="*/ 627797 w 1439839"/>
                        <a:gd name="connsiteY1" fmla="*/ 0 h 2661314"/>
                        <a:gd name="connsiteX2" fmla="*/ 1439839 w 1439839"/>
                        <a:gd name="connsiteY2" fmla="*/ 1235122 h 2661314"/>
                        <a:gd name="connsiteX3" fmla="*/ 627797 w 1439839"/>
                        <a:gd name="connsiteY3" fmla="*/ 2661314 h 2661314"/>
                        <a:gd name="connsiteX4" fmla="*/ 0 w 1439839"/>
                        <a:gd name="connsiteY4" fmla="*/ 133065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1453487 w 1453487"/>
                        <a:gd name="connsiteY2" fmla="*/ 1235122 h 2661314"/>
                        <a:gd name="connsiteX3" fmla="*/ 641445 w 1453487"/>
                        <a:gd name="connsiteY3" fmla="*/ 2661314 h 2661314"/>
                        <a:gd name="connsiteX4" fmla="*/ 0 w 1453487"/>
                        <a:gd name="connsiteY4" fmla="*/ 124194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887105 w 1453487"/>
                        <a:gd name="connsiteY2" fmla="*/ 368490 h 2661314"/>
                        <a:gd name="connsiteX3" fmla="*/ 1453487 w 1453487"/>
                        <a:gd name="connsiteY3" fmla="*/ 1235122 h 2661314"/>
                        <a:gd name="connsiteX4" fmla="*/ 641445 w 1453487"/>
                        <a:gd name="connsiteY4" fmla="*/ 2661314 h 2661314"/>
                        <a:gd name="connsiteX5" fmla="*/ 0 w 1453487"/>
                        <a:gd name="connsiteY5" fmla="*/ 1241947 h 2661314"/>
                        <a:gd name="connsiteX0" fmla="*/ 0 w 1453487"/>
                        <a:gd name="connsiteY0" fmla="*/ 1514901 h 2934268"/>
                        <a:gd name="connsiteX1" fmla="*/ 641445 w 1453487"/>
                        <a:gd name="connsiteY1" fmla="*/ 272954 h 2934268"/>
                        <a:gd name="connsiteX2" fmla="*/ 1173708 w 1453487"/>
                        <a:gd name="connsiteY2" fmla="*/ 0 h 2934268"/>
                        <a:gd name="connsiteX3" fmla="*/ 1453487 w 1453487"/>
                        <a:gd name="connsiteY3" fmla="*/ 1508076 h 2934268"/>
                        <a:gd name="connsiteX4" fmla="*/ 641445 w 1453487"/>
                        <a:gd name="connsiteY4" fmla="*/ 2934268 h 2934268"/>
                        <a:gd name="connsiteX5" fmla="*/ 0 w 1453487"/>
                        <a:gd name="connsiteY5" fmla="*/ 1514901 h 2934268"/>
                        <a:gd name="connsiteX0" fmla="*/ 0 w 1453487"/>
                        <a:gd name="connsiteY0" fmla="*/ 1514901 h 2934268"/>
                        <a:gd name="connsiteX1" fmla="*/ 334371 w 1453487"/>
                        <a:gd name="connsiteY1" fmla="*/ 859808 h 2934268"/>
                        <a:gd name="connsiteX2" fmla="*/ 641445 w 1453487"/>
                        <a:gd name="connsiteY2" fmla="*/ 272954 h 2934268"/>
                        <a:gd name="connsiteX3" fmla="*/ 1173708 w 1453487"/>
                        <a:gd name="connsiteY3" fmla="*/ 0 h 2934268"/>
                        <a:gd name="connsiteX4" fmla="*/ 1453487 w 1453487"/>
                        <a:gd name="connsiteY4" fmla="*/ 1508076 h 2934268"/>
                        <a:gd name="connsiteX5" fmla="*/ 641445 w 1453487"/>
                        <a:gd name="connsiteY5" fmla="*/ 2934268 h 2934268"/>
                        <a:gd name="connsiteX6" fmla="*/ 0 w 1453487"/>
                        <a:gd name="connsiteY6" fmla="*/ 1514901 h 2934268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641445 w 1453487"/>
                        <a:gd name="connsiteY2" fmla="*/ 279779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846162 w 1453487"/>
                        <a:gd name="connsiteY3" fmla="*/ 14330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3112 w 1453487"/>
                        <a:gd name="connsiteY3" fmla="*/ 26613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7587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1890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9886 w 1453487"/>
                        <a:gd name="connsiteY2" fmla="*/ 272423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1000263 w 1453487"/>
                        <a:gd name="connsiteY3" fmla="*/ 268982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4566 w 1453487"/>
                        <a:gd name="connsiteY3" fmla="*/ 271831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53487" h="2961033">
                          <a:moveTo>
                            <a:pt x="0" y="1541666"/>
                          </a:moveTo>
                          <a:lnTo>
                            <a:pt x="364516" y="0"/>
                          </a:lnTo>
                          <a:lnTo>
                            <a:pt x="547038" y="269574"/>
                          </a:lnTo>
                          <a:lnTo>
                            <a:pt x="994566" y="271831"/>
                          </a:lnTo>
                          <a:lnTo>
                            <a:pt x="1173708" y="26765"/>
                          </a:lnTo>
                          <a:lnTo>
                            <a:pt x="1453487" y="1534841"/>
                          </a:lnTo>
                          <a:lnTo>
                            <a:pt x="641445" y="2961033"/>
                          </a:lnTo>
                          <a:lnTo>
                            <a:pt x="0" y="1541666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35" name="Group 134">
                    <a:extLst>
                      <a:ext uri="{FF2B5EF4-FFF2-40B4-BE49-F238E27FC236}">
                        <a16:creationId xmlns:a16="http://schemas.microsoft.com/office/drawing/2014/main" id="{B13395D7-5A26-4333-AF5D-E3C172993CFB}"/>
                      </a:ext>
                    </a:extLst>
                  </p:cNvPr>
                  <p:cNvGrpSpPr/>
                  <p:nvPr/>
                </p:nvGrpSpPr>
                <p:grpSpPr>
                  <a:xfrm>
                    <a:off x="-7395502" y="-3403600"/>
                    <a:ext cx="8816598" cy="9507034"/>
                    <a:chOff x="-7791742" y="-2283273"/>
                    <a:chExt cx="8816598" cy="9507034"/>
                  </a:xfrm>
                  <a:grpFill/>
                </p:grpSpPr>
                <p:sp>
                  <p:nvSpPr>
                    <p:cNvPr id="141" name="Freeform 332">
                      <a:extLst>
                        <a:ext uri="{FF2B5EF4-FFF2-40B4-BE49-F238E27FC236}">
                          <a16:creationId xmlns:a16="http://schemas.microsoft.com/office/drawing/2014/main" id="{BE35B357-D1B2-4586-86CB-F8A19A125B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241118" y="-2283273"/>
                      <a:ext cx="4888752" cy="5307884"/>
                    </a:xfrm>
                    <a:custGeom>
                      <a:avLst/>
                      <a:gdLst>
                        <a:gd name="connsiteX0" fmla="*/ 3409950 w 6825423"/>
                        <a:gd name="connsiteY0" fmla="*/ 0 h 7410594"/>
                        <a:gd name="connsiteX1" fmla="*/ 6229951 w 6825423"/>
                        <a:gd name="connsiteY1" fmla="*/ 2516401 h 7410594"/>
                        <a:gd name="connsiteX2" fmla="*/ 6238704 w 6825423"/>
                        <a:gd name="connsiteY2" fmla="*/ 2557692 h 7410594"/>
                        <a:gd name="connsiteX3" fmla="*/ 6296533 w 6825423"/>
                        <a:gd name="connsiteY3" fmla="*/ 2595147 h 7410594"/>
                        <a:gd name="connsiteX4" fmla="*/ 6674736 w 6825423"/>
                        <a:gd name="connsiteY4" fmla="*/ 2949584 h 7410594"/>
                        <a:gd name="connsiteX5" fmla="*/ 6674736 w 6825423"/>
                        <a:gd name="connsiteY5" fmla="*/ 4422766 h 7410594"/>
                        <a:gd name="connsiteX6" fmla="*/ 6134530 w 6825423"/>
                        <a:gd name="connsiteY6" fmla="*/ 4903781 h 7410594"/>
                        <a:gd name="connsiteX7" fmla="*/ 6097506 w 6825423"/>
                        <a:gd name="connsiteY7" fmla="*/ 4909551 h 7410594"/>
                        <a:gd name="connsiteX8" fmla="*/ 6054756 w 6825423"/>
                        <a:gd name="connsiteY8" fmla="*/ 5016817 h 7410594"/>
                        <a:gd name="connsiteX9" fmla="*/ 3352800 w 6825423"/>
                        <a:gd name="connsiteY9" fmla="*/ 7410450 h 7410594"/>
                        <a:gd name="connsiteX10" fmla="*/ 799523 w 6825423"/>
                        <a:gd name="connsiteY10" fmla="*/ 5059710 h 7410594"/>
                        <a:gd name="connsiteX11" fmla="*/ 738130 w 6825423"/>
                        <a:gd name="connsiteY11" fmla="*/ 4892092 h 7410594"/>
                        <a:gd name="connsiteX12" fmla="*/ 690893 w 6825423"/>
                        <a:gd name="connsiteY12" fmla="*/ 4884731 h 7410594"/>
                        <a:gd name="connsiteX13" fmla="*/ 150687 w 6825423"/>
                        <a:gd name="connsiteY13" fmla="*/ 4403716 h 7410594"/>
                        <a:gd name="connsiteX14" fmla="*/ 150687 w 6825423"/>
                        <a:gd name="connsiteY14" fmla="*/ 2930534 h 7410594"/>
                        <a:gd name="connsiteX15" fmla="*/ 436548 w 6825423"/>
                        <a:gd name="connsiteY15" fmla="*/ 2646152 h 7410594"/>
                        <a:gd name="connsiteX16" fmla="*/ 522375 w 6825423"/>
                        <a:gd name="connsiteY16" fmla="*/ 2581039 h 7410594"/>
                        <a:gd name="connsiteX17" fmla="*/ 543969 w 6825423"/>
                        <a:gd name="connsiteY17" fmla="*/ 2473931 h 7410594"/>
                        <a:gd name="connsiteX18" fmla="*/ 3409950 w 6825423"/>
                        <a:gd name="connsiteY18" fmla="*/ 0 h 7410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6825423" h="7410594">
                          <a:moveTo>
                            <a:pt x="3409950" y="0"/>
                          </a:moveTo>
                          <a:cubicBezTo>
                            <a:pt x="4734941" y="0"/>
                            <a:pt x="5856099" y="1058526"/>
                            <a:pt x="6229951" y="2516401"/>
                          </a:cubicBezTo>
                          <a:lnTo>
                            <a:pt x="6238704" y="2557692"/>
                          </a:lnTo>
                          <a:lnTo>
                            <a:pt x="6296533" y="2595147"/>
                          </a:lnTo>
                          <a:cubicBezTo>
                            <a:pt x="6416937" y="2679806"/>
                            <a:pt x="6549956" y="2799961"/>
                            <a:pt x="6674736" y="2949584"/>
                          </a:cubicBezTo>
                          <a:cubicBezTo>
                            <a:pt x="6821179" y="3212045"/>
                            <a:pt x="6923689" y="3855505"/>
                            <a:pt x="6674736" y="4422766"/>
                          </a:cubicBezTo>
                          <a:cubicBezTo>
                            <a:pt x="6575328" y="4635424"/>
                            <a:pt x="6329416" y="4856355"/>
                            <a:pt x="6134530" y="4903781"/>
                          </a:cubicBezTo>
                          <a:lnTo>
                            <a:pt x="6097506" y="4909551"/>
                          </a:lnTo>
                          <a:lnTo>
                            <a:pt x="6054756" y="5016817"/>
                          </a:lnTo>
                          <a:cubicBezTo>
                            <a:pt x="5478809" y="6376352"/>
                            <a:pt x="4218682" y="7424738"/>
                            <a:pt x="3352800" y="7410450"/>
                          </a:cubicBezTo>
                          <a:cubicBezTo>
                            <a:pt x="2486918" y="7396163"/>
                            <a:pt x="1360736" y="6426399"/>
                            <a:pt x="799523" y="5059710"/>
                          </a:cubicBezTo>
                          <a:lnTo>
                            <a:pt x="738130" y="4892092"/>
                          </a:lnTo>
                          <a:lnTo>
                            <a:pt x="690893" y="4884731"/>
                          </a:lnTo>
                          <a:cubicBezTo>
                            <a:pt x="496007" y="4837305"/>
                            <a:pt x="250095" y="4616374"/>
                            <a:pt x="150687" y="4403716"/>
                          </a:cubicBezTo>
                          <a:cubicBezTo>
                            <a:pt x="-98266" y="3836455"/>
                            <a:pt x="4244" y="3192995"/>
                            <a:pt x="150687" y="2930534"/>
                          </a:cubicBezTo>
                          <a:cubicBezTo>
                            <a:pt x="244273" y="2818317"/>
                            <a:pt x="342492" y="2722675"/>
                            <a:pt x="436548" y="2646152"/>
                          </a:cubicBezTo>
                          <a:lnTo>
                            <a:pt x="522375" y="2581039"/>
                          </a:lnTo>
                          <a:lnTo>
                            <a:pt x="543969" y="2473931"/>
                          </a:lnTo>
                          <a:cubicBezTo>
                            <a:pt x="882058" y="983022"/>
                            <a:pt x="2084958" y="0"/>
                            <a:pt x="3409950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2" name="Rectangle 92">
                      <a:extLst>
                        <a:ext uri="{FF2B5EF4-FFF2-40B4-BE49-F238E27FC236}">
                          <a16:creationId xmlns:a16="http://schemas.microsoft.com/office/drawing/2014/main" id="{B1E08998-2EC5-4484-BB68-00575E835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791742" y="2783938"/>
                      <a:ext cx="8816598" cy="4439823"/>
                    </a:xfrm>
                    <a:custGeom>
                      <a:avLst/>
                      <a:gdLst>
                        <a:gd name="connsiteX0" fmla="*/ 0 w 13620364"/>
                        <a:gd name="connsiteY0" fmla="*/ 0 h 6310100"/>
                        <a:gd name="connsiteX1" fmla="*/ 13620364 w 13620364"/>
                        <a:gd name="connsiteY1" fmla="*/ 0 h 6310100"/>
                        <a:gd name="connsiteX2" fmla="*/ 13620364 w 13620364"/>
                        <a:gd name="connsiteY2" fmla="*/ 6310100 h 6310100"/>
                        <a:gd name="connsiteX3" fmla="*/ 0 w 13620364"/>
                        <a:gd name="connsiteY3" fmla="*/ 6310100 h 6310100"/>
                        <a:gd name="connsiteX4" fmla="*/ 0 w 13620364"/>
                        <a:gd name="connsiteY4" fmla="*/ 0 h 6310100"/>
                        <a:gd name="connsiteX0" fmla="*/ 0 w 13620364"/>
                        <a:gd name="connsiteY0" fmla="*/ 1 h 6310101"/>
                        <a:gd name="connsiteX1" fmla="*/ 6914764 w 13620364"/>
                        <a:gd name="connsiteY1" fmla="*/ 0 h 6310101"/>
                        <a:gd name="connsiteX2" fmla="*/ 13620364 w 13620364"/>
                        <a:gd name="connsiteY2" fmla="*/ 1 h 6310101"/>
                        <a:gd name="connsiteX3" fmla="*/ 13620364 w 13620364"/>
                        <a:gd name="connsiteY3" fmla="*/ 6310101 h 6310101"/>
                        <a:gd name="connsiteX4" fmla="*/ 0 w 13620364"/>
                        <a:gd name="connsiteY4" fmla="*/ 6310101 h 6310101"/>
                        <a:gd name="connsiteX5" fmla="*/ 0 w 13620364"/>
                        <a:gd name="connsiteY5" fmla="*/ 1 h 6310101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3620364 w 13620364"/>
                        <a:gd name="connsiteY2" fmla="*/ 0 h 6310100"/>
                        <a:gd name="connsiteX3" fmla="*/ 13620364 w 13620364"/>
                        <a:gd name="connsiteY3" fmla="*/ 6310100 h 6310100"/>
                        <a:gd name="connsiteX4" fmla="*/ 0 w 13620364"/>
                        <a:gd name="connsiteY4" fmla="*/ 6310100 h 6310100"/>
                        <a:gd name="connsiteX5" fmla="*/ 0 w 13620364"/>
                        <a:gd name="connsiteY5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0994394 w 13620364"/>
                        <a:gd name="connsiteY2" fmla="*/ 18522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9235932 w 13620364"/>
                        <a:gd name="connsiteY2" fmla="*/ 234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2108302 w 13620364"/>
                        <a:gd name="connsiteY1" fmla="*/ 1547446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0 w 13620364"/>
                        <a:gd name="connsiteY7" fmla="*/ 6310100 h 6310100"/>
                        <a:gd name="connsiteX8" fmla="*/ 0 w 13620364"/>
                        <a:gd name="connsiteY8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9681410 w 13620364"/>
                        <a:gd name="connsiteY7" fmla="*/ 6283569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30461"/>
                        <a:gd name="connsiteX1" fmla="*/ 4406025 w 13620364"/>
                        <a:gd name="connsiteY1" fmla="*/ 46892 h 6330461"/>
                        <a:gd name="connsiteX2" fmla="*/ 6774087 w 13620364"/>
                        <a:gd name="connsiteY2" fmla="*/ 5017476 h 6330461"/>
                        <a:gd name="connsiteX3" fmla="*/ 9235932 w 13620364"/>
                        <a:gd name="connsiteY3" fmla="*/ 23446 h 6330461"/>
                        <a:gd name="connsiteX4" fmla="*/ 13620364 w 13620364"/>
                        <a:gd name="connsiteY4" fmla="*/ 0 h 6330461"/>
                        <a:gd name="connsiteX5" fmla="*/ 13620364 w 13620364"/>
                        <a:gd name="connsiteY5" fmla="*/ 6310100 h 6330461"/>
                        <a:gd name="connsiteX6" fmla="*/ 10830271 w 13620364"/>
                        <a:gd name="connsiteY6" fmla="*/ 6307015 h 6330461"/>
                        <a:gd name="connsiteX7" fmla="*/ 10220671 w 13620364"/>
                        <a:gd name="connsiteY7" fmla="*/ 6330461 h 6330461"/>
                        <a:gd name="connsiteX8" fmla="*/ 0 w 13620364"/>
                        <a:gd name="connsiteY8" fmla="*/ 6310100 h 6330461"/>
                        <a:gd name="connsiteX9" fmla="*/ 0 w 13620364"/>
                        <a:gd name="connsiteY9" fmla="*/ 0 h 6330461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7594702 w 13620364"/>
                        <a:gd name="connsiteY7" fmla="*/ 6213230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384794 w 13620364"/>
                        <a:gd name="connsiteY7" fmla="*/ 6283569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4 w 13620364"/>
                        <a:gd name="connsiteY7" fmla="*/ 4032738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783380 w 13620364"/>
                        <a:gd name="connsiteY7" fmla="*/ 4056184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8931133 w 13620364"/>
                        <a:gd name="connsiteY8" fmla="*/ 5322276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56942"/>
                        <a:gd name="connsiteY0" fmla="*/ 0 h 6310100"/>
                        <a:gd name="connsiteX1" fmla="*/ 4406025 w 13656942"/>
                        <a:gd name="connsiteY1" fmla="*/ 46892 h 6310100"/>
                        <a:gd name="connsiteX2" fmla="*/ 6774087 w 13656942"/>
                        <a:gd name="connsiteY2" fmla="*/ 5017476 h 6310100"/>
                        <a:gd name="connsiteX3" fmla="*/ 9235932 w 13656942"/>
                        <a:gd name="connsiteY3" fmla="*/ 23446 h 6310100"/>
                        <a:gd name="connsiteX4" fmla="*/ 12213595 w 13656942"/>
                        <a:gd name="connsiteY4" fmla="*/ 1430215 h 6310100"/>
                        <a:gd name="connsiteX5" fmla="*/ 13620364 w 13656942"/>
                        <a:gd name="connsiteY5" fmla="*/ 6310100 h 6310100"/>
                        <a:gd name="connsiteX6" fmla="*/ 10877164 w 13656942"/>
                        <a:gd name="connsiteY6" fmla="*/ 6307015 h 6310100"/>
                        <a:gd name="connsiteX7" fmla="*/ 10877165 w 13656942"/>
                        <a:gd name="connsiteY7" fmla="*/ 4103077 h 6310100"/>
                        <a:gd name="connsiteX8" fmla="*/ 10197225 w 13656942"/>
                        <a:gd name="connsiteY8" fmla="*/ 4267200 h 6310100"/>
                        <a:gd name="connsiteX9" fmla="*/ 10173779 w 13656942"/>
                        <a:gd name="connsiteY9" fmla="*/ 6307015 h 6310100"/>
                        <a:gd name="connsiteX10" fmla="*/ 0 w 13656942"/>
                        <a:gd name="connsiteY10" fmla="*/ 6310100 h 6310100"/>
                        <a:gd name="connsiteX11" fmla="*/ 0 w 13656942"/>
                        <a:gd name="connsiteY11" fmla="*/ 0 h 6310100"/>
                        <a:gd name="connsiteX0" fmla="*/ 0 w 13688189"/>
                        <a:gd name="connsiteY0" fmla="*/ 0 h 6310100"/>
                        <a:gd name="connsiteX1" fmla="*/ 4406025 w 13688189"/>
                        <a:gd name="connsiteY1" fmla="*/ 46892 h 6310100"/>
                        <a:gd name="connsiteX2" fmla="*/ 6774087 w 13688189"/>
                        <a:gd name="connsiteY2" fmla="*/ 5017476 h 6310100"/>
                        <a:gd name="connsiteX3" fmla="*/ 9235932 w 13688189"/>
                        <a:gd name="connsiteY3" fmla="*/ 23446 h 6310100"/>
                        <a:gd name="connsiteX4" fmla="*/ 12213595 w 13688189"/>
                        <a:gd name="connsiteY4" fmla="*/ 1430215 h 6310100"/>
                        <a:gd name="connsiteX5" fmla="*/ 13620364 w 13688189"/>
                        <a:gd name="connsiteY5" fmla="*/ 6310100 h 6310100"/>
                        <a:gd name="connsiteX6" fmla="*/ 10877164 w 13688189"/>
                        <a:gd name="connsiteY6" fmla="*/ 6307015 h 6310100"/>
                        <a:gd name="connsiteX7" fmla="*/ 10877165 w 13688189"/>
                        <a:gd name="connsiteY7" fmla="*/ 4103077 h 6310100"/>
                        <a:gd name="connsiteX8" fmla="*/ 10197225 w 13688189"/>
                        <a:gd name="connsiteY8" fmla="*/ 4267200 h 6310100"/>
                        <a:gd name="connsiteX9" fmla="*/ 10173779 w 13688189"/>
                        <a:gd name="connsiteY9" fmla="*/ 6307015 h 6310100"/>
                        <a:gd name="connsiteX10" fmla="*/ 0 w 13688189"/>
                        <a:gd name="connsiteY10" fmla="*/ 6310100 h 6310100"/>
                        <a:gd name="connsiteX11" fmla="*/ 0 w 13688189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0 w 13623187"/>
                        <a:gd name="connsiteY10" fmla="*/ 6310100 h 6310100"/>
                        <a:gd name="connsiteX11" fmla="*/ 0 w 13623187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00671 w 13623187"/>
                        <a:gd name="connsiteY10" fmla="*/ 6283569 h 6310100"/>
                        <a:gd name="connsiteX11" fmla="*/ 0 w 13623187"/>
                        <a:gd name="connsiteY11" fmla="*/ 6310100 h 6310100"/>
                        <a:gd name="connsiteX12" fmla="*/ 0 w 13623187"/>
                        <a:gd name="connsiteY12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4 w 13623187"/>
                        <a:gd name="connsiteY10" fmla="*/ 6283569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47564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4570148 w 13623187"/>
                        <a:gd name="connsiteY10" fmla="*/ 4759569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27501 w 13623187"/>
                        <a:gd name="connsiteY10" fmla="*/ 4243753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5976918 w 13623187"/>
                        <a:gd name="connsiteY10" fmla="*/ 5040922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5 w 13623187"/>
                        <a:gd name="connsiteY10" fmla="*/ 6236676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53906"/>
                        <a:gd name="connsiteX1" fmla="*/ 4406025 w 13623187"/>
                        <a:gd name="connsiteY1" fmla="*/ 46892 h 6353906"/>
                        <a:gd name="connsiteX2" fmla="*/ 6774087 w 13623187"/>
                        <a:gd name="connsiteY2" fmla="*/ 5017476 h 6353906"/>
                        <a:gd name="connsiteX3" fmla="*/ 9235932 w 13623187"/>
                        <a:gd name="connsiteY3" fmla="*/ 23446 h 6353906"/>
                        <a:gd name="connsiteX4" fmla="*/ 12213595 w 13623187"/>
                        <a:gd name="connsiteY4" fmla="*/ 1430215 h 6353906"/>
                        <a:gd name="connsiteX5" fmla="*/ 13620364 w 13623187"/>
                        <a:gd name="connsiteY5" fmla="*/ 6310100 h 6353906"/>
                        <a:gd name="connsiteX6" fmla="*/ 10877164 w 13623187"/>
                        <a:gd name="connsiteY6" fmla="*/ 6307015 h 6353906"/>
                        <a:gd name="connsiteX7" fmla="*/ 10877165 w 13623187"/>
                        <a:gd name="connsiteY7" fmla="*/ 4103077 h 6353906"/>
                        <a:gd name="connsiteX8" fmla="*/ 10197225 w 13623187"/>
                        <a:gd name="connsiteY8" fmla="*/ 4267200 h 6353906"/>
                        <a:gd name="connsiteX9" fmla="*/ 10173779 w 13623187"/>
                        <a:gd name="connsiteY9" fmla="*/ 6307015 h 6353906"/>
                        <a:gd name="connsiteX10" fmla="*/ 3374395 w 13623187"/>
                        <a:gd name="connsiteY10" fmla="*/ 6353906 h 6353906"/>
                        <a:gd name="connsiteX11" fmla="*/ 3327501 w 13623187"/>
                        <a:gd name="connsiteY11" fmla="*/ 4243753 h 6353906"/>
                        <a:gd name="connsiteX12" fmla="*/ 2647564 w 13623187"/>
                        <a:gd name="connsiteY12" fmla="*/ 4220308 h 6353906"/>
                        <a:gd name="connsiteX13" fmla="*/ 2647564 w 13623187"/>
                        <a:gd name="connsiteY13" fmla="*/ 6283569 h 6353906"/>
                        <a:gd name="connsiteX14" fmla="*/ 0 w 13623187"/>
                        <a:gd name="connsiteY14" fmla="*/ 6310100 h 6353906"/>
                        <a:gd name="connsiteX15" fmla="*/ 0 w 13623187"/>
                        <a:gd name="connsiteY15" fmla="*/ 0 h 6353906"/>
                        <a:gd name="connsiteX0" fmla="*/ 0 w 13623187"/>
                        <a:gd name="connsiteY0" fmla="*/ 0 h 6377352"/>
                        <a:gd name="connsiteX1" fmla="*/ 4406025 w 13623187"/>
                        <a:gd name="connsiteY1" fmla="*/ 46892 h 6377352"/>
                        <a:gd name="connsiteX2" fmla="*/ 6774087 w 13623187"/>
                        <a:gd name="connsiteY2" fmla="*/ 5017476 h 6377352"/>
                        <a:gd name="connsiteX3" fmla="*/ 9235932 w 13623187"/>
                        <a:gd name="connsiteY3" fmla="*/ 23446 h 6377352"/>
                        <a:gd name="connsiteX4" fmla="*/ 12213595 w 13623187"/>
                        <a:gd name="connsiteY4" fmla="*/ 1430215 h 6377352"/>
                        <a:gd name="connsiteX5" fmla="*/ 13620364 w 13623187"/>
                        <a:gd name="connsiteY5" fmla="*/ 6310100 h 6377352"/>
                        <a:gd name="connsiteX6" fmla="*/ 10877164 w 13623187"/>
                        <a:gd name="connsiteY6" fmla="*/ 6307015 h 6377352"/>
                        <a:gd name="connsiteX7" fmla="*/ 10877165 w 13623187"/>
                        <a:gd name="connsiteY7" fmla="*/ 4103077 h 6377352"/>
                        <a:gd name="connsiteX8" fmla="*/ 10197225 w 13623187"/>
                        <a:gd name="connsiteY8" fmla="*/ 4267200 h 6377352"/>
                        <a:gd name="connsiteX9" fmla="*/ 10173779 w 13623187"/>
                        <a:gd name="connsiteY9" fmla="*/ 6307015 h 6377352"/>
                        <a:gd name="connsiteX10" fmla="*/ 3350949 w 13623187"/>
                        <a:gd name="connsiteY10" fmla="*/ 6377352 h 6377352"/>
                        <a:gd name="connsiteX11" fmla="*/ 3327501 w 13623187"/>
                        <a:gd name="connsiteY11" fmla="*/ 4243753 h 6377352"/>
                        <a:gd name="connsiteX12" fmla="*/ 2647564 w 13623187"/>
                        <a:gd name="connsiteY12" fmla="*/ 4220308 h 6377352"/>
                        <a:gd name="connsiteX13" fmla="*/ 2647564 w 13623187"/>
                        <a:gd name="connsiteY13" fmla="*/ 6283569 h 6377352"/>
                        <a:gd name="connsiteX14" fmla="*/ 0 w 13623187"/>
                        <a:gd name="connsiteY14" fmla="*/ 6310100 h 6377352"/>
                        <a:gd name="connsiteX15" fmla="*/ 0 w 13623187"/>
                        <a:gd name="connsiteY15" fmla="*/ 0 h 6377352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327501 w 13623187"/>
                        <a:gd name="connsiteY11" fmla="*/ 4243753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85552 h 6323089"/>
                        <a:gd name="connsiteX1" fmla="*/ 4406025 w 13623187"/>
                        <a:gd name="connsiteY1" fmla="*/ 39521 h 6323089"/>
                        <a:gd name="connsiteX2" fmla="*/ 6774087 w 13623187"/>
                        <a:gd name="connsiteY2" fmla="*/ 5010105 h 6323089"/>
                        <a:gd name="connsiteX3" fmla="*/ 9235932 w 13623187"/>
                        <a:gd name="connsiteY3" fmla="*/ 16075 h 6323089"/>
                        <a:gd name="connsiteX4" fmla="*/ 12213595 w 13623187"/>
                        <a:gd name="connsiteY4" fmla="*/ 1422844 h 6323089"/>
                        <a:gd name="connsiteX5" fmla="*/ 13620364 w 13623187"/>
                        <a:gd name="connsiteY5" fmla="*/ 6302729 h 6323089"/>
                        <a:gd name="connsiteX6" fmla="*/ 10877164 w 13623187"/>
                        <a:gd name="connsiteY6" fmla="*/ 6299644 h 6323089"/>
                        <a:gd name="connsiteX7" fmla="*/ 10877165 w 13623187"/>
                        <a:gd name="connsiteY7" fmla="*/ 4095706 h 6323089"/>
                        <a:gd name="connsiteX8" fmla="*/ 10197225 w 13623187"/>
                        <a:gd name="connsiteY8" fmla="*/ 4259829 h 6323089"/>
                        <a:gd name="connsiteX9" fmla="*/ 10173779 w 13623187"/>
                        <a:gd name="connsiteY9" fmla="*/ 6299644 h 6323089"/>
                        <a:gd name="connsiteX10" fmla="*/ 3397841 w 13623187"/>
                        <a:gd name="connsiteY10" fmla="*/ 6323089 h 6323089"/>
                        <a:gd name="connsiteX11" fmla="*/ 3421286 w 13623187"/>
                        <a:gd name="connsiteY11" fmla="*/ 4212936 h 6323089"/>
                        <a:gd name="connsiteX12" fmla="*/ 2647564 w 13623187"/>
                        <a:gd name="connsiteY12" fmla="*/ 4212937 h 6323089"/>
                        <a:gd name="connsiteX13" fmla="*/ 2647564 w 13623187"/>
                        <a:gd name="connsiteY13" fmla="*/ 6276198 h 6323089"/>
                        <a:gd name="connsiteX14" fmla="*/ 0 w 13623187"/>
                        <a:gd name="connsiteY14" fmla="*/ 6302729 h 6323089"/>
                        <a:gd name="connsiteX15" fmla="*/ 914400 w 13623187"/>
                        <a:gd name="connsiteY15" fmla="*/ 1985552 h 6323089"/>
                        <a:gd name="connsiteX0" fmla="*/ 937847 w 13646634"/>
                        <a:gd name="connsiteY0" fmla="*/ 1985552 h 6323089"/>
                        <a:gd name="connsiteX1" fmla="*/ 4429472 w 13646634"/>
                        <a:gd name="connsiteY1" fmla="*/ 39521 h 6323089"/>
                        <a:gd name="connsiteX2" fmla="*/ 6797534 w 13646634"/>
                        <a:gd name="connsiteY2" fmla="*/ 5010105 h 6323089"/>
                        <a:gd name="connsiteX3" fmla="*/ 9259379 w 13646634"/>
                        <a:gd name="connsiteY3" fmla="*/ 16075 h 6323089"/>
                        <a:gd name="connsiteX4" fmla="*/ 12237042 w 13646634"/>
                        <a:gd name="connsiteY4" fmla="*/ 1422844 h 6323089"/>
                        <a:gd name="connsiteX5" fmla="*/ 13643811 w 13646634"/>
                        <a:gd name="connsiteY5" fmla="*/ 6302729 h 6323089"/>
                        <a:gd name="connsiteX6" fmla="*/ 10900611 w 13646634"/>
                        <a:gd name="connsiteY6" fmla="*/ 6299644 h 6323089"/>
                        <a:gd name="connsiteX7" fmla="*/ 10900612 w 13646634"/>
                        <a:gd name="connsiteY7" fmla="*/ 4095706 h 6323089"/>
                        <a:gd name="connsiteX8" fmla="*/ 10220672 w 13646634"/>
                        <a:gd name="connsiteY8" fmla="*/ 4259829 h 6323089"/>
                        <a:gd name="connsiteX9" fmla="*/ 10197226 w 13646634"/>
                        <a:gd name="connsiteY9" fmla="*/ 6299644 h 6323089"/>
                        <a:gd name="connsiteX10" fmla="*/ 3421288 w 13646634"/>
                        <a:gd name="connsiteY10" fmla="*/ 6323089 h 6323089"/>
                        <a:gd name="connsiteX11" fmla="*/ 3444733 w 13646634"/>
                        <a:gd name="connsiteY11" fmla="*/ 4212936 h 6323089"/>
                        <a:gd name="connsiteX12" fmla="*/ 2671011 w 13646634"/>
                        <a:gd name="connsiteY12" fmla="*/ 4212937 h 6323089"/>
                        <a:gd name="connsiteX13" fmla="*/ 2671011 w 13646634"/>
                        <a:gd name="connsiteY13" fmla="*/ 6276198 h 6323089"/>
                        <a:gd name="connsiteX14" fmla="*/ 0 w 13646634"/>
                        <a:gd name="connsiteY14" fmla="*/ 6232390 h 6323089"/>
                        <a:gd name="connsiteX15" fmla="*/ 937847 w 13646634"/>
                        <a:gd name="connsiteY15" fmla="*/ 1985552 h 6323089"/>
                        <a:gd name="connsiteX0" fmla="*/ 867509 w 13576296"/>
                        <a:gd name="connsiteY0" fmla="*/ 1985552 h 6323089"/>
                        <a:gd name="connsiteX1" fmla="*/ 4359134 w 13576296"/>
                        <a:gd name="connsiteY1" fmla="*/ 39521 h 6323089"/>
                        <a:gd name="connsiteX2" fmla="*/ 6727196 w 13576296"/>
                        <a:gd name="connsiteY2" fmla="*/ 5010105 h 6323089"/>
                        <a:gd name="connsiteX3" fmla="*/ 9189041 w 13576296"/>
                        <a:gd name="connsiteY3" fmla="*/ 16075 h 6323089"/>
                        <a:gd name="connsiteX4" fmla="*/ 12166704 w 13576296"/>
                        <a:gd name="connsiteY4" fmla="*/ 1422844 h 6323089"/>
                        <a:gd name="connsiteX5" fmla="*/ 13573473 w 13576296"/>
                        <a:gd name="connsiteY5" fmla="*/ 6302729 h 6323089"/>
                        <a:gd name="connsiteX6" fmla="*/ 10830273 w 13576296"/>
                        <a:gd name="connsiteY6" fmla="*/ 6299644 h 6323089"/>
                        <a:gd name="connsiteX7" fmla="*/ 10830274 w 13576296"/>
                        <a:gd name="connsiteY7" fmla="*/ 4095706 h 6323089"/>
                        <a:gd name="connsiteX8" fmla="*/ 10150334 w 13576296"/>
                        <a:gd name="connsiteY8" fmla="*/ 4259829 h 6323089"/>
                        <a:gd name="connsiteX9" fmla="*/ 10126888 w 13576296"/>
                        <a:gd name="connsiteY9" fmla="*/ 6299644 h 6323089"/>
                        <a:gd name="connsiteX10" fmla="*/ 3350950 w 13576296"/>
                        <a:gd name="connsiteY10" fmla="*/ 6323089 h 6323089"/>
                        <a:gd name="connsiteX11" fmla="*/ 3374395 w 13576296"/>
                        <a:gd name="connsiteY11" fmla="*/ 4212936 h 6323089"/>
                        <a:gd name="connsiteX12" fmla="*/ 2600673 w 13576296"/>
                        <a:gd name="connsiteY12" fmla="*/ 4212937 h 6323089"/>
                        <a:gd name="connsiteX13" fmla="*/ 2600673 w 13576296"/>
                        <a:gd name="connsiteY13" fmla="*/ 6276198 h 6323089"/>
                        <a:gd name="connsiteX14" fmla="*/ 0 w 13576296"/>
                        <a:gd name="connsiteY14" fmla="*/ 6302729 h 6323089"/>
                        <a:gd name="connsiteX15" fmla="*/ 867509 w 13576296"/>
                        <a:gd name="connsiteY15" fmla="*/ 1985552 h 6323089"/>
                        <a:gd name="connsiteX0" fmla="*/ 875123 w 13583910"/>
                        <a:gd name="connsiteY0" fmla="*/ 1985552 h 6323089"/>
                        <a:gd name="connsiteX1" fmla="*/ 4366748 w 13583910"/>
                        <a:gd name="connsiteY1" fmla="*/ 39521 h 6323089"/>
                        <a:gd name="connsiteX2" fmla="*/ 6734810 w 13583910"/>
                        <a:gd name="connsiteY2" fmla="*/ 5010105 h 6323089"/>
                        <a:gd name="connsiteX3" fmla="*/ 9196655 w 13583910"/>
                        <a:gd name="connsiteY3" fmla="*/ 16075 h 6323089"/>
                        <a:gd name="connsiteX4" fmla="*/ 12174318 w 13583910"/>
                        <a:gd name="connsiteY4" fmla="*/ 1422844 h 6323089"/>
                        <a:gd name="connsiteX5" fmla="*/ 13581087 w 13583910"/>
                        <a:gd name="connsiteY5" fmla="*/ 6302729 h 6323089"/>
                        <a:gd name="connsiteX6" fmla="*/ 10837887 w 13583910"/>
                        <a:gd name="connsiteY6" fmla="*/ 6299644 h 6323089"/>
                        <a:gd name="connsiteX7" fmla="*/ 10837888 w 13583910"/>
                        <a:gd name="connsiteY7" fmla="*/ 4095706 h 6323089"/>
                        <a:gd name="connsiteX8" fmla="*/ 10157948 w 13583910"/>
                        <a:gd name="connsiteY8" fmla="*/ 4259829 h 6323089"/>
                        <a:gd name="connsiteX9" fmla="*/ 10134502 w 13583910"/>
                        <a:gd name="connsiteY9" fmla="*/ 6299644 h 6323089"/>
                        <a:gd name="connsiteX10" fmla="*/ 3358564 w 13583910"/>
                        <a:gd name="connsiteY10" fmla="*/ 6323089 h 6323089"/>
                        <a:gd name="connsiteX11" fmla="*/ 3382009 w 13583910"/>
                        <a:gd name="connsiteY11" fmla="*/ 4212936 h 6323089"/>
                        <a:gd name="connsiteX12" fmla="*/ 2608287 w 13583910"/>
                        <a:gd name="connsiteY12" fmla="*/ 4212937 h 6323089"/>
                        <a:gd name="connsiteX13" fmla="*/ 2608287 w 13583910"/>
                        <a:gd name="connsiteY13" fmla="*/ 6276198 h 6323089"/>
                        <a:gd name="connsiteX14" fmla="*/ 7614 w 13583910"/>
                        <a:gd name="connsiteY14" fmla="*/ 6302729 h 6323089"/>
                        <a:gd name="connsiteX15" fmla="*/ 875123 w 13583910"/>
                        <a:gd name="connsiteY15" fmla="*/ 1985552 h 6323089"/>
                        <a:gd name="connsiteX0" fmla="*/ 1154365 w 13581798"/>
                        <a:gd name="connsiteY0" fmla="*/ 1654535 h 6343764"/>
                        <a:gd name="connsiteX1" fmla="*/ 4364636 w 13581798"/>
                        <a:gd name="connsiteY1" fmla="*/ 60196 h 6343764"/>
                        <a:gd name="connsiteX2" fmla="*/ 6732698 w 13581798"/>
                        <a:gd name="connsiteY2" fmla="*/ 5030780 h 6343764"/>
                        <a:gd name="connsiteX3" fmla="*/ 9194543 w 13581798"/>
                        <a:gd name="connsiteY3" fmla="*/ 36750 h 6343764"/>
                        <a:gd name="connsiteX4" fmla="*/ 12172206 w 13581798"/>
                        <a:gd name="connsiteY4" fmla="*/ 1443519 h 6343764"/>
                        <a:gd name="connsiteX5" fmla="*/ 13578975 w 13581798"/>
                        <a:gd name="connsiteY5" fmla="*/ 6323404 h 6343764"/>
                        <a:gd name="connsiteX6" fmla="*/ 10835775 w 13581798"/>
                        <a:gd name="connsiteY6" fmla="*/ 6320319 h 6343764"/>
                        <a:gd name="connsiteX7" fmla="*/ 10835776 w 13581798"/>
                        <a:gd name="connsiteY7" fmla="*/ 4116381 h 6343764"/>
                        <a:gd name="connsiteX8" fmla="*/ 10155836 w 13581798"/>
                        <a:gd name="connsiteY8" fmla="*/ 4280504 h 6343764"/>
                        <a:gd name="connsiteX9" fmla="*/ 10132390 w 13581798"/>
                        <a:gd name="connsiteY9" fmla="*/ 6320319 h 6343764"/>
                        <a:gd name="connsiteX10" fmla="*/ 3356452 w 13581798"/>
                        <a:gd name="connsiteY10" fmla="*/ 6343764 h 6343764"/>
                        <a:gd name="connsiteX11" fmla="*/ 3379897 w 13581798"/>
                        <a:gd name="connsiteY11" fmla="*/ 4233611 h 6343764"/>
                        <a:gd name="connsiteX12" fmla="*/ 2606175 w 13581798"/>
                        <a:gd name="connsiteY12" fmla="*/ 4233612 h 6343764"/>
                        <a:gd name="connsiteX13" fmla="*/ 2606175 w 13581798"/>
                        <a:gd name="connsiteY13" fmla="*/ 6296873 h 6343764"/>
                        <a:gd name="connsiteX14" fmla="*/ 5502 w 13581798"/>
                        <a:gd name="connsiteY14" fmla="*/ 6323404 h 6343764"/>
                        <a:gd name="connsiteX15" fmla="*/ 1154365 w 13581798"/>
                        <a:gd name="connsiteY15" fmla="*/ 1654535 h 6343764"/>
                        <a:gd name="connsiteX0" fmla="*/ 1154012 w 13581445"/>
                        <a:gd name="connsiteY0" fmla="*/ 1654535 h 6343764"/>
                        <a:gd name="connsiteX1" fmla="*/ 4364283 w 13581445"/>
                        <a:gd name="connsiteY1" fmla="*/ 60196 h 6343764"/>
                        <a:gd name="connsiteX2" fmla="*/ 6732345 w 13581445"/>
                        <a:gd name="connsiteY2" fmla="*/ 5030780 h 6343764"/>
                        <a:gd name="connsiteX3" fmla="*/ 9194190 w 13581445"/>
                        <a:gd name="connsiteY3" fmla="*/ 36750 h 6343764"/>
                        <a:gd name="connsiteX4" fmla="*/ 12171853 w 13581445"/>
                        <a:gd name="connsiteY4" fmla="*/ 1443519 h 6343764"/>
                        <a:gd name="connsiteX5" fmla="*/ 13578622 w 13581445"/>
                        <a:gd name="connsiteY5" fmla="*/ 6323404 h 6343764"/>
                        <a:gd name="connsiteX6" fmla="*/ 10835422 w 13581445"/>
                        <a:gd name="connsiteY6" fmla="*/ 6320319 h 6343764"/>
                        <a:gd name="connsiteX7" fmla="*/ 10835423 w 13581445"/>
                        <a:gd name="connsiteY7" fmla="*/ 4116381 h 6343764"/>
                        <a:gd name="connsiteX8" fmla="*/ 10155483 w 13581445"/>
                        <a:gd name="connsiteY8" fmla="*/ 4280504 h 6343764"/>
                        <a:gd name="connsiteX9" fmla="*/ 10132037 w 13581445"/>
                        <a:gd name="connsiteY9" fmla="*/ 6320319 h 6343764"/>
                        <a:gd name="connsiteX10" fmla="*/ 3356099 w 13581445"/>
                        <a:gd name="connsiteY10" fmla="*/ 6343764 h 6343764"/>
                        <a:gd name="connsiteX11" fmla="*/ 3379544 w 13581445"/>
                        <a:gd name="connsiteY11" fmla="*/ 4233611 h 6343764"/>
                        <a:gd name="connsiteX12" fmla="*/ 2605822 w 13581445"/>
                        <a:gd name="connsiteY12" fmla="*/ 4233612 h 6343764"/>
                        <a:gd name="connsiteX13" fmla="*/ 2605822 w 13581445"/>
                        <a:gd name="connsiteY13" fmla="*/ 6296873 h 6343764"/>
                        <a:gd name="connsiteX14" fmla="*/ 5149 w 13581445"/>
                        <a:gd name="connsiteY14" fmla="*/ 6323404 h 6343764"/>
                        <a:gd name="connsiteX15" fmla="*/ 1154012 w 13581445"/>
                        <a:gd name="connsiteY15" fmla="*/ 1654535 h 6343764"/>
                        <a:gd name="connsiteX0" fmla="*/ 1227606 w 13655039"/>
                        <a:gd name="connsiteY0" fmla="*/ 1654535 h 6343764"/>
                        <a:gd name="connsiteX1" fmla="*/ 4437877 w 13655039"/>
                        <a:gd name="connsiteY1" fmla="*/ 60196 h 6343764"/>
                        <a:gd name="connsiteX2" fmla="*/ 6805939 w 13655039"/>
                        <a:gd name="connsiteY2" fmla="*/ 5030780 h 6343764"/>
                        <a:gd name="connsiteX3" fmla="*/ 9267784 w 13655039"/>
                        <a:gd name="connsiteY3" fmla="*/ 36750 h 6343764"/>
                        <a:gd name="connsiteX4" fmla="*/ 12245447 w 13655039"/>
                        <a:gd name="connsiteY4" fmla="*/ 1443519 h 6343764"/>
                        <a:gd name="connsiteX5" fmla="*/ 13652216 w 13655039"/>
                        <a:gd name="connsiteY5" fmla="*/ 6323404 h 6343764"/>
                        <a:gd name="connsiteX6" fmla="*/ 10909016 w 13655039"/>
                        <a:gd name="connsiteY6" fmla="*/ 6320319 h 6343764"/>
                        <a:gd name="connsiteX7" fmla="*/ 10909017 w 13655039"/>
                        <a:gd name="connsiteY7" fmla="*/ 4116381 h 6343764"/>
                        <a:gd name="connsiteX8" fmla="*/ 10229077 w 13655039"/>
                        <a:gd name="connsiteY8" fmla="*/ 4280504 h 6343764"/>
                        <a:gd name="connsiteX9" fmla="*/ 10205631 w 13655039"/>
                        <a:gd name="connsiteY9" fmla="*/ 6320319 h 6343764"/>
                        <a:gd name="connsiteX10" fmla="*/ 3429693 w 13655039"/>
                        <a:gd name="connsiteY10" fmla="*/ 6343764 h 6343764"/>
                        <a:gd name="connsiteX11" fmla="*/ 3453138 w 13655039"/>
                        <a:gd name="connsiteY11" fmla="*/ 4233611 h 6343764"/>
                        <a:gd name="connsiteX12" fmla="*/ 2679416 w 13655039"/>
                        <a:gd name="connsiteY12" fmla="*/ 4233612 h 6343764"/>
                        <a:gd name="connsiteX13" fmla="*/ 2679416 w 13655039"/>
                        <a:gd name="connsiteY13" fmla="*/ 6296873 h 6343764"/>
                        <a:gd name="connsiteX14" fmla="*/ 78743 w 13655039"/>
                        <a:gd name="connsiteY14" fmla="*/ 6323404 h 6343764"/>
                        <a:gd name="connsiteX15" fmla="*/ 1227606 w 13655039"/>
                        <a:gd name="connsiteY15" fmla="*/ 1654535 h 6343764"/>
                        <a:gd name="connsiteX0" fmla="*/ 1227606 w 13655039"/>
                        <a:gd name="connsiteY0" fmla="*/ 1626092 h 6315321"/>
                        <a:gd name="connsiteX1" fmla="*/ 4437877 w 13655039"/>
                        <a:gd name="connsiteY1" fmla="*/ 31753 h 6315321"/>
                        <a:gd name="connsiteX2" fmla="*/ 6805939 w 13655039"/>
                        <a:gd name="connsiteY2" fmla="*/ 5002337 h 6315321"/>
                        <a:gd name="connsiteX3" fmla="*/ 9267784 w 13655039"/>
                        <a:gd name="connsiteY3" fmla="*/ 8307 h 6315321"/>
                        <a:gd name="connsiteX4" fmla="*/ 12245447 w 13655039"/>
                        <a:gd name="connsiteY4" fmla="*/ 1415076 h 6315321"/>
                        <a:gd name="connsiteX5" fmla="*/ 13652216 w 13655039"/>
                        <a:gd name="connsiteY5" fmla="*/ 6294961 h 6315321"/>
                        <a:gd name="connsiteX6" fmla="*/ 10909016 w 13655039"/>
                        <a:gd name="connsiteY6" fmla="*/ 6291876 h 6315321"/>
                        <a:gd name="connsiteX7" fmla="*/ 10909017 w 13655039"/>
                        <a:gd name="connsiteY7" fmla="*/ 4087938 h 6315321"/>
                        <a:gd name="connsiteX8" fmla="*/ 10229077 w 13655039"/>
                        <a:gd name="connsiteY8" fmla="*/ 4252061 h 6315321"/>
                        <a:gd name="connsiteX9" fmla="*/ 10205631 w 13655039"/>
                        <a:gd name="connsiteY9" fmla="*/ 6291876 h 6315321"/>
                        <a:gd name="connsiteX10" fmla="*/ 3429693 w 13655039"/>
                        <a:gd name="connsiteY10" fmla="*/ 6315321 h 6315321"/>
                        <a:gd name="connsiteX11" fmla="*/ 3453138 w 13655039"/>
                        <a:gd name="connsiteY11" fmla="*/ 4205168 h 6315321"/>
                        <a:gd name="connsiteX12" fmla="*/ 2679416 w 13655039"/>
                        <a:gd name="connsiteY12" fmla="*/ 4205169 h 6315321"/>
                        <a:gd name="connsiteX13" fmla="*/ 2679416 w 13655039"/>
                        <a:gd name="connsiteY13" fmla="*/ 6268430 h 6315321"/>
                        <a:gd name="connsiteX14" fmla="*/ 78743 w 13655039"/>
                        <a:gd name="connsiteY14" fmla="*/ 6294961 h 6315321"/>
                        <a:gd name="connsiteX15" fmla="*/ 1227606 w 13655039"/>
                        <a:gd name="connsiteY15" fmla="*/ 1626092 h 6315321"/>
                        <a:gd name="connsiteX0" fmla="*/ 1227606 w 13655039"/>
                        <a:gd name="connsiteY0" fmla="*/ 1618416 h 6307645"/>
                        <a:gd name="connsiteX1" fmla="*/ 4437877 w 13655039"/>
                        <a:gd name="connsiteY1" fmla="*/ 24077 h 6307645"/>
                        <a:gd name="connsiteX2" fmla="*/ 6805939 w 13655039"/>
                        <a:gd name="connsiteY2" fmla="*/ 4994661 h 6307645"/>
                        <a:gd name="connsiteX3" fmla="*/ 9267784 w 13655039"/>
                        <a:gd name="connsiteY3" fmla="*/ 631 h 6307645"/>
                        <a:gd name="connsiteX4" fmla="*/ 12245447 w 13655039"/>
                        <a:gd name="connsiteY4" fmla="*/ 1407400 h 6307645"/>
                        <a:gd name="connsiteX5" fmla="*/ 13652216 w 13655039"/>
                        <a:gd name="connsiteY5" fmla="*/ 6287285 h 6307645"/>
                        <a:gd name="connsiteX6" fmla="*/ 10909016 w 13655039"/>
                        <a:gd name="connsiteY6" fmla="*/ 6284200 h 6307645"/>
                        <a:gd name="connsiteX7" fmla="*/ 10909017 w 13655039"/>
                        <a:gd name="connsiteY7" fmla="*/ 4080262 h 6307645"/>
                        <a:gd name="connsiteX8" fmla="*/ 10229077 w 13655039"/>
                        <a:gd name="connsiteY8" fmla="*/ 4244385 h 6307645"/>
                        <a:gd name="connsiteX9" fmla="*/ 10205631 w 13655039"/>
                        <a:gd name="connsiteY9" fmla="*/ 6284200 h 6307645"/>
                        <a:gd name="connsiteX10" fmla="*/ 3429693 w 13655039"/>
                        <a:gd name="connsiteY10" fmla="*/ 6307645 h 6307645"/>
                        <a:gd name="connsiteX11" fmla="*/ 3453138 w 13655039"/>
                        <a:gd name="connsiteY11" fmla="*/ 4197492 h 6307645"/>
                        <a:gd name="connsiteX12" fmla="*/ 2679416 w 13655039"/>
                        <a:gd name="connsiteY12" fmla="*/ 4197493 h 6307645"/>
                        <a:gd name="connsiteX13" fmla="*/ 2679416 w 13655039"/>
                        <a:gd name="connsiteY13" fmla="*/ 6260754 h 6307645"/>
                        <a:gd name="connsiteX14" fmla="*/ 78743 w 13655039"/>
                        <a:gd name="connsiteY14" fmla="*/ 6287285 h 6307645"/>
                        <a:gd name="connsiteX15" fmla="*/ 1227606 w 1365503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10213801 w 13663209"/>
                        <a:gd name="connsiteY9" fmla="*/ 6284200 h 6307645"/>
                        <a:gd name="connsiteX10" fmla="*/ 3437863 w 13663209"/>
                        <a:gd name="connsiteY10" fmla="*/ 6307645 h 6307645"/>
                        <a:gd name="connsiteX11" fmla="*/ 3461308 w 13663209"/>
                        <a:gd name="connsiteY11" fmla="*/ 4197492 h 6307645"/>
                        <a:gd name="connsiteX12" fmla="*/ 2687586 w 13663209"/>
                        <a:gd name="connsiteY12" fmla="*/ 4197493 h 6307645"/>
                        <a:gd name="connsiteX13" fmla="*/ 2687586 w 13663209"/>
                        <a:gd name="connsiteY13" fmla="*/ 6260754 h 6307645"/>
                        <a:gd name="connsiteX14" fmla="*/ 86913 w 13663209"/>
                        <a:gd name="connsiteY14" fmla="*/ 6287285 h 6307645"/>
                        <a:gd name="connsiteX15" fmla="*/ 1235776 w 1366320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10213801 w 13663209"/>
                        <a:gd name="connsiteY9" fmla="*/ 6284200 h 6307645"/>
                        <a:gd name="connsiteX10" fmla="*/ 7333287 w 13663209"/>
                        <a:gd name="connsiteY10" fmla="*/ 6263952 h 6307645"/>
                        <a:gd name="connsiteX11" fmla="*/ 3437863 w 13663209"/>
                        <a:gd name="connsiteY11" fmla="*/ 6307645 h 6307645"/>
                        <a:gd name="connsiteX12" fmla="*/ 3461308 w 13663209"/>
                        <a:gd name="connsiteY12" fmla="*/ 4197492 h 6307645"/>
                        <a:gd name="connsiteX13" fmla="*/ 2687586 w 13663209"/>
                        <a:gd name="connsiteY13" fmla="*/ 4197493 h 6307645"/>
                        <a:gd name="connsiteX14" fmla="*/ 2687586 w 13663209"/>
                        <a:gd name="connsiteY14" fmla="*/ 6260754 h 6307645"/>
                        <a:gd name="connsiteX15" fmla="*/ 86913 w 13663209"/>
                        <a:gd name="connsiteY15" fmla="*/ 6287285 h 6307645"/>
                        <a:gd name="connsiteX16" fmla="*/ 1235776 w 13663209"/>
                        <a:gd name="connsiteY16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7333287 w 13663209"/>
                        <a:gd name="connsiteY9" fmla="*/ 6263952 h 6307645"/>
                        <a:gd name="connsiteX10" fmla="*/ 3437863 w 13663209"/>
                        <a:gd name="connsiteY10" fmla="*/ 6307645 h 6307645"/>
                        <a:gd name="connsiteX11" fmla="*/ 3461308 w 13663209"/>
                        <a:gd name="connsiteY11" fmla="*/ 4197492 h 6307645"/>
                        <a:gd name="connsiteX12" fmla="*/ 2687586 w 13663209"/>
                        <a:gd name="connsiteY12" fmla="*/ 4197493 h 6307645"/>
                        <a:gd name="connsiteX13" fmla="*/ 2687586 w 13663209"/>
                        <a:gd name="connsiteY13" fmla="*/ 6260754 h 6307645"/>
                        <a:gd name="connsiteX14" fmla="*/ 86913 w 13663209"/>
                        <a:gd name="connsiteY14" fmla="*/ 6287285 h 6307645"/>
                        <a:gd name="connsiteX15" fmla="*/ 1235776 w 1366320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7333287 w 13663209"/>
                        <a:gd name="connsiteY8" fmla="*/ 6263952 h 6307645"/>
                        <a:gd name="connsiteX9" fmla="*/ 3437863 w 13663209"/>
                        <a:gd name="connsiteY9" fmla="*/ 6307645 h 6307645"/>
                        <a:gd name="connsiteX10" fmla="*/ 3461308 w 13663209"/>
                        <a:gd name="connsiteY10" fmla="*/ 4197492 h 6307645"/>
                        <a:gd name="connsiteX11" fmla="*/ 2687586 w 13663209"/>
                        <a:gd name="connsiteY11" fmla="*/ 4197493 h 6307645"/>
                        <a:gd name="connsiteX12" fmla="*/ 2687586 w 13663209"/>
                        <a:gd name="connsiteY12" fmla="*/ 6260754 h 6307645"/>
                        <a:gd name="connsiteX13" fmla="*/ 86913 w 13663209"/>
                        <a:gd name="connsiteY13" fmla="*/ 6287285 h 6307645"/>
                        <a:gd name="connsiteX14" fmla="*/ 1235776 w 13663209"/>
                        <a:gd name="connsiteY14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7333287 w 13663209"/>
                        <a:gd name="connsiteY7" fmla="*/ 6263952 h 6307645"/>
                        <a:gd name="connsiteX8" fmla="*/ 3437863 w 13663209"/>
                        <a:gd name="connsiteY8" fmla="*/ 6307645 h 6307645"/>
                        <a:gd name="connsiteX9" fmla="*/ 3461308 w 13663209"/>
                        <a:gd name="connsiteY9" fmla="*/ 4197492 h 6307645"/>
                        <a:gd name="connsiteX10" fmla="*/ 2687586 w 13663209"/>
                        <a:gd name="connsiteY10" fmla="*/ 4197493 h 6307645"/>
                        <a:gd name="connsiteX11" fmla="*/ 2687586 w 13663209"/>
                        <a:gd name="connsiteY11" fmla="*/ 6260754 h 6307645"/>
                        <a:gd name="connsiteX12" fmla="*/ 86913 w 13663209"/>
                        <a:gd name="connsiteY12" fmla="*/ 6287285 h 6307645"/>
                        <a:gd name="connsiteX13" fmla="*/ 1235776 w 13663209"/>
                        <a:gd name="connsiteY13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7333287 w 13663209"/>
                        <a:gd name="connsiteY6" fmla="*/ 6263952 h 6307645"/>
                        <a:gd name="connsiteX7" fmla="*/ 3437863 w 13663209"/>
                        <a:gd name="connsiteY7" fmla="*/ 6307645 h 6307645"/>
                        <a:gd name="connsiteX8" fmla="*/ 3461308 w 13663209"/>
                        <a:gd name="connsiteY8" fmla="*/ 4197492 h 6307645"/>
                        <a:gd name="connsiteX9" fmla="*/ 2687586 w 13663209"/>
                        <a:gd name="connsiteY9" fmla="*/ 4197493 h 6307645"/>
                        <a:gd name="connsiteX10" fmla="*/ 2687586 w 13663209"/>
                        <a:gd name="connsiteY10" fmla="*/ 6260754 h 6307645"/>
                        <a:gd name="connsiteX11" fmla="*/ 86913 w 13663209"/>
                        <a:gd name="connsiteY11" fmla="*/ 6287285 h 6307645"/>
                        <a:gd name="connsiteX12" fmla="*/ 1235776 w 13663209"/>
                        <a:gd name="connsiteY12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333287 w 12253617"/>
                        <a:gd name="connsiteY5" fmla="*/ 6263952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418397 w 12253617"/>
                        <a:gd name="connsiteY5" fmla="*/ 6307645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418397 w 12253617"/>
                        <a:gd name="connsiteY5" fmla="*/ 6307645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27152 h 6316381"/>
                        <a:gd name="connsiteX1" fmla="*/ 4446047 w 12253617"/>
                        <a:gd name="connsiteY1" fmla="*/ 32813 h 6316381"/>
                        <a:gd name="connsiteX2" fmla="*/ 6814109 w 12253617"/>
                        <a:gd name="connsiteY2" fmla="*/ 5003397 h 6316381"/>
                        <a:gd name="connsiteX3" fmla="*/ 9275954 w 12253617"/>
                        <a:gd name="connsiteY3" fmla="*/ 9367 h 6316381"/>
                        <a:gd name="connsiteX4" fmla="*/ 12253617 w 12253617"/>
                        <a:gd name="connsiteY4" fmla="*/ 1416136 h 6316381"/>
                        <a:gd name="connsiteX5" fmla="*/ 7418397 w 12253617"/>
                        <a:gd name="connsiteY5" fmla="*/ 6316381 h 6316381"/>
                        <a:gd name="connsiteX6" fmla="*/ 3437863 w 12253617"/>
                        <a:gd name="connsiteY6" fmla="*/ 6316381 h 6316381"/>
                        <a:gd name="connsiteX7" fmla="*/ 3461308 w 12253617"/>
                        <a:gd name="connsiteY7" fmla="*/ 4206228 h 6316381"/>
                        <a:gd name="connsiteX8" fmla="*/ 2687586 w 12253617"/>
                        <a:gd name="connsiteY8" fmla="*/ 4206229 h 6316381"/>
                        <a:gd name="connsiteX9" fmla="*/ 2687586 w 12253617"/>
                        <a:gd name="connsiteY9" fmla="*/ 6269490 h 6316381"/>
                        <a:gd name="connsiteX10" fmla="*/ 86913 w 12253617"/>
                        <a:gd name="connsiteY10" fmla="*/ 6296021 h 6316381"/>
                        <a:gd name="connsiteX11" fmla="*/ 1235776 w 12253617"/>
                        <a:gd name="connsiteY11" fmla="*/ 1627152 h 6316381"/>
                        <a:gd name="connsiteX0" fmla="*/ 1235776 w 12253617"/>
                        <a:gd name="connsiteY0" fmla="*/ 1619906 h 6309135"/>
                        <a:gd name="connsiteX1" fmla="*/ 4446047 w 12253617"/>
                        <a:gd name="connsiteY1" fmla="*/ 25567 h 6309135"/>
                        <a:gd name="connsiteX2" fmla="*/ 6814109 w 12253617"/>
                        <a:gd name="connsiteY2" fmla="*/ 4996151 h 6309135"/>
                        <a:gd name="connsiteX3" fmla="*/ 9275954 w 12253617"/>
                        <a:gd name="connsiteY3" fmla="*/ 2121 h 6309135"/>
                        <a:gd name="connsiteX4" fmla="*/ 12253617 w 12253617"/>
                        <a:gd name="connsiteY4" fmla="*/ 1408890 h 6309135"/>
                        <a:gd name="connsiteX5" fmla="*/ 7418397 w 12253617"/>
                        <a:gd name="connsiteY5" fmla="*/ 6309135 h 6309135"/>
                        <a:gd name="connsiteX6" fmla="*/ 3437863 w 12253617"/>
                        <a:gd name="connsiteY6" fmla="*/ 6309135 h 6309135"/>
                        <a:gd name="connsiteX7" fmla="*/ 3461308 w 12253617"/>
                        <a:gd name="connsiteY7" fmla="*/ 4198982 h 6309135"/>
                        <a:gd name="connsiteX8" fmla="*/ 2687586 w 12253617"/>
                        <a:gd name="connsiteY8" fmla="*/ 4198983 h 6309135"/>
                        <a:gd name="connsiteX9" fmla="*/ 2687586 w 12253617"/>
                        <a:gd name="connsiteY9" fmla="*/ 6262244 h 6309135"/>
                        <a:gd name="connsiteX10" fmla="*/ 86913 w 12253617"/>
                        <a:gd name="connsiteY10" fmla="*/ 6288775 h 6309135"/>
                        <a:gd name="connsiteX11" fmla="*/ 1235776 w 12253617"/>
                        <a:gd name="connsiteY11" fmla="*/ 1619906 h 6309135"/>
                        <a:gd name="connsiteX0" fmla="*/ 1235776 w 12253617"/>
                        <a:gd name="connsiteY0" fmla="*/ 1619905 h 6309134"/>
                        <a:gd name="connsiteX1" fmla="*/ 4446047 w 12253617"/>
                        <a:gd name="connsiteY1" fmla="*/ 25566 h 6309134"/>
                        <a:gd name="connsiteX2" fmla="*/ 6814109 w 12253617"/>
                        <a:gd name="connsiteY2" fmla="*/ 4996150 h 6309134"/>
                        <a:gd name="connsiteX3" fmla="*/ 9275954 w 12253617"/>
                        <a:gd name="connsiteY3" fmla="*/ 2120 h 6309134"/>
                        <a:gd name="connsiteX4" fmla="*/ 12253617 w 12253617"/>
                        <a:gd name="connsiteY4" fmla="*/ 1408889 h 6309134"/>
                        <a:gd name="connsiteX5" fmla="*/ 7418397 w 12253617"/>
                        <a:gd name="connsiteY5" fmla="*/ 6309134 h 6309134"/>
                        <a:gd name="connsiteX6" fmla="*/ 3437863 w 12253617"/>
                        <a:gd name="connsiteY6" fmla="*/ 6309134 h 6309134"/>
                        <a:gd name="connsiteX7" fmla="*/ 3461308 w 12253617"/>
                        <a:gd name="connsiteY7" fmla="*/ 4198981 h 6309134"/>
                        <a:gd name="connsiteX8" fmla="*/ 2687586 w 12253617"/>
                        <a:gd name="connsiteY8" fmla="*/ 4198982 h 6309134"/>
                        <a:gd name="connsiteX9" fmla="*/ 2687586 w 12253617"/>
                        <a:gd name="connsiteY9" fmla="*/ 6262243 h 6309134"/>
                        <a:gd name="connsiteX10" fmla="*/ 86913 w 12253617"/>
                        <a:gd name="connsiteY10" fmla="*/ 6288774 h 6309134"/>
                        <a:gd name="connsiteX11" fmla="*/ 1235776 w 12253617"/>
                        <a:gd name="connsiteY11" fmla="*/ 1619905 h 6309134"/>
                        <a:gd name="connsiteX0" fmla="*/ 1235776 w 12168508"/>
                        <a:gd name="connsiteY0" fmla="*/ 1620410 h 6309639"/>
                        <a:gd name="connsiteX1" fmla="*/ 4446047 w 12168508"/>
                        <a:gd name="connsiteY1" fmla="*/ 26071 h 6309639"/>
                        <a:gd name="connsiteX2" fmla="*/ 6814109 w 12168508"/>
                        <a:gd name="connsiteY2" fmla="*/ 4996655 h 6309639"/>
                        <a:gd name="connsiteX3" fmla="*/ 9275954 w 12168508"/>
                        <a:gd name="connsiteY3" fmla="*/ 2625 h 6309639"/>
                        <a:gd name="connsiteX4" fmla="*/ 12168508 w 12168508"/>
                        <a:gd name="connsiteY4" fmla="*/ 1365701 h 6309639"/>
                        <a:gd name="connsiteX5" fmla="*/ 7418397 w 12168508"/>
                        <a:gd name="connsiteY5" fmla="*/ 6309639 h 6309639"/>
                        <a:gd name="connsiteX6" fmla="*/ 3437863 w 12168508"/>
                        <a:gd name="connsiteY6" fmla="*/ 6309639 h 6309639"/>
                        <a:gd name="connsiteX7" fmla="*/ 3461308 w 12168508"/>
                        <a:gd name="connsiteY7" fmla="*/ 4199486 h 6309639"/>
                        <a:gd name="connsiteX8" fmla="*/ 2687586 w 12168508"/>
                        <a:gd name="connsiteY8" fmla="*/ 4199487 h 6309639"/>
                        <a:gd name="connsiteX9" fmla="*/ 2687586 w 12168508"/>
                        <a:gd name="connsiteY9" fmla="*/ 6262748 h 6309639"/>
                        <a:gd name="connsiteX10" fmla="*/ 86913 w 12168508"/>
                        <a:gd name="connsiteY10" fmla="*/ 6289279 h 6309639"/>
                        <a:gd name="connsiteX11" fmla="*/ 1235776 w 12168508"/>
                        <a:gd name="connsiteY11" fmla="*/ 1620410 h 6309639"/>
                        <a:gd name="connsiteX0" fmla="*/ 1235776 w 12168508"/>
                        <a:gd name="connsiteY0" fmla="*/ 1620410 h 6309639"/>
                        <a:gd name="connsiteX1" fmla="*/ 4446047 w 12168508"/>
                        <a:gd name="connsiteY1" fmla="*/ 26071 h 6309639"/>
                        <a:gd name="connsiteX2" fmla="*/ 6814109 w 12168508"/>
                        <a:gd name="connsiteY2" fmla="*/ 4996655 h 6309639"/>
                        <a:gd name="connsiteX3" fmla="*/ 9275954 w 12168508"/>
                        <a:gd name="connsiteY3" fmla="*/ 2625 h 6309639"/>
                        <a:gd name="connsiteX4" fmla="*/ 12168508 w 12168508"/>
                        <a:gd name="connsiteY4" fmla="*/ 1365701 h 6309639"/>
                        <a:gd name="connsiteX5" fmla="*/ 7418397 w 12168508"/>
                        <a:gd name="connsiteY5" fmla="*/ 6309639 h 6309639"/>
                        <a:gd name="connsiteX6" fmla="*/ 3437863 w 12168508"/>
                        <a:gd name="connsiteY6" fmla="*/ 6309639 h 6309639"/>
                        <a:gd name="connsiteX7" fmla="*/ 3461308 w 12168508"/>
                        <a:gd name="connsiteY7" fmla="*/ 4199486 h 6309639"/>
                        <a:gd name="connsiteX8" fmla="*/ 2687586 w 12168508"/>
                        <a:gd name="connsiteY8" fmla="*/ 4199487 h 6309639"/>
                        <a:gd name="connsiteX9" fmla="*/ 2687586 w 12168508"/>
                        <a:gd name="connsiteY9" fmla="*/ 6262748 h 6309639"/>
                        <a:gd name="connsiteX10" fmla="*/ 86913 w 12168508"/>
                        <a:gd name="connsiteY10" fmla="*/ 6289279 h 6309639"/>
                        <a:gd name="connsiteX11" fmla="*/ 1235776 w 12168508"/>
                        <a:gd name="connsiteY11" fmla="*/ 1620410 h 6309639"/>
                        <a:gd name="connsiteX0" fmla="*/ 1235776 w 12168508"/>
                        <a:gd name="connsiteY0" fmla="*/ 1617805 h 6307034"/>
                        <a:gd name="connsiteX1" fmla="*/ 4446047 w 12168508"/>
                        <a:gd name="connsiteY1" fmla="*/ 23466 h 6307034"/>
                        <a:gd name="connsiteX2" fmla="*/ 6814109 w 12168508"/>
                        <a:gd name="connsiteY2" fmla="*/ 4994050 h 6307034"/>
                        <a:gd name="connsiteX3" fmla="*/ 9275954 w 12168508"/>
                        <a:gd name="connsiteY3" fmla="*/ 20 h 6307034"/>
                        <a:gd name="connsiteX4" fmla="*/ 12168508 w 12168508"/>
                        <a:gd name="connsiteY4" fmla="*/ 1363096 h 6307034"/>
                        <a:gd name="connsiteX5" fmla="*/ 7418397 w 12168508"/>
                        <a:gd name="connsiteY5" fmla="*/ 6307034 h 6307034"/>
                        <a:gd name="connsiteX6" fmla="*/ 3437863 w 12168508"/>
                        <a:gd name="connsiteY6" fmla="*/ 6307034 h 6307034"/>
                        <a:gd name="connsiteX7" fmla="*/ 3461308 w 12168508"/>
                        <a:gd name="connsiteY7" fmla="*/ 4196881 h 6307034"/>
                        <a:gd name="connsiteX8" fmla="*/ 2687586 w 12168508"/>
                        <a:gd name="connsiteY8" fmla="*/ 4196882 h 6307034"/>
                        <a:gd name="connsiteX9" fmla="*/ 2687586 w 12168508"/>
                        <a:gd name="connsiteY9" fmla="*/ 6260143 h 6307034"/>
                        <a:gd name="connsiteX10" fmla="*/ 86913 w 12168508"/>
                        <a:gd name="connsiteY10" fmla="*/ 6286674 h 6307034"/>
                        <a:gd name="connsiteX11" fmla="*/ 1235776 w 12168508"/>
                        <a:gd name="connsiteY11" fmla="*/ 1617805 h 6307034"/>
                        <a:gd name="connsiteX0" fmla="*/ 1376894 w 12309626"/>
                        <a:gd name="connsiteY0" fmla="*/ 1617805 h 6307034"/>
                        <a:gd name="connsiteX1" fmla="*/ 4587165 w 12309626"/>
                        <a:gd name="connsiteY1" fmla="*/ 23466 h 6307034"/>
                        <a:gd name="connsiteX2" fmla="*/ 6955227 w 12309626"/>
                        <a:gd name="connsiteY2" fmla="*/ 4994050 h 6307034"/>
                        <a:gd name="connsiteX3" fmla="*/ 9417072 w 12309626"/>
                        <a:gd name="connsiteY3" fmla="*/ 20 h 6307034"/>
                        <a:gd name="connsiteX4" fmla="*/ 12309626 w 12309626"/>
                        <a:gd name="connsiteY4" fmla="*/ 1363096 h 6307034"/>
                        <a:gd name="connsiteX5" fmla="*/ 7559515 w 12309626"/>
                        <a:gd name="connsiteY5" fmla="*/ 6307034 h 6307034"/>
                        <a:gd name="connsiteX6" fmla="*/ 3578981 w 12309626"/>
                        <a:gd name="connsiteY6" fmla="*/ 6307034 h 6307034"/>
                        <a:gd name="connsiteX7" fmla="*/ 3602426 w 12309626"/>
                        <a:gd name="connsiteY7" fmla="*/ 4196881 h 6307034"/>
                        <a:gd name="connsiteX8" fmla="*/ 2828704 w 12309626"/>
                        <a:gd name="connsiteY8" fmla="*/ 4196882 h 6307034"/>
                        <a:gd name="connsiteX9" fmla="*/ 2828704 w 12309626"/>
                        <a:gd name="connsiteY9" fmla="*/ 6260143 h 6307034"/>
                        <a:gd name="connsiteX10" fmla="*/ 79090 w 12309626"/>
                        <a:gd name="connsiteY10" fmla="*/ 6221134 h 6307034"/>
                        <a:gd name="connsiteX11" fmla="*/ 1376894 w 12309626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869270 w 12350192"/>
                        <a:gd name="connsiteY9" fmla="*/ 6260143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953259 w 12350192"/>
                        <a:gd name="connsiteY9" fmla="*/ 6265891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953259 w 12350192"/>
                        <a:gd name="connsiteY9" fmla="*/ 6254393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32418 w 12365150"/>
                        <a:gd name="connsiteY0" fmla="*/ 1617805 h 6307034"/>
                        <a:gd name="connsiteX1" fmla="*/ 4642689 w 12365150"/>
                        <a:gd name="connsiteY1" fmla="*/ 23466 h 6307034"/>
                        <a:gd name="connsiteX2" fmla="*/ 7010751 w 12365150"/>
                        <a:gd name="connsiteY2" fmla="*/ 4994050 h 6307034"/>
                        <a:gd name="connsiteX3" fmla="*/ 9472596 w 12365150"/>
                        <a:gd name="connsiteY3" fmla="*/ 20 h 6307034"/>
                        <a:gd name="connsiteX4" fmla="*/ 12365150 w 12365150"/>
                        <a:gd name="connsiteY4" fmla="*/ 1363096 h 6307034"/>
                        <a:gd name="connsiteX5" fmla="*/ 7615039 w 12365150"/>
                        <a:gd name="connsiteY5" fmla="*/ 6307034 h 6307034"/>
                        <a:gd name="connsiteX6" fmla="*/ 3634505 w 12365150"/>
                        <a:gd name="connsiteY6" fmla="*/ 6307034 h 6307034"/>
                        <a:gd name="connsiteX7" fmla="*/ 3657950 w 12365150"/>
                        <a:gd name="connsiteY7" fmla="*/ 4196881 h 6307034"/>
                        <a:gd name="connsiteX8" fmla="*/ 2884228 w 12365150"/>
                        <a:gd name="connsiteY8" fmla="*/ 4196882 h 6307034"/>
                        <a:gd name="connsiteX9" fmla="*/ 2968217 w 12365150"/>
                        <a:gd name="connsiteY9" fmla="*/ 6254393 h 6307034"/>
                        <a:gd name="connsiteX10" fmla="*/ 76395 w 12365150"/>
                        <a:gd name="connsiteY10" fmla="*/ 6278632 h 6307034"/>
                        <a:gd name="connsiteX11" fmla="*/ 1432418 w 12365150"/>
                        <a:gd name="connsiteY11" fmla="*/ 1617805 h 6307034"/>
                        <a:gd name="connsiteX0" fmla="*/ 1428679 w 12361411"/>
                        <a:gd name="connsiteY0" fmla="*/ 1617805 h 6307034"/>
                        <a:gd name="connsiteX1" fmla="*/ 4638950 w 12361411"/>
                        <a:gd name="connsiteY1" fmla="*/ 23466 h 6307034"/>
                        <a:gd name="connsiteX2" fmla="*/ 7007012 w 12361411"/>
                        <a:gd name="connsiteY2" fmla="*/ 4994050 h 6307034"/>
                        <a:gd name="connsiteX3" fmla="*/ 9468857 w 12361411"/>
                        <a:gd name="connsiteY3" fmla="*/ 20 h 6307034"/>
                        <a:gd name="connsiteX4" fmla="*/ 12361411 w 12361411"/>
                        <a:gd name="connsiteY4" fmla="*/ 1363096 h 6307034"/>
                        <a:gd name="connsiteX5" fmla="*/ 7611300 w 12361411"/>
                        <a:gd name="connsiteY5" fmla="*/ 6307034 h 6307034"/>
                        <a:gd name="connsiteX6" fmla="*/ 3630766 w 12361411"/>
                        <a:gd name="connsiteY6" fmla="*/ 6307034 h 6307034"/>
                        <a:gd name="connsiteX7" fmla="*/ 3654211 w 12361411"/>
                        <a:gd name="connsiteY7" fmla="*/ 4196881 h 6307034"/>
                        <a:gd name="connsiteX8" fmla="*/ 2880489 w 12361411"/>
                        <a:gd name="connsiteY8" fmla="*/ 4196882 h 6307034"/>
                        <a:gd name="connsiteX9" fmla="*/ 2964478 w 12361411"/>
                        <a:gd name="connsiteY9" fmla="*/ 6254393 h 6307034"/>
                        <a:gd name="connsiteX10" fmla="*/ 76572 w 12361411"/>
                        <a:gd name="connsiteY10" fmla="*/ 6270590 h 6307034"/>
                        <a:gd name="connsiteX11" fmla="*/ 1428679 w 12361411"/>
                        <a:gd name="connsiteY11" fmla="*/ 1617805 h 6307034"/>
                        <a:gd name="connsiteX0" fmla="*/ 1447387 w 12380119"/>
                        <a:gd name="connsiteY0" fmla="*/ 1617805 h 6307034"/>
                        <a:gd name="connsiteX1" fmla="*/ 4657658 w 12380119"/>
                        <a:gd name="connsiteY1" fmla="*/ 23466 h 6307034"/>
                        <a:gd name="connsiteX2" fmla="*/ 7025720 w 12380119"/>
                        <a:gd name="connsiteY2" fmla="*/ 4994050 h 6307034"/>
                        <a:gd name="connsiteX3" fmla="*/ 9487565 w 12380119"/>
                        <a:gd name="connsiteY3" fmla="*/ 20 h 6307034"/>
                        <a:gd name="connsiteX4" fmla="*/ 12380119 w 12380119"/>
                        <a:gd name="connsiteY4" fmla="*/ 1363096 h 6307034"/>
                        <a:gd name="connsiteX5" fmla="*/ 7630008 w 12380119"/>
                        <a:gd name="connsiteY5" fmla="*/ 6307034 h 6307034"/>
                        <a:gd name="connsiteX6" fmla="*/ 3649474 w 12380119"/>
                        <a:gd name="connsiteY6" fmla="*/ 6307034 h 6307034"/>
                        <a:gd name="connsiteX7" fmla="*/ 3672919 w 12380119"/>
                        <a:gd name="connsiteY7" fmla="*/ 4196881 h 6307034"/>
                        <a:gd name="connsiteX8" fmla="*/ 2899197 w 12380119"/>
                        <a:gd name="connsiteY8" fmla="*/ 4196882 h 6307034"/>
                        <a:gd name="connsiteX9" fmla="*/ 2983186 w 12380119"/>
                        <a:gd name="connsiteY9" fmla="*/ 6254393 h 6307034"/>
                        <a:gd name="connsiteX10" fmla="*/ 75700 w 12380119"/>
                        <a:gd name="connsiteY10" fmla="*/ 6266569 h 6307034"/>
                        <a:gd name="connsiteX11" fmla="*/ 1447387 w 12380119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79271 w 12380120"/>
                        <a:gd name="connsiteY9" fmla="*/ 6258414 h 6307034"/>
                        <a:gd name="connsiteX10" fmla="*/ 75701 w 12380120"/>
                        <a:gd name="connsiteY10" fmla="*/ 6266569 h 6307034"/>
                        <a:gd name="connsiteX11" fmla="*/ 1447388 w 12380120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94936 w 12380120"/>
                        <a:gd name="connsiteY9" fmla="*/ 6246351 h 6307034"/>
                        <a:gd name="connsiteX10" fmla="*/ 75701 w 12380120"/>
                        <a:gd name="connsiteY10" fmla="*/ 6266569 h 6307034"/>
                        <a:gd name="connsiteX11" fmla="*/ 1447388 w 12380120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94936 w 12380120"/>
                        <a:gd name="connsiteY9" fmla="*/ 6246351 h 6307034"/>
                        <a:gd name="connsiteX10" fmla="*/ 75701 w 12380120"/>
                        <a:gd name="connsiteY10" fmla="*/ 6254506 h 6307034"/>
                        <a:gd name="connsiteX11" fmla="*/ 1447388 w 12380120"/>
                        <a:gd name="connsiteY11" fmla="*/ 1617805 h 6307034"/>
                        <a:gd name="connsiteX0" fmla="*/ 1376277 w 12309009"/>
                        <a:gd name="connsiteY0" fmla="*/ 1617805 h 6307034"/>
                        <a:gd name="connsiteX1" fmla="*/ 4586548 w 12309009"/>
                        <a:gd name="connsiteY1" fmla="*/ 23466 h 6307034"/>
                        <a:gd name="connsiteX2" fmla="*/ 6954610 w 12309009"/>
                        <a:gd name="connsiteY2" fmla="*/ 4994050 h 6307034"/>
                        <a:gd name="connsiteX3" fmla="*/ 9416455 w 12309009"/>
                        <a:gd name="connsiteY3" fmla="*/ 20 h 6307034"/>
                        <a:gd name="connsiteX4" fmla="*/ 12309009 w 12309009"/>
                        <a:gd name="connsiteY4" fmla="*/ 1363096 h 6307034"/>
                        <a:gd name="connsiteX5" fmla="*/ 7558898 w 12309009"/>
                        <a:gd name="connsiteY5" fmla="*/ 6307034 h 6307034"/>
                        <a:gd name="connsiteX6" fmla="*/ 3578364 w 12309009"/>
                        <a:gd name="connsiteY6" fmla="*/ 6307034 h 6307034"/>
                        <a:gd name="connsiteX7" fmla="*/ 3601809 w 12309009"/>
                        <a:gd name="connsiteY7" fmla="*/ 4196881 h 6307034"/>
                        <a:gd name="connsiteX8" fmla="*/ 2828087 w 12309009"/>
                        <a:gd name="connsiteY8" fmla="*/ 4196882 h 6307034"/>
                        <a:gd name="connsiteX9" fmla="*/ 2923825 w 12309009"/>
                        <a:gd name="connsiteY9" fmla="*/ 6246351 h 6307034"/>
                        <a:gd name="connsiteX10" fmla="*/ 4590 w 12309009"/>
                        <a:gd name="connsiteY10" fmla="*/ 6254506 h 6307034"/>
                        <a:gd name="connsiteX11" fmla="*/ 1376277 w 12309009"/>
                        <a:gd name="connsiteY11" fmla="*/ 1617805 h 6307034"/>
                        <a:gd name="connsiteX0" fmla="*/ 1313499 w 12309276"/>
                        <a:gd name="connsiteY0" fmla="*/ 1585441 h 6307034"/>
                        <a:gd name="connsiteX1" fmla="*/ 4586815 w 12309276"/>
                        <a:gd name="connsiteY1" fmla="*/ 23466 h 6307034"/>
                        <a:gd name="connsiteX2" fmla="*/ 6954877 w 12309276"/>
                        <a:gd name="connsiteY2" fmla="*/ 4994050 h 6307034"/>
                        <a:gd name="connsiteX3" fmla="*/ 9416722 w 12309276"/>
                        <a:gd name="connsiteY3" fmla="*/ 20 h 6307034"/>
                        <a:gd name="connsiteX4" fmla="*/ 12309276 w 12309276"/>
                        <a:gd name="connsiteY4" fmla="*/ 1363096 h 6307034"/>
                        <a:gd name="connsiteX5" fmla="*/ 7559165 w 12309276"/>
                        <a:gd name="connsiteY5" fmla="*/ 6307034 h 6307034"/>
                        <a:gd name="connsiteX6" fmla="*/ 3578631 w 12309276"/>
                        <a:gd name="connsiteY6" fmla="*/ 6307034 h 6307034"/>
                        <a:gd name="connsiteX7" fmla="*/ 3602076 w 12309276"/>
                        <a:gd name="connsiteY7" fmla="*/ 4196881 h 6307034"/>
                        <a:gd name="connsiteX8" fmla="*/ 2828354 w 12309276"/>
                        <a:gd name="connsiteY8" fmla="*/ 4196882 h 6307034"/>
                        <a:gd name="connsiteX9" fmla="*/ 2924092 w 12309276"/>
                        <a:gd name="connsiteY9" fmla="*/ 6246351 h 6307034"/>
                        <a:gd name="connsiteX10" fmla="*/ 4857 w 12309276"/>
                        <a:gd name="connsiteY10" fmla="*/ 6254506 h 6307034"/>
                        <a:gd name="connsiteX11" fmla="*/ 1313499 w 12309276"/>
                        <a:gd name="connsiteY11" fmla="*/ 1585441 h 6307034"/>
                        <a:gd name="connsiteX0" fmla="*/ 1313499 w 12309276"/>
                        <a:gd name="connsiteY0" fmla="*/ 1645429 h 6367022"/>
                        <a:gd name="connsiteX1" fmla="*/ 4397685 w 12309276"/>
                        <a:gd name="connsiteY1" fmla="*/ 2541 h 6367022"/>
                        <a:gd name="connsiteX2" fmla="*/ 6954877 w 12309276"/>
                        <a:gd name="connsiteY2" fmla="*/ 5054038 h 6367022"/>
                        <a:gd name="connsiteX3" fmla="*/ 9416722 w 12309276"/>
                        <a:gd name="connsiteY3" fmla="*/ 60008 h 6367022"/>
                        <a:gd name="connsiteX4" fmla="*/ 12309276 w 12309276"/>
                        <a:gd name="connsiteY4" fmla="*/ 1423084 h 6367022"/>
                        <a:gd name="connsiteX5" fmla="*/ 7559165 w 12309276"/>
                        <a:gd name="connsiteY5" fmla="*/ 6367022 h 6367022"/>
                        <a:gd name="connsiteX6" fmla="*/ 3578631 w 12309276"/>
                        <a:gd name="connsiteY6" fmla="*/ 6367022 h 6367022"/>
                        <a:gd name="connsiteX7" fmla="*/ 3602076 w 12309276"/>
                        <a:gd name="connsiteY7" fmla="*/ 4256869 h 6367022"/>
                        <a:gd name="connsiteX8" fmla="*/ 2828354 w 12309276"/>
                        <a:gd name="connsiteY8" fmla="*/ 4256870 h 6367022"/>
                        <a:gd name="connsiteX9" fmla="*/ 2924092 w 12309276"/>
                        <a:gd name="connsiteY9" fmla="*/ 6306339 h 6367022"/>
                        <a:gd name="connsiteX10" fmla="*/ 4857 w 12309276"/>
                        <a:gd name="connsiteY10" fmla="*/ 6314494 h 6367022"/>
                        <a:gd name="connsiteX11" fmla="*/ 1313499 w 12309276"/>
                        <a:gd name="connsiteY11" fmla="*/ 1645429 h 6367022"/>
                        <a:gd name="connsiteX0" fmla="*/ 1313499 w 12309276"/>
                        <a:gd name="connsiteY0" fmla="*/ 1642887 h 6364480"/>
                        <a:gd name="connsiteX1" fmla="*/ 4397685 w 12309276"/>
                        <a:gd name="connsiteY1" fmla="*/ -1 h 6364480"/>
                        <a:gd name="connsiteX2" fmla="*/ 6954877 w 12309276"/>
                        <a:gd name="connsiteY2" fmla="*/ 5051496 h 6364480"/>
                        <a:gd name="connsiteX3" fmla="*/ 9416722 w 12309276"/>
                        <a:gd name="connsiteY3" fmla="*/ 57466 h 6364480"/>
                        <a:gd name="connsiteX4" fmla="*/ 12309276 w 12309276"/>
                        <a:gd name="connsiteY4" fmla="*/ 1420542 h 6364480"/>
                        <a:gd name="connsiteX5" fmla="*/ 7559165 w 12309276"/>
                        <a:gd name="connsiteY5" fmla="*/ 6364480 h 6364480"/>
                        <a:gd name="connsiteX6" fmla="*/ 3578631 w 12309276"/>
                        <a:gd name="connsiteY6" fmla="*/ 6364480 h 6364480"/>
                        <a:gd name="connsiteX7" fmla="*/ 3602076 w 12309276"/>
                        <a:gd name="connsiteY7" fmla="*/ 4254327 h 6364480"/>
                        <a:gd name="connsiteX8" fmla="*/ 2828354 w 12309276"/>
                        <a:gd name="connsiteY8" fmla="*/ 4254328 h 6364480"/>
                        <a:gd name="connsiteX9" fmla="*/ 2924092 w 12309276"/>
                        <a:gd name="connsiteY9" fmla="*/ 6303797 h 6364480"/>
                        <a:gd name="connsiteX10" fmla="*/ 4857 w 12309276"/>
                        <a:gd name="connsiteY10" fmla="*/ 6311952 h 6364480"/>
                        <a:gd name="connsiteX11" fmla="*/ 1313499 w 12309276"/>
                        <a:gd name="connsiteY11" fmla="*/ 1642887 h 6364480"/>
                        <a:gd name="connsiteX0" fmla="*/ 1313499 w 12309276"/>
                        <a:gd name="connsiteY0" fmla="*/ 1642888 h 6364481"/>
                        <a:gd name="connsiteX1" fmla="*/ 4397685 w 12309276"/>
                        <a:gd name="connsiteY1" fmla="*/ 0 h 6364481"/>
                        <a:gd name="connsiteX2" fmla="*/ 7002161 w 12309276"/>
                        <a:gd name="connsiteY2" fmla="*/ 5067681 h 6364481"/>
                        <a:gd name="connsiteX3" fmla="*/ 9416722 w 12309276"/>
                        <a:gd name="connsiteY3" fmla="*/ 57467 h 6364481"/>
                        <a:gd name="connsiteX4" fmla="*/ 12309276 w 12309276"/>
                        <a:gd name="connsiteY4" fmla="*/ 1420543 h 6364481"/>
                        <a:gd name="connsiteX5" fmla="*/ 7559165 w 12309276"/>
                        <a:gd name="connsiteY5" fmla="*/ 6364481 h 6364481"/>
                        <a:gd name="connsiteX6" fmla="*/ 3578631 w 12309276"/>
                        <a:gd name="connsiteY6" fmla="*/ 6364481 h 6364481"/>
                        <a:gd name="connsiteX7" fmla="*/ 3602076 w 12309276"/>
                        <a:gd name="connsiteY7" fmla="*/ 4254328 h 6364481"/>
                        <a:gd name="connsiteX8" fmla="*/ 2828354 w 12309276"/>
                        <a:gd name="connsiteY8" fmla="*/ 4254329 h 6364481"/>
                        <a:gd name="connsiteX9" fmla="*/ 2924092 w 12309276"/>
                        <a:gd name="connsiteY9" fmla="*/ 6303798 h 6364481"/>
                        <a:gd name="connsiteX10" fmla="*/ 4857 w 12309276"/>
                        <a:gd name="connsiteY10" fmla="*/ 6311953 h 6364481"/>
                        <a:gd name="connsiteX11" fmla="*/ 1313499 w 12309276"/>
                        <a:gd name="connsiteY11" fmla="*/ 1642888 h 63644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2309276" h="6364481">
                          <a:moveTo>
                            <a:pt x="1313499" y="1642888"/>
                          </a:moveTo>
                          <a:cubicBezTo>
                            <a:pt x="2149128" y="783196"/>
                            <a:pt x="3490155" y="139484"/>
                            <a:pt x="4397685" y="0"/>
                          </a:cubicBezTo>
                          <a:lnTo>
                            <a:pt x="7002161" y="5067681"/>
                          </a:lnTo>
                          <a:lnTo>
                            <a:pt x="9416722" y="57467"/>
                          </a:lnTo>
                          <a:cubicBezTo>
                            <a:pt x="9548686" y="55867"/>
                            <a:pt x="11627616" y="142750"/>
                            <a:pt x="12309276" y="1420543"/>
                          </a:cubicBezTo>
                          <a:cubicBezTo>
                            <a:pt x="12176994" y="1896420"/>
                            <a:pt x="9071012" y="2074178"/>
                            <a:pt x="7559165" y="6364481"/>
                          </a:cubicBezTo>
                          <a:lnTo>
                            <a:pt x="3578631" y="6364481"/>
                          </a:lnTo>
                          <a:lnTo>
                            <a:pt x="3602076" y="4254328"/>
                          </a:lnTo>
                          <a:cubicBezTo>
                            <a:pt x="3508292" y="3597836"/>
                            <a:pt x="2758016" y="3926083"/>
                            <a:pt x="2828354" y="4254329"/>
                          </a:cubicBezTo>
                          <a:lnTo>
                            <a:pt x="2924092" y="6303798"/>
                          </a:lnTo>
                          <a:lnTo>
                            <a:pt x="4857" y="6311953"/>
                          </a:lnTo>
                          <a:cubicBezTo>
                            <a:pt x="-78378" y="2836018"/>
                            <a:pt x="930545" y="2214439"/>
                            <a:pt x="1313499" y="1642888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3" name="Freeform 334">
                      <a:extLst>
                        <a:ext uri="{FF2B5EF4-FFF2-40B4-BE49-F238E27FC236}">
                          <a16:creationId xmlns:a16="http://schemas.microsoft.com/office/drawing/2014/main" id="{5B89B5AF-16BF-411D-9A15-B725DE67142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3208670" y="3177668"/>
                      <a:ext cx="774413" cy="812217"/>
                    </a:xfrm>
                    <a:custGeom>
                      <a:avLst/>
                      <a:gdLst>
                        <a:gd name="T0" fmla="*/ 7 w 7"/>
                        <a:gd name="T1" fmla="*/ 2 h 7"/>
                        <a:gd name="T2" fmla="*/ 7 w 7"/>
                        <a:gd name="T3" fmla="*/ 2 h 7"/>
                        <a:gd name="T4" fmla="*/ 7 w 7"/>
                        <a:gd name="T5" fmla="*/ 4 h 7"/>
                        <a:gd name="T6" fmla="*/ 4 w 7"/>
                        <a:gd name="T7" fmla="*/ 7 h 7"/>
                        <a:gd name="T8" fmla="*/ 2 w 7"/>
                        <a:gd name="T9" fmla="*/ 7 h 7"/>
                        <a:gd name="T10" fmla="*/ 2 w 7"/>
                        <a:gd name="T11" fmla="*/ 5 h 7"/>
                        <a:gd name="T12" fmla="*/ 0 w 7"/>
                        <a:gd name="T13" fmla="*/ 2 h 7"/>
                        <a:gd name="T14" fmla="*/ 0 w 7"/>
                        <a:gd name="T15" fmla="*/ 2 h 7"/>
                        <a:gd name="T16" fmla="*/ 0 w 7"/>
                        <a:gd name="T17" fmla="*/ 0 h 7"/>
                        <a:gd name="T18" fmla="*/ 7 w 7"/>
                        <a:gd name="T19" fmla="*/ 2 h 7"/>
                        <a:gd name="connsiteX0" fmla="*/ 10000 w 10000"/>
                        <a:gd name="connsiteY0" fmla="*/ 2857 h 10000"/>
                        <a:gd name="connsiteX1" fmla="*/ 10000 w 10000"/>
                        <a:gd name="connsiteY1" fmla="*/ 2857 h 10000"/>
                        <a:gd name="connsiteX2" fmla="*/ 10000 w 10000"/>
                        <a:gd name="connsiteY2" fmla="*/ 5714 h 10000"/>
                        <a:gd name="connsiteX3" fmla="*/ 5714 w 10000"/>
                        <a:gd name="connsiteY3" fmla="*/ 10000 h 10000"/>
                        <a:gd name="connsiteX4" fmla="*/ 2857 w 10000"/>
                        <a:gd name="connsiteY4" fmla="*/ 10000 h 10000"/>
                        <a:gd name="connsiteX5" fmla="*/ 2857 w 10000"/>
                        <a:gd name="connsiteY5" fmla="*/ 7143 h 10000"/>
                        <a:gd name="connsiteX6" fmla="*/ 0 w 10000"/>
                        <a:gd name="connsiteY6" fmla="*/ 2857 h 10000"/>
                        <a:gd name="connsiteX7" fmla="*/ 0 w 10000"/>
                        <a:gd name="connsiteY7" fmla="*/ 0 h 10000"/>
                        <a:gd name="connsiteX8" fmla="*/ 10000 w 10000"/>
                        <a:gd name="connsiteY8" fmla="*/ 2857 h 10000"/>
                        <a:gd name="connsiteX0" fmla="*/ 10495 w 10495"/>
                        <a:gd name="connsiteY0" fmla="*/ 2857 h 10000"/>
                        <a:gd name="connsiteX1" fmla="*/ 10495 w 10495"/>
                        <a:gd name="connsiteY1" fmla="*/ 2857 h 10000"/>
                        <a:gd name="connsiteX2" fmla="*/ 10495 w 10495"/>
                        <a:gd name="connsiteY2" fmla="*/ 5714 h 10000"/>
                        <a:gd name="connsiteX3" fmla="*/ 6209 w 10495"/>
                        <a:gd name="connsiteY3" fmla="*/ 10000 h 10000"/>
                        <a:gd name="connsiteX4" fmla="*/ 3352 w 10495"/>
                        <a:gd name="connsiteY4" fmla="*/ 10000 h 10000"/>
                        <a:gd name="connsiteX5" fmla="*/ 3352 w 10495"/>
                        <a:gd name="connsiteY5" fmla="*/ 7143 h 10000"/>
                        <a:gd name="connsiteX6" fmla="*/ 495 w 10495"/>
                        <a:gd name="connsiteY6" fmla="*/ 2857 h 10000"/>
                        <a:gd name="connsiteX7" fmla="*/ 495 w 10495"/>
                        <a:gd name="connsiteY7" fmla="*/ 0 h 10000"/>
                        <a:gd name="connsiteX8" fmla="*/ 10495 w 10495"/>
                        <a:gd name="connsiteY8" fmla="*/ 2857 h 10000"/>
                        <a:gd name="connsiteX0" fmla="*/ 10746 w 10746"/>
                        <a:gd name="connsiteY0" fmla="*/ 2857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8" fmla="*/ 10746 w 10746"/>
                        <a:gd name="connsiteY8" fmla="*/ 2857 h 10000"/>
                        <a:gd name="connsiteX0" fmla="*/ 10746 w 10746"/>
                        <a:gd name="connsiteY0" fmla="*/ 2998 h 10141"/>
                        <a:gd name="connsiteX1" fmla="*/ 10746 w 10746"/>
                        <a:gd name="connsiteY1" fmla="*/ 2998 h 10141"/>
                        <a:gd name="connsiteX2" fmla="*/ 10746 w 10746"/>
                        <a:gd name="connsiteY2" fmla="*/ 5855 h 10141"/>
                        <a:gd name="connsiteX3" fmla="*/ 6460 w 10746"/>
                        <a:gd name="connsiteY3" fmla="*/ 10141 h 10141"/>
                        <a:gd name="connsiteX4" fmla="*/ 3603 w 10746"/>
                        <a:gd name="connsiteY4" fmla="*/ 10141 h 10141"/>
                        <a:gd name="connsiteX5" fmla="*/ 3603 w 10746"/>
                        <a:gd name="connsiteY5" fmla="*/ 7284 h 10141"/>
                        <a:gd name="connsiteX6" fmla="*/ 746 w 10746"/>
                        <a:gd name="connsiteY6" fmla="*/ 2998 h 10141"/>
                        <a:gd name="connsiteX7" fmla="*/ 746 w 10746"/>
                        <a:gd name="connsiteY7" fmla="*/ 141 h 10141"/>
                        <a:gd name="connsiteX8" fmla="*/ 10746 w 10746"/>
                        <a:gd name="connsiteY8" fmla="*/ 2998 h 10141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173 h 10173"/>
                        <a:gd name="connsiteX1" fmla="*/ 10746 w 10746"/>
                        <a:gd name="connsiteY1" fmla="*/ 3030 h 10173"/>
                        <a:gd name="connsiteX2" fmla="*/ 10746 w 10746"/>
                        <a:gd name="connsiteY2" fmla="*/ 5887 h 10173"/>
                        <a:gd name="connsiteX3" fmla="*/ 6460 w 10746"/>
                        <a:gd name="connsiteY3" fmla="*/ 10173 h 10173"/>
                        <a:gd name="connsiteX4" fmla="*/ 3603 w 10746"/>
                        <a:gd name="connsiteY4" fmla="*/ 10173 h 10173"/>
                        <a:gd name="connsiteX5" fmla="*/ 3603 w 10746"/>
                        <a:gd name="connsiteY5" fmla="*/ 7316 h 10173"/>
                        <a:gd name="connsiteX6" fmla="*/ 746 w 10746"/>
                        <a:gd name="connsiteY6" fmla="*/ 3030 h 10173"/>
                        <a:gd name="connsiteX7" fmla="*/ 746 w 10746"/>
                        <a:gd name="connsiteY7" fmla="*/ 173 h 10173"/>
                        <a:gd name="connsiteX0" fmla="*/ 746 w 11186"/>
                        <a:gd name="connsiteY0" fmla="*/ 173 h 10173"/>
                        <a:gd name="connsiteX1" fmla="*/ 10746 w 11186"/>
                        <a:gd name="connsiteY1" fmla="*/ 3030 h 10173"/>
                        <a:gd name="connsiteX2" fmla="*/ 10746 w 11186"/>
                        <a:gd name="connsiteY2" fmla="*/ 5887 h 10173"/>
                        <a:gd name="connsiteX3" fmla="*/ 6460 w 11186"/>
                        <a:gd name="connsiteY3" fmla="*/ 10173 h 10173"/>
                        <a:gd name="connsiteX4" fmla="*/ 3603 w 11186"/>
                        <a:gd name="connsiteY4" fmla="*/ 10173 h 10173"/>
                        <a:gd name="connsiteX5" fmla="*/ 3603 w 11186"/>
                        <a:gd name="connsiteY5" fmla="*/ 7316 h 10173"/>
                        <a:gd name="connsiteX6" fmla="*/ 746 w 11186"/>
                        <a:gd name="connsiteY6" fmla="*/ 3030 h 10173"/>
                        <a:gd name="connsiteX7" fmla="*/ 746 w 11186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3603 w 11634"/>
                        <a:gd name="connsiteY5" fmla="*/ 7316 h 10173"/>
                        <a:gd name="connsiteX6" fmla="*/ 746 w 11634"/>
                        <a:gd name="connsiteY6" fmla="*/ 3030 h 10173"/>
                        <a:gd name="connsiteX7" fmla="*/ 746 w 11634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781"/>
                        <a:gd name="connsiteY0" fmla="*/ 278 h 10278"/>
                        <a:gd name="connsiteX1" fmla="*/ 10994 w 11781"/>
                        <a:gd name="connsiteY1" fmla="*/ 2143 h 10278"/>
                        <a:gd name="connsiteX2" fmla="*/ 10746 w 11781"/>
                        <a:gd name="connsiteY2" fmla="*/ 5992 h 10278"/>
                        <a:gd name="connsiteX3" fmla="*/ 6460 w 11781"/>
                        <a:gd name="connsiteY3" fmla="*/ 10278 h 10278"/>
                        <a:gd name="connsiteX4" fmla="*/ 5090 w 11781"/>
                        <a:gd name="connsiteY4" fmla="*/ 10154 h 10278"/>
                        <a:gd name="connsiteX5" fmla="*/ 746 w 11781"/>
                        <a:gd name="connsiteY5" fmla="*/ 3135 h 10278"/>
                        <a:gd name="connsiteX6" fmla="*/ 746 w 11781"/>
                        <a:gd name="connsiteY6" fmla="*/ 278 h 10278"/>
                        <a:gd name="connsiteX0" fmla="*/ 746 w 11625"/>
                        <a:gd name="connsiteY0" fmla="*/ 278 h 10278"/>
                        <a:gd name="connsiteX1" fmla="*/ 10994 w 11625"/>
                        <a:gd name="connsiteY1" fmla="*/ 2143 h 10278"/>
                        <a:gd name="connsiteX2" fmla="*/ 10746 w 11625"/>
                        <a:gd name="connsiteY2" fmla="*/ 5992 h 10278"/>
                        <a:gd name="connsiteX3" fmla="*/ 6460 w 11625"/>
                        <a:gd name="connsiteY3" fmla="*/ 10278 h 10278"/>
                        <a:gd name="connsiteX4" fmla="*/ 5090 w 11625"/>
                        <a:gd name="connsiteY4" fmla="*/ 10154 h 10278"/>
                        <a:gd name="connsiteX5" fmla="*/ 746 w 11625"/>
                        <a:gd name="connsiteY5" fmla="*/ 3135 h 10278"/>
                        <a:gd name="connsiteX6" fmla="*/ 746 w 11625"/>
                        <a:gd name="connsiteY6" fmla="*/ 278 h 10278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3086 w 13965"/>
                        <a:gd name="connsiteY0" fmla="*/ 278 h 10526"/>
                        <a:gd name="connsiteX1" fmla="*/ 13334 w 13965"/>
                        <a:gd name="connsiteY1" fmla="*/ 2143 h 10526"/>
                        <a:gd name="connsiteX2" fmla="*/ 13086 w 13965"/>
                        <a:gd name="connsiteY2" fmla="*/ 5992 h 10526"/>
                        <a:gd name="connsiteX3" fmla="*/ 8304 w 13965"/>
                        <a:gd name="connsiteY3" fmla="*/ 10526 h 10526"/>
                        <a:gd name="connsiteX4" fmla="*/ 7430 w 13965"/>
                        <a:gd name="connsiteY4" fmla="*/ 10154 h 10526"/>
                        <a:gd name="connsiteX5" fmla="*/ 239 w 13965"/>
                        <a:gd name="connsiteY5" fmla="*/ 4287 h 10526"/>
                        <a:gd name="connsiteX6" fmla="*/ 3086 w 13965"/>
                        <a:gd name="connsiteY6" fmla="*/ 278 h 10526"/>
                        <a:gd name="connsiteX0" fmla="*/ 3600 w 13937"/>
                        <a:gd name="connsiteY0" fmla="*/ 135 h 12078"/>
                        <a:gd name="connsiteX1" fmla="*/ 13306 w 13937"/>
                        <a:gd name="connsiteY1" fmla="*/ 3695 h 12078"/>
                        <a:gd name="connsiteX2" fmla="*/ 13058 w 13937"/>
                        <a:gd name="connsiteY2" fmla="*/ 7544 h 12078"/>
                        <a:gd name="connsiteX3" fmla="*/ 8276 w 13937"/>
                        <a:gd name="connsiteY3" fmla="*/ 12078 h 12078"/>
                        <a:gd name="connsiteX4" fmla="*/ 7402 w 13937"/>
                        <a:gd name="connsiteY4" fmla="*/ 11706 h 12078"/>
                        <a:gd name="connsiteX5" fmla="*/ 211 w 13937"/>
                        <a:gd name="connsiteY5" fmla="*/ 5839 h 12078"/>
                        <a:gd name="connsiteX6" fmla="*/ 3600 w 13937"/>
                        <a:gd name="connsiteY6" fmla="*/ 135 h 12078"/>
                        <a:gd name="connsiteX0" fmla="*/ 3600 w 14355"/>
                        <a:gd name="connsiteY0" fmla="*/ 392 h 12335"/>
                        <a:gd name="connsiteX1" fmla="*/ 13916 w 14355"/>
                        <a:gd name="connsiteY1" fmla="*/ 1715 h 12335"/>
                        <a:gd name="connsiteX2" fmla="*/ 13058 w 14355"/>
                        <a:gd name="connsiteY2" fmla="*/ 7801 h 12335"/>
                        <a:gd name="connsiteX3" fmla="*/ 8276 w 14355"/>
                        <a:gd name="connsiteY3" fmla="*/ 12335 h 12335"/>
                        <a:gd name="connsiteX4" fmla="*/ 7402 w 14355"/>
                        <a:gd name="connsiteY4" fmla="*/ 11963 h 12335"/>
                        <a:gd name="connsiteX5" fmla="*/ 211 w 14355"/>
                        <a:gd name="connsiteY5" fmla="*/ 6096 h 12335"/>
                        <a:gd name="connsiteX6" fmla="*/ 3600 w 14355"/>
                        <a:gd name="connsiteY6" fmla="*/ 392 h 12335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8276 w 14355"/>
                        <a:gd name="connsiteY3" fmla="*/ 12335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9971 w 14355"/>
                        <a:gd name="connsiteY3" fmla="*/ 13148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3658"/>
                        <a:gd name="connsiteX1" fmla="*/ 13916 w 14355"/>
                        <a:gd name="connsiteY1" fmla="*/ 1715 h 13658"/>
                        <a:gd name="connsiteX2" fmla="*/ 13058 w 14355"/>
                        <a:gd name="connsiteY2" fmla="*/ 7801 h 13658"/>
                        <a:gd name="connsiteX3" fmla="*/ 9971 w 14355"/>
                        <a:gd name="connsiteY3" fmla="*/ 13148 h 13658"/>
                        <a:gd name="connsiteX4" fmla="*/ 5504 w 14355"/>
                        <a:gd name="connsiteY4" fmla="*/ 13658 h 13658"/>
                        <a:gd name="connsiteX5" fmla="*/ 211 w 14355"/>
                        <a:gd name="connsiteY5" fmla="*/ 6096 h 13658"/>
                        <a:gd name="connsiteX6" fmla="*/ 3600 w 14355"/>
                        <a:gd name="connsiteY6" fmla="*/ 392 h 13658"/>
                        <a:gd name="connsiteX0" fmla="*/ 3600 w 14355"/>
                        <a:gd name="connsiteY0" fmla="*/ 392 h 14551"/>
                        <a:gd name="connsiteX1" fmla="*/ 13916 w 14355"/>
                        <a:gd name="connsiteY1" fmla="*/ 1715 h 14551"/>
                        <a:gd name="connsiteX2" fmla="*/ 13058 w 14355"/>
                        <a:gd name="connsiteY2" fmla="*/ 7801 h 14551"/>
                        <a:gd name="connsiteX3" fmla="*/ 9971 w 14355"/>
                        <a:gd name="connsiteY3" fmla="*/ 13148 h 14551"/>
                        <a:gd name="connsiteX4" fmla="*/ 5504 w 14355"/>
                        <a:gd name="connsiteY4" fmla="*/ 13658 h 14551"/>
                        <a:gd name="connsiteX5" fmla="*/ 211 w 14355"/>
                        <a:gd name="connsiteY5" fmla="*/ 6096 h 14551"/>
                        <a:gd name="connsiteX6" fmla="*/ 3600 w 14355"/>
                        <a:gd name="connsiteY6" fmla="*/ 392 h 14551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605"/>
                        <a:gd name="connsiteY0" fmla="*/ 392 h 14908"/>
                        <a:gd name="connsiteX1" fmla="*/ 13916 w 14605"/>
                        <a:gd name="connsiteY1" fmla="*/ 1715 h 14908"/>
                        <a:gd name="connsiteX2" fmla="*/ 13804 w 14605"/>
                        <a:gd name="connsiteY2" fmla="*/ 7462 h 14908"/>
                        <a:gd name="connsiteX3" fmla="*/ 9971 w 14605"/>
                        <a:gd name="connsiteY3" fmla="*/ 13148 h 14908"/>
                        <a:gd name="connsiteX4" fmla="*/ 5504 w 14605"/>
                        <a:gd name="connsiteY4" fmla="*/ 13658 h 14908"/>
                        <a:gd name="connsiteX5" fmla="*/ 211 w 14605"/>
                        <a:gd name="connsiteY5" fmla="*/ 6096 h 14908"/>
                        <a:gd name="connsiteX6" fmla="*/ 3600 w 14605"/>
                        <a:gd name="connsiteY6" fmla="*/ 392 h 14908"/>
                        <a:gd name="connsiteX0" fmla="*/ 3600 w 14605"/>
                        <a:gd name="connsiteY0" fmla="*/ 784 h 15300"/>
                        <a:gd name="connsiteX1" fmla="*/ 13916 w 14605"/>
                        <a:gd name="connsiteY1" fmla="*/ 2107 h 15300"/>
                        <a:gd name="connsiteX2" fmla="*/ 13804 w 14605"/>
                        <a:gd name="connsiteY2" fmla="*/ 7854 h 15300"/>
                        <a:gd name="connsiteX3" fmla="*/ 9971 w 14605"/>
                        <a:gd name="connsiteY3" fmla="*/ 13540 h 15300"/>
                        <a:gd name="connsiteX4" fmla="*/ 5504 w 14605"/>
                        <a:gd name="connsiteY4" fmla="*/ 14050 h 15300"/>
                        <a:gd name="connsiteX5" fmla="*/ 211 w 14605"/>
                        <a:gd name="connsiteY5" fmla="*/ 6488 h 15300"/>
                        <a:gd name="connsiteX6" fmla="*/ 3600 w 14605"/>
                        <a:gd name="connsiteY6" fmla="*/ 784 h 15300"/>
                        <a:gd name="connsiteX0" fmla="*/ 3600 w 14630"/>
                        <a:gd name="connsiteY0" fmla="*/ 784 h 15300"/>
                        <a:gd name="connsiteX1" fmla="*/ 13916 w 14630"/>
                        <a:gd name="connsiteY1" fmla="*/ 2107 h 15300"/>
                        <a:gd name="connsiteX2" fmla="*/ 13804 w 14630"/>
                        <a:gd name="connsiteY2" fmla="*/ 7854 h 15300"/>
                        <a:gd name="connsiteX3" fmla="*/ 9971 w 14630"/>
                        <a:gd name="connsiteY3" fmla="*/ 13540 h 15300"/>
                        <a:gd name="connsiteX4" fmla="*/ 5504 w 14630"/>
                        <a:gd name="connsiteY4" fmla="*/ 14050 h 15300"/>
                        <a:gd name="connsiteX5" fmla="*/ 211 w 14630"/>
                        <a:gd name="connsiteY5" fmla="*/ 6488 h 15300"/>
                        <a:gd name="connsiteX6" fmla="*/ 3600 w 14630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558 w 14588"/>
                        <a:gd name="connsiteY0" fmla="*/ 784 h 15300"/>
                        <a:gd name="connsiteX1" fmla="*/ 13874 w 14588"/>
                        <a:gd name="connsiteY1" fmla="*/ 2107 h 15300"/>
                        <a:gd name="connsiteX2" fmla="*/ 13762 w 14588"/>
                        <a:gd name="connsiteY2" fmla="*/ 7854 h 15300"/>
                        <a:gd name="connsiteX3" fmla="*/ 9929 w 14588"/>
                        <a:gd name="connsiteY3" fmla="*/ 13540 h 15300"/>
                        <a:gd name="connsiteX4" fmla="*/ 5462 w 14588"/>
                        <a:gd name="connsiteY4" fmla="*/ 14050 h 15300"/>
                        <a:gd name="connsiteX5" fmla="*/ 169 w 14588"/>
                        <a:gd name="connsiteY5" fmla="*/ 6488 h 15300"/>
                        <a:gd name="connsiteX6" fmla="*/ 3558 w 14588"/>
                        <a:gd name="connsiteY6" fmla="*/ 784 h 15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588" h="15300">
                          <a:moveTo>
                            <a:pt x="3558" y="784"/>
                          </a:moveTo>
                          <a:cubicBezTo>
                            <a:pt x="5225" y="40"/>
                            <a:pt x="11719" y="-1001"/>
                            <a:pt x="13874" y="2107"/>
                          </a:cubicBezTo>
                          <a:cubicBezTo>
                            <a:pt x="14865" y="3679"/>
                            <a:pt x="14822" y="5908"/>
                            <a:pt x="13762" y="7854"/>
                          </a:cubicBezTo>
                          <a:cubicBezTo>
                            <a:pt x="12733" y="9636"/>
                            <a:pt x="11771" y="11283"/>
                            <a:pt x="9929" y="13540"/>
                          </a:cubicBezTo>
                          <a:cubicBezTo>
                            <a:pt x="8915" y="15201"/>
                            <a:pt x="6070" y="16253"/>
                            <a:pt x="5462" y="14050"/>
                          </a:cubicBezTo>
                          <a:cubicBezTo>
                            <a:pt x="4113" y="9698"/>
                            <a:pt x="1951" y="9841"/>
                            <a:pt x="169" y="6488"/>
                          </a:cubicBezTo>
                          <a:cubicBezTo>
                            <a:pt x="-471" y="3888"/>
                            <a:pt x="724" y="2189"/>
                            <a:pt x="3558" y="784"/>
                          </a:cubicBez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  <a:effectLst/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4" name="Diamond 100">
                      <a:extLst>
                        <a:ext uri="{FF2B5EF4-FFF2-40B4-BE49-F238E27FC236}">
                          <a16:creationId xmlns:a16="http://schemas.microsoft.com/office/drawing/2014/main" id="{CF663DC4-A989-4CFE-8A5B-BAA997797B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345525" y="3824630"/>
                      <a:ext cx="1041069" cy="2120858"/>
                    </a:xfrm>
                    <a:custGeom>
                      <a:avLst/>
                      <a:gdLst>
                        <a:gd name="connsiteX0" fmla="*/ 0 w 1255594"/>
                        <a:gd name="connsiteY0" fmla="*/ 1330657 h 2661314"/>
                        <a:gd name="connsiteX1" fmla="*/ 627797 w 1255594"/>
                        <a:gd name="connsiteY1" fmla="*/ 0 h 2661314"/>
                        <a:gd name="connsiteX2" fmla="*/ 1255594 w 1255594"/>
                        <a:gd name="connsiteY2" fmla="*/ 1330657 h 2661314"/>
                        <a:gd name="connsiteX3" fmla="*/ 627797 w 1255594"/>
                        <a:gd name="connsiteY3" fmla="*/ 2661314 h 2661314"/>
                        <a:gd name="connsiteX4" fmla="*/ 0 w 1255594"/>
                        <a:gd name="connsiteY4" fmla="*/ 1330657 h 2661314"/>
                        <a:gd name="connsiteX0" fmla="*/ 0 w 1439839"/>
                        <a:gd name="connsiteY0" fmla="*/ 1330657 h 2661314"/>
                        <a:gd name="connsiteX1" fmla="*/ 627797 w 1439839"/>
                        <a:gd name="connsiteY1" fmla="*/ 0 h 2661314"/>
                        <a:gd name="connsiteX2" fmla="*/ 1439839 w 1439839"/>
                        <a:gd name="connsiteY2" fmla="*/ 1235122 h 2661314"/>
                        <a:gd name="connsiteX3" fmla="*/ 627797 w 1439839"/>
                        <a:gd name="connsiteY3" fmla="*/ 2661314 h 2661314"/>
                        <a:gd name="connsiteX4" fmla="*/ 0 w 1439839"/>
                        <a:gd name="connsiteY4" fmla="*/ 133065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1453487 w 1453487"/>
                        <a:gd name="connsiteY2" fmla="*/ 1235122 h 2661314"/>
                        <a:gd name="connsiteX3" fmla="*/ 641445 w 1453487"/>
                        <a:gd name="connsiteY3" fmla="*/ 2661314 h 2661314"/>
                        <a:gd name="connsiteX4" fmla="*/ 0 w 1453487"/>
                        <a:gd name="connsiteY4" fmla="*/ 124194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887105 w 1453487"/>
                        <a:gd name="connsiteY2" fmla="*/ 368490 h 2661314"/>
                        <a:gd name="connsiteX3" fmla="*/ 1453487 w 1453487"/>
                        <a:gd name="connsiteY3" fmla="*/ 1235122 h 2661314"/>
                        <a:gd name="connsiteX4" fmla="*/ 641445 w 1453487"/>
                        <a:gd name="connsiteY4" fmla="*/ 2661314 h 2661314"/>
                        <a:gd name="connsiteX5" fmla="*/ 0 w 1453487"/>
                        <a:gd name="connsiteY5" fmla="*/ 1241947 h 2661314"/>
                        <a:gd name="connsiteX0" fmla="*/ 0 w 1453487"/>
                        <a:gd name="connsiteY0" fmla="*/ 1514901 h 2934268"/>
                        <a:gd name="connsiteX1" fmla="*/ 641445 w 1453487"/>
                        <a:gd name="connsiteY1" fmla="*/ 272954 h 2934268"/>
                        <a:gd name="connsiteX2" fmla="*/ 1173708 w 1453487"/>
                        <a:gd name="connsiteY2" fmla="*/ 0 h 2934268"/>
                        <a:gd name="connsiteX3" fmla="*/ 1453487 w 1453487"/>
                        <a:gd name="connsiteY3" fmla="*/ 1508076 h 2934268"/>
                        <a:gd name="connsiteX4" fmla="*/ 641445 w 1453487"/>
                        <a:gd name="connsiteY4" fmla="*/ 2934268 h 2934268"/>
                        <a:gd name="connsiteX5" fmla="*/ 0 w 1453487"/>
                        <a:gd name="connsiteY5" fmla="*/ 1514901 h 2934268"/>
                        <a:gd name="connsiteX0" fmla="*/ 0 w 1453487"/>
                        <a:gd name="connsiteY0" fmla="*/ 1514901 h 2934268"/>
                        <a:gd name="connsiteX1" fmla="*/ 334371 w 1453487"/>
                        <a:gd name="connsiteY1" fmla="*/ 859808 h 2934268"/>
                        <a:gd name="connsiteX2" fmla="*/ 641445 w 1453487"/>
                        <a:gd name="connsiteY2" fmla="*/ 272954 h 2934268"/>
                        <a:gd name="connsiteX3" fmla="*/ 1173708 w 1453487"/>
                        <a:gd name="connsiteY3" fmla="*/ 0 h 2934268"/>
                        <a:gd name="connsiteX4" fmla="*/ 1453487 w 1453487"/>
                        <a:gd name="connsiteY4" fmla="*/ 1508076 h 2934268"/>
                        <a:gd name="connsiteX5" fmla="*/ 641445 w 1453487"/>
                        <a:gd name="connsiteY5" fmla="*/ 2934268 h 2934268"/>
                        <a:gd name="connsiteX6" fmla="*/ 0 w 1453487"/>
                        <a:gd name="connsiteY6" fmla="*/ 1514901 h 2934268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641445 w 1453487"/>
                        <a:gd name="connsiteY2" fmla="*/ 279779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846162 w 1453487"/>
                        <a:gd name="connsiteY3" fmla="*/ 14330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3112 w 1453487"/>
                        <a:gd name="connsiteY3" fmla="*/ 26613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7587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1890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9886 w 1453487"/>
                        <a:gd name="connsiteY2" fmla="*/ 272423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1000263 w 1453487"/>
                        <a:gd name="connsiteY3" fmla="*/ 268982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4566 w 1453487"/>
                        <a:gd name="connsiteY3" fmla="*/ 271831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53487" h="2961033">
                          <a:moveTo>
                            <a:pt x="0" y="1541666"/>
                          </a:moveTo>
                          <a:lnTo>
                            <a:pt x="364516" y="0"/>
                          </a:lnTo>
                          <a:lnTo>
                            <a:pt x="547038" y="269574"/>
                          </a:lnTo>
                          <a:lnTo>
                            <a:pt x="994566" y="271831"/>
                          </a:lnTo>
                          <a:lnTo>
                            <a:pt x="1173708" y="26765"/>
                          </a:lnTo>
                          <a:lnTo>
                            <a:pt x="1453487" y="1534841"/>
                          </a:lnTo>
                          <a:lnTo>
                            <a:pt x="641445" y="2961033"/>
                          </a:lnTo>
                          <a:lnTo>
                            <a:pt x="0" y="1541666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36" name="Group 135">
                    <a:extLst>
                      <a:ext uri="{FF2B5EF4-FFF2-40B4-BE49-F238E27FC236}">
                        <a16:creationId xmlns:a16="http://schemas.microsoft.com/office/drawing/2014/main" id="{7FFAD6BC-CF3F-4146-9C16-621F13027E28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8250898" y="-3403600"/>
                    <a:ext cx="8816598" cy="9507034"/>
                    <a:chOff x="-7791742" y="-2283273"/>
                    <a:chExt cx="8816598" cy="9507034"/>
                  </a:xfrm>
                  <a:grpFill/>
                </p:grpSpPr>
                <p:sp>
                  <p:nvSpPr>
                    <p:cNvPr id="137" name="Freeform 328">
                      <a:extLst>
                        <a:ext uri="{FF2B5EF4-FFF2-40B4-BE49-F238E27FC236}">
                          <a16:creationId xmlns:a16="http://schemas.microsoft.com/office/drawing/2014/main" id="{32A62E4F-94C9-46D1-84BD-F33142D53B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241118" y="-2283273"/>
                      <a:ext cx="4888752" cy="5307884"/>
                    </a:xfrm>
                    <a:custGeom>
                      <a:avLst/>
                      <a:gdLst>
                        <a:gd name="connsiteX0" fmla="*/ 3409950 w 6825423"/>
                        <a:gd name="connsiteY0" fmla="*/ 0 h 7410594"/>
                        <a:gd name="connsiteX1" fmla="*/ 6229951 w 6825423"/>
                        <a:gd name="connsiteY1" fmla="*/ 2516401 h 7410594"/>
                        <a:gd name="connsiteX2" fmla="*/ 6238704 w 6825423"/>
                        <a:gd name="connsiteY2" fmla="*/ 2557692 h 7410594"/>
                        <a:gd name="connsiteX3" fmla="*/ 6296533 w 6825423"/>
                        <a:gd name="connsiteY3" fmla="*/ 2595147 h 7410594"/>
                        <a:gd name="connsiteX4" fmla="*/ 6674736 w 6825423"/>
                        <a:gd name="connsiteY4" fmla="*/ 2949584 h 7410594"/>
                        <a:gd name="connsiteX5" fmla="*/ 6674736 w 6825423"/>
                        <a:gd name="connsiteY5" fmla="*/ 4422766 h 7410594"/>
                        <a:gd name="connsiteX6" fmla="*/ 6134530 w 6825423"/>
                        <a:gd name="connsiteY6" fmla="*/ 4903781 h 7410594"/>
                        <a:gd name="connsiteX7" fmla="*/ 6097506 w 6825423"/>
                        <a:gd name="connsiteY7" fmla="*/ 4909551 h 7410594"/>
                        <a:gd name="connsiteX8" fmla="*/ 6054756 w 6825423"/>
                        <a:gd name="connsiteY8" fmla="*/ 5016817 h 7410594"/>
                        <a:gd name="connsiteX9" fmla="*/ 3352800 w 6825423"/>
                        <a:gd name="connsiteY9" fmla="*/ 7410450 h 7410594"/>
                        <a:gd name="connsiteX10" fmla="*/ 799523 w 6825423"/>
                        <a:gd name="connsiteY10" fmla="*/ 5059710 h 7410594"/>
                        <a:gd name="connsiteX11" fmla="*/ 738130 w 6825423"/>
                        <a:gd name="connsiteY11" fmla="*/ 4892092 h 7410594"/>
                        <a:gd name="connsiteX12" fmla="*/ 690893 w 6825423"/>
                        <a:gd name="connsiteY12" fmla="*/ 4884731 h 7410594"/>
                        <a:gd name="connsiteX13" fmla="*/ 150687 w 6825423"/>
                        <a:gd name="connsiteY13" fmla="*/ 4403716 h 7410594"/>
                        <a:gd name="connsiteX14" fmla="*/ 150687 w 6825423"/>
                        <a:gd name="connsiteY14" fmla="*/ 2930534 h 7410594"/>
                        <a:gd name="connsiteX15" fmla="*/ 436548 w 6825423"/>
                        <a:gd name="connsiteY15" fmla="*/ 2646152 h 7410594"/>
                        <a:gd name="connsiteX16" fmla="*/ 522375 w 6825423"/>
                        <a:gd name="connsiteY16" fmla="*/ 2581039 h 7410594"/>
                        <a:gd name="connsiteX17" fmla="*/ 543969 w 6825423"/>
                        <a:gd name="connsiteY17" fmla="*/ 2473931 h 7410594"/>
                        <a:gd name="connsiteX18" fmla="*/ 3409950 w 6825423"/>
                        <a:gd name="connsiteY18" fmla="*/ 0 h 7410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6825423" h="7410594">
                          <a:moveTo>
                            <a:pt x="3409950" y="0"/>
                          </a:moveTo>
                          <a:cubicBezTo>
                            <a:pt x="4734941" y="0"/>
                            <a:pt x="5856099" y="1058526"/>
                            <a:pt x="6229951" y="2516401"/>
                          </a:cubicBezTo>
                          <a:lnTo>
                            <a:pt x="6238704" y="2557692"/>
                          </a:lnTo>
                          <a:lnTo>
                            <a:pt x="6296533" y="2595147"/>
                          </a:lnTo>
                          <a:cubicBezTo>
                            <a:pt x="6416937" y="2679806"/>
                            <a:pt x="6549956" y="2799961"/>
                            <a:pt x="6674736" y="2949584"/>
                          </a:cubicBezTo>
                          <a:cubicBezTo>
                            <a:pt x="6821179" y="3212045"/>
                            <a:pt x="6923689" y="3855505"/>
                            <a:pt x="6674736" y="4422766"/>
                          </a:cubicBezTo>
                          <a:cubicBezTo>
                            <a:pt x="6575328" y="4635424"/>
                            <a:pt x="6329416" y="4856355"/>
                            <a:pt x="6134530" y="4903781"/>
                          </a:cubicBezTo>
                          <a:lnTo>
                            <a:pt x="6097506" y="4909551"/>
                          </a:lnTo>
                          <a:lnTo>
                            <a:pt x="6054756" y="5016817"/>
                          </a:lnTo>
                          <a:cubicBezTo>
                            <a:pt x="5478809" y="6376352"/>
                            <a:pt x="4218682" y="7424738"/>
                            <a:pt x="3352800" y="7410450"/>
                          </a:cubicBezTo>
                          <a:cubicBezTo>
                            <a:pt x="2486918" y="7396163"/>
                            <a:pt x="1360736" y="6426399"/>
                            <a:pt x="799523" y="5059710"/>
                          </a:cubicBezTo>
                          <a:lnTo>
                            <a:pt x="738130" y="4892092"/>
                          </a:lnTo>
                          <a:lnTo>
                            <a:pt x="690893" y="4884731"/>
                          </a:lnTo>
                          <a:cubicBezTo>
                            <a:pt x="496007" y="4837305"/>
                            <a:pt x="250095" y="4616374"/>
                            <a:pt x="150687" y="4403716"/>
                          </a:cubicBezTo>
                          <a:cubicBezTo>
                            <a:pt x="-98266" y="3836455"/>
                            <a:pt x="4244" y="3192995"/>
                            <a:pt x="150687" y="2930534"/>
                          </a:cubicBezTo>
                          <a:cubicBezTo>
                            <a:pt x="244273" y="2818317"/>
                            <a:pt x="342492" y="2722675"/>
                            <a:pt x="436548" y="2646152"/>
                          </a:cubicBezTo>
                          <a:lnTo>
                            <a:pt x="522375" y="2581039"/>
                          </a:lnTo>
                          <a:lnTo>
                            <a:pt x="543969" y="2473931"/>
                          </a:lnTo>
                          <a:cubicBezTo>
                            <a:pt x="882058" y="983022"/>
                            <a:pt x="2084958" y="0"/>
                            <a:pt x="3409950" y="0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8" name="Rectangle 92">
                      <a:extLst>
                        <a:ext uri="{FF2B5EF4-FFF2-40B4-BE49-F238E27FC236}">
                          <a16:creationId xmlns:a16="http://schemas.microsoft.com/office/drawing/2014/main" id="{E624E308-5605-49D1-A051-2CEC8D31AB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791742" y="2783938"/>
                      <a:ext cx="8816598" cy="4439823"/>
                    </a:xfrm>
                    <a:custGeom>
                      <a:avLst/>
                      <a:gdLst>
                        <a:gd name="connsiteX0" fmla="*/ 0 w 13620364"/>
                        <a:gd name="connsiteY0" fmla="*/ 0 h 6310100"/>
                        <a:gd name="connsiteX1" fmla="*/ 13620364 w 13620364"/>
                        <a:gd name="connsiteY1" fmla="*/ 0 h 6310100"/>
                        <a:gd name="connsiteX2" fmla="*/ 13620364 w 13620364"/>
                        <a:gd name="connsiteY2" fmla="*/ 6310100 h 6310100"/>
                        <a:gd name="connsiteX3" fmla="*/ 0 w 13620364"/>
                        <a:gd name="connsiteY3" fmla="*/ 6310100 h 6310100"/>
                        <a:gd name="connsiteX4" fmla="*/ 0 w 13620364"/>
                        <a:gd name="connsiteY4" fmla="*/ 0 h 6310100"/>
                        <a:gd name="connsiteX0" fmla="*/ 0 w 13620364"/>
                        <a:gd name="connsiteY0" fmla="*/ 1 h 6310101"/>
                        <a:gd name="connsiteX1" fmla="*/ 6914764 w 13620364"/>
                        <a:gd name="connsiteY1" fmla="*/ 0 h 6310101"/>
                        <a:gd name="connsiteX2" fmla="*/ 13620364 w 13620364"/>
                        <a:gd name="connsiteY2" fmla="*/ 1 h 6310101"/>
                        <a:gd name="connsiteX3" fmla="*/ 13620364 w 13620364"/>
                        <a:gd name="connsiteY3" fmla="*/ 6310101 h 6310101"/>
                        <a:gd name="connsiteX4" fmla="*/ 0 w 13620364"/>
                        <a:gd name="connsiteY4" fmla="*/ 6310101 h 6310101"/>
                        <a:gd name="connsiteX5" fmla="*/ 0 w 13620364"/>
                        <a:gd name="connsiteY5" fmla="*/ 1 h 6310101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3620364 w 13620364"/>
                        <a:gd name="connsiteY2" fmla="*/ 0 h 6310100"/>
                        <a:gd name="connsiteX3" fmla="*/ 13620364 w 13620364"/>
                        <a:gd name="connsiteY3" fmla="*/ 6310100 h 6310100"/>
                        <a:gd name="connsiteX4" fmla="*/ 0 w 13620364"/>
                        <a:gd name="connsiteY4" fmla="*/ 6310100 h 6310100"/>
                        <a:gd name="connsiteX5" fmla="*/ 0 w 13620364"/>
                        <a:gd name="connsiteY5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10994394 w 13620364"/>
                        <a:gd name="connsiteY2" fmla="*/ 18522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6774087 w 13620364"/>
                        <a:gd name="connsiteY1" fmla="*/ 5017476 h 6310100"/>
                        <a:gd name="connsiteX2" fmla="*/ 9235932 w 13620364"/>
                        <a:gd name="connsiteY2" fmla="*/ 23446 h 6310100"/>
                        <a:gd name="connsiteX3" fmla="*/ 13620364 w 13620364"/>
                        <a:gd name="connsiteY3" fmla="*/ 0 h 6310100"/>
                        <a:gd name="connsiteX4" fmla="*/ 13620364 w 13620364"/>
                        <a:gd name="connsiteY4" fmla="*/ 6310100 h 6310100"/>
                        <a:gd name="connsiteX5" fmla="*/ 0 w 13620364"/>
                        <a:gd name="connsiteY5" fmla="*/ 6310100 h 6310100"/>
                        <a:gd name="connsiteX6" fmla="*/ 0 w 13620364"/>
                        <a:gd name="connsiteY6" fmla="*/ 0 h 6310100"/>
                        <a:gd name="connsiteX0" fmla="*/ 0 w 13620364"/>
                        <a:gd name="connsiteY0" fmla="*/ 0 h 6310100"/>
                        <a:gd name="connsiteX1" fmla="*/ 2108302 w 13620364"/>
                        <a:gd name="connsiteY1" fmla="*/ 1547446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0 w 13620364"/>
                        <a:gd name="connsiteY6" fmla="*/ 6310100 h 6310100"/>
                        <a:gd name="connsiteX7" fmla="*/ 0 w 13620364"/>
                        <a:gd name="connsiteY7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0 w 13620364"/>
                        <a:gd name="connsiteY7" fmla="*/ 6310100 h 6310100"/>
                        <a:gd name="connsiteX8" fmla="*/ 0 w 13620364"/>
                        <a:gd name="connsiteY8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9681410 w 13620364"/>
                        <a:gd name="connsiteY7" fmla="*/ 6283569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30461"/>
                        <a:gd name="connsiteX1" fmla="*/ 4406025 w 13620364"/>
                        <a:gd name="connsiteY1" fmla="*/ 46892 h 6330461"/>
                        <a:gd name="connsiteX2" fmla="*/ 6774087 w 13620364"/>
                        <a:gd name="connsiteY2" fmla="*/ 5017476 h 6330461"/>
                        <a:gd name="connsiteX3" fmla="*/ 9235932 w 13620364"/>
                        <a:gd name="connsiteY3" fmla="*/ 23446 h 6330461"/>
                        <a:gd name="connsiteX4" fmla="*/ 13620364 w 13620364"/>
                        <a:gd name="connsiteY4" fmla="*/ 0 h 6330461"/>
                        <a:gd name="connsiteX5" fmla="*/ 13620364 w 13620364"/>
                        <a:gd name="connsiteY5" fmla="*/ 6310100 h 6330461"/>
                        <a:gd name="connsiteX6" fmla="*/ 10830271 w 13620364"/>
                        <a:gd name="connsiteY6" fmla="*/ 6307015 h 6330461"/>
                        <a:gd name="connsiteX7" fmla="*/ 10220671 w 13620364"/>
                        <a:gd name="connsiteY7" fmla="*/ 6330461 h 6330461"/>
                        <a:gd name="connsiteX8" fmla="*/ 0 w 13620364"/>
                        <a:gd name="connsiteY8" fmla="*/ 6310100 h 6330461"/>
                        <a:gd name="connsiteX9" fmla="*/ 0 w 13620364"/>
                        <a:gd name="connsiteY9" fmla="*/ 0 h 6330461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7594702 w 13620364"/>
                        <a:gd name="connsiteY7" fmla="*/ 6213230 h 6310100"/>
                        <a:gd name="connsiteX8" fmla="*/ 0 w 13620364"/>
                        <a:gd name="connsiteY8" fmla="*/ 6310100 h 6310100"/>
                        <a:gd name="connsiteX9" fmla="*/ 0 w 13620364"/>
                        <a:gd name="connsiteY9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384794 w 13620364"/>
                        <a:gd name="connsiteY7" fmla="*/ 6283569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4 w 13620364"/>
                        <a:gd name="connsiteY7" fmla="*/ 4032738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783380 w 13620364"/>
                        <a:gd name="connsiteY7" fmla="*/ 4056184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7594702 w 13620364"/>
                        <a:gd name="connsiteY8" fmla="*/ 6213230 h 6310100"/>
                        <a:gd name="connsiteX9" fmla="*/ 0 w 13620364"/>
                        <a:gd name="connsiteY9" fmla="*/ 6310100 h 6310100"/>
                        <a:gd name="connsiteX10" fmla="*/ 0 w 13620364"/>
                        <a:gd name="connsiteY10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8931133 w 13620364"/>
                        <a:gd name="connsiteY8" fmla="*/ 5322276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7594702 w 13620364"/>
                        <a:gd name="connsiteY9" fmla="*/ 6213230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30271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3620364 w 13620364"/>
                        <a:gd name="connsiteY4" fmla="*/ 0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20364"/>
                        <a:gd name="connsiteY0" fmla="*/ 0 h 6310100"/>
                        <a:gd name="connsiteX1" fmla="*/ 4406025 w 13620364"/>
                        <a:gd name="connsiteY1" fmla="*/ 46892 h 6310100"/>
                        <a:gd name="connsiteX2" fmla="*/ 6774087 w 13620364"/>
                        <a:gd name="connsiteY2" fmla="*/ 5017476 h 6310100"/>
                        <a:gd name="connsiteX3" fmla="*/ 9235932 w 13620364"/>
                        <a:gd name="connsiteY3" fmla="*/ 23446 h 6310100"/>
                        <a:gd name="connsiteX4" fmla="*/ 12213595 w 13620364"/>
                        <a:gd name="connsiteY4" fmla="*/ 1430215 h 6310100"/>
                        <a:gd name="connsiteX5" fmla="*/ 13620364 w 13620364"/>
                        <a:gd name="connsiteY5" fmla="*/ 6310100 h 6310100"/>
                        <a:gd name="connsiteX6" fmla="*/ 10877164 w 13620364"/>
                        <a:gd name="connsiteY6" fmla="*/ 6307015 h 6310100"/>
                        <a:gd name="connsiteX7" fmla="*/ 10877165 w 13620364"/>
                        <a:gd name="connsiteY7" fmla="*/ 4103077 h 6310100"/>
                        <a:gd name="connsiteX8" fmla="*/ 10197225 w 13620364"/>
                        <a:gd name="connsiteY8" fmla="*/ 4267200 h 6310100"/>
                        <a:gd name="connsiteX9" fmla="*/ 10173779 w 13620364"/>
                        <a:gd name="connsiteY9" fmla="*/ 6307015 h 6310100"/>
                        <a:gd name="connsiteX10" fmla="*/ 0 w 13620364"/>
                        <a:gd name="connsiteY10" fmla="*/ 6310100 h 6310100"/>
                        <a:gd name="connsiteX11" fmla="*/ 0 w 13620364"/>
                        <a:gd name="connsiteY11" fmla="*/ 0 h 6310100"/>
                        <a:gd name="connsiteX0" fmla="*/ 0 w 13656942"/>
                        <a:gd name="connsiteY0" fmla="*/ 0 h 6310100"/>
                        <a:gd name="connsiteX1" fmla="*/ 4406025 w 13656942"/>
                        <a:gd name="connsiteY1" fmla="*/ 46892 h 6310100"/>
                        <a:gd name="connsiteX2" fmla="*/ 6774087 w 13656942"/>
                        <a:gd name="connsiteY2" fmla="*/ 5017476 h 6310100"/>
                        <a:gd name="connsiteX3" fmla="*/ 9235932 w 13656942"/>
                        <a:gd name="connsiteY3" fmla="*/ 23446 h 6310100"/>
                        <a:gd name="connsiteX4" fmla="*/ 12213595 w 13656942"/>
                        <a:gd name="connsiteY4" fmla="*/ 1430215 h 6310100"/>
                        <a:gd name="connsiteX5" fmla="*/ 13620364 w 13656942"/>
                        <a:gd name="connsiteY5" fmla="*/ 6310100 h 6310100"/>
                        <a:gd name="connsiteX6" fmla="*/ 10877164 w 13656942"/>
                        <a:gd name="connsiteY6" fmla="*/ 6307015 h 6310100"/>
                        <a:gd name="connsiteX7" fmla="*/ 10877165 w 13656942"/>
                        <a:gd name="connsiteY7" fmla="*/ 4103077 h 6310100"/>
                        <a:gd name="connsiteX8" fmla="*/ 10197225 w 13656942"/>
                        <a:gd name="connsiteY8" fmla="*/ 4267200 h 6310100"/>
                        <a:gd name="connsiteX9" fmla="*/ 10173779 w 13656942"/>
                        <a:gd name="connsiteY9" fmla="*/ 6307015 h 6310100"/>
                        <a:gd name="connsiteX10" fmla="*/ 0 w 13656942"/>
                        <a:gd name="connsiteY10" fmla="*/ 6310100 h 6310100"/>
                        <a:gd name="connsiteX11" fmla="*/ 0 w 13656942"/>
                        <a:gd name="connsiteY11" fmla="*/ 0 h 6310100"/>
                        <a:gd name="connsiteX0" fmla="*/ 0 w 13688189"/>
                        <a:gd name="connsiteY0" fmla="*/ 0 h 6310100"/>
                        <a:gd name="connsiteX1" fmla="*/ 4406025 w 13688189"/>
                        <a:gd name="connsiteY1" fmla="*/ 46892 h 6310100"/>
                        <a:gd name="connsiteX2" fmla="*/ 6774087 w 13688189"/>
                        <a:gd name="connsiteY2" fmla="*/ 5017476 h 6310100"/>
                        <a:gd name="connsiteX3" fmla="*/ 9235932 w 13688189"/>
                        <a:gd name="connsiteY3" fmla="*/ 23446 h 6310100"/>
                        <a:gd name="connsiteX4" fmla="*/ 12213595 w 13688189"/>
                        <a:gd name="connsiteY4" fmla="*/ 1430215 h 6310100"/>
                        <a:gd name="connsiteX5" fmla="*/ 13620364 w 13688189"/>
                        <a:gd name="connsiteY5" fmla="*/ 6310100 h 6310100"/>
                        <a:gd name="connsiteX6" fmla="*/ 10877164 w 13688189"/>
                        <a:gd name="connsiteY6" fmla="*/ 6307015 h 6310100"/>
                        <a:gd name="connsiteX7" fmla="*/ 10877165 w 13688189"/>
                        <a:gd name="connsiteY7" fmla="*/ 4103077 h 6310100"/>
                        <a:gd name="connsiteX8" fmla="*/ 10197225 w 13688189"/>
                        <a:gd name="connsiteY8" fmla="*/ 4267200 h 6310100"/>
                        <a:gd name="connsiteX9" fmla="*/ 10173779 w 13688189"/>
                        <a:gd name="connsiteY9" fmla="*/ 6307015 h 6310100"/>
                        <a:gd name="connsiteX10" fmla="*/ 0 w 13688189"/>
                        <a:gd name="connsiteY10" fmla="*/ 6310100 h 6310100"/>
                        <a:gd name="connsiteX11" fmla="*/ 0 w 13688189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0 w 13623187"/>
                        <a:gd name="connsiteY10" fmla="*/ 6310100 h 6310100"/>
                        <a:gd name="connsiteX11" fmla="*/ 0 w 13623187"/>
                        <a:gd name="connsiteY11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00671 w 13623187"/>
                        <a:gd name="connsiteY10" fmla="*/ 6283569 h 6310100"/>
                        <a:gd name="connsiteX11" fmla="*/ 0 w 13623187"/>
                        <a:gd name="connsiteY11" fmla="*/ 6310100 h 6310100"/>
                        <a:gd name="connsiteX12" fmla="*/ 0 w 13623187"/>
                        <a:gd name="connsiteY12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4 w 13623187"/>
                        <a:gd name="connsiteY10" fmla="*/ 6283569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00671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2647564 w 13623187"/>
                        <a:gd name="connsiteY10" fmla="*/ 4220308 h 6310100"/>
                        <a:gd name="connsiteX11" fmla="*/ 2647564 w 13623187"/>
                        <a:gd name="connsiteY11" fmla="*/ 6283569 h 6310100"/>
                        <a:gd name="connsiteX12" fmla="*/ 0 w 13623187"/>
                        <a:gd name="connsiteY12" fmla="*/ 6310100 h 6310100"/>
                        <a:gd name="connsiteX13" fmla="*/ 0 w 13623187"/>
                        <a:gd name="connsiteY13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4570148 w 13623187"/>
                        <a:gd name="connsiteY10" fmla="*/ 4759569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27501 w 13623187"/>
                        <a:gd name="connsiteY10" fmla="*/ 4243753 h 6310100"/>
                        <a:gd name="connsiteX11" fmla="*/ 2647564 w 13623187"/>
                        <a:gd name="connsiteY11" fmla="*/ 4220308 h 6310100"/>
                        <a:gd name="connsiteX12" fmla="*/ 2647564 w 13623187"/>
                        <a:gd name="connsiteY12" fmla="*/ 6283569 h 6310100"/>
                        <a:gd name="connsiteX13" fmla="*/ 0 w 13623187"/>
                        <a:gd name="connsiteY13" fmla="*/ 6310100 h 6310100"/>
                        <a:gd name="connsiteX14" fmla="*/ 0 w 13623187"/>
                        <a:gd name="connsiteY14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5976918 w 13623187"/>
                        <a:gd name="connsiteY10" fmla="*/ 5040922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10100"/>
                        <a:gd name="connsiteX1" fmla="*/ 4406025 w 13623187"/>
                        <a:gd name="connsiteY1" fmla="*/ 46892 h 6310100"/>
                        <a:gd name="connsiteX2" fmla="*/ 6774087 w 13623187"/>
                        <a:gd name="connsiteY2" fmla="*/ 5017476 h 6310100"/>
                        <a:gd name="connsiteX3" fmla="*/ 9235932 w 13623187"/>
                        <a:gd name="connsiteY3" fmla="*/ 23446 h 6310100"/>
                        <a:gd name="connsiteX4" fmla="*/ 12213595 w 13623187"/>
                        <a:gd name="connsiteY4" fmla="*/ 1430215 h 6310100"/>
                        <a:gd name="connsiteX5" fmla="*/ 13620364 w 13623187"/>
                        <a:gd name="connsiteY5" fmla="*/ 6310100 h 6310100"/>
                        <a:gd name="connsiteX6" fmla="*/ 10877164 w 13623187"/>
                        <a:gd name="connsiteY6" fmla="*/ 6307015 h 6310100"/>
                        <a:gd name="connsiteX7" fmla="*/ 10877165 w 13623187"/>
                        <a:gd name="connsiteY7" fmla="*/ 4103077 h 6310100"/>
                        <a:gd name="connsiteX8" fmla="*/ 10197225 w 13623187"/>
                        <a:gd name="connsiteY8" fmla="*/ 4267200 h 6310100"/>
                        <a:gd name="connsiteX9" fmla="*/ 10173779 w 13623187"/>
                        <a:gd name="connsiteY9" fmla="*/ 6307015 h 6310100"/>
                        <a:gd name="connsiteX10" fmla="*/ 3374395 w 13623187"/>
                        <a:gd name="connsiteY10" fmla="*/ 6236676 h 6310100"/>
                        <a:gd name="connsiteX11" fmla="*/ 3327501 w 13623187"/>
                        <a:gd name="connsiteY11" fmla="*/ 4243753 h 6310100"/>
                        <a:gd name="connsiteX12" fmla="*/ 2647564 w 13623187"/>
                        <a:gd name="connsiteY12" fmla="*/ 4220308 h 6310100"/>
                        <a:gd name="connsiteX13" fmla="*/ 2647564 w 13623187"/>
                        <a:gd name="connsiteY13" fmla="*/ 6283569 h 6310100"/>
                        <a:gd name="connsiteX14" fmla="*/ 0 w 13623187"/>
                        <a:gd name="connsiteY14" fmla="*/ 6310100 h 6310100"/>
                        <a:gd name="connsiteX15" fmla="*/ 0 w 13623187"/>
                        <a:gd name="connsiteY15" fmla="*/ 0 h 6310100"/>
                        <a:gd name="connsiteX0" fmla="*/ 0 w 13623187"/>
                        <a:gd name="connsiteY0" fmla="*/ 0 h 6353906"/>
                        <a:gd name="connsiteX1" fmla="*/ 4406025 w 13623187"/>
                        <a:gd name="connsiteY1" fmla="*/ 46892 h 6353906"/>
                        <a:gd name="connsiteX2" fmla="*/ 6774087 w 13623187"/>
                        <a:gd name="connsiteY2" fmla="*/ 5017476 h 6353906"/>
                        <a:gd name="connsiteX3" fmla="*/ 9235932 w 13623187"/>
                        <a:gd name="connsiteY3" fmla="*/ 23446 h 6353906"/>
                        <a:gd name="connsiteX4" fmla="*/ 12213595 w 13623187"/>
                        <a:gd name="connsiteY4" fmla="*/ 1430215 h 6353906"/>
                        <a:gd name="connsiteX5" fmla="*/ 13620364 w 13623187"/>
                        <a:gd name="connsiteY5" fmla="*/ 6310100 h 6353906"/>
                        <a:gd name="connsiteX6" fmla="*/ 10877164 w 13623187"/>
                        <a:gd name="connsiteY6" fmla="*/ 6307015 h 6353906"/>
                        <a:gd name="connsiteX7" fmla="*/ 10877165 w 13623187"/>
                        <a:gd name="connsiteY7" fmla="*/ 4103077 h 6353906"/>
                        <a:gd name="connsiteX8" fmla="*/ 10197225 w 13623187"/>
                        <a:gd name="connsiteY8" fmla="*/ 4267200 h 6353906"/>
                        <a:gd name="connsiteX9" fmla="*/ 10173779 w 13623187"/>
                        <a:gd name="connsiteY9" fmla="*/ 6307015 h 6353906"/>
                        <a:gd name="connsiteX10" fmla="*/ 3374395 w 13623187"/>
                        <a:gd name="connsiteY10" fmla="*/ 6353906 h 6353906"/>
                        <a:gd name="connsiteX11" fmla="*/ 3327501 w 13623187"/>
                        <a:gd name="connsiteY11" fmla="*/ 4243753 h 6353906"/>
                        <a:gd name="connsiteX12" fmla="*/ 2647564 w 13623187"/>
                        <a:gd name="connsiteY12" fmla="*/ 4220308 h 6353906"/>
                        <a:gd name="connsiteX13" fmla="*/ 2647564 w 13623187"/>
                        <a:gd name="connsiteY13" fmla="*/ 6283569 h 6353906"/>
                        <a:gd name="connsiteX14" fmla="*/ 0 w 13623187"/>
                        <a:gd name="connsiteY14" fmla="*/ 6310100 h 6353906"/>
                        <a:gd name="connsiteX15" fmla="*/ 0 w 13623187"/>
                        <a:gd name="connsiteY15" fmla="*/ 0 h 6353906"/>
                        <a:gd name="connsiteX0" fmla="*/ 0 w 13623187"/>
                        <a:gd name="connsiteY0" fmla="*/ 0 h 6377352"/>
                        <a:gd name="connsiteX1" fmla="*/ 4406025 w 13623187"/>
                        <a:gd name="connsiteY1" fmla="*/ 46892 h 6377352"/>
                        <a:gd name="connsiteX2" fmla="*/ 6774087 w 13623187"/>
                        <a:gd name="connsiteY2" fmla="*/ 5017476 h 6377352"/>
                        <a:gd name="connsiteX3" fmla="*/ 9235932 w 13623187"/>
                        <a:gd name="connsiteY3" fmla="*/ 23446 h 6377352"/>
                        <a:gd name="connsiteX4" fmla="*/ 12213595 w 13623187"/>
                        <a:gd name="connsiteY4" fmla="*/ 1430215 h 6377352"/>
                        <a:gd name="connsiteX5" fmla="*/ 13620364 w 13623187"/>
                        <a:gd name="connsiteY5" fmla="*/ 6310100 h 6377352"/>
                        <a:gd name="connsiteX6" fmla="*/ 10877164 w 13623187"/>
                        <a:gd name="connsiteY6" fmla="*/ 6307015 h 6377352"/>
                        <a:gd name="connsiteX7" fmla="*/ 10877165 w 13623187"/>
                        <a:gd name="connsiteY7" fmla="*/ 4103077 h 6377352"/>
                        <a:gd name="connsiteX8" fmla="*/ 10197225 w 13623187"/>
                        <a:gd name="connsiteY8" fmla="*/ 4267200 h 6377352"/>
                        <a:gd name="connsiteX9" fmla="*/ 10173779 w 13623187"/>
                        <a:gd name="connsiteY9" fmla="*/ 6307015 h 6377352"/>
                        <a:gd name="connsiteX10" fmla="*/ 3350949 w 13623187"/>
                        <a:gd name="connsiteY10" fmla="*/ 6377352 h 6377352"/>
                        <a:gd name="connsiteX11" fmla="*/ 3327501 w 13623187"/>
                        <a:gd name="connsiteY11" fmla="*/ 4243753 h 6377352"/>
                        <a:gd name="connsiteX12" fmla="*/ 2647564 w 13623187"/>
                        <a:gd name="connsiteY12" fmla="*/ 4220308 h 6377352"/>
                        <a:gd name="connsiteX13" fmla="*/ 2647564 w 13623187"/>
                        <a:gd name="connsiteY13" fmla="*/ 6283569 h 6377352"/>
                        <a:gd name="connsiteX14" fmla="*/ 0 w 13623187"/>
                        <a:gd name="connsiteY14" fmla="*/ 6310100 h 6377352"/>
                        <a:gd name="connsiteX15" fmla="*/ 0 w 13623187"/>
                        <a:gd name="connsiteY15" fmla="*/ 0 h 6377352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327501 w 13623187"/>
                        <a:gd name="connsiteY11" fmla="*/ 4243753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0 w 13623187"/>
                        <a:gd name="connsiteY0" fmla="*/ 0 h 6330460"/>
                        <a:gd name="connsiteX1" fmla="*/ 4406025 w 13623187"/>
                        <a:gd name="connsiteY1" fmla="*/ 46892 h 6330460"/>
                        <a:gd name="connsiteX2" fmla="*/ 6774087 w 13623187"/>
                        <a:gd name="connsiteY2" fmla="*/ 5017476 h 6330460"/>
                        <a:gd name="connsiteX3" fmla="*/ 9235932 w 13623187"/>
                        <a:gd name="connsiteY3" fmla="*/ 23446 h 6330460"/>
                        <a:gd name="connsiteX4" fmla="*/ 12213595 w 13623187"/>
                        <a:gd name="connsiteY4" fmla="*/ 1430215 h 6330460"/>
                        <a:gd name="connsiteX5" fmla="*/ 13620364 w 13623187"/>
                        <a:gd name="connsiteY5" fmla="*/ 6310100 h 6330460"/>
                        <a:gd name="connsiteX6" fmla="*/ 10877164 w 13623187"/>
                        <a:gd name="connsiteY6" fmla="*/ 6307015 h 6330460"/>
                        <a:gd name="connsiteX7" fmla="*/ 10877165 w 13623187"/>
                        <a:gd name="connsiteY7" fmla="*/ 4103077 h 6330460"/>
                        <a:gd name="connsiteX8" fmla="*/ 10197225 w 13623187"/>
                        <a:gd name="connsiteY8" fmla="*/ 4267200 h 6330460"/>
                        <a:gd name="connsiteX9" fmla="*/ 10173779 w 13623187"/>
                        <a:gd name="connsiteY9" fmla="*/ 6307015 h 6330460"/>
                        <a:gd name="connsiteX10" fmla="*/ 3397841 w 13623187"/>
                        <a:gd name="connsiteY10" fmla="*/ 6330460 h 6330460"/>
                        <a:gd name="connsiteX11" fmla="*/ 3421286 w 13623187"/>
                        <a:gd name="connsiteY11" fmla="*/ 4220307 h 6330460"/>
                        <a:gd name="connsiteX12" fmla="*/ 2647564 w 13623187"/>
                        <a:gd name="connsiteY12" fmla="*/ 4220308 h 6330460"/>
                        <a:gd name="connsiteX13" fmla="*/ 2647564 w 13623187"/>
                        <a:gd name="connsiteY13" fmla="*/ 6283569 h 6330460"/>
                        <a:gd name="connsiteX14" fmla="*/ 0 w 13623187"/>
                        <a:gd name="connsiteY14" fmla="*/ 6310100 h 6330460"/>
                        <a:gd name="connsiteX15" fmla="*/ 0 w 13623187"/>
                        <a:gd name="connsiteY15" fmla="*/ 0 h 6330460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70108 h 6307645"/>
                        <a:gd name="connsiteX1" fmla="*/ 4406025 w 13623187"/>
                        <a:gd name="connsiteY1" fmla="*/ 24077 h 6307645"/>
                        <a:gd name="connsiteX2" fmla="*/ 6774087 w 13623187"/>
                        <a:gd name="connsiteY2" fmla="*/ 4994661 h 6307645"/>
                        <a:gd name="connsiteX3" fmla="*/ 9235932 w 13623187"/>
                        <a:gd name="connsiteY3" fmla="*/ 631 h 6307645"/>
                        <a:gd name="connsiteX4" fmla="*/ 12213595 w 13623187"/>
                        <a:gd name="connsiteY4" fmla="*/ 1407400 h 6307645"/>
                        <a:gd name="connsiteX5" fmla="*/ 13620364 w 13623187"/>
                        <a:gd name="connsiteY5" fmla="*/ 6287285 h 6307645"/>
                        <a:gd name="connsiteX6" fmla="*/ 10877164 w 13623187"/>
                        <a:gd name="connsiteY6" fmla="*/ 6284200 h 6307645"/>
                        <a:gd name="connsiteX7" fmla="*/ 10877165 w 13623187"/>
                        <a:gd name="connsiteY7" fmla="*/ 4080262 h 6307645"/>
                        <a:gd name="connsiteX8" fmla="*/ 10197225 w 13623187"/>
                        <a:gd name="connsiteY8" fmla="*/ 4244385 h 6307645"/>
                        <a:gd name="connsiteX9" fmla="*/ 10173779 w 13623187"/>
                        <a:gd name="connsiteY9" fmla="*/ 6284200 h 6307645"/>
                        <a:gd name="connsiteX10" fmla="*/ 3397841 w 13623187"/>
                        <a:gd name="connsiteY10" fmla="*/ 6307645 h 6307645"/>
                        <a:gd name="connsiteX11" fmla="*/ 3421286 w 13623187"/>
                        <a:gd name="connsiteY11" fmla="*/ 4197492 h 6307645"/>
                        <a:gd name="connsiteX12" fmla="*/ 2647564 w 13623187"/>
                        <a:gd name="connsiteY12" fmla="*/ 4197493 h 6307645"/>
                        <a:gd name="connsiteX13" fmla="*/ 2647564 w 13623187"/>
                        <a:gd name="connsiteY13" fmla="*/ 6260754 h 6307645"/>
                        <a:gd name="connsiteX14" fmla="*/ 0 w 13623187"/>
                        <a:gd name="connsiteY14" fmla="*/ 6287285 h 6307645"/>
                        <a:gd name="connsiteX15" fmla="*/ 914400 w 13623187"/>
                        <a:gd name="connsiteY15" fmla="*/ 1970108 h 6307645"/>
                        <a:gd name="connsiteX0" fmla="*/ 914400 w 13623187"/>
                        <a:gd name="connsiteY0" fmla="*/ 1985552 h 6323089"/>
                        <a:gd name="connsiteX1" fmla="*/ 4406025 w 13623187"/>
                        <a:gd name="connsiteY1" fmla="*/ 39521 h 6323089"/>
                        <a:gd name="connsiteX2" fmla="*/ 6774087 w 13623187"/>
                        <a:gd name="connsiteY2" fmla="*/ 5010105 h 6323089"/>
                        <a:gd name="connsiteX3" fmla="*/ 9235932 w 13623187"/>
                        <a:gd name="connsiteY3" fmla="*/ 16075 h 6323089"/>
                        <a:gd name="connsiteX4" fmla="*/ 12213595 w 13623187"/>
                        <a:gd name="connsiteY4" fmla="*/ 1422844 h 6323089"/>
                        <a:gd name="connsiteX5" fmla="*/ 13620364 w 13623187"/>
                        <a:gd name="connsiteY5" fmla="*/ 6302729 h 6323089"/>
                        <a:gd name="connsiteX6" fmla="*/ 10877164 w 13623187"/>
                        <a:gd name="connsiteY6" fmla="*/ 6299644 h 6323089"/>
                        <a:gd name="connsiteX7" fmla="*/ 10877165 w 13623187"/>
                        <a:gd name="connsiteY7" fmla="*/ 4095706 h 6323089"/>
                        <a:gd name="connsiteX8" fmla="*/ 10197225 w 13623187"/>
                        <a:gd name="connsiteY8" fmla="*/ 4259829 h 6323089"/>
                        <a:gd name="connsiteX9" fmla="*/ 10173779 w 13623187"/>
                        <a:gd name="connsiteY9" fmla="*/ 6299644 h 6323089"/>
                        <a:gd name="connsiteX10" fmla="*/ 3397841 w 13623187"/>
                        <a:gd name="connsiteY10" fmla="*/ 6323089 h 6323089"/>
                        <a:gd name="connsiteX11" fmla="*/ 3421286 w 13623187"/>
                        <a:gd name="connsiteY11" fmla="*/ 4212936 h 6323089"/>
                        <a:gd name="connsiteX12" fmla="*/ 2647564 w 13623187"/>
                        <a:gd name="connsiteY12" fmla="*/ 4212937 h 6323089"/>
                        <a:gd name="connsiteX13" fmla="*/ 2647564 w 13623187"/>
                        <a:gd name="connsiteY13" fmla="*/ 6276198 h 6323089"/>
                        <a:gd name="connsiteX14" fmla="*/ 0 w 13623187"/>
                        <a:gd name="connsiteY14" fmla="*/ 6302729 h 6323089"/>
                        <a:gd name="connsiteX15" fmla="*/ 914400 w 13623187"/>
                        <a:gd name="connsiteY15" fmla="*/ 1985552 h 6323089"/>
                        <a:gd name="connsiteX0" fmla="*/ 937847 w 13646634"/>
                        <a:gd name="connsiteY0" fmla="*/ 1985552 h 6323089"/>
                        <a:gd name="connsiteX1" fmla="*/ 4429472 w 13646634"/>
                        <a:gd name="connsiteY1" fmla="*/ 39521 h 6323089"/>
                        <a:gd name="connsiteX2" fmla="*/ 6797534 w 13646634"/>
                        <a:gd name="connsiteY2" fmla="*/ 5010105 h 6323089"/>
                        <a:gd name="connsiteX3" fmla="*/ 9259379 w 13646634"/>
                        <a:gd name="connsiteY3" fmla="*/ 16075 h 6323089"/>
                        <a:gd name="connsiteX4" fmla="*/ 12237042 w 13646634"/>
                        <a:gd name="connsiteY4" fmla="*/ 1422844 h 6323089"/>
                        <a:gd name="connsiteX5" fmla="*/ 13643811 w 13646634"/>
                        <a:gd name="connsiteY5" fmla="*/ 6302729 h 6323089"/>
                        <a:gd name="connsiteX6" fmla="*/ 10900611 w 13646634"/>
                        <a:gd name="connsiteY6" fmla="*/ 6299644 h 6323089"/>
                        <a:gd name="connsiteX7" fmla="*/ 10900612 w 13646634"/>
                        <a:gd name="connsiteY7" fmla="*/ 4095706 h 6323089"/>
                        <a:gd name="connsiteX8" fmla="*/ 10220672 w 13646634"/>
                        <a:gd name="connsiteY8" fmla="*/ 4259829 h 6323089"/>
                        <a:gd name="connsiteX9" fmla="*/ 10197226 w 13646634"/>
                        <a:gd name="connsiteY9" fmla="*/ 6299644 h 6323089"/>
                        <a:gd name="connsiteX10" fmla="*/ 3421288 w 13646634"/>
                        <a:gd name="connsiteY10" fmla="*/ 6323089 h 6323089"/>
                        <a:gd name="connsiteX11" fmla="*/ 3444733 w 13646634"/>
                        <a:gd name="connsiteY11" fmla="*/ 4212936 h 6323089"/>
                        <a:gd name="connsiteX12" fmla="*/ 2671011 w 13646634"/>
                        <a:gd name="connsiteY12" fmla="*/ 4212937 h 6323089"/>
                        <a:gd name="connsiteX13" fmla="*/ 2671011 w 13646634"/>
                        <a:gd name="connsiteY13" fmla="*/ 6276198 h 6323089"/>
                        <a:gd name="connsiteX14" fmla="*/ 0 w 13646634"/>
                        <a:gd name="connsiteY14" fmla="*/ 6232390 h 6323089"/>
                        <a:gd name="connsiteX15" fmla="*/ 937847 w 13646634"/>
                        <a:gd name="connsiteY15" fmla="*/ 1985552 h 6323089"/>
                        <a:gd name="connsiteX0" fmla="*/ 867509 w 13576296"/>
                        <a:gd name="connsiteY0" fmla="*/ 1985552 h 6323089"/>
                        <a:gd name="connsiteX1" fmla="*/ 4359134 w 13576296"/>
                        <a:gd name="connsiteY1" fmla="*/ 39521 h 6323089"/>
                        <a:gd name="connsiteX2" fmla="*/ 6727196 w 13576296"/>
                        <a:gd name="connsiteY2" fmla="*/ 5010105 h 6323089"/>
                        <a:gd name="connsiteX3" fmla="*/ 9189041 w 13576296"/>
                        <a:gd name="connsiteY3" fmla="*/ 16075 h 6323089"/>
                        <a:gd name="connsiteX4" fmla="*/ 12166704 w 13576296"/>
                        <a:gd name="connsiteY4" fmla="*/ 1422844 h 6323089"/>
                        <a:gd name="connsiteX5" fmla="*/ 13573473 w 13576296"/>
                        <a:gd name="connsiteY5" fmla="*/ 6302729 h 6323089"/>
                        <a:gd name="connsiteX6" fmla="*/ 10830273 w 13576296"/>
                        <a:gd name="connsiteY6" fmla="*/ 6299644 h 6323089"/>
                        <a:gd name="connsiteX7" fmla="*/ 10830274 w 13576296"/>
                        <a:gd name="connsiteY7" fmla="*/ 4095706 h 6323089"/>
                        <a:gd name="connsiteX8" fmla="*/ 10150334 w 13576296"/>
                        <a:gd name="connsiteY8" fmla="*/ 4259829 h 6323089"/>
                        <a:gd name="connsiteX9" fmla="*/ 10126888 w 13576296"/>
                        <a:gd name="connsiteY9" fmla="*/ 6299644 h 6323089"/>
                        <a:gd name="connsiteX10" fmla="*/ 3350950 w 13576296"/>
                        <a:gd name="connsiteY10" fmla="*/ 6323089 h 6323089"/>
                        <a:gd name="connsiteX11" fmla="*/ 3374395 w 13576296"/>
                        <a:gd name="connsiteY11" fmla="*/ 4212936 h 6323089"/>
                        <a:gd name="connsiteX12" fmla="*/ 2600673 w 13576296"/>
                        <a:gd name="connsiteY12" fmla="*/ 4212937 h 6323089"/>
                        <a:gd name="connsiteX13" fmla="*/ 2600673 w 13576296"/>
                        <a:gd name="connsiteY13" fmla="*/ 6276198 h 6323089"/>
                        <a:gd name="connsiteX14" fmla="*/ 0 w 13576296"/>
                        <a:gd name="connsiteY14" fmla="*/ 6302729 h 6323089"/>
                        <a:gd name="connsiteX15" fmla="*/ 867509 w 13576296"/>
                        <a:gd name="connsiteY15" fmla="*/ 1985552 h 6323089"/>
                        <a:gd name="connsiteX0" fmla="*/ 875123 w 13583910"/>
                        <a:gd name="connsiteY0" fmla="*/ 1985552 h 6323089"/>
                        <a:gd name="connsiteX1" fmla="*/ 4366748 w 13583910"/>
                        <a:gd name="connsiteY1" fmla="*/ 39521 h 6323089"/>
                        <a:gd name="connsiteX2" fmla="*/ 6734810 w 13583910"/>
                        <a:gd name="connsiteY2" fmla="*/ 5010105 h 6323089"/>
                        <a:gd name="connsiteX3" fmla="*/ 9196655 w 13583910"/>
                        <a:gd name="connsiteY3" fmla="*/ 16075 h 6323089"/>
                        <a:gd name="connsiteX4" fmla="*/ 12174318 w 13583910"/>
                        <a:gd name="connsiteY4" fmla="*/ 1422844 h 6323089"/>
                        <a:gd name="connsiteX5" fmla="*/ 13581087 w 13583910"/>
                        <a:gd name="connsiteY5" fmla="*/ 6302729 h 6323089"/>
                        <a:gd name="connsiteX6" fmla="*/ 10837887 w 13583910"/>
                        <a:gd name="connsiteY6" fmla="*/ 6299644 h 6323089"/>
                        <a:gd name="connsiteX7" fmla="*/ 10837888 w 13583910"/>
                        <a:gd name="connsiteY7" fmla="*/ 4095706 h 6323089"/>
                        <a:gd name="connsiteX8" fmla="*/ 10157948 w 13583910"/>
                        <a:gd name="connsiteY8" fmla="*/ 4259829 h 6323089"/>
                        <a:gd name="connsiteX9" fmla="*/ 10134502 w 13583910"/>
                        <a:gd name="connsiteY9" fmla="*/ 6299644 h 6323089"/>
                        <a:gd name="connsiteX10" fmla="*/ 3358564 w 13583910"/>
                        <a:gd name="connsiteY10" fmla="*/ 6323089 h 6323089"/>
                        <a:gd name="connsiteX11" fmla="*/ 3382009 w 13583910"/>
                        <a:gd name="connsiteY11" fmla="*/ 4212936 h 6323089"/>
                        <a:gd name="connsiteX12" fmla="*/ 2608287 w 13583910"/>
                        <a:gd name="connsiteY12" fmla="*/ 4212937 h 6323089"/>
                        <a:gd name="connsiteX13" fmla="*/ 2608287 w 13583910"/>
                        <a:gd name="connsiteY13" fmla="*/ 6276198 h 6323089"/>
                        <a:gd name="connsiteX14" fmla="*/ 7614 w 13583910"/>
                        <a:gd name="connsiteY14" fmla="*/ 6302729 h 6323089"/>
                        <a:gd name="connsiteX15" fmla="*/ 875123 w 13583910"/>
                        <a:gd name="connsiteY15" fmla="*/ 1985552 h 6323089"/>
                        <a:gd name="connsiteX0" fmla="*/ 1154365 w 13581798"/>
                        <a:gd name="connsiteY0" fmla="*/ 1654535 h 6343764"/>
                        <a:gd name="connsiteX1" fmla="*/ 4364636 w 13581798"/>
                        <a:gd name="connsiteY1" fmla="*/ 60196 h 6343764"/>
                        <a:gd name="connsiteX2" fmla="*/ 6732698 w 13581798"/>
                        <a:gd name="connsiteY2" fmla="*/ 5030780 h 6343764"/>
                        <a:gd name="connsiteX3" fmla="*/ 9194543 w 13581798"/>
                        <a:gd name="connsiteY3" fmla="*/ 36750 h 6343764"/>
                        <a:gd name="connsiteX4" fmla="*/ 12172206 w 13581798"/>
                        <a:gd name="connsiteY4" fmla="*/ 1443519 h 6343764"/>
                        <a:gd name="connsiteX5" fmla="*/ 13578975 w 13581798"/>
                        <a:gd name="connsiteY5" fmla="*/ 6323404 h 6343764"/>
                        <a:gd name="connsiteX6" fmla="*/ 10835775 w 13581798"/>
                        <a:gd name="connsiteY6" fmla="*/ 6320319 h 6343764"/>
                        <a:gd name="connsiteX7" fmla="*/ 10835776 w 13581798"/>
                        <a:gd name="connsiteY7" fmla="*/ 4116381 h 6343764"/>
                        <a:gd name="connsiteX8" fmla="*/ 10155836 w 13581798"/>
                        <a:gd name="connsiteY8" fmla="*/ 4280504 h 6343764"/>
                        <a:gd name="connsiteX9" fmla="*/ 10132390 w 13581798"/>
                        <a:gd name="connsiteY9" fmla="*/ 6320319 h 6343764"/>
                        <a:gd name="connsiteX10" fmla="*/ 3356452 w 13581798"/>
                        <a:gd name="connsiteY10" fmla="*/ 6343764 h 6343764"/>
                        <a:gd name="connsiteX11" fmla="*/ 3379897 w 13581798"/>
                        <a:gd name="connsiteY11" fmla="*/ 4233611 h 6343764"/>
                        <a:gd name="connsiteX12" fmla="*/ 2606175 w 13581798"/>
                        <a:gd name="connsiteY12" fmla="*/ 4233612 h 6343764"/>
                        <a:gd name="connsiteX13" fmla="*/ 2606175 w 13581798"/>
                        <a:gd name="connsiteY13" fmla="*/ 6296873 h 6343764"/>
                        <a:gd name="connsiteX14" fmla="*/ 5502 w 13581798"/>
                        <a:gd name="connsiteY14" fmla="*/ 6323404 h 6343764"/>
                        <a:gd name="connsiteX15" fmla="*/ 1154365 w 13581798"/>
                        <a:gd name="connsiteY15" fmla="*/ 1654535 h 6343764"/>
                        <a:gd name="connsiteX0" fmla="*/ 1154012 w 13581445"/>
                        <a:gd name="connsiteY0" fmla="*/ 1654535 h 6343764"/>
                        <a:gd name="connsiteX1" fmla="*/ 4364283 w 13581445"/>
                        <a:gd name="connsiteY1" fmla="*/ 60196 h 6343764"/>
                        <a:gd name="connsiteX2" fmla="*/ 6732345 w 13581445"/>
                        <a:gd name="connsiteY2" fmla="*/ 5030780 h 6343764"/>
                        <a:gd name="connsiteX3" fmla="*/ 9194190 w 13581445"/>
                        <a:gd name="connsiteY3" fmla="*/ 36750 h 6343764"/>
                        <a:gd name="connsiteX4" fmla="*/ 12171853 w 13581445"/>
                        <a:gd name="connsiteY4" fmla="*/ 1443519 h 6343764"/>
                        <a:gd name="connsiteX5" fmla="*/ 13578622 w 13581445"/>
                        <a:gd name="connsiteY5" fmla="*/ 6323404 h 6343764"/>
                        <a:gd name="connsiteX6" fmla="*/ 10835422 w 13581445"/>
                        <a:gd name="connsiteY6" fmla="*/ 6320319 h 6343764"/>
                        <a:gd name="connsiteX7" fmla="*/ 10835423 w 13581445"/>
                        <a:gd name="connsiteY7" fmla="*/ 4116381 h 6343764"/>
                        <a:gd name="connsiteX8" fmla="*/ 10155483 w 13581445"/>
                        <a:gd name="connsiteY8" fmla="*/ 4280504 h 6343764"/>
                        <a:gd name="connsiteX9" fmla="*/ 10132037 w 13581445"/>
                        <a:gd name="connsiteY9" fmla="*/ 6320319 h 6343764"/>
                        <a:gd name="connsiteX10" fmla="*/ 3356099 w 13581445"/>
                        <a:gd name="connsiteY10" fmla="*/ 6343764 h 6343764"/>
                        <a:gd name="connsiteX11" fmla="*/ 3379544 w 13581445"/>
                        <a:gd name="connsiteY11" fmla="*/ 4233611 h 6343764"/>
                        <a:gd name="connsiteX12" fmla="*/ 2605822 w 13581445"/>
                        <a:gd name="connsiteY12" fmla="*/ 4233612 h 6343764"/>
                        <a:gd name="connsiteX13" fmla="*/ 2605822 w 13581445"/>
                        <a:gd name="connsiteY13" fmla="*/ 6296873 h 6343764"/>
                        <a:gd name="connsiteX14" fmla="*/ 5149 w 13581445"/>
                        <a:gd name="connsiteY14" fmla="*/ 6323404 h 6343764"/>
                        <a:gd name="connsiteX15" fmla="*/ 1154012 w 13581445"/>
                        <a:gd name="connsiteY15" fmla="*/ 1654535 h 6343764"/>
                        <a:gd name="connsiteX0" fmla="*/ 1227606 w 13655039"/>
                        <a:gd name="connsiteY0" fmla="*/ 1654535 h 6343764"/>
                        <a:gd name="connsiteX1" fmla="*/ 4437877 w 13655039"/>
                        <a:gd name="connsiteY1" fmla="*/ 60196 h 6343764"/>
                        <a:gd name="connsiteX2" fmla="*/ 6805939 w 13655039"/>
                        <a:gd name="connsiteY2" fmla="*/ 5030780 h 6343764"/>
                        <a:gd name="connsiteX3" fmla="*/ 9267784 w 13655039"/>
                        <a:gd name="connsiteY3" fmla="*/ 36750 h 6343764"/>
                        <a:gd name="connsiteX4" fmla="*/ 12245447 w 13655039"/>
                        <a:gd name="connsiteY4" fmla="*/ 1443519 h 6343764"/>
                        <a:gd name="connsiteX5" fmla="*/ 13652216 w 13655039"/>
                        <a:gd name="connsiteY5" fmla="*/ 6323404 h 6343764"/>
                        <a:gd name="connsiteX6" fmla="*/ 10909016 w 13655039"/>
                        <a:gd name="connsiteY6" fmla="*/ 6320319 h 6343764"/>
                        <a:gd name="connsiteX7" fmla="*/ 10909017 w 13655039"/>
                        <a:gd name="connsiteY7" fmla="*/ 4116381 h 6343764"/>
                        <a:gd name="connsiteX8" fmla="*/ 10229077 w 13655039"/>
                        <a:gd name="connsiteY8" fmla="*/ 4280504 h 6343764"/>
                        <a:gd name="connsiteX9" fmla="*/ 10205631 w 13655039"/>
                        <a:gd name="connsiteY9" fmla="*/ 6320319 h 6343764"/>
                        <a:gd name="connsiteX10" fmla="*/ 3429693 w 13655039"/>
                        <a:gd name="connsiteY10" fmla="*/ 6343764 h 6343764"/>
                        <a:gd name="connsiteX11" fmla="*/ 3453138 w 13655039"/>
                        <a:gd name="connsiteY11" fmla="*/ 4233611 h 6343764"/>
                        <a:gd name="connsiteX12" fmla="*/ 2679416 w 13655039"/>
                        <a:gd name="connsiteY12" fmla="*/ 4233612 h 6343764"/>
                        <a:gd name="connsiteX13" fmla="*/ 2679416 w 13655039"/>
                        <a:gd name="connsiteY13" fmla="*/ 6296873 h 6343764"/>
                        <a:gd name="connsiteX14" fmla="*/ 78743 w 13655039"/>
                        <a:gd name="connsiteY14" fmla="*/ 6323404 h 6343764"/>
                        <a:gd name="connsiteX15" fmla="*/ 1227606 w 13655039"/>
                        <a:gd name="connsiteY15" fmla="*/ 1654535 h 6343764"/>
                        <a:gd name="connsiteX0" fmla="*/ 1227606 w 13655039"/>
                        <a:gd name="connsiteY0" fmla="*/ 1626092 h 6315321"/>
                        <a:gd name="connsiteX1" fmla="*/ 4437877 w 13655039"/>
                        <a:gd name="connsiteY1" fmla="*/ 31753 h 6315321"/>
                        <a:gd name="connsiteX2" fmla="*/ 6805939 w 13655039"/>
                        <a:gd name="connsiteY2" fmla="*/ 5002337 h 6315321"/>
                        <a:gd name="connsiteX3" fmla="*/ 9267784 w 13655039"/>
                        <a:gd name="connsiteY3" fmla="*/ 8307 h 6315321"/>
                        <a:gd name="connsiteX4" fmla="*/ 12245447 w 13655039"/>
                        <a:gd name="connsiteY4" fmla="*/ 1415076 h 6315321"/>
                        <a:gd name="connsiteX5" fmla="*/ 13652216 w 13655039"/>
                        <a:gd name="connsiteY5" fmla="*/ 6294961 h 6315321"/>
                        <a:gd name="connsiteX6" fmla="*/ 10909016 w 13655039"/>
                        <a:gd name="connsiteY6" fmla="*/ 6291876 h 6315321"/>
                        <a:gd name="connsiteX7" fmla="*/ 10909017 w 13655039"/>
                        <a:gd name="connsiteY7" fmla="*/ 4087938 h 6315321"/>
                        <a:gd name="connsiteX8" fmla="*/ 10229077 w 13655039"/>
                        <a:gd name="connsiteY8" fmla="*/ 4252061 h 6315321"/>
                        <a:gd name="connsiteX9" fmla="*/ 10205631 w 13655039"/>
                        <a:gd name="connsiteY9" fmla="*/ 6291876 h 6315321"/>
                        <a:gd name="connsiteX10" fmla="*/ 3429693 w 13655039"/>
                        <a:gd name="connsiteY10" fmla="*/ 6315321 h 6315321"/>
                        <a:gd name="connsiteX11" fmla="*/ 3453138 w 13655039"/>
                        <a:gd name="connsiteY11" fmla="*/ 4205168 h 6315321"/>
                        <a:gd name="connsiteX12" fmla="*/ 2679416 w 13655039"/>
                        <a:gd name="connsiteY12" fmla="*/ 4205169 h 6315321"/>
                        <a:gd name="connsiteX13" fmla="*/ 2679416 w 13655039"/>
                        <a:gd name="connsiteY13" fmla="*/ 6268430 h 6315321"/>
                        <a:gd name="connsiteX14" fmla="*/ 78743 w 13655039"/>
                        <a:gd name="connsiteY14" fmla="*/ 6294961 h 6315321"/>
                        <a:gd name="connsiteX15" fmla="*/ 1227606 w 13655039"/>
                        <a:gd name="connsiteY15" fmla="*/ 1626092 h 6315321"/>
                        <a:gd name="connsiteX0" fmla="*/ 1227606 w 13655039"/>
                        <a:gd name="connsiteY0" fmla="*/ 1618416 h 6307645"/>
                        <a:gd name="connsiteX1" fmla="*/ 4437877 w 13655039"/>
                        <a:gd name="connsiteY1" fmla="*/ 24077 h 6307645"/>
                        <a:gd name="connsiteX2" fmla="*/ 6805939 w 13655039"/>
                        <a:gd name="connsiteY2" fmla="*/ 4994661 h 6307645"/>
                        <a:gd name="connsiteX3" fmla="*/ 9267784 w 13655039"/>
                        <a:gd name="connsiteY3" fmla="*/ 631 h 6307645"/>
                        <a:gd name="connsiteX4" fmla="*/ 12245447 w 13655039"/>
                        <a:gd name="connsiteY4" fmla="*/ 1407400 h 6307645"/>
                        <a:gd name="connsiteX5" fmla="*/ 13652216 w 13655039"/>
                        <a:gd name="connsiteY5" fmla="*/ 6287285 h 6307645"/>
                        <a:gd name="connsiteX6" fmla="*/ 10909016 w 13655039"/>
                        <a:gd name="connsiteY6" fmla="*/ 6284200 h 6307645"/>
                        <a:gd name="connsiteX7" fmla="*/ 10909017 w 13655039"/>
                        <a:gd name="connsiteY7" fmla="*/ 4080262 h 6307645"/>
                        <a:gd name="connsiteX8" fmla="*/ 10229077 w 13655039"/>
                        <a:gd name="connsiteY8" fmla="*/ 4244385 h 6307645"/>
                        <a:gd name="connsiteX9" fmla="*/ 10205631 w 13655039"/>
                        <a:gd name="connsiteY9" fmla="*/ 6284200 h 6307645"/>
                        <a:gd name="connsiteX10" fmla="*/ 3429693 w 13655039"/>
                        <a:gd name="connsiteY10" fmla="*/ 6307645 h 6307645"/>
                        <a:gd name="connsiteX11" fmla="*/ 3453138 w 13655039"/>
                        <a:gd name="connsiteY11" fmla="*/ 4197492 h 6307645"/>
                        <a:gd name="connsiteX12" fmla="*/ 2679416 w 13655039"/>
                        <a:gd name="connsiteY12" fmla="*/ 4197493 h 6307645"/>
                        <a:gd name="connsiteX13" fmla="*/ 2679416 w 13655039"/>
                        <a:gd name="connsiteY13" fmla="*/ 6260754 h 6307645"/>
                        <a:gd name="connsiteX14" fmla="*/ 78743 w 13655039"/>
                        <a:gd name="connsiteY14" fmla="*/ 6287285 h 6307645"/>
                        <a:gd name="connsiteX15" fmla="*/ 1227606 w 1365503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10213801 w 13663209"/>
                        <a:gd name="connsiteY9" fmla="*/ 6284200 h 6307645"/>
                        <a:gd name="connsiteX10" fmla="*/ 3437863 w 13663209"/>
                        <a:gd name="connsiteY10" fmla="*/ 6307645 h 6307645"/>
                        <a:gd name="connsiteX11" fmla="*/ 3461308 w 13663209"/>
                        <a:gd name="connsiteY11" fmla="*/ 4197492 h 6307645"/>
                        <a:gd name="connsiteX12" fmla="*/ 2687586 w 13663209"/>
                        <a:gd name="connsiteY12" fmla="*/ 4197493 h 6307645"/>
                        <a:gd name="connsiteX13" fmla="*/ 2687586 w 13663209"/>
                        <a:gd name="connsiteY13" fmla="*/ 6260754 h 6307645"/>
                        <a:gd name="connsiteX14" fmla="*/ 86913 w 13663209"/>
                        <a:gd name="connsiteY14" fmla="*/ 6287285 h 6307645"/>
                        <a:gd name="connsiteX15" fmla="*/ 1235776 w 1366320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10213801 w 13663209"/>
                        <a:gd name="connsiteY9" fmla="*/ 6284200 h 6307645"/>
                        <a:gd name="connsiteX10" fmla="*/ 7333287 w 13663209"/>
                        <a:gd name="connsiteY10" fmla="*/ 6263952 h 6307645"/>
                        <a:gd name="connsiteX11" fmla="*/ 3437863 w 13663209"/>
                        <a:gd name="connsiteY11" fmla="*/ 6307645 h 6307645"/>
                        <a:gd name="connsiteX12" fmla="*/ 3461308 w 13663209"/>
                        <a:gd name="connsiteY12" fmla="*/ 4197492 h 6307645"/>
                        <a:gd name="connsiteX13" fmla="*/ 2687586 w 13663209"/>
                        <a:gd name="connsiteY13" fmla="*/ 4197493 h 6307645"/>
                        <a:gd name="connsiteX14" fmla="*/ 2687586 w 13663209"/>
                        <a:gd name="connsiteY14" fmla="*/ 6260754 h 6307645"/>
                        <a:gd name="connsiteX15" fmla="*/ 86913 w 13663209"/>
                        <a:gd name="connsiteY15" fmla="*/ 6287285 h 6307645"/>
                        <a:gd name="connsiteX16" fmla="*/ 1235776 w 13663209"/>
                        <a:gd name="connsiteY16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10237247 w 13663209"/>
                        <a:gd name="connsiteY8" fmla="*/ 4244385 h 6307645"/>
                        <a:gd name="connsiteX9" fmla="*/ 7333287 w 13663209"/>
                        <a:gd name="connsiteY9" fmla="*/ 6263952 h 6307645"/>
                        <a:gd name="connsiteX10" fmla="*/ 3437863 w 13663209"/>
                        <a:gd name="connsiteY10" fmla="*/ 6307645 h 6307645"/>
                        <a:gd name="connsiteX11" fmla="*/ 3461308 w 13663209"/>
                        <a:gd name="connsiteY11" fmla="*/ 4197492 h 6307645"/>
                        <a:gd name="connsiteX12" fmla="*/ 2687586 w 13663209"/>
                        <a:gd name="connsiteY12" fmla="*/ 4197493 h 6307645"/>
                        <a:gd name="connsiteX13" fmla="*/ 2687586 w 13663209"/>
                        <a:gd name="connsiteY13" fmla="*/ 6260754 h 6307645"/>
                        <a:gd name="connsiteX14" fmla="*/ 86913 w 13663209"/>
                        <a:gd name="connsiteY14" fmla="*/ 6287285 h 6307645"/>
                        <a:gd name="connsiteX15" fmla="*/ 1235776 w 13663209"/>
                        <a:gd name="connsiteY15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10917187 w 13663209"/>
                        <a:gd name="connsiteY7" fmla="*/ 4080262 h 6307645"/>
                        <a:gd name="connsiteX8" fmla="*/ 7333287 w 13663209"/>
                        <a:gd name="connsiteY8" fmla="*/ 6263952 h 6307645"/>
                        <a:gd name="connsiteX9" fmla="*/ 3437863 w 13663209"/>
                        <a:gd name="connsiteY9" fmla="*/ 6307645 h 6307645"/>
                        <a:gd name="connsiteX10" fmla="*/ 3461308 w 13663209"/>
                        <a:gd name="connsiteY10" fmla="*/ 4197492 h 6307645"/>
                        <a:gd name="connsiteX11" fmla="*/ 2687586 w 13663209"/>
                        <a:gd name="connsiteY11" fmla="*/ 4197493 h 6307645"/>
                        <a:gd name="connsiteX12" fmla="*/ 2687586 w 13663209"/>
                        <a:gd name="connsiteY12" fmla="*/ 6260754 h 6307645"/>
                        <a:gd name="connsiteX13" fmla="*/ 86913 w 13663209"/>
                        <a:gd name="connsiteY13" fmla="*/ 6287285 h 6307645"/>
                        <a:gd name="connsiteX14" fmla="*/ 1235776 w 13663209"/>
                        <a:gd name="connsiteY14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10917186 w 13663209"/>
                        <a:gd name="connsiteY6" fmla="*/ 6284200 h 6307645"/>
                        <a:gd name="connsiteX7" fmla="*/ 7333287 w 13663209"/>
                        <a:gd name="connsiteY7" fmla="*/ 6263952 h 6307645"/>
                        <a:gd name="connsiteX8" fmla="*/ 3437863 w 13663209"/>
                        <a:gd name="connsiteY8" fmla="*/ 6307645 h 6307645"/>
                        <a:gd name="connsiteX9" fmla="*/ 3461308 w 13663209"/>
                        <a:gd name="connsiteY9" fmla="*/ 4197492 h 6307645"/>
                        <a:gd name="connsiteX10" fmla="*/ 2687586 w 13663209"/>
                        <a:gd name="connsiteY10" fmla="*/ 4197493 h 6307645"/>
                        <a:gd name="connsiteX11" fmla="*/ 2687586 w 13663209"/>
                        <a:gd name="connsiteY11" fmla="*/ 6260754 h 6307645"/>
                        <a:gd name="connsiteX12" fmla="*/ 86913 w 13663209"/>
                        <a:gd name="connsiteY12" fmla="*/ 6287285 h 6307645"/>
                        <a:gd name="connsiteX13" fmla="*/ 1235776 w 13663209"/>
                        <a:gd name="connsiteY13" fmla="*/ 1618416 h 6307645"/>
                        <a:gd name="connsiteX0" fmla="*/ 1235776 w 13663209"/>
                        <a:gd name="connsiteY0" fmla="*/ 1618416 h 6307645"/>
                        <a:gd name="connsiteX1" fmla="*/ 4446047 w 13663209"/>
                        <a:gd name="connsiteY1" fmla="*/ 24077 h 6307645"/>
                        <a:gd name="connsiteX2" fmla="*/ 6814109 w 13663209"/>
                        <a:gd name="connsiteY2" fmla="*/ 4994661 h 6307645"/>
                        <a:gd name="connsiteX3" fmla="*/ 9275954 w 13663209"/>
                        <a:gd name="connsiteY3" fmla="*/ 631 h 6307645"/>
                        <a:gd name="connsiteX4" fmla="*/ 12253617 w 13663209"/>
                        <a:gd name="connsiteY4" fmla="*/ 1407400 h 6307645"/>
                        <a:gd name="connsiteX5" fmla="*/ 13660386 w 13663209"/>
                        <a:gd name="connsiteY5" fmla="*/ 6287285 h 6307645"/>
                        <a:gd name="connsiteX6" fmla="*/ 7333287 w 13663209"/>
                        <a:gd name="connsiteY6" fmla="*/ 6263952 h 6307645"/>
                        <a:gd name="connsiteX7" fmla="*/ 3437863 w 13663209"/>
                        <a:gd name="connsiteY7" fmla="*/ 6307645 h 6307645"/>
                        <a:gd name="connsiteX8" fmla="*/ 3461308 w 13663209"/>
                        <a:gd name="connsiteY8" fmla="*/ 4197492 h 6307645"/>
                        <a:gd name="connsiteX9" fmla="*/ 2687586 w 13663209"/>
                        <a:gd name="connsiteY9" fmla="*/ 4197493 h 6307645"/>
                        <a:gd name="connsiteX10" fmla="*/ 2687586 w 13663209"/>
                        <a:gd name="connsiteY10" fmla="*/ 6260754 h 6307645"/>
                        <a:gd name="connsiteX11" fmla="*/ 86913 w 13663209"/>
                        <a:gd name="connsiteY11" fmla="*/ 6287285 h 6307645"/>
                        <a:gd name="connsiteX12" fmla="*/ 1235776 w 13663209"/>
                        <a:gd name="connsiteY12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333287 w 12253617"/>
                        <a:gd name="connsiteY5" fmla="*/ 6263952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418397 w 12253617"/>
                        <a:gd name="connsiteY5" fmla="*/ 6307645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18416 h 6307645"/>
                        <a:gd name="connsiteX1" fmla="*/ 4446047 w 12253617"/>
                        <a:gd name="connsiteY1" fmla="*/ 24077 h 6307645"/>
                        <a:gd name="connsiteX2" fmla="*/ 6814109 w 12253617"/>
                        <a:gd name="connsiteY2" fmla="*/ 4994661 h 6307645"/>
                        <a:gd name="connsiteX3" fmla="*/ 9275954 w 12253617"/>
                        <a:gd name="connsiteY3" fmla="*/ 631 h 6307645"/>
                        <a:gd name="connsiteX4" fmla="*/ 12253617 w 12253617"/>
                        <a:gd name="connsiteY4" fmla="*/ 1407400 h 6307645"/>
                        <a:gd name="connsiteX5" fmla="*/ 7418397 w 12253617"/>
                        <a:gd name="connsiteY5" fmla="*/ 6307645 h 6307645"/>
                        <a:gd name="connsiteX6" fmla="*/ 3437863 w 12253617"/>
                        <a:gd name="connsiteY6" fmla="*/ 6307645 h 6307645"/>
                        <a:gd name="connsiteX7" fmla="*/ 3461308 w 12253617"/>
                        <a:gd name="connsiteY7" fmla="*/ 4197492 h 6307645"/>
                        <a:gd name="connsiteX8" fmla="*/ 2687586 w 12253617"/>
                        <a:gd name="connsiteY8" fmla="*/ 4197493 h 6307645"/>
                        <a:gd name="connsiteX9" fmla="*/ 2687586 w 12253617"/>
                        <a:gd name="connsiteY9" fmla="*/ 6260754 h 6307645"/>
                        <a:gd name="connsiteX10" fmla="*/ 86913 w 12253617"/>
                        <a:gd name="connsiteY10" fmla="*/ 6287285 h 6307645"/>
                        <a:gd name="connsiteX11" fmla="*/ 1235776 w 12253617"/>
                        <a:gd name="connsiteY11" fmla="*/ 1618416 h 6307645"/>
                        <a:gd name="connsiteX0" fmla="*/ 1235776 w 12253617"/>
                        <a:gd name="connsiteY0" fmla="*/ 1627152 h 6316381"/>
                        <a:gd name="connsiteX1" fmla="*/ 4446047 w 12253617"/>
                        <a:gd name="connsiteY1" fmla="*/ 32813 h 6316381"/>
                        <a:gd name="connsiteX2" fmla="*/ 6814109 w 12253617"/>
                        <a:gd name="connsiteY2" fmla="*/ 5003397 h 6316381"/>
                        <a:gd name="connsiteX3" fmla="*/ 9275954 w 12253617"/>
                        <a:gd name="connsiteY3" fmla="*/ 9367 h 6316381"/>
                        <a:gd name="connsiteX4" fmla="*/ 12253617 w 12253617"/>
                        <a:gd name="connsiteY4" fmla="*/ 1416136 h 6316381"/>
                        <a:gd name="connsiteX5" fmla="*/ 7418397 w 12253617"/>
                        <a:gd name="connsiteY5" fmla="*/ 6316381 h 6316381"/>
                        <a:gd name="connsiteX6" fmla="*/ 3437863 w 12253617"/>
                        <a:gd name="connsiteY6" fmla="*/ 6316381 h 6316381"/>
                        <a:gd name="connsiteX7" fmla="*/ 3461308 w 12253617"/>
                        <a:gd name="connsiteY7" fmla="*/ 4206228 h 6316381"/>
                        <a:gd name="connsiteX8" fmla="*/ 2687586 w 12253617"/>
                        <a:gd name="connsiteY8" fmla="*/ 4206229 h 6316381"/>
                        <a:gd name="connsiteX9" fmla="*/ 2687586 w 12253617"/>
                        <a:gd name="connsiteY9" fmla="*/ 6269490 h 6316381"/>
                        <a:gd name="connsiteX10" fmla="*/ 86913 w 12253617"/>
                        <a:gd name="connsiteY10" fmla="*/ 6296021 h 6316381"/>
                        <a:gd name="connsiteX11" fmla="*/ 1235776 w 12253617"/>
                        <a:gd name="connsiteY11" fmla="*/ 1627152 h 6316381"/>
                        <a:gd name="connsiteX0" fmla="*/ 1235776 w 12253617"/>
                        <a:gd name="connsiteY0" fmla="*/ 1619906 h 6309135"/>
                        <a:gd name="connsiteX1" fmla="*/ 4446047 w 12253617"/>
                        <a:gd name="connsiteY1" fmla="*/ 25567 h 6309135"/>
                        <a:gd name="connsiteX2" fmla="*/ 6814109 w 12253617"/>
                        <a:gd name="connsiteY2" fmla="*/ 4996151 h 6309135"/>
                        <a:gd name="connsiteX3" fmla="*/ 9275954 w 12253617"/>
                        <a:gd name="connsiteY3" fmla="*/ 2121 h 6309135"/>
                        <a:gd name="connsiteX4" fmla="*/ 12253617 w 12253617"/>
                        <a:gd name="connsiteY4" fmla="*/ 1408890 h 6309135"/>
                        <a:gd name="connsiteX5" fmla="*/ 7418397 w 12253617"/>
                        <a:gd name="connsiteY5" fmla="*/ 6309135 h 6309135"/>
                        <a:gd name="connsiteX6" fmla="*/ 3437863 w 12253617"/>
                        <a:gd name="connsiteY6" fmla="*/ 6309135 h 6309135"/>
                        <a:gd name="connsiteX7" fmla="*/ 3461308 w 12253617"/>
                        <a:gd name="connsiteY7" fmla="*/ 4198982 h 6309135"/>
                        <a:gd name="connsiteX8" fmla="*/ 2687586 w 12253617"/>
                        <a:gd name="connsiteY8" fmla="*/ 4198983 h 6309135"/>
                        <a:gd name="connsiteX9" fmla="*/ 2687586 w 12253617"/>
                        <a:gd name="connsiteY9" fmla="*/ 6262244 h 6309135"/>
                        <a:gd name="connsiteX10" fmla="*/ 86913 w 12253617"/>
                        <a:gd name="connsiteY10" fmla="*/ 6288775 h 6309135"/>
                        <a:gd name="connsiteX11" fmla="*/ 1235776 w 12253617"/>
                        <a:gd name="connsiteY11" fmla="*/ 1619906 h 6309135"/>
                        <a:gd name="connsiteX0" fmla="*/ 1235776 w 12253617"/>
                        <a:gd name="connsiteY0" fmla="*/ 1619905 h 6309134"/>
                        <a:gd name="connsiteX1" fmla="*/ 4446047 w 12253617"/>
                        <a:gd name="connsiteY1" fmla="*/ 25566 h 6309134"/>
                        <a:gd name="connsiteX2" fmla="*/ 6814109 w 12253617"/>
                        <a:gd name="connsiteY2" fmla="*/ 4996150 h 6309134"/>
                        <a:gd name="connsiteX3" fmla="*/ 9275954 w 12253617"/>
                        <a:gd name="connsiteY3" fmla="*/ 2120 h 6309134"/>
                        <a:gd name="connsiteX4" fmla="*/ 12253617 w 12253617"/>
                        <a:gd name="connsiteY4" fmla="*/ 1408889 h 6309134"/>
                        <a:gd name="connsiteX5" fmla="*/ 7418397 w 12253617"/>
                        <a:gd name="connsiteY5" fmla="*/ 6309134 h 6309134"/>
                        <a:gd name="connsiteX6" fmla="*/ 3437863 w 12253617"/>
                        <a:gd name="connsiteY6" fmla="*/ 6309134 h 6309134"/>
                        <a:gd name="connsiteX7" fmla="*/ 3461308 w 12253617"/>
                        <a:gd name="connsiteY7" fmla="*/ 4198981 h 6309134"/>
                        <a:gd name="connsiteX8" fmla="*/ 2687586 w 12253617"/>
                        <a:gd name="connsiteY8" fmla="*/ 4198982 h 6309134"/>
                        <a:gd name="connsiteX9" fmla="*/ 2687586 w 12253617"/>
                        <a:gd name="connsiteY9" fmla="*/ 6262243 h 6309134"/>
                        <a:gd name="connsiteX10" fmla="*/ 86913 w 12253617"/>
                        <a:gd name="connsiteY10" fmla="*/ 6288774 h 6309134"/>
                        <a:gd name="connsiteX11" fmla="*/ 1235776 w 12253617"/>
                        <a:gd name="connsiteY11" fmla="*/ 1619905 h 6309134"/>
                        <a:gd name="connsiteX0" fmla="*/ 1235776 w 12168508"/>
                        <a:gd name="connsiteY0" fmla="*/ 1620410 h 6309639"/>
                        <a:gd name="connsiteX1" fmla="*/ 4446047 w 12168508"/>
                        <a:gd name="connsiteY1" fmla="*/ 26071 h 6309639"/>
                        <a:gd name="connsiteX2" fmla="*/ 6814109 w 12168508"/>
                        <a:gd name="connsiteY2" fmla="*/ 4996655 h 6309639"/>
                        <a:gd name="connsiteX3" fmla="*/ 9275954 w 12168508"/>
                        <a:gd name="connsiteY3" fmla="*/ 2625 h 6309639"/>
                        <a:gd name="connsiteX4" fmla="*/ 12168508 w 12168508"/>
                        <a:gd name="connsiteY4" fmla="*/ 1365701 h 6309639"/>
                        <a:gd name="connsiteX5" fmla="*/ 7418397 w 12168508"/>
                        <a:gd name="connsiteY5" fmla="*/ 6309639 h 6309639"/>
                        <a:gd name="connsiteX6" fmla="*/ 3437863 w 12168508"/>
                        <a:gd name="connsiteY6" fmla="*/ 6309639 h 6309639"/>
                        <a:gd name="connsiteX7" fmla="*/ 3461308 w 12168508"/>
                        <a:gd name="connsiteY7" fmla="*/ 4199486 h 6309639"/>
                        <a:gd name="connsiteX8" fmla="*/ 2687586 w 12168508"/>
                        <a:gd name="connsiteY8" fmla="*/ 4199487 h 6309639"/>
                        <a:gd name="connsiteX9" fmla="*/ 2687586 w 12168508"/>
                        <a:gd name="connsiteY9" fmla="*/ 6262748 h 6309639"/>
                        <a:gd name="connsiteX10" fmla="*/ 86913 w 12168508"/>
                        <a:gd name="connsiteY10" fmla="*/ 6289279 h 6309639"/>
                        <a:gd name="connsiteX11" fmla="*/ 1235776 w 12168508"/>
                        <a:gd name="connsiteY11" fmla="*/ 1620410 h 6309639"/>
                        <a:gd name="connsiteX0" fmla="*/ 1235776 w 12168508"/>
                        <a:gd name="connsiteY0" fmla="*/ 1620410 h 6309639"/>
                        <a:gd name="connsiteX1" fmla="*/ 4446047 w 12168508"/>
                        <a:gd name="connsiteY1" fmla="*/ 26071 h 6309639"/>
                        <a:gd name="connsiteX2" fmla="*/ 6814109 w 12168508"/>
                        <a:gd name="connsiteY2" fmla="*/ 4996655 h 6309639"/>
                        <a:gd name="connsiteX3" fmla="*/ 9275954 w 12168508"/>
                        <a:gd name="connsiteY3" fmla="*/ 2625 h 6309639"/>
                        <a:gd name="connsiteX4" fmla="*/ 12168508 w 12168508"/>
                        <a:gd name="connsiteY4" fmla="*/ 1365701 h 6309639"/>
                        <a:gd name="connsiteX5" fmla="*/ 7418397 w 12168508"/>
                        <a:gd name="connsiteY5" fmla="*/ 6309639 h 6309639"/>
                        <a:gd name="connsiteX6" fmla="*/ 3437863 w 12168508"/>
                        <a:gd name="connsiteY6" fmla="*/ 6309639 h 6309639"/>
                        <a:gd name="connsiteX7" fmla="*/ 3461308 w 12168508"/>
                        <a:gd name="connsiteY7" fmla="*/ 4199486 h 6309639"/>
                        <a:gd name="connsiteX8" fmla="*/ 2687586 w 12168508"/>
                        <a:gd name="connsiteY8" fmla="*/ 4199487 h 6309639"/>
                        <a:gd name="connsiteX9" fmla="*/ 2687586 w 12168508"/>
                        <a:gd name="connsiteY9" fmla="*/ 6262748 h 6309639"/>
                        <a:gd name="connsiteX10" fmla="*/ 86913 w 12168508"/>
                        <a:gd name="connsiteY10" fmla="*/ 6289279 h 6309639"/>
                        <a:gd name="connsiteX11" fmla="*/ 1235776 w 12168508"/>
                        <a:gd name="connsiteY11" fmla="*/ 1620410 h 6309639"/>
                        <a:gd name="connsiteX0" fmla="*/ 1235776 w 12168508"/>
                        <a:gd name="connsiteY0" fmla="*/ 1617805 h 6307034"/>
                        <a:gd name="connsiteX1" fmla="*/ 4446047 w 12168508"/>
                        <a:gd name="connsiteY1" fmla="*/ 23466 h 6307034"/>
                        <a:gd name="connsiteX2" fmla="*/ 6814109 w 12168508"/>
                        <a:gd name="connsiteY2" fmla="*/ 4994050 h 6307034"/>
                        <a:gd name="connsiteX3" fmla="*/ 9275954 w 12168508"/>
                        <a:gd name="connsiteY3" fmla="*/ 20 h 6307034"/>
                        <a:gd name="connsiteX4" fmla="*/ 12168508 w 12168508"/>
                        <a:gd name="connsiteY4" fmla="*/ 1363096 h 6307034"/>
                        <a:gd name="connsiteX5" fmla="*/ 7418397 w 12168508"/>
                        <a:gd name="connsiteY5" fmla="*/ 6307034 h 6307034"/>
                        <a:gd name="connsiteX6" fmla="*/ 3437863 w 12168508"/>
                        <a:gd name="connsiteY6" fmla="*/ 6307034 h 6307034"/>
                        <a:gd name="connsiteX7" fmla="*/ 3461308 w 12168508"/>
                        <a:gd name="connsiteY7" fmla="*/ 4196881 h 6307034"/>
                        <a:gd name="connsiteX8" fmla="*/ 2687586 w 12168508"/>
                        <a:gd name="connsiteY8" fmla="*/ 4196882 h 6307034"/>
                        <a:gd name="connsiteX9" fmla="*/ 2687586 w 12168508"/>
                        <a:gd name="connsiteY9" fmla="*/ 6260143 h 6307034"/>
                        <a:gd name="connsiteX10" fmla="*/ 86913 w 12168508"/>
                        <a:gd name="connsiteY10" fmla="*/ 6286674 h 6307034"/>
                        <a:gd name="connsiteX11" fmla="*/ 1235776 w 12168508"/>
                        <a:gd name="connsiteY11" fmla="*/ 1617805 h 6307034"/>
                        <a:gd name="connsiteX0" fmla="*/ 1376894 w 12309626"/>
                        <a:gd name="connsiteY0" fmla="*/ 1617805 h 6307034"/>
                        <a:gd name="connsiteX1" fmla="*/ 4587165 w 12309626"/>
                        <a:gd name="connsiteY1" fmla="*/ 23466 h 6307034"/>
                        <a:gd name="connsiteX2" fmla="*/ 6955227 w 12309626"/>
                        <a:gd name="connsiteY2" fmla="*/ 4994050 h 6307034"/>
                        <a:gd name="connsiteX3" fmla="*/ 9417072 w 12309626"/>
                        <a:gd name="connsiteY3" fmla="*/ 20 h 6307034"/>
                        <a:gd name="connsiteX4" fmla="*/ 12309626 w 12309626"/>
                        <a:gd name="connsiteY4" fmla="*/ 1363096 h 6307034"/>
                        <a:gd name="connsiteX5" fmla="*/ 7559515 w 12309626"/>
                        <a:gd name="connsiteY5" fmla="*/ 6307034 h 6307034"/>
                        <a:gd name="connsiteX6" fmla="*/ 3578981 w 12309626"/>
                        <a:gd name="connsiteY6" fmla="*/ 6307034 h 6307034"/>
                        <a:gd name="connsiteX7" fmla="*/ 3602426 w 12309626"/>
                        <a:gd name="connsiteY7" fmla="*/ 4196881 h 6307034"/>
                        <a:gd name="connsiteX8" fmla="*/ 2828704 w 12309626"/>
                        <a:gd name="connsiteY8" fmla="*/ 4196882 h 6307034"/>
                        <a:gd name="connsiteX9" fmla="*/ 2828704 w 12309626"/>
                        <a:gd name="connsiteY9" fmla="*/ 6260143 h 6307034"/>
                        <a:gd name="connsiteX10" fmla="*/ 79090 w 12309626"/>
                        <a:gd name="connsiteY10" fmla="*/ 6221134 h 6307034"/>
                        <a:gd name="connsiteX11" fmla="*/ 1376894 w 12309626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869270 w 12350192"/>
                        <a:gd name="connsiteY9" fmla="*/ 6260143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953259 w 12350192"/>
                        <a:gd name="connsiteY9" fmla="*/ 6265891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17460 w 12350192"/>
                        <a:gd name="connsiteY0" fmla="*/ 1617805 h 6307034"/>
                        <a:gd name="connsiteX1" fmla="*/ 4627731 w 12350192"/>
                        <a:gd name="connsiteY1" fmla="*/ 23466 h 6307034"/>
                        <a:gd name="connsiteX2" fmla="*/ 6995793 w 12350192"/>
                        <a:gd name="connsiteY2" fmla="*/ 4994050 h 6307034"/>
                        <a:gd name="connsiteX3" fmla="*/ 9457638 w 12350192"/>
                        <a:gd name="connsiteY3" fmla="*/ 20 h 6307034"/>
                        <a:gd name="connsiteX4" fmla="*/ 12350192 w 12350192"/>
                        <a:gd name="connsiteY4" fmla="*/ 1363096 h 6307034"/>
                        <a:gd name="connsiteX5" fmla="*/ 7600081 w 12350192"/>
                        <a:gd name="connsiteY5" fmla="*/ 6307034 h 6307034"/>
                        <a:gd name="connsiteX6" fmla="*/ 3619547 w 12350192"/>
                        <a:gd name="connsiteY6" fmla="*/ 6307034 h 6307034"/>
                        <a:gd name="connsiteX7" fmla="*/ 3642992 w 12350192"/>
                        <a:gd name="connsiteY7" fmla="*/ 4196881 h 6307034"/>
                        <a:gd name="connsiteX8" fmla="*/ 2869270 w 12350192"/>
                        <a:gd name="connsiteY8" fmla="*/ 4196882 h 6307034"/>
                        <a:gd name="connsiteX9" fmla="*/ 2953259 w 12350192"/>
                        <a:gd name="connsiteY9" fmla="*/ 6254393 h 6307034"/>
                        <a:gd name="connsiteX10" fmla="*/ 77102 w 12350192"/>
                        <a:gd name="connsiteY10" fmla="*/ 6286674 h 6307034"/>
                        <a:gd name="connsiteX11" fmla="*/ 1417460 w 12350192"/>
                        <a:gd name="connsiteY11" fmla="*/ 1617805 h 6307034"/>
                        <a:gd name="connsiteX0" fmla="*/ 1432418 w 12365150"/>
                        <a:gd name="connsiteY0" fmla="*/ 1617805 h 6307034"/>
                        <a:gd name="connsiteX1" fmla="*/ 4642689 w 12365150"/>
                        <a:gd name="connsiteY1" fmla="*/ 23466 h 6307034"/>
                        <a:gd name="connsiteX2" fmla="*/ 7010751 w 12365150"/>
                        <a:gd name="connsiteY2" fmla="*/ 4994050 h 6307034"/>
                        <a:gd name="connsiteX3" fmla="*/ 9472596 w 12365150"/>
                        <a:gd name="connsiteY3" fmla="*/ 20 h 6307034"/>
                        <a:gd name="connsiteX4" fmla="*/ 12365150 w 12365150"/>
                        <a:gd name="connsiteY4" fmla="*/ 1363096 h 6307034"/>
                        <a:gd name="connsiteX5" fmla="*/ 7615039 w 12365150"/>
                        <a:gd name="connsiteY5" fmla="*/ 6307034 h 6307034"/>
                        <a:gd name="connsiteX6" fmla="*/ 3634505 w 12365150"/>
                        <a:gd name="connsiteY6" fmla="*/ 6307034 h 6307034"/>
                        <a:gd name="connsiteX7" fmla="*/ 3657950 w 12365150"/>
                        <a:gd name="connsiteY7" fmla="*/ 4196881 h 6307034"/>
                        <a:gd name="connsiteX8" fmla="*/ 2884228 w 12365150"/>
                        <a:gd name="connsiteY8" fmla="*/ 4196882 h 6307034"/>
                        <a:gd name="connsiteX9" fmla="*/ 2968217 w 12365150"/>
                        <a:gd name="connsiteY9" fmla="*/ 6254393 h 6307034"/>
                        <a:gd name="connsiteX10" fmla="*/ 76395 w 12365150"/>
                        <a:gd name="connsiteY10" fmla="*/ 6278632 h 6307034"/>
                        <a:gd name="connsiteX11" fmla="*/ 1432418 w 12365150"/>
                        <a:gd name="connsiteY11" fmla="*/ 1617805 h 6307034"/>
                        <a:gd name="connsiteX0" fmla="*/ 1428679 w 12361411"/>
                        <a:gd name="connsiteY0" fmla="*/ 1617805 h 6307034"/>
                        <a:gd name="connsiteX1" fmla="*/ 4638950 w 12361411"/>
                        <a:gd name="connsiteY1" fmla="*/ 23466 h 6307034"/>
                        <a:gd name="connsiteX2" fmla="*/ 7007012 w 12361411"/>
                        <a:gd name="connsiteY2" fmla="*/ 4994050 h 6307034"/>
                        <a:gd name="connsiteX3" fmla="*/ 9468857 w 12361411"/>
                        <a:gd name="connsiteY3" fmla="*/ 20 h 6307034"/>
                        <a:gd name="connsiteX4" fmla="*/ 12361411 w 12361411"/>
                        <a:gd name="connsiteY4" fmla="*/ 1363096 h 6307034"/>
                        <a:gd name="connsiteX5" fmla="*/ 7611300 w 12361411"/>
                        <a:gd name="connsiteY5" fmla="*/ 6307034 h 6307034"/>
                        <a:gd name="connsiteX6" fmla="*/ 3630766 w 12361411"/>
                        <a:gd name="connsiteY6" fmla="*/ 6307034 h 6307034"/>
                        <a:gd name="connsiteX7" fmla="*/ 3654211 w 12361411"/>
                        <a:gd name="connsiteY7" fmla="*/ 4196881 h 6307034"/>
                        <a:gd name="connsiteX8" fmla="*/ 2880489 w 12361411"/>
                        <a:gd name="connsiteY8" fmla="*/ 4196882 h 6307034"/>
                        <a:gd name="connsiteX9" fmla="*/ 2964478 w 12361411"/>
                        <a:gd name="connsiteY9" fmla="*/ 6254393 h 6307034"/>
                        <a:gd name="connsiteX10" fmla="*/ 76572 w 12361411"/>
                        <a:gd name="connsiteY10" fmla="*/ 6270590 h 6307034"/>
                        <a:gd name="connsiteX11" fmla="*/ 1428679 w 12361411"/>
                        <a:gd name="connsiteY11" fmla="*/ 1617805 h 6307034"/>
                        <a:gd name="connsiteX0" fmla="*/ 1447387 w 12380119"/>
                        <a:gd name="connsiteY0" fmla="*/ 1617805 h 6307034"/>
                        <a:gd name="connsiteX1" fmla="*/ 4657658 w 12380119"/>
                        <a:gd name="connsiteY1" fmla="*/ 23466 h 6307034"/>
                        <a:gd name="connsiteX2" fmla="*/ 7025720 w 12380119"/>
                        <a:gd name="connsiteY2" fmla="*/ 4994050 h 6307034"/>
                        <a:gd name="connsiteX3" fmla="*/ 9487565 w 12380119"/>
                        <a:gd name="connsiteY3" fmla="*/ 20 h 6307034"/>
                        <a:gd name="connsiteX4" fmla="*/ 12380119 w 12380119"/>
                        <a:gd name="connsiteY4" fmla="*/ 1363096 h 6307034"/>
                        <a:gd name="connsiteX5" fmla="*/ 7630008 w 12380119"/>
                        <a:gd name="connsiteY5" fmla="*/ 6307034 h 6307034"/>
                        <a:gd name="connsiteX6" fmla="*/ 3649474 w 12380119"/>
                        <a:gd name="connsiteY6" fmla="*/ 6307034 h 6307034"/>
                        <a:gd name="connsiteX7" fmla="*/ 3672919 w 12380119"/>
                        <a:gd name="connsiteY7" fmla="*/ 4196881 h 6307034"/>
                        <a:gd name="connsiteX8" fmla="*/ 2899197 w 12380119"/>
                        <a:gd name="connsiteY8" fmla="*/ 4196882 h 6307034"/>
                        <a:gd name="connsiteX9" fmla="*/ 2983186 w 12380119"/>
                        <a:gd name="connsiteY9" fmla="*/ 6254393 h 6307034"/>
                        <a:gd name="connsiteX10" fmla="*/ 75700 w 12380119"/>
                        <a:gd name="connsiteY10" fmla="*/ 6266569 h 6307034"/>
                        <a:gd name="connsiteX11" fmla="*/ 1447387 w 12380119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79271 w 12380120"/>
                        <a:gd name="connsiteY9" fmla="*/ 6258414 h 6307034"/>
                        <a:gd name="connsiteX10" fmla="*/ 75701 w 12380120"/>
                        <a:gd name="connsiteY10" fmla="*/ 6266569 h 6307034"/>
                        <a:gd name="connsiteX11" fmla="*/ 1447388 w 12380120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94936 w 12380120"/>
                        <a:gd name="connsiteY9" fmla="*/ 6246351 h 6307034"/>
                        <a:gd name="connsiteX10" fmla="*/ 75701 w 12380120"/>
                        <a:gd name="connsiteY10" fmla="*/ 6266569 h 6307034"/>
                        <a:gd name="connsiteX11" fmla="*/ 1447388 w 12380120"/>
                        <a:gd name="connsiteY11" fmla="*/ 1617805 h 6307034"/>
                        <a:gd name="connsiteX0" fmla="*/ 1447388 w 12380120"/>
                        <a:gd name="connsiteY0" fmla="*/ 1617805 h 6307034"/>
                        <a:gd name="connsiteX1" fmla="*/ 4657659 w 12380120"/>
                        <a:gd name="connsiteY1" fmla="*/ 23466 h 6307034"/>
                        <a:gd name="connsiteX2" fmla="*/ 7025721 w 12380120"/>
                        <a:gd name="connsiteY2" fmla="*/ 4994050 h 6307034"/>
                        <a:gd name="connsiteX3" fmla="*/ 9487566 w 12380120"/>
                        <a:gd name="connsiteY3" fmla="*/ 20 h 6307034"/>
                        <a:gd name="connsiteX4" fmla="*/ 12380120 w 12380120"/>
                        <a:gd name="connsiteY4" fmla="*/ 1363096 h 6307034"/>
                        <a:gd name="connsiteX5" fmla="*/ 7630009 w 12380120"/>
                        <a:gd name="connsiteY5" fmla="*/ 6307034 h 6307034"/>
                        <a:gd name="connsiteX6" fmla="*/ 3649475 w 12380120"/>
                        <a:gd name="connsiteY6" fmla="*/ 6307034 h 6307034"/>
                        <a:gd name="connsiteX7" fmla="*/ 3672920 w 12380120"/>
                        <a:gd name="connsiteY7" fmla="*/ 4196881 h 6307034"/>
                        <a:gd name="connsiteX8" fmla="*/ 2899198 w 12380120"/>
                        <a:gd name="connsiteY8" fmla="*/ 4196882 h 6307034"/>
                        <a:gd name="connsiteX9" fmla="*/ 2994936 w 12380120"/>
                        <a:gd name="connsiteY9" fmla="*/ 6246351 h 6307034"/>
                        <a:gd name="connsiteX10" fmla="*/ 75701 w 12380120"/>
                        <a:gd name="connsiteY10" fmla="*/ 6254506 h 6307034"/>
                        <a:gd name="connsiteX11" fmla="*/ 1447388 w 12380120"/>
                        <a:gd name="connsiteY11" fmla="*/ 1617805 h 6307034"/>
                        <a:gd name="connsiteX0" fmla="*/ 1376277 w 12309009"/>
                        <a:gd name="connsiteY0" fmla="*/ 1617805 h 6307034"/>
                        <a:gd name="connsiteX1" fmla="*/ 4586548 w 12309009"/>
                        <a:gd name="connsiteY1" fmla="*/ 23466 h 6307034"/>
                        <a:gd name="connsiteX2" fmla="*/ 6954610 w 12309009"/>
                        <a:gd name="connsiteY2" fmla="*/ 4994050 h 6307034"/>
                        <a:gd name="connsiteX3" fmla="*/ 9416455 w 12309009"/>
                        <a:gd name="connsiteY3" fmla="*/ 20 h 6307034"/>
                        <a:gd name="connsiteX4" fmla="*/ 12309009 w 12309009"/>
                        <a:gd name="connsiteY4" fmla="*/ 1363096 h 6307034"/>
                        <a:gd name="connsiteX5" fmla="*/ 7558898 w 12309009"/>
                        <a:gd name="connsiteY5" fmla="*/ 6307034 h 6307034"/>
                        <a:gd name="connsiteX6" fmla="*/ 3578364 w 12309009"/>
                        <a:gd name="connsiteY6" fmla="*/ 6307034 h 6307034"/>
                        <a:gd name="connsiteX7" fmla="*/ 3601809 w 12309009"/>
                        <a:gd name="connsiteY7" fmla="*/ 4196881 h 6307034"/>
                        <a:gd name="connsiteX8" fmla="*/ 2828087 w 12309009"/>
                        <a:gd name="connsiteY8" fmla="*/ 4196882 h 6307034"/>
                        <a:gd name="connsiteX9" fmla="*/ 2923825 w 12309009"/>
                        <a:gd name="connsiteY9" fmla="*/ 6246351 h 6307034"/>
                        <a:gd name="connsiteX10" fmla="*/ 4590 w 12309009"/>
                        <a:gd name="connsiteY10" fmla="*/ 6254506 h 6307034"/>
                        <a:gd name="connsiteX11" fmla="*/ 1376277 w 12309009"/>
                        <a:gd name="connsiteY11" fmla="*/ 1617805 h 6307034"/>
                        <a:gd name="connsiteX0" fmla="*/ 1313499 w 12309276"/>
                        <a:gd name="connsiteY0" fmla="*/ 1585441 h 6307034"/>
                        <a:gd name="connsiteX1" fmla="*/ 4586815 w 12309276"/>
                        <a:gd name="connsiteY1" fmla="*/ 23466 h 6307034"/>
                        <a:gd name="connsiteX2" fmla="*/ 6954877 w 12309276"/>
                        <a:gd name="connsiteY2" fmla="*/ 4994050 h 6307034"/>
                        <a:gd name="connsiteX3" fmla="*/ 9416722 w 12309276"/>
                        <a:gd name="connsiteY3" fmla="*/ 20 h 6307034"/>
                        <a:gd name="connsiteX4" fmla="*/ 12309276 w 12309276"/>
                        <a:gd name="connsiteY4" fmla="*/ 1363096 h 6307034"/>
                        <a:gd name="connsiteX5" fmla="*/ 7559165 w 12309276"/>
                        <a:gd name="connsiteY5" fmla="*/ 6307034 h 6307034"/>
                        <a:gd name="connsiteX6" fmla="*/ 3578631 w 12309276"/>
                        <a:gd name="connsiteY6" fmla="*/ 6307034 h 6307034"/>
                        <a:gd name="connsiteX7" fmla="*/ 3602076 w 12309276"/>
                        <a:gd name="connsiteY7" fmla="*/ 4196881 h 6307034"/>
                        <a:gd name="connsiteX8" fmla="*/ 2828354 w 12309276"/>
                        <a:gd name="connsiteY8" fmla="*/ 4196882 h 6307034"/>
                        <a:gd name="connsiteX9" fmla="*/ 2924092 w 12309276"/>
                        <a:gd name="connsiteY9" fmla="*/ 6246351 h 6307034"/>
                        <a:gd name="connsiteX10" fmla="*/ 4857 w 12309276"/>
                        <a:gd name="connsiteY10" fmla="*/ 6254506 h 6307034"/>
                        <a:gd name="connsiteX11" fmla="*/ 1313499 w 12309276"/>
                        <a:gd name="connsiteY11" fmla="*/ 1585441 h 6307034"/>
                        <a:gd name="connsiteX0" fmla="*/ 1313499 w 12309276"/>
                        <a:gd name="connsiteY0" fmla="*/ 1645429 h 6367022"/>
                        <a:gd name="connsiteX1" fmla="*/ 4397685 w 12309276"/>
                        <a:gd name="connsiteY1" fmla="*/ 2541 h 6367022"/>
                        <a:gd name="connsiteX2" fmla="*/ 6954877 w 12309276"/>
                        <a:gd name="connsiteY2" fmla="*/ 5054038 h 6367022"/>
                        <a:gd name="connsiteX3" fmla="*/ 9416722 w 12309276"/>
                        <a:gd name="connsiteY3" fmla="*/ 60008 h 6367022"/>
                        <a:gd name="connsiteX4" fmla="*/ 12309276 w 12309276"/>
                        <a:gd name="connsiteY4" fmla="*/ 1423084 h 6367022"/>
                        <a:gd name="connsiteX5" fmla="*/ 7559165 w 12309276"/>
                        <a:gd name="connsiteY5" fmla="*/ 6367022 h 6367022"/>
                        <a:gd name="connsiteX6" fmla="*/ 3578631 w 12309276"/>
                        <a:gd name="connsiteY6" fmla="*/ 6367022 h 6367022"/>
                        <a:gd name="connsiteX7" fmla="*/ 3602076 w 12309276"/>
                        <a:gd name="connsiteY7" fmla="*/ 4256869 h 6367022"/>
                        <a:gd name="connsiteX8" fmla="*/ 2828354 w 12309276"/>
                        <a:gd name="connsiteY8" fmla="*/ 4256870 h 6367022"/>
                        <a:gd name="connsiteX9" fmla="*/ 2924092 w 12309276"/>
                        <a:gd name="connsiteY9" fmla="*/ 6306339 h 6367022"/>
                        <a:gd name="connsiteX10" fmla="*/ 4857 w 12309276"/>
                        <a:gd name="connsiteY10" fmla="*/ 6314494 h 6367022"/>
                        <a:gd name="connsiteX11" fmla="*/ 1313499 w 12309276"/>
                        <a:gd name="connsiteY11" fmla="*/ 1645429 h 6367022"/>
                        <a:gd name="connsiteX0" fmla="*/ 1313499 w 12309276"/>
                        <a:gd name="connsiteY0" fmla="*/ 1642887 h 6364480"/>
                        <a:gd name="connsiteX1" fmla="*/ 4397685 w 12309276"/>
                        <a:gd name="connsiteY1" fmla="*/ -1 h 6364480"/>
                        <a:gd name="connsiteX2" fmla="*/ 6954877 w 12309276"/>
                        <a:gd name="connsiteY2" fmla="*/ 5051496 h 6364480"/>
                        <a:gd name="connsiteX3" fmla="*/ 9416722 w 12309276"/>
                        <a:gd name="connsiteY3" fmla="*/ 57466 h 6364480"/>
                        <a:gd name="connsiteX4" fmla="*/ 12309276 w 12309276"/>
                        <a:gd name="connsiteY4" fmla="*/ 1420542 h 6364480"/>
                        <a:gd name="connsiteX5" fmla="*/ 7559165 w 12309276"/>
                        <a:gd name="connsiteY5" fmla="*/ 6364480 h 6364480"/>
                        <a:gd name="connsiteX6" fmla="*/ 3578631 w 12309276"/>
                        <a:gd name="connsiteY6" fmla="*/ 6364480 h 6364480"/>
                        <a:gd name="connsiteX7" fmla="*/ 3602076 w 12309276"/>
                        <a:gd name="connsiteY7" fmla="*/ 4254327 h 6364480"/>
                        <a:gd name="connsiteX8" fmla="*/ 2828354 w 12309276"/>
                        <a:gd name="connsiteY8" fmla="*/ 4254328 h 6364480"/>
                        <a:gd name="connsiteX9" fmla="*/ 2924092 w 12309276"/>
                        <a:gd name="connsiteY9" fmla="*/ 6303797 h 6364480"/>
                        <a:gd name="connsiteX10" fmla="*/ 4857 w 12309276"/>
                        <a:gd name="connsiteY10" fmla="*/ 6311952 h 6364480"/>
                        <a:gd name="connsiteX11" fmla="*/ 1313499 w 12309276"/>
                        <a:gd name="connsiteY11" fmla="*/ 1642887 h 6364480"/>
                        <a:gd name="connsiteX0" fmla="*/ 1313499 w 12309276"/>
                        <a:gd name="connsiteY0" fmla="*/ 1642888 h 6364481"/>
                        <a:gd name="connsiteX1" fmla="*/ 4397685 w 12309276"/>
                        <a:gd name="connsiteY1" fmla="*/ 0 h 6364481"/>
                        <a:gd name="connsiteX2" fmla="*/ 7002161 w 12309276"/>
                        <a:gd name="connsiteY2" fmla="*/ 5067681 h 6364481"/>
                        <a:gd name="connsiteX3" fmla="*/ 9416722 w 12309276"/>
                        <a:gd name="connsiteY3" fmla="*/ 57467 h 6364481"/>
                        <a:gd name="connsiteX4" fmla="*/ 12309276 w 12309276"/>
                        <a:gd name="connsiteY4" fmla="*/ 1420543 h 6364481"/>
                        <a:gd name="connsiteX5" fmla="*/ 7559165 w 12309276"/>
                        <a:gd name="connsiteY5" fmla="*/ 6364481 h 6364481"/>
                        <a:gd name="connsiteX6" fmla="*/ 3578631 w 12309276"/>
                        <a:gd name="connsiteY6" fmla="*/ 6364481 h 6364481"/>
                        <a:gd name="connsiteX7" fmla="*/ 3602076 w 12309276"/>
                        <a:gd name="connsiteY7" fmla="*/ 4254328 h 6364481"/>
                        <a:gd name="connsiteX8" fmla="*/ 2828354 w 12309276"/>
                        <a:gd name="connsiteY8" fmla="*/ 4254329 h 6364481"/>
                        <a:gd name="connsiteX9" fmla="*/ 2924092 w 12309276"/>
                        <a:gd name="connsiteY9" fmla="*/ 6303798 h 6364481"/>
                        <a:gd name="connsiteX10" fmla="*/ 4857 w 12309276"/>
                        <a:gd name="connsiteY10" fmla="*/ 6311953 h 6364481"/>
                        <a:gd name="connsiteX11" fmla="*/ 1313499 w 12309276"/>
                        <a:gd name="connsiteY11" fmla="*/ 1642888 h 63644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2309276" h="6364481">
                          <a:moveTo>
                            <a:pt x="1313499" y="1642888"/>
                          </a:moveTo>
                          <a:cubicBezTo>
                            <a:pt x="2149128" y="783196"/>
                            <a:pt x="3490155" y="139484"/>
                            <a:pt x="4397685" y="0"/>
                          </a:cubicBezTo>
                          <a:lnTo>
                            <a:pt x="7002161" y="5067681"/>
                          </a:lnTo>
                          <a:lnTo>
                            <a:pt x="9416722" y="57467"/>
                          </a:lnTo>
                          <a:cubicBezTo>
                            <a:pt x="9548686" y="55867"/>
                            <a:pt x="11627616" y="142750"/>
                            <a:pt x="12309276" y="1420543"/>
                          </a:cubicBezTo>
                          <a:cubicBezTo>
                            <a:pt x="12176994" y="1896420"/>
                            <a:pt x="9071012" y="2074178"/>
                            <a:pt x="7559165" y="6364481"/>
                          </a:cubicBezTo>
                          <a:lnTo>
                            <a:pt x="3578631" y="6364481"/>
                          </a:lnTo>
                          <a:lnTo>
                            <a:pt x="3602076" y="4254328"/>
                          </a:lnTo>
                          <a:cubicBezTo>
                            <a:pt x="3508292" y="3597836"/>
                            <a:pt x="2758016" y="3926083"/>
                            <a:pt x="2828354" y="4254329"/>
                          </a:cubicBezTo>
                          <a:lnTo>
                            <a:pt x="2924092" y="6303798"/>
                          </a:lnTo>
                          <a:lnTo>
                            <a:pt x="4857" y="6311953"/>
                          </a:lnTo>
                          <a:cubicBezTo>
                            <a:pt x="-78378" y="2836018"/>
                            <a:pt x="930545" y="2214439"/>
                            <a:pt x="1313499" y="1642888"/>
                          </a:cubicBez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9" name="Freeform 330">
                      <a:extLst>
                        <a:ext uri="{FF2B5EF4-FFF2-40B4-BE49-F238E27FC236}">
                          <a16:creationId xmlns:a16="http://schemas.microsoft.com/office/drawing/2014/main" id="{1C89CBE7-DDA9-4D05-9D46-1D304DFF63D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-3208670" y="3177668"/>
                      <a:ext cx="774413" cy="812217"/>
                    </a:xfrm>
                    <a:custGeom>
                      <a:avLst/>
                      <a:gdLst>
                        <a:gd name="T0" fmla="*/ 7 w 7"/>
                        <a:gd name="T1" fmla="*/ 2 h 7"/>
                        <a:gd name="T2" fmla="*/ 7 w 7"/>
                        <a:gd name="T3" fmla="*/ 2 h 7"/>
                        <a:gd name="T4" fmla="*/ 7 w 7"/>
                        <a:gd name="T5" fmla="*/ 4 h 7"/>
                        <a:gd name="T6" fmla="*/ 4 w 7"/>
                        <a:gd name="T7" fmla="*/ 7 h 7"/>
                        <a:gd name="T8" fmla="*/ 2 w 7"/>
                        <a:gd name="T9" fmla="*/ 7 h 7"/>
                        <a:gd name="T10" fmla="*/ 2 w 7"/>
                        <a:gd name="T11" fmla="*/ 5 h 7"/>
                        <a:gd name="T12" fmla="*/ 0 w 7"/>
                        <a:gd name="T13" fmla="*/ 2 h 7"/>
                        <a:gd name="T14" fmla="*/ 0 w 7"/>
                        <a:gd name="T15" fmla="*/ 2 h 7"/>
                        <a:gd name="T16" fmla="*/ 0 w 7"/>
                        <a:gd name="T17" fmla="*/ 0 h 7"/>
                        <a:gd name="T18" fmla="*/ 7 w 7"/>
                        <a:gd name="T19" fmla="*/ 2 h 7"/>
                        <a:gd name="connsiteX0" fmla="*/ 10000 w 10000"/>
                        <a:gd name="connsiteY0" fmla="*/ 2857 h 10000"/>
                        <a:gd name="connsiteX1" fmla="*/ 10000 w 10000"/>
                        <a:gd name="connsiteY1" fmla="*/ 2857 h 10000"/>
                        <a:gd name="connsiteX2" fmla="*/ 10000 w 10000"/>
                        <a:gd name="connsiteY2" fmla="*/ 5714 h 10000"/>
                        <a:gd name="connsiteX3" fmla="*/ 5714 w 10000"/>
                        <a:gd name="connsiteY3" fmla="*/ 10000 h 10000"/>
                        <a:gd name="connsiteX4" fmla="*/ 2857 w 10000"/>
                        <a:gd name="connsiteY4" fmla="*/ 10000 h 10000"/>
                        <a:gd name="connsiteX5" fmla="*/ 2857 w 10000"/>
                        <a:gd name="connsiteY5" fmla="*/ 7143 h 10000"/>
                        <a:gd name="connsiteX6" fmla="*/ 0 w 10000"/>
                        <a:gd name="connsiteY6" fmla="*/ 2857 h 10000"/>
                        <a:gd name="connsiteX7" fmla="*/ 0 w 10000"/>
                        <a:gd name="connsiteY7" fmla="*/ 0 h 10000"/>
                        <a:gd name="connsiteX8" fmla="*/ 10000 w 10000"/>
                        <a:gd name="connsiteY8" fmla="*/ 2857 h 10000"/>
                        <a:gd name="connsiteX0" fmla="*/ 10495 w 10495"/>
                        <a:gd name="connsiteY0" fmla="*/ 2857 h 10000"/>
                        <a:gd name="connsiteX1" fmla="*/ 10495 w 10495"/>
                        <a:gd name="connsiteY1" fmla="*/ 2857 h 10000"/>
                        <a:gd name="connsiteX2" fmla="*/ 10495 w 10495"/>
                        <a:gd name="connsiteY2" fmla="*/ 5714 h 10000"/>
                        <a:gd name="connsiteX3" fmla="*/ 6209 w 10495"/>
                        <a:gd name="connsiteY3" fmla="*/ 10000 h 10000"/>
                        <a:gd name="connsiteX4" fmla="*/ 3352 w 10495"/>
                        <a:gd name="connsiteY4" fmla="*/ 10000 h 10000"/>
                        <a:gd name="connsiteX5" fmla="*/ 3352 w 10495"/>
                        <a:gd name="connsiteY5" fmla="*/ 7143 h 10000"/>
                        <a:gd name="connsiteX6" fmla="*/ 495 w 10495"/>
                        <a:gd name="connsiteY6" fmla="*/ 2857 h 10000"/>
                        <a:gd name="connsiteX7" fmla="*/ 495 w 10495"/>
                        <a:gd name="connsiteY7" fmla="*/ 0 h 10000"/>
                        <a:gd name="connsiteX8" fmla="*/ 10495 w 10495"/>
                        <a:gd name="connsiteY8" fmla="*/ 2857 h 10000"/>
                        <a:gd name="connsiteX0" fmla="*/ 10746 w 10746"/>
                        <a:gd name="connsiteY0" fmla="*/ 2857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8" fmla="*/ 10746 w 10746"/>
                        <a:gd name="connsiteY8" fmla="*/ 2857 h 10000"/>
                        <a:gd name="connsiteX0" fmla="*/ 10746 w 10746"/>
                        <a:gd name="connsiteY0" fmla="*/ 2998 h 10141"/>
                        <a:gd name="connsiteX1" fmla="*/ 10746 w 10746"/>
                        <a:gd name="connsiteY1" fmla="*/ 2998 h 10141"/>
                        <a:gd name="connsiteX2" fmla="*/ 10746 w 10746"/>
                        <a:gd name="connsiteY2" fmla="*/ 5855 h 10141"/>
                        <a:gd name="connsiteX3" fmla="*/ 6460 w 10746"/>
                        <a:gd name="connsiteY3" fmla="*/ 10141 h 10141"/>
                        <a:gd name="connsiteX4" fmla="*/ 3603 w 10746"/>
                        <a:gd name="connsiteY4" fmla="*/ 10141 h 10141"/>
                        <a:gd name="connsiteX5" fmla="*/ 3603 w 10746"/>
                        <a:gd name="connsiteY5" fmla="*/ 7284 h 10141"/>
                        <a:gd name="connsiteX6" fmla="*/ 746 w 10746"/>
                        <a:gd name="connsiteY6" fmla="*/ 2998 h 10141"/>
                        <a:gd name="connsiteX7" fmla="*/ 746 w 10746"/>
                        <a:gd name="connsiteY7" fmla="*/ 141 h 10141"/>
                        <a:gd name="connsiteX8" fmla="*/ 10746 w 10746"/>
                        <a:gd name="connsiteY8" fmla="*/ 2998 h 10141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0 h 10000"/>
                        <a:gd name="connsiteX1" fmla="*/ 10746 w 10746"/>
                        <a:gd name="connsiteY1" fmla="*/ 2857 h 10000"/>
                        <a:gd name="connsiteX2" fmla="*/ 10746 w 10746"/>
                        <a:gd name="connsiteY2" fmla="*/ 5714 h 10000"/>
                        <a:gd name="connsiteX3" fmla="*/ 6460 w 10746"/>
                        <a:gd name="connsiteY3" fmla="*/ 10000 h 10000"/>
                        <a:gd name="connsiteX4" fmla="*/ 3603 w 10746"/>
                        <a:gd name="connsiteY4" fmla="*/ 10000 h 10000"/>
                        <a:gd name="connsiteX5" fmla="*/ 3603 w 10746"/>
                        <a:gd name="connsiteY5" fmla="*/ 7143 h 10000"/>
                        <a:gd name="connsiteX6" fmla="*/ 746 w 10746"/>
                        <a:gd name="connsiteY6" fmla="*/ 2857 h 10000"/>
                        <a:gd name="connsiteX7" fmla="*/ 746 w 10746"/>
                        <a:gd name="connsiteY7" fmla="*/ 0 h 10000"/>
                        <a:gd name="connsiteX0" fmla="*/ 746 w 10746"/>
                        <a:gd name="connsiteY0" fmla="*/ 173 h 10173"/>
                        <a:gd name="connsiteX1" fmla="*/ 10746 w 10746"/>
                        <a:gd name="connsiteY1" fmla="*/ 3030 h 10173"/>
                        <a:gd name="connsiteX2" fmla="*/ 10746 w 10746"/>
                        <a:gd name="connsiteY2" fmla="*/ 5887 h 10173"/>
                        <a:gd name="connsiteX3" fmla="*/ 6460 w 10746"/>
                        <a:gd name="connsiteY3" fmla="*/ 10173 h 10173"/>
                        <a:gd name="connsiteX4" fmla="*/ 3603 w 10746"/>
                        <a:gd name="connsiteY4" fmla="*/ 10173 h 10173"/>
                        <a:gd name="connsiteX5" fmla="*/ 3603 w 10746"/>
                        <a:gd name="connsiteY5" fmla="*/ 7316 h 10173"/>
                        <a:gd name="connsiteX6" fmla="*/ 746 w 10746"/>
                        <a:gd name="connsiteY6" fmla="*/ 3030 h 10173"/>
                        <a:gd name="connsiteX7" fmla="*/ 746 w 10746"/>
                        <a:gd name="connsiteY7" fmla="*/ 173 h 10173"/>
                        <a:gd name="connsiteX0" fmla="*/ 746 w 11186"/>
                        <a:gd name="connsiteY0" fmla="*/ 173 h 10173"/>
                        <a:gd name="connsiteX1" fmla="*/ 10746 w 11186"/>
                        <a:gd name="connsiteY1" fmla="*/ 3030 h 10173"/>
                        <a:gd name="connsiteX2" fmla="*/ 10746 w 11186"/>
                        <a:gd name="connsiteY2" fmla="*/ 5887 h 10173"/>
                        <a:gd name="connsiteX3" fmla="*/ 6460 w 11186"/>
                        <a:gd name="connsiteY3" fmla="*/ 10173 h 10173"/>
                        <a:gd name="connsiteX4" fmla="*/ 3603 w 11186"/>
                        <a:gd name="connsiteY4" fmla="*/ 10173 h 10173"/>
                        <a:gd name="connsiteX5" fmla="*/ 3603 w 11186"/>
                        <a:gd name="connsiteY5" fmla="*/ 7316 h 10173"/>
                        <a:gd name="connsiteX6" fmla="*/ 746 w 11186"/>
                        <a:gd name="connsiteY6" fmla="*/ 3030 h 10173"/>
                        <a:gd name="connsiteX7" fmla="*/ 746 w 11186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3603 w 11634"/>
                        <a:gd name="connsiteY5" fmla="*/ 7316 h 10173"/>
                        <a:gd name="connsiteX6" fmla="*/ 746 w 11634"/>
                        <a:gd name="connsiteY6" fmla="*/ 3030 h 10173"/>
                        <a:gd name="connsiteX7" fmla="*/ 746 w 11634"/>
                        <a:gd name="connsiteY7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3603 w 11634"/>
                        <a:gd name="connsiteY4" fmla="*/ 10173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634"/>
                        <a:gd name="connsiteY0" fmla="*/ 173 h 10173"/>
                        <a:gd name="connsiteX1" fmla="*/ 10746 w 11634"/>
                        <a:gd name="connsiteY1" fmla="*/ 3030 h 10173"/>
                        <a:gd name="connsiteX2" fmla="*/ 10746 w 11634"/>
                        <a:gd name="connsiteY2" fmla="*/ 5887 h 10173"/>
                        <a:gd name="connsiteX3" fmla="*/ 6460 w 11634"/>
                        <a:gd name="connsiteY3" fmla="*/ 10173 h 10173"/>
                        <a:gd name="connsiteX4" fmla="*/ 5090 w 11634"/>
                        <a:gd name="connsiteY4" fmla="*/ 10049 h 10173"/>
                        <a:gd name="connsiteX5" fmla="*/ 746 w 11634"/>
                        <a:gd name="connsiteY5" fmla="*/ 3030 h 10173"/>
                        <a:gd name="connsiteX6" fmla="*/ 746 w 11634"/>
                        <a:gd name="connsiteY6" fmla="*/ 173 h 10173"/>
                        <a:gd name="connsiteX0" fmla="*/ 746 w 11781"/>
                        <a:gd name="connsiteY0" fmla="*/ 278 h 10278"/>
                        <a:gd name="connsiteX1" fmla="*/ 10994 w 11781"/>
                        <a:gd name="connsiteY1" fmla="*/ 2143 h 10278"/>
                        <a:gd name="connsiteX2" fmla="*/ 10746 w 11781"/>
                        <a:gd name="connsiteY2" fmla="*/ 5992 h 10278"/>
                        <a:gd name="connsiteX3" fmla="*/ 6460 w 11781"/>
                        <a:gd name="connsiteY3" fmla="*/ 10278 h 10278"/>
                        <a:gd name="connsiteX4" fmla="*/ 5090 w 11781"/>
                        <a:gd name="connsiteY4" fmla="*/ 10154 h 10278"/>
                        <a:gd name="connsiteX5" fmla="*/ 746 w 11781"/>
                        <a:gd name="connsiteY5" fmla="*/ 3135 h 10278"/>
                        <a:gd name="connsiteX6" fmla="*/ 746 w 11781"/>
                        <a:gd name="connsiteY6" fmla="*/ 278 h 10278"/>
                        <a:gd name="connsiteX0" fmla="*/ 746 w 11625"/>
                        <a:gd name="connsiteY0" fmla="*/ 278 h 10278"/>
                        <a:gd name="connsiteX1" fmla="*/ 10994 w 11625"/>
                        <a:gd name="connsiteY1" fmla="*/ 2143 h 10278"/>
                        <a:gd name="connsiteX2" fmla="*/ 10746 w 11625"/>
                        <a:gd name="connsiteY2" fmla="*/ 5992 h 10278"/>
                        <a:gd name="connsiteX3" fmla="*/ 6460 w 11625"/>
                        <a:gd name="connsiteY3" fmla="*/ 10278 h 10278"/>
                        <a:gd name="connsiteX4" fmla="*/ 5090 w 11625"/>
                        <a:gd name="connsiteY4" fmla="*/ 10154 h 10278"/>
                        <a:gd name="connsiteX5" fmla="*/ 746 w 11625"/>
                        <a:gd name="connsiteY5" fmla="*/ 3135 h 10278"/>
                        <a:gd name="connsiteX6" fmla="*/ 746 w 11625"/>
                        <a:gd name="connsiteY6" fmla="*/ 278 h 10278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746 w 11625"/>
                        <a:gd name="connsiteY0" fmla="*/ 278 h 10526"/>
                        <a:gd name="connsiteX1" fmla="*/ 10994 w 11625"/>
                        <a:gd name="connsiteY1" fmla="*/ 2143 h 10526"/>
                        <a:gd name="connsiteX2" fmla="*/ 10746 w 11625"/>
                        <a:gd name="connsiteY2" fmla="*/ 5992 h 10526"/>
                        <a:gd name="connsiteX3" fmla="*/ 5964 w 11625"/>
                        <a:gd name="connsiteY3" fmla="*/ 10526 h 10526"/>
                        <a:gd name="connsiteX4" fmla="*/ 5090 w 11625"/>
                        <a:gd name="connsiteY4" fmla="*/ 10154 h 10526"/>
                        <a:gd name="connsiteX5" fmla="*/ 746 w 11625"/>
                        <a:gd name="connsiteY5" fmla="*/ 3135 h 10526"/>
                        <a:gd name="connsiteX6" fmla="*/ 746 w 11625"/>
                        <a:gd name="connsiteY6" fmla="*/ 278 h 10526"/>
                        <a:gd name="connsiteX0" fmla="*/ 3086 w 13965"/>
                        <a:gd name="connsiteY0" fmla="*/ 278 h 10526"/>
                        <a:gd name="connsiteX1" fmla="*/ 13334 w 13965"/>
                        <a:gd name="connsiteY1" fmla="*/ 2143 h 10526"/>
                        <a:gd name="connsiteX2" fmla="*/ 13086 w 13965"/>
                        <a:gd name="connsiteY2" fmla="*/ 5992 h 10526"/>
                        <a:gd name="connsiteX3" fmla="*/ 8304 w 13965"/>
                        <a:gd name="connsiteY3" fmla="*/ 10526 h 10526"/>
                        <a:gd name="connsiteX4" fmla="*/ 7430 w 13965"/>
                        <a:gd name="connsiteY4" fmla="*/ 10154 h 10526"/>
                        <a:gd name="connsiteX5" fmla="*/ 239 w 13965"/>
                        <a:gd name="connsiteY5" fmla="*/ 4287 h 10526"/>
                        <a:gd name="connsiteX6" fmla="*/ 3086 w 13965"/>
                        <a:gd name="connsiteY6" fmla="*/ 278 h 10526"/>
                        <a:gd name="connsiteX0" fmla="*/ 3600 w 13937"/>
                        <a:gd name="connsiteY0" fmla="*/ 135 h 12078"/>
                        <a:gd name="connsiteX1" fmla="*/ 13306 w 13937"/>
                        <a:gd name="connsiteY1" fmla="*/ 3695 h 12078"/>
                        <a:gd name="connsiteX2" fmla="*/ 13058 w 13937"/>
                        <a:gd name="connsiteY2" fmla="*/ 7544 h 12078"/>
                        <a:gd name="connsiteX3" fmla="*/ 8276 w 13937"/>
                        <a:gd name="connsiteY3" fmla="*/ 12078 h 12078"/>
                        <a:gd name="connsiteX4" fmla="*/ 7402 w 13937"/>
                        <a:gd name="connsiteY4" fmla="*/ 11706 h 12078"/>
                        <a:gd name="connsiteX5" fmla="*/ 211 w 13937"/>
                        <a:gd name="connsiteY5" fmla="*/ 5839 h 12078"/>
                        <a:gd name="connsiteX6" fmla="*/ 3600 w 13937"/>
                        <a:gd name="connsiteY6" fmla="*/ 135 h 12078"/>
                        <a:gd name="connsiteX0" fmla="*/ 3600 w 14355"/>
                        <a:gd name="connsiteY0" fmla="*/ 392 h 12335"/>
                        <a:gd name="connsiteX1" fmla="*/ 13916 w 14355"/>
                        <a:gd name="connsiteY1" fmla="*/ 1715 h 12335"/>
                        <a:gd name="connsiteX2" fmla="*/ 13058 w 14355"/>
                        <a:gd name="connsiteY2" fmla="*/ 7801 h 12335"/>
                        <a:gd name="connsiteX3" fmla="*/ 8276 w 14355"/>
                        <a:gd name="connsiteY3" fmla="*/ 12335 h 12335"/>
                        <a:gd name="connsiteX4" fmla="*/ 7402 w 14355"/>
                        <a:gd name="connsiteY4" fmla="*/ 11963 h 12335"/>
                        <a:gd name="connsiteX5" fmla="*/ 211 w 14355"/>
                        <a:gd name="connsiteY5" fmla="*/ 6096 h 12335"/>
                        <a:gd name="connsiteX6" fmla="*/ 3600 w 14355"/>
                        <a:gd name="connsiteY6" fmla="*/ 392 h 12335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8276 w 14355"/>
                        <a:gd name="connsiteY3" fmla="*/ 12335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4607"/>
                        <a:gd name="connsiteX1" fmla="*/ 13916 w 14355"/>
                        <a:gd name="connsiteY1" fmla="*/ 1715 h 14607"/>
                        <a:gd name="connsiteX2" fmla="*/ 13058 w 14355"/>
                        <a:gd name="connsiteY2" fmla="*/ 7801 h 14607"/>
                        <a:gd name="connsiteX3" fmla="*/ 9971 w 14355"/>
                        <a:gd name="connsiteY3" fmla="*/ 13148 h 14607"/>
                        <a:gd name="connsiteX4" fmla="*/ 5911 w 14355"/>
                        <a:gd name="connsiteY4" fmla="*/ 14607 h 14607"/>
                        <a:gd name="connsiteX5" fmla="*/ 211 w 14355"/>
                        <a:gd name="connsiteY5" fmla="*/ 6096 h 14607"/>
                        <a:gd name="connsiteX6" fmla="*/ 3600 w 14355"/>
                        <a:gd name="connsiteY6" fmla="*/ 392 h 14607"/>
                        <a:gd name="connsiteX0" fmla="*/ 3600 w 14355"/>
                        <a:gd name="connsiteY0" fmla="*/ 392 h 13658"/>
                        <a:gd name="connsiteX1" fmla="*/ 13916 w 14355"/>
                        <a:gd name="connsiteY1" fmla="*/ 1715 h 13658"/>
                        <a:gd name="connsiteX2" fmla="*/ 13058 w 14355"/>
                        <a:gd name="connsiteY2" fmla="*/ 7801 h 13658"/>
                        <a:gd name="connsiteX3" fmla="*/ 9971 w 14355"/>
                        <a:gd name="connsiteY3" fmla="*/ 13148 h 13658"/>
                        <a:gd name="connsiteX4" fmla="*/ 5504 w 14355"/>
                        <a:gd name="connsiteY4" fmla="*/ 13658 h 13658"/>
                        <a:gd name="connsiteX5" fmla="*/ 211 w 14355"/>
                        <a:gd name="connsiteY5" fmla="*/ 6096 h 13658"/>
                        <a:gd name="connsiteX6" fmla="*/ 3600 w 14355"/>
                        <a:gd name="connsiteY6" fmla="*/ 392 h 13658"/>
                        <a:gd name="connsiteX0" fmla="*/ 3600 w 14355"/>
                        <a:gd name="connsiteY0" fmla="*/ 392 h 14551"/>
                        <a:gd name="connsiteX1" fmla="*/ 13916 w 14355"/>
                        <a:gd name="connsiteY1" fmla="*/ 1715 h 14551"/>
                        <a:gd name="connsiteX2" fmla="*/ 13058 w 14355"/>
                        <a:gd name="connsiteY2" fmla="*/ 7801 h 14551"/>
                        <a:gd name="connsiteX3" fmla="*/ 9971 w 14355"/>
                        <a:gd name="connsiteY3" fmla="*/ 13148 h 14551"/>
                        <a:gd name="connsiteX4" fmla="*/ 5504 w 14355"/>
                        <a:gd name="connsiteY4" fmla="*/ 13658 h 14551"/>
                        <a:gd name="connsiteX5" fmla="*/ 211 w 14355"/>
                        <a:gd name="connsiteY5" fmla="*/ 6096 h 14551"/>
                        <a:gd name="connsiteX6" fmla="*/ 3600 w 14355"/>
                        <a:gd name="connsiteY6" fmla="*/ 392 h 14551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355"/>
                        <a:gd name="connsiteY0" fmla="*/ 392 h 14908"/>
                        <a:gd name="connsiteX1" fmla="*/ 13916 w 14355"/>
                        <a:gd name="connsiteY1" fmla="*/ 1715 h 14908"/>
                        <a:gd name="connsiteX2" fmla="*/ 13058 w 14355"/>
                        <a:gd name="connsiteY2" fmla="*/ 7801 h 14908"/>
                        <a:gd name="connsiteX3" fmla="*/ 9971 w 14355"/>
                        <a:gd name="connsiteY3" fmla="*/ 13148 h 14908"/>
                        <a:gd name="connsiteX4" fmla="*/ 5504 w 14355"/>
                        <a:gd name="connsiteY4" fmla="*/ 13658 h 14908"/>
                        <a:gd name="connsiteX5" fmla="*/ 211 w 14355"/>
                        <a:gd name="connsiteY5" fmla="*/ 6096 h 14908"/>
                        <a:gd name="connsiteX6" fmla="*/ 3600 w 14355"/>
                        <a:gd name="connsiteY6" fmla="*/ 392 h 14908"/>
                        <a:gd name="connsiteX0" fmla="*/ 3600 w 14605"/>
                        <a:gd name="connsiteY0" fmla="*/ 392 h 14908"/>
                        <a:gd name="connsiteX1" fmla="*/ 13916 w 14605"/>
                        <a:gd name="connsiteY1" fmla="*/ 1715 h 14908"/>
                        <a:gd name="connsiteX2" fmla="*/ 13804 w 14605"/>
                        <a:gd name="connsiteY2" fmla="*/ 7462 h 14908"/>
                        <a:gd name="connsiteX3" fmla="*/ 9971 w 14605"/>
                        <a:gd name="connsiteY3" fmla="*/ 13148 h 14908"/>
                        <a:gd name="connsiteX4" fmla="*/ 5504 w 14605"/>
                        <a:gd name="connsiteY4" fmla="*/ 13658 h 14908"/>
                        <a:gd name="connsiteX5" fmla="*/ 211 w 14605"/>
                        <a:gd name="connsiteY5" fmla="*/ 6096 h 14908"/>
                        <a:gd name="connsiteX6" fmla="*/ 3600 w 14605"/>
                        <a:gd name="connsiteY6" fmla="*/ 392 h 14908"/>
                        <a:gd name="connsiteX0" fmla="*/ 3600 w 14605"/>
                        <a:gd name="connsiteY0" fmla="*/ 784 h 15300"/>
                        <a:gd name="connsiteX1" fmla="*/ 13916 w 14605"/>
                        <a:gd name="connsiteY1" fmla="*/ 2107 h 15300"/>
                        <a:gd name="connsiteX2" fmla="*/ 13804 w 14605"/>
                        <a:gd name="connsiteY2" fmla="*/ 7854 h 15300"/>
                        <a:gd name="connsiteX3" fmla="*/ 9971 w 14605"/>
                        <a:gd name="connsiteY3" fmla="*/ 13540 h 15300"/>
                        <a:gd name="connsiteX4" fmla="*/ 5504 w 14605"/>
                        <a:gd name="connsiteY4" fmla="*/ 14050 h 15300"/>
                        <a:gd name="connsiteX5" fmla="*/ 211 w 14605"/>
                        <a:gd name="connsiteY5" fmla="*/ 6488 h 15300"/>
                        <a:gd name="connsiteX6" fmla="*/ 3600 w 14605"/>
                        <a:gd name="connsiteY6" fmla="*/ 784 h 15300"/>
                        <a:gd name="connsiteX0" fmla="*/ 3600 w 14630"/>
                        <a:gd name="connsiteY0" fmla="*/ 784 h 15300"/>
                        <a:gd name="connsiteX1" fmla="*/ 13916 w 14630"/>
                        <a:gd name="connsiteY1" fmla="*/ 2107 h 15300"/>
                        <a:gd name="connsiteX2" fmla="*/ 13804 w 14630"/>
                        <a:gd name="connsiteY2" fmla="*/ 7854 h 15300"/>
                        <a:gd name="connsiteX3" fmla="*/ 9971 w 14630"/>
                        <a:gd name="connsiteY3" fmla="*/ 13540 h 15300"/>
                        <a:gd name="connsiteX4" fmla="*/ 5504 w 14630"/>
                        <a:gd name="connsiteY4" fmla="*/ 14050 h 15300"/>
                        <a:gd name="connsiteX5" fmla="*/ 211 w 14630"/>
                        <a:gd name="connsiteY5" fmla="*/ 6488 h 15300"/>
                        <a:gd name="connsiteX6" fmla="*/ 3600 w 14630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738 w 14768"/>
                        <a:gd name="connsiteY0" fmla="*/ 784 h 15300"/>
                        <a:gd name="connsiteX1" fmla="*/ 14054 w 14768"/>
                        <a:gd name="connsiteY1" fmla="*/ 2107 h 15300"/>
                        <a:gd name="connsiteX2" fmla="*/ 13942 w 14768"/>
                        <a:gd name="connsiteY2" fmla="*/ 7854 h 15300"/>
                        <a:gd name="connsiteX3" fmla="*/ 10109 w 14768"/>
                        <a:gd name="connsiteY3" fmla="*/ 13540 h 15300"/>
                        <a:gd name="connsiteX4" fmla="*/ 5642 w 14768"/>
                        <a:gd name="connsiteY4" fmla="*/ 14050 h 15300"/>
                        <a:gd name="connsiteX5" fmla="*/ 349 w 14768"/>
                        <a:gd name="connsiteY5" fmla="*/ 6488 h 15300"/>
                        <a:gd name="connsiteX6" fmla="*/ 3738 w 14768"/>
                        <a:gd name="connsiteY6" fmla="*/ 784 h 15300"/>
                        <a:gd name="connsiteX0" fmla="*/ 3558 w 14588"/>
                        <a:gd name="connsiteY0" fmla="*/ 784 h 15300"/>
                        <a:gd name="connsiteX1" fmla="*/ 13874 w 14588"/>
                        <a:gd name="connsiteY1" fmla="*/ 2107 h 15300"/>
                        <a:gd name="connsiteX2" fmla="*/ 13762 w 14588"/>
                        <a:gd name="connsiteY2" fmla="*/ 7854 h 15300"/>
                        <a:gd name="connsiteX3" fmla="*/ 9929 w 14588"/>
                        <a:gd name="connsiteY3" fmla="*/ 13540 h 15300"/>
                        <a:gd name="connsiteX4" fmla="*/ 5462 w 14588"/>
                        <a:gd name="connsiteY4" fmla="*/ 14050 h 15300"/>
                        <a:gd name="connsiteX5" fmla="*/ 169 w 14588"/>
                        <a:gd name="connsiteY5" fmla="*/ 6488 h 15300"/>
                        <a:gd name="connsiteX6" fmla="*/ 3558 w 14588"/>
                        <a:gd name="connsiteY6" fmla="*/ 784 h 15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588" h="15300">
                          <a:moveTo>
                            <a:pt x="3558" y="784"/>
                          </a:moveTo>
                          <a:cubicBezTo>
                            <a:pt x="5225" y="40"/>
                            <a:pt x="11719" y="-1001"/>
                            <a:pt x="13874" y="2107"/>
                          </a:cubicBezTo>
                          <a:cubicBezTo>
                            <a:pt x="14865" y="3679"/>
                            <a:pt x="14822" y="5908"/>
                            <a:pt x="13762" y="7854"/>
                          </a:cubicBezTo>
                          <a:cubicBezTo>
                            <a:pt x="12733" y="9636"/>
                            <a:pt x="11771" y="11283"/>
                            <a:pt x="9929" y="13540"/>
                          </a:cubicBezTo>
                          <a:cubicBezTo>
                            <a:pt x="8915" y="15201"/>
                            <a:pt x="6070" y="16253"/>
                            <a:pt x="5462" y="14050"/>
                          </a:cubicBezTo>
                          <a:cubicBezTo>
                            <a:pt x="4113" y="9698"/>
                            <a:pt x="1951" y="9841"/>
                            <a:pt x="169" y="6488"/>
                          </a:cubicBezTo>
                          <a:cubicBezTo>
                            <a:pt x="-471" y="3888"/>
                            <a:pt x="724" y="2189"/>
                            <a:pt x="3558" y="784"/>
                          </a:cubicBez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  <a:effectLst/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0" name="Diamond 100">
                      <a:extLst>
                        <a:ext uri="{FF2B5EF4-FFF2-40B4-BE49-F238E27FC236}">
                          <a16:creationId xmlns:a16="http://schemas.microsoft.com/office/drawing/2014/main" id="{26DED015-D5F8-4DD0-BAEB-50066CDD52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345525" y="3824630"/>
                      <a:ext cx="1041069" cy="2120858"/>
                    </a:xfrm>
                    <a:custGeom>
                      <a:avLst/>
                      <a:gdLst>
                        <a:gd name="connsiteX0" fmla="*/ 0 w 1255594"/>
                        <a:gd name="connsiteY0" fmla="*/ 1330657 h 2661314"/>
                        <a:gd name="connsiteX1" fmla="*/ 627797 w 1255594"/>
                        <a:gd name="connsiteY1" fmla="*/ 0 h 2661314"/>
                        <a:gd name="connsiteX2" fmla="*/ 1255594 w 1255594"/>
                        <a:gd name="connsiteY2" fmla="*/ 1330657 h 2661314"/>
                        <a:gd name="connsiteX3" fmla="*/ 627797 w 1255594"/>
                        <a:gd name="connsiteY3" fmla="*/ 2661314 h 2661314"/>
                        <a:gd name="connsiteX4" fmla="*/ 0 w 1255594"/>
                        <a:gd name="connsiteY4" fmla="*/ 1330657 h 2661314"/>
                        <a:gd name="connsiteX0" fmla="*/ 0 w 1439839"/>
                        <a:gd name="connsiteY0" fmla="*/ 1330657 h 2661314"/>
                        <a:gd name="connsiteX1" fmla="*/ 627797 w 1439839"/>
                        <a:gd name="connsiteY1" fmla="*/ 0 h 2661314"/>
                        <a:gd name="connsiteX2" fmla="*/ 1439839 w 1439839"/>
                        <a:gd name="connsiteY2" fmla="*/ 1235122 h 2661314"/>
                        <a:gd name="connsiteX3" fmla="*/ 627797 w 1439839"/>
                        <a:gd name="connsiteY3" fmla="*/ 2661314 h 2661314"/>
                        <a:gd name="connsiteX4" fmla="*/ 0 w 1439839"/>
                        <a:gd name="connsiteY4" fmla="*/ 133065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1453487 w 1453487"/>
                        <a:gd name="connsiteY2" fmla="*/ 1235122 h 2661314"/>
                        <a:gd name="connsiteX3" fmla="*/ 641445 w 1453487"/>
                        <a:gd name="connsiteY3" fmla="*/ 2661314 h 2661314"/>
                        <a:gd name="connsiteX4" fmla="*/ 0 w 1453487"/>
                        <a:gd name="connsiteY4" fmla="*/ 1241947 h 2661314"/>
                        <a:gd name="connsiteX0" fmla="*/ 0 w 1453487"/>
                        <a:gd name="connsiteY0" fmla="*/ 1241947 h 2661314"/>
                        <a:gd name="connsiteX1" fmla="*/ 641445 w 1453487"/>
                        <a:gd name="connsiteY1" fmla="*/ 0 h 2661314"/>
                        <a:gd name="connsiteX2" fmla="*/ 887105 w 1453487"/>
                        <a:gd name="connsiteY2" fmla="*/ 368490 h 2661314"/>
                        <a:gd name="connsiteX3" fmla="*/ 1453487 w 1453487"/>
                        <a:gd name="connsiteY3" fmla="*/ 1235122 h 2661314"/>
                        <a:gd name="connsiteX4" fmla="*/ 641445 w 1453487"/>
                        <a:gd name="connsiteY4" fmla="*/ 2661314 h 2661314"/>
                        <a:gd name="connsiteX5" fmla="*/ 0 w 1453487"/>
                        <a:gd name="connsiteY5" fmla="*/ 1241947 h 2661314"/>
                        <a:gd name="connsiteX0" fmla="*/ 0 w 1453487"/>
                        <a:gd name="connsiteY0" fmla="*/ 1514901 h 2934268"/>
                        <a:gd name="connsiteX1" fmla="*/ 641445 w 1453487"/>
                        <a:gd name="connsiteY1" fmla="*/ 272954 h 2934268"/>
                        <a:gd name="connsiteX2" fmla="*/ 1173708 w 1453487"/>
                        <a:gd name="connsiteY2" fmla="*/ 0 h 2934268"/>
                        <a:gd name="connsiteX3" fmla="*/ 1453487 w 1453487"/>
                        <a:gd name="connsiteY3" fmla="*/ 1508076 h 2934268"/>
                        <a:gd name="connsiteX4" fmla="*/ 641445 w 1453487"/>
                        <a:gd name="connsiteY4" fmla="*/ 2934268 h 2934268"/>
                        <a:gd name="connsiteX5" fmla="*/ 0 w 1453487"/>
                        <a:gd name="connsiteY5" fmla="*/ 1514901 h 2934268"/>
                        <a:gd name="connsiteX0" fmla="*/ 0 w 1453487"/>
                        <a:gd name="connsiteY0" fmla="*/ 1514901 h 2934268"/>
                        <a:gd name="connsiteX1" fmla="*/ 334371 w 1453487"/>
                        <a:gd name="connsiteY1" fmla="*/ 859808 h 2934268"/>
                        <a:gd name="connsiteX2" fmla="*/ 641445 w 1453487"/>
                        <a:gd name="connsiteY2" fmla="*/ 272954 h 2934268"/>
                        <a:gd name="connsiteX3" fmla="*/ 1173708 w 1453487"/>
                        <a:gd name="connsiteY3" fmla="*/ 0 h 2934268"/>
                        <a:gd name="connsiteX4" fmla="*/ 1453487 w 1453487"/>
                        <a:gd name="connsiteY4" fmla="*/ 1508076 h 2934268"/>
                        <a:gd name="connsiteX5" fmla="*/ 641445 w 1453487"/>
                        <a:gd name="connsiteY5" fmla="*/ 2934268 h 2934268"/>
                        <a:gd name="connsiteX6" fmla="*/ 0 w 1453487"/>
                        <a:gd name="connsiteY6" fmla="*/ 1514901 h 2934268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641445 w 1453487"/>
                        <a:gd name="connsiteY2" fmla="*/ 279779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173708 w 1453487"/>
                        <a:gd name="connsiteY3" fmla="*/ 6825 h 2941093"/>
                        <a:gd name="connsiteX4" fmla="*/ 1453487 w 1453487"/>
                        <a:gd name="connsiteY4" fmla="*/ 1514901 h 2941093"/>
                        <a:gd name="connsiteX5" fmla="*/ 641445 w 1453487"/>
                        <a:gd name="connsiteY5" fmla="*/ 2941093 h 2941093"/>
                        <a:gd name="connsiteX6" fmla="*/ 0 w 1453487"/>
                        <a:gd name="connsiteY6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846162 w 1453487"/>
                        <a:gd name="connsiteY3" fmla="*/ 14330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3112 w 1453487"/>
                        <a:gd name="connsiteY3" fmla="*/ 266133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52735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1000263 w 1453487"/>
                        <a:gd name="connsiteY3" fmla="*/ 260435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7587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21726 h 2941093"/>
                        <a:gd name="connsiteX1" fmla="*/ 361667 w 1453487"/>
                        <a:gd name="connsiteY1" fmla="*/ 0 h 2941093"/>
                        <a:gd name="connsiteX2" fmla="*/ 549886 w 1453487"/>
                        <a:gd name="connsiteY2" fmla="*/ 252483 h 2941093"/>
                        <a:gd name="connsiteX3" fmla="*/ 997414 w 1453487"/>
                        <a:gd name="connsiteY3" fmla="*/ 251890 h 2941093"/>
                        <a:gd name="connsiteX4" fmla="*/ 1173708 w 1453487"/>
                        <a:gd name="connsiteY4" fmla="*/ 6825 h 2941093"/>
                        <a:gd name="connsiteX5" fmla="*/ 1453487 w 1453487"/>
                        <a:gd name="connsiteY5" fmla="*/ 1514901 h 2941093"/>
                        <a:gd name="connsiteX6" fmla="*/ 641445 w 1453487"/>
                        <a:gd name="connsiteY6" fmla="*/ 2941093 h 2941093"/>
                        <a:gd name="connsiteX7" fmla="*/ 0 w 1453487"/>
                        <a:gd name="connsiteY7" fmla="*/ 1521726 h 294109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9886 w 1453487"/>
                        <a:gd name="connsiteY2" fmla="*/ 272423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7414 w 1453487"/>
                        <a:gd name="connsiteY3" fmla="*/ 271830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1000263 w 1453487"/>
                        <a:gd name="connsiteY3" fmla="*/ 268982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  <a:gd name="connsiteX0" fmla="*/ 0 w 1453487"/>
                        <a:gd name="connsiteY0" fmla="*/ 1541666 h 2961033"/>
                        <a:gd name="connsiteX1" fmla="*/ 364516 w 1453487"/>
                        <a:gd name="connsiteY1" fmla="*/ 0 h 2961033"/>
                        <a:gd name="connsiteX2" fmla="*/ 547038 w 1453487"/>
                        <a:gd name="connsiteY2" fmla="*/ 269574 h 2961033"/>
                        <a:gd name="connsiteX3" fmla="*/ 994566 w 1453487"/>
                        <a:gd name="connsiteY3" fmla="*/ 271831 h 2961033"/>
                        <a:gd name="connsiteX4" fmla="*/ 1173708 w 1453487"/>
                        <a:gd name="connsiteY4" fmla="*/ 26765 h 2961033"/>
                        <a:gd name="connsiteX5" fmla="*/ 1453487 w 1453487"/>
                        <a:gd name="connsiteY5" fmla="*/ 1534841 h 2961033"/>
                        <a:gd name="connsiteX6" fmla="*/ 641445 w 1453487"/>
                        <a:gd name="connsiteY6" fmla="*/ 2961033 h 2961033"/>
                        <a:gd name="connsiteX7" fmla="*/ 0 w 1453487"/>
                        <a:gd name="connsiteY7" fmla="*/ 1541666 h 29610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53487" h="2961033">
                          <a:moveTo>
                            <a:pt x="0" y="1541666"/>
                          </a:moveTo>
                          <a:lnTo>
                            <a:pt x="364516" y="0"/>
                          </a:lnTo>
                          <a:lnTo>
                            <a:pt x="547038" y="269574"/>
                          </a:lnTo>
                          <a:lnTo>
                            <a:pt x="994566" y="271831"/>
                          </a:lnTo>
                          <a:lnTo>
                            <a:pt x="1173708" y="26765"/>
                          </a:lnTo>
                          <a:lnTo>
                            <a:pt x="1453487" y="1534841"/>
                          </a:lnTo>
                          <a:lnTo>
                            <a:pt x="641445" y="2961033"/>
                          </a:lnTo>
                          <a:lnTo>
                            <a:pt x="0" y="1541666"/>
                          </a:lnTo>
                          <a:close/>
                        </a:path>
                      </a:pathLst>
                    </a:custGeom>
                    <a:grpFill/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ysClr val="window" lastClr="FFFFFF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43" name="Group 242">
                <a:extLst>
                  <a:ext uri="{FF2B5EF4-FFF2-40B4-BE49-F238E27FC236}">
                    <a16:creationId xmlns:a16="http://schemas.microsoft.com/office/drawing/2014/main" id="{F5A43088-4B62-4FFA-8D2A-9D8CF1378119}"/>
                  </a:ext>
                </a:extLst>
              </p:cNvPr>
              <p:cNvGrpSpPr/>
              <p:nvPr/>
            </p:nvGrpSpPr>
            <p:grpSpPr>
              <a:xfrm>
                <a:off x="7955848" y="5091086"/>
                <a:ext cx="514529" cy="675814"/>
                <a:chOff x="7955848" y="5091086"/>
                <a:chExt cx="514529" cy="675814"/>
              </a:xfrm>
            </p:grpSpPr>
            <p:grpSp>
              <p:nvGrpSpPr>
                <p:cNvPr id="104" name="Group 103">
                  <a:extLst>
                    <a:ext uri="{FF2B5EF4-FFF2-40B4-BE49-F238E27FC236}">
                      <a16:creationId xmlns:a16="http://schemas.microsoft.com/office/drawing/2014/main" id="{E5E5BBFF-6053-4BC1-BE08-18C1CEFA4763}"/>
                    </a:ext>
                  </a:extLst>
                </p:cNvPr>
                <p:cNvGrpSpPr/>
                <p:nvPr/>
              </p:nvGrpSpPr>
              <p:grpSpPr>
                <a:xfrm>
                  <a:off x="7955848" y="5091086"/>
                  <a:ext cx="514529" cy="675814"/>
                  <a:chOff x="1328299" y="1598118"/>
                  <a:chExt cx="857488" cy="1126278"/>
                </a:xfrm>
              </p:grpSpPr>
              <p:sp>
                <p:nvSpPr>
                  <p:cNvPr id="108" name="Freeform 5374">
                    <a:extLst>
                      <a:ext uri="{FF2B5EF4-FFF2-40B4-BE49-F238E27FC236}">
                        <a16:creationId xmlns:a16="http://schemas.microsoft.com/office/drawing/2014/main" id="{ECE2AB4F-8EF4-4C4E-A19E-298986EF10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28299" y="1600810"/>
                    <a:ext cx="852451" cy="1123586"/>
                  </a:xfrm>
                  <a:prstGeom prst="roundRect">
                    <a:avLst>
                      <a:gd name="adj" fmla="val 7728"/>
                    </a:avLst>
                  </a:prstGeom>
                  <a:gradFill>
                    <a:gsLst>
                      <a:gs pos="100000">
                        <a:srgbClr val="A5A5A5"/>
                      </a:gs>
                      <a:gs pos="0">
                        <a:srgbClr val="A5A5A5">
                          <a:lumMod val="60000"/>
                          <a:lumOff val="40000"/>
                        </a:srgbClr>
                      </a:gs>
                    </a:gsLst>
                    <a:path path="circle">
                      <a:fillToRect l="50000" t="50000" r="50000" b="50000"/>
                    </a:path>
                  </a:gradFill>
                  <a:ln w="1270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9" name="Freeform 5376">
                    <a:extLst>
                      <a:ext uri="{FF2B5EF4-FFF2-40B4-BE49-F238E27FC236}">
                        <a16:creationId xmlns:a16="http://schemas.microsoft.com/office/drawing/2014/main" id="{22DA9506-241A-49E5-BEE8-26A32EA983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34462" y="1609026"/>
                    <a:ext cx="840125" cy="1107155"/>
                  </a:xfrm>
                  <a:prstGeom prst="roundRect">
                    <a:avLst>
                      <a:gd name="adj" fmla="val 7030"/>
                    </a:avLst>
                  </a:prstGeom>
                  <a:gradFill flip="none" rotWithShape="1">
                    <a:gsLst>
                      <a:gs pos="100000">
                        <a:srgbClr val="000000">
                          <a:lumMod val="50000"/>
                          <a:lumOff val="50000"/>
                        </a:srgbClr>
                      </a:gs>
                      <a:gs pos="0">
                        <a:srgbClr val="000000">
                          <a:lumMod val="50000"/>
                          <a:lumOff val="50000"/>
                        </a:srgbClr>
                      </a:gs>
                    </a:gsLst>
                    <a:lin ang="16200000" scaled="1"/>
                    <a:tileRect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rPr>
                      <a:t>                      </a:t>
                    </a:r>
                  </a:p>
                </p:txBody>
              </p:sp>
              <p:sp>
                <p:nvSpPr>
                  <p:cNvPr id="110" name="Rectangle 109">
                    <a:extLst>
                      <a:ext uri="{FF2B5EF4-FFF2-40B4-BE49-F238E27FC236}">
                        <a16:creationId xmlns:a16="http://schemas.microsoft.com/office/drawing/2014/main" id="{3E2193A9-DA89-4179-A643-BE090BBEB56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14571" y="1680919"/>
                    <a:ext cx="681958" cy="928448"/>
                  </a:xfrm>
                  <a:prstGeom prst="rect">
                    <a:avLst/>
                  </a:prstGeom>
                  <a:solidFill>
                    <a:srgbClr val="FFFFFF"/>
                  </a:solidFill>
                  <a:ln w="0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1" name="Freeform 302">
                    <a:extLst>
                      <a:ext uri="{FF2B5EF4-FFF2-40B4-BE49-F238E27FC236}">
                        <a16:creationId xmlns:a16="http://schemas.microsoft.com/office/drawing/2014/main" id="{AEB45A56-FB72-48E2-93DA-CC26B2AEBE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53498" y="2646342"/>
                    <a:ext cx="2055" cy="8216"/>
                  </a:xfrm>
                  <a:custGeom>
                    <a:avLst/>
                    <a:gdLst>
                      <a:gd name="T0" fmla="*/ 1 w 1"/>
                      <a:gd name="T1" fmla="*/ 4 h 4"/>
                      <a:gd name="T2" fmla="*/ 0 w 1"/>
                      <a:gd name="T3" fmla="*/ 3 h 4"/>
                      <a:gd name="T4" fmla="*/ 0 w 1"/>
                      <a:gd name="T5" fmla="*/ 0 h 4"/>
                      <a:gd name="T6" fmla="*/ 1 w 1"/>
                      <a:gd name="T7" fmla="*/ 0 h 4"/>
                      <a:gd name="T8" fmla="*/ 1 w 1"/>
                      <a:gd name="T9" fmla="*/ 0 h 4"/>
                      <a:gd name="T10" fmla="*/ 1 w 1"/>
                      <a:gd name="T11" fmla="*/ 3 h 4"/>
                      <a:gd name="T12" fmla="*/ 1 w 1"/>
                      <a:gd name="T13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" h="4">
                        <a:moveTo>
                          <a:pt x="1" y="4"/>
                        </a:moveTo>
                        <a:lnTo>
                          <a:pt x="0" y="3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1" y="3"/>
                        </a:lnTo>
                        <a:lnTo>
                          <a:pt x="1" y="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2" name="Freeform 303">
                    <a:extLst>
                      <a:ext uri="{FF2B5EF4-FFF2-40B4-BE49-F238E27FC236}">
                        <a16:creationId xmlns:a16="http://schemas.microsoft.com/office/drawing/2014/main" id="{5C9E39E6-45AE-4C50-A80D-2EA9551A15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9118" y="2650449"/>
                    <a:ext cx="30812" cy="26703"/>
                  </a:xfrm>
                  <a:custGeom>
                    <a:avLst/>
                    <a:gdLst>
                      <a:gd name="T0" fmla="*/ 9 w 15"/>
                      <a:gd name="T1" fmla="*/ 0 h 13"/>
                      <a:gd name="T2" fmla="*/ 9 w 15"/>
                      <a:gd name="T3" fmla="*/ 1 h 13"/>
                      <a:gd name="T4" fmla="*/ 11 w 15"/>
                      <a:gd name="T5" fmla="*/ 1 h 13"/>
                      <a:gd name="T6" fmla="*/ 13 w 15"/>
                      <a:gd name="T7" fmla="*/ 4 h 13"/>
                      <a:gd name="T8" fmla="*/ 13 w 15"/>
                      <a:gd name="T9" fmla="*/ 6 h 13"/>
                      <a:gd name="T10" fmla="*/ 12 w 15"/>
                      <a:gd name="T11" fmla="*/ 9 h 13"/>
                      <a:gd name="T12" fmla="*/ 11 w 15"/>
                      <a:gd name="T13" fmla="*/ 12 h 13"/>
                      <a:gd name="T14" fmla="*/ 8 w 15"/>
                      <a:gd name="T15" fmla="*/ 12 h 13"/>
                      <a:gd name="T16" fmla="*/ 6 w 15"/>
                      <a:gd name="T17" fmla="*/ 12 h 13"/>
                      <a:gd name="T18" fmla="*/ 3 w 15"/>
                      <a:gd name="T19" fmla="*/ 9 h 13"/>
                      <a:gd name="T20" fmla="*/ 2 w 15"/>
                      <a:gd name="T21" fmla="*/ 6 h 13"/>
                      <a:gd name="T22" fmla="*/ 3 w 15"/>
                      <a:gd name="T23" fmla="*/ 4 h 13"/>
                      <a:gd name="T24" fmla="*/ 4 w 15"/>
                      <a:gd name="T25" fmla="*/ 1 h 13"/>
                      <a:gd name="T26" fmla="*/ 7 w 15"/>
                      <a:gd name="T27" fmla="*/ 1 h 13"/>
                      <a:gd name="T28" fmla="*/ 7 w 15"/>
                      <a:gd name="T29" fmla="*/ 0 h 13"/>
                      <a:gd name="T30" fmla="*/ 4 w 15"/>
                      <a:gd name="T31" fmla="*/ 1 h 13"/>
                      <a:gd name="T32" fmla="*/ 2 w 15"/>
                      <a:gd name="T33" fmla="*/ 2 h 13"/>
                      <a:gd name="T34" fmla="*/ 0 w 15"/>
                      <a:gd name="T35" fmla="*/ 6 h 13"/>
                      <a:gd name="T36" fmla="*/ 2 w 15"/>
                      <a:gd name="T37" fmla="*/ 9 h 13"/>
                      <a:gd name="T38" fmla="*/ 4 w 15"/>
                      <a:gd name="T39" fmla="*/ 12 h 13"/>
                      <a:gd name="T40" fmla="*/ 8 w 15"/>
                      <a:gd name="T41" fmla="*/ 13 h 13"/>
                      <a:gd name="T42" fmla="*/ 11 w 15"/>
                      <a:gd name="T43" fmla="*/ 12 h 13"/>
                      <a:gd name="T44" fmla="*/ 13 w 15"/>
                      <a:gd name="T45" fmla="*/ 9 h 13"/>
                      <a:gd name="T46" fmla="*/ 15 w 15"/>
                      <a:gd name="T47" fmla="*/ 6 h 13"/>
                      <a:gd name="T48" fmla="*/ 13 w 15"/>
                      <a:gd name="T49" fmla="*/ 2 h 13"/>
                      <a:gd name="T50" fmla="*/ 12 w 15"/>
                      <a:gd name="T51" fmla="*/ 1 h 13"/>
                      <a:gd name="T52" fmla="*/ 9 w 15"/>
                      <a:gd name="T53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15" h="13">
                        <a:moveTo>
                          <a:pt x="9" y="0"/>
                        </a:moveTo>
                        <a:lnTo>
                          <a:pt x="9" y="1"/>
                        </a:lnTo>
                        <a:lnTo>
                          <a:pt x="11" y="1"/>
                        </a:lnTo>
                        <a:lnTo>
                          <a:pt x="13" y="4"/>
                        </a:lnTo>
                        <a:lnTo>
                          <a:pt x="13" y="6"/>
                        </a:lnTo>
                        <a:lnTo>
                          <a:pt x="12" y="9"/>
                        </a:lnTo>
                        <a:lnTo>
                          <a:pt x="11" y="12"/>
                        </a:lnTo>
                        <a:lnTo>
                          <a:pt x="8" y="12"/>
                        </a:lnTo>
                        <a:lnTo>
                          <a:pt x="6" y="12"/>
                        </a:lnTo>
                        <a:lnTo>
                          <a:pt x="3" y="9"/>
                        </a:lnTo>
                        <a:lnTo>
                          <a:pt x="2" y="6"/>
                        </a:lnTo>
                        <a:lnTo>
                          <a:pt x="3" y="4"/>
                        </a:lnTo>
                        <a:lnTo>
                          <a:pt x="4" y="1"/>
                        </a:lnTo>
                        <a:lnTo>
                          <a:pt x="7" y="1"/>
                        </a:lnTo>
                        <a:lnTo>
                          <a:pt x="7" y="0"/>
                        </a:lnTo>
                        <a:lnTo>
                          <a:pt x="4" y="1"/>
                        </a:lnTo>
                        <a:lnTo>
                          <a:pt x="2" y="2"/>
                        </a:lnTo>
                        <a:lnTo>
                          <a:pt x="0" y="6"/>
                        </a:lnTo>
                        <a:lnTo>
                          <a:pt x="2" y="9"/>
                        </a:lnTo>
                        <a:lnTo>
                          <a:pt x="4" y="12"/>
                        </a:lnTo>
                        <a:lnTo>
                          <a:pt x="8" y="13"/>
                        </a:lnTo>
                        <a:lnTo>
                          <a:pt x="11" y="12"/>
                        </a:lnTo>
                        <a:lnTo>
                          <a:pt x="13" y="9"/>
                        </a:lnTo>
                        <a:lnTo>
                          <a:pt x="15" y="6"/>
                        </a:lnTo>
                        <a:lnTo>
                          <a:pt x="13" y="2"/>
                        </a:lnTo>
                        <a:lnTo>
                          <a:pt x="12" y="1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3" name="Freeform 304">
                    <a:extLst>
                      <a:ext uri="{FF2B5EF4-FFF2-40B4-BE49-F238E27FC236}">
                        <a16:creationId xmlns:a16="http://schemas.microsoft.com/office/drawing/2014/main" id="{2AD58EA5-425F-4A6B-BFFB-54E49284F9F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18576" y="1637783"/>
                    <a:ext cx="71895" cy="8216"/>
                  </a:xfrm>
                  <a:custGeom>
                    <a:avLst/>
                    <a:gdLst>
                      <a:gd name="T0" fmla="*/ 2 w 35"/>
                      <a:gd name="T1" fmla="*/ 4 h 4"/>
                      <a:gd name="T2" fmla="*/ 34 w 35"/>
                      <a:gd name="T3" fmla="*/ 4 h 4"/>
                      <a:gd name="T4" fmla="*/ 35 w 35"/>
                      <a:gd name="T5" fmla="*/ 3 h 4"/>
                      <a:gd name="T6" fmla="*/ 35 w 35"/>
                      <a:gd name="T7" fmla="*/ 1 h 4"/>
                      <a:gd name="T8" fmla="*/ 35 w 35"/>
                      <a:gd name="T9" fmla="*/ 0 h 4"/>
                      <a:gd name="T10" fmla="*/ 34 w 35"/>
                      <a:gd name="T11" fmla="*/ 0 h 4"/>
                      <a:gd name="T12" fmla="*/ 2 w 35"/>
                      <a:gd name="T13" fmla="*/ 0 h 4"/>
                      <a:gd name="T14" fmla="*/ 0 w 35"/>
                      <a:gd name="T15" fmla="*/ 0 h 4"/>
                      <a:gd name="T16" fmla="*/ 0 w 35"/>
                      <a:gd name="T17" fmla="*/ 1 h 4"/>
                      <a:gd name="T18" fmla="*/ 0 w 35"/>
                      <a:gd name="T19" fmla="*/ 3 h 4"/>
                      <a:gd name="T20" fmla="*/ 2 w 35"/>
                      <a:gd name="T21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35" h="4">
                        <a:moveTo>
                          <a:pt x="2" y="4"/>
                        </a:moveTo>
                        <a:lnTo>
                          <a:pt x="34" y="4"/>
                        </a:lnTo>
                        <a:lnTo>
                          <a:pt x="35" y="3"/>
                        </a:lnTo>
                        <a:lnTo>
                          <a:pt x="35" y="1"/>
                        </a:lnTo>
                        <a:lnTo>
                          <a:pt x="35" y="0"/>
                        </a:lnTo>
                        <a:lnTo>
                          <a:pt x="34" y="0"/>
                        </a:lnTo>
                        <a:lnTo>
                          <a:pt x="2" y="0"/>
                        </a:lnTo>
                        <a:lnTo>
                          <a:pt x="0" y="0"/>
                        </a:lnTo>
                        <a:lnTo>
                          <a:pt x="0" y="1"/>
                        </a:lnTo>
                        <a:lnTo>
                          <a:pt x="0" y="3"/>
                        </a:lnTo>
                        <a:lnTo>
                          <a:pt x="2" y="4"/>
                        </a:lnTo>
                        <a:close/>
                      </a:path>
                    </a:pathLst>
                  </a:custGeom>
                  <a:solidFill>
                    <a:srgbClr val="162B33"/>
                  </a:solidFill>
                  <a:ln w="0">
                    <a:solidFill>
                      <a:srgbClr val="162B33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4" name="Freeform 305">
                    <a:extLst>
                      <a:ext uri="{FF2B5EF4-FFF2-40B4-BE49-F238E27FC236}">
                        <a16:creationId xmlns:a16="http://schemas.microsoft.com/office/drawing/2014/main" id="{A0782E2F-EDDD-4F78-8180-67E8322E58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21282" y="1637783"/>
                    <a:ext cx="6163" cy="8216"/>
                  </a:xfrm>
                  <a:custGeom>
                    <a:avLst/>
                    <a:gdLst>
                      <a:gd name="T0" fmla="*/ 3 w 3"/>
                      <a:gd name="T1" fmla="*/ 1 h 4"/>
                      <a:gd name="T2" fmla="*/ 2 w 3"/>
                      <a:gd name="T3" fmla="*/ 3 h 4"/>
                      <a:gd name="T4" fmla="*/ 1 w 3"/>
                      <a:gd name="T5" fmla="*/ 4 h 4"/>
                      <a:gd name="T6" fmla="*/ 0 w 3"/>
                      <a:gd name="T7" fmla="*/ 3 h 4"/>
                      <a:gd name="T8" fmla="*/ 0 w 3"/>
                      <a:gd name="T9" fmla="*/ 1 h 4"/>
                      <a:gd name="T10" fmla="*/ 0 w 3"/>
                      <a:gd name="T11" fmla="*/ 0 h 4"/>
                      <a:gd name="T12" fmla="*/ 1 w 3"/>
                      <a:gd name="T13" fmla="*/ 0 h 4"/>
                      <a:gd name="T14" fmla="*/ 2 w 3"/>
                      <a:gd name="T15" fmla="*/ 0 h 4"/>
                      <a:gd name="T16" fmla="*/ 3 w 3"/>
                      <a:gd name="T1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4">
                        <a:moveTo>
                          <a:pt x="3" y="1"/>
                        </a:moveTo>
                        <a:lnTo>
                          <a:pt x="2" y="3"/>
                        </a:lnTo>
                        <a:lnTo>
                          <a:pt x="1" y="4"/>
                        </a:lnTo>
                        <a:lnTo>
                          <a:pt x="0" y="3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5" name="Freeform 306">
                    <a:extLst>
                      <a:ext uri="{FF2B5EF4-FFF2-40B4-BE49-F238E27FC236}">
                        <a16:creationId xmlns:a16="http://schemas.microsoft.com/office/drawing/2014/main" id="{15C9A8A1-D1F4-4A71-937A-593DDD6BA1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17173" y="1635729"/>
                    <a:ext cx="10272" cy="10272"/>
                  </a:xfrm>
                  <a:custGeom>
                    <a:avLst/>
                    <a:gdLst>
                      <a:gd name="T0" fmla="*/ 5 w 5"/>
                      <a:gd name="T1" fmla="*/ 2 h 5"/>
                      <a:gd name="T2" fmla="*/ 4 w 5"/>
                      <a:gd name="T3" fmla="*/ 2 h 5"/>
                      <a:gd name="T4" fmla="*/ 4 w 5"/>
                      <a:gd name="T5" fmla="*/ 4 h 5"/>
                      <a:gd name="T6" fmla="*/ 3 w 5"/>
                      <a:gd name="T7" fmla="*/ 4 h 5"/>
                      <a:gd name="T8" fmla="*/ 3 w 5"/>
                      <a:gd name="T9" fmla="*/ 4 h 5"/>
                      <a:gd name="T10" fmla="*/ 2 w 5"/>
                      <a:gd name="T11" fmla="*/ 2 h 5"/>
                      <a:gd name="T12" fmla="*/ 3 w 5"/>
                      <a:gd name="T13" fmla="*/ 2 h 5"/>
                      <a:gd name="T14" fmla="*/ 3 w 5"/>
                      <a:gd name="T15" fmla="*/ 1 h 5"/>
                      <a:gd name="T16" fmla="*/ 4 w 5"/>
                      <a:gd name="T17" fmla="*/ 2 h 5"/>
                      <a:gd name="T18" fmla="*/ 4 w 5"/>
                      <a:gd name="T19" fmla="*/ 2 h 5"/>
                      <a:gd name="T20" fmla="*/ 5 w 5"/>
                      <a:gd name="T21" fmla="*/ 2 h 5"/>
                      <a:gd name="T22" fmla="*/ 5 w 5"/>
                      <a:gd name="T23" fmla="*/ 1 h 5"/>
                      <a:gd name="T24" fmla="*/ 3 w 5"/>
                      <a:gd name="T25" fmla="*/ 0 h 5"/>
                      <a:gd name="T26" fmla="*/ 2 w 5"/>
                      <a:gd name="T27" fmla="*/ 1 h 5"/>
                      <a:gd name="T28" fmla="*/ 0 w 5"/>
                      <a:gd name="T29" fmla="*/ 2 h 5"/>
                      <a:gd name="T30" fmla="*/ 2 w 5"/>
                      <a:gd name="T31" fmla="*/ 5 h 5"/>
                      <a:gd name="T32" fmla="*/ 3 w 5"/>
                      <a:gd name="T33" fmla="*/ 5 h 5"/>
                      <a:gd name="T34" fmla="*/ 5 w 5"/>
                      <a:gd name="T35" fmla="*/ 5 h 5"/>
                      <a:gd name="T36" fmla="*/ 5 w 5"/>
                      <a:gd name="T37" fmla="*/ 2 h 5"/>
                      <a:gd name="T38" fmla="*/ 5 w 5"/>
                      <a:gd name="T39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5" h="5">
                        <a:moveTo>
                          <a:pt x="5" y="2"/>
                        </a:moveTo>
                        <a:lnTo>
                          <a:pt x="4" y="2"/>
                        </a:lnTo>
                        <a:lnTo>
                          <a:pt x="4" y="4"/>
                        </a:lnTo>
                        <a:lnTo>
                          <a:pt x="3" y="4"/>
                        </a:lnTo>
                        <a:lnTo>
                          <a:pt x="3" y="4"/>
                        </a:lnTo>
                        <a:lnTo>
                          <a:pt x="2" y="2"/>
                        </a:lnTo>
                        <a:lnTo>
                          <a:pt x="3" y="2"/>
                        </a:lnTo>
                        <a:lnTo>
                          <a:pt x="3" y="1"/>
                        </a:lnTo>
                        <a:lnTo>
                          <a:pt x="4" y="2"/>
                        </a:lnTo>
                        <a:lnTo>
                          <a:pt x="4" y="2"/>
                        </a:lnTo>
                        <a:lnTo>
                          <a:pt x="5" y="2"/>
                        </a:lnTo>
                        <a:lnTo>
                          <a:pt x="5" y="1"/>
                        </a:lnTo>
                        <a:lnTo>
                          <a:pt x="3" y="0"/>
                        </a:lnTo>
                        <a:lnTo>
                          <a:pt x="2" y="1"/>
                        </a:lnTo>
                        <a:lnTo>
                          <a:pt x="0" y="2"/>
                        </a:lnTo>
                        <a:lnTo>
                          <a:pt x="2" y="5"/>
                        </a:lnTo>
                        <a:lnTo>
                          <a:pt x="3" y="5"/>
                        </a:lnTo>
                        <a:lnTo>
                          <a:pt x="5" y="5"/>
                        </a:lnTo>
                        <a:lnTo>
                          <a:pt x="5" y="2"/>
                        </a:lnTo>
                        <a:lnTo>
                          <a:pt x="5" y="2"/>
                        </a:lnTo>
                        <a:close/>
                      </a:path>
                    </a:pathLst>
                  </a:custGeom>
                  <a:solidFill>
                    <a:srgbClr val="162B33"/>
                  </a:solidFill>
                  <a:ln w="0">
                    <a:solidFill>
                      <a:srgbClr val="162B33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6" name="Freeform 307">
                    <a:extLst>
                      <a:ext uri="{FF2B5EF4-FFF2-40B4-BE49-F238E27FC236}">
                        <a16:creationId xmlns:a16="http://schemas.microsoft.com/office/drawing/2014/main" id="{A827E992-B333-4266-BBD1-E07438277D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43226" y="1637783"/>
                    <a:ext cx="47245" cy="8216"/>
                  </a:xfrm>
                  <a:custGeom>
                    <a:avLst/>
                    <a:gdLst>
                      <a:gd name="T0" fmla="*/ 22 w 23"/>
                      <a:gd name="T1" fmla="*/ 0 h 4"/>
                      <a:gd name="T2" fmla="*/ 0 w 23"/>
                      <a:gd name="T3" fmla="*/ 0 h 4"/>
                      <a:gd name="T4" fmla="*/ 0 w 23"/>
                      <a:gd name="T5" fmla="*/ 4 h 4"/>
                      <a:gd name="T6" fmla="*/ 22 w 23"/>
                      <a:gd name="T7" fmla="*/ 4 h 4"/>
                      <a:gd name="T8" fmla="*/ 23 w 23"/>
                      <a:gd name="T9" fmla="*/ 3 h 4"/>
                      <a:gd name="T10" fmla="*/ 23 w 23"/>
                      <a:gd name="T11" fmla="*/ 1 h 4"/>
                      <a:gd name="T12" fmla="*/ 23 w 23"/>
                      <a:gd name="T13" fmla="*/ 0 h 4"/>
                      <a:gd name="T14" fmla="*/ 22 w 23"/>
                      <a:gd name="T1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3" h="4">
                        <a:moveTo>
                          <a:pt x="22" y="0"/>
                        </a:moveTo>
                        <a:lnTo>
                          <a:pt x="0" y="0"/>
                        </a:lnTo>
                        <a:lnTo>
                          <a:pt x="0" y="4"/>
                        </a:lnTo>
                        <a:lnTo>
                          <a:pt x="22" y="4"/>
                        </a:lnTo>
                        <a:lnTo>
                          <a:pt x="23" y="3"/>
                        </a:lnTo>
                        <a:lnTo>
                          <a:pt x="23" y="1"/>
                        </a:lnTo>
                        <a:lnTo>
                          <a:pt x="23" y="0"/>
                        </a:lnTo>
                        <a:lnTo>
                          <a:pt x="22" y="0"/>
                        </a:lnTo>
                        <a:close/>
                      </a:path>
                    </a:pathLst>
                  </a:custGeom>
                  <a:solidFill>
                    <a:srgbClr val="92A6A8"/>
                  </a:solidFill>
                  <a:ln w="0">
                    <a:solidFill>
                      <a:srgbClr val="92A6A8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7" name="Freeform 308">
                    <a:extLst>
                      <a:ext uri="{FF2B5EF4-FFF2-40B4-BE49-F238E27FC236}">
                        <a16:creationId xmlns:a16="http://schemas.microsoft.com/office/drawing/2014/main" id="{32C1EA6D-C978-47C3-8B84-8A7A229D38F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21282" y="1637783"/>
                    <a:ext cx="6163" cy="6163"/>
                  </a:xfrm>
                  <a:custGeom>
                    <a:avLst/>
                    <a:gdLst>
                      <a:gd name="T0" fmla="*/ 1 w 3"/>
                      <a:gd name="T1" fmla="*/ 0 h 3"/>
                      <a:gd name="T2" fmla="*/ 1 w 3"/>
                      <a:gd name="T3" fmla="*/ 1 h 3"/>
                      <a:gd name="T4" fmla="*/ 0 w 3"/>
                      <a:gd name="T5" fmla="*/ 1 h 3"/>
                      <a:gd name="T6" fmla="*/ 1 w 3"/>
                      <a:gd name="T7" fmla="*/ 3 h 3"/>
                      <a:gd name="T8" fmla="*/ 1 w 3"/>
                      <a:gd name="T9" fmla="*/ 3 h 3"/>
                      <a:gd name="T10" fmla="*/ 2 w 3"/>
                      <a:gd name="T11" fmla="*/ 3 h 3"/>
                      <a:gd name="T12" fmla="*/ 2 w 3"/>
                      <a:gd name="T13" fmla="*/ 1 h 3"/>
                      <a:gd name="T14" fmla="*/ 3 w 3"/>
                      <a:gd name="T15" fmla="*/ 1 h 3"/>
                      <a:gd name="T16" fmla="*/ 2 w 3"/>
                      <a:gd name="T17" fmla="*/ 1 h 3"/>
                      <a:gd name="T18" fmla="*/ 2 w 3"/>
                      <a:gd name="T19" fmla="*/ 1 h 3"/>
                      <a:gd name="T20" fmla="*/ 1 w 3"/>
                      <a:gd name="T21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3" h="3">
                        <a:moveTo>
                          <a:pt x="1" y="0"/>
                        </a:moveTo>
                        <a:lnTo>
                          <a:pt x="1" y="1"/>
                        </a:lnTo>
                        <a:lnTo>
                          <a:pt x="0" y="1"/>
                        </a:lnTo>
                        <a:lnTo>
                          <a:pt x="1" y="3"/>
                        </a:lnTo>
                        <a:lnTo>
                          <a:pt x="1" y="3"/>
                        </a:lnTo>
                        <a:lnTo>
                          <a:pt x="2" y="3"/>
                        </a:lnTo>
                        <a:lnTo>
                          <a:pt x="2" y="1"/>
                        </a:lnTo>
                        <a:lnTo>
                          <a:pt x="3" y="1"/>
                        </a:lnTo>
                        <a:lnTo>
                          <a:pt x="2" y="1"/>
                        </a:lnTo>
                        <a:lnTo>
                          <a:pt x="2" y="1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7F9296"/>
                  </a:solidFill>
                  <a:ln w="0">
                    <a:solidFill>
                      <a:srgbClr val="7F9296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8" name="Freeform 309">
                    <a:extLst>
                      <a:ext uri="{FF2B5EF4-FFF2-40B4-BE49-F238E27FC236}">
                        <a16:creationId xmlns:a16="http://schemas.microsoft.com/office/drawing/2014/main" id="{C54C2E67-DC87-4484-89FE-1CDE9C18DD8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1817173" y="1635729"/>
                    <a:ext cx="10272" cy="10272"/>
                  </a:xfrm>
                  <a:custGeom>
                    <a:avLst/>
                    <a:gdLst>
                      <a:gd name="T0" fmla="*/ 5 w 5"/>
                      <a:gd name="T1" fmla="*/ 2 h 5"/>
                      <a:gd name="T2" fmla="*/ 5 w 5"/>
                      <a:gd name="T3" fmla="*/ 2 h 5"/>
                      <a:gd name="T4" fmla="*/ 3 w 5"/>
                      <a:gd name="T5" fmla="*/ 0 h 5"/>
                      <a:gd name="T6" fmla="*/ 2 w 5"/>
                      <a:gd name="T7" fmla="*/ 1 h 5"/>
                      <a:gd name="T8" fmla="*/ 0 w 5"/>
                      <a:gd name="T9" fmla="*/ 2 h 5"/>
                      <a:gd name="T10" fmla="*/ 2 w 5"/>
                      <a:gd name="T11" fmla="*/ 5 h 5"/>
                      <a:gd name="T12" fmla="*/ 3 w 5"/>
                      <a:gd name="T13" fmla="*/ 5 h 5"/>
                      <a:gd name="T14" fmla="*/ 5 w 5"/>
                      <a:gd name="T15" fmla="*/ 5 h 5"/>
                      <a:gd name="T16" fmla="*/ 5 w 5"/>
                      <a:gd name="T17" fmla="*/ 2 h 5"/>
                      <a:gd name="T18" fmla="*/ 4 w 5"/>
                      <a:gd name="T19" fmla="*/ 2 h 5"/>
                      <a:gd name="T20" fmla="*/ 4 w 5"/>
                      <a:gd name="T21" fmla="*/ 4 h 5"/>
                      <a:gd name="T22" fmla="*/ 3 w 5"/>
                      <a:gd name="T23" fmla="*/ 4 h 5"/>
                      <a:gd name="T24" fmla="*/ 3 w 5"/>
                      <a:gd name="T25" fmla="*/ 4 h 5"/>
                      <a:gd name="T26" fmla="*/ 2 w 5"/>
                      <a:gd name="T27" fmla="*/ 2 h 5"/>
                      <a:gd name="T28" fmla="*/ 3 w 5"/>
                      <a:gd name="T29" fmla="*/ 2 h 5"/>
                      <a:gd name="T30" fmla="*/ 3 w 5"/>
                      <a:gd name="T31" fmla="*/ 1 h 5"/>
                      <a:gd name="T32" fmla="*/ 4 w 5"/>
                      <a:gd name="T33" fmla="*/ 2 h 5"/>
                      <a:gd name="T34" fmla="*/ 4 w 5"/>
                      <a:gd name="T35" fmla="*/ 2 h 5"/>
                      <a:gd name="T36" fmla="*/ 5 w 5"/>
                      <a:gd name="T37" fmla="*/ 2 h 5"/>
                      <a:gd name="T38" fmla="*/ 5 w 5"/>
                      <a:gd name="T39" fmla="*/ 1 h 5"/>
                      <a:gd name="T40" fmla="*/ 3 w 5"/>
                      <a:gd name="T41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5" h="5">
                        <a:moveTo>
                          <a:pt x="5" y="2"/>
                        </a:moveTo>
                        <a:lnTo>
                          <a:pt x="5" y="2"/>
                        </a:lnTo>
                        <a:close/>
                        <a:moveTo>
                          <a:pt x="3" y="0"/>
                        </a:moveTo>
                        <a:lnTo>
                          <a:pt x="2" y="1"/>
                        </a:lnTo>
                        <a:lnTo>
                          <a:pt x="0" y="2"/>
                        </a:lnTo>
                        <a:lnTo>
                          <a:pt x="2" y="5"/>
                        </a:lnTo>
                        <a:lnTo>
                          <a:pt x="3" y="5"/>
                        </a:lnTo>
                        <a:lnTo>
                          <a:pt x="5" y="5"/>
                        </a:lnTo>
                        <a:lnTo>
                          <a:pt x="5" y="2"/>
                        </a:lnTo>
                        <a:lnTo>
                          <a:pt x="4" y="2"/>
                        </a:lnTo>
                        <a:lnTo>
                          <a:pt x="4" y="4"/>
                        </a:lnTo>
                        <a:lnTo>
                          <a:pt x="3" y="4"/>
                        </a:lnTo>
                        <a:lnTo>
                          <a:pt x="3" y="4"/>
                        </a:lnTo>
                        <a:lnTo>
                          <a:pt x="2" y="2"/>
                        </a:lnTo>
                        <a:lnTo>
                          <a:pt x="3" y="2"/>
                        </a:lnTo>
                        <a:lnTo>
                          <a:pt x="3" y="1"/>
                        </a:lnTo>
                        <a:lnTo>
                          <a:pt x="4" y="2"/>
                        </a:lnTo>
                        <a:lnTo>
                          <a:pt x="4" y="2"/>
                        </a:lnTo>
                        <a:lnTo>
                          <a:pt x="5" y="2"/>
                        </a:lnTo>
                        <a:lnTo>
                          <a:pt x="5" y="1"/>
                        </a:lnTo>
                        <a:lnTo>
                          <a:pt x="3" y="0"/>
                        </a:lnTo>
                        <a:close/>
                      </a:path>
                    </a:pathLst>
                  </a:custGeom>
                  <a:solidFill>
                    <a:srgbClr val="92A6A8"/>
                  </a:solidFill>
                  <a:ln w="0">
                    <a:solidFill>
                      <a:srgbClr val="92A6A8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9" name="Freeform 310">
                    <a:extLst>
                      <a:ext uri="{FF2B5EF4-FFF2-40B4-BE49-F238E27FC236}">
                        <a16:creationId xmlns:a16="http://schemas.microsoft.com/office/drawing/2014/main" id="{4E9383F0-3470-4281-86DC-1DE5C11025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613675" y="1598118"/>
                    <a:ext cx="572112" cy="757686"/>
                  </a:xfrm>
                  <a:custGeom>
                    <a:avLst/>
                    <a:gdLst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53928 h 702985"/>
                      <a:gd name="connsiteX5" fmla="*/ 233045 w 233045"/>
                      <a:gd name="connsiteY5" fmla="*/ 702985 h 702985"/>
                      <a:gd name="connsiteX6" fmla="*/ 196451 w 233045"/>
                      <a:gd name="connsiteY6" fmla="*/ 595130 h 702985"/>
                      <a:gd name="connsiteX7" fmla="*/ 196451 w 233045"/>
                      <a:gd name="connsiteY7" fmla="*/ 595129 h 702985"/>
                      <a:gd name="connsiteX8" fmla="*/ 46224 w 233045"/>
                      <a:gd name="connsiteY8" fmla="*/ 140597 h 702985"/>
                      <a:gd name="connsiteX9" fmla="*/ 36594 w 233045"/>
                      <a:gd name="connsiteY9" fmla="*/ 107855 h 702985"/>
                      <a:gd name="connsiteX10" fmla="*/ 55854 w 233045"/>
                      <a:gd name="connsiteY10" fmla="*/ 107855 h 702985"/>
                      <a:gd name="connsiteX11" fmla="*/ 59706 w 233045"/>
                      <a:gd name="connsiteY11" fmla="*/ 107855 h 702985"/>
                      <a:gd name="connsiteX12" fmla="*/ 63558 w 233045"/>
                      <a:gd name="connsiteY12" fmla="*/ 104003 h 702985"/>
                      <a:gd name="connsiteX13" fmla="*/ 63558 w 233045"/>
                      <a:gd name="connsiteY13" fmla="*/ 98225 h 702985"/>
                      <a:gd name="connsiteX14" fmla="*/ 63558 w 233045"/>
                      <a:gd name="connsiteY14" fmla="*/ 96299 h 702985"/>
                      <a:gd name="connsiteX15" fmla="*/ 59706 w 233045"/>
                      <a:gd name="connsiteY15" fmla="*/ 90521 h 702985"/>
                      <a:gd name="connsiteX16" fmla="*/ 55854 w 233045"/>
                      <a:gd name="connsiteY16" fmla="*/ 90521 h 702985"/>
                      <a:gd name="connsiteX17" fmla="*/ 30816 w 233045"/>
                      <a:gd name="connsiteY17" fmla="*/ 90521 h 702985"/>
                      <a:gd name="connsiteX18" fmla="*/ 23112 w 233045"/>
                      <a:gd name="connsiteY18" fmla="*/ 73188 h 702985"/>
                      <a:gd name="connsiteX19" fmla="*/ 26964 w 233045"/>
                      <a:gd name="connsiteY19" fmla="*/ 71262 h 702985"/>
                      <a:gd name="connsiteX20" fmla="*/ 28890 w 233045"/>
                      <a:gd name="connsiteY20" fmla="*/ 67410 h 702985"/>
                      <a:gd name="connsiteX21" fmla="*/ 26964 w 233045"/>
                      <a:gd name="connsiteY21" fmla="*/ 65484 h 702985"/>
                      <a:gd name="connsiteX22" fmla="*/ 23112 w 233045"/>
                      <a:gd name="connsiteY22" fmla="*/ 63558 h 702985"/>
                      <a:gd name="connsiteX23" fmla="*/ 21186 w 233045"/>
                      <a:gd name="connsiteY23" fmla="*/ 61632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25341 w 233045"/>
                      <a:gd name="connsiteY3" fmla="*/ 28890 h 702985"/>
                      <a:gd name="connsiteX4" fmla="*/ 233045 w 233045"/>
                      <a:gd name="connsiteY4" fmla="*/ 702985 h 702985"/>
                      <a:gd name="connsiteX5" fmla="*/ 196451 w 233045"/>
                      <a:gd name="connsiteY5" fmla="*/ 595130 h 702985"/>
                      <a:gd name="connsiteX6" fmla="*/ 196451 w 233045"/>
                      <a:gd name="connsiteY6" fmla="*/ 595129 h 702985"/>
                      <a:gd name="connsiteX7" fmla="*/ 46224 w 233045"/>
                      <a:gd name="connsiteY7" fmla="*/ 140597 h 702985"/>
                      <a:gd name="connsiteX8" fmla="*/ 36594 w 233045"/>
                      <a:gd name="connsiteY8" fmla="*/ 107855 h 702985"/>
                      <a:gd name="connsiteX9" fmla="*/ 55854 w 233045"/>
                      <a:gd name="connsiteY9" fmla="*/ 107855 h 702985"/>
                      <a:gd name="connsiteX10" fmla="*/ 59706 w 233045"/>
                      <a:gd name="connsiteY10" fmla="*/ 107855 h 702985"/>
                      <a:gd name="connsiteX11" fmla="*/ 63558 w 233045"/>
                      <a:gd name="connsiteY11" fmla="*/ 104003 h 702985"/>
                      <a:gd name="connsiteX12" fmla="*/ 63558 w 233045"/>
                      <a:gd name="connsiteY12" fmla="*/ 98225 h 702985"/>
                      <a:gd name="connsiteX13" fmla="*/ 63558 w 233045"/>
                      <a:gd name="connsiteY13" fmla="*/ 96299 h 702985"/>
                      <a:gd name="connsiteX14" fmla="*/ 59706 w 233045"/>
                      <a:gd name="connsiteY14" fmla="*/ 90521 h 702985"/>
                      <a:gd name="connsiteX15" fmla="*/ 55854 w 233045"/>
                      <a:gd name="connsiteY15" fmla="*/ 90521 h 702985"/>
                      <a:gd name="connsiteX16" fmla="*/ 30816 w 233045"/>
                      <a:gd name="connsiteY16" fmla="*/ 90521 h 702985"/>
                      <a:gd name="connsiteX17" fmla="*/ 23112 w 233045"/>
                      <a:gd name="connsiteY17" fmla="*/ 73188 h 702985"/>
                      <a:gd name="connsiteX18" fmla="*/ 26964 w 233045"/>
                      <a:gd name="connsiteY18" fmla="*/ 71262 h 702985"/>
                      <a:gd name="connsiteX19" fmla="*/ 28890 w 233045"/>
                      <a:gd name="connsiteY19" fmla="*/ 67410 h 702985"/>
                      <a:gd name="connsiteX20" fmla="*/ 26964 w 233045"/>
                      <a:gd name="connsiteY20" fmla="*/ 65484 h 702985"/>
                      <a:gd name="connsiteX21" fmla="*/ 23112 w 233045"/>
                      <a:gd name="connsiteY21" fmla="*/ 63558 h 702985"/>
                      <a:gd name="connsiteX22" fmla="*/ 21186 w 233045"/>
                      <a:gd name="connsiteY22" fmla="*/ 61632 h 702985"/>
                      <a:gd name="connsiteX23" fmla="*/ 0 w 233045"/>
                      <a:gd name="connsiteY23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08007 w 233045"/>
                      <a:gd name="connsiteY2" fmla="*/ 7704 h 702985"/>
                      <a:gd name="connsiteX3" fmla="*/ 233045 w 233045"/>
                      <a:gd name="connsiteY3" fmla="*/ 702985 h 702985"/>
                      <a:gd name="connsiteX4" fmla="*/ 196451 w 233045"/>
                      <a:gd name="connsiteY4" fmla="*/ 595130 h 702985"/>
                      <a:gd name="connsiteX5" fmla="*/ 196451 w 233045"/>
                      <a:gd name="connsiteY5" fmla="*/ 595129 h 702985"/>
                      <a:gd name="connsiteX6" fmla="*/ 46224 w 233045"/>
                      <a:gd name="connsiteY6" fmla="*/ 140597 h 702985"/>
                      <a:gd name="connsiteX7" fmla="*/ 36594 w 233045"/>
                      <a:gd name="connsiteY7" fmla="*/ 107855 h 702985"/>
                      <a:gd name="connsiteX8" fmla="*/ 55854 w 233045"/>
                      <a:gd name="connsiteY8" fmla="*/ 107855 h 702985"/>
                      <a:gd name="connsiteX9" fmla="*/ 59706 w 233045"/>
                      <a:gd name="connsiteY9" fmla="*/ 107855 h 702985"/>
                      <a:gd name="connsiteX10" fmla="*/ 63558 w 233045"/>
                      <a:gd name="connsiteY10" fmla="*/ 104003 h 702985"/>
                      <a:gd name="connsiteX11" fmla="*/ 63558 w 233045"/>
                      <a:gd name="connsiteY11" fmla="*/ 98225 h 702985"/>
                      <a:gd name="connsiteX12" fmla="*/ 63558 w 233045"/>
                      <a:gd name="connsiteY12" fmla="*/ 96299 h 702985"/>
                      <a:gd name="connsiteX13" fmla="*/ 59706 w 233045"/>
                      <a:gd name="connsiteY13" fmla="*/ 90521 h 702985"/>
                      <a:gd name="connsiteX14" fmla="*/ 55854 w 233045"/>
                      <a:gd name="connsiteY14" fmla="*/ 90521 h 702985"/>
                      <a:gd name="connsiteX15" fmla="*/ 30816 w 233045"/>
                      <a:gd name="connsiteY15" fmla="*/ 90521 h 702985"/>
                      <a:gd name="connsiteX16" fmla="*/ 23112 w 233045"/>
                      <a:gd name="connsiteY16" fmla="*/ 73188 h 702985"/>
                      <a:gd name="connsiteX17" fmla="*/ 26964 w 233045"/>
                      <a:gd name="connsiteY17" fmla="*/ 71262 h 702985"/>
                      <a:gd name="connsiteX18" fmla="*/ 28890 w 233045"/>
                      <a:gd name="connsiteY18" fmla="*/ 67410 h 702985"/>
                      <a:gd name="connsiteX19" fmla="*/ 26964 w 233045"/>
                      <a:gd name="connsiteY19" fmla="*/ 65484 h 702985"/>
                      <a:gd name="connsiteX20" fmla="*/ 23112 w 233045"/>
                      <a:gd name="connsiteY20" fmla="*/ 63558 h 702985"/>
                      <a:gd name="connsiteX21" fmla="*/ 21186 w 233045"/>
                      <a:gd name="connsiteY21" fmla="*/ 61632 h 702985"/>
                      <a:gd name="connsiteX22" fmla="*/ 0 w 233045"/>
                      <a:gd name="connsiteY22" fmla="*/ 0 h 702985"/>
                      <a:gd name="connsiteX0" fmla="*/ 0 w 233045"/>
                      <a:gd name="connsiteY0" fmla="*/ 0 h 702985"/>
                      <a:gd name="connsiteX1" fmla="*/ 179117 w 233045"/>
                      <a:gd name="connsiteY1" fmla="*/ 0 h 702985"/>
                      <a:gd name="connsiteX2" fmla="*/ 233045 w 233045"/>
                      <a:gd name="connsiteY2" fmla="*/ 702985 h 702985"/>
                      <a:gd name="connsiteX3" fmla="*/ 196451 w 233045"/>
                      <a:gd name="connsiteY3" fmla="*/ 595130 h 702985"/>
                      <a:gd name="connsiteX4" fmla="*/ 196451 w 233045"/>
                      <a:gd name="connsiteY4" fmla="*/ 595129 h 702985"/>
                      <a:gd name="connsiteX5" fmla="*/ 46224 w 233045"/>
                      <a:gd name="connsiteY5" fmla="*/ 140597 h 702985"/>
                      <a:gd name="connsiteX6" fmla="*/ 36594 w 233045"/>
                      <a:gd name="connsiteY6" fmla="*/ 107855 h 702985"/>
                      <a:gd name="connsiteX7" fmla="*/ 55854 w 233045"/>
                      <a:gd name="connsiteY7" fmla="*/ 107855 h 702985"/>
                      <a:gd name="connsiteX8" fmla="*/ 59706 w 233045"/>
                      <a:gd name="connsiteY8" fmla="*/ 107855 h 702985"/>
                      <a:gd name="connsiteX9" fmla="*/ 63558 w 233045"/>
                      <a:gd name="connsiteY9" fmla="*/ 104003 h 702985"/>
                      <a:gd name="connsiteX10" fmla="*/ 63558 w 233045"/>
                      <a:gd name="connsiteY10" fmla="*/ 98225 h 702985"/>
                      <a:gd name="connsiteX11" fmla="*/ 63558 w 233045"/>
                      <a:gd name="connsiteY11" fmla="*/ 96299 h 702985"/>
                      <a:gd name="connsiteX12" fmla="*/ 59706 w 233045"/>
                      <a:gd name="connsiteY12" fmla="*/ 90521 h 702985"/>
                      <a:gd name="connsiteX13" fmla="*/ 55854 w 233045"/>
                      <a:gd name="connsiteY13" fmla="*/ 90521 h 702985"/>
                      <a:gd name="connsiteX14" fmla="*/ 30816 w 233045"/>
                      <a:gd name="connsiteY14" fmla="*/ 90521 h 702985"/>
                      <a:gd name="connsiteX15" fmla="*/ 23112 w 233045"/>
                      <a:gd name="connsiteY15" fmla="*/ 73188 h 702985"/>
                      <a:gd name="connsiteX16" fmla="*/ 26964 w 233045"/>
                      <a:gd name="connsiteY16" fmla="*/ 71262 h 702985"/>
                      <a:gd name="connsiteX17" fmla="*/ 28890 w 233045"/>
                      <a:gd name="connsiteY17" fmla="*/ 67410 h 702985"/>
                      <a:gd name="connsiteX18" fmla="*/ 26964 w 233045"/>
                      <a:gd name="connsiteY18" fmla="*/ 65484 h 702985"/>
                      <a:gd name="connsiteX19" fmla="*/ 23112 w 233045"/>
                      <a:gd name="connsiteY19" fmla="*/ 63558 h 702985"/>
                      <a:gd name="connsiteX20" fmla="*/ 21186 w 233045"/>
                      <a:gd name="connsiteY20" fmla="*/ 61632 h 702985"/>
                      <a:gd name="connsiteX21" fmla="*/ 0 w 233045"/>
                      <a:gd name="connsiteY21" fmla="*/ 0 h 702985"/>
                      <a:gd name="connsiteX0" fmla="*/ 0 w 244974"/>
                      <a:gd name="connsiteY0" fmla="*/ 0 h 702985"/>
                      <a:gd name="connsiteX1" fmla="*/ 244974 w 244974"/>
                      <a:gd name="connsiteY1" fmla="*/ 2533 h 702985"/>
                      <a:gd name="connsiteX2" fmla="*/ 233045 w 244974"/>
                      <a:gd name="connsiteY2" fmla="*/ 702985 h 702985"/>
                      <a:gd name="connsiteX3" fmla="*/ 196451 w 244974"/>
                      <a:gd name="connsiteY3" fmla="*/ 595130 h 702985"/>
                      <a:gd name="connsiteX4" fmla="*/ 196451 w 244974"/>
                      <a:gd name="connsiteY4" fmla="*/ 595129 h 702985"/>
                      <a:gd name="connsiteX5" fmla="*/ 46224 w 244974"/>
                      <a:gd name="connsiteY5" fmla="*/ 140597 h 702985"/>
                      <a:gd name="connsiteX6" fmla="*/ 36594 w 244974"/>
                      <a:gd name="connsiteY6" fmla="*/ 107855 h 702985"/>
                      <a:gd name="connsiteX7" fmla="*/ 55854 w 244974"/>
                      <a:gd name="connsiteY7" fmla="*/ 107855 h 702985"/>
                      <a:gd name="connsiteX8" fmla="*/ 59706 w 244974"/>
                      <a:gd name="connsiteY8" fmla="*/ 107855 h 702985"/>
                      <a:gd name="connsiteX9" fmla="*/ 63558 w 244974"/>
                      <a:gd name="connsiteY9" fmla="*/ 104003 h 702985"/>
                      <a:gd name="connsiteX10" fmla="*/ 63558 w 244974"/>
                      <a:gd name="connsiteY10" fmla="*/ 98225 h 702985"/>
                      <a:gd name="connsiteX11" fmla="*/ 63558 w 244974"/>
                      <a:gd name="connsiteY11" fmla="*/ 96299 h 702985"/>
                      <a:gd name="connsiteX12" fmla="*/ 59706 w 244974"/>
                      <a:gd name="connsiteY12" fmla="*/ 90521 h 702985"/>
                      <a:gd name="connsiteX13" fmla="*/ 55854 w 244974"/>
                      <a:gd name="connsiteY13" fmla="*/ 90521 h 702985"/>
                      <a:gd name="connsiteX14" fmla="*/ 30816 w 244974"/>
                      <a:gd name="connsiteY14" fmla="*/ 90521 h 702985"/>
                      <a:gd name="connsiteX15" fmla="*/ 23112 w 244974"/>
                      <a:gd name="connsiteY15" fmla="*/ 73188 h 702985"/>
                      <a:gd name="connsiteX16" fmla="*/ 26964 w 244974"/>
                      <a:gd name="connsiteY16" fmla="*/ 71262 h 702985"/>
                      <a:gd name="connsiteX17" fmla="*/ 28890 w 244974"/>
                      <a:gd name="connsiteY17" fmla="*/ 67410 h 702985"/>
                      <a:gd name="connsiteX18" fmla="*/ 26964 w 244974"/>
                      <a:gd name="connsiteY18" fmla="*/ 65484 h 702985"/>
                      <a:gd name="connsiteX19" fmla="*/ 23112 w 244974"/>
                      <a:gd name="connsiteY19" fmla="*/ 63558 h 702985"/>
                      <a:gd name="connsiteX20" fmla="*/ 21186 w 244974"/>
                      <a:gd name="connsiteY20" fmla="*/ 61632 h 702985"/>
                      <a:gd name="connsiteX21" fmla="*/ 0 w 244974"/>
                      <a:gd name="connsiteY21" fmla="*/ 0 h 702985"/>
                      <a:gd name="connsiteX0" fmla="*/ 0 w 271040"/>
                      <a:gd name="connsiteY0" fmla="*/ 0 h 697919"/>
                      <a:gd name="connsiteX1" fmla="*/ 244974 w 271040"/>
                      <a:gd name="connsiteY1" fmla="*/ 2533 h 697919"/>
                      <a:gd name="connsiteX2" fmla="*/ 271040 w 271040"/>
                      <a:gd name="connsiteY2" fmla="*/ 697919 h 697919"/>
                      <a:gd name="connsiteX3" fmla="*/ 196451 w 271040"/>
                      <a:gd name="connsiteY3" fmla="*/ 595130 h 697919"/>
                      <a:gd name="connsiteX4" fmla="*/ 196451 w 271040"/>
                      <a:gd name="connsiteY4" fmla="*/ 595129 h 697919"/>
                      <a:gd name="connsiteX5" fmla="*/ 46224 w 271040"/>
                      <a:gd name="connsiteY5" fmla="*/ 140597 h 697919"/>
                      <a:gd name="connsiteX6" fmla="*/ 36594 w 271040"/>
                      <a:gd name="connsiteY6" fmla="*/ 107855 h 697919"/>
                      <a:gd name="connsiteX7" fmla="*/ 55854 w 271040"/>
                      <a:gd name="connsiteY7" fmla="*/ 107855 h 697919"/>
                      <a:gd name="connsiteX8" fmla="*/ 59706 w 271040"/>
                      <a:gd name="connsiteY8" fmla="*/ 107855 h 697919"/>
                      <a:gd name="connsiteX9" fmla="*/ 63558 w 271040"/>
                      <a:gd name="connsiteY9" fmla="*/ 104003 h 697919"/>
                      <a:gd name="connsiteX10" fmla="*/ 63558 w 271040"/>
                      <a:gd name="connsiteY10" fmla="*/ 98225 h 697919"/>
                      <a:gd name="connsiteX11" fmla="*/ 63558 w 271040"/>
                      <a:gd name="connsiteY11" fmla="*/ 96299 h 697919"/>
                      <a:gd name="connsiteX12" fmla="*/ 59706 w 271040"/>
                      <a:gd name="connsiteY12" fmla="*/ 90521 h 697919"/>
                      <a:gd name="connsiteX13" fmla="*/ 55854 w 271040"/>
                      <a:gd name="connsiteY13" fmla="*/ 90521 h 697919"/>
                      <a:gd name="connsiteX14" fmla="*/ 30816 w 271040"/>
                      <a:gd name="connsiteY14" fmla="*/ 90521 h 697919"/>
                      <a:gd name="connsiteX15" fmla="*/ 23112 w 271040"/>
                      <a:gd name="connsiteY15" fmla="*/ 73188 h 697919"/>
                      <a:gd name="connsiteX16" fmla="*/ 26964 w 271040"/>
                      <a:gd name="connsiteY16" fmla="*/ 71262 h 697919"/>
                      <a:gd name="connsiteX17" fmla="*/ 28890 w 271040"/>
                      <a:gd name="connsiteY17" fmla="*/ 67410 h 697919"/>
                      <a:gd name="connsiteX18" fmla="*/ 26964 w 271040"/>
                      <a:gd name="connsiteY18" fmla="*/ 65484 h 697919"/>
                      <a:gd name="connsiteX19" fmla="*/ 23112 w 271040"/>
                      <a:gd name="connsiteY19" fmla="*/ 63558 h 697919"/>
                      <a:gd name="connsiteX20" fmla="*/ 21186 w 271040"/>
                      <a:gd name="connsiteY20" fmla="*/ 61632 h 697919"/>
                      <a:gd name="connsiteX21" fmla="*/ 0 w 271040"/>
                      <a:gd name="connsiteY21" fmla="*/ 0 h 697919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196451 w 263441"/>
                      <a:gd name="connsiteY3" fmla="*/ 595130 h 702985"/>
                      <a:gd name="connsiteX4" fmla="*/ 196451 w 263441"/>
                      <a:gd name="connsiteY4" fmla="*/ 595129 h 702985"/>
                      <a:gd name="connsiteX5" fmla="*/ 46224 w 263441"/>
                      <a:gd name="connsiteY5" fmla="*/ 140597 h 702985"/>
                      <a:gd name="connsiteX6" fmla="*/ 36594 w 263441"/>
                      <a:gd name="connsiteY6" fmla="*/ 107855 h 702985"/>
                      <a:gd name="connsiteX7" fmla="*/ 55854 w 263441"/>
                      <a:gd name="connsiteY7" fmla="*/ 107855 h 702985"/>
                      <a:gd name="connsiteX8" fmla="*/ 59706 w 263441"/>
                      <a:gd name="connsiteY8" fmla="*/ 107855 h 702985"/>
                      <a:gd name="connsiteX9" fmla="*/ 63558 w 263441"/>
                      <a:gd name="connsiteY9" fmla="*/ 104003 h 702985"/>
                      <a:gd name="connsiteX10" fmla="*/ 63558 w 263441"/>
                      <a:gd name="connsiteY10" fmla="*/ 98225 h 702985"/>
                      <a:gd name="connsiteX11" fmla="*/ 63558 w 263441"/>
                      <a:gd name="connsiteY11" fmla="*/ 96299 h 702985"/>
                      <a:gd name="connsiteX12" fmla="*/ 59706 w 263441"/>
                      <a:gd name="connsiteY12" fmla="*/ 90521 h 702985"/>
                      <a:gd name="connsiteX13" fmla="*/ 55854 w 263441"/>
                      <a:gd name="connsiteY13" fmla="*/ 90521 h 702985"/>
                      <a:gd name="connsiteX14" fmla="*/ 30816 w 263441"/>
                      <a:gd name="connsiteY14" fmla="*/ 90521 h 702985"/>
                      <a:gd name="connsiteX15" fmla="*/ 23112 w 263441"/>
                      <a:gd name="connsiteY15" fmla="*/ 73188 h 702985"/>
                      <a:gd name="connsiteX16" fmla="*/ 26964 w 263441"/>
                      <a:gd name="connsiteY16" fmla="*/ 71262 h 702985"/>
                      <a:gd name="connsiteX17" fmla="*/ 28890 w 263441"/>
                      <a:gd name="connsiteY17" fmla="*/ 67410 h 702985"/>
                      <a:gd name="connsiteX18" fmla="*/ 26964 w 263441"/>
                      <a:gd name="connsiteY18" fmla="*/ 65484 h 702985"/>
                      <a:gd name="connsiteX19" fmla="*/ 23112 w 263441"/>
                      <a:gd name="connsiteY19" fmla="*/ 63558 h 702985"/>
                      <a:gd name="connsiteX20" fmla="*/ 21186 w 263441"/>
                      <a:gd name="connsiteY20" fmla="*/ 61632 h 702985"/>
                      <a:gd name="connsiteX21" fmla="*/ 0 w 263441"/>
                      <a:gd name="connsiteY21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196451 w 263441"/>
                      <a:gd name="connsiteY3" fmla="*/ 595130 h 702985"/>
                      <a:gd name="connsiteX4" fmla="*/ 196451 w 263441"/>
                      <a:gd name="connsiteY4" fmla="*/ 595129 h 702985"/>
                      <a:gd name="connsiteX5" fmla="*/ 189146 w 263441"/>
                      <a:gd name="connsiteY5" fmla="*/ 596513 h 702985"/>
                      <a:gd name="connsiteX6" fmla="*/ 46224 w 263441"/>
                      <a:gd name="connsiteY6" fmla="*/ 140597 h 702985"/>
                      <a:gd name="connsiteX7" fmla="*/ 36594 w 263441"/>
                      <a:gd name="connsiteY7" fmla="*/ 107855 h 702985"/>
                      <a:gd name="connsiteX8" fmla="*/ 55854 w 263441"/>
                      <a:gd name="connsiteY8" fmla="*/ 107855 h 702985"/>
                      <a:gd name="connsiteX9" fmla="*/ 59706 w 263441"/>
                      <a:gd name="connsiteY9" fmla="*/ 107855 h 702985"/>
                      <a:gd name="connsiteX10" fmla="*/ 63558 w 263441"/>
                      <a:gd name="connsiteY10" fmla="*/ 104003 h 702985"/>
                      <a:gd name="connsiteX11" fmla="*/ 63558 w 263441"/>
                      <a:gd name="connsiteY11" fmla="*/ 98225 h 702985"/>
                      <a:gd name="connsiteX12" fmla="*/ 63558 w 263441"/>
                      <a:gd name="connsiteY12" fmla="*/ 96299 h 702985"/>
                      <a:gd name="connsiteX13" fmla="*/ 59706 w 263441"/>
                      <a:gd name="connsiteY13" fmla="*/ 90521 h 702985"/>
                      <a:gd name="connsiteX14" fmla="*/ 55854 w 263441"/>
                      <a:gd name="connsiteY14" fmla="*/ 90521 h 702985"/>
                      <a:gd name="connsiteX15" fmla="*/ 30816 w 263441"/>
                      <a:gd name="connsiteY15" fmla="*/ 90521 h 702985"/>
                      <a:gd name="connsiteX16" fmla="*/ 23112 w 263441"/>
                      <a:gd name="connsiteY16" fmla="*/ 73188 h 702985"/>
                      <a:gd name="connsiteX17" fmla="*/ 26964 w 263441"/>
                      <a:gd name="connsiteY17" fmla="*/ 71262 h 702985"/>
                      <a:gd name="connsiteX18" fmla="*/ 28890 w 263441"/>
                      <a:gd name="connsiteY18" fmla="*/ 67410 h 702985"/>
                      <a:gd name="connsiteX19" fmla="*/ 26964 w 263441"/>
                      <a:gd name="connsiteY19" fmla="*/ 65484 h 702985"/>
                      <a:gd name="connsiteX20" fmla="*/ 23112 w 263441"/>
                      <a:gd name="connsiteY20" fmla="*/ 63558 h 702985"/>
                      <a:gd name="connsiteX21" fmla="*/ 21186 w 263441"/>
                      <a:gd name="connsiteY21" fmla="*/ 61632 h 702985"/>
                      <a:gd name="connsiteX22" fmla="*/ 0 w 263441"/>
                      <a:gd name="connsiteY22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196451 w 263441"/>
                      <a:gd name="connsiteY3" fmla="*/ 595130 h 702985"/>
                      <a:gd name="connsiteX4" fmla="*/ 196451 w 263441"/>
                      <a:gd name="connsiteY4" fmla="*/ 595129 h 702985"/>
                      <a:gd name="connsiteX5" fmla="*/ 46224 w 263441"/>
                      <a:gd name="connsiteY5" fmla="*/ 140597 h 702985"/>
                      <a:gd name="connsiteX6" fmla="*/ 36594 w 263441"/>
                      <a:gd name="connsiteY6" fmla="*/ 107855 h 702985"/>
                      <a:gd name="connsiteX7" fmla="*/ 55854 w 263441"/>
                      <a:gd name="connsiteY7" fmla="*/ 107855 h 702985"/>
                      <a:gd name="connsiteX8" fmla="*/ 59706 w 263441"/>
                      <a:gd name="connsiteY8" fmla="*/ 107855 h 702985"/>
                      <a:gd name="connsiteX9" fmla="*/ 63558 w 263441"/>
                      <a:gd name="connsiteY9" fmla="*/ 104003 h 702985"/>
                      <a:gd name="connsiteX10" fmla="*/ 63558 w 263441"/>
                      <a:gd name="connsiteY10" fmla="*/ 98225 h 702985"/>
                      <a:gd name="connsiteX11" fmla="*/ 63558 w 263441"/>
                      <a:gd name="connsiteY11" fmla="*/ 96299 h 702985"/>
                      <a:gd name="connsiteX12" fmla="*/ 59706 w 263441"/>
                      <a:gd name="connsiteY12" fmla="*/ 90521 h 702985"/>
                      <a:gd name="connsiteX13" fmla="*/ 55854 w 263441"/>
                      <a:gd name="connsiteY13" fmla="*/ 90521 h 702985"/>
                      <a:gd name="connsiteX14" fmla="*/ 30816 w 263441"/>
                      <a:gd name="connsiteY14" fmla="*/ 90521 h 702985"/>
                      <a:gd name="connsiteX15" fmla="*/ 23112 w 263441"/>
                      <a:gd name="connsiteY15" fmla="*/ 73188 h 702985"/>
                      <a:gd name="connsiteX16" fmla="*/ 26964 w 263441"/>
                      <a:gd name="connsiteY16" fmla="*/ 71262 h 702985"/>
                      <a:gd name="connsiteX17" fmla="*/ 28890 w 263441"/>
                      <a:gd name="connsiteY17" fmla="*/ 67410 h 702985"/>
                      <a:gd name="connsiteX18" fmla="*/ 26964 w 263441"/>
                      <a:gd name="connsiteY18" fmla="*/ 65484 h 702985"/>
                      <a:gd name="connsiteX19" fmla="*/ 23112 w 263441"/>
                      <a:gd name="connsiteY19" fmla="*/ 63558 h 702985"/>
                      <a:gd name="connsiteX20" fmla="*/ 21186 w 263441"/>
                      <a:gd name="connsiteY20" fmla="*/ 61632 h 702985"/>
                      <a:gd name="connsiteX21" fmla="*/ 0 w 263441"/>
                      <a:gd name="connsiteY21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196451 w 263441"/>
                      <a:gd name="connsiteY3" fmla="*/ 595130 h 702985"/>
                      <a:gd name="connsiteX4" fmla="*/ 46224 w 263441"/>
                      <a:gd name="connsiteY4" fmla="*/ 140597 h 702985"/>
                      <a:gd name="connsiteX5" fmla="*/ 36594 w 263441"/>
                      <a:gd name="connsiteY5" fmla="*/ 107855 h 702985"/>
                      <a:gd name="connsiteX6" fmla="*/ 55854 w 263441"/>
                      <a:gd name="connsiteY6" fmla="*/ 107855 h 702985"/>
                      <a:gd name="connsiteX7" fmla="*/ 59706 w 263441"/>
                      <a:gd name="connsiteY7" fmla="*/ 107855 h 702985"/>
                      <a:gd name="connsiteX8" fmla="*/ 63558 w 263441"/>
                      <a:gd name="connsiteY8" fmla="*/ 104003 h 702985"/>
                      <a:gd name="connsiteX9" fmla="*/ 63558 w 263441"/>
                      <a:gd name="connsiteY9" fmla="*/ 98225 h 702985"/>
                      <a:gd name="connsiteX10" fmla="*/ 63558 w 263441"/>
                      <a:gd name="connsiteY10" fmla="*/ 96299 h 702985"/>
                      <a:gd name="connsiteX11" fmla="*/ 59706 w 263441"/>
                      <a:gd name="connsiteY11" fmla="*/ 90521 h 702985"/>
                      <a:gd name="connsiteX12" fmla="*/ 55854 w 263441"/>
                      <a:gd name="connsiteY12" fmla="*/ 90521 h 702985"/>
                      <a:gd name="connsiteX13" fmla="*/ 30816 w 263441"/>
                      <a:gd name="connsiteY13" fmla="*/ 90521 h 702985"/>
                      <a:gd name="connsiteX14" fmla="*/ 23112 w 263441"/>
                      <a:gd name="connsiteY14" fmla="*/ 73188 h 702985"/>
                      <a:gd name="connsiteX15" fmla="*/ 26964 w 263441"/>
                      <a:gd name="connsiteY15" fmla="*/ 71262 h 702985"/>
                      <a:gd name="connsiteX16" fmla="*/ 28890 w 263441"/>
                      <a:gd name="connsiteY16" fmla="*/ 67410 h 702985"/>
                      <a:gd name="connsiteX17" fmla="*/ 26964 w 263441"/>
                      <a:gd name="connsiteY17" fmla="*/ 65484 h 702985"/>
                      <a:gd name="connsiteX18" fmla="*/ 23112 w 263441"/>
                      <a:gd name="connsiteY18" fmla="*/ 63558 h 702985"/>
                      <a:gd name="connsiteX19" fmla="*/ 21186 w 263441"/>
                      <a:gd name="connsiteY19" fmla="*/ 61632 h 702985"/>
                      <a:gd name="connsiteX20" fmla="*/ 0 w 263441"/>
                      <a:gd name="connsiteY20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55854 w 263441"/>
                      <a:gd name="connsiteY5" fmla="*/ 107855 h 702985"/>
                      <a:gd name="connsiteX6" fmla="*/ 59706 w 263441"/>
                      <a:gd name="connsiteY6" fmla="*/ 107855 h 702985"/>
                      <a:gd name="connsiteX7" fmla="*/ 63558 w 263441"/>
                      <a:gd name="connsiteY7" fmla="*/ 104003 h 702985"/>
                      <a:gd name="connsiteX8" fmla="*/ 63558 w 263441"/>
                      <a:gd name="connsiteY8" fmla="*/ 98225 h 702985"/>
                      <a:gd name="connsiteX9" fmla="*/ 63558 w 263441"/>
                      <a:gd name="connsiteY9" fmla="*/ 96299 h 702985"/>
                      <a:gd name="connsiteX10" fmla="*/ 59706 w 263441"/>
                      <a:gd name="connsiteY10" fmla="*/ 90521 h 702985"/>
                      <a:gd name="connsiteX11" fmla="*/ 55854 w 263441"/>
                      <a:gd name="connsiteY11" fmla="*/ 90521 h 702985"/>
                      <a:gd name="connsiteX12" fmla="*/ 30816 w 263441"/>
                      <a:gd name="connsiteY12" fmla="*/ 90521 h 702985"/>
                      <a:gd name="connsiteX13" fmla="*/ 23112 w 263441"/>
                      <a:gd name="connsiteY13" fmla="*/ 73188 h 702985"/>
                      <a:gd name="connsiteX14" fmla="*/ 26964 w 263441"/>
                      <a:gd name="connsiteY14" fmla="*/ 71262 h 702985"/>
                      <a:gd name="connsiteX15" fmla="*/ 28890 w 263441"/>
                      <a:gd name="connsiteY15" fmla="*/ 67410 h 702985"/>
                      <a:gd name="connsiteX16" fmla="*/ 26964 w 263441"/>
                      <a:gd name="connsiteY16" fmla="*/ 65484 h 702985"/>
                      <a:gd name="connsiteX17" fmla="*/ 23112 w 263441"/>
                      <a:gd name="connsiteY17" fmla="*/ 63558 h 702985"/>
                      <a:gd name="connsiteX18" fmla="*/ 21186 w 263441"/>
                      <a:gd name="connsiteY18" fmla="*/ 61632 h 702985"/>
                      <a:gd name="connsiteX19" fmla="*/ 0 w 263441"/>
                      <a:gd name="connsiteY19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55854 w 263441"/>
                      <a:gd name="connsiteY5" fmla="*/ 107855 h 702985"/>
                      <a:gd name="connsiteX6" fmla="*/ 59706 w 263441"/>
                      <a:gd name="connsiteY6" fmla="*/ 107855 h 702985"/>
                      <a:gd name="connsiteX7" fmla="*/ 63558 w 263441"/>
                      <a:gd name="connsiteY7" fmla="*/ 104003 h 702985"/>
                      <a:gd name="connsiteX8" fmla="*/ 63558 w 263441"/>
                      <a:gd name="connsiteY8" fmla="*/ 98225 h 702985"/>
                      <a:gd name="connsiteX9" fmla="*/ 63558 w 263441"/>
                      <a:gd name="connsiteY9" fmla="*/ 96299 h 702985"/>
                      <a:gd name="connsiteX10" fmla="*/ 59706 w 263441"/>
                      <a:gd name="connsiteY10" fmla="*/ 90521 h 702985"/>
                      <a:gd name="connsiteX11" fmla="*/ 30816 w 263441"/>
                      <a:gd name="connsiteY11" fmla="*/ 90521 h 702985"/>
                      <a:gd name="connsiteX12" fmla="*/ 23112 w 263441"/>
                      <a:gd name="connsiteY12" fmla="*/ 73188 h 702985"/>
                      <a:gd name="connsiteX13" fmla="*/ 26964 w 263441"/>
                      <a:gd name="connsiteY13" fmla="*/ 71262 h 702985"/>
                      <a:gd name="connsiteX14" fmla="*/ 28890 w 263441"/>
                      <a:gd name="connsiteY14" fmla="*/ 67410 h 702985"/>
                      <a:gd name="connsiteX15" fmla="*/ 26964 w 263441"/>
                      <a:gd name="connsiteY15" fmla="*/ 65484 h 702985"/>
                      <a:gd name="connsiteX16" fmla="*/ 23112 w 263441"/>
                      <a:gd name="connsiteY16" fmla="*/ 63558 h 702985"/>
                      <a:gd name="connsiteX17" fmla="*/ 21186 w 263441"/>
                      <a:gd name="connsiteY17" fmla="*/ 61632 h 702985"/>
                      <a:gd name="connsiteX18" fmla="*/ 0 w 263441"/>
                      <a:gd name="connsiteY18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55854 w 263441"/>
                      <a:gd name="connsiteY5" fmla="*/ 107855 h 702985"/>
                      <a:gd name="connsiteX6" fmla="*/ 59706 w 263441"/>
                      <a:gd name="connsiteY6" fmla="*/ 107855 h 702985"/>
                      <a:gd name="connsiteX7" fmla="*/ 63558 w 263441"/>
                      <a:gd name="connsiteY7" fmla="*/ 104003 h 702985"/>
                      <a:gd name="connsiteX8" fmla="*/ 63558 w 263441"/>
                      <a:gd name="connsiteY8" fmla="*/ 98225 h 702985"/>
                      <a:gd name="connsiteX9" fmla="*/ 63558 w 263441"/>
                      <a:gd name="connsiteY9" fmla="*/ 96299 h 702985"/>
                      <a:gd name="connsiteX10" fmla="*/ 30816 w 263441"/>
                      <a:gd name="connsiteY10" fmla="*/ 90521 h 702985"/>
                      <a:gd name="connsiteX11" fmla="*/ 23112 w 263441"/>
                      <a:gd name="connsiteY11" fmla="*/ 73188 h 702985"/>
                      <a:gd name="connsiteX12" fmla="*/ 26964 w 263441"/>
                      <a:gd name="connsiteY12" fmla="*/ 71262 h 702985"/>
                      <a:gd name="connsiteX13" fmla="*/ 28890 w 263441"/>
                      <a:gd name="connsiteY13" fmla="*/ 67410 h 702985"/>
                      <a:gd name="connsiteX14" fmla="*/ 26964 w 263441"/>
                      <a:gd name="connsiteY14" fmla="*/ 65484 h 702985"/>
                      <a:gd name="connsiteX15" fmla="*/ 23112 w 263441"/>
                      <a:gd name="connsiteY15" fmla="*/ 63558 h 702985"/>
                      <a:gd name="connsiteX16" fmla="*/ 21186 w 263441"/>
                      <a:gd name="connsiteY16" fmla="*/ 61632 h 702985"/>
                      <a:gd name="connsiteX17" fmla="*/ 0 w 263441"/>
                      <a:gd name="connsiteY17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55854 w 263441"/>
                      <a:gd name="connsiteY5" fmla="*/ 107855 h 702985"/>
                      <a:gd name="connsiteX6" fmla="*/ 59706 w 263441"/>
                      <a:gd name="connsiteY6" fmla="*/ 107855 h 702985"/>
                      <a:gd name="connsiteX7" fmla="*/ 63558 w 263441"/>
                      <a:gd name="connsiteY7" fmla="*/ 104003 h 702985"/>
                      <a:gd name="connsiteX8" fmla="*/ 63558 w 263441"/>
                      <a:gd name="connsiteY8" fmla="*/ 98225 h 702985"/>
                      <a:gd name="connsiteX9" fmla="*/ 30816 w 263441"/>
                      <a:gd name="connsiteY9" fmla="*/ 90521 h 702985"/>
                      <a:gd name="connsiteX10" fmla="*/ 23112 w 263441"/>
                      <a:gd name="connsiteY10" fmla="*/ 73188 h 702985"/>
                      <a:gd name="connsiteX11" fmla="*/ 26964 w 263441"/>
                      <a:gd name="connsiteY11" fmla="*/ 71262 h 702985"/>
                      <a:gd name="connsiteX12" fmla="*/ 28890 w 263441"/>
                      <a:gd name="connsiteY12" fmla="*/ 67410 h 702985"/>
                      <a:gd name="connsiteX13" fmla="*/ 26964 w 263441"/>
                      <a:gd name="connsiteY13" fmla="*/ 65484 h 702985"/>
                      <a:gd name="connsiteX14" fmla="*/ 23112 w 263441"/>
                      <a:gd name="connsiteY14" fmla="*/ 63558 h 702985"/>
                      <a:gd name="connsiteX15" fmla="*/ 21186 w 263441"/>
                      <a:gd name="connsiteY15" fmla="*/ 61632 h 702985"/>
                      <a:gd name="connsiteX16" fmla="*/ 0 w 263441"/>
                      <a:gd name="connsiteY16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55854 w 263441"/>
                      <a:gd name="connsiteY5" fmla="*/ 107855 h 702985"/>
                      <a:gd name="connsiteX6" fmla="*/ 59706 w 263441"/>
                      <a:gd name="connsiteY6" fmla="*/ 107855 h 702985"/>
                      <a:gd name="connsiteX7" fmla="*/ 63558 w 263441"/>
                      <a:gd name="connsiteY7" fmla="*/ 104003 h 702985"/>
                      <a:gd name="connsiteX8" fmla="*/ 30816 w 263441"/>
                      <a:gd name="connsiteY8" fmla="*/ 90521 h 702985"/>
                      <a:gd name="connsiteX9" fmla="*/ 23112 w 263441"/>
                      <a:gd name="connsiteY9" fmla="*/ 73188 h 702985"/>
                      <a:gd name="connsiteX10" fmla="*/ 26964 w 263441"/>
                      <a:gd name="connsiteY10" fmla="*/ 71262 h 702985"/>
                      <a:gd name="connsiteX11" fmla="*/ 28890 w 263441"/>
                      <a:gd name="connsiteY11" fmla="*/ 67410 h 702985"/>
                      <a:gd name="connsiteX12" fmla="*/ 26964 w 263441"/>
                      <a:gd name="connsiteY12" fmla="*/ 65484 h 702985"/>
                      <a:gd name="connsiteX13" fmla="*/ 23112 w 263441"/>
                      <a:gd name="connsiteY13" fmla="*/ 63558 h 702985"/>
                      <a:gd name="connsiteX14" fmla="*/ 21186 w 263441"/>
                      <a:gd name="connsiteY14" fmla="*/ 61632 h 702985"/>
                      <a:gd name="connsiteX15" fmla="*/ 0 w 263441"/>
                      <a:gd name="connsiteY15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55854 w 263441"/>
                      <a:gd name="connsiteY5" fmla="*/ 107855 h 702985"/>
                      <a:gd name="connsiteX6" fmla="*/ 59706 w 263441"/>
                      <a:gd name="connsiteY6" fmla="*/ 107855 h 702985"/>
                      <a:gd name="connsiteX7" fmla="*/ 30816 w 263441"/>
                      <a:gd name="connsiteY7" fmla="*/ 90521 h 702985"/>
                      <a:gd name="connsiteX8" fmla="*/ 23112 w 263441"/>
                      <a:gd name="connsiteY8" fmla="*/ 73188 h 702985"/>
                      <a:gd name="connsiteX9" fmla="*/ 26964 w 263441"/>
                      <a:gd name="connsiteY9" fmla="*/ 71262 h 702985"/>
                      <a:gd name="connsiteX10" fmla="*/ 28890 w 263441"/>
                      <a:gd name="connsiteY10" fmla="*/ 67410 h 702985"/>
                      <a:gd name="connsiteX11" fmla="*/ 26964 w 263441"/>
                      <a:gd name="connsiteY11" fmla="*/ 65484 h 702985"/>
                      <a:gd name="connsiteX12" fmla="*/ 23112 w 263441"/>
                      <a:gd name="connsiteY12" fmla="*/ 63558 h 702985"/>
                      <a:gd name="connsiteX13" fmla="*/ 21186 w 263441"/>
                      <a:gd name="connsiteY13" fmla="*/ 61632 h 702985"/>
                      <a:gd name="connsiteX14" fmla="*/ 0 w 263441"/>
                      <a:gd name="connsiteY14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55854 w 263441"/>
                      <a:gd name="connsiteY5" fmla="*/ 107855 h 702985"/>
                      <a:gd name="connsiteX6" fmla="*/ 30816 w 263441"/>
                      <a:gd name="connsiteY6" fmla="*/ 90521 h 702985"/>
                      <a:gd name="connsiteX7" fmla="*/ 23112 w 263441"/>
                      <a:gd name="connsiteY7" fmla="*/ 73188 h 702985"/>
                      <a:gd name="connsiteX8" fmla="*/ 26964 w 263441"/>
                      <a:gd name="connsiteY8" fmla="*/ 71262 h 702985"/>
                      <a:gd name="connsiteX9" fmla="*/ 28890 w 263441"/>
                      <a:gd name="connsiteY9" fmla="*/ 67410 h 702985"/>
                      <a:gd name="connsiteX10" fmla="*/ 26964 w 263441"/>
                      <a:gd name="connsiteY10" fmla="*/ 65484 h 702985"/>
                      <a:gd name="connsiteX11" fmla="*/ 23112 w 263441"/>
                      <a:gd name="connsiteY11" fmla="*/ 63558 h 702985"/>
                      <a:gd name="connsiteX12" fmla="*/ 21186 w 263441"/>
                      <a:gd name="connsiteY12" fmla="*/ 61632 h 702985"/>
                      <a:gd name="connsiteX13" fmla="*/ 0 w 263441"/>
                      <a:gd name="connsiteY13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30816 w 263441"/>
                      <a:gd name="connsiteY5" fmla="*/ 90521 h 702985"/>
                      <a:gd name="connsiteX6" fmla="*/ 23112 w 263441"/>
                      <a:gd name="connsiteY6" fmla="*/ 73188 h 702985"/>
                      <a:gd name="connsiteX7" fmla="*/ 26964 w 263441"/>
                      <a:gd name="connsiteY7" fmla="*/ 71262 h 702985"/>
                      <a:gd name="connsiteX8" fmla="*/ 28890 w 263441"/>
                      <a:gd name="connsiteY8" fmla="*/ 67410 h 702985"/>
                      <a:gd name="connsiteX9" fmla="*/ 26964 w 263441"/>
                      <a:gd name="connsiteY9" fmla="*/ 65484 h 702985"/>
                      <a:gd name="connsiteX10" fmla="*/ 23112 w 263441"/>
                      <a:gd name="connsiteY10" fmla="*/ 63558 h 702985"/>
                      <a:gd name="connsiteX11" fmla="*/ 21186 w 263441"/>
                      <a:gd name="connsiteY11" fmla="*/ 61632 h 702985"/>
                      <a:gd name="connsiteX12" fmla="*/ 0 w 263441"/>
                      <a:gd name="connsiteY12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30816 w 263441"/>
                      <a:gd name="connsiteY5" fmla="*/ 90521 h 702985"/>
                      <a:gd name="connsiteX6" fmla="*/ 23112 w 263441"/>
                      <a:gd name="connsiteY6" fmla="*/ 73188 h 702985"/>
                      <a:gd name="connsiteX7" fmla="*/ 26964 w 263441"/>
                      <a:gd name="connsiteY7" fmla="*/ 71262 h 702985"/>
                      <a:gd name="connsiteX8" fmla="*/ 28890 w 263441"/>
                      <a:gd name="connsiteY8" fmla="*/ 67410 h 702985"/>
                      <a:gd name="connsiteX9" fmla="*/ 26964 w 263441"/>
                      <a:gd name="connsiteY9" fmla="*/ 65484 h 702985"/>
                      <a:gd name="connsiteX10" fmla="*/ 23112 w 263441"/>
                      <a:gd name="connsiteY10" fmla="*/ 63558 h 702985"/>
                      <a:gd name="connsiteX11" fmla="*/ 0 w 263441"/>
                      <a:gd name="connsiteY11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30816 w 263441"/>
                      <a:gd name="connsiteY5" fmla="*/ 90521 h 702985"/>
                      <a:gd name="connsiteX6" fmla="*/ 23112 w 263441"/>
                      <a:gd name="connsiteY6" fmla="*/ 73188 h 702985"/>
                      <a:gd name="connsiteX7" fmla="*/ 26964 w 263441"/>
                      <a:gd name="connsiteY7" fmla="*/ 71262 h 702985"/>
                      <a:gd name="connsiteX8" fmla="*/ 28890 w 263441"/>
                      <a:gd name="connsiteY8" fmla="*/ 67410 h 702985"/>
                      <a:gd name="connsiteX9" fmla="*/ 26964 w 263441"/>
                      <a:gd name="connsiteY9" fmla="*/ 65484 h 702985"/>
                      <a:gd name="connsiteX10" fmla="*/ 0 w 263441"/>
                      <a:gd name="connsiteY10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30816 w 263441"/>
                      <a:gd name="connsiteY5" fmla="*/ 90521 h 702985"/>
                      <a:gd name="connsiteX6" fmla="*/ 23112 w 263441"/>
                      <a:gd name="connsiteY6" fmla="*/ 73188 h 702985"/>
                      <a:gd name="connsiteX7" fmla="*/ 26964 w 263441"/>
                      <a:gd name="connsiteY7" fmla="*/ 71262 h 702985"/>
                      <a:gd name="connsiteX8" fmla="*/ 28890 w 263441"/>
                      <a:gd name="connsiteY8" fmla="*/ 67410 h 702985"/>
                      <a:gd name="connsiteX9" fmla="*/ 0 w 263441"/>
                      <a:gd name="connsiteY9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30816 w 263441"/>
                      <a:gd name="connsiteY5" fmla="*/ 90521 h 702985"/>
                      <a:gd name="connsiteX6" fmla="*/ 23112 w 263441"/>
                      <a:gd name="connsiteY6" fmla="*/ 73188 h 702985"/>
                      <a:gd name="connsiteX7" fmla="*/ 26964 w 263441"/>
                      <a:gd name="connsiteY7" fmla="*/ 71262 h 702985"/>
                      <a:gd name="connsiteX8" fmla="*/ 0 w 263441"/>
                      <a:gd name="connsiteY8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30816 w 263441"/>
                      <a:gd name="connsiteY5" fmla="*/ 90521 h 702985"/>
                      <a:gd name="connsiteX6" fmla="*/ 23112 w 263441"/>
                      <a:gd name="connsiteY6" fmla="*/ 73188 h 702985"/>
                      <a:gd name="connsiteX7" fmla="*/ 0 w 263441"/>
                      <a:gd name="connsiteY7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30816 w 263441"/>
                      <a:gd name="connsiteY5" fmla="*/ 90521 h 702985"/>
                      <a:gd name="connsiteX6" fmla="*/ 0 w 263441"/>
                      <a:gd name="connsiteY6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36594 w 263441"/>
                      <a:gd name="connsiteY4" fmla="*/ 107855 h 702985"/>
                      <a:gd name="connsiteX5" fmla="*/ 0 w 263441"/>
                      <a:gd name="connsiteY5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46224 w 263441"/>
                      <a:gd name="connsiteY3" fmla="*/ 140597 h 702985"/>
                      <a:gd name="connsiteX4" fmla="*/ 0 w 263441"/>
                      <a:gd name="connsiteY4" fmla="*/ 0 h 702985"/>
                      <a:gd name="connsiteX0" fmla="*/ 0 w 263441"/>
                      <a:gd name="connsiteY0" fmla="*/ 0 h 702985"/>
                      <a:gd name="connsiteX1" fmla="*/ 244974 w 263441"/>
                      <a:gd name="connsiteY1" fmla="*/ 2533 h 702985"/>
                      <a:gd name="connsiteX2" fmla="*/ 263441 w 263441"/>
                      <a:gd name="connsiteY2" fmla="*/ 702985 h 702985"/>
                      <a:gd name="connsiteX3" fmla="*/ 0 w 263441"/>
                      <a:gd name="connsiteY3" fmla="*/ 0 h 702985"/>
                      <a:gd name="connsiteX0" fmla="*/ 0 w 410352"/>
                      <a:gd name="connsiteY0" fmla="*/ 2533 h 700452"/>
                      <a:gd name="connsiteX1" fmla="*/ 391885 w 410352"/>
                      <a:gd name="connsiteY1" fmla="*/ 0 h 700452"/>
                      <a:gd name="connsiteX2" fmla="*/ 410352 w 410352"/>
                      <a:gd name="connsiteY2" fmla="*/ 700452 h 700452"/>
                      <a:gd name="connsiteX3" fmla="*/ 0 w 410352"/>
                      <a:gd name="connsiteY3" fmla="*/ 2533 h 700452"/>
                      <a:gd name="connsiteX0" fmla="*/ 0 w 499006"/>
                      <a:gd name="connsiteY0" fmla="*/ 0 h 713117"/>
                      <a:gd name="connsiteX1" fmla="*/ 480539 w 499006"/>
                      <a:gd name="connsiteY1" fmla="*/ 12665 h 713117"/>
                      <a:gd name="connsiteX2" fmla="*/ 499006 w 499006"/>
                      <a:gd name="connsiteY2" fmla="*/ 713117 h 713117"/>
                      <a:gd name="connsiteX3" fmla="*/ 0 w 499006"/>
                      <a:gd name="connsiteY3" fmla="*/ 0 h 713117"/>
                      <a:gd name="connsiteX0" fmla="*/ 0 w 476209"/>
                      <a:gd name="connsiteY0" fmla="*/ 0 h 702985"/>
                      <a:gd name="connsiteX1" fmla="*/ 457742 w 476209"/>
                      <a:gd name="connsiteY1" fmla="*/ 2533 h 702985"/>
                      <a:gd name="connsiteX2" fmla="*/ 476209 w 476209"/>
                      <a:gd name="connsiteY2" fmla="*/ 702985 h 702985"/>
                      <a:gd name="connsiteX3" fmla="*/ 0 w 476209"/>
                      <a:gd name="connsiteY3" fmla="*/ 0 h 702985"/>
                      <a:gd name="connsiteX0" fmla="*/ 0 w 466078"/>
                      <a:gd name="connsiteY0" fmla="*/ 0 h 710584"/>
                      <a:gd name="connsiteX1" fmla="*/ 447611 w 466078"/>
                      <a:gd name="connsiteY1" fmla="*/ 10132 h 710584"/>
                      <a:gd name="connsiteX2" fmla="*/ 466078 w 466078"/>
                      <a:gd name="connsiteY2" fmla="*/ 710584 h 710584"/>
                      <a:gd name="connsiteX3" fmla="*/ 0 w 466078"/>
                      <a:gd name="connsiteY3" fmla="*/ 0 h 710584"/>
                      <a:gd name="connsiteX0" fmla="*/ 0 w 463545"/>
                      <a:gd name="connsiteY0" fmla="*/ 0 h 708051"/>
                      <a:gd name="connsiteX1" fmla="*/ 447611 w 463545"/>
                      <a:gd name="connsiteY1" fmla="*/ 10132 h 708051"/>
                      <a:gd name="connsiteX2" fmla="*/ 463545 w 463545"/>
                      <a:gd name="connsiteY2" fmla="*/ 708051 h 708051"/>
                      <a:gd name="connsiteX3" fmla="*/ 0 w 463545"/>
                      <a:gd name="connsiteY3" fmla="*/ 0 h 708051"/>
                      <a:gd name="connsiteX0" fmla="*/ 0 w 463545"/>
                      <a:gd name="connsiteY0" fmla="*/ 0 h 708051"/>
                      <a:gd name="connsiteX1" fmla="*/ 429880 w 463545"/>
                      <a:gd name="connsiteY1" fmla="*/ 7599 h 708051"/>
                      <a:gd name="connsiteX2" fmla="*/ 463545 w 463545"/>
                      <a:gd name="connsiteY2" fmla="*/ 708051 h 708051"/>
                      <a:gd name="connsiteX3" fmla="*/ 0 w 463545"/>
                      <a:gd name="connsiteY3" fmla="*/ 0 h 708051"/>
                      <a:gd name="connsiteX0" fmla="*/ 0 w 463545"/>
                      <a:gd name="connsiteY0" fmla="*/ 0 h 708051"/>
                      <a:gd name="connsiteX1" fmla="*/ 412150 w 463545"/>
                      <a:gd name="connsiteY1" fmla="*/ 0 h 708051"/>
                      <a:gd name="connsiteX2" fmla="*/ 463545 w 463545"/>
                      <a:gd name="connsiteY2" fmla="*/ 708051 h 708051"/>
                      <a:gd name="connsiteX3" fmla="*/ 0 w 463545"/>
                      <a:gd name="connsiteY3" fmla="*/ 0 h 708051"/>
                      <a:gd name="connsiteX0" fmla="*/ 0 w 471481"/>
                      <a:gd name="connsiteY0" fmla="*/ 327 h 708378"/>
                      <a:gd name="connsiteX1" fmla="*/ 412150 w 471481"/>
                      <a:gd name="connsiteY1" fmla="*/ 327 h 708378"/>
                      <a:gd name="connsiteX2" fmla="*/ 463545 w 471481"/>
                      <a:gd name="connsiteY2" fmla="*/ 708378 h 708378"/>
                      <a:gd name="connsiteX3" fmla="*/ 0 w 471481"/>
                      <a:gd name="connsiteY3" fmla="*/ 327 h 708378"/>
                      <a:gd name="connsiteX0" fmla="*/ 0 w 466409"/>
                      <a:gd name="connsiteY0" fmla="*/ 144 h 708195"/>
                      <a:gd name="connsiteX1" fmla="*/ 412150 w 466409"/>
                      <a:gd name="connsiteY1" fmla="*/ 144 h 708195"/>
                      <a:gd name="connsiteX2" fmla="*/ 463545 w 466409"/>
                      <a:gd name="connsiteY2" fmla="*/ 708195 h 708195"/>
                      <a:gd name="connsiteX3" fmla="*/ 0 w 466409"/>
                      <a:gd name="connsiteY3" fmla="*/ 144 h 708195"/>
                      <a:gd name="connsiteX0" fmla="*/ 0 w 464633"/>
                      <a:gd name="connsiteY0" fmla="*/ 144 h 708195"/>
                      <a:gd name="connsiteX1" fmla="*/ 412150 w 464633"/>
                      <a:gd name="connsiteY1" fmla="*/ 144 h 708195"/>
                      <a:gd name="connsiteX2" fmla="*/ 463545 w 464633"/>
                      <a:gd name="connsiteY2" fmla="*/ 708195 h 708195"/>
                      <a:gd name="connsiteX3" fmla="*/ 0 w 464633"/>
                      <a:gd name="connsiteY3" fmla="*/ 144 h 708195"/>
                      <a:gd name="connsiteX0" fmla="*/ 0 w 464633"/>
                      <a:gd name="connsiteY0" fmla="*/ 144 h 708195"/>
                      <a:gd name="connsiteX1" fmla="*/ 412150 w 464633"/>
                      <a:gd name="connsiteY1" fmla="*/ 144 h 708195"/>
                      <a:gd name="connsiteX2" fmla="*/ 463545 w 464633"/>
                      <a:gd name="connsiteY2" fmla="*/ 708195 h 708195"/>
                      <a:gd name="connsiteX3" fmla="*/ 0 w 464633"/>
                      <a:gd name="connsiteY3" fmla="*/ 144 h 708195"/>
                      <a:gd name="connsiteX0" fmla="*/ 0 w 464633"/>
                      <a:gd name="connsiteY0" fmla="*/ 144 h 708195"/>
                      <a:gd name="connsiteX1" fmla="*/ 412150 w 464633"/>
                      <a:gd name="connsiteY1" fmla="*/ 144 h 708195"/>
                      <a:gd name="connsiteX2" fmla="*/ 463545 w 464633"/>
                      <a:gd name="connsiteY2" fmla="*/ 708195 h 708195"/>
                      <a:gd name="connsiteX3" fmla="*/ 0 w 464633"/>
                      <a:gd name="connsiteY3" fmla="*/ 144 h 708195"/>
                      <a:gd name="connsiteX0" fmla="*/ 0 w 472990"/>
                      <a:gd name="connsiteY0" fmla="*/ 443 h 708494"/>
                      <a:gd name="connsiteX1" fmla="*/ 412150 w 472990"/>
                      <a:gd name="connsiteY1" fmla="*/ 443 h 708494"/>
                      <a:gd name="connsiteX2" fmla="*/ 463545 w 472990"/>
                      <a:gd name="connsiteY2" fmla="*/ 708494 h 708494"/>
                      <a:gd name="connsiteX3" fmla="*/ 0 w 472990"/>
                      <a:gd name="connsiteY3" fmla="*/ 443 h 708494"/>
                      <a:gd name="connsiteX0" fmla="*/ 0 w 463545"/>
                      <a:gd name="connsiteY0" fmla="*/ 1276 h 709327"/>
                      <a:gd name="connsiteX1" fmla="*/ 412150 w 463545"/>
                      <a:gd name="connsiteY1" fmla="*/ 1276 h 709327"/>
                      <a:gd name="connsiteX2" fmla="*/ 463545 w 463545"/>
                      <a:gd name="connsiteY2" fmla="*/ 709327 h 709327"/>
                      <a:gd name="connsiteX3" fmla="*/ 0 w 463545"/>
                      <a:gd name="connsiteY3" fmla="*/ 1276 h 709327"/>
                      <a:gd name="connsiteX0" fmla="*/ 0 w 470869"/>
                      <a:gd name="connsiteY0" fmla="*/ 1957 h 710008"/>
                      <a:gd name="connsiteX1" fmla="*/ 412150 w 470869"/>
                      <a:gd name="connsiteY1" fmla="*/ 1957 h 710008"/>
                      <a:gd name="connsiteX2" fmla="*/ 463545 w 470869"/>
                      <a:gd name="connsiteY2" fmla="*/ 710008 h 710008"/>
                      <a:gd name="connsiteX3" fmla="*/ 0 w 470869"/>
                      <a:gd name="connsiteY3" fmla="*/ 1957 h 710008"/>
                      <a:gd name="connsiteX0" fmla="*/ 0 w 464845"/>
                      <a:gd name="connsiteY0" fmla="*/ 2072 h 710123"/>
                      <a:gd name="connsiteX1" fmla="*/ 412150 w 464845"/>
                      <a:gd name="connsiteY1" fmla="*/ 2072 h 710123"/>
                      <a:gd name="connsiteX2" fmla="*/ 463545 w 464845"/>
                      <a:gd name="connsiteY2" fmla="*/ 710123 h 710123"/>
                      <a:gd name="connsiteX3" fmla="*/ 0 w 464845"/>
                      <a:gd name="connsiteY3" fmla="*/ 2072 h 710123"/>
                      <a:gd name="connsiteX0" fmla="*/ 0 w 475095"/>
                      <a:gd name="connsiteY0" fmla="*/ 1967 h 710018"/>
                      <a:gd name="connsiteX1" fmla="*/ 412150 w 475095"/>
                      <a:gd name="connsiteY1" fmla="*/ 1967 h 710018"/>
                      <a:gd name="connsiteX2" fmla="*/ 463545 w 475095"/>
                      <a:gd name="connsiteY2" fmla="*/ 710018 h 710018"/>
                      <a:gd name="connsiteX3" fmla="*/ 0 w 475095"/>
                      <a:gd name="connsiteY3" fmla="*/ 1967 h 710018"/>
                      <a:gd name="connsiteX0" fmla="*/ 0 w 470869"/>
                      <a:gd name="connsiteY0" fmla="*/ 1816 h 709867"/>
                      <a:gd name="connsiteX1" fmla="*/ 412150 w 470869"/>
                      <a:gd name="connsiteY1" fmla="*/ 1816 h 709867"/>
                      <a:gd name="connsiteX2" fmla="*/ 463545 w 470869"/>
                      <a:gd name="connsiteY2" fmla="*/ 709867 h 709867"/>
                      <a:gd name="connsiteX3" fmla="*/ 0 w 470869"/>
                      <a:gd name="connsiteY3" fmla="*/ 1816 h 709867"/>
                      <a:gd name="connsiteX0" fmla="*/ 0 w 469277"/>
                      <a:gd name="connsiteY0" fmla="*/ 1778 h 709829"/>
                      <a:gd name="connsiteX1" fmla="*/ 412150 w 469277"/>
                      <a:gd name="connsiteY1" fmla="*/ 1778 h 709829"/>
                      <a:gd name="connsiteX2" fmla="*/ 463545 w 469277"/>
                      <a:gd name="connsiteY2" fmla="*/ 709829 h 709829"/>
                      <a:gd name="connsiteX3" fmla="*/ 0 w 469277"/>
                      <a:gd name="connsiteY3" fmla="*/ 1778 h 709829"/>
                      <a:gd name="connsiteX0" fmla="*/ 0 w 465548"/>
                      <a:gd name="connsiteY0" fmla="*/ 1748 h 709799"/>
                      <a:gd name="connsiteX1" fmla="*/ 412150 w 465548"/>
                      <a:gd name="connsiteY1" fmla="*/ 1748 h 709799"/>
                      <a:gd name="connsiteX2" fmla="*/ 463545 w 465548"/>
                      <a:gd name="connsiteY2" fmla="*/ 709799 h 709799"/>
                      <a:gd name="connsiteX3" fmla="*/ 0 w 465548"/>
                      <a:gd name="connsiteY3" fmla="*/ 1748 h 709799"/>
                      <a:gd name="connsiteX0" fmla="*/ 0 w 475095"/>
                      <a:gd name="connsiteY0" fmla="*/ 1686 h 709737"/>
                      <a:gd name="connsiteX1" fmla="*/ 412150 w 475095"/>
                      <a:gd name="connsiteY1" fmla="*/ 1686 h 709737"/>
                      <a:gd name="connsiteX2" fmla="*/ 463545 w 475095"/>
                      <a:gd name="connsiteY2" fmla="*/ 709737 h 709737"/>
                      <a:gd name="connsiteX3" fmla="*/ 0 w 475095"/>
                      <a:gd name="connsiteY3" fmla="*/ 1686 h 709737"/>
                      <a:gd name="connsiteX0" fmla="*/ 0 w 467742"/>
                      <a:gd name="connsiteY0" fmla="*/ 1633 h 709684"/>
                      <a:gd name="connsiteX1" fmla="*/ 412150 w 467742"/>
                      <a:gd name="connsiteY1" fmla="*/ 1633 h 709684"/>
                      <a:gd name="connsiteX2" fmla="*/ 463545 w 467742"/>
                      <a:gd name="connsiteY2" fmla="*/ 709684 h 709684"/>
                      <a:gd name="connsiteX3" fmla="*/ 0 w 467742"/>
                      <a:gd name="connsiteY3" fmla="*/ 1633 h 709684"/>
                      <a:gd name="connsiteX0" fmla="*/ 0 w 473195"/>
                      <a:gd name="connsiteY0" fmla="*/ 4618 h 712669"/>
                      <a:gd name="connsiteX1" fmla="*/ 412150 w 473195"/>
                      <a:gd name="connsiteY1" fmla="*/ 4618 h 712669"/>
                      <a:gd name="connsiteX2" fmla="*/ 463545 w 473195"/>
                      <a:gd name="connsiteY2" fmla="*/ 712669 h 712669"/>
                      <a:gd name="connsiteX3" fmla="*/ 0 w 473195"/>
                      <a:gd name="connsiteY3" fmla="*/ 4618 h 712669"/>
                      <a:gd name="connsiteX0" fmla="*/ 0 w 463545"/>
                      <a:gd name="connsiteY0" fmla="*/ 895 h 708946"/>
                      <a:gd name="connsiteX1" fmla="*/ 412150 w 463545"/>
                      <a:gd name="connsiteY1" fmla="*/ 895 h 708946"/>
                      <a:gd name="connsiteX2" fmla="*/ 463545 w 463545"/>
                      <a:gd name="connsiteY2" fmla="*/ 708946 h 708946"/>
                      <a:gd name="connsiteX3" fmla="*/ 0 w 463545"/>
                      <a:gd name="connsiteY3" fmla="*/ 895 h 708946"/>
                      <a:gd name="connsiteX0" fmla="*/ 0 w 472100"/>
                      <a:gd name="connsiteY0" fmla="*/ 269 h 708320"/>
                      <a:gd name="connsiteX1" fmla="*/ 412150 w 472100"/>
                      <a:gd name="connsiteY1" fmla="*/ 269 h 708320"/>
                      <a:gd name="connsiteX2" fmla="*/ 463545 w 472100"/>
                      <a:gd name="connsiteY2" fmla="*/ 708320 h 708320"/>
                      <a:gd name="connsiteX3" fmla="*/ 0 w 472100"/>
                      <a:gd name="connsiteY3" fmla="*/ 269 h 708320"/>
                      <a:gd name="connsiteX0" fmla="*/ 0 w 471008"/>
                      <a:gd name="connsiteY0" fmla="*/ 1059 h 709110"/>
                      <a:gd name="connsiteX1" fmla="*/ 412150 w 471008"/>
                      <a:gd name="connsiteY1" fmla="*/ 1059 h 709110"/>
                      <a:gd name="connsiteX2" fmla="*/ 463545 w 471008"/>
                      <a:gd name="connsiteY2" fmla="*/ 709110 h 709110"/>
                      <a:gd name="connsiteX3" fmla="*/ 0 w 471008"/>
                      <a:gd name="connsiteY3" fmla="*/ 1059 h 709110"/>
                      <a:gd name="connsiteX0" fmla="*/ 0 w 464501"/>
                      <a:gd name="connsiteY0" fmla="*/ 1059 h 709110"/>
                      <a:gd name="connsiteX1" fmla="*/ 412150 w 464501"/>
                      <a:gd name="connsiteY1" fmla="*/ 1059 h 709110"/>
                      <a:gd name="connsiteX2" fmla="*/ 463545 w 464501"/>
                      <a:gd name="connsiteY2" fmla="*/ 709110 h 709110"/>
                      <a:gd name="connsiteX3" fmla="*/ 0 w 464501"/>
                      <a:gd name="connsiteY3" fmla="*/ 1059 h 709110"/>
                      <a:gd name="connsiteX0" fmla="*/ 0 w 465578"/>
                      <a:gd name="connsiteY0" fmla="*/ 1059 h 709110"/>
                      <a:gd name="connsiteX1" fmla="*/ 412150 w 465578"/>
                      <a:gd name="connsiteY1" fmla="*/ 1059 h 709110"/>
                      <a:gd name="connsiteX2" fmla="*/ 463545 w 465578"/>
                      <a:gd name="connsiteY2" fmla="*/ 709110 h 709110"/>
                      <a:gd name="connsiteX3" fmla="*/ 0 w 465578"/>
                      <a:gd name="connsiteY3" fmla="*/ 1059 h 709110"/>
                      <a:gd name="connsiteX0" fmla="*/ 0 w 467946"/>
                      <a:gd name="connsiteY0" fmla="*/ 1094 h 709145"/>
                      <a:gd name="connsiteX1" fmla="*/ 412150 w 467946"/>
                      <a:gd name="connsiteY1" fmla="*/ 1094 h 709145"/>
                      <a:gd name="connsiteX2" fmla="*/ 463545 w 467946"/>
                      <a:gd name="connsiteY2" fmla="*/ 709145 h 709145"/>
                      <a:gd name="connsiteX3" fmla="*/ 0 w 467946"/>
                      <a:gd name="connsiteY3" fmla="*/ 1094 h 709145"/>
                      <a:gd name="connsiteX0" fmla="*/ 0 w 471316"/>
                      <a:gd name="connsiteY0" fmla="*/ 1048 h 709099"/>
                      <a:gd name="connsiteX1" fmla="*/ 412150 w 471316"/>
                      <a:gd name="connsiteY1" fmla="*/ 1048 h 709099"/>
                      <a:gd name="connsiteX2" fmla="*/ 463545 w 471316"/>
                      <a:gd name="connsiteY2" fmla="*/ 709099 h 709099"/>
                      <a:gd name="connsiteX3" fmla="*/ 0 w 471316"/>
                      <a:gd name="connsiteY3" fmla="*/ 1048 h 709099"/>
                      <a:gd name="connsiteX0" fmla="*/ 0 w 471316"/>
                      <a:gd name="connsiteY0" fmla="*/ 1048 h 709099"/>
                      <a:gd name="connsiteX1" fmla="*/ 412150 w 471316"/>
                      <a:gd name="connsiteY1" fmla="*/ 1048 h 709099"/>
                      <a:gd name="connsiteX2" fmla="*/ 463545 w 471316"/>
                      <a:gd name="connsiteY2" fmla="*/ 709099 h 709099"/>
                      <a:gd name="connsiteX3" fmla="*/ 0 w 471316"/>
                      <a:gd name="connsiteY3" fmla="*/ 1048 h 709099"/>
                      <a:gd name="connsiteX0" fmla="*/ 0 w 502388"/>
                      <a:gd name="connsiteY0" fmla="*/ 0 h 708649"/>
                      <a:gd name="connsiteX1" fmla="*/ 412150 w 502388"/>
                      <a:gd name="connsiteY1" fmla="*/ 0 h 708649"/>
                      <a:gd name="connsiteX2" fmla="*/ 470304 w 502388"/>
                      <a:gd name="connsiteY2" fmla="*/ 120318 h 708649"/>
                      <a:gd name="connsiteX3" fmla="*/ 463545 w 502388"/>
                      <a:gd name="connsiteY3" fmla="*/ 708051 h 708649"/>
                      <a:gd name="connsiteX4" fmla="*/ 0 w 502388"/>
                      <a:gd name="connsiteY4" fmla="*/ 0 h 708649"/>
                      <a:gd name="connsiteX0" fmla="*/ 0 w 502388"/>
                      <a:gd name="connsiteY0" fmla="*/ 0 h 708649"/>
                      <a:gd name="connsiteX1" fmla="*/ 412150 w 502388"/>
                      <a:gd name="connsiteY1" fmla="*/ 0 h 708649"/>
                      <a:gd name="connsiteX2" fmla="*/ 470304 w 502388"/>
                      <a:gd name="connsiteY2" fmla="*/ 120318 h 708649"/>
                      <a:gd name="connsiteX3" fmla="*/ 463545 w 502388"/>
                      <a:gd name="connsiteY3" fmla="*/ 708051 h 708649"/>
                      <a:gd name="connsiteX4" fmla="*/ 0 w 502388"/>
                      <a:gd name="connsiteY4" fmla="*/ 0 h 708649"/>
                      <a:gd name="connsiteX0" fmla="*/ 0 w 475982"/>
                      <a:gd name="connsiteY0" fmla="*/ 0 h 708051"/>
                      <a:gd name="connsiteX1" fmla="*/ 412150 w 475982"/>
                      <a:gd name="connsiteY1" fmla="*/ 0 h 708051"/>
                      <a:gd name="connsiteX2" fmla="*/ 470304 w 475982"/>
                      <a:gd name="connsiteY2" fmla="*/ 120318 h 708051"/>
                      <a:gd name="connsiteX3" fmla="*/ 463545 w 475982"/>
                      <a:gd name="connsiteY3" fmla="*/ 708051 h 708051"/>
                      <a:gd name="connsiteX4" fmla="*/ 0 w 475982"/>
                      <a:gd name="connsiteY4" fmla="*/ 0 h 708051"/>
                      <a:gd name="connsiteX0" fmla="*/ 0 w 473576"/>
                      <a:gd name="connsiteY0" fmla="*/ 0 h 708051"/>
                      <a:gd name="connsiteX1" fmla="*/ 412150 w 473576"/>
                      <a:gd name="connsiteY1" fmla="*/ 0 h 708051"/>
                      <a:gd name="connsiteX2" fmla="*/ 470304 w 473576"/>
                      <a:gd name="connsiteY2" fmla="*/ 120318 h 708051"/>
                      <a:gd name="connsiteX3" fmla="*/ 463545 w 473576"/>
                      <a:gd name="connsiteY3" fmla="*/ 708051 h 708051"/>
                      <a:gd name="connsiteX4" fmla="*/ 0 w 473576"/>
                      <a:gd name="connsiteY4" fmla="*/ 0 h 708051"/>
                      <a:gd name="connsiteX0" fmla="*/ 0 w 466986"/>
                      <a:gd name="connsiteY0" fmla="*/ 0 h 708051"/>
                      <a:gd name="connsiteX1" fmla="*/ 412150 w 466986"/>
                      <a:gd name="connsiteY1" fmla="*/ 0 h 708051"/>
                      <a:gd name="connsiteX2" fmla="*/ 460172 w 466986"/>
                      <a:gd name="connsiteY2" fmla="*/ 117785 h 708051"/>
                      <a:gd name="connsiteX3" fmla="*/ 463545 w 466986"/>
                      <a:gd name="connsiteY3" fmla="*/ 708051 h 708051"/>
                      <a:gd name="connsiteX4" fmla="*/ 0 w 466986"/>
                      <a:gd name="connsiteY4" fmla="*/ 0 h 708051"/>
                      <a:gd name="connsiteX0" fmla="*/ 0 w 467673"/>
                      <a:gd name="connsiteY0" fmla="*/ 0 h 708051"/>
                      <a:gd name="connsiteX1" fmla="*/ 412150 w 467673"/>
                      <a:gd name="connsiteY1" fmla="*/ 0 h 708051"/>
                      <a:gd name="connsiteX2" fmla="*/ 460172 w 467673"/>
                      <a:gd name="connsiteY2" fmla="*/ 117785 h 708051"/>
                      <a:gd name="connsiteX3" fmla="*/ 463545 w 467673"/>
                      <a:gd name="connsiteY3" fmla="*/ 708051 h 708051"/>
                      <a:gd name="connsiteX4" fmla="*/ 0 w 467673"/>
                      <a:gd name="connsiteY4" fmla="*/ 0 h 708051"/>
                      <a:gd name="connsiteX0" fmla="*/ 0 w 470904"/>
                      <a:gd name="connsiteY0" fmla="*/ 0 h 708051"/>
                      <a:gd name="connsiteX1" fmla="*/ 412150 w 470904"/>
                      <a:gd name="connsiteY1" fmla="*/ 0 h 708051"/>
                      <a:gd name="connsiteX2" fmla="*/ 460172 w 470904"/>
                      <a:gd name="connsiteY2" fmla="*/ 117785 h 708051"/>
                      <a:gd name="connsiteX3" fmla="*/ 463545 w 470904"/>
                      <a:gd name="connsiteY3" fmla="*/ 708051 h 708051"/>
                      <a:gd name="connsiteX4" fmla="*/ 0 w 470904"/>
                      <a:gd name="connsiteY4" fmla="*/ 0 h 708051"/>
                      <a:gd name="connsiteX0" fmla="*/ 0 w 466986"/>
                      <a:gd name="connsiteY0" fmla="*/ 0 h 708051"/>
                      <a:gd name="connsiteX1" fmla="*/ 412150 w 466986"/>
                      <a:gd name="connsiteY1" fmla="*/ 0 h 708051"/>
                      <a:gd name="connsiteX2" fmla="*/ 460172 w 466986"/>
                      <a:gd name="connsiteY2" fmla="*/ 117785 h 708051"/>
                      <a:gd name="connsiteX3" fmla="*/ 463545 w 466986"/>
                      <a:gd name="connsiteY3" fmla="*/ 708051 h 708051"/>
                      <a:gd name="connsiteX4" fmla="*/ 0 w 466986"/>
                      <a:gd name="connsiteY4" fmla="*/ 0 h 708051"/>
                      <a:gd name="connsiteX0" fmla="*/ 0 w 466986"/>
                      <a:gd name="connsiteY0" fmla="*/ 0 h 708051"/>
                      <a:gd name="connsiteX1" fmla="*/ 412150 w 466986"/>
                      <a:gd name="connsiteY1" fmla="*/ 0 h 708051"/>
                      <a:gd name="connsiteX2" fmla="*/ 460172 w 466986"/>
                      <a:gd name="connsiteY2" fmla="*/ 117785 h 708051"/>
                      <a:gd name="connsiteX3" fmla="*/ 463545 w 466986"/>
                      <a:gd name="connsiteY3" fmla="*/ 708051 h 708051"/>
                      <a:gd name="connsiteX4" fmla="*/ 0 w 466986"/>
                      <a:gd name="connsiteY4" fmla="*/ 0 h 708051"/>
                      <a:gd name="connsiteX0" fmla="*/ 0 w 468744"/>
                      <a:gd name="connsiteY0" fmla="*/ 0 h 708051"/>
                      <a:gd name="connsiteX1" fmla="*/ 412150 w 468744"/>
                      <a:gd name="connsiteY1" fmla="*/ 0 h 708051"/>
                      <a:gd name="connsiteX2" fmla="*/ 460172 w 468744"/>
                      <a:gd name="connsiteY2" fmla="*/ 117785 h 708051"/>
                      <a:gd name="connsiteX3" fmla="*/ 463545 w 468744"/>
                      <a:gd name="connsiteY3" fmla="*/ 708051 h 708051"/>
                      <a:gd name="connsiteX4" fmla="*/ 0 w 468744"/>
                      <a:gd name="connsiteY4" fmla="*/ 0 h 708051"/>
                      <a:gd name="connsiteX0" fmla="*/ 0 w 498578"/>
                      <a:gd name="connsiteY0" fmla="*/ 0 h 711132"/>
                      <a:gd name="connsiteX1" fmla="*/ 412150 w 498578"/>
                      <a:gd name="connsiteY1" fmla="*/ 0 h 711132"/>
                      <a:gd name="connsiteX2" fmla="*/ 460172 w 498578"/>
                      <a:gd name="connsiteY2" fmla="*/ 117785 h 711132"/>
                      <a:gd name="connsiteX3" fmla="*/ 465237 w 498578"/>
                      <a:gd name="connsiteY3" fmla="*/ 252032 h 711132"/>
                      <a:gd name="connsiteX4" fmla="*/ 463545 w 498578"/>
                      <a:gd name="connsiteY4" fmla="*/ 708051 h 711132"/>
                      <a:gd name="connsiteX5" fmla="*/ 0 w 498578"/>
                      <a:gd name="connsiteY5" fmla="*/ 0 h 711132"/>
                      <a:gd name="connsiteX0" fmla="*/ 0 w 498678"/>
                      <a:gd name="connsiteY0" fmla="*/ 0 h 708622"/>
                      <a:gd name="connsiteX1" fmla="*/ 412150 w 498678"/>
                      <a:gd name="connsiteY1" fmla="*/ 0 h 708622"/>
                      <a:gd name="connsiteX2" fmla="*/ 460172 w 498678"/>
                      <a:gd name="connsiteY2" fmla="*/ 117785 h 708622"/>
                      <a:gd name="connsiteX3" fmla="*/ 463545 w 498678"/>
                      <a:gd name="connsiteY3" fmla="*/ 708051 h 708622"/>
                      <a:gd name="connsiteX4" fmla="*/ 0 w 498678"/>
                      <a:gd name="connsiteY4" fmla="*/ 0 h 708622"/>
                      <a:gd name="connsiteX0" fmla="*/ 0 w 468744"/>
                      <a:gd name="connsiteY0" fmla="*/ 0 h 708051"/>
                      <a:gd name="connsiteX1" fmla="*/ 412150 w 468744"/>
                      <a:gd name="connsiteY1" fmla="*/ 0 h 708051"/>
                      <a:gd name="connsiteX2" fmla="*/ 460172 w 468744"/>
                      <a:gd name="connsiteY2" fmla="*/ 117785 h 708051"/>
                      <a:gd name="connsiteX3" fmla="*/ 463545 w 468744"/>
                      <a:gd name="connsiteY3" fmla="*/ 708051 h 708051"/>
                      <a:gd name="connsiteX4" fmla="*/ 0 w 468744"/>
                      <a:gd name="connsiteY4" fmla="*/ 0 h 708051"/>
                      <a:gd name="connsiteX0" fmla="*/ 0 w 468744"/>
                      <a:gd name="connsiteY0" fmla="*/ 0 h 708051"/>
                      <a:gd name="connsiteX1" fmla="*/ 412150 w 468744"/>
                      <a:gd name="connsiteY1" fmla="*/ 0 h 708051"/>
                      <a:gd name="connsiteX2" fmla="*/ 460172 w 468744"/>
                      <a:gd name="connsiteY2" fmla="*/ 117785 h 708051"/>
                      <a:gd name="connsiteX3" fmla="*/ 463545 w 468744"/>
                      <a:gd name="connsiteY3" fmla="*/ 708051 h 708051"/>
                      <a:gd name="connsiteX4" fmla="*/ 0 w 468744"/>
                      <a:gd name="connsiteY4" fmla="*/ 0 h 708051"/>
                      <a:gd name="connsiteX0" fmla="*/ 0 w 468744"/>
                      <a:gd name="connsiteY0" fmla="*/ 0 h 708051"/>
                      <a:gd name="connsiteX1" fmla="*/ 412150 w 468744"/>
                      <a:gd name="connsiteY1" fmla="*/ 0 h 708051"/>
                      <a:gd name="connsiteX2" fmla="*/ 460172 w 468744"/>
                      <a:gd name="connsiteY2" fmla="*/ 117785 h 708051"/>
                      <a:gd name="connsiteX3" fmla="*/ 463545 w 468744"/>
                      <a:gd name="connsiteY3" fmla="*/ 708051 h 708051"/>
                      <a:gd name="connsiteX4" fmla="*/ 0 w 468744"/>
                      <a:gd name="connsiteY4" fmla="*/ 0 h 708051"/>
                      <a:gd name="connsiteX0" fmla="*/ 0 w 467262"/>
                      <a:gd name="connsiteY0" fmla="*/ 0 h 708051"/>
                      <a:gd name="connsiteX1" fmla="*/ 412150 w 467262"/>
                      <a:gd name="connsiteY1" fmla="*/ 0 h 708051"/>
                      <a:gd name="connsiteX2" fmla="*/ 460172 w 467262"/>
                      <a:gd name="connsiteY2" fmla="*/ 117785 h 708051"/>
                      <a:gd name="connsiteX3" fmla="*/ 463545 w 467262"/>
                      <a:gd name="connsiteY3" fmla="*/ 708051 h 708051"/>
                      <a:gd name="connsiteX4" fmla="*/ 0 w 467262"/>
                      <a:gd name="connsiteY4" fmla="*/ 0 h 708051"/>
                      <a:gd name="connsiteX0" fmla="*/ 0 w 467262"/>
                      <a:gd name="connsiteY0" fmla="*/ 0 h 708051"/>
                      <a:gd name="connsiteX1" fmla="*/ 412150 w 467262"/>
                      <a:gd name="connsiteY1" fmla="*/ 0 h 708051"/>
                      <a:gd name="connsiteX2" fmla="*/ 460172 w 467262"/>
                      <a:gd name="connsiteY2" fmla="*/ 117785 h 708051"/>
                      <a:gd name="connsiteX3" fmla="*/ 463545 w 467262"/>
                      <a:gd name="connsiteY3" fmla="*/ 708051 h 708051"/>
                      <a:gd name="connsiteX4" fmla="*/ 0 w 467262"/>
                      <a:gd name="connsiteY4" fmla="*/ 0 h 708051"/>
                      <a:gd name="connsiteX0" fmla="*/ 0 w 467262"/>
                      <a:gd name="connsiteY0" fmla="*/ 0 h 708051"/>
                      <a:gd name="connsiteX1" fmla="*/ 412150 w 467262"/>
                      <a:gd name="connsiteY1" fmla="*/ 0 h 708051"/>
                      <a:gd name="connsiteX2" fmla="*/ 460172 w 467262"/>
                      <a:gd name="connsiteY2" fmla="*/ 117785 h 708051"/>
                      <a:gd name="connsiteX3" fmla="*/ 463545 w 467262"/>
                      <a:gd name="connsiteY3" fmla="*/ 708051 h 708051"/>
                      <a:gd name="connsiteX4" fmla="*/ 0 w 467262"/>
                      <a:gd name="connsiteY4" fmla="*/ 0 h 708051"/>
                      <a:gd name="connsiteX0" fmla="*/ 0 w 467262"/>
                      <a:gd name="connsiteY0" fmla="*/ 0 h 708051"/>
                      <a:gd name="connsiteX1" fmla="*/ 412150 w 467262"/>
                      <a:gd name="connsiteY1" fmla="*/ 0 h 708051"/>
                      <a:gd name="connsiteX2" fmla="*/ 460172 w 467262"/>
                      <a:gd name="connsiteY2" fmla="*/ 117785 h 708051"/>
                      <a:gd name="connsiteX3" fmla="*/ 463545 w 467262"/>
                      <a:gd name="connsiteY3" fmla="*/ 708051 h 708051"/>
                      <a:gd name="connsiteX4" fmla="*/ 0 w 467262"/>
                      <a:gd name="connsiteY4" fmla="*/ 0 h 708051"/>
                      <a:gd name="connsiteX0" fmla="*/ 0 w 466737"/>
                      <a:gd name="connsiteY0" fmla="*/ 0 h 708051"/>
                      <a:gd name="connsiteX1" fmla="*/ 412150 w 466737"/>
                      <a:gd name="connsiteY1" fmla="*/ 0 h 708051"/>
                      <a:gd name="connsiteX2" fmla="*/ 460172 w 466737"/>
                      <a:gd name="connsiteY2" fmla="*/ 117785 h 708051"/>
                      <a:gd name="connsiteX3" fmla="*/ 463545 w 466737"/>
                      <a:gd name="connsiteY3" fmla="*/ 708051 h 708051"/>
                      <a:gd name="connsiteX4" fmla="*/ 0 w 466737"/>
                      <a:gd name="connsiteY4" fmla="*/ 0 h 708051"/>
                      <a:gd name="connsiteX0" fmla="*/ 0 w 497992"/>
                      <a:gd name="connsiteY0" fmla="*/ 0 h 708051"/>
                      <a:gd name="connsiteX1" fmla="*/ 412150 w 497992"/>
                      <a:gd name="connsiteY1" fmla="*/ 0 h 708051"/>
                      <a:gd name="connsiteX2" fmla="*/ 463545 w 497992"/>
                      <a:gd name="connsiteY2" fmla="*/ 708051 h 708051"/>
                      <a:gd name="connsiteX3" fmla="*/ 0 w 497992"/>
                      <a:gd name="connsiteY3" fmla="*/ 0 h 708051"/>
                      <a:gd name="connsiteX0" fmla="*/ 0 w 498675"/>
                      <a:gd name="connsiteY0" fmla="*/ 2381 h 710432"/>
                      <a:gd name="connsiteX1" fmla="*/ 414531 w 498675"/>
                      <a:gd name="connsiteY1" fmla="*/ 0 h 710432"/>
                      <a:gd name="connsiteX2" fmla="*/ 463545 w 498675"/>
                      <a:gd name="connsiteY2" fmla="*/ 710432 h 710432"/>
                      <a:gd name="connsiteX3" fmla="*/ 0 w 498675"/>
                      <a:gd name="connsiteY3" fmla="*/ 2381 h 710432"/>
                      <a:gd name="connsiteX0" fmla="*/ 0 w 503001"/>
                      <a:gd name="connsiteY0" fmla="*/ 2381 h 711822"/>
                      <a:gd name="connsiteX1" fmla="*/ 414531 w 503001"/>
                      <a:gd name="connsiteY1" fmla="*/ 0 h 711822"/>
                      <a:gd name="connsiteX2" fmla="*/ 472137 w 503001"/>
                      <a:gd name="connsiteY2" fmla="*/ 178319 h 711822"/>
                      <a:gd name="connsiteX3" fmla="*/ 463545 w 503001"/>
                      <a:gd name="connsiteY3" fmla="*/ 710432 h 711822"/>
                      <a:gd name="connsiteX4" fmla="*/ 0 w 503001"/>
                      <a:gd name="connsiteY4" fmla="*/ 2381 h 711822"/>
                      <a:gd name="connsiteX0" fmla="*/ 0 w 488589"/>
                      <a:gd name="connsiteY0" fmla="*/ 2381 h 711836"/>
                      <a:gd name="connsiteX1" fmla="*/ 414531 w 488589"/>
                      <a:gd name="connsiteY1" fmla="*/ 0 h 711836"/>
                      <a:gd name="connsiteX2" fmla="*/ 472137 w 488589"/>
                      <a:gd name="connsiteY2" fmla="*/ 178319 h 711836"/>
                      <a:gd name="connsiteX3" fmla="*/ 463545 w 488589"/>
                      <a:gd name="connsiteY3" fmla="*/ 710432 h 711836"/>
                      <a:gd name="connsiteX4" fmla="*/ 0 w 488589"/>
                      <a:gd name="connsiteY4" fmla="*/ 2381 h 711836"/>
                      <a:gd name="connsiteX0" fmla="*/ 0 w 472137"/>
                      <a:gd name="connsiteY0" fmla="*/ 2381 h 710432"/>
                      <a:gd name="connsiteX1" fmla="*/ 414531 w 472137"/>
                      <a:gd name="connsiteY1" fmla="*/ 0 h 710432"/>
                      <a:gd name="connsiteX2" fmla="*/ 472137 w 472137"/>
                      <a:gd name="connsiteY2" fmla="*/ 178319 h 710432"/>
                      <a:gd name="connsiteX3" fmla="*/ 463545 w 472137"/>
                      <a:gd name="connsiteY3" fmla="*/ 710432 h 710432"/>
                      <a:gd name="connsiteX4" fmla="*/ 0 w 472137"/>
                      <a:gd name="connsiteY4" fmla="*/ 2381 h 710432"/>
                      <a:gd name="connsiteX0" fmla="*/ 0 w 466494"/>
                      <a:gd name="connsiteY0" fmla="*/ 2381 h 710432"/>
                      <a:gd name="connsiteX1" fmla="*/ 414531 w 466494"/>
                      <a:gd name="connsiteY1" fmla="*/ 0 h 710432"/>
                      <a:gd name="connsiteX2" fmla="*/ 464993 w 466494"/>
                      <a:gd name="connsiteY2" fmla="*/ 178319 h 710432"/>
                      <a:gd name="connsiteX3" fmla="*/ 463545 w 466494"/>
                      <a:gd name="connsiteY3" fmla="*/ 710432 h 710432"/>
                      <a:gd name="connsiteX4" fmla="*/ 0 w 466494"/>
                      <a:gd name="connsiteY4" fmla="*/ 2381 h 710432"/>
                      <a:gd name="connsiteX0" fmla="*/ 0 w 470955"/>
                      <a:gd name="connsiteY0" fmla="*/ 2381 h 710432"/>
                      <a:gd name="connsiteX1" fmla="*/ 414531 w 470955"/>
                      <a:gd name="connsiteY1" fmla="*/ 0 h 710432"/>
                      <a:gd name="connsiteX2" fmla="*/ 464993 w 470955"/>
                      <a:gd name="connsiteY2" fmla="*/ 178319 h 710432"/>
                      <a:gd name="connsiteX3" fmla="*/ 463545 w 470955"/>
                      <a:gd name="connsiteY3" fmla="*/ 710432 h 710432"/>
                      <a:gd name="connsiteX4" fmla="*/ 0 w 470955"/>
                      <a:gd name="connsiteY4" fmla="*/ 2381 h 710432"/>
                      <a:gd name="connsiteX0" fmla="*/ 0 w 466494"/>
                      <a:gd name="connsiteY0" fmla="*/ 2381 h 710432"/>
                      <a:gd name="connsiteX1" fmla="*/ 414531 w 466494"/>
                      <a:gd name="connsiteY1" fmla="*/ 0 h 710432"/>
                      <a:gd name="connsiteX2" fmla="*/ 464993 w 466494"/>
                      <a:gd name="connsiteY2" fmla="*/ 178319 h 710432"/>
                      <a:gd name="connsiteX3" fmla="*/ 463545 w 466494"/>
                      <a:gd name="connsiteY3" fmla="*/ 710432 h 710432"/>
                      <a:gd name="connsiteX4" fmla="*/ 0 w 466494"/>
                      <a:gd name="connsiteY4" fmla="*/ 2381 h 710432"/>
                      <a:gd name="connsiteX0" fmla="*/ 0 w 467399"/>
                      <a:gd name="connsiteY0" fmla="*/ 2381 h 710432"/>
                      <a:gd name="connsiteX1" fmla="*/ 414531 w 467399"/>
                      <a:gd name="connsiteY1" fmla="*/ 0 h 710432"/>
                      <a:gd name="connsiteX2" fmla="*/ 464993 w 467399"/>
                      <a:gd name="connsiteY2" fmla="*/ 178319 h 710432"/>
                      <a:gd name="connsiteX3" fmla="*/ 463545 w 467399"/>
                      <a:gd name="connsiteY3" fmla="*/ 710432 h 710432"/>
                      <a:gd name="connsiteX4" fmla="*/ 0 w 467399"/>
                      <a:gd name="connsiteY4" fmla="*/ 2381 h 710432"/>
                      <a:gd name="connsiteX0" fmla="*/ 0 w 466494"/>
                      <a:gd name="connsiteY0" fmla="*/ 2381 h 708051"/>
                      <a:gd name="connsiteX1" fmla="*/ 414531 w 466494"/>
                      <a:gd name="connsiteY1" fmla="*/ 0 h 708051"/>
                      <a:gd name="connsiteX2" fmla="*/ 464993 w 466494"/>
                      <a:gd name="connsiteY2" fmla="*/ 178319 h 708051"/>
                      <a:gd name="connsiteX3" fmla="*/ 458783 w 466494"/>
                      <a:gd name="connsiteY3" fmla="*/ 708051 h 708051"/>
                      <a:gd name="connsiteX4" fmla="*/ 0 w 466494"/>
                      <a:gd name="connsiteY4" fmla="*/ 2381 h 708051"/>
                      <a:gd name="connsiteX0" fmla="*/ 0 w 466494"/>
                      <a:gd name="connsiteY0" fmla="*/ 2381 h 708051"/>
                      <a:gd name="connsiteX1" fmla="*/ 414531 w 466494"/>
                      <a:gd name="connsiteY1" fmla="*/ 0 h 708051"/>
                      <a:gd name="connsiteX2" fmla="*/ 464993 w 466494"/>
                      <a:gd name="connsiteY2" fmla="*/ 178319 h 708051"/>
                      <a:gd name="connsiteX3" fmla="*/ 458783 w 466494"/>
                      <a:gd name="connsiteY3" fmla="*/ 708051 h 708051"/>
                      <a:gd name="connsiteX4" fmla="*/ 0 w 466494"/>
                      <a:gd name="connsiteY4" fmla="*/ 2381 h 708051"/>
                      <a:gd name="connsiteX0" fmla="*/ 0 w 537932"/>
                      <a:gd name="connsiteY0" fmla="*/ 0 h 715195"/>
                      <a:gd name="connsiteX1" fmla="*/ 485969 w 537932"/>
                      <a:gd name="connsiteY1" fmla="*/ 7144 h 715195"/>
                      <a:gd name="connsiteX2" fmla="*/ 536431 w 537932"/>
                      <a:gd name="connsiteY2" fmla="*/ 185463 h 715195"/>
                      <a:gd name="connsiteX3" fmla="*/ 530221 w 537932"/>
                      <a:gd name="connsiteY3" fmla="*/ 715195 h 715195"/>
                      <a:gd name="connsiteX4" fmla="*/ 0 w 537932"/>
                      <a:gd name="connsiteY4" fmla="*/ 0 h 715195"/>
                      <a:gd name="connsiteX0" fmla="*/ 0 w 537932"/>
                      <a:gd name="connsiteY0" fmla="*/ 0 h 710432"/>
                      <a:gd name="connsiteX1" fmla="*/ 485969 w 537932"/>
                      <a:gd name="connsiteY1" fmla="*/ 2381 h 710432"/>
                      <a:gd name="connsiteX2" fmla="*/ 536431 w 537932"/>
                      <a:gd name="connsiteY2" fmla="*/ 180700 h 710432"/>
                      <a:gd name="connsiteX3" fmla="*/ 530221 w 537932"/>
                      <a:gd name="connsiteY3" fmla="*/ 710432 h 710432"/>
                      <a:gd name="connsiteX4" fmla="*/ 0 w 537932"/>
                      <a:gd name="connsiteY4" fmla="*/ 0 h 710432"/>
                      <a:gd name="connsiteX0" fmla="*/ 0 w 536431"/>
                      <a:gd name="connsiteY0" fmla="*/ 0 h 710432"/>
                      <a:gd name="connsiteX1" fmla="*/ 485969 w 536431"/>
                      <a:gd name="connsiteY1" fmla="*/ 2381 h 710432"/>
                      <a:gd name="connsiteX2" fmla="*/ 536431 w 536431"/>
                      <a:gd name="connsiteY2" fmla="*/ 180700 h 710432"/>
                      <a:gd name="connsiteX3" fmla="*/ 530221 w 536431"/>
                      <a:gd name="connsiteY3" fmla="*/ 710432 h 710432"/>
                      <a:gd name="connsiteX4" fmla="*/ 0 w 536431"/>
                      <a:gd name="connsiteY4" fmla="*/ 0 h 710432"/>
                      <a:gd name="connsiteX0" fmla="*/ 0 w 536431"/>
                      <a:gd name="connsiteY0" fmla="*/ 0 h 710432"/>
                      <a:gd name="connsiteX1" fmla="*/ 485969 w 536431"/>
                      <a:gd name="connsiteY1" fmla="*/ 2381 h 710432"/>
                      <a:gd name="connsiteX2" fmla="*/ 536431 w 536431"/>
                      <a:gd name="connsiteY2" fmla="*/ 180700 h 710432"/>
                      <a:gd name="connsiteX3" fmla="*/ 530221 w 536431"/>
                      <a:gd name="connsiteY3" fmla="*/ 710432 h 710432"/>
                      <a:gd name="connsiteX4" fmla="*/ 0 w 536431"/>
                      <a:gd name="connsiteY4" fmla="*/ 0 h 710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6431" h="710432">
                        <a:moveTo>
                          <a:pt x="0" y="0"/>
                        </a:moveTo>
                        <a:lnTo>
                          <a:pt x="485969" y="2381"/>
                        </a:lnTo>
                        <a:cubicBezTo>
                          <a:pt x="537866" y="31704"/>
                          <a:pt x="528262" y="62295"/>
                          <a:pt x="536431" y="180700"/>
                        </a:cubicBezTo>
                        <a:cubicBezTo>
                          <a:pt x="532694" y="361018"/>
                          <a:pt x="539854" y="527824"/>
                          <a:pt x="530221" y="71043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58000"/>
                    </a:srgb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12481465-A164-4B09-8C9B-7251FD1FEEC9}"/>
                    </a:ext>
                  </a:extLst>
                </p:cNvPr>
                <p:cNvGrpSpPr/>
                <p:nvPr/>
              </p:nvGrpSpPr>
              <p:grpSpPr>
                <a:xfrm>
                  <a:off x="8078522" y="5293055"/>
                  <a:ext cx="269181" cy="271876"/>
                  <a:chOff x="1399765" y="203403"/>
                  <a:chExt cx="6010580" cy="6573623"/>
                </a:xfrm>
                <a:solidFill>
                  <a:schemeClr val="accent1"/>
                </a:solidFill>
                <a:effectLst/>
                <a:scene3d>
                  <a:camera prst="perspectiveRight"/>
                  <a:lightRig rig="threePt" dir="t"/>
                </a:scene3d>
              </p:grpSpPr>
              <p:sp>
                <p:nvSpPr>
                  <p:cNvPr id="106" name="Freeform 297">
                    <a:extLst>
                      <a:ext uri="{FF2B5EF4-FFF2-40B4-BE49-F238E27FC236}">
                        <a16:creationId xmlns:a16="http://schemas.microsoft.com/office/drawing/2014/main" id="{C37E4539-AABE-42B1-9C66-C427CAD4E22D}"/>
                      </a:ext>
                    </a:extLst>
                  </p:cNvPr>
                  <p:cNvSpPr/>
                  <p:nvPr/>
                </p:nvSpPr>
                <p:spPr>
                  <a:xfrm rot="3454661">
                    <a:off x="1399081" y="204087"/>
                    <a:ext cx="5272566" cy="5271197"/>
                  </a:xfrm>
                  <a:custGeom>
                    <a:avLst/>
                    <a:gdLst>
                      <a:gd name="connsiteX0" fmla="*/ 409439 w 5272566"/>
                      <a:gd name="connsiteY0" fmla="*/ 1219023 h 5271197"/>
                      <a:gd name="connsiteX1" fmla="*/ 4051129 w 5272566"/>
                      <a:gd name="connsiteY1" fmla="*/ 413447 h 5271197"/>
                      <a:gd name="connsiteX2" fmla="*/ 4943845 w 5272566"/>
                      <a:gd name="connsiteY2" fmla="*/ 1356873 h 5271197"/>
                      <a:gd name="connsiteX3" fmla="*/ 4972906 w 5272566"/>
                      <a:gd name="connsiteY3" fmla="*/ 1415439 h 5271197"/>
                      <a:gd name="connsiteX4" fmla="*/ 4625788 w 5272566"/>
                      <a:gd name="connsiteY4" fmla="*/ 1661250 h 5271197"/>
                      <a:gd name="connsiteX5" fmla="*/ 4576638 w 5272566"/>
                      <a:gd name="connsiteY5" fmla="*/ 1574651 h 5271197"/>
                      <a:gd name="connsiteX6" fmla="*/ 4052955 w 5272566"/>
                      <a:gd name="connsiteY6" fmla="*/ 936783 h 5271197"/>
                      <a:gd name="connsiteX7" fmla="*/ 3810709 w 5272566"/>
                      <a:gd name="connsiteY7" fmla="*/ 1328512 h 5271197"/>
                      <a:gd name="connsiteX8" fmla="*/ 4328107 w 5272566"/>
                      <a:gd name="connsiteY8" fmla="*/ 1806925 h 5271197"/>
                      <a:gd name="connsiteX9" fmla="*/ 4366846 w 5272566"/>
                      <a:gd name="connsiteY9" fmla="*/ 1844619 h 5271197"/>
                      <a:gd name="connsiteX10" fmla="*/ 4165779 w 5272566"/>
                      <a:gd name="connsiteY10" fmla="*/ 1987004 h 5271197"/>
                      <a:gd name="connsiteX11" fmla="*/ 5272566 w 5272566"/>
                      <a:gd name="connsiteY11" fmla="*/ 2831966 h 5271197"/>
                      <a:gd name="connsiteX12" fmla="*/ 5258056 w 5272566"/>
                      <a:gd name="connsiteY12" fmla="*/ 2980827 h 5271197"/>
                      <a:gd name="connsiteX13" fmla="*/ 4869942 w 5272566"/>
                      <a:gd name="connsiteY13" fmla="*/ 4052175 h 5271197"/>
                      <a:gd name="connsiteX14" fmla="*/ 1228253 w 5272566"/>
                      <a:gd name="connsiteY14" fmla="*/ 4857749 h 5271197"/>
                      <a:gd name="connsiteX15" fmla="*/ 409439 w 5272566"/>
                      <a:gd name="connsiteY15" fmla="*/ 1219023 h 5271197"/>
                      <a:gd name="connsiteX16" fmla="*/ 1087761 w 5272566"/>
                      <a:gd name="connsiteY16" fmla="*/ 1388141 h 5271197"/>
                      <a:gd name="connsiteX17" fmla="*/ 2613676 w 5272566"/>
                      <a:gd name="connsiteY17" fmla="*/ 2357349 h 5271197"/>
                      <a:gd name="connsiteX18" fmla="*/ 3188250 w 5272566"/>
                      <a:gd name="connsiteY18" fmla="*/ 1458168 h 5271197"/>
                      <a:gd name="connsiteX19" fmla="*/ 1087761 w 5272566"/>
                      <a:gd name="connsiteY19" fmla="*/ 1388141 h 5271197"/>
                      <a:gd name="connsiteX20" fmla="*/ 1638829 w 5272566"/>
                      <a:gd name="connsiteY20" fmla="*/ 677137 h 5271197"/>
                      <a:gd name="connsiteX21" fmla="*/ 3424409 w 5272566"/>
                      <a:gd name="connsiteY21" fmla="*/ 1080939 h 5271197"/>
                      <a:gd name="connsiteX22" fmla="*/ 3671406 w 5272566"/>
                      <a:gd name="connsiteY22" fmla="*/ 692071 h 5271197"/>
                      <a:gd name="connsiteX23" fmla="*/ 1638829 w 5272566"/>
                      <a:gd name="connsiteY23" fmla="*/ 677137 h 5271197"/>
                      <a:gd name="connsiteX24" fmla="*/ 859420 w 5272566"/>
                      <a:gd name="connsiteY24" fmla="*/ 1780116 h 5271197"/>
                      <a:gd name="connsiteX25" fmla="*/ 1806682 w 5272566"/>
                      <a:gd name="connsiteY25" fmla="*/ 3633292 h 5271197"/>
                      <a:gd name="connsiteX26" fmla="*/ 2373766 w 5272566"/>
                      <a:gd name="connsiteY26" fmla="*/ 2735059 h 5271197"/>
                      <a:gd name="connsiteX27" fmla="*/ 859420 w 5272566"/>
                      <a:gd name="connsiteY27" fmla="*/ 1780116 h 5271197"/>
                      <a:gd name="connsiteX28" fmla="*/ 434565 w 5272566"/>
                      <a:gd name="connsiteY28" fmla="*/ 2562295 h 5271197"/>
                      <a:gd name="connsiteX29" fmla="*/ 1322391 w 5272566"/>
                      <a:gd name="connsiteY29" fmla="*/ 4401177 h 5271197"/>
                      <a:gd name="connsiteX30" fmla="*/ 1583892 w 5272566"/>
                      <a:gd name="connsiteY30" fmla="*/ 3994898 h 5271197"/>
                      <a:gd name="connsiteX31" fmla="*/ 434565 w 5272566"/>
                      <a:gd name="connsiteY31" fmla="*/ 2562295 h 5271197"/>
                      <a:gd name="connsiteX32" fmla="*/ 1719649 w 5272566"/>
                      <a:gd name="connsiteY32" fmla="*/ 4599465 h 5271197"/>
                      <a:gd name="connsiteX33" fmla="*/ 1870536 w 5272566"/>
                      <a:gd name="connsiteY33" fmla="*/ 4665959 h 5271197"/>
                      <a:gd name="connsiteX34" fmla="*/ 3319436 w 5272566"/>
                      <a:gd name="connsiteY34" fmla="*/ 4702829 h 5271197"/>
                      <a:gd name="connsiteX35" fmla="*/ 3510768 w 5272566"/>
                      <a:gd name="connsiteY35" fmla="*/ 4630655 h 5271197"/>
                      <a:gd name="connsiteX36" fmla="*/ 3415363 w 5272566"/>
                      <a:gd name="connsiteY36" fmla="*/ 4634731 h 5271197"/>
                      <a:gd name="connsiteX37" fmla="*/ 1960149 w 5272566"/>
                      <a:gd name="connsiteY37" fmla="*/ 4242011 h 5271197"/>
                      <a:gd name="connsiteX38" fmla="*/ 1950349 w 5272566"/>
                      <a:gd name="connsiteY38" fmla="*/ 4236255 h 5271197"/>
                      <a:gd name="connsiteX39" fmla="*/ 1719649 w 5272566"/>
                      <a:gd name="connsiteY39" fmla="*/ 4599465 h 5271197"/>
                      <a:gd name="connsiteX40" fmla="*/ 2199464 w 5272566"/>
                      <a:gd name="connsiteY40" fmla="*/ 3844049 h 5271197"/>
                      <a:gd name="connsiteX41" fmla="*/ 2348650 w 5272566"/>
                      <a:gd name="connsiteY41" fmla="*/ 3920036 h 5271197"/>
                      <a:gd name="connsiteX42" fmla="*/ 4154095 w 5272566"/>
                      <a:gd name="connsiteY42" fmla="*/ 3985530 h 5271197"/>
                      <a:gd name="connsiteX43" fmla="*/ 4238937 w 5272566"/>
                      <a:gd name="connsiteY43" fmla="*/ 3919749 h 5271197"/>
                      <a:gd name="connsiteX44" fmla="*/ 2751477 w 5272566"/>
                      <a:gd name="connsiteY44" fmla="*/ 2974967 h 5271197"/>
                      <a:gd name="connsiteX45" fmla="*/ 2199464 w 5272566"/>
                      <a:gd name="connsiteY45" fmla="*/ 3844049 h 5271197"/>
                      <a:gd name="connsiteX46" fmla="*/ 2991387 w 5272566"/>
                      <a:gd name="connsiteY46" fmla="*/ 2597257 h 5271197"/>
                      <a:gd name="connsiteX47" fmla="*/ 4482665 w 5272566"/>
                      <a:gd name="connsiteY47" fmla="*/ 3544464 h 5271197"/>
                      <a:gd name="connsiteX48" fmla="*/ 4486067 w 5272566"/>
                      <a:gd name="connsiteY48" fmla="*/ 3535284 h 5271197"/>
                      <a:gd name="connsiteX49" fmla="*/ 3684412 w 5272566"/>
                      <a:gd name="connsiteY49" fmla="*/ 1817028 h 5271197"/>
                      <a:gd name="connsiteX50" fmla="*/ 3552218 w 5272566"/>
                      <a:gd name="connsiteY50" fmla="*/ 1714291 h 5271197"/>
                      <a:gd name="connsiteX51" fmla="*/ 2991387 w 5272566"/>
                      <a:gd name="connsiteY51" fmla="*/ 2597257 h 5271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</a:cxnLst>
                    <a:rect l="l" t="t" r="r" b="b"/>
                    <a:pathLst>
                      <a:path w="5272566" h="5271197">
                        <a:moveTo>
                          <a:pt x="409439" y="1219023"/>
                        </a:moveTo>
                        <a:cubicBezTo>
                          <a:pt x="1188955" y="-8238"/>
                          <a:pt x="2819394" y="-368905"/>
                          <a:pt x="4051129" y="413447"/>
                        </a:cubicBezTo>
                        <a:cubicBezTo>
                          <a:pt x="4436045" y="657933"/>
                          <a:pt x="4736475" y="985110"/>
                          <a:pt x="4943845" y="1356873"/>
                        </a:cubicBezTo>
                        <a:lnTo>
                          <a:pt x="4972906" y="1415439"/>
                        </a:lnTo>
                        <a:lnTo>
                          <a:pt x="4625788" y="1661250"/>
                        </a:lnTo>
                        <a:lnTo>
                          <a:pt x="4576638" y="1574651"/>
                        </a:lnTo>
                        <a:cubicBezTo>
                          <a:pt x="4394608" y="1276863"/>
                          <a:pt x="4157622" y="1031747"/>
                          <a:pt x="4052955" y="936783"/>
                        </a:cubicBezTo>
                        <a:lnTo>
                          <a:pt x="3810709" y="1328512"/>
                        </a:lnTo>
                        <a:cubicBezTo>
                          <a:pt x="3893916" y="1416016"/>
                          <a:pt x="4114021" y="1604591"/>
                          <a:pt x="4328107" y="1806925"/>
                        </a:cubicBezTo>
                        <a:lnTo>
                          <a:pt x="4366846" y="1844619"/>
                        </a:lnTo>
                        <a:lnTo>
                          <a:pt x="4165779" y="1987004"/>
                        </a:lnTo>
                        <a:lnTo>
                          <a:pt x="5272566" y="2831966"/>
                        </a:lnTo>
                        <a:lnTo>
                          <a:pt x="5258056" y="2980827"/>
                        </a:lnTo>
                        <a:cubicBezTo>
                          <a:pt x="5210547" y="3350970"/>
                          <a:pt x="5083091" y="3716595"/>
                          <a:pt x="4869942" y="4052175"/>
                        </a:cubicBezTo>
                        <a:cubicBezTo>
                          <a:pt x="4090426" y="5279435"/>
                          <a:pt x="2459987" y="5640102"/>
                          <a:pt x="1228253" y="4857749"/>
                        </a:cubicBezTo>
                        <a:cubicBezTo>
                          <a:pt x="-3481" y="4075395"/>
                          <a:pt x="-370076" y="2446282"/>
                          <a:pt x="409439" y="1219023"/>
                        </a:cubicBezTo>
                        <a:close/>
                        <a:moveTo>
                          <a:pt x="1087761" y="1388141"/>
                        </a:moveTo>
                        <a:lnTo>
                          <a:pt x="2613676" y="2357349"/>
                        </a:lnTo>
                        <a:lnTo>
                          <a:pt x="3188250" y="1458168"/>
                        </a:lnTo>
                        <a:cubicBezTo>
                          <a:pt x="2233451" y="973393"/>
                          <a:pt x="1581315" y="1042563"/>
                          <a:pt x="1087761" y="1388141"/>
                        </a:cubicBezTo>
                        <a:close/>
                        <a:moveTo>
                          <a:pt x="1638829" y="677137"/>
                        </a:moveTo>
                        <a:cubicBezTo>
                          <a:pt x="2837164" y="666235"/>
                          <a:pt x="3346526" y="1033366"/>
                          <a:pt x="3424409" y="1080939"/>
                        </a:cubicBezTo>
                        <a:lnTo>
                          <a:pt x="3671406" y="692071"/>
                        </a:lnTo>
                        <a:cubicBezTo>
                          <a:pt x="3185044" y="467478"/>
                          <a:pt x="2562517" y="240241"/>
                          <a:pt x="1638829" y="677137"/>
                        </a:cubicBezTo>
                        <a:close/>
                        <a:moveTo>
                          <a:pt x="859420" y="1780116"/>
                        </a:moveTo>
                        <a:cubicBezTo>
                          <a:pt x="750814" y="2051774"/>
                          <a:pt x="876897" y="2985892"/>
                          <a:pt x="1806682" y="3633292"/>
                        </a:cubicBezTo>
                        <a:lnTo>
                          <a:pt x="2373766" y="2735059"/>
                        </a:lnTo>
                        <a:cubicBezTo>
                          <a:pt x="1865191" y="2415484"/>
                          <a:pt x="1367995" y="2099692"/>
                          <a:pt x="859420" y="1780116"/>
                        </a:cubicBezTo>
                        <a:close/>
                        <a:moveTo>
                          <a:pt x="434565" y="2562295"/>
                        </a:moveTo>
                        <a:cubicBezTo>
                          <a:pt x="414893" y="2636952"/>
                          <a:pt x="450301" y="3781255"/>
                          <a:pt x="1322391" y="4401177"/>
                        </a:cubicBezTo>
                        <a:lnTo>
                          <a:pt x="1583892" y="3994898"/>
                        </a:lnTo>
                        <a:cubicBezTo>
                          <a:pt x="760129" y="3467015"/>
                          <a:pt x="439742" y="2527027"/>
                          <a:pt x="434565" y="2562295"/>
                        </a:cubicBezTo>
                        <a:close/>
                        <a:moveTo>
                          <a:pt x="1719649" y="4599465"/>
                        </a:moveTo>
                        <a:lnTo>
                          <a:pt x="1870536" y="4665959"/>
                        </a:lnTo>
                        <a:cubicBezTo>
                          <a:pt x="2344046" y="4846842"/>
                          <a:pt x="2855785" y="4852779"/>
                          <a:pt x="3319436" y="4702829"/>
                        </a:cubicBezTo>
                        <a:lnTo>
                          <a:pt x="3510768" y="4630655"/>
                        </a:lnTo>
                        <a:lnTo>
                          <a:pt x="3415363" y="4634731"/>
                        </a:lnTo>
                        <a:cubicBezTo>
                          <a:pt x="2956462" y="4635377"/>
                          <a:pt x="2447366" y="4505429"/>
                          <a:pt x="1960149" y="4242011"/>
                        </a:cubicBezTo>
                        <a:cubicBezTo>
                          <a:pt x="1956883" y="4240091"/>
                          <a:pt x="1953615" y="4238173"/>
                          <a:pt x="1950349" y="4236255"/>
                        </a:cubicBezTo>
                        <a:lnTo>
                          <a:pt x="1719649" y="4599465"/>
                        </a:lnTo>
                        <a:close/>
                        <a:moveTo>
                          <a:pt x="2199464" y="3844049"/>
                        </a:moveTo>
                        <a:lnTo>
                          <a:pt x="2348650" y="3920036"/>
                        </a:lnTo>
                        <a:cubicBezTo>
                          <a:pt x="3038234" y="4243911"/>
                          <a:pt x="3738888" y="4266610"/>
                          <a:pt x="4154095" y="3985530"/>
                        </a:cubicBezTo>
                        <a:lnTo>
                          <a:pt x="4238937" y="3919749"/>
                        </a:lnTo>
                        <a:lnTo>
                          <a:pt x="2751477" y="2974967"/>
                        </a:lnTo>
                        <a:lnTo>
                          <a:pt x="2199464" y="3844049"/>
                        </a:lnTo>
                        <a:close/>
                        <a:moveTo>
                          <a:pt x="2991387" y="2597257"/>
                        </a:moveTo>
                        <a:lnTo>
                          <a:pt x="4482665" y="3544464"/>
                        </a:lnTo>
                        <a:lnTo>
                          <a:pt x="4486067" y="3535284"/>
                        </a:lnTo>
                        <a:cubicBezTo>
                          <a:pt x="4636467" y="3024990"/>
                          <a:pt x="4315796" y="2340961"/>
                          <a:pt x="3684412" y="1817028"/>
                        </a:cubicBezTo>
                        <a:lnTo>
                          <a:pt x="3552218" y="1714291"/>
                        </a:lnTo>
                        <a:lnTo>
                          <a:pt x="2991387" y="2597257"/>
                        </a:ln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7" name="Down Arrow 25">
                    <a:extLst>
                      <a:ext uri="{FF2B5EF4-FFF2-40B4-BE49-F238E27FC236}">
                        <a16:creationId xmlns:a16="http://schemas.microsoft.com/office/drawing/2014/main" id="{E328FA3F-B51F-47E1-BEF2-5D7AD6CE72D7}"/>
                      </a:ext>
                    </a:extLst>
                  </p:cNvPr>
                  <p:cNvSpPr/>
                  <p:nvPr/>
                </p:nvSpPr>
                <p:spPr>
                  <a:xfrm rot="8220000">
                    <a:off x="5126556" y="3668549"/>
                    <a:ext cx="2283789" cy="3108477"/>
                  </a:xfrm>
                  <a:custGeom>
                    <a:avLst/>
                    <a:gdLst>
                      <a:gd name="connsiteX0" fmla="*/ 0 w 1371600"/>
                      <a:gd name="connsiteY0" fmla="*/ 1633285 h 2769080"/>
                      <a:gd name="connsiteX1" fmla="*/ 342900 w 1371600"/>
                      <a:gd name="connsiteY1" fmla="*/ 1633285 h 2769080"/>
                      <a:gd name="connsiteX2" fmla="*/ 342900 w 1371600"/>
                      <a:gd name="connsiteY2" fmla="*/ 0 h 2769080"/>
                      <a:gd name="connsiteX3" fmla="*/ 1028700 w 1371600"/>
                      <a:gd name="connsiteY3" fmla="*/ 0 h 2769080"/>
                      <a:gd name="connsiteX4" fmla="*/ 1028700 w 1371600"/>
                      <a:gd name="connsiteY4" fmla="*/ 1633285 h 2769080"/>
                      <a:gd name="connsiteX5" fmla="*/ 1371600 w 1371600"/>
                      <a:gd name="connsiteY5" fmla="*/ 1633285 h 2769080"/>
                      <a:gd name="connsiteX6" fmla="*/ 685800 w 1371600"/>
                      <a:gd name="connsiteY6" fmla="*/ 2769080 h 2769080"/>
                      <a:gd name="connsiteX7" fmla="*/ 0 w 1371600"/>
                      <a:gd name="connsiteY7" fmla="*/ 1633285 h 2769080"/>
                      <a:gd name="connsiteX0" fmla="*/ 0 w 1371600"/>
                      <a:gd name="connsiteY0" fmla="*/ 1633285 h 3086831"/>
                      <a:gd name="connsiteX1" fmla="*/ 342900 w 1371600"/>
                      <a:gd name="connsiteY1" fmla="*/ 1633285 h 3086831"/>
                      <a:gd name="connsiteX2" fmla="*/ 342900 w 1371600"/>
                      <a:gd name="connsiteY2" fmla="*/ 0 h 3086831"/>
                      <a:gd name="connsiteX3" fmla="*/ 1028700 w 1371600"/>
                      <a:gd name="connsiteY3" fmla="*/ 0 h 3086831"/>
                      <a:gd name="connsiteX4" fmla="*/ 1028700 w 1371600"/>
                      <a:gd name="connsiteY4" fmla="*/ 1633285 h 3086831"/>
                      <a:gd name="connsiteX5" fmla="*/ 1371600 w 1371600"/>
                      <a:gd name="connsiteY5" fmla="*/ 1633285 h 3086831"/>
                      <a:gd name="connsiteX6" fmla="*/ 479513 w 1371600"/>
                      <a:gd name="connsiteY6" fmla="*/ 3086831 h 3086831"/>
                      <a:gd name="connsiteX7" fmla="*/ 0 w 1371600"/>
                      <a:gd name="connsiteY7" fmla="*/ 1633285 h 3086831"/>
                      <a:gd name="connsiteX0" fmla="*/ 0 w 1708502"/>
                      <a:gd name="connsiteY0" fmla="*/ 1249103 h 3086831"/>
                      <a:gd name="connsiteX1" fmla="*/ 679802 w 1708502"/>
                      <a:gd name="connsiteY1" fmla="*/ 1633285 h 3086831"/>
                      <a:gd name="connsiteX2" fmla="*/ 679802 w 1708502"/>
                      <a:gd name="connsiteY2" fmla="*/ 0 h 3086831"/>
                      <a:gd name="connsiteX3" fmla="*/ 1365602 w 1708502"/>
                      <a:gd name="connsiteY3" fmla="*/ 0 h 3086831"/>
                      <a:gd name="connsiteX4" fmla="*/ 1365602 w 1708502"/>
                      <a:gd name="connsiteY4" fmla="*/ 1633285 h 3086831"/>
                      <a:gd name="connsiteX5" fmla="*/ 1708502 w 1708502"/>
                      <a:gd name="connsiteY5" fmla="*/ 1633285 h 3086831"/>
                      <a:gd name="connsiteX6" fmla="*/ 816415 w 1708502"/>
                      <a:gd name="connsiteY6" fmla="*/ 3086831 h 3086831"/>
                      <a:gd name="connsiteX7" fmla="*/ 0 w 1708502"/>
                      <a:gd name="connsiteY7" fmla="*/ 1249103 h 3086831"/>
                      <a:gd name="connsiteX0" fmla="*/ 0 w 2283791"/>
                      <a:gd name="connsiteY0" fmla="*/ 1249103 h 3086831"/>
                      <a:gd name="connsiteX1" fmla="*/ 679802 w 2283791"/>
                      <a:gd name="connsiteY1" fmla="*/ 1633285 h 3086831"/>
                      <a:gd name="connsiteX2" fmla="*/ 679802 w 2283791"/>
                      <a:gd name="connsiteY2" fmla="*/ 0 h 3086831"/>
                      <a:gd name="connsiteX3" fmla="*/ 1365602 w 2283791"/>
                      <a:gd name="connsiteY3" fmla="*/ 0 h 3086831"/>
                      <a:gd name="connsiteX4" fmla="*/ 1365602 w 2283791"/>
                      <a:gd name="connsiteY4" fmla="*/ 1633285 h 3086831"/>
                      <a:gd name="connsiteX5" fmla="*/ 2283791 w 2283791"/>
                      <a:gd name="connsiteY5" fmla="*/ 1729652 h 3086831"/>
                      <a:gd name="connsiteX6" fmla="*/ 816415 w 2283791"/>
                      <a:gd name="connsiteY6" fmla="*/ 3086831 h 3086831"/>
                      <a:gd name="connsiteX7" fmla="*/ 0 w 2283791"/>
                      <a:gd name="connsiteY7" fmla="*/ 1249103 h 3086831"/>
                      <a:gd name="connsiteX0" fmla="*/ 0 w 2283791"/>
                      <a:gd name="connsiteY0" fmla="*/ 1249103 h 3086831"/>
                      <a:gd name="connsiteX1" fmla="*/ 679802 w 2283791"/>
                      <a:gd name="connsiteY1" fmla="*/ 1633285 h 3086831"/>
                      <a:gd name="connsiteX2" fmla="*/ 679802 w 2283791"/>
                      <a:gd name="connsiteY2" fmla="*/ 0 h 3086831"/>
                      <a:gd name="connsiteX3" fmla="*/ 1365602 w 2283791"/>
                      <a:gd name="connsiteY3" fmla="*/ 0 h 3086831"/>
                      <a:gd name="connsiteX4" fmla="*/ 1680218 w 2283791"/>
                      <a:gd name="connsiteY4" fmla="*/ 1601596 h 3086831"/>
                      <a:gd name="connsiteX5" fmla="*/ 2283791 w 2283791"/>
                      <a:gd name="connsiteY5" fmla="*/ 1729652 h 3086831"/>
                      <a:gd name="connsiteX6" fmla="*/ 816415 w 2283791"/>
                      <a:gd name="connsiteY6" fmla="*/ 3086831 h 3086831"/>
                      <a:gd name="connsiteX7" fmla="*/ 0 w 2283791"/>
                      <a:gd name="connsiteY7" fmla="*/ 1249103 h 3086831"/>
                      <a:gd name="connsiteX0" fmla="*/ 0 w 2283791"/>
                      <a:gd name="connsiteY0" fmla="*/ 1249103 h 3086831"/>
                      <a:gd name="connsiteX1" fmla="*/ 575230 w 2283791"/>
                      <a:gd name="connsiteY1" fmla="*/ 1380735 h 3086831"/>
                      <a:gd name="connsiteX2" fmla="*/ 679802 w 2283791"/>
                      <a:gd name="connsiteY2" fmla="*/ 0 h 3086831"/>
                      <a:gd name="connsiteX3" fmla="*/ 1365602 w 2283791"/>
                      <a:gd name="connsiteY3" fmla="*/ 0 h 3086831"/>
                      <a:gd name="connsiteX4" fmla="*/ 1680218 w 2283791"/>
                      <a:gd name="connsiteY4" fmla="*/ 1601596 h 3086831"/>
                      <a:gd name="connsiteX5" fmla="*/ 2283791 w 2283791"/>
                      <a:gd name="connsiteY5" fmla="*/ 1729652 h 3086831"/>
                      <a:gd name="connsiteX6" fmla="*/ 816415 w 2283791"/>
                      <a:gd name="connsiteY6" fmla="*/ 3086831 h 3086831"/>
                      <a:gd name="connsiteX7" fmla="*/ 0 w 2283791"/>
                      <a:gd name="connsiteY7" fmla="*/ 1249103 h 3086831"/>
                      <a:gd name="connsiteX0" fmla="*/ 0 w 2283791"/>
                      <a:gd name="connsiteY0" fmla="*/ 1249103 h 3086831"/>
                      <a:gd name="connsiteX1" fmla="*/ 575230 w 2283791"/>
                      <a:gd name="connsiteY1" fmla="*/ 1380735 h 3086831"/>
                      <a:gd name="connsiteX2" fmla="*/ 679802 w 2283791"/>
                      <a:gd name="connsiteY2" fmla="*/ 0 h 3086831"/>
                      <a:gd name="connsiteX3" fmla="*/ 1973386 w 2283791"/>
                      <a:gd name="connsiteY3" fmla="*/ 211686 h 3086831"/>
                      <a:gd name="connsiteX4" fmla="*/ 1680218 w 2283791"/>
                      <a:gd name="connsiteY4" fmla="*/ 1601596 h 3086831"/>
                      <a:gd name="connsiteX5" fmla="*/ 2283791 w 2283791"/>
                      <a:gd name="connsiteY5" fmla="*/ 1729652 h 3086831"/>
                      <a:gd name="connsiteX6" fmla="*/ 816415 w 2283791"/>
                      <a:gd name="connsiteY6" fmla="*/ 3086831 h 3086831"/>
                      <a:gd name="connsiteX7" fmla="*/ 0 w 2283791"/>
                      <a:gd name="connsiteY7" fmla="*/ 1249103 h 3086831"/>
                      <a:gd name="connsiteX0" fmla="*/ 0 w 2283791"/>
                      <a:gd name="connsiteY0" fmla="*/ 1270749 h 3108477"/>
                      <a:gd name="connsiteX1" fmla="*/ 575230 w 2283791"/>
                      <a:gd name="connsiteY1" fmla="*/ 1402381 h 3108477"/>
                      <a:gd name="connsiteX2" fmla="*/ 855022 w 2283791"/>
                      <a:gd name="connsiteY2" fmla="*/ 0 h 3108477"/>
                      <a:gd name="connsiteX3" fmla="*/ 1973386 w 2283791"/>
                      <a:gd name="connsiteY3" fmla="*/ 233332 h 3108477"/>
                      <a:gd name="connsiteX4" fmla="*/ 1680218 w 2283791"/>
                      <a:gd name="connsiteY4" fmla="*/ 1623242 h 3108477"/>
                      <a:gd name="connsiteX5" fmla="*/ 2283791 w 2283791"/>
                      <a:gd name="connsiteY5" fmla="*/ 1751298 h 3108477"/>
                      <a:gd name="connsiteX6" fmla="*/ 816415 w 2283791"/>
                      <a:gd name="connsiteY6" fmla="*/ 3108477 h 3108477"/>
                      <a:gd name="connsiteX7" fmla="*/ 0 w 2283791"/>
                      <a:gd name="connsiteY7" fmla="*/ 1270749 h 3108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283791" h="3108477">
                        <a:moveTo>
                          <a:pt x="0" y="1270749"/>
                        </a:moveTo>
                        <a:lnTo>
                          <a:pt x="575230" y="1402381"/>
                        </a:lnTo>
                        <a:lnTo>
                          <a:pt x="855022" y="0"/>
                        </a:lnTo>
                        <a:lnTo>
                          <a:pt x="1973386" y="233332"/>
                        </a:lnTo>
                        <a:lnTo>
                          <a:pt x="1680218" y="1623242"/>
                        </a:lnTo>
                        <a:lnTo>
                          <a:pt x="2283791" y="1751298"/>
                        </a:lnTo>
                        <a:lnTo>
                          <a:pt x="816415" y="3108477"/>
                        </a:lnTo>
                        <a:lnTo>
                          <a:pt x="0" y="1270749"/>
                        </a:ln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id="{C7F9057B-432C-4841-B8F0-C3BC191DA57B}"/>
                  </a:ext>
                </a:extLst>
              </p:cNvPr>
              <p:cNvGrpSpPr/>
              <p:nvPr/>
            </p:nvGrpSpPr>
            <p:grpSpPr>
              <a:xfrm>
                <a:off x="4909955" y="4142458"/>
                <a:ext cx="1069135" cy="886043"/>
                <a:chOff x="4909955" y="4142458"/>
                <a:chExt cx="1069135" cy="886043"/>
              </a:xfrm>
            </p:grpSpPr>
            <p:grpSp>
              <p:nvGrpSpPr>
                <p:cNvPr id="240" name="Group 239">
                  <a:extLst>
                    <a:ext uri="{FF2B5EF4-FFF2-40B4-BE49-F238E27FC236}">
                      <a16:creationId xmlns:a16="http://schemas.microsoft.com/office/drawing/2014/main" id="{EB7F4345-65FC-449D-A70F-733249D199E4}"/>
                    </a:ext>
                  </a:extLst>
                </p:cNvPr>
                <p:cNvGrpSpPr/>
                <p:nvPr/>
              </p:nvGrpSpPr>
              <p:grpSpPr>
                <a:xfrm>
                  <a:off x="4909955" y="4142458"/>
                  <a:ext cx="1069135" cy="886043"/>
                  <a:chOff x="4909955" y="4142458"/>
                  <a:chExt cx="1069135" cy="886043"/>
                </a:xfrm>
              </p:grpSpPr>
              <p:sp>
                <p:nvSpPr>
                  <p:cNvPr id="93" name="Freeform 5413">
                    <a:extLst>
                      <a:ext uri="{FF2B5EF4-FFF2-40B4-BE49-F238E27FC236}">
                        <a16:creationId xmlns:a16="http://schemas.microsoft.com/office/drawing/2014/main" id="{4BB0D324-0F8C-44AB-BE86-8C60D0C46A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909955" y="4142458"/>
                    <a:ext cx="1069135" cy="732356"/>
                  </a:xfrm>
                  <a:prstGeom prst="roundRect">
                    <a:avLst>
                      <a:gd name="adj" fmla="val 4366"/>
                    </a:avLst>
                  </a:prstGeom>
                  <a:gradFill flip="none" rotWithShape="1">
                    <a:gsLst>
                      <a:gs pos="28000">
                        <a:srgbClr val="000000"/>
                      </a:gs>
                      <a:gs pos="100000">
                        <a:srgbClr val="A5A5A5">
                          <a:lumMod val="60000"/>
                          <a:lumOff val="40000"/>
                        </a:srgbClr>
                      </a:gs>
                    </a:gsLst>
                    <a:lin ang="2700000" scaled="1"/>
                    <a:tileRect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4" name="Rectangle 93">
                    <a:extLst>
                      <a:ext uri="{FF2B5EF4-FFF2-40B4-BE49-F238E27FC236}">
                        <a16:creationId xmlns:a16="http://schemas.microsoft.com/office/drawing/2014/main" id="{199ADBA2-8E00-46A4-9850-7092A5C8376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951384" y="4177205"/>
                    <a:ext cx="987615" cy="553276"/>
                  </a:xfrm>
                  <a:prstGeom prst="rect">
                    <a:avLst/>
                  </a:prstGeom>
                  <a:gradFill flip="none" rotWithShape="1">
                    <a:gsLst>
                      <a:gs pos="100000">
                        <a:srgbClr val="FFFFFF">
                          <a:lumMod val="85000"/>
                        </a:srgbClr>
                      </a:gs>
                      <a:gs pos="0">
                        <a:srgbClr val="FFFFFF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 w="0">
                    <a:noFill/>
                    <a:prstDash val="solid"/>
                    <a:miter lim="800000"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5" name="Freeform 286">
                    <a:extLst>
                      <a:ext uri="{FF2B5EF4-FFF2-40B4-BE49-F238E27FC236}">
                        <a16:creationId xmlns:a16="http://schemas.microsoft.com/office/drawing/2014/main" id="{6BDA8A94-DD8D-487C-A9DE-D5D02FA7C7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909955" y="4765364"/>
                    <a:ext cx="1069135" cy="109450"/>
                  </a:xfrm>
                  <a:custGeom>
                    <a:avLst/>
                    <a:gdLst>
                      <a:gd name="connsiteX0" fmla="*/ 22665 w 1412837"/>
                      <a:gd name="connsiteY0" fmla="*/ 0 h 135986"/>
                      <a:gd name="connsiteX1" fmla="*/ 1390172 w 1412837"/>
                      <a:gd name="connsiteY1" fmla="*/ 0 h 135986"/>
                      <a:gd name="connsiteX2" fmla="*/ 1412837 w 1412837"/>
                      <a:gd name="connsiteY2" fmla="*/ 22665 h 135986"/>
                      <a:gd name="connsiteX3" fmla="*/ 1412837 w 1412837"/>
                      <a:gd name="connsiteY3" fmla="*/ 135986 h 135986"/>
                      <a:gd name="connsiteX4" fmla="*/ 1412837 w 1412837"/>
                      <a:gd name="connsiteY4" fmla="*/ 135986 h 135986"/>
                      <a:gd name="connsiteX5" fmla="*/ 0 w 1412837"/>
                      <a:gd name="connsiteY5" fmla="*/ 135986 h 135986"/>
                      <a:gd name="connsiteX6" fmla="*/ 0 w 1412837"/>
                      <a:gd name="connsiteY6" fmla="*/ 135986 h 135986"/>
                      <a:gd name="connsiteX7" fmla="*/ 0 w 1412837"/>
                      <a:gd name="connsiteY7" fmla="*/ 22665 h 135986"/>
                      <a:gd name="connsiteX8" fmla="*/ 22665 w 1412837"/>
                      <a:gd name="connsiteY8" fmla="*/ 0 h 135986"/>
                      <a:gd name="connsiteX0" fmla="*/ 0 w 1412837"/>
                      <a:gd name="connsiteY0" fmla="*/ 22665 h 135986"/>
                      <a:gd name="connsiteX1" fmla="*/ 1390172 w 1412837"/>
                      <a:gd name="connsiteY1" fmla="*/ 0 h 135986"/>
                      <a:gd name="connsiteX2" fmla="*/ 1412837 w 1412837"/>
                      <a:gd name="connsiteY2" fmla="*/ 22665 h 135986"/>
                      <a:gd name="connsiteX3" fmla="*/ 1412837 w 1412837"/>
                      <a:gd name="connsiteY3" fmla="*/ 135986 h 135986"/>
                      <a:gd name="connsiteX4" fmla="*/ 1412837 w 1412837"/>
                      <a:gd name="connsiteY4" fmla="*/ 135986 h 135986"/>
                      <a:gd name="connsiteX5" fmla="*/ 0 w 1412837"/>
                      <a:gd name="connsiteY5" fmla="*/ 135986 h 135986"/>
                      <a:gd name="connsiteX6" fmla="*/ 0 w 1412837"/>
                      <a:gd name="connsiteY6" fmla="*/ 135986 h 135986"/>
                      <a:gd name="connsiteX7" fmla="*/ 0 w 1412837"/>
                      <a:gd name="connsiteY7" fmla="*/ 22665 h 135986"/>
                      <a:gd name="connsiteX0" fmla="*/ 0 w 1412837"/>
                      <a:gd name="connsiteY0" fmla="*/ 14166 h 127487"/>
                      <a:gd name="connsiteX1" fmla="*/ 1412837 w 1412837"/>
                      <a:gd name="connsiteY1" fmla="*/ 14166 h 127487"/>
                      <a:gd name="connsiteX2" fmla="*/ 1412837 w 1412837"/>
                      <a:gd name="connsiteY2" fmla="*/ 127487 h 127487"/>
                      <a:gd name="connsiteX3" fmla="*/ 1412837 w 1412837"/>
                      <a:gd name="connsiteY3" fmla="*/ 127487 h 127487"/>
                      <a:gd name="connsiteX4" fmla="*/ 0 w 1412837"/>
                      <a:gd name="connsiteY4" fmla="*/ 127487 h 127487"/>
                      <a:gd name="connsiteX5" fmla="*/ 0 w 1412837"/>
                      <a:gd name="connsiteY5" fmla="*/ 127487 h 127487"/>
                      <a:gd name="connsiteX6" fmla="*/ 0 w 1412837"/>
                      <a:gd name="connsiteY6" fmla="*/ 14166 h 127487"/>
                      <a:gd name="connsiteX0" fmla="*/ 0 w 1412837"/>
                      <a:gd name="connsiteY0" fmla="*/ 9361 h 135208"/>
                      <a:gd name="connsiteX1" fmla="*/ 1412837 w 1412837"/>
                      <a:gd name="connsiteY1" fmla="*/ 21887 h 135208"/>
                      <a:gd name="connsiteX2" fmla="*/ 1412837 w 1412837"/>
                      <a:gd name="connsiteY2" fmla="*/ 135208 h 135208"/>
                      <a:gd name="connsiteX3" fmla="*/ 1412837 w 1412837"/>
                      <a:gd name="connsiteY3" fmla="*/ 135208 h 135208"/>
                      <a:gd name="connsiteX4" fmla="*/ 0 w 1412837"/>
                      <a:gd name="connsiteY4" fmla="*/ 135208 h 135208"/>
                      <a:gd name="connsiteX5" fmla="*/ 0 w 1412837"/>
                      <a:gd name="connsiteY5" fmla="*/ 135208 h 135208"/>
                      <a:gd name="connsiteX6" fmla="*/ 0 w 1412837"/>
                      <a:gd name="connsiteY6" fmla="*/ 9361 h 135208"/>
                      <a:gd name="connsiteX0" fmla="*/ 0 w 1412837"/>
                      <a:gd name="connsiteY0" fmla="*/ 21887 h 147734"/>
                      <a:gd name="connsiteX1" fmla="*/ 1412837 w 1412837"/>
                      <a:gd name="connsiteY1" fmla="*/ 9360 h 147734"/>
                      <a:gd name="connsiteX2" fmla="*/ 1412837 w 1412837"/>
                      <a:gd name="connsiteY2" fmla="*/ 147734 h 147734"/>
                      <a:gd name="connsiteX3" fmla="*/ 1412837 w 1412837"/>
                      <a:gd name="connsiteY3" fmla="*/ 147734 h 147734"/>
                      <a:gd name="connsiteX4" fmla="*/ 0 w 1412837"/>
                      <a:gd name="connsiteY4" fmla="*/ 147734 h 147734"/>
                      <a:gd name="connsiteX5" fmla="*/ 0 w 1412837"/>
                      <a:gd name="connsiteY5" fmla="*/ 147734 h 147734"/>
                      <a:gd name="connsiteX6" fmla="*/ 0 w 1412837"/>
                      <a:gd name="connsiteY6" fmla="*/ 21887 h 147734"/>
                      <a:gd name="connsiteX0" fmla="*/ 0 w 1412837"/>
                      <a:gd name="connsiteY0" fmla="*/ 12527 h 138374"/>
                      <a:gd name="connsiteX1" fmla="*/ 1412837 w 1412837"/>
                      <a:gd name="connsiteY1" fmla="*/ 0 h 138374"/>
                      <a:gd name="connsiteX2" fmla="*/ 1412837 w 1412837"/>
                      <a:gd name="connsiteY2" fmla="*/ 138374 h 138374"/>
                      <a:gd name="connsiteX3" fmla="*/ 1412837 w 1412837"/>
                      <a:gd name="connsiteY3" fmla="*/ 138374 h 138374"/>
                      <a:gd name="connsiteX4" fmla="*/ 0 w 1412837"/>
                      <a:gd name="connsiteY4" fmla="*/ 138374 h 138374"/>
                      <a:gd name="connsiteX5" fmla="*/ 0 w 1412837"/>
                      <a:gd name="connsiteY5" fmla="*/ 138374 h 138374"/>
                      <a:gd name="connsiteX6" fmla="*/ 0 w 1412837"/>
                      <a:gd name="connsiteY6" fmla="*/ 12527 h 138374"/>
                      <a:gd name="connsiteX0" fmla="*/ 0 w 1412837"/>
                      <a:gd name="connsiteY0" fmla="*/ 9493 h 141603"/>
                      <a:gd name="connsiteX1" fmla="*/ 1412837 w 1412837"/>
                      <a:gd name="connsiteY1" fmla="*/ 3229 h 141603"/>
                      <a:gd name="connsiteX2" fmla="*/ 1412837 w 1412837"/>
                      <a:gd name="connsiteY2" fmla="*/ 141603 h 141603"/>
                      <a:gd name="connsiteX3" fmla="*/ 1412837 w 1412837"/>
                      <a:gd name="connsiteY3" fmla="*/ 141603 h 141603"/>
                      <a:gd name="connsiteX4" fmla="*/ 0 w 1412837"/>
                      <a:gd name="connsiteY4" fmla="*/ 141603 h 141603"/>
                      <a:gd name="connsiteX5" fmla="*/ 0 w 1412837"/>
                      <a:gd name="connsiteY5" fmla="*/ 141603 h 141603"/>
                      <a:gd name="connsiteX6" fmla="*/ 0 w 1412837"/>
                      <a:gd name="connsiteY6" fmla="*/ 9493 h 141603"/>
                      <a:gd name="connsiteX0" fmla="*/ 0 w 1412837"/>
                      <a:gd name="connsiteY0" fmla="*/ 6264 h 138374"/>
                      <a:gd name="connsiteX1" fmla="*/ 1412837 w 1412837"/>
                      <a:gd name="connsiteY1" fmla="*/ 0 h 138374"/>
                      <a:gd name="connsiteX2" fmla="*/ 1412837 w 1412837"/>
                      <a:gd name="connsiteY2" fmla="*/ 138374 h 138374"/>
                      <a:gd name="connsiteX3" fmla="*/ 1412837 w 1412837"/>
                      <a:gd name="connsiteY3" fmla="*/ 138374 h 138374"/>
                      <a:gd name="connsiteX4" fmla="*/ 0 w 1412837"/>
                      <a:gd name="connsiteY4" fmla="*/ 138374 h 138374"/>
                      <a:gd name="connsiteX5" fmla="*/ 0 w 1412837"/>
                      <a:gd name="connsiteY5" fmla="*/ 138374 h 138374"/>
                      <a:gd name="connsiteX6" fmla="*/ 0 w 1412837"/>
                      <a:gd name="connsiteY6" fmla="*/ 6264 h 138374"/>
                      <a:gd name="connsiteX0" fmla="*/ 0 w 1412837"/>
                      <a:gd name="connsiteY0" fmla="*/ 0 h 154031"/>
                      <a:gd name="connsiteX1" fmla="*/ 1412837 w 1412837"/>
                      <a:gd name="connsiteY1" fmla="*/ 15657 h 154031"/>
                      <a:gd name="connsiteX2" fmla="*/ 1412837 w 1412837"/>
                      <a:gd name="connsiteY2" fmla="*/ 154031 h 154031"/>
                      <a:gd name="connsiteX3" fmla="*/ 1412837 w 1412837"/>
                      <a:gd name="connsiteY3" fmla="*/ 154031 h 154031"/>
                      <a:gd name="connsiteX4" fmla="*/ 0 w 1412837"/>
                      <a:gd name="connsiteY4" fmla="*/ 154031 h 154031"/>
                      <a:gd name="connsiteX5" fmla="*/ 0 w 1412837"/>
                      <a:gd name="connsiteY5" fmla="*/ 154031 h 154031"/>
                      <a:gd name="connsiteX6" fmla="*/ 0 w 1412837"/>
                      <a:gd name="connsiteY6" fmla="*/ 0 h 154031"/>
                      <a:gd name="connsiteX0" fmla="*/ 0 w 1412837"/>
                      <a:gd name="connsiteY0" fmla="*/ 0 h 147768"/>
                      <a:gd name="connsiteX1" fmla="*/ 1412837 w 1412837"/>
                      <a:gd name="connsiteY1" fmla="*/ 9394 h 147768"/>
                      <a:gd name="connsiteX2" fmla="*/ 1412837 w 1412837"/>
                      <a:gd name="connsiteY2" fmla="*/ 147768 h 147768"/>
                      <a:gd name="connsiteX3" fmla="*/ 1412837 w 1412837"/>
                      <a:gd name="connsiteY3" fmla="*/ 147768 h 147768"/>
                      <a:gd name="connsiteX4" fmla="*/ 0 w 1412837"/>
                      <a:gd name="connsiteY4" fmla="*/ 147768 h 147768"/>
                      <a:gd name="connsiteX5" fmla="*/ 0 w 1412837"/>
                      <a:gd name="connsiteY5" fmla="*/ 147768 h 147768"/>
                      <a:gd name="connsiteX6" fmla="*/ 0 w 1412837"/>
                      <a:gd name="connsiteY6" fmla="*/ 0 h 147768"/>
                      <a:gd name="connsiteX0" fmla="*/ 0 w 1412837"/>
                      <a:gd name="connsiteY0" fmla="*/ 0 h 147768"/>
                      <a:gd name="connsiteX1" fmla="*/ 1412837 w 1412837"/>
                      <a:gd name="connsiteY1" fmla="*/ 9394 h 147768"/>
                      <a:gd name="connsiteX2" fmla="*/ 1412837 w 1412837"/>
                      <a:gd name="connsiteY2" fmla="*/ 147768 h 147768"/>
                      <a:gd name="connsiteX3" fmla="*/ 1412837 w 1412837"/>
                      <a:gd name="connsiteY3" fmla="*/ 147768 h 147768"/>
                      <a:gd name="connsiteX4" fmla="*/ 0 w 1412837"/>
                      <a:gd name="connsiteY4" fmla="*/ 147768 h 147768"/>
                      <a:gd name="connsiteX5" fmla="*/ 0 w 1412837"/>
                      <a:gd name="connsiteY5" fmla="*/ 147768 h 147768"/>
                      <a:gd name="connsiteX6" fmla="*/ 0 w 1412837"/>
                      <a:gd name="connsiteY6" fmla="*/ 0 h 147768"/>
                      <a:gd name="connsiteX0" fmla="*/ 0 w 1412837"/>
                      <a:gd name="connsiteY0" fmla="*/ 0 h 144636"/>
                      <a:gd name="connsiteX1" fmla="*/ 1412837 w 1412837"/>
                      <a:gd name="connsiteY1" fmla="*/ 6262 h 144636"/>
                      <a:gd name="connsiteX2" fmla="*/ 1412837 w 1412837"/>
                      <a:gd name="connsiteY2" fmla="*/ 144636 h 144636"/>
                      <a:gd name="connsiteX3" fmla="*/ 1412837 w 1412837"/>
                      <a:gd name="connsiteY3" fmla="*/ 144636 h 144636"/>
                      <a:gd name="connsiteX4" fmla="*/ 0 w 1412837"/>
                      <a:gd name="connsiteY4" fmla="*/ 144636 h 144636"/>
                      <a:gd name="connsiteX5" fmla="*/ 0 w 1412837"/>
                      <a:gd name="connsiteY5" fmla="*/ 144636 h 144636"/>
                      <a:gd name="connsiteX6" fmla="*/ 0 w 1412837"/>
                      <a:gd name="connsiteY6" fmla="*/ 0 h 144636"/>
                      <a:gd name="connsiteX0" fmla="*/ 0 w 1412837"/>
                      <a:gd name="connsiteY0" fmla="*/ 0 h 144636"/>
                      <a:gd name="connsiteX1" fmla="*/ 1412837 w 1412837"/>
                      <a:gd name="connsiteY1" fmla="*/ 3130 h 144636"/>
                      <a:gd name="connsiteX2" fmla="*/ 1412837 w 1412837"/>
                      <a:gd name="connsiteY2" fmla="*/ 144636 h 144636"/>
                      <a:gd name="connsiteX3" fmla="*/ 1412837 w 1412837"/>
                      <a:gd name="connsiteY3" fmla="*/ 144636 h 144636"/>
                      <a:gd name="connsiteX4" fmla="*/ 0 w 1412837"/>
                      <a:gd name="connsiteY4" fmla="*/ 144636 h 144636"/>
                      <a:gd name="connsiteX5" fmla="*/ 0 w 1412837"/>
                      <a:gd name="connsiteY5" fmla="*/ 144636 h 144636"/>
                      <a:gd name="connsiteX6" fmla="*/ 0 w 1412837"/>
                      <a:gd name="connsiteY6" fmla="*/ 0 h 144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12837" h="144636">
                        <a:moveTo>
                          <a:pt x="0" y="0"/>
                        </a:moveTo>
                        <a:lnTo>
                          <a:pt x="1412837" y="3130"/>
                        </a:lnTo>
                        <a:lnTo>
                          <a:pt x="1412837" y="144636"/>
                        </a:lnTo>
                        <a:lnTo>
                          <a:pt x="1412837" y="144636"/>
                        </a:lnTo>
                        <a:lnTo>
                          <a:pt x="0" y="144636"/>
                        </a:lnTo>
                        <a:lnTo>
                          <a:pt x="0" y="14463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lumMod val="50000"/>
                        </a:srgbClr>
                      </a:gs>
                      <a:gs pos="100000">
                        <a:srgbClr val="FFFFFF">
                          <a:lumMod val="85000"/>
                        </a:srgbClr>
                      </a:gs>
                    </a:gsLst>
                    <a:lin ang="5400000" scaled="1"/>
                    <a:tileRect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6" name="Freeform 287">
                    <a:extLst>
                      <a:ext uri="{FF2B5EF4-FFF2-40B4-BE49-F238E27FC236}">
                        <a16:creationId xmlns:a16="http://schemas.microsoft.com/office/drawing/2014/main" id="{C9A18C3F-3D24-436A-AC29-1BC0FB32A2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76981" y="4872941"/>
                    <a:ext cx="321576" cy="152100"/>
                  </a:xfrm>
                  <a:custGeom>
                    <a:avLst/>
                    <a:gdLst>
                      <a:gd name="T0" fmla="*/ 247 w 248"/>
                      <a:gd name="T1" fmla="*/ 104 h 111"/>
                      <a:gd name="T2" fmla="*/ 222 w 248"/>
                      <a:gd name="T3" fmla="*/ 87 h 111"/>
                      <a:gd name="T4" fmla="*/ 222 w 248"/>
                      <a:gd name="T5" fmla="*/ 87 h 111"/>
                      <a:gd name="T6" fmla="*/ 221 w 248"/>
                      <a:gd name="T7" fmla="*/ 86 h 111"/>
                      <a:gd name="T8" fmla="*/ 218 w 248"/>
                      <a:gd name="T9" fmla="*/ 85 h 111"/>
                      <a:gd name="T10" fmla="*/ 215 w 248"/>
                      <a:gd name="T11" fmla="*/ 82 h 111"/>
                      <a:gd name="T12" fmla="*/ 213 w 248"/>
                      <a:gd name="T13" fmla="*/ 79 h 111"/>
                      <a:gd name="T14" fmla="*/ 211 w 248"/>
                      <a:gd name="T15" fmla="*/ 77 h 111"/>
                      <a:gd name="T16" fmla="*/ 210 w 248"/>
                      <a:gd name="T17" fmla="*/ 70 h 111"/>
                      <a:gd name="T18" fmla="*/ 209 w 248"/>
                      <a:gd name="T19" fmla="*/ 59 h 111"/>
                      <a:gd name="T20" fmla="*/ 207 w 248"/>
                      <a:gd name="T21" fmla="*/ 44 h 111"/>
                      <a:gd name="T22" fmla="*/ 205 w 248"/>
                      <a:gd name="T23" fmla="*/ 28 h 111"/>
                      <a:gd name="T24" fmla="*/ 204 w 248"/>
                      <a:gd name="T25" fmla="*/ 14 h 111"/>
                      <a:gd name="T26" fmla="*/ 204 w 248"/>
                      <a:gd name="T27" fmla="*/ 4 h 111"/>
                      <a:gd name="T28" fmla="*/ 204 w 248"/>
                      <a:gd name="T29" fmla="*/ 0 h 111"/>
                      <a:gd name="T30" fmla="*/ 44 w 248"/>
                      <a:gd name="T31" fmla="*/ 0 h 111"/>
                      <a:gd name="T32" fmla="*/ 44 w 248"/>
                      <a:gd name="T33" fmla="*/ 4 h 111"/>
                      <a:gd name="T34" fmla="*/ 43 w 248"/>
                      <a:gd name="T35" fmla="*/ 14 h 111"/>
                      <a:gd name="T36" fmla="*/ 41 w 248"/>
                      <a:gd name="T37" fmla="*/ 28 h 111"/>
                      <a:gd name="T38" fmla="*/ 40 w 248"/>
                      <a:gd name="T39" fmla="*/ 44 h 111"/>
                      <a:gd name="T40" fmla="*/ 39 w 248"/>
                      <a:gd name="T41" fmla="*/ 59 h 111"/>
                      <a:gd name="T42" fmla="*/ 38 w 248"/>
                      <a:gd name="T43" fmla="*/ 70 h 111"/>
                      <a:gd name="T44" fmla="*/ 36 w 248"/>
                      <a:gd name="T45" fmla="*/ 77 h 111"/>
                      <a:gd name="T46" fmla="*/ 34 w 248"/>
                      <a:gd name="T47" fmla="*/ 79 h 111"/>
                      <a:gd name="T48" fmla="*/ 32 w 248"/>
                      <a:gd name="T49" fmla="*/ 82 h 111"/>
                      <a:gd name="T50" fmla="*/ 30 w 248"/>
                      <a:gd name="T51" fmla="*/ 85 h 111"/>
                      <a:gd name="T52" fmla="*/ 27 w 248"/>
                      <a:gd name="T53" fmla="*/ 86 h 111"/>
                      <a:gd name="T54" fmla="*/ 26 w 248"/>
                      <a:gd name="T55" fmla="*/ 87 h 111"/>
                      <a:gd name="T56" fmla="*/ 24 w 248"/>
                      <a:gd name="T57" fmla="*/ 87 h 111"/>
                      <a:gd name="T58" fmla="*/ 1 w 248"/>
                      <a:gd name="T59" fmla="*/ 104 h 111"/>
                      <a:gd name="T60" fmla="*/ 1 w 248"/>
                      <a:gd name="T61" fmla="*/ 104 h 111"/>
                      <a:gd name="T62" fmla="*/ 0 w 248"/>
                      <a:gd name="T63" fmla="*/ 104 h 111"/>
                      <a:gd name="T64" fmla="*/ 0 w 248"/>
                      <a:gd name="T65" fmla="*/ 106 h 111"/>
                      <a:gd name="T66" fmla="*/ 0 w 248"/>
                      <a:gd name="T67" fmla="*/ 107 h 111"/>
                      <a:gd name="T68" fmla="*/ 1 w 248"/>
                      <a:gd name="T69" fmla="*/ 108 h 111"/>
                      <a:gd name="T70" fmla="*/ 2 w 248"/>
                      <a:gd name="T71" fmla="*/ 109 h 111"/>
                      <a:gd name="T72" fmla="*/ 5 w 248"/>
                      <a:gd name="T73" fmla="*/ 111 h 111"/>
                      <a:gd name="T74" fmla="*/ 10 w 248"/>
                      <a:gd name="T75" fmla="*/ 111 h 111"/>
                      <a:gd name="T76" fmla="*/ 18 w 248"/>
                      <a:gd name="T77" fmla="*/ 111 h 111"/>
                      <a:gd name="T78" fmla="*/ 34 w 248"/>
                      <a:gd name="T79" fmla="*/ 111 h 111"/>
                      <a:gd name="T80" fmla="*/ 55 w 248"/>
                      <a:gd name="T81" fmla="*/ 111 h 111"/>
                      <a:gd name="T82" fmla="*/ 81 w 248"/>
                      <a:gd name="T83" fmla="*/ 111 h 111"/>
                      <a:gd name="T84" fmla="*/ 109 w 248"/>
                      <a:gd name="T85" fmla="*/ 111 h 111"/>
                      <a:gd name="T86" fmla="*/ 138 w 248"/>
                      <a:gd name="T87" fmla="*/ 111 h 111"/>
                      <a:gd name="T88" fmla="*/ 167 w 248"/>
                      <a:gd name="T89" fmla="*/ 111 h 111"/>
                      <a:gd name="T90" fmla="*/ 193 w 248"/>
                      <a:gd name="T91" fmla="*/ 111 h 111"/>
                      <a:gd name="T92" fmla="*/ 214 w 248"/>
                      <a:gd name="T93" fmla="*/ 111 h 111"/>
                      <a:gd name="T94" fmla="*/ 230 w 248"/>
                      <a:gd name="T95" fmla="*/ 111 h 111"/>
                      <a:gd name="T96" fmla="*/ 238 w 248"/>
                      <a:gd name="T97" fmla="*/ 111 h 111"/>
                      <a:gd name="T98" fmla="*/ 241 w 248"/>
                      <a:gd name="T99" fmla="*/ 111 h 111"/>
                      <a:gd name="T100" fmla="*/ 245 w 248"/>
                      <a:gd name="T101" fmla="*/ 109 h 111"/>
                      <a:gd name="T102" fmla="*/ 247 w 248"/>
                      <a:gd name="T103" fmla="*/ 108 h 111"/>
                      <a:gd name="T104" fmla="*/ 248 w 248"/>
                      <a:gd name="T105" fmla="*/ 107 h 111"/>
                      <a:gd name="T106" fmla="*/ 248 w 248"/>
                      <a:gd name="T107" fmla="*/ 106 h 111"/>
                      <a:gd name="T108" fmla="*/ 247 w 248"/>
                      <a:gd name="T109" fmla="*/ 104 h 111"/>
                      <a:gd name="T110" fmla="*/ 247 w 248"/>
                      <a:gd name="T111" fmla="*/ 104 h 111"/>
                      <a:gd name="T112" fmla="*/ 247 w 248"/>
                      <a:gd name="T113" fmla="*/ 104 h 111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774 w 10000"/>
                      <a:gd name="connsiteY16" fmla="*/ 360 h 10000"/>
                      <a:gd name="connsiteX17" fmla="*/ 1734 w 10000"/>
                      <a:gd name="connsiteY17" fmla="*/ 1261 h 10000"/>
                      <a:gd name="connsiteX18" fmla="*/ 1613 w 10000"/>
                      <a:gd name="connsiteY18" fmla="*/ 3964 h 10000"/>
                      <a:gd name="connsiteX19" fmla="*/ 1573 w 10000"/>
                      <a:gd name="connsiteY19" fmla="*/ 5315 h 10000"/>
                      <a:gd name="connsiteX20" fmla="*/ 1532 w 10000"/>
                      <a:gd name="connsiteY20" fmla="*/ 6306 h 10000"/>
                      <a:gd name="connsiteX21" fmla="*/ 1452 w 10000"/>
                      <a:gd name="connsiteY21" fmla="*/ 6937 h 10000"/>
                      <a:gd name="connsiteX22" fmla="*/ 1371 w 10000"/>
                      <a:gd name="connsiteY22" fmla="*/ 7117 h 10000"/>
                      <a:gd name="connsiteX23" fmla="*/ 1290 w 10000"/>
                      <a:gd name="connsiteY23" fmla="*/ 7387 h 10000"/>
                      <a:gd name="connsiteX24" fmla="*/ 1210 w 10000"/>
                      <a:gd name="connsiteY24" fmla="*/ 7658 h 10000"/>
                      <a:gd name="connsiteX25" fmla="*/ 1089 w 10000"/>
                      <a:gd name="connsiteY25" fmla="*/ 7748 h 10000"/>
                      <a:gd name="connsiteX26" fmla="*/ 1048 w 10000"/>
                      <a:gd name="connsiteY26" fmla="*/ 7838 h 10000"/>
                      <a:gd name="connsiteX27" fmla="*/ 968 w 10000"/>
                      <a:gd name="connsiteY27" fmla="*/ 7838 h 10000"/>
                      <a:gd name="connsiteX28" fmla="*/ 40 w 10000"/>
                      <a:gd name="connsiteY28" fmla="*/ 9369 h 10000"/>
                      <a:gd name="connsiteX29" fmla="*/ 40 w 10000"/>
                      <a:gd name="connsiteY29" fmla="*/ 9369 h 10000"/>
                      <a:gd name="connsiteX30" fmla="*/ 0 w 10000"/>
                      <a:gd name="connsiteY30" fmla="*/ 9369 h 10000"/>
                      <a:gd name="connsiteX31" fmla="*/ 0 w 10000"/>
                      <a:gd name="connsiteY31" fmla="*/ 9550 h 10000"/>
                      <a:gd name="connsiteX32" fmla="*/ 0 w 10000"/>
                      <a:gd name="connsiteY32" fmla="*/ 9640 h 10000"/>
                      <a:gd name="connsiteX33" fmla="*/ 40 w 10000"/>
                      <a:gd name="connsiteY33" fmla="*/ 9730 h 10000"/>
                      <a:gd name="connsiteX34" fmla="*/ 81 w 10000"/>
                      <a:gd name="connsiteY34" fmla="*/ 9820 h 10000"/>
                      <a:gd name="connsiteX35" fmla="*/ 202 w 10000"/>
                      <a:gd name="connsiteY35" fmla="*/ 10000 h 10000"/>
                      <a:gd name="connsiteX36" fmla="*/ 403 w 10000"/>
                      <a:gd name="connsiteY36" fmla="*/ 10000 h 10000"/>
                      <a:gd name="connsiteX37" fmla="*/ 726 w 10000"/>
                      <a:gd name="connsiteY37" fmla="*/ 10000 h 10000"/>
                      <a:gd name="connsiteX38" fmla="*/ 1371 w 10000"/>
                      <a:gd name="connsiteY38" fmla="*/ 10000 h 10000"/>
                      <a:gd name="connsiteX39" fmla="*/ 2218 w 10000"/>
                      <a:gd name="connsiteY39" fmla="*/ 10000 h 10000"/>
                      <a:gd name="connsiteX40" fmla="*/ 3266 w 10000"/>
                      <a:gd name="connsiteY40" fmla="*/ 10000 h 10000"/>
                      <a:gd name="connsiteX41" fmla="*/ 4395 w 10000"/>
                      <a:gd name="connsiteY41" fmla="*/ 10000 h 10000"/>
                      <a:gd name="connsiteX42" fmla="*/ 5565 w 10000"/>
                      <a:gd name="connsiteY42" fmla="*/ 10000 h 10000"/>
                      <a:gd name="connsiteX43" fmla="*/ 6734 w 10000"/>
                      <a:gd name="connsiteY43" fmla="*/ 10000 h 10000"/>
                      <a:gd name="connsiteX44" fmla="*/ 7782 w 10000"/>
                      <a:gd name="connsiteY44" fmla="*/ 10000 h 10000"/>
                      <a:gd name="connsiteX45" fmla="*/ 8629 w 10000"/>
                      <a:gd name="connsiteY45" fmla="*/ 10000 h 10000"/>
                      <a:gd name="connsiteX46" fmla="*/ 9274 w 10000"/>
                      <a:gd name="connsiteY46" fmla="*/ 10000 h 10000"/>
                      <a:gd name="connsiteX47" fmla="*/ 9597 w 10000"/>
                      <a:gd name="connsiteY47" fmla="*/ 10000 h 10000"/>
                      <a:gd name="connsiteX48" fmla="*/ 9718 w 10000"/>
                      <a:gd name="connsiteY48" fmla="*/ 10000 h 10000"/>
                      <a:gd name="connsiteX49" fmla="*/ 9879 w 10000"/>
                      <a:gd name="connsiteY49" fmla="*/ 9820 h 10000"/>
                      <a:gd name="connsiteX50" fmla="*/ 9960 w 10000"/>
                      <a:gd name="connsiteY50" fmla="*/ 9730 h 10000"/>
                      <a:gd name="connsiteX51" fmla="*/ 10000 w 10000"/>
                      <a:gd name="connsiteY51" fmla="*/ 9640 h 10000"/>
                      <a:gd name="connsiteX52" fmla="*/ 10000 w 10000"/>
                      <a:gd name="connsiteY52" fmla="*/ 9550 h 10000"/>
                      <a:gd name="connsiteX53" fmla="*/ 9960 w 10000"/>
                      <a:gd name="connsiteY53" fmla="*/ 9369 h 10000"/>
                      <a:gd name="connsiteX54" fmla="*/ 9960 w 10000"/>
                      <a:gd name="connsiteY54" fmla="*/ 9369 h 10000"/>
                      <a:gd name="connsiteX55" fmla="*/ 9960 w 10000"/>
                      <a:gd name="connsiteY55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774 w 10000"/>
                      <a:gd name="connsiteY16" fmla="*/ 360 h 10000"/>
                      <a:gd name="connsiteX17" fmla="*/ 1613 w 10000"/>
                      <a:gd name="connsiteY17" fmla="*/ 3964 h 10000"/>
                      <a:gd name="connsiteX18" fmla="*/ 1573 w 10000"/>
                      <a:gd name="connsiteY18" fmla="*/ 5315 h 10000"/>
                      <a:gd name="connsiteX19" fmla="*/ 1532 w 10000"/>
                      <a:gd name="connsiteY19" fmla="*/ 6306 h 10000"/>
                      <a:gd name="connsiteX20" fmla="*/ 1452 w 10000"/>
                      <a:gd name="connsiteY20" fmla="*/ 6937 h 10000"/>
                      <a:gd name="connsiteX21" fmla="*/ 1371 w 10000"/>
                      <a:gd name="connsiteY21" fmla="*/ 7117 h 10000"/>
                      <a:gd name="connsiteX22" fmla="*/ 1290 w 10000"/>
                      <a:gd name="connsiteY22" fmla="*/ 7387 h 10000"/>
                      <a:gd name="connsiteX23" fmla="*/ 1210 w 10000"/>
                      <a:gd name="connsiteY23" fmla="*/ 7658 h 10000"/>
                      <a:gd name="connsiteX24" fmla="*/ 1089 w 10000"/>
                      <a:gd name="connsiteY24" fmla="*/ 7748 h 10000"/>
                      <a:gd name="connsiteX25" fmla="*/ 1048 w 10000"/>
                      <a:gd name="connsiteY25" fmla="*/ 7838 h 10000"/>
                      <a:gd name="connsiteX26" fmla="*/ 968 w 10000"/>
                      <a:gd name="connsiteY26" fmla="*/ 7838 h 10000"/>
                      <a:gd name="connsiteX27" fmla="*/ 40 w 10000"/>
                      <a:gd name="connsiteY27" fmla="*/ 9369 h 10000"/>
                      <a:gd name="connsiteX28" fmla="*/ 40 w 10000"/>
                      <a:gd name="connsiteY28" fmla="*/ 9369 h 10000"/>
                      <a:gd name="connsiteX29" fmla="*/ 0 w 10000"/>
                      <a:gd name="connsiteY29" fmla="*/ 9369 h 10000"/>
                      <a:gd name="connsiteX30" fmla="*/ 0 w 10000"/>
                      <a:gd name="connsiteY30" fmla="*/ 9550 h 10000"/>
                      <a:gd name="connsiteX31" fmla="*/ 0 w 10000"/>
                      <a:gd name="connsiteY31" fmla="*/ 9640 h 10000"/>
                      <a:gd name="connsiteX32" fmla="*/ 40 w 10000"/>
                      <a:gd name="connsiteY32" fmla="*/ 9730 h 10000"/>
                      <a:gd name="connsiteX33" fmla="*/ 81 w 10000"/>
                      <a:gd name="connsiteY33" fmla="*/ 9820 h 10000"/>
                      <a:gd name="connsiteX34" fmla="*/ 202 w 10000"/>
                      <a:gd name="connsiteY34" fmla="*/ 10000 h 10000"/>
                      <a:gd name="connsiteX35" fmla="*/ 403 w 10000"/>
                      <a:gd name="connsiteY35" fmla="*/ 10000 h 10000"/>
                      <a:gd name="connsiteX36" fmla="*/ 726 w 10000"/>
                      <a:gd name="connsiteY36" fmla="*/ 10000 h 10000"/>
                      <a:gd name="connsiteX37" fmla="*/ 1371 w 10000"/>
                      <a:gd name="connsiteY37" fmla="*/ 10000 h 10000"/>
                      <a:gd name="connsiteX38" fmla="*/ 2218 w 10000"/>
                      <a:gd name="connsiteY38" fmla="*/ 10000 h 10000"/>
                      <a:gd name="connsiteX39" fmla="*/ 3266 w 10000"/>
                      <a:gd name="connsiteY39" fmla="*/ 10000 h 10000"/>
                      <a:gd name="connsiteX40" fmla="*/ 4395 w 10000"/>
                      <a:gd name="connsiteY40" fmla="*/ 10000 h 10000"/>
                      <a:gd name="connsiteX41" fmla="*/ 5565 w 10000"/>
                      <a:gd name="connsiteY41" fmla="*/ 10000 h 10000"/>
                      <a:gd name="connsiteX42" fmla="*/ 6734 w 10000"/>
                      <a:gd name="connsiteY42" fmla="*/ 10000 h 10000"/>
                      <a:gd name="connsiteX43" fmla="*/ 7782 w 10000"/>
                      <a:gd name="connsiteY43" fmla="*/ 10000 h 10000"/>
                      <a:gd name="connsiteX44" fmla="*/ 8629 w 10000"/>
                      <a:gd name="connsiteY44" fmla="*/ 10000 h 10000"/>
                      <a:gd name="connsiteX45" fmla="*/ 9274 w 10000"/>
                      <a:gd name="connsiteY45" fmla="*/ 10000 h 10000"/>
                      <a:gd name="connsiteX46" fmla="*/ 9597 w 10000"/>
                      <a:gd name="connsiteY46" fmla="*/ 10000 h 10000"/>
                      <a:gd name="connsiteX47" fmla="*/ 9718 w 10000"/>
                      <a:gd name="connsiteY47" fmla="*/ 10000 h 10000"/>
                      <a:gd name="connsiteX48" fmla="*/ 9879 w 10000"/>
                      <a:gd name="connsiteY48" fmla="*/ 9820 h 10000"/>
                      <a:gd name="connsiteX49" fmla="*/ 9960 w 10000"/>
                      <a:gd name="connsiteY49" fmla="*/ 9730 h 10000"/>
                      <a:gd name="connsiteX50" fmla="*/ 10000 w 10000"/>
                      <a:gd name="connsiteY50" fmla="*/ 9640 h 10000"/>
                      <a:gd name="connsiteX51" fmla="*/ 10000 w 10000"/>
                      <a:gd name="connsiteY51" fmla="*/ 9550 h 10000"/>
                      <a:gd name="connsiteX52" fmla="*/ 9960 w 10000"/>
                      <a:gd name="connsiteY52" fmla="*/ 9369 h 10000"/>
                      <a:gd name="connsiteX53" fmla="*/ 9960 w 10000"/>
                      <a:gd name="connsiteY53" fmla="*/ 9369 h 10000"/>
                      <a:gd name="connsiteX54" fmla="*/ 9960 w 10000"/>
                      <a:gd name="connsiteY54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613 w 10000"/>
                      <a:gd name="connsiteY16" fmla="*/ 3964 h 10000"/>
                      <a:gd name="connsiteX17" fmla="*/ 1573 w 10000"/>
                      <a:gd name="connsiteY17" fmla="*/ 5315 h 10000"/>
                      <a:gd name="connsiteX18" fmla="*/ 1532 w 10000"/>
                      <a:gd name="connsiteY18" fmla="*/ 6306 h 10000"/>
                      <a:gd name="connsiteX19" fmla="*/ 1452 w 10000"/>
                      <a:gd name="connsiteY19" fmla="*/ 6937 h 10000"/>
                      <a:gd name="connsiteX20" fmla="*/ 1371 w 10000"/>
                      <a:gd name="connsiteY20" fmla="*/ 7117 h 10000"/>
                      <a:gd name="connsiteX21" fmla="*/ 1290 w 10000"/>
                      <a:gd name="connsiteY21" fmla="*/ 7387 h 10000"/>
                      <a:gd name="connsiteX22" fmla="*/ 1210 w 10000"/>
                      <a:gd name="connsiteY22" fmla="*/ 7658 h 10000"/>
                      <a:gd name="connsiteX23" fmla="*/ 1089 w 10000"/>
                      <a:gd name="connsiteY23" fmla="*/ 7748 h 10000"/>
                      <a:gd name="connsiteX24" fmla="*/ 1048 w 10000"/>
                      <a:gd name="connsiteY24" fmla="*/ 7838 h 10000"/>
                      <a:gd name="connsiteX25" fmla="*/ 968 w 10000"/>
                      <a:gd name="connsiteY25" fmla="*/ 7838 h 10000"/>
                      <a:gd name="connsiteX26" fmla="*/ 40 w 10000"/>
                      <a:gd name="connsiteY26" fmla="*/ 9369 h 10000"/>
                      <a:gd name="connsiteX27" fmla="*/ 40 w 10000"/>
                      <a:gd name="connsiteY27" fmla="*/ 9369 h 10000"/>
                      <a:gd name="connsiteX28" fmla="*/ 0 w 10000"/>
                      <a:gd name="connsiteY28" fmla="*/ 9369 h 10000"/>
                      <a:gd name="connsiteX29" fmla="*/ 0 w 10000"/>
                      <a:gd name="connsiteY29" fmla="*/ 9550 h 10000"/>
                      <a:gd name="connsiteX30" fmla="*/ 0 w 10000"/>
                      <a:gd name="connsiteY30" fmla="*/ 9640 h 10000"/>
                      <a:gd name="connsiteX31" fmla="*/ 40 w 10000"/>
                      <a:gd name="connsiteY31" fmla="*/ 9730 h 10000"/>
                      <a:gd name="connsiteX32" fmla="*/ 81 w 10000"/>
                      <a:gd name="connsiteY32" fmla="*/ 9820 h 10000"/>
                      <a:gd name="connsiteX33" fmla="*/ 202 w 10000"/>
                      <a:gd name="connsiteY33" fmla="*/ 10000 h 10000"/>
                      <a:gd name="connsiteX34" fmla="*/ 403 w 10000"/>
                      <a:gd name="connsiteY34" fmla="*/ 10000 h 10000"/>
                      <a:gd name="connsiteX35" fmla="*/ 726 w 10000"/>
                      <a:gd name="connsiteY35" fmla="*/ 10000 h 10000"/>
                      <a:gd name="connsiteX36" fmla="*/ 1371 w 10000"/>
                      <a:gd name="connsiteY36" fmla="*/ 10000 h 10000"/>
                      <a:gd name="connsiteX37" fmla="*/ 2218 w 10000"/>
                      <a:gd name="connsiteY37" fmla="*/ 10000 h 10000"/>
                      <a:gd name="connsiteX38" fmla="*/ 3266 w 10000"/>
                      <a:gd name="connsiteY38" fmla="*/ 10000 h 10000"/>
                      <a:gd name="connsiteX39" fmla="*/ 4395 w 10000"/>
                      <a:gd name="connsiteY39" fmla="*/ 10000 h 10000"/>
                      <a:gd name="connsiteX40" fmla="*/ 5565 w 10000"/>
                      <a:gd name="connsiteY40" fmla="*/ 10000 h 10000"/>
                      <a:gd name="connsiteX41" fmla="*/ 6734 w 10000"/>
                      <a:gd name="connsiteY41" fmla="*/ 10000 h 10000"/>
                      <a:gd name="connsiteX42" fmla="*/ 7782 w 10000"/>
                      <a:gd name="connsiteY42" fmla="*/ 10000 h 10000"/>
                      <a:gd name="connsiteX43" fmla="*/ 8629 w 10000"/>
                      <a:gd name="connsiteY43" fmla="*/ 10000 h 10000"/>
                      <a:gd name="connsiteX44" fmla="*/ 9274 w 10000"/>
                      <a:gd name="connsiteY44" fmla="*/ 10000 h 10000"/>
                      <a:gd name="connsiteX45" fmla="*/ 9597 w 10000"/>
                      <a:gd name="connsiteY45" fmla="*/ 10000 h 10000"/>
                      <a:gd name="connsiteX46" fmla="*/ 9718 w 10000"/>
                      <a:gd name="connsiteY46" fmla="*/ 10000 h 10000"/>
                      <a:gd name="connsiteX47" fmla="*/ 9879 w 10000"/>
                      <a:gd name="connsiteY47" fmla="*/ 9820 h 10000"/>
                      <a:gd name="connsiteX48" fmla="*/ 9960 w 10000"/>
                      <a:gd name="connsiteY48" fmla="*/ 9730 h 10000"/>
                      <a:gd name="connsiteX49" fmla="*/ 10000 w 10000"/>
                      <a:gd name="connsiteY49" fmla="*/ 9640 h 10000"/>
                      <a:gd name="connsiteX50" fmla="*/ 10000 w 10000"/>
                      <a:gd name="connsiteY50" fmla="*/ 9550 h 10000"/>
                      <a:gd name="connsiteX51" fmla="*/ 9960 w 10000"/>
                      <a:gd name="connsiteY51" fmla="*/ 9369 h 10000"/>
                      <a:gd name="connsiteX52" fmla="*/ 9960 w 10000"/>
                      <a:gd name="connsiteY52" fmla="*/ 9369 h 10000"/>
                      <a:gd name="connsiteX53" fmla="*/ 9960 w 10000"/>
                      <a:gd name="connsiteY53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573 w 10000"/>
                      <a:gd name="connsiteY16" fmla="*/ 5315 h 10000"/>
                      <a:gd name="connsiteX17" fmla="*/ 1532 w 10000"/>
                      <a:gd name="connsiteY17" fmla="*/ 6306 h 10000"/>
                      <a:gd name="connsiteX18" fmla="*/ 1452 w 10000"/>
                      <a:gd name="connsiteY18" fmla="*/ 6937 h 10000"/>
                      <a:gd name="connsiteX19" fmla="*/ 1371 w 10000"/>
                      <a:gd name="connsiteY19" fmla="*/ 7117 h 10000"/>
                      <a:gd name="connsiteX20" fmla="*/ 1290 w 10000"/>
                      <a:gd name="connsiteY20" fmla="*/ 7387 h 10000"/>
                      <a:gd name="connsiteX21" fmla="*/ 1210 w 10000"/>
                      <a:gd name="connsiteY21" fmla="*/ 7658 h 10000"/>
                      <a:gd name="connsiteX22" fmla="*/ 1089 w 10000"/>
                      <a:gd name="connsiteY22" fmla="*/ 7748 h 10000"/>
                      <a:gd name="connsiteX23" fmla="*/ 1048 w 10000"/>
                      <a:gd name="connsiteY23" fmla="*/ 7838 h 10000"/>
                      <a:gd name="connsiteX24" fmla="*/ 968 w 10000"/>
                      <a:gd name="connsiteY24" fmla="*/ 7838 h 10000"/>
                      <a:gd name="connsiteX25" fmla="*/ 40 w 10000"/>
                      <a:gd name="connsiteY25" fmla="*/ 9369 h 10000"/>
                      <a:gd name="connsiteX26" fmla="*/ 40 w 10000"/>
                      <a:gd name="connsiteY26" fmla="*/ 9369 h 10000"/>
                      <a:gd name="connsiteX27" fmla="*/ 0 w 10000"/>
                      <a:gd name="connsiteY27" fmla="*/ 9369 h 10000"/>
                      <a:gd name="connsiteX28" fmla="*/ 0 w 10000"/>
                      <a:gd name="connsiteY28" fmla="*/ 9550 h 10000"/>
                      <a:gd name="connsiteX29" fmla="*/ 0 w 10000"/>
                      <a:gd name="connsiteY29" fmla="*/ 9640 h 10000"/>
                      <a:gd name="connsiteX30" fmla="*/ 40 w 10000"/>
                      <a:gd name="connsiteY30" fmla="*/ 9730 h 10000"/>
                      <a:gd name="connsiteX31" fmla="*/ 81 w 10000"/>
                      <a:gd name="connsiteY31" fmla="*/ 9820 h 10000"/>
                      <a:gd name="connsiteX32" fmla="*/ 202 w 10000"/>
                      <a:gd name="connsiteY32" fmla="*/ 10000 h 10000"/>
                      <a:gd name="connsiteX33" fmla="*/ 403 w 10000"/>
                      <a:gd name="connsiteY33" fmla="*/ 10000 h 10000"/>
                      <a:gd name="connsiteX34" fmla="*/ 726 w 10000"/>
                      <a:gd name="connsiteY34" fmla="*/ 10000 h 10000"/>
                      <a:gd name="connsiteX35" fmla="*/ 1371 w 10000"/>
                      <a:gd name="connsiteY35" fmla="*/ 10000 h 10000"/>
                      <a:gd name="connsiteX36" fmla="*/ 2218 w 10000"/>
                      <a:gd name="connsiteY36" fmla="*/ 10000 h 10000"/>
                      <a:gd name="connsiteX37" fmla="*/ 3266 w 10000"/>
                      <a:gd name="connsiteY37" fmla="*/ 10000 h 10000"/>
                      <a:gd name="connsiteX38" fmla="*/ 4395 w 10000"/>
                      <a:gd name="connsiteY38" fmla="*/ 10000 h 10000"/>
                      <a:gd name="connsiteX39" fmla="*/ 5565 w 10000"/>
                      <a:gd name="connsiteY39" fmla="*/ 10000 h 10000"/>
                      <a:gd name="connsiteX40" fmla="*/ 6734 w 10000"/>
                      <a:gd name="connsiteY40" fmla="*/ 10000 h 10000"/>
                      <a:gd name="connsiteX41" fmla="*/ 7782 w 10000"/>
                      <a:gd name="connsiteY41" fmla="*/ 10000 h 10000"/>
                      <a:gd name="connsiteX42" fmla="*/ 8629 w 10000"/>
                      <a:gd name="connsiteY42" fmla="*/ 10000 h 10000"/>
                      <a:gd name="connsiteX43" fmla="*/ 9274 w 10000"/>
                      <a:gd name="connsiteY43" fmla="*/ 10000 h 10000"/>
                      <a:gd name="connsiteX44" fmla="*/ 9597 w 10000"/>
                      <a:gd name="connsiteY44" fmla="*/ 10000 h 10000"/>
                      <a:gd name="connsiteX45" fmla="*/ 9718 w 10000"/>
                      <a:gd name="connsiteY45" fmla="*/ 10000 h 10000"/>
                      <a:gd name="connsiteX46" fmla="*/ 9879 w 10000"/>
                      <a:gd name="connsiteY46" fmla="*/ 9820 h 10000"/>
                      <a:gd name="connsiteX47" fmla="*/ 9960 w 10000"/>
                      <a:gd name="connsiteY47" fmla="*/ 9730 h 10000"/>
                      <a:gd name="connsiteX48" fmla="*/ 10000 w 10000"/>
                      <a:gd name="connsiteY48" fmla="*/ 9640 h 10000"/>
                      <a:gd name="connsiteX49" fmla="*/ 10000 w 10000"/>
                      <a:gd name="connsiteY49" fmla="*/ 9550 h 10000"/>
                      <a:gd name="connsiteX50" fmla="*/ 9960 w 10000"/>
                      <a:gd name="connsiteY50" fmla="*/ 9369 h 10000"/>
                      <a:gd name="connsiteX51" fmla="*/ 9960 w 10000"/>
                      <a:gd name="connsiteY51" fmla="*/ 9369 h 10000"/>
                      <a:gd name="connsiteX52" fmla="*/ 9960 w 10000"/>
                      <a:gd name="connsiteY52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573 w 10000"/>
                      <a:gd name="connsiteY16" fmla="*/ 5315 h 10000"/>
                      <a:gd name="connsiteX17" fmla="*/ 1452 w 10000"/>
                      <a:gd name="connsiteY17" fmla="*/ 6937 h 10000"/>
                      <a:gd name="connsiteX18" fmla="*/ 1371 w 10000"/>
                      <a:gd name="connsiteY18" fmla="*/ 7117 h 10000"/>
                      <a:gd name="connsiteX19" fmla="*/ 1290 w 10000"/>
                      <a:gd name="connsiteY19" fmla="*/ 7387 h 10000"/>
                      <a:gd name="connsiteX20" fmla="*/ 1210 w 10000"/>
                      <a:gd name="connsiteY20" fmla="*/ 7658 h 10000"/>
                      <a:gd name="connsiteX21" fmla="*/ 1089 w 10000"/>
                      <a:gd name="connsiteY21" fmla="*/ 7748 h 10000"/>
                      <a:gd name="connsiteX22" fmla="*/ 1048 w 10000"/>
                      <a:gd name="connsiteY22" fmla="*/ 7838 h 10000"/>
                      <a:gd name="connsiteX23" fmla="*/ 968 w 10000"/>
                      <a:gd name="connsiteY23" fmla="*/ 7838 h 10000"/>
                      <a:gd name="connsiteX24" fmla="*/ 40 w 10000"/>
                      <a:gd name="connsiteY24" fmla="*/ 9369 h 10000"/>
                      <a:gd name="connsiteX25" fmla="*/ 40 w 10000"/>
                      <a:gd name="connsiteY25" fmla="*/ 9369 h 10000"/>
                      <a:gd name="connsiteX26" fmla="*/ 0 w 10000"/>
                      <a:gd name="connsiteY26" fmla="*/ 9369 h 10000"/>
                      <a:gd name="connsiteX27" fmla="*/ 0 w 10000"/>
                      <a:gd name="connsiteY27" fmla="*/ 9550 h 10000"/>
                      <a:gd name="connsiteX28" fmla="*/ 0 w 10000"/>
                      <a:gd name="connsiteY28" fmla="*/ 9640 h 10000"/>
                      <a:gd name="connsiteX29" fmla="*/ 40 w 10000"/>
                      <a:gd name="connsiteY29" fmla="*/ 9730 h 10000"/>
                      <a:gd name="connsiteX30" fmla="*/ 81 w 10000"/>
                      <a:gd name="connsiteY30" fmla="*/ 9820 h 10000"/>
                      <a:gd name="connsiteX31" fmla="*/ 202 w 10000"/>
                      <a:gd name="connsiteY31" fmla="*/ 10000 h 10000"/>
                      <a:gd name="connsiteX32" fmla="*/ 403 w 10000"/>
                      <a:gd name="connsiteY32" fmla="*/ 10000 h 10000"/>
                      <a:gd name="connsiteX33" fmla="*/ 726 w 10000"/>
                      <a:gd name="connsiteY33" fmla="*/ 10000 h 10000"/>
                      <a:gd name="connsiteX34" fmla="*/ 1371 w 10000"/>
                      <a:gd name="connsiteY34" fmla="*/ 10000 h 10000"/>
                      <a:gd name="connsiteX35" fmla="*/ 2218 w 10000"/>
                      <a:gd name="connsiteY35" fmla="*/ 10000 h 10000"/>
                      <a:gd name="connsiteX36" fmla="*/ 3266 w 10000"/>
                      <a:gd name="connsiteY36" fmla="*/ 10000 h 10000"/>
                      <a:gd name="connsiteX37" fmla="*/ 4395 w 10000"/>
                      <a:gd name="connsiteY37" fmla="*/ 10000 h 10000"/>
                      <a:gd name="connsiteX38" fmla="*/ 5565 w 10000"/>
                      <a:gd name="connsiteY38" fmla="*/ 10000 h 10000"/>
                      <a:gd name="connsiteX39" fmla="*/ 6734 w 10000"/>
                      <a:gd name="connsiteY39" fmla="*/ 10000 h 10000"/>
                      <a:gd name="connsiteX40" fmla="*/ 7782 w 10000"/>
                      <a:gd name="connsiteY40" fmla="*/ 10000 h 10000"/>
                      <a:gd name="connsiteX41" fmla="*/ 8629 w 10000"/>
                      <a:gd name="connsiteY41" fmla="*/ 10000 h 10000"/>
                      <a:gd name="connsiteX42" fmla="*/ 9274 w 10000"/>
                      <a:gd name="connsiteY42" fmla="*/ 10000 h 10000"/>
                      <a:gd name="connsiteX43" fmla="*/ 9597 w 10000"/>
                      <a:gd name="connsiteY43" fmla="*/ 10000 h 10000"/>
                      <a:gd name="connsiteX44" fmla="*/ 9718 w 10000"/>
                      <a:gd name="connsiteY44" fmla="*/ 10000 h 10000"/>
                      <a:gd name="connsiteX45" fmla="*/ 9879 w 10000"/>
                      <a:gd name="connsiteY45" fmla="*/ 9820 h 10000"/>
                      <a:gd name="connsiteX46" fmla="*/ 9960 w 10000"/>
                      <a:gd name="connsiteY46" fmla="*/ 9730 h 10000"/>
                      <a:gd name="connsiteX47" fmla="*/ 10000 w 10000"/>
                      <a:gd name="connsiteY47" fmla="*/ 9640 h 10000"/>
                      <a:gd name="connsiteX48" fmla="*/ 10000 w 10000"/>
                      <a:gd name="connsiteY48" fmla="*/ 9550 h 10000"/>
                      <a:gd name="connsiteX49" fmla="*/ 9960 w 10000"/>
                      <a:gd name="connsiteY49" fmla="*/ 9369 h 10000"/>
                      <a:gd name="connsiteX50" fmla="*/ 9960 w 10000"/>
                      <a:gd name="connsiteY50" fmla="*/ 9369 h 10000"/>
                      <a:gd name="connsiteX51" fmla="*/ 9960 w 10000"/>
                      <a:gd name="connsiteY51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452 w 10000"/>
                      <a:gd name="connsiteY16" fmla="*/ 6937 h 10000"/>
                      <a:gd name="connsiteX17" fmla="*/ 1371 w 10000"/>
                      <a:gd name="connsiteY17" fmla="*/ 7117 h 10000"/>
                      <a:gd name="connsiteX18" fmla="*/ 1290 w 10000"/>
                      <a:gd name="connsiteY18" fmla="*/ 7387 h 10000"/>
                      <a:gd name="connsiteX19" fmla="*/ 1210 w 10000"/>
                      <a:gd name="connsiteY19" fmla="*/ 7658 h 10000"/>
                      <a:gd name="connsiteX20" fmla="*/ 1089 w 10000"/>
                      <a:gd name="connsiteY20" fmla="*/ 7748 h 10000"/>
                      <a:gd name="connsiteX21" fmla="*/ 1048 w 10000"/>
                      <a:gd name="connsiteY21" fmla="*/ 7838 h 10000"/>
                      <a:gd name="connsiteX22" fmla="*/ 968 w 10000"/>
                      <a:gd name="connsiteY22" fmla="*/ 7838 h 10000"/>
                      <a:gd name="connsiteX23" fmla="*/ 40 w 10000"/>
                      <a:gd name="connsiteY23" fmla="*/ 9369 h 10000"/>
                      <a:gd name="connsiteX24" fmla="*/ 40 w 10000"/>
                      <a:gd name="connsiteY24" fmla="*/ 9369 h 10000"/>
                      <a:gd name="connsiteX25" fmla="*/ 0 w 10000"/>
                      <a:gd name="connsiteY25" fmla="*/ 9369 h 10000"/>
                      <a:gd name="connsiteX26" fmla="*/ 0 w 10000"/>
                      <a:gd name="connsiteY26" fmla="*/ 9550 h 10000"/>
                      <a:gd name="connsiteX27" fmla="*/ 0 w 10000"/>
                      <a:gd name="connsiteY27" fmla="*/ 9640 h 10000"/>
                      <a:gd name="connsiteX28" fmla="*/ 40 w 10000"/>
                      <a:gd name="connsiteY28" fmla="*/ 9730 h 10000"/>
                      <a:gd name="connsiteX29" fmla="*/ 81 w 10000"/>
                      <a:gd name="connsiteY29" fmla="*/ 9820 h 10000"/>
                      <a:gd name="connsiteX30" fmla="*/ 202 w 10000"/>
                      <a:gd name="connsiteY30" fmla="*/ 10000 h 10000"/>
                      <a:gd name="connsiteX31" fmla="*/ 403 w 10000"/>
                      <a:gd name="connsiteY31" fmla="*/ 10000 h 10000"/>
                      <a:gd name="connsiteX32" fmla="*/ 726 w 10000"/>
                      <a:gd name="connsiteY32" fmla="*/ 10000 h 10000"/>
                      <a:gd name="connsiteX33" fmla="*/ 1371 w 10000"/>
                      <a:gd name="connsiteY33" fmla="*/ 10000 h 10000"/>
                      <a:gd name="connsiteX34" fmla="*/ 2218 w 10000"/>
                      <a:gd name="connsiteY34" fmla="*/ 10000 h 10000"/>
                      <a:gd name="connsiteX35" fmla="*/ 3266 w 10000"/>
                      <a:gd name="connsiteY35" fmla="*/ 10000 h 10000"/>
                      <a:gd name="connsiteX36" fmla="*/ 4395 w 10000"/>
                      <a:gd name="connsiteY36" fmla="*/ 10000 h 10000"/>
                      <a:gd name="connsiteX37" fmla="*/ 5565 w 10000"/>
                      <a:gd name="connsiteY37" fmla="*/ 10000 h 10000"/>
                      <a:gd name="connsiteX38" fmla="*/ 6734 w 10000"/>
                      <a:gd name="connsiteY38" fmla="*/ 10000 h 10000"/>
                      <a:gd name="connsiteX39" fmla="*/ 7782 w 10000"/>
                      <a:gd name="connsiteY39" fmla="*/ 10000 h 10000"/>
                      <a:gd name="connsiteX40" fmla="*/ 8629 w 10000"/>
                      <a:gd name="connsiteY40" fmla="*/ 10000 h 10000"/>
                      <a:gd name="connsiteX41" fmla="*/ 9274 w 10000"/>
                      <a:gd name="connsiteY41" fmla="*/ 10000 h 10000"/>
                      <a:gd name="connsiteX42" fmla="*/ 9597 w 10000"/>
                      <a:gd name="connsiteY42" fmla="*/ 10000 h 10000"/>
                      <a:gd name="connsiteX43" fmla="*/ 9718 w 10000"/>
                      <a:gd name="connsiteY43" fmla="*/ 10000 h 10000"/>
                      <a:gd name="connsiteX44" fmla="*/ 9879 w 10000"/>
                      <a:gd name="connsiteY44" fmla="*/ 9820 h 10000"/>
                      <a:gd name="connsiteX45" fmla="*/ 9960 w 10000"/>
                      <a:gd name="connsiteY45" fmla="*/ 9730 h 10000"/>
                      <a:gd name="connsiteX46" fmla="*/ 10000 w 10000"/>
                      <a:gd name="connsiteY46" fmla="*/ 9640 h 10000"/>
                      <a:gd name="connsiteX47" fmla="*/ 10000 w 10000"/>
                      <a:gd name="connsiteY47" fmla="*/ 9550 h 10000"/>
                      <a:gd name="connsiteX48" fmla="*/ 9960 w 10000"/>
                      <a:gd name="connsiteY48" fmla="*/ 9369 h 10000"/>
                      <a:gd name="connsiteX49" fmla="*/ 9960 w 10000"/>
                      <a:gd name="connsiteY49" fmla="*/ 9369 h 10000"/>
                      <a:gd name="connsiteX50" fmla="*/ 9960 w 10000"/>
                      <a:gd name="connsiteY50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452 w 10000"/>
                      <a:gd name="connsiteY16" fmla="*/ 6937 h 10000"/>
                      <a:gd name="connsiteX17" fmla="*/ 1371 w 10000"/>
                      <a:gd name="connsiteY17" fmla="*/ 7117 h 10000"/>
                      <a:gd name="connsiteX18" fmla="*/ 1210 w 10000"/>
                      <a:gd name="connsiteY18" fmla="*/ 7658 h 10000"/>
                      <a:gd name="connsiteX19" fmla="*/ 1089 w 10000"/>
                      <a:gd name="connsiteY19" fmla="*/ 7748 h 10000"/>
                      <a:gd name="connsiteX20" fmla="*/ 1048 w 10000"/>
                      <a:gd name="connsiteY20" fmla="*/ 7838 h 10000"/>
                      <a:gd name="connsiteX21" fmla="*/ 968 w 10000"/>
                      <a:gd name="connsiteY21" fmla="*/ 7838 h 10000"/>
                      <a:gd name="connsiteX22" fmla="*/ 40 w 10000"/>
                      <a:gd name="connsiteY22" fmla="*/ 9369 h 10000"/>
                      <a:gd name="connsiteX23" fmla="*/ 40 w 10000"/>
                      <a:gd name="connsiteY23" fmla="*/ 9369 h 10000"/>
                      <a:gd name="connsiteX24" fmla="*/ 0 w 10000"/>
                      <a:gd name="connsiteY24" fmla="*/ 9369 h 10000"/>
                      <a:gd name="connsiteX25" fmla="*/ 0 w 10000"/>
                      <a:gd name="connsiteY25" fmla="*/ 9550 h 10000"/>
                      <a:gd name="connsiteX26" fmla="*/ 0 w 10000"/>
                      <a:gd name="connsiteY26" fmla="*/ 9640 h 10000"/>
                      <a:gd name="connsiteX27" fmla="*/ 40 w 10000"/>
                      <a:gd name="connsiteY27" fmla="*/ 9730 h 10000"/>
                      <a:gd name="connsiteX28" fmla="*/ 81 w 10000"/>
                      <a:gd name="connsiteY28" fmla="*/ 9820 h 10000"/>
                      <a:gd name="connsiteX29" fmla="*/ 202 w 10000"/>
                      <a:gd name="connsiteY29" fmla="*/ 10000 h 10000"/>
                      <a:gd name="connsiteX30" fmla="*/ 403 w 10000"/>
                      <a:gd name="connsiteY30" fmla="*/ 10000 h 10000"/>
                      <a:gd name="connsiteX31" fmla="*/ 726 w 10000"/>
                      <a:gd name="connsiteY31" fmla="*/ 10000 h 10000"/>
                      <a:gd name="connsiteX32" fmla="*/ 1371 w 10000"/>
                      <a:gd name="connsiteY32" fmla="*/ 10000 h 10000"/>
                      <a:gd name="connsiteX33" fmla="*/ 2218 w 10000"/>
                      <a:gd name="connsiteY33" fmla="*/ 10000 h 10000"/>
                      <a:gd name="connsiteX34" fmla="*/ 3266 w 10000"/>
                      <a:gd name="connsiteY34" fmla="*/ 10000 h 10000"/>
                      <a:gd name="connsiteX35" fmla="*/ 4395 w 10000"/>
                      <a:gd name="connsiteY35" fmla="*/ 10000 h 10000"/>
                      <a:gd name="connsiteX36" fmla="*/ 5565 w 10000"/>
                      <a:gd name="connsiteY36" fmla="*/ 10000 h 10000"/>
                      <a:gd name="connsiteX37" fmla="*/ 6734 w 10000"/>
                      <a:gd name="connsiteY37" fmla="*/ 10000 h 10000"/>
                      <a:gd name="connsiteX38" fmla="*/ 7782 w 10000"/>
                      <a:gd name="connsiteY38" fmla="*/ 10000 h 10000"/>
                      <a:gd name="connsiteX39" fmla="*/ 8629 w 10000"/>
                      <a:gd name="connsiteY39" fmla="*/ 10000 h 10000"/>
                      <a:gd name="connsiteX40" fmla="*/ 9274 w 10000"/>
                      <a:gd name="connsiteY40" fmla="*/ 10000 h 10000"/>
                      <a:gd name="connsiteX41" fmla="*/ 9597 w 10000"/>
                      <a:gd name="connsiteY41" fmla="*/ 10000 h 10000"/>
                      <a:gd name="connsiteX42" fmla="*/ 9718 w 10000"/>
                      <a:gd name="connsiteY42" fmla="*/ 10000 h 10000"/>
                      <a:gd name="connsiteX43" fmla="*/ 9879 w 10000"/>
                      <a:gd name="connsiteY43" fmla="*/ 9820 h 10000"/>
                      <a:gd name="connsiteX44" fmla="*/ 9960 w 10000"/>
                      <a:gd name="connsiteY44" fmla="*/ 9730 h 10000"/>
                      <a:gd name="connsiteX45" fmla="*/ 10000 w 10000"/>
                      <a:gd name="connsiteY45" fmla="*/ 9640 h 10000"/>
                      <a:gd name="connsiteX46" fmla="*/ 10000 w 10000"/>
                      <a:gd name="connsiteY46" fmla="*/ 9550 h 10000"/>
                      <a:gd name="connsiteX47" fmla="*/ 9960 w 10000"/>
                      <a:gd name="connsiteY47" fmla="*/ 9369 h 10000"/>
                      <a:gd name="connsiteX48" fmla="*/ 9960 w 10000"/>
                      <a:gd name="connsiteY48" fmla="*/ 9369 h 10000"/>
                      <a:gd name="connsiteX49" fmla="*/ 9960 w 10000"/>
                      <a:gd name="connsiteY49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452 w 10000"/>
                      <a:gd name="connsiteY16" fmla="*/ 6937 h 10000"/>
                      <a:gd name="connsiteX17" fmla="*/ 1371 w 10000"/>
                      <a:gd name="connsiteY17" fmla="*/ 7117 h 10000"/>
                      <a:gd name="connsiteX18" fmla="*/ 1210 w 10000"/>
                      <a:gd name="connsiteY18" fmla="*/ 7658 h 10000"/>
                      <a:gd name="connsiteX19" fmla="*/ 1089 w 10000"/>
                      <a:gd name="connsiteY19" fmla="*/ 7748 h 10000"/>
                      <a:gd name="connsiteX20" fmla="*/ 1048 w 10000"/>
                      <a:gd name="connsiteY20" fmla="*/ 7838 h 10000"/>
                      <a:gd name="connsiteX21" fmla="*/ 40 w 10000"/>
                      <a:gd name="connsiteY21" fmla="*/ 9369 h 10000"/>
                      <a:gd name="connsiteX22" fmla="*/ 40 w 10000"/>
                      <a:gd name="connsiteY22" fmla="*/ 9369 h 10000"/>
                      <a:gd name="connsiteX23" fmla="*/ 0 w 10000"/>
                      <a:gd name="connsiteY23" fmla="*/ 9369 h 10000"/>
                      <a:gd name="connsiteX24" fmla="*/ 0 w 10000"/>
                      <a:gd name="connsiteY24" fmla="*/ 9550 h 10000"/>
                      <a:gd name="connsiteX25" fmla="*/ 0 w 10000"/>
                      <a:gd name="connsiteY25" fmla="*/ 9640 h 10000"/>
                      <a:gd name="connsiteX26" fmla="*/ 40 w 10000"/>
                      <a:gd name="connsiteY26" fmla="*/ 9730 h 10000"/>
                      <a:gd name="connsiteX27" fmla="*/ 81 w 10000"/>
                      <a:gd name="connsiteY27" fmla="*/ 9820 h 10000"/>
                      <a:gd name="connsiteX28" fmla="*/ 202 w 10000"/>
                      <a:gd name="connsiteY28" fmla="*/ 10000 h 10000"/>
                      <a:gd name="connsiteX29" fmla="*/ 403 w 10000"/>
                      <a:gd name="connsiteY29" fmla="*/ 10000 h 10000"/>
                      <a:gd name="connsiteX30" fmla="*/ 726 w 10000"/>
                      <a:gd name="connsiteY30" fmla="*/ 10000 h 10000"/>
                      <a:gd name="connsiteX31" fmla="*/ 1371 w 10000"/>
                      <a:gd name="connsiteY31" fmla="*/ 10000 h 10000"/>
                      <a:gd name="connsiteX32" fmla="*/ 2218 w 10000"/>
                      <a:gd name="connsiteY32" fmla="*/ 10000 h 10000"/>
                      <a:gd name="connsiteX33" fmla="*/ 3266 w 10000"/>
                      <a:gd name="connsiteY33" fmla="*/ 10000 h 10000"/>
                      <a:gd name="connsiteX34" fmla="*/ 4395 w 10000"/>
                      <a:gd name="connsiteY34" fmla="*/ 10000 h 10000"/>
                      <a:gd name="connsiteX35" fmla="*/ 5565 w 10000"/>
                      <a:gd name="connsiteY35" fmla="*/ 10000 h 10000"/>
                      <a:gd name="connsiteX36" fmla="*/ 6734 w 10000"/>
                      <a:gd name="connsiteY36" fmla="*/ 10000 h 10000"/>
                      <a:gd name="connsiteX37" fmla="*/ 7782 w 10000"/>
                      <a:gd name="connsiteY37" fmla="*/ 10000 h 10000"/>
                      <a:gd name="connsiteX38" fmla="*/ 8629 w 10000"/>
                      <a:gd name="connsiteY38" fmla="*/ 10000 h 10000"/>
                      <a:gd name="connsiteX39" fmla="*/ 9274 w 10000"/>
                      <a:gd name="connsiteY39" fmla="*/ 10000 h 10000"/>
                      <a:gd name="connsiteX40" fmla="*/ 9597 w 10000"/>
                      <a:gd name="connsiteY40" fmla="*/ 10000 h 10000"/>
                      <a:gd name="connsiteX41" fmla="*/ 9718 w 10000"/>
                      <a:gd name="connsiteY41" fmla="*/ 10000 h 10000"/>
                      <a:gd name="connsiteX42" fmla="*/ 9879 w 10000"/>
                      <a:gd name="connsiteY42" fmla="*/ 9820 h 10000"/>
                      <a:gd name="connsiteX43" fmla="*/ 9960 w 10000"/>
                      <a:gd name="connsiteY43" fmla="*/ 9730 h 10000"/>
                      <a:gd name="connsiteX44" fmla="*/ 10000 w 10000"/>
                      <a:gd name="connsiteY44" fmla="*/ 9640 h 10000"/>
                      <a:gd name="connsiteX45" fmla="*/ 10000 w 10000"/>
                      <a:gd name="connsiteY45" fmla="*/ 9550 h 10000"/>
                      <a:gd name="connsiteX46" fmla="*/ 9960 w 10000"/>
                      <a:gd name="connsiteY46" fmla="*/ 9369 h 10000"/>
                      <a:gd name="connsiteX47" fmla="*/ 9960 w 10000"/>
                      <a:gd name="connsiteY47" fmla="*/ 9369 h 10000"/>
                      <a:gd name="connsiteX48" fmla="*/ 9960 w 10000"/>
                      <a:gd name="connsiteY48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452 w 10000"/>
                      <a:gd name="connsiteY16" fmla="*/ 6937 h 10000"/>
                      <a:gd name="connsiteX17" fmla="*/ 1210 w 10000"/>
                      <a:gd name="connsiteY17" fmla="*/ 7658 h 10000"/>
                      <a:gd name="connsiteX18" fmla="*/ 1089 w 10000"/>
                      <a:gd name="connsiteY18" fmla="*/ 7748 h 10000"/>
                      <a:gd name="connsiteX19" fmla="*/ 1048 w 10000"/>
                      <a:gd name="connsiteY19" fmla="*/ 7838 h 10000"/>
                      <a:gd name="connsiteX20" fmla="*/ 40 w 10000"/>
                      <a:gd name="connsiteY20" fmla="*/ 9369 h 10000"/>
                      <a:gd name="connsiteX21" fmla="*/ 40 w 10000"/>
                      <a:gd name="connsiteY21" fmla="*/ 9369 h 10000"/>
                      <a:gd name="connsiteX22" fmla="*/ 0 w 10000"/>
                      <a:gd name="connsiteY22" fmla="*/ 9369 h 10000"/>
                      <a:gd name="connsiteX23" fmla="*/ 0 w 10000"/>
                      <a:gd name="connsiteY23" fmla="*/ 9550 h 10000"/>
                      <a:gd name="connsiteX24" fmla="*/ 0 w 10000"/>
                      <a:gd name="connsiteY24" fmla="*/ 9640 h 10000"/>
                      <a:gd name="connsiteX25" fmla="*/ 40 w 10000"/>
                      <a:gd name="connsiteY25" fmla="*/ 9730 h 10000"/>
                      <a:gd name="connsiteX26" fmla="*/ 81 w 10000"/>
                      <a:gd name="connsiteY26" fmla="*/ 9820 h 10000"/>
                      <a:gd name="connsiteX27" fmla="*/ 202 w 10000"/>
                      <a:gd name="connsiteY27" fmla="*/ 10000 h 10000"/>
                      <a:gd name="connsiteX28" fmla="*/ 403 w 10000"/>
                      <a:gd name="connsiteY28" fmla="*/ 10000 h 10000"/>
                      <a:gd name="connsiteX29" fmla="*/ 726 w 10000"/>
                      <a:gd name="connsiteY29" fmla="*/ 10000 h 10000"/>
                      <a:gd name="connsiteX30" fmla="*/ 1371 w 10000"/>
                      <a:gd name="connsiteY30" fmla="*/ 10000 h 10000"/>
                      <a:gd name="connsiteX31" fmla="*/ 2218 w 10000"/>
                      <a:gd name="connsiteY31" fmla="*/ 10000 h 10000"/>
                      <a:gd name="connsiteX32" fmla="*/ 3266 w 10000"/>
                      <a:gd name="connsiteY32" fmla="*/ 10000 h 10000"/>
                      <a:gd name="connsiteX33" fmla="*/ 4395 w 10000"/>
                      <a:gd name="connsiteY33" fmla="*/ 10000 h 10000"/>
                      <a:gd name="connsiteX34" fmla="*/ 5565 w 10000"/>
                      <a:gd name="connsiteY34" fmla="*/ 10000 h 10000"/>
                      <a:gd name="connsiteX35" fmla="*/ 6734 w 10000"/>
                      <a:gd name="connsiteY35" fmla="*/ 10000 h 10000"/>
                      <a:gd name="connsiteX36" fmla="*/ 7782 w 10000"/>
                      <a:gd name="connsiteY36" fmla="*/ 10000 h 10000"/>
                      <a:gd name="connsiteX37" fmla="*/ 8629 w 10000"/>
                      <a:gd name="connsiteY37" fmla="*/ 10000 h 10000"/>
                      <a:gd name="connsiteX38" fmla="*/ 9274 w 10000"/>
                      <a:gd name="connsiteY38" fmla="*/ 10000 h 10000"/>
                      <a:gd name="connsiteX39" fmla="*/ 9597 w 10000"/>
                      <a:gd name="connsiteY39" fmla="*/ 10000 h 10000"/>
                      <a:gd name="connsiteX40" fmla="*/ 9718 w 10000"/>
                      <a:gd name="connsiteY40" fmla="*/ 10000 h 10000"/>
                      <a:gd name="connsiteX41" fmla="*/ 9879 w 10000"/>
                      <a:gd name="connsiteY41" fmla="*/ 9820 h 10000"/>
                      <a:gd name="connsiteX42" fmla="*/ 9960 w 10000"/>
                      <a:gd name="connsiteY42" fmla="*/ 9730 h 10000"/>
                      <a:gd name="connsiteX43" fmla="*/ 10000 w 10000"/>
                      <a:gd name="connsiteY43" fmla="*/ 9640 h 10000"/>
                      <a:gd name="connsiteX44" fmla="*/ 10000 w 10000"/>
                      <a:gd name="connsiteY44" fmla="*/ 9550 h 10000"/>
                      <a:gd name="connsiteX45" fmla="*/ 9960 w 10000"/>
                      <a:gd name="connsiteY45" fmla="*/ 9369 h 10000"/>
                      <a:gd name="connsiteX46" fmla="*/ 9960 w 10000"/>
                      <a:gd name="connsiteY46" fmla="*/ 9369 h 10000"/>
                      <a:gd name="connsiteX47" fmla="*/ 9960 w 10000"/>
                      <a:gd name="connsiteY47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452 w 10000"/>
                      <a:gd name="connsiteY16" fmla="*/ 6937 h 10000"/>
                      <a:gd name="connsiteX17" fmla="*/ 1089 w 10000"/>
                      <a:gd name="connsiteY17" fmla="*/ 7748 h 10000"/>
                      <a:gd name="connsiteX18" fmla="*/ 1048 w 10000"/>
                      <a:gd name="connsiteY18" fmla="*/ 7838 h 10000"/>
                      <a:gd name="connsiteX19" fmla="*/ 40 w 10000"/>
                      <a:gd name="connsiteY19" fmla="*/ 9369 h 10000"/>
                      <a:gd name="connsiteX20" fmla="*/ 40 w 10000"/>
                      <a:gd name="connsiteY20" fmla="*/ 9369 h 10000"/>
                      <a:gd name="connsiteX21" fmla="*/ 0 w 10000"/>
                      <a:gd name="connsiteY21" fmla="*/ 9369 h 10000"/>
                      <a:gd name="connsiteX22" fmla="*/ 0 w 10000"/>
                      <a:gd name="connsiteY22" fmla="*/ 9550 h 10000"/>
                      <a:gd name="connsiteX23" fmla="*/ 0 w 10000"/>
                      <a:gd name="connsiteY23" fmla="*/ 9640 h 10000"/>
                      <a:gd name="connsiteX24" fmla="*/ 40 w 10000"/>
                      <a:gd name="connsiteY24" fmla="*/ 9730 h 10000"/>
                      <a:gd name="connsiteX25" fmla="*/ 81 w 10000"/>
                      <a:gd name="connsiteY25" fmla="*/ 9820 h 10000"/>
                      <a:gd name="connsiteX26" fmla="*/ 202 w 10000"/>
                      <a:gd name="connsiteY26" fmla="*/ 10000 h 10000"/>
                      <a:gd name="connsiteX27" fmla="*/ 403 w 10000"/>
                      <a:gd name="connsiteY27" fmla="*/ 10000 h 10000"/>
                      <a:gd name="connsiteX28" fmla="*/ 726 w 10000"/>
                      <a:gd name="connsiteY28" fmla="*/ 10000 h 10000"/>
                      <a:gd name="connsiteX29" fmla="*/ 1371 w 10000"/>
                      <a:gd name="connsiteY29" fmla="*/ 10000 h 10000"/>
                      <a:gd name="connsiteX30" fmla="*/ 2218 w 10000"/>
                      <a:gd name="connsiteY30" fmla="*/ 10000 h 10000"/>
                      <a:gd name="connsiteX31" fmla="*/ 3266 w 10000"/>
                      <a:gd name="connsiteY31" fmla="*/ 10000 h 10000"/>
                      <a:gd name="connsiteX32" fmla="*/ 4395 w 10000"/>
                      <a:gd name="connsiteY32" fmla="*/ 10000 h 10000"/>
                      <a:gd name="connsiteX33" fmla="*/ 5565 w 10000"/>
                      <a:gd name="connsiteY33" fmla="*/ 10000 h 10000"/>
                      <a:gd name="connsiteX34" fmla="*/ 6734 w 10000"/>
                      <a:gd name="connsiteY34" fmla="*/ 10000 h 10000"/>
                      <a:gd name="connsiteX35" fmla="*/ 7782 w 10000"/>
                      <a:gd name="connsiteY35" fmla="*/ 10000 h 10000"/>
                      <a:gd name="connsiteX36" fmla="*/ 8629 w 10000"/>
                      <a:gd name="connsiteY36" fmla="*/ 10000 h 10000"/>
                      <a:gd name="connsiteX37" fmla="*/ 9274 w 10000"/>
                      <a:gd name="connsiteY37" fmla="*/ 10000 h 10000"/>
                      <a:gd name="connsiteX38" fmla="*/ 9597 w 10000"/>
                      <a:gd name="connsiteY38" fmla="*/ 10000 h 10000"/>
                      <a:gd name="connsiteX39" fmla="*/ 9718 w 10000"/>
                      <a:gd name="connsiteY39" fmla="*/ 10000 h 10000"/>
                      <a:gd name="connsiteX40" fmla="*/ 9879 w 10000"/>
                      <a:gd name="connsiteY40" fmla="*/ 9820 h 10000"/>
                      <a:gd name="connsiteX41" fmla="*/ 9960 w 10000"/>
                      <a:gd name="connsiteY41" fmla="*/ 9730 h 10000"/>
                      <a:gd name="connsiteX42" fmla="*/ 10000 w 10000"/>
                      <a:gd name="connsiteY42" fmla="*/ 9640 h 10000"/>
                      <a:gd name="connsiteX43" fmla="*/ 10000 w 10000"/>
                      <a:gd name="connsiteY43" fmla="*/ 9550 h 10000"/>
                      <a:gd name="connsiteX44" fmla="*/ 9960 w 10000"/>
                      <a:gd name="connsiteY44" fmla="*/ 9369 h 10000"/>
                      <a:gd name="connsiteX45" fmla="*/ 9960 w 10000"/>
                      <a:gd name="connsiteY45" fmla="*/ 9369 h 10000"/>
                      <a:gd name="connsiteX46" fmla="*/ 9960 w 10000"/>
                      <a:gd name="connsiteY46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089 w 10000"/>
                      <a:gd name="connsiteY16" fmla="*/ 7748 h 10000"/>
                      <a:gd name="connsiteX17" fmla="*/ 1048 w 10000"/>
                      <a:gd name="connsiteY17" fmla="*/ 7838 h 10000"/>
                      <a:gd name="connsiteX18" fmla="*/ 40 w 10000"/>
                      <a:gd name="connsiteY18" fmla="*/ 9369 h 10000"/>
                      <a:gd name="connsiteX19" fmla="*/ 40 w 10000"/>
                      <a:gd name="connsiteY19" fmla="*/ 9369 h 10000"/>
                      <a:gd name="connsiteX20" fmla="*/ 0 w 10000"/>
                      <a:gd name="connsiteY20" fmla="*/ 9369 h 10000"/>
                      <a:gd name="connsiteX21" fmla="*/ 0 w 10000"/>
                      <a:gd name="connsiteY21" fmla="*/ 9550 h 10000"/>
                      <a:gd name="connsiteX22" fmla="*/ 0 w 10000"/>
                      <a:gd name="connsiteY22" fmla="*/ 9640 h 10000"/>
                      <a:gd name="connsiteX23" fmla="*/ 40 w 10000"/>
                      <a:gd name="connsiteY23" fmla="*/ 9730 h 10000"/>
                      <a:gd name="connsiteX24" fmla="*/ 81 w 10000"/>
                      <a:gd name="connsiteY24" fmla="*/ 9820 h 10000"/>
                      <a:gd name="connsiteX25" fmla="*/ 202 w 10000"/>
                      <a:gd name="connsiteY25" fmla="*/ 10000 h 10000"/>
                      <a:gd name="connsiteX26" fmla="*/ 403 w 10000"/>
                      <a:gd name="connsiteY26" fmla="*/ 10000 h 10000"/>
                      <a:gd name="connsiteX27" fmla="*/ 726 w 10000"/>
                      <a:gd name="connsiteY27" fmla="*/ 10000 h 10000"/>
                      <a:gd name="connsiteX28" fmla="*/ 1371 w 10000"/>
                      <a:gd name="connsiteY28" fmla="*/ 10000 h 10000"/>
                      <a:gd name="connsiteX29" fmla="*/ 2218 w 10000"/>
                      <a:gd name="connsiteY29" fmla="*/ 10000 h 10000"/>
                      <a:gd name="connsiteX30" fmla="*/ 3266 w 10000"/>
                      <a:gd name="connsiteY30" fmla="*/ 10000 h 10000"/>
                      <a:gd name="connsiteX31" fmla="*/ 4395 w 10000"/>
                      <a:gd name="connsiteY31" fmla="*/ 10000 h 10000"/>
                      <a:gd name="connsiteX32" fmla="*/ 5565 w 10000"/>
                      <a:gd name="connsiteY32" fmla="*/ 10000 h 10000"/>
                      <a:gd name="connsiteX33" fmla="*/ 6734 w 10000"/>
                      <a:gd name="connsiteY33" fmla="*/ 10000 h 10000"/>
                      <a:gd name="connsiteX34" fmla="*/ 7782 w 10000"/>
                      <a:gd name="connsiteY34" fmla="*/ 10000 h 10000"/>
                      <a:gd name="connsiteX35" fmla="*/ 8629 w 10000"/>
                      <a:gd name="connsiteY35" fmla="*/ 10000 h 10000"/>
                      <a:gd name="connsiteX36" fmla="*/ 9274 w 10000"/>
                      <a:gd name="connsiteY36" fmla="*/ 10000 h 10000"/>
                      <a:gd name="connsiteX37" fmla="*/ 9597 w 10000"/>
                      <a:gd name="connsiteY37" fmla="*/ 10000 h 10000"/>
                      <a:gd name="connsiteX38" fmla="*/ 9718 w 10000"/>
                      <a:gd name="connsiteY38" fmla="*/ 10000 h 10000"/>
                      <a:gd name="connsiteX39" fmla="*/ 9879 w 10000"/>
                      <a:gd name="connsiteY39" fmla="*/ 9820 h 10000"/>
                      <a:gd name="connsiteX40" fmla="*/ 9960 w 10000"/>
                      <a:gd name="connsiteY40" fmla="*/ 9730 h 10000"/>
                      <a:gd name="connsiteX41" fmla="*/ 10000 w 10000"/>
                      <a:gd name="connsiteY41" fmla="*/ 9640 h 10000"/>
                      <a:gd name="connsiteX42" fmla="*/ 10000 w 10000"/>
                      <a:gd name="connsiteY42" fmla="*/ 9550 h 10000"/>
                      <a:gd name="connsiteX43" fmla="*/ 9960 w 10000"/>
                      <a:gd name="connsiteY43" fmla="*/ 9369 h 10000"/>
                      <a:gd name="connsiteX44" fmla="*/ 9960 w 10000"/>
                      <a:gd name="connsiteY44" fmla="*/ 9369 h 10000"/>
                      <a:gd name="connsiteX45" fmla="*/ 9960 w 10000"/>
                      <a:gd name="connsiteY45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089 w 10000"/>
                      <a:gd name="connsiteY16" fmla="*/ 7748 h 10000"/>
                      <a:gd name="connsiteX17" fmla="*/ 40 w 10000"/>
                      <a:gd name="connsiteY17" fmla="*/ 9369 h 10000"/>
                      <a:gd name="connsiteX18" fmla="*/ 40 w 10000"/>
                      <a:gd name="connsiteY18" fmla="*/ 9369 h 10000"/>
                      <a:gd name="connsiteX19" fmla="*/ 0 w 10000"/>
                      <a:gd name="connsiteY19" fmla="*/ 9369 h 10000"/>
                      <a:gd name="connsiteX20" fmla="*/ 0 w 10000"/>
                      <a:gd name="connsiteY20" fmla="*/ 9550 h 10000"/>
                      <a:gd name="connsiteX21" fmla="*/ 0 w 10000"/>
                      <a:gd name="connsiteY21" fmla="*/ 9640 h 10000"/>
                      <a:gd name="connsiteX22" fmla="*/ 40 w 10000"/>
                      <a:gd name="connsiteY22" fmla="*/ 9730 h 10000"/>
                      <a:gd name="connsiteX23" fmla="*/ 81 w 10000"/>
                      <a:gd name="connsiteY23" fmla="*/ 9820 h 10000"/>
                      <a:gd name="connsiteX24" fmla="*/ 202 w 10000"/>
                      <a:gd name="connsiteY24" fmla="*/ 10000 h 10000"/>
                      <a:gd name="connsiteX25" fmla="*/ 403 w 10000"/>
                      <a:gd name="connsiteY25" fmla="*/ 10000 h 10000"/>
                      <a:gd name="connsiteX26" fmla="*/ 726 w 10000"/>
                      <a:gd name="connsiteY26" fmla="*/ 10000 h 10000"/>
                      <a:gd name="connsiteX27" fmla="*/ 1371 w 10000"/>
                      <a:gd name="connsiteY27" fmla="*/ 10000 h 10000"/>
                      <a:gd name="connsiteX28" fmla="*/ 2218 w 10000"/>
                      <a:gd name="connsiteY28" fmla="*/ 10000 h 10000"/>
                      <a:gd name="connsiteX29" fmla="*/ 3266 w 10000"/>
                      <a:gd name="connsiteY29" fmla="*/ 10000 h 10000"/>
                      <a:gd name="connsiteX30" fmla="*/ 4395 w 10000"/>
                      <a:gd name="connsiteY30" fmla="*/ 10000 h 10000"/>
                      <a:gd name="connsiteX31" fmla="*/ 5565 w 10000"/>
                      <a:gd name="connsiteY31" fmla="*/ 10000 h 10000"/>
                      <a:gd name="connsiteX32" fmla="*/ 6734 w 10000"/>
                      <a:gd name="connsiteY32" fmla="*/ 10000 h 10000"/>
                      <a:gd name="connsiteX33" fmla="*/ 7782 w 10000"/>
                      <a:gd name="connsiteY33" fmla="*/ 10000 h 10000"/>
                      <a:gd name="connsiteX34" fmla="*/ 8629 w 10000"/>
                      <a:gd name="connsiteY34" fmla="*/ 10000 h 10000"/>
                      <a:gd name="connsiteX35" fmla="*/ 9274 w 10000"/>
                      <a:gd name="connsiteY35" fmla="*/ 10000 h 10000"/>
                      <a:gd name="connsiteX36" fmla="*/ 9597 w 10000"/>
                      <a:gd name="connsiteY36" fmla="*/ 10000 h 10000"/>
                      <a:gd name="connsiteX37" fmla="*/ 9718 w 10000"/>
                      <a:gd name="connsiteY37" fmla="*/ 10000 h 10000"/>
                      <a:gd name="connsiteX38" fmla="*/ 9879 w 10000"/>
                      <a:gd name="connsiteY38" fmla="*/ 9820 h 10000"/>
                      <a:gd name="connsiteX39" fmla="*/ 9960 w 10000"/>
                      <a:gd name="connsiteY39" fmla="*/ 9730 h 10000"/>
                      <a:gd name="connsiteX40" fmla="*/ 10000 w 10000"/>
                      <a:gd name="connsiteY40" fmla="*/ 9640 h 10000"/>
                      <a:gd name="connsiteX41" fmla="*/ 10000 w 10000"/>
                      <a:gd name="connsiteY41" fmla="*/ 9550 h 10000"/>
                      <a:gd name="connsiteX42" fmla="*/ 9960 w 10000"/>
                      <a:gd name="connsiteY42" fmla="*/ 9369 h 10000"/>
                      <a:gd name="connsiteX43" fmla="*/ 9960 w 10000"/>
                      <a:gd name="connsiteY43" fmla="*/ 9369 h 10000"/>
                      <a:gd name="connsiteX44" fmla="*/ 9960 w 10000"/>
                      <a:gd name="connsiteY44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089 w 10000"/>
                      <a:gd name="connsiteY16" fmla="*/ 7748 h 10000"/>
                      <a:gd name="connsiteX17" fmla="*/ 40 w 10000"/>
                      <a:gd name="connsiteY17" fmla="*/ 9369 h 10000"/>
                      <a:gd name="connsiteX18" fmla="*/ 40 w 10000"/>
                      <a:gd name="connsiteY18" fmla="*/ 9369 h 10000"/>
                      <a:gd name="connsiteX19" fmla="*/ 0 w 10000"/>
                      <a:gd name="connsiteY19" fmla="*/ 9369 h 10000"/>
                      <a:gd name="connsiteX20" fmla="*/ 0 w 10000"/>
                      <a:gd name="connsiteY20" fmla="*/ 9550 h 10000"/>
                      <a:gd name="connsiteX21" fmla="*/ 0 w 10000"/>
                      <a:gd name="connsiteY21" fmla="*/ 9640 h 10000"/>
                      <a:gd name="connsiteX22" fmla="*/ 40 w 10000"/>
                      <a:gd name="connsiteY22" fmla="*/ 9730 h 10000"/>
                      <a:gd name="connsiteX23" fmla="*/ 81 w 10000"/>
                      <a:gd name="connsiteY23" fmla="*/ 9820 h 10000"/>
                      <a:gd name="connsiteX24" fmla="*/ 202 w 10000"/>
                      <a:gd name="connsiteY24" fmla="*/ 10000 h 10000"/>
                      <a:gd name="connsiteX25" fmla="*/ 403 w 10000"/>
                      <a:gd name="connsiteY25" fmla="*/ 10000 h 10000"/>
                      <a:gd name="connsiteX26" fmla="*/ 726 w 10000"/>
                      <a:gd name="connsiteY26" fmla="*/ 10000 h 10000"/>
                      <a:gd name="connsiteX27" fmla="*/ 1371 w 10000"/>
                      <a:gd name="connsiteY27" fmla="*/ 10000 h 10000"/>
                      <a:gd name="connsiteX28" fmla="*/ 2218 w 10000"/>
                      <a:gd name="connsiteY28" fmla="*/ 10000 h 10000"/>
                      <a:gd name="connsiteX29" fmla="*/ 3266 w 10000"/>
                      <a:gd name="connsiteY29" fmla="*/ 10000 h 10000"/>
                      <a:gd name="connsiteX30" fmla="*/ 4395 w 10000"/>
                      <a:gd name="connsiteY30" fmla="*/ 10000 h 10000"/>
                      <a:gd name="connsiteX31" fmla="*/ 5565 w 10000"/>
                      <a:gd name="connsiteY31" fmla="*/ 10000 h 10000"/>
                      <a:gd name="connsiteX32" fmla="*/ 6734 w 10000"/>
                      <a:gd name="connsiteY32" fmla="*/ 10000 h 10000"/>
                      <a:gd name="connsiteX33" fmla="*/ 7782 w 10000"/>
                      <a:gd name="connsiteY33" fmla="*/ 10000 h 10000"/>
                      <a:gd name="connsiteX34" fmla="*/ 8629 w 10000"/>
                      <a:gd name="connsiteY34" fmla="*/ 10000 h 10000"/>
                      <a:gd name="connsiteX35" fmla="*/ 9274 w 10000"/>
                      <a:gd name="connsiteY35" fmla="*/ 10000 h 10000"/>
                      <a:gd name="connsiteX36" fmla="*/ 9597 w 10000"/>
                      <a:gd name="connsiteY36" fmla="*/ 10000 h 10000"/>
                      <a:gd name="connsiteX37" fmla="*/ 9718 w 10000"/>
                      <a:gd name="connsiteY37" fmla="*/ 10000 h 10000"/>
                      <a:gd name="connsiteX38" fmla="*/ 9879 w 10000"/>
                      <a:gd name="connsiteY38" fmla="*/ 9820 h 10000"/>
                      <a:gd name="connsiteX39" fmla="*/ 9960 w 10000"/>
                      <a:gd name="connsiteY39" fmla="*/ 9730 h 10000"/>
                      <a:gd name="connsiteX40" fmla="*/ 10000 w 10000"/>
                      <a:gd name="connsiteY40" fmla="*/ 9640 h 10000"/>
                      <a:gd name="connsiteX41" fmla="*/ 10000 w 10000"/>
                      <a:gd name="connsiteY41" fmla="*/ 9550 h 10000"/>
                      <a:gd name="connsiteX42" fmla="*/ 9960 w 10000"/>
                      <a:gd name="connsiteY42" fmla="*/ 9369 h 10000"/>
                      <a:gd name="connsiteX43" fmla="*/ 9960 w 10000"/>
                      <a:gd name="connsiteY43" fmla="*/ 9369 h 10000"/>
                      <a:gd name="connsiteX44" fmla="*/ 9960 w 10000"/>
                      <a:gd name="connsiteY44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089 w 10000"/>
                      <a:gd name="connsiteY16" fmla="*/ 7748 h 10000"/>
                      <a:gd name="connsiteX17" fmla="*/ 40 w 10000"/>
                      <a:gd name="connsiteY17" fmla="*/ 9369 h 10000"/>
                      <a:gd name="connsiteX18" fmla="*/ 40 w 10000"/>
                      <a:gd name="connsiteY18" fmla="*/ 9369 h 10000"/>
                      <a:gd name="connsiteX19" fmla="*/ 0 w 10000"/>
                      <a:gd name="connsiteY19" fmla="*/ 9369 h 10000"/>
                      <a:gd name="connsiteX20" fmla="*/ 0 w 10000"/>
                      <a:gd name="connsiteY20" fmla="*/ 9550 h 10000"/>
                      <a:gd name="connsiteX21" fmla="*/ 0 w 10000"/>
                      <a:gd name="connsiteY21" fmla="*/ 9640 h 10000"/>
                      <a:gd name="connsiteX22" fmla="*/ 40 w 10000"/>
                      <a:gd name="connsiteY22" fmla="*/ 9730 h 10000"/>
                      <a:gd name="connsiteX23" fmla="*/ 81 w 10000"/>
                      <a:gd name="connsiteY23" fmla="*/ 9820 h 10000"/>
                      <a:gd name="connsiteX24" fmla="*/ 202 w 10000"/>
                      <a:gd name="connsiteY24" fmla="*/ 10000 h 10000"/>
                      <a:gd name="connsiteX25" fmla="*/ 403 w 10000"/>
                      <a:gd name="connsiteY25" fmla="*/ 10000 h 10000"/>
                      <a:gd name="connsiteX26" fmla="*/ 726 w 10000"/>
                      <a:gd name="connsiteY26" fmla="*/ 10000 h 10000"/>
                      <a:gd name="connsiteX27" fmla="*/ 1371 w 10000"/>
                      <a:gd name="connsiteY27" fmla="*/ 10000 h 10000"/>
                      <a:gd name="connsiteX28" fmla="*/ 2218 w 10000"/>
                      <a:gd name="connsiteY28" fmla="*/ 10000 h 10000"/>
                      <a:gd name="connsiteX29" fmla="*/ 3266 w 10000"/>
                      <a:gd name="connsiteY29" fmla="*/ 10000 h 10000"/>
                      <a:gd name="connsiteX30" fmla="*/ 4395 w 10000"/>
                      <a:gd name="connsiteY30" fmla="*/ 10000 h 10000"/>
                      <a:gd name="connsiteX31" fmla="*/ 5565 w 10000"/>
                      <a:gd name="connsiteY31" fmla="*/ 10000 h 10000"/>
                      <a:gd name="connsiteX32" fmla="*/ 6734 w 10000"/>
                      <a:gd name="connsiteY32" fmla="*/ 10000 h 10000"/>
                      <a:gd name="connsiteX33" fmla="*/ 7782 w 10000"/>
                      <a:gd name="connsiteY33" fmla="*/ 10000 h 10000"/>
                      <a:gd name="connsiteX34" fmla="*/ 8629 w 10000"/>
                      <a:gd name="connsiteY34" fmla="*/ 10000 h 10000"/>
                      <a:gd name="connsiteX35" fmla="*/ 9274 w 10000"/>
                      <a:gd name="connsiteY35" fmla="*/ 10000 h 10000"/>
                      <a:gd name="connsiteX36" fmla="*/ 9597 w 10000"/>
                      <a:gd name="connsiteY36" fmla="*/ 10000 h 10000"/>
                      <a:gd name="connsiteX37" fmla="*/ 9718 w 10000"/>
                      <a:gd name="connsiteY37" fmla="*/ 10000 h 10000"/>
                      <a:gd name="connsiteX38" fmla="*/ 9879 w 10000"/>
                      <a:gd name="connsiteY38" fmla="*/ 9820 h 10000"/>
                      <a:gd name="connsiteX39" fmla="*/ 9960 w 10000"/>
                      <a:gd name="connsiteY39" fmla="*/ 9730 h 10000"/>
                      <a:gd name="connsiteX40" fmla="*/ 10000 w 10000"/>
                      <a:gd name="connsiteY40" fmla="*/ 9640 h 10000"/>
                      <a:gd name="connsiteX41" fmla="*/ 10000 w 10000"/>
                      <a:gd name="connsiteY41" fmla="*/ 9550 h 10000"/>
                      <a:gd name="connsiteX42" fmla="*/ 9960 w 10000"/>
                      <a:gd name="connsiteY42" fmla="*/ 9369 h 10000"/>
                      <a:gd name="connsiteX43" fmla="*/ 9960 w 10000"/>
                      <a:gd name="connsiteY43" fmla="*/ 9369 h 10000"/>
                      <a:gd name="connsiteX44" fmla="*/ 9960 w 10000"/>
                      <a:gd name="connsiteY44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089 w 10000"/>
                      <a:gd name="connsiteY16" fmla="*/ 7748 h 10000"/>
                      <a:gd name="connsiteX17" fmla="*/ 40 w 10000"/>
                      <a:gd name="connsiteY17" fmla="*/ 9369 h 10000"/>
                      <a:gd name="connsiteX18" fmla="*/ 40 w 10000"/>
                      <a:gd name="connsiteY18" fmla="*/ 9369 h 10000"/>
                      <a:gd name="connsiteX19" fmla="*/ 0 w 10000"/>
                      <a:gd name="connsiteY19" fmla="*/ 9369 h 10000"/>
                      <a:gd name="connsiteX20" fmla="*/ 0 w 10000"/>
                      <a:gd name="connsiteY20" fmla="*/ 9550 h 10000"/>
                      <a:gd name="connsiteX21" fmla="*/ 0 w 10000"/>
                      <a:gd name="connsiteY21" fmla="*/ 9640 h 10000"/>
                      <a:gd name="connsiteX22" fmla="*/ 40 w 10000"/>
                      <a:gd name="connsiteY22" fmla="*/ 9730 h 10000"/>
                      <a:gd name="connsiteX23" fmla="*/ 81 w 10000"/>
                      <a:gd name="connsiteY23" fmla="*/ 9820 h 10000"/>
                      <a:gd name="connsiteX24" fmla="*/ 202 w 10000"/>
                      <a:gd name="connsiteY24" fmla="*/ 10000 h 10000"/>
                      <a:gd name="connsiteX25" fmla="*/ 403 w 10000"/>
                      <a:gd name="connsiteY25" fmla="*/ 10000 h 10000"/>
                      <a:gd name="connsiteX26" fmla="*/ 726 w 10000"/>
                      <a:gd name="connsiteY26" fmla="*/ 10000 h 10000"/>
                      <a:gd name="connsiteX27" fmla="*/ 1371 w 10000"/>
                      <a:gd name="connsiteY27" fmla="*/ 10000 h 10000"/>
                      <a:gd name="connsiteX28" fmla="*/ 2218 w 10000"/>
                      <a:gd name="connsiteY28" fmla="*/ 10000 h 10000"/>
                      <a:gd name="connsiteX29" fmla="*/ 3266 w 10000"/>
                      <a:gd name="connsiteY29" fmla="*/ 10000 h 10000"/>
                      <a:gd name="connsiteX30" fmla="*/ 4395 w 10000"/>
                      <a:gd name="connsiteY30" fmla="*/ 10000 h 10000"/>
                      <a:gd name="connsiteX31" fmla="*/ 5565 w 10000"/>
                      <a:gd name="connsiteY31" fmla="*/ 10000 h 10000"/>
                      <a:gd name="connsiteX32" fmla="*/ 6734 w 10000"/>
                      <a:gd name="connsiteY32" fmla="*/ 10000 h 10000"/>
                      <a:gd name="connsiteX33" fmla="*/ 7782 w 10000"/>
                      <a:gd name="connsiteY33" fmla="*/ 10000 h 10000"/>
                      <a:gd name="connsiteX34" fmla="*/ 8629 w 10000"/>
                      <a:gd name="connsiteY34" fmla="*/ 10000 h 10000"/>
                      <a:gd name="connsiteX35" fmla="*/ 9274 w 10000"/>
                      <a:gd name="connsiteY35" fmla="*/ 10000 h 10000"/>
                      <a:gd name="connsiteX36" fmla="*/ 9597 w 10000"/>
                      <a:gd name="connsiteY36" fmla="*/ 10000 h 10000"/>
                      <a:gd name="connsiteX37" fmla="*/ 9718 w 10000"/>
                      <a:gd name="connsiteY37" fmla="*/ 10000 h 10000"/>
                      <a:gd name="connsiteX38" fmla="*/ 9879 w 10000"/>
                      <a:gd name="connsiteY38" fmla="*/ 9820 h 10000"/>
                      <a:gd name="connsiteX39" fmla="*/ 9960 w 10000"/>
                      <a:gd name="connsiteY39" fmla="*/ 9730 h 10000"/>
                      <a:gd name="connsiteX40" fmla="*/ 10000 w 10000"/>
                      <a:gd name="connsiteY40" fmla="*/ 9640 h 10000"/>
                      <a:gd name="connsiteX41" fmla="*/ 10000 w 10000"/>
                      <a:gd name="connsiteY41" fmla="*/ 9550 h 10000"/>
                      <a:gd name="connsiteX42" fmla="*/ 9960 w 10000"/>
                      <a:gd name="connsiteY42" fmla="*/ 9369 h 10000"/>
                      <a:gd name="connsiteX43" fmla="*/ 9960 w 10000"/>
                      <a:gd name="connsiteY43" fmla="*/ 9369 h 10000"/>
                      <a:gd name="connsiteX44" fmla="*/ 9960 w 10000"/>
                      <a:gd name="connsiteY44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089 w 10000"/>
                      <a:gd name="connsiteY16" fmla="*/ 7748 h 10000"/>
                      <a:gd name="connsiteX17" fmla="*/ 40 w 10000"/>
                      <a:gd name="connsiteY17" fmla="*/ 9369 h 10000"/>
                      <a:gd name="connsiteX18" fmla="*/ 40 w 10000"/>
                      <a:gd name="connsiteY18" fmla="*/ 9369 h 10000"/>
                      <a:gd name="connsiteX19" fmla="*/ 0 w 10000"/>
                      <a:gd name="connsiteY19" fmla="*/ 9369 h 10000"/>
                      <a:gd name="connsiteX20" fmla="*/ 0 w 10000"/>
                      <a:gd name="connsiteY20" fmla="*/ 9550 h 10000"/>
                      <a:gd name="connsiteX21" fmla="*/ 0 w 10000"/>
                      <a:gd name="connsiteY21" fmla="*/ 9640 h 10000"/>
                      <a:gd name="connsiteX22" fmla="*/ 40 w 10000"/>
                      <a:gd name="connsiteY22" fmla="*/ 9730 h 10000"/>
                      <a:gd name="connsiteX23" fmla="*/ 81 w 10000"/>
                      <a:gd name="connsiteY23" fmla="*/ 9820 h 10000"/>
                      <a:gd name="connsiteX24" fmla="*/ 403 w 10000"/>
                      <a:gd name="connsiteY24" fmla="*/ 10000 h 10000"/>
                      <a:gd name="connsiteX25" fmla="*/ 726 w 10000"/>
                      <a:gd name="connsiteY25" fmla="*/ 10000 h 10000"/>
                      <a:gd name="connsiteX26" fmla="*/ 1371 w 10000"/>
                      <a:gd name="connsiteY26" fmla="*/ 10000 h 10000"/>
                      <a:gd name="connsiteX27" fmla="*/ 2218 w 10000"/>
                      <a:gd name="connsiteY27" fmla="*/ 10000 h 10000"/>
                      <a:gd name="connsiteX28" fmla="*/ 3266 w 10000"/>
                      <a:gd name="connsiteY28" fmla="*/ 10000 h 10000"/>
                      <a:gd name="connsiteX29" fmla="*/ 4395 w 10000"/>
                      <a:gd name="connsiteY29" fmla="*/ 10000 h 10000"/>
                      <a:gd name="connsiteX30" fmla="*/ 5565 w 10000"/>
                      <a:gd name="connsiteY30" fmla="*/ 10000 h 10000"/>
                      <a:gd name="connsiteX31" fmla="*/ 6734 w 10000"/>
                      <a:gd name="connsiteY31" fmla="*/ 10000 h 10000"/>
                      <a:gd name="connsiteX32" fmla="*/ 7782 w 10000"/>
                      <a:gd name="connsiteY32" fmla="*/ 10000 h 10000"/>
                      <a:gd name="connsiteX33" fmla="*/ 8629 w 10000"/>
                      <a:gd name="connsiteY33" fmla="*/ 10000 h 10000"/>
                      <a:gd name="connsiteX34" fmla="*/ 9274 w 10000"/>
                      <a:gd name="connsiteY34" fmla="*/ 10000 h 10000"/>
                      <a:gd name="connsiteX35" fmla="*/ 9597 w 10000"/>
                      <a:gd name="connsiteY35" fmla="*/ 10000 h 10000"/>
                      <a:gd name="connsiteX36" fmla="*/ 9718 w 10000"/>
                      <a:gd name="connsiteY36" fmla="*/ 10000 h 10000"/>
                      <a:gd name="connsiteX37" fmla="*/ 9879 w 10000"/>
                      <a:gd name="connsiteY37" fmla="*/ 9820 h 10000"/>
                      <a:gd name="connsiteX38" fmla="*/ 9960 w 10000"/>
                      <a:gd name="connsiteY38" fmla="*/ 9730 h 10000"/>
                      <a:gd name="connsiteX39" fmla="*/ 10000 w 10000"/>
                      <a:gd name="connsiteY39" fmla="*/ 9640 h 10000"/>
                      <a:gd name="connsiteX40" fmla="*/ 10000 w 10000"/>
                      <a:gd name="connsiteY40" fmla="*/ 9550 h 10000"/>
                      <a:gd name="connsiteX41" fmla="*/ 9960 w 10000"/>
                      <a:gd name="connsiteY41" fmla="*/ 9369 h 10000"/>
                      <a:gd name="connsiteX42" fmla="*/ 9960 w 10000"/>
                      <a:gd name="connsiteY42" fmla="*/ 9369 h 10000"/>
                      <a:gd name="connsiteX43" fmla="*/ 9960 w 10000"/>
                      <a:gd name="connsiteY43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089 w 10000"/>
                      <a:gd name="connsiteY16" fmla="*/ 7748 h 10000"/>
                      <a:gd name="connsiteX17" fmla="*/ 40 w 10000"/>
                      <a:gd name="connsiteY17" fmla="*/ 9369 h 10000"/>
                      <a:gd name="connsiteX18" fmla="*/ 40 w 10000"/>
                      <a:gd name="connsiteY18" fmla="*/ 9369 h 10000"/>
                      <a:gd name="connsiteX19" fmla="*/ 0 w 10000"/>
                      <a:gd name="connsiteY19" fmla="*/ 9369 h 10000"/>
                      <a:gd name="connsiteX20" fmla="*/ 0 w 10000"/>
                      <a:gd name="connsiteY20" fmla="*/ 9550 h 10000"/>
                      <a:gd name="connsiteX21" fmla="*/ 0 w 10000"/>
                      <a:gd name="connsiteY21" fmla="*/ 9640 h 10000"/>
                      <a:gd name="connsiteX22" fmla="*/ 40 w 10000"/>
                      <a:gd name="connsiteY22" fmla="*/ 9730 h 10000"/>
                      <a:gd name="connsiteX23" fmla="*/ 403 w 10000"/>
                      <a:gd name="connsiteY23" fmla="*/ 10000 h 10000"/>
                      <a:gd name="connsiteX24" fmla="*/ 726 w 10000"/>
                      <a:gd name="connsiteY24" fmla="*/ 10000 h 10000"/>
                      <a:gd name="connsiteX25" fmla="*/ 1371 w 10000"/>
                      <a:gd name="connsiteY25" fmla="*/ 10000 h 10000"/>
                      <a:gd name="connsiteX26" fmla="*/ 2218 w 10000"/>
                      <a:gd name="connsiteY26" fmla="*/ 10000 h 10000"/>
                      <a:gd name="connsiteX27" fmla="*/ 3266 w 10000"/>
                      <a:gd name="connsiteY27" fmla="*/ 10000 h 10000"/>
                      <a:gd name="connsiteX28" fmla="*/ 4395 w 10000"/>
                      <a:gd name="connsiteY28" fmla="*/ 10000 h 10000"/>
                      <a:gd name="connsiteX29" fmla="*/ 5565 w 10000"/>
                      <a:gd name="connsiteY29" fmla="*/ 10000 h 10000"/>
                      <a:gd name="connsiteX30" fmla="*/ 6734 w 10000"/>
                      <a:gd name="connsiteY30" fmla="*/ 10000 h 10000"/>
                      <a:gd name="connsiteX31" fmla="*/ 7782 w 10000"/>
                      <a:gd name="connsiteY31" fmla="*/ 10000 h 10000"/>
                      <a:gd name="connsiteX32" fmla="*/ 8629 w 10000"/>
                      <a:gd name="connsiteY32" fmla="*/ 10000 h 10000"/>
                      <a:gd name="connsiteX33" fmla="*/ 9274 w 10000"/>
                      <a:gd name="connsiteY33" fmla="*/ 10000 h 10000"/>
                      <a:gd name="connsiteX34" fmla="*/ 9597 w 10000"/>
                      <a:gd name="connsiteY34" fmla="*/ 10000 h 10000"/>
                      <a:gd name="connsiteX35" fmla="*/ 9718 w 10000"/>
                      <a:gd name="connsiteY35" fmla="*/ 10000 h 10000"/>
                      <a:gd name="connsiteX36" fmla="*/ 9879 w 10000"/>
                      <a:gd name="connsiteY36" fmla="*/ 9820 h 10000"/>
                      <a:gd name="connsiteX37" fmla="*/ 9960 w 10000"/>
                      <a:gd name="connsiteY37" fmla="*/ 9730 h 10000"/>
                      <a:gd name="connsiteX38" fmla="*/ 10000 w 10000"/>
                      <a:gd name="connsiteY38" fmla="*/ 9640 h 10000"/>
                      <a:gd name="connsiteX39" fmla="*/ 10000 w 10000"/>
                      <a:gd name="connsiteY39" fmla="*/ 9550 h 10000"/>
                      <a:gd name="connsiteX40" fmla="*/ 9960 w 10000"/>
                      <a:gd name="connsiteY40" fmla="*/ 9369 h 10000"/>
                      <a:gd name="connsiteX41" fmla="*/ 9960 w 10000"/>
                      <a:gd name="connsiteY41" fmla="*/ 9369 h 10000"/>
                      <a:gd name="connsiteX42" fmla="*/ 9960 w 10000"/>
                      <a:gd name="connsiteY42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089 w 10000"/>
                      <a:gd name="connsiteY16" fmla="*/ 7748 h 10000"/>
                      <a:gd name="connsiteX17" fmla="*/ 40 w 10000"/>
                      <a:gd name="connsiteY17" fmla="*/ 9369 h 10000"/>
                      <a:gd name="connsiteX18" fmla="*/ 40 w 10000"/>
                      <a:gd name="connsiteY18" fmla="*/ 9369 h 10000"/>
                      <a:gd name="connsiteX19" fmla="*/ 0 w 10000"/>
                      <a:gd name="connsiteY19" fmla="*/ 9369 h 10000"/>
                      <a:gd name="connsiteX20" fmla="*/ 0 w 10000"/>
                      <a:gd name="connsiteY20" fmla="*/ 9550 h 10000"/>
                      <a:gd name="connsiteX21" fmla="*/ 0 w 10000"/>
                      <a:gd name="connsiteY21" fmla="*/ 9640 h 10000"/>
                      <a:gd name="connsiteX22" fmla="*/ 40 w 10000"/>
                      <a:gd name="connsiteY22" fmla="*/ 9730 h 10000"/>
                      <a:gd name="connsiteX23" fmla="*/ 726 w 10000"/>
                      <a:gd name="connsiteY23" fmla="*/ 10000 h 10000"/>
                      <a:gd name="connsiteX24" fmla="*/ 1371 w 10000"/>
                      <a:gd name="connsiteY24" fmla="*/ 10000 h 10000"/>
                      <a:gd name="connsiteX25" fmla="*/ 2218 w 10000"/>
                      <a:gd name="connsiteY25" fmla="*/ 10000 h 10000"/>
                      <a:gd name="connsiteX26" fmla="*/ 3266 w 10000"/>
                      <a:gd name="connsiteY26" fmla="*/ 10000 h 10000"/>
                      <a:gd name="connsiteX27" fmla="*/ 4395 w 10000"/>
                      <a:gd name="connsiteY27" fmla="*/ 10000 h 10000"/>
                      <a:gd name="connsiteX28" fmla="*/ 5565 w 10000"/>
                      <a:gd name="connsiteY28" fmla="*/ 10000 h 10000"/>
                      <a:gd name="connsiteX29" fmla="*/ 6734 w 10000"/>
                      <a:gd name="connsiteY29" fmla="*/ 10000 h 10000"/>
                      <a:gd name="connsiteX30" fmla="*/ 7782 w 10000"/>
                      <a:gd name="connsiteY30" fmla="*/ 10000 h 10000"/>
                      <a:gd name="connsiteX31" fmla="*/ 8629 w 10000"/>
                      <a:gd name="connsiteY31" fmla="*/ 10000 h 10000"/>
                      <a:gd name="connsiteX32" fmla="*/ 9274 w 10000"/>
                      <a:gd name="connsiteY32" fmla="*/ 10000 h 10000"/>
                      <a:gd name="connsiteX33" fmla="*/ 9597 w 10000"/>
                      <a:gd name="connsiteY33" fmla="*/ 10000 h 10000"/>
                      <a:gd name="connsiteX34" fmla="*/ 9718 w 10000"/>
                      <a:gd name="connsiteY34" fmla="*/ 10000 h 10000"/>
                      <a:gd name="connsiteX35" fmla="*/ 9879 w 10000"/>
                      <a:gd name="connsiteY35" fmla="*/ 9820 h 10000"/>
                      <a:gd name="connsiteX36" fmla="*/ 9960 w 10000"/>
                      <a:gd name="connsiteY36" fmla="*/ 9730 h 10000"/>
                      <a:gd name="connsiteX37" fmla="*/ 10000 w 10000"/>
                      <a:gd name="connsiteY37" fmla="*/ 9640 h 10000"/>
                      <a:gd name="connsiteX38" fmla="*/ 10000 w 10000"/>
                      <a:gd name="connsiteY38" fmla="*/ 9550 h 10000"/>
                      <a:gd name="connsiteX39" fmla="*/ 9960 w 10000"/>
                      <a:gd name="connsiteY39" fmla="*/ 9369 h 10000"/>
                      <a:gd name="connsiteX40" fmla="*/ 9960 w 10000"/>
                      <a:gd name="connsiteY40" fmla="*/ 9369 h 10000"/>
                      <a:gd name="connsiteX41" fmla="*/ 9960 w 10000"/>
                      <a:gd name="connsiteY41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089 w 10000"/>
                      <a:gd name="connsiteY16" fmla="*/ 7748 h 10000"/>
                      <a:gd name="connsiteX17" fmla="*/ 40 w 10000"/>
                      <a:gd name="connsiteY17" fmla="*/ 9369 h 10000"/>
                      <a:gd name="connsiteX18" fmla="*/ 40 w 10000"/>
                      <a:gd name="connsiteY18" fmla="*/ 9369 h 10000"/>
                      <a:gd name="connsiteX19" fmla="*/ 0 w 10000"/>
                      <a:gd name="connsiteY19" fmla="*/ 9369 h 10000"/>
                      <a:gd name="connsiteX20" fmla="*/ 0 w 10000"/>
                      <a:gd name="connsiteY20" fmla="*/ 9550 h 10000"/>
                      <a:gd name="connsiteX21" fmla="*/ 0 w 10000"/>
                      <a:gd name="connsiteY21" fmla="*/ 9640 h 10000"/>
                      <a:gd name="connsiteX22" fmla="*/ 726 w 10000"/>
                      <a:gd name="connsiteY22" fmla="*/ 10000 h 10000"/>
                      <a:gd name="connsiteX23" fmla="*/ 1371 w 10000"/>
                      <a:gd name="connsiteY23" fmla="*/ 10000 h 10000"/>
                      <a:gd name="connsiteX24" fmla="*/ 2218 w 10000"/>
                      <a:gd name="connsiteY24" fmla="*/ 10000 h 10000"/>
                      <a:gd name="connsiteX25" fmla="*/ 3266 w 10000"/>
                      <a:gd name="connsiteY25" fmla="*/ 10000 h 10000"/>
                      <a:gd name="connsiteX26" fmla="*/ 4395 w 10000"/>
                      <a:gd name="connsiteY26" fmla="*/ 10000 h 10000"/>
                      <a:gd name="connsiteX27" fmla="*/ 5565 w 10000"/>
                      <a:gd name="connsiteY27" fmla="*/ 10000 h 10000"/>
                      <a:gd name="connsiteX28" fmla="*/ 6734 w 10000"/>
                      <a:gd name="connsiteY28" fmla="*/ 10000 h 10000"/>
                      <a:gd name="connsiteX29" fmla="*/ 7782 w 10000"/>
                      <a:gd name="connsiteY29" fmla="*/ 10000 h 10000"/>
                      <a:gd name="connsiteX30" fmla="*/ 8629 w 10000"/>
                      <a:gd name="connsiteY30" fmla="*/ 10000 h 10000"/>
                      <a:gd name="connsiteX31" fmla="*/ 9274 w 10000"/>
                      <a:gd name="connsiteY31" fmla="*/ 10000 h 10000"/>
                      <a:gd name="connsiteX32" fmla="*/ 9597 w 10000"/>
                      <a:gd name="connsiteY32" fmla="*/ 10000 h 10000"/>
                      <a:gd name="connsiteX33" fmla="*/ 9718 w 10000"/>
                      <a:gd name="connsiteY33" fmla="*/ 10000 h 10000"/>
                      <a:gd name="connsiteX34" fmla="*/ 9879 w 10000"/>
                      <a:gd name="connsiteY34" fmla="*/ 9820 h 10000"/>
                      <a:gd name="connsiteX35" fmla="*/ 9960 w 10000"/>
                      <a:gd name="connsiteY35" fmla="*/ 9730 h 10000"/>
                      <a:gd name="connsiteX36" fmla="*/ 10000 w 10000"/>
                      <a:gd name="connsiteY36" fmla="*/ 9640 h 10000"/>
                      <a:gd name="connsiteX37" fmla="*/ 10000 w 10000"/>
                      <a:gd name="connsiteY37" fmla="*/ 9550 h 10000"/>
                      <a:gd name="connsiteX38" fmla="*/ 9960 w 10000"/>
                      <a:gd name="connsiteY38" fmla="*/ 9369 h 10000"/>
                      <a:gd name="connsiteX39" fmla="*/ 9960 w 10000"/>
                      <a:gd name="connsiteY39" fmla="*/ 9369 h 10000"/>
                      <a:gd name="connsiteX40" fmla="*/ 9960 w 10000"/>
                      <a:gd name="connsiteY40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089 w 10000"/>
                      <a:gd name="connsiteY16" fmla="*/ 7748 h 10000"/>
                      <a:gd name="connsiteX17" fmla="*/ 40 w 10000"/>
                      <a:gd name="connsiteY17" fmla="*/ 9369 h 10000"/>
                      <a:gd name="connsiteX18" fmla="*/ 40 w 10000"/>
                      <a:gd name="connsiteY18" fmla="*/ 9369 h 10000"/>
                      <a:gd name="connsiteX19" fmla="*/ 0 w 10000"/>
                      <a:gd name="connsiteY19" fmla="*/ 9369 h 10000"/>
                      <a:gd name="connsiteX20" fmla="*/ 0 w 10000"/>
                      <a:gd name="connsiteY20" fmla="*/ 9550 h 10000"/>
                      <a:gd name="connsiteX21" fmla="*/ 726 w 10000"/>
                      <a:gd name="connsiteY21" fmla="*/ 10000 h 10000"/>
                      <a:gd name="connsiteX22" fmla="*/ 1371 w 10000"/>
                      <a:gd name="connsiteY22" fmla="*/ 10000 h 10000"/>
                      <a:gd name="connsiteX23" fmla="*/ 2218 w 10000"/>
                      <a:gd name="connsiteY23" fmla="*/ 10000 h 10000"/>
                      <a:gd name="connsiteX24" fmla="*/ 3266 w 10000"/>
                      <a:gd name="connsiteY24" fmla="*/ 10000 h 10000"/>
                      <a:gd name="connsiteX25" fmla="*/ 4395 w 10000"/>
                      <a:gd name="connsiteY25" fmla="*/ 10000 h 10000"/>
                      <a:gd name="connsiteX26" fmla="*/ 5565 w 10000"/>
                      <a:gd name="connsiteY26" fmla="*/ 10000 h 10000"/>
                      <a:gd name="connsiteX27" fmla="*/ 6734 w 10000"/>
                      <a:gd name="connsiteY27" fmla="*/ 10000 h 10000"/>
                      <a:gd name="connsiteX28" fmla="*/ 7782 w 10000"/>
                      <a:gd name="connsiteY28" fmla="*/ 10000 h 10000"/>
                      <a:gd name="connsiteX29" fmla="*/ 8629 w 10000"/>
                      <a:gd name="connsiteY29" fmla="*/ 10000 h 10000"/>
                      <a:gd name="connsiteX30" fmla="*/ 9274 w 10000"/>
                      <a:gd name="connsiteY30" fmla="*/ 10000 h 10000"/>
                      <a:gd name="connsiteX31" fmla="*/ 9597 w 10000"/>
                      <a:gd name="connsiteY31" fmla="*/ 10000 h 10000"/>
                      <a:gd name="connsiteX32" fmla="*/ 9718 w 10000"/>
                      <a:gd name="connsiteY32" fmla="*/ 10000 h 10000"/>
                      <a:gd name="connsiteX33" fmla="*/ 9879 w 10000"/>
                      <a:gd name="connsiteY33" fmla="*/ 9820 h 10000"/>
                      <a:gd name="connsiteX34" fmla="*/ 9960 w 10000"/>
                      <a:gd name="connsiteY34" fmla="*/ 9730 h 10000"/>
                      <a:gd name="connsiteX35" fmla="*/ 10000 w 10000"/>
                      <a:gd name="connsiteY35" fmla="*/ 9640 h 10000"/>
                      <a:gd name="connsiteX36" fmla="*/ 10000 w 10000"/>
                      <a:gd name="connsiteY36" fmla="*/ 9550 h 10000"/>
                      <a:gd name="connsiteX37" fmla="*/ 9960 w 10000"/>
                      <a:gd name="connsiteY37" fmla="*/ 9369 h 10000"/>
                      <a:gd name="connsiteX38" fmla="*/ 9960 w 10000"/>
                      <a:gd name="connsiteY38" fmla="*/ 9369 h 10000"/>
                      <a:gd name="connsiteX39" fmla="*/ 9960 w 10000"/>
                      <a:gd name="connsiteY39" fmla="*/ 9369 h 10000"/>
                      <a:gd name="connsiteX0" fmla="*/ 9960 w 10000"/>
                      <a:gd name="connsiteY0" fmla="*/ 9369 h 10000"/>
                      <a:gd name="connsiteX1" fmla="*/ 8952 w 10000"/>
                      <a:gd name="connsiteY1" fmla="*/ 7838 h 10000"/>
                      <a:gd name="connsiteX2" fmla="*/ 8952 w 10000"/>
                      <a:gd name="connsiteY2" fmla="*/ 7838 h 10000"/>
                      <a:gd name="connsiteX3" fmla="*/ 8911 w 10000"/>
                      <a:gd name="connsiteY3" fmla="*/ 7748 h 10000"/>
                      <a:gd name="connsiteX4" fmla="*/ 8790 w 10000"/>
                      <a:gd name="connsiteY4" fmla="*/ 7658 h 10000"/>
                      <a:gd name="connsiteX5" fmla="*/ 8669 w 10000"/>
                      <a:gd name="connsiteY5" fmla="*/ 7387 h 10000"/>
                      <a:gd name="connsiteX6" fmla="*/ 8589 w 10000"/>
                      <a:gd name="connsiteY6" fmla="*/ 7117 h 10000"/>
                      <a:gd name="connsiteX7" fmla="*/ 8508 w 10000"/>
                      <a:gd name="connsiteY7" fmla="*/ 6937 h 10000"/>
                      <a:gd name="connsiteX8" fmla="*/ 8468 w 10000"/>
                      <a:gd name="connsiteY8" fmla="*/ 6306 h 10000"/>
                      <a:gd name="connsiteX9" fmla="*/ 8427 w 10000"/>
                      <a:gd name="connsiteY9" fmla="*/ 5315 h 10000"/>
                      <a:gd name="connsiteX10" fmla="*/ 8347 w 10000"/>
                      <a:gd name="connsiteY10" fmla="*/ 3964 h 10000"/>
                      <a:gd name="connsiteX11" fmla="*/ 8266 w 10000"/>
                      <a:gd name="connsiteY11" fmla="*/ 2523 h 10000"/>
                      <a:gd name="connsiteX12" fmla="*/ 8226 w 10000"/>
                      <a:gd name="connsiteY12" fmla="*/ 1261 h 10000"/>
                      <a:gd name="connsiteX13" fmla="*/ 8226 w 10000"/>
                      <a:gd name="connsiteY13" fmla="*/ 360 h 10000"/>
                      <a:gd name="connsiteX14" fmla="*/ 8226 w 10000"/>
                      <a:gd name="connsiteY14" fmla="*/ 0 h 10000"/>
                      <a:gd name="connsiteX15" fmla="*/ 1774 w 10000"/>
                      <a:gd name="connsiteY15" fmla="*/ 0 h 10000"/>
                      <a:gd name="connsiteX16" fmla="*/ 1089 w 10000"/>
                      <a:gd name="connsiteY16" fmla="*/ 7748 h 10000"/>
                      <a:gd name="connsiteX17" fmla="*/ 40 w 10000"/>
                      <a:gd name="connsiteY17" fmla="*/ 9369 h 10000"/>
                      <a:gd name="connsiteX18" fmla="*/ 40 w 10000"/>
                      <a:gd name="connsiteY18" fmla="*/ 9369 h 10000"/>
                      <a:gd name="connsiteX19" fmla="*/ 0 w 10000"/>
                      <a:gd name="connsiteY19" fmla="*/ 9369 h 10000"/>
                      <a:gd name="connsiteX20" fmla="*/ 726 w 10000"/>
                      <a:gd name="connsiteY20" fmla="*/ 10000 h 10000"/>
                      <a:gd name="connsiteX21" fmla="*/ 1371 w 10000"/>
                      <a:gd name="connsiteY21" fmla="*/ 10000 h 10000"/>
                      <a:gd name="connsiteX22" fmla="*/ 2218 w 10000"/>
                      <a:gd name="connsiteY22" fmla="*/ 10000 h 10000"/>
                      <a:gd name="connsiteX23" fmla="*/ 3266 w 10000"/>
                      <a:gd name="connsiteY23" fmla="*/ 10000 h 10000"/>
                      <a:gd name="connsiteX24" fmla="*/ 4395 w 10000"/>
                      <a:gd name="connsiteY24" fmla="*/ 10000 h 10000"/>
                      <a:gd name="connsiteX25" fmla="*/ 5565 w 10000"/>
                      <a:gd name="connsiteY25" fmla="*/ 10000 h 10000"/>
                      <a:gd name="connsiteX26" fmla="*/ 6734 w 10000"/>
                      <a:gd name="connsiteY26" fmla="*/ 10000 h 10000"/>
                      <a:gd name="connsiteX27" fmla="*/ 7782 w 10000"/>
                      <a:gd name="connsiteY27" fmla="*/ 10000 h 10000"/>
                      <a:gd name="connsiteX28" fmla="*/ 8629 w 10000"/>
                      <a:gd name="connsiteY28" fmla="*/ 10000 h 10000"/>
                      <a:gd name="connsiteX29" fmla="*/ 9274 w 10000"/>
                      <a:gd name="connsiteY29" fmla="*/ 10000 h 10000"/>
                      <a:gd name="connsiteX30" fmla="*/ 9597 w 10000"/>
                      <a:gd name="connsiteY30" fmla="*/ 10000 h 10000"/>
                      <a:gd name="connsiteX31" fmla="*/ 9718 w 10000"/>
                      <a:gd name="connsiteY31" fmla="*/ 10000 h 10000"/>
                      <a:gd name="connsiteX32" fmla="*/ 9879 w 10000"/>
                      <a:gd name="connsiteY32" fmla="*/ 9820 h 10000"/>
                      <a:gd name="connsiteX33" fmla="*/ 9960 w 10000"/>
                      <a:gd name="connsiteY33" fmla="*/ 9730 h 10000"/>
                      <a:gd name="connsiteX34" fmla="*/ 10000 w 10000"/>
                      <a:gd name="connsiteY34" fmla="*/ 9640 h 10000"/>
                      <a:gd name="connsiteX35" fmla="*/ 10000 w 10000"/>
                      <a:gd name="connsiteY35" fmla="*/ 9550 h 10000"/>
                      <a:gd name="connsiteX36" fmla="*/ 9960 w 10000"/>
                      <a:gd name="connsiteY36" fmla="*/ 9369 h 10000"/>
                      <a:gd name="connsiteX37" fmla="*/ 9960 w 10000"/>
                      <a:gd name="connsiteY37" fmla="*/ 9369 h 10000"/>
                      <a:gd name="connsiteX38" fmla="*/ 9960 w 10000"/>
                      <a:gd name="connsiteY38" fmla="*/ 9369 h 10000"/>
                      <a:gd name="connsiteX0" fmla="*/ 10123 w 10163"/>
                      <a:gd name="connsiteY0" fmla="*/ 9369 h 10219"/>
                      <a:gd name="connsiteX1" fmla="*/ 9115 w 10163"/>
                      <a:gd name="connsiteY1" fmla="*/ 7838 h 10219"/>
                      <a:gd name="connsiteX2" fmla="*/ 9115 w 10163"/>
                      <a:gd name="connsiteY2" fmla="*/ 7838 h 10219"/>
                      <a:gd name="connsiteX3" fmla="*/ 9074 w 10163"/>
                      <a:gd name="connsiteY3" fmla="*/ 7748 h 10219"/>
                      <a:gd name="connsiteX4" fmla="*/ 8953 w 10163"/>
                      <a:gd name="connsiteY4" fmla="*/ 7658 h 10219"/>
                      <a:gd name="connsiteX5" fmla="*/ 8832 w 10163"/>
                      <a:gd name="connsiteY5" fmla="*/ 7387 h 10219"/>
                      <a:gd name="connsiteX6" fmla="*/ 8752 w 10163"/>
                      <a:gd name="connsiteY6" fmla="*/ 7117 h 10219"/>
                      <a:gd name="connsiteX7" fmla="*/ 8671 w 10163"/>
                      <a:gd name="connsiteY7" fmla="*/ 6937 h 10219"/>
                      <a:gd name="connsiteX8" fmla="*/ 8631 w 10163"/>
                      <a:gd name="connsiteY8" fmla="*/ 6306 h 10219"/>
                      <a:gd name="connsiteX9" fmla="*/ 8590 w 10163"/>
                      <a:gd name="connsiteY9" fmla="*/ 5315 h 10219"/>
                      <a:gd name="connsiteX10" fmla="*/ 8510 w 10163"/>
                      <a:gd name="connsiteY10" fmla="*/ 3964 h 10219"/>
                      <a:gd name="connsiteX11" fmla="*/ 8429 w 10163"/>
                      <a:gd name="connsiteY11" fmla="*/ 2523 h 10219"/>
                      <a:gd name="connsiteX12" fmla="*/ 8389 w 10163"/>
                      <a:gd name="connsiteY12" fmla="*/ 1261 h 10219"/>
                      <a:gd name="connsiteX13" fmla="*/ 8389 w 10163"/>
                      <a:gd name="connsiteY13" fmla="*/ 360 h 10219"/>
                      <a:gd name="connsiteX14" fmla="*/ 8389 w 10163"/>
                      <a:gd name="connsiteY14" fmla="*/ 0 h 10219"/>
                      <a:gd name="connsiteX15" fmla="*/ 1937 w 10163"/>
                      <a:gd name="connsiteY15" fmla="*/ 0 h 10219"/>
                      <a:gd name="connsiteX16" fmla="*/ 1252 w 10163"/>
                      <a:gd name="connsiteY16" fmla="*/ 7748 h 10219"/>
                      <a:gd name="connsiteX17" fmla="*/ 203 w 10163"/>
                      <a:gd name="connsiteY17" fmla="*/ 9369 h 10219"/>
                      <a:gd name="connsiteX18" fmla="*/ 203 w 10163"/>
                      <a:gd name="connsiteY18" fmla="*/ 9369 h 10219"/>
                      <a:gd name="connsiteX19" fmla="*/ 0 w 10163"/>
                      <a:gd name="connsiteY19" fmla="*/ 10219 h 10219"/>
                      <a:gd name="connsiteX20" fmla="*/ 889 w 10163"/>
                      <a:gd name="connsiteY20" fmla="*/ 10000 h 10219"/>
                      <a:gd name="connsiteX21" fmla="*/ 1534 w 10163"/>
                      <a:gd name="connsiteY21" fmla="*/ 10000 h 10219"/>
                      <a:gd name="connsiteX22" fmla="*/ 2381 w 10163"/>
                      <a:gd name="connsiteY22" fmla="*/ 10000 h 10219"/>
                      <a:gd name="connsiteX23" fmla="*/ 3429 w 10163"/>
                      <a:gd name="connsiteY23" fmla="*/ 10000 h 10219"/>
                      <a:gd name="connsiteX24" fmla="*/ 4558 w 10163"/>
                      <a:gd name="connsiteY24" fmla="*/ 10000 h 10219"/>
                      <a:gd name="connsiteX25" fmla="*/ 5728 w 10163"/>
                      <a:gd name="connsiteY25" fmla="*/ 10000 h 10219"/>
                      <a:gd name="connsiteX26" fmla="*/ 6897 w 10163"/>
                      <a:gd name="connsiteY26" fmla="*/ 10000 h 10219"/>
                      <a:gd name="connsiteX27" fmla="*/ 7945 w 10163"/>
                      <a:gd name="connsiteY27" fmla="*/ 10000 h 10219"/>
                      <a:gd name="connsiteX28" fmla="*/ 8792 w 10163"/>
                      <a:gd name="connsiteY28" fmla="*/ 10000 h 10219"/>
                      <a:gd name="connsiteX29" fmla="*/ 9437 w 10163"/>
                      <a:gd name="connsiteY29" fmla="*/ 10000 h 10219"/>
                      <a:gd name="connsiteX30" fmla="*/ 9760 w 10163"/>
                      <a:gd name="connsiteY30" fmla="*/ 10000 h 10219"/>
                      <a:gd name="connsiteX31" fmla="*/ 9881 w 10163"/>
                      <a:gd name="connsiteY31" fmla="*/ 10000 h 10219"/>
                      <a:gd name="connsiteX32" fmla="*/ 10042 w 10163"/>
                      <a:gd name="connsiteY32" fmla="*/ 9820 h 10219"/>
                      <a:gd name="connsiteX33" fmla="*/ 10123 w 10163"/>
                      <a:gd name="connsiteY33" fmla="*/ 9730 h 10219"/>
                      <a:gd name="connsiteX34" fmla="*/ 10163 w 10163"/>
                      <a:gd name="connsiteY34" fmla="*/ 9640 h 10219"/>
                      <a:gd name="connsiteX35" fmla="*/ 10163 w 10163"/>
                      <a:gd name="connsiteY35" fmla="*/ 9550 h 10219"/>
                      <a:gd name="connsiteX36" fmla="*/ 10123 w 10163"/>
                      <a:gd name="connsiteY36" fmla="*/ 9369 h 10219"/>
                      <a:gd name="connsiteX37" fmla="*/ 10123 w 10163"/>
                      <a:gd name="connsiteY37" fmla="*/ 9369 h 10219"/>
                      <a:gd name="connsiteX38" fmla="*/ 10123 w 10163"/>
                      <a:gd name="connsiteY38" fmla="*/ 9369 h 10219"/>
                      <a:gd name="connsiteX0" fmla="*/ 9920 w 9960"/>
                      <a:gd name="connsiteY0" fmla="*/ 9369 h 10000"/>
                      <a:gd name="connsiteX1" fmla="*/ 8912 w 9960"/>
                      <a:gd name="connsiteY1" fmla="*/ 7838 h 10000"/>
                      <a:gd name="connsiteX2" fmla="*/ 8912 w 9960"/>
                      <a:gd name="connsiteY2" fmla="*/ 7838 h 10000"/>
                      <a:gd name="connsiteX3" fmla="*/ 8871 w 9960"/>
                      <a:gd name="connsiteY3" fmla="*/ 7748 h 10000"/>
                      <a:gd name="connsiteX4" fmla="*/ 8750 w 9960"/>
                      <a:gd name="connsiteY4" fmla="*/ 7658 h 10000"/>
                      <a:gd name="connsiteX5" fmla="*/ 8629 w 9960"/>
                      <a:gd name="connsiteY5" fmla="*/ 7387 h 10000"/>
                      <a:gd name="connsiteX6" fmla="*/ 8549 w 9960"/>
                      <a:gd name="connsiteY6" fmla="*/ 7117 h 10000"/>
                      <a:gd name="connsiteX7" fmla="*/ 8468 w 9960"/>
                      <a:gd name="connsiteY7" fmla="*/ 6937 h 10000"/>
                      <a:gd name="connsiteX8" fmla="*/ 8428 w 9960"/>
                      <a:gd name="connsiteY8" fmla="*/ 6306 h 10000"/>
                      <a:gd name="connsiteX9" fmla="*/ 8387 w 9960"/>
                      <a:gd name="connsiteY9" fmla="*/ 5315 h 10000"/>
                      <a:gd name="connsiteX10" fmla="*/ 8307 w 9960"/>
                      <a:gd name="connsiteY10" fmla="*/ 3964 h 10000"/>
                      <a:gd name="connsiteX11" fmla="*/ 8226 w 9960"/>
                      <a:gd name="connsiteY11" fmla="*/ 2523 h 10000"/>
                      <a:gd name="connsiteX12" fmla="*/ 8186 w 9960"/>
                      <a:gd name="connsiteY12" fmla="*/ 1261 h 10000"/>
                      <a:gd name="connsiteX13" fmla="*/ 8186 w 9960"/>
                      <a:gd name="connsiteY13" fmla="*/ 360 h 10000"/>
                      <a:gd name="connsiteX14" fmla="*/ 8186 w 9960"/>
                      <a:gd name="connsiteY14" fmla="*/ 0 h 10000"/>
                      <a:gd name="connsiteX15" fmla="*/ 1734 w 9960"/>
                      <a:gd name="connsiteY15" fmla="*/ 0 h 10000"/>
                      <a:gd name="connsiteX16" fmla="*/ 1049 w 9960"/>
                      <a:gd name="connsiteY16" fmla="*/ 7748 h 10000"/>
                      <a:gd name="connsiteX17" fmla="*/ 0 w 9960"/>
                      <a:gd name="connsiteY17" fmla="*/ 9369 h 10000"/>
                      <a:gd name="connsiteX18" fmla="*/ 0 w 9960"/>
                      <a:gd name="connsiteY18" fmla="*/ 9369 h 10000"/>
                      <a:gd name="connsiteX19" fmla="*/ 686 w 9960"/>
                      <a:gd name="connsiteY19" fmla="*/ 10000 h 10000"/>
                      <a:gd name="connsiteX20" fmla="*/ 1331 w 9960"/>
                      <a:gd name="connsiteY20" fmla="*/ 10000 h 10000"/>
                      <a:gd name="connsiteX21" fmla="*/ 2178 w 9960"/>
                      <a:gd name="connsiteY21" fmla="*/ 10000 h 10000"/>
                      <a:gd name="connsiteX22" fmla="*/ 3226 w 9960"/>
                      <a:gd name="connsiteY22" fmla="*/ 10000 h 10000"/>
                      <a:gd name="connsiteX23" fmla="*/ 4355 w 9960"/>
                      <a:gd name="connsiteY23" fmla="*/ 10000 h 10000"/>
                      <a:gd name="connsiteX24" fmla="*/ 5525 w 9960"/>
                      <a:gd name="connsiteY24" fmla="*/ 10000 h 10000"/>
                      <a:gd name="connsiteX25" fmla="*/ 6694 w 9960"/>
                      <a:gd name="connsiteY25" fmla="*/ 10000 h 10000"/>
                      <a:gd name="connsiteX26" fmla="*/ 7742 w 9960"/>
                      <a:gd name="connsiteY26" fmla="*/ 10000 h 10000"/>
                      <a:gd name="connsiteX27" fmla="*/ 8589 w 9960"/>
                      <a:gd name="connsiteY27" fmla="*/ 10000 h 10000"/>
                      <a:gd name="connsiteX28" fmla="*/ 9234 w 9960"/>
                      <a:gd name="connsiteY28" fmla="*/ 10000 h 10000"/>
                      <a:gd name="connsiteX29" fmla="*/ 9557 w 9960"/>
                      <a:gd name="connsiteY29" fmla="*/ 10000 h 10000"/>
                      <a:gd name="connsiteX30" fmla="*/ 9678 w 9960"/>
                      <a:gd name="connsiteY30" fmla="*/ 10000 h 10000"/>
                      <a:gd name="connsiteX31" fmla="*/ 9839 w 9960"/>
                      <a:gd name="connsiteY31" fmla="*/ 9820 h 10000"/>
                      <a:gd name="connsiteX32" fmla="*/ 9920 w 9960"/>
                      <a:gd name="connsiteY32" fmla="*/ 9730 h 10000"/>
                      <a:gd name="connsiteX33" fmla="*/ 9960 w 9960"/>
                      <a:gd name="connsiteY33" fmla="*/ 9640 h 10000"/>
                      <a:gd name="connsiteX34" fmla="*/ 9960 w 9960"/>
                      <a:gd name="connsiteY34" fmla="*/ 9550 h 10000"/>
                      <a:gd name="connsiteX35" fmla="*/ 9920 w 9960"/>
                      <a:gd name="connsiteY35" fmla="*/ 9369 h 10000"/>
                      <a:gd name="connsiteX36" fmla="*/ 9920 w 9960"/>
                      <a:gd name="connsiteY36" fmla="*/ 9369 h 10000"/>
                      <a:gd name="connsiteX37" fmla="*/ 9920 w 9960"/>
                      <a:gd name="connsiteY37" fmla="*/ 9369 h 10000"/>
                      <a:gd name="connsiteX0" fmla="*/ 10015 w 10055"/>
                      <a:gd name="connsiteY0" fmla="*/ 9369 h 10120"/>
                      <a:gd name="connsiteX1" fmla="*/ 9003 w 10055"/>
                      <a:gd name="connsiteY1" fmla="*/ 7838 h 10120"/>
                      <a:gd name="connsiteX2" fmla="*/ 9003 w 10055"/>
                      <a:gd name="connsiteY2" fmla="*/ 7838 h 10120"/>
                      <a:gd name="connsiteX3" fmla="*/ 8962 w 10055"/>
                      <a:gd name="connsiteY3" fmla="*/ 7748 h 10120"/>
                      <a:gd name="connsiteX4" fmla="*/ 8840 w 10055"/>
                      <a:gd name="connsiteY4" fmla="*/ 7658 h 10120"/>
                      <a:gd name="connsiteX5" fmla="*/ 8719 w 10055"/>
                      <a:gd name="connsiteY5" fmla="*/ 7387 h 10120"/>
                      <a:gd name="connsiteX6" fmla="*/ 8638 w 10055"/>
                      <a:gd name="connsiteY6" fmla="*/ 7117 h 10120"/>
                      <a:gd name="connsiteX7" fmla="*/ 8557 w 10055"/>
                      <a:gd name="connsiteY7" fmla="*/ 6937 h 10120"/>
                      <a:gd name="connsiteX8" fmla="*/ 8517 w 10055"/>
                      <a:gd name="connsiteY8" fmla="*/ 6306 h 10120"/>
                      <a:gd name="connsiteX9" fmla="*/ 8476 w 10055"/>
                      <a:gd name="connsiteY9" fmla="*/ 5315 h 10120"/>
                      <a:gd name="connsiteX10" fmla="*/ 8395 w 10055"/>
                      <a:gd name="connsiteY10" fmla="*/ 3964 h 10120"/>
                      <a:gd name="connsiteX11" fmla="*/ 8314 w 10055"/>
                      <a:gd name="connsiteY11" fmla="*/ 2523 h 10120"/>
                      <a:gd name="connsiteX12" fmla="*/ 8274 w 10055"/>
                      <a:gd name="connsiteY12" fmla="*/ 1261 h 10120"/>
                      <a:gd name="connsiteX13" fmla="*/ 8274 w 10055"/>
                      <a:gd name="connsiteY13" fmla="*/ 360 h 10120"/>
                      <a:gd name="connsiteX14" fmla="*/ 8274 w 10055"/>
                      <a:gd name="connsiteY14" fmla="*/ 0 h 10120"/>
                      <a:gd name="connsiteX15" fmla="*/ 1796 w 10055"/>
                      <a:gd name="connsiteY15" fmla="*/ 0 h 10120"/>
                      <a:gd name="connsiteX16" fmla="*/ 1108 w 10055"/>
                      <a:gd name="connsiteY16" fmla="*/ 7748 h 10120"/>
                      <a:gd name="connsiteX17" fmla="*/ 55 w 10055"/>
                      <a:gd name="connsiteY17" fmla="*/ 9369 h 10120"/>
                      <a:gd name="connsiteX18" fmla="*/ 0 w 10055"/>
                      <a:gd name="connsiteY18" fmla="*/ 10098 h 10120"/>
                      <a:gd name="connsiteX19" fmla="*/ 744 w 10055"/>
                      <a:gd name="connsiteY19" fmla="*/ 10000 h 10120"/>
                      <a:gd name="connsiteX20" fmla="*/ 1391 w 10055"/>
                      <a:gd name="connsiteY20" fmla="*/ 10000 h 10120"/>
                      <a:gd name="connsiteX21" fmla="*/ 2242 w 10055"/>
                      <a:gd name="connsiteY21" fmla="*/ 10000 h 10120"/>
                      <a:gd name="connsiteX22" fmla="*/ 3294 w 10055"/>
                      <a:gd name="connsiteY22" fmla="*/ 10000 h 10120"/>
                      <a:gd name="connsiteX23" fmla="*/ 4427 w 10055"/>
                      <a:gd name="connsiteY23" fmla="*/ 10000 h 10120"/>
                      <a:gd name="connsiteX24" fmla="*/ 5602 w 10055"/>
                      <a:gd name="connsiteY24" fmla="*/ 10000 h 10120"/>
                      <a:gd name="connsiteX25" fmla="*/ 6776 w 10055"/>
                      <a:gd name="connsiteY25" fmla="*/ 10000 h 10120"/>
                      <a:gd name="connsiteX26" fmla="*/ 7828 w 10055"/>
                      <a:gd name="connsiteY26" fmla="*/ 10000 h 10120"/>
                      <a:gd name="connsiteX27" fmla="*/ 8678 w 10055"/>
                      <a:gd name="connsiteY27" fmla="*/ 10000 h 10120"/>
                      <a:gd name="connsiteX28" fmla="*/ 9326 w 10055"/>
                      <a:gd name="connsiteY28" fmla="*/ 10000 h 10120"/>
                      <a:gd name="connsiteX29" fmla="*/ 9650 w 10055"/>
                      <a:gd name="connsiteY29" fmla="*/ 10000 h 10120"/>
                      <a:gd name="connsiteX30" fmla="*/ 9772 w 10055"/>
                      <a:gd name="connsiteY30" fmla="*/ 10000 h 10120"/>
                      <a:gd name="connsiteX31" fmla="*/ 9934 w 10055"/>
                      <a:gd name="connsiteY31" fmla="*/ 9820 h 10120"/>
                      <a:gd name="connsiteX32" fmla="*/ 10015 w 10055"/>
                      <a:gd name="connsiteY32" fmla="*/ 9730 h 10120"/>
                      <a:gd name="connsiteX33" fmla="*/ 10055 w 10055"/>
                      <a:gd name="connsiteY33" fmla="*/ 9640 h 10120"/>
                      <a:gd name="connsiteX34" fmla="*/ 10055 w 10055"/>
                      <a:gd name="connsiteY34" fmla="*/ 9550 h 10120"/>
                      <a:gd name="connsiteX35" fmla="*/ 10015 w 10055"/>
                      <a:gd name="connsiteY35" fmla="*/ 9369 h 10120"/>
                      <a:gd name="connsiteX36" fmla="*/ 10015 w 10055"/>
                      <a:gd name="connsiteY36" fmla="*/ 9369 h 10120"/>
                      <a:gd name="connsiteX37" fmla="*/ 10015 w 10055"/>
                      <a:gd name="connsiteY37" fmla="*/ 9369 h 10120"/>
                      <a:gd name="connsiteX0" fmla="*/ 9965 w 10005"/>
                      <a:gd name="connsiteY0" fmla="*/ 9369 h 10000"/>
                      <a:gd name="connsiteX1" fmla="*/ 8953 w 10005"/>
                      <a:gd name="connsiteY1" fmla="*/ 7838 h 10000"/>
                      <a:gd name="connsiteX2" fmla="*/ 8953 w 10005"/>
                      <a:gd name="connsiteY2" fmla="*/ 7838 h 10000"/>
                      <a:gd name="connsiteX3" fmla="*/ 8912 w 10005"/>
                      <a:gd name="connsiteY3" fmla="*/ 7748 h 10000"/>
                      <a:gd name="connsiteX4" fmla="*/ 8790 w 10005"/>
                      <a:gd name="connsiteY4" fmla="*/ 7658 h 10000"/>
                      <a:gd name="connsiteX5" fmla="*/ 8669 w 10005"/>
                      <a:gd name="connsiteY5" fmla="*/ 7387 h 10000"/>
                      <a:gd name="connsiteX6" fmla="*/ 8588 w 10005"/>
                      <a:gd name="connsiteY6" fmla="*/ 7117 h 10000"/>
                      <a:gd name="connsiteX7" fmla="*/ 8507 w 10005"/>
                      <a:gd name="connsiteY7" fmla="*/ 6937 h 10000"/>
                      <a:gd name="connsiteX8" fmla="*/ 8467 w 10005"/>
                      <a:gd name="connsiteY8" fmla="*/ 6306 h 10000"/>
                      <a:gd name="connsiteX9" fmla="*/ 8426 w 10005"/>
                      <a:gd name="connsiteY9" fmla="*/ 5315 h 10000"/>
                      <a:gd name="connsiteX10" fmla="*/ 8345 w 10005"/>
                      <a:gd name="connsiteY10" fmla="*/ 3964 h 10000"/>
                      <a:gd name="connsiteX11" fmla="*/ 8264 w 10005"/>
                      <a:gd name="connsiteY11" fmla="*/ 2523 h 10000"/>
                      <a:gd name="connsiteX12" fmla="*/ 8224 w 10005"/>
                      <a:gd name="connsiteY12" fmla="*/ 1261 h 10000"/>
                      <a:gd name="connsiteX13" fmla="*/ 8224 w 10005"/>
                      <a:gd name="connsiteY13" fmla="*/ 360 h 10000"/>
                      <a:gd name="connsiteX14" fmla="*/ 8224 w 10005"/>
                      <a:gd name="connsiteY14" fmla="*/ 0 h 10000"/>
                      <a:gd name="connsiteX15" fmla="*/ 1746 w 10005"/>
                      <a:gd name="connsiteY15" fmla="*/ 0 h 10000"/>
                      <a:gd name="connsiteX16" fmla="*/ 1058 w 10005"/>
                      <a:gd name="connsiteY16" fmla="*/ 7748 h 10000"/>
                      <a:gd name="connsiteX17" fmla="*/ 5 w 10005"/>
                      <a:gd name="connsiteY17" fmla="*/ 9369 h 10000"/>
                      <a:gd name="connsiteX18" fmla="*/ 694 w 10005"/>
                      <a:gd name="connsiteY18" fmla="*/ 10000 h 10000"/>
                      <a:gd name="connsiteX19" fmla="*/ 1341 w 10005"/>
                      <a:gd name="connsiteY19" fmla="*/ 10000 h 10000"/>
                      <a:gd name="connsiteX20" fmla="*/ 2192 w 10005"/>
                      <a:gd name="connsiteY20" fmla="*/ 10000 h 10000"/>
                      <a:gd name="connsiteX21" fmla="*/ 3244 w 10005"/>
                      <a:gd name="connsiteY21" fmla="*/ 10000 h 10000"/>
                      <a:gd name="connsiteX22" fmla="*/ 4377 w 10005"/>
                      <a:gd name="connsiteY22" fmla="*/ 10000 h 10000"/>
                      <a:gd name="connsiteX23" fmla="*/ 5552 w 10005"/>
                      <a:gd name="connsiteY23" fmla="*/ 10000 h 10000"/>
                      <a:gd name="connsiteX24" fmla="*/ 6726 w 10005"/>
                      <a:gd name="connsiteY24" fmla="*/ 10000 h 10000"/>
                      <a:gd name="connsiteX25" fmla="*/ 7778 w 10005"/>
                      <a:gd name="connsiteY25" fmla="*/ 10000 h 10000"/>
                      <a:gd name="connsiteX26" fmla="*/ 8628 w 10005"/>
                      <a:gd name="connsiteY26" fmla="*/ 10000 h 10000"/>
                      <a:gd name="connsiteX27" fmla="*/ 9276 w 10005"/>
                      <a:gd name="connsiteY27" fmla="*/ 10000 h 10000"/>
                      <a:gd name="connsiteX28" fmla="*/ 9600 w 10005"/>
                      <a:gd name="connsiteY28" fmla="*/ 10000 h 10000"/>
                      <a:gd name="connsiteX29" fmla="*/ 9722 w 10005"/>
                      <a:gd name="connsiteY29" fmla="*/ 10000 h 10000"/>
                      <a:gd name="connsiteX30" fmla="*/ 9884 w 10005"/>
                      <a:gd name="connsiteY30" fmla="*/ 9820 h 10000"/>
                      <a:gd name="connsiteX31" fmla="*/ 9965 w 10005"/>
                      <a:gd name="connsiteY31" fmla="*/ 9730 h 10000"/>
                      <a:gd name="connsiteX32" fmla="*/ 10005 w 10005"/>
                      <a:gd name="connsiteY32" fmla="*/ 9640 h 10000"/>
                      <a:gd name="connsiteX33" fmla="*/ 10005 w 10005"/>
                      <a:gd name="connsiteY33" fmla="*/ 9550 h 10000"/>
                      <a:gd name="connsiteX34" fmla="*/ 9965 w 10005"/>
                      <a:gd name="connsiteY34" fmla="*/ 9369 h 10000"/>
                      <a:gd name="connsiteX35" fmla="*/ 9965 w 10005"/>
                      <a:gd name="connsiteY35" fmla="*/ 9369 h 10000"/>
                      <a:gd name="connsiteX36" fmla="*/ 9965 w 10005"/>
                      <a:gd name="connsiteY36" fmla="*/ 9369 h 10000"/>
                      <a:gd name="connsiteX0" fmla="*/ 10291 w 10331"/>
                      <a:gd name="connsiteY0" fmla="*/ 9369 h 10778"/>
                      <a:gd name="connsiteX1" fmla="*/ 9279 w 10331"/>
                      <a:gd name="connsiteY1" fmla="*/ 7838 h 10778"/>
                      <a:gd name="connsiteX2" fmla="*/ 9279 w 10331"/>
                      <a:gd name="connsiteY2" fmla="*/ 7838 h 10778"/>
                      <a:gd name="connsiteX3" fmla="*/ 9238 w 10331"/>
                      <a:gd name="connsiteY3" fmla="*/ 7748 h 10778"/>
                      <a:gd name="connsiteX4" fmla="*/ 9116 w 10331"/>
                      <a:gd name="connsiteY4" fmla="*/ 7658 h 10778"/>
                      <a:gd name="connsiteX5" fmla="*/ 8995 w 10331"/>
                      <a:gd name="connsiteY5" fmla="*/ 7387 h 10778"/>
                      <a:gd name="connsiteX6" fmla="*/ 8914 w 10331"/>
                      <a:gd name="connsiteY6" fmla="*/ 7117 h 10778"/>
                      <a:gd name="connsiteX7" fmla="*/ 8833 w 10331"/>
                      <a:gd name="connsiteY7" fmla="*/ 6937 h 10778"/>
                      <a:gd name="connsiteX8" fmla="*/ 8793 w 10331"/>
                      <a:gd name="connsiteY8" fmla="*/ 6306 h 10778"/>
                      <a:gd name="connsiteX9" fmla="*/ 8752 w 10331"/>
                      <a:gd name="connsiteY9" fmla="*/ 5315 h 10778"/>
                      <a:gd name="connsiteX10" fmla="*/ 8671 w 10331"/>
                      <a:gd name="connsiteY10" fmla="*/ 3964 h 10778"/>
                      <a:gd name="connsiteX11" fmla="*/ 8590 w 10331"/>
                      <a:gd name="connsiteY11" fmla="*/ 2523 h 10778"/>
                      <a:gd name="connsiteX12" fmla="*/ 8550 w 10331"/>
                      <a:gd name="connsiteY12" fmla="*/ 1261 h 10778"/>
                      <a:gd name="connsiteX13" fmla="*/ 8550 w 10331"/>
                      <a:gd name="connsiteY13" fmla="*/ 360 h 10778"/>
                      <a:gd name="connsiteX14" fmla="*/ 8550 w 10331"/>
                      <a:gd name="connsiteY14" fmla="*/ 0 h 10778"/>
                      <a:gd name="connsiteX15" fmla="*/ 2072 w 10331"/>
                      <a:gd name="connsiteY15" fmla="*/ 0 h 10778"/>
                      <a:gd name="connsiteX16" fmla="*/ 1384 w 10331"/>
                      <a:gd name="connsiteY16" fmla="*/ 7748 h 10778"/>
                      <a:gd name="connsiteX17" fmla="*/ 3 w 10331"/>
                      <a:gd name="connsiteY17" fmla="*/ 10705 h 10778"/>
                      <a:gd name="connsiteX18" fmla="*/ 1020 w 10331"/>
                      <a:gd name="connsiteY18" fmla="*/ 10000 h 10778"/>
                      <a:gd name="connsiteX19" fmla="*/ 1667 w 10331"/>
                      <a:gd name="connsiteY19" fmla="*/ 10000 h 10778"/>
                      <a:gd name="connsiteX20" fmla="*/ 2518 w 10331"/>
                      <a:gd name="connsiteY20" fmla="*/ 10000 h 10778"/>
                      <a:gd name="connsiteX21" fmla="*/ 3570 w 10331"/>
                      <a:gd name="connsiteY21" fmla="*/ 10000 h 10778"/>
                      <a:gd name="connsiteX22" fmla="*/ 4703 w 10331"/>
                      <a:gd name="connsiteY22" fmla="*/ 10000 h 10778"/>
                      <a:gd name="connsiteX23" fmla="*/ 5878 w 10331"/>
                      <a:gd name="connsiteY23" fmla="*/ 10000 h 10778"/>
                      <a:gd name="connsiteX24" fmla="*/ 7052 w 10331"/>
                      <a:gd name="connsiteY24" fmla="*/ 10000 h 10778"/>
                      <a:gd name="connsiteX25" fmla="*/ 8104 w 10331"/>
                      <a:gd name="connsiteY25" fmla="*/ 10000 h 10778"/>
                      <a:gd name="connsiteX26" fmla="*/ 8954 w 10331"/>
                      <a:gd name="connsiteY26" fmla="*/ 10000 h 10778"/>
                      <a:gd name="connsiteX27" fmla="*/ 9602 w 10331"/>
                      <a:gd name="connsiteY27" fmla="*/ 10000 h 10778"/>
                      <a:gd name="connsiteX28" fmla="*/ 9926 w 10331"/>
                      <a:gd name="connsiteY28" fmla="*/ 10000 h 10778"/>
                      <a:gd name="connsiteX29" fmla="*/ 10048 w 10331"/>
                      <a:gd name="connsiteY29" fmla="*/ 10000 h 10778"/>
                      <a:gd name="connsiteX30" fmla="*/ 10210 w 10331"/>
                      <a:gd name="connsiteY30" fmla="*/ 9820 h 10778"/>
                      <a:gd name="connsiteX31" fmla="*/ 10291 w 10331"/>
                      <a:gd name="connsiteY31" fmla="*/ 9730 h 10778"/>
                      <a:gd name="connsiteX32" fmla="*/ 10331 w 10331"/>
                      <a:gd name="connsiteY32" fmla="*/ 9640 h 10778"/>
                      <a:gd name="connsiteX33" fmla="*/ 10331 w 10331"/>
                      <a:gd name="connsiteY33" fmla="*/ 9550 h 10778"/>
                      <a:gd name="connsiteX34" fmla="*/ 10291 w 10331"/>
                      <a:gd name="connsiteY34" fmla="*/ 9369 h 10778"/>
                      <a:gd name="connsiteX35" fmla="*/ 10291 w 10331"/>
                      <a:gd name="connsiteY35" fmla="*/ 9369 h 10778"/>
                      <a:gd name="connsiteX36" fmla="*/ 10291 w 10331"/>
                      <a:gd name="connsiteY36" fmla="*/ 9369 h 10778"/>
                      <a:gd name="connsiteX0" fmla="*/ 10020 w 10060"/>
                      <a:gd name="connsiteY0" fmla="*/ 9369 h 10000"/>
                      <a:gd name="connsiteX1" fmla="*/ 9008 w 10060"/>
                      <a:gd name="connsiteY1" fmla="*/ 7838 h 10000"/>
                      <a:gd name="connsiteX2" fmla="*/ 9008 w 10060"/>
                      <a:gd name="connsiteY2" fmla="*/ 7838 h 10000"/>
                      <a:gd name="connsiteX3" fmla="*/ 8967 w 10060"/>
                      <a:gd name="connsiteY3" fmla="*/ 7748 h 10000"/>
                      <a:gd name="connsiteX4" fmla="*/ 8845 w 10060"/>
                      <a:gd name="connsiteY4" fmla="*/ 7658 h 10000"/>
                      <a:gd name="connsiteX5" fmla="*/ 8724 w 10060"/>
                      <a:gd name="connsiteY5" fmla="*/ 7387 h 10000"/>
                      <a:gd name="connsiteX6" fmla="*/ 8643 w 10060"/>
                      <a:gd name="connsiteY6" fmla="*/ 7117 h 10000"/>
                      <a:gd name="connsiteX7" fmla="*/ 8562 w 10060"/>
                      <a:gd name="connsiteY7" fmla="*/ 6937 h 10000"/>
                      <a:gd name="connsiteX8" fmla="*/ 8522 w 10060"/>
                      <a:gd name="connsiteY8" fmla="*/ 6306 h 10000"/>
                      <a:gd name="connsiteX9" fmla="*/ 8481 w 10060"/>
                      <a:gd name="connsiteY9" fmla="*/ 5315 h 10000"/>
                      <a:gd name="connsiteX10" fmla="*/ 8400 w 10060"/>
                      <a:gd name="connsiteY10" fmla="*/ 3964 h 10000"/>
                      <a:gd name="connsiteX11" fmla="*/ 8319 w 10060"/>
                      <a:gd name="connsiteY11" fmla="*/ 2523 h 10000"/>
                      <a:gd name="connsiteX12" fmla="*/ 8279 w 10060"/>
                      <a:gd name="connsiteY12" fmla="*/ 1261 h 10000"/>
                      <a:gd name="connsiteX13" fmla="*/ 8279 w 10060"/>
                      <a:gd name="connsiteY13" fmla="*/ 360 h 10000"/>
                      <a:gd name="connsiteX14" fmla="*/ 8279 w 10060"/>
                      <a:gd name="connsiteY14" fmla="*/ 0 h 10000"/>
                      <a:gd name="connsiteX15" fmla="*/ 1801 w 10060"/>
                      <a:gd name="connsiteY15" fmla="*/ 0 h 10000"/>
                      <a:gd name="connsiteX16" fmla="*/ 1113 w 10060"/>
                      <a:gd name="connsiteY16" fmla="*/ 7748 h 10000"/>
                      <a:gd name="connsiteX17" fmla="*/ 5 w 10060"/>
                      <a:gd name="connsiteY17" fmla="*/ 9247 h 10000"/>
                      <a:gd name="connsiteX18" fmla="*/ 749 w 10060"/>
                      <a:gd name="connsiteY18" fmla="*/ 10000 h 10000"/>
                      <a:gd name="connsiteX19" fmla="*/ 1396 w 10060"/>
                      <a:gd name="connsiteY19" fmla="*/ 10000 h 10000"/>
                      <a:gd name="connsiteX20" fmla="*/ 2247 w 10060"/>
                      <a:gd name="connsiteY20" fmla="*/ 10000 h 10000"/>
                      <a:gd name="connsiteX21" fmla="*/ 3299 w 10060"/>
                      <a:gd name="connsiteY21" fmla="*/ 10000 h 10000"/>
                      <a:gd name="connsiteX22" fmla="*/ 4432 w 10060"/>
                      <a:gd name="connsiteY22" fmla="*/ 10000 h 10000"/>
                      <a:gd name="connsiteX23" fmla="*/ 5607 w 10060"/>
                      <a:gd name="connsiteY23" fmla="*/ 10000 h 10000"/>
                      <a:gd name="connsiteX24" fmla="*/ 6781 w 10060"/>
                      <a:gd name="connsiteY24" fmla="*/ 10000 h 10000"/>
                      <a:gd name="connsiteX25" fmla="*/ 7833 w 10060"/>
                      <a:gd name="connsiteY25" fmla="*/ 10000 h 10000"/>
                      <a:gd name="connsiteX26" fmla="*/ 8683 w 10060"/>
                      <a:gd name="connsiteY26" fmla="*/ 10000 h 10000"/>
                      <a:gd name="connsiteX27" fmla="*/ 9331 w 10060"/>
                      <a:gd name="connsiteY27" fmla="*/ 10000 h 10000"/>
                      <a:gd name="connsiteX28" fmla="*/ 9655 w 10060"/>
                      <a:gd name="connsiteY28" fmla="*/ 10000 h 10000"/>
                      <a:gd name="connsiteX29" fmla="*/ 9777 w 10060"/>
                      <a:gd name="connsiteY29" fmla="*/ 10000 h 10000"/>
                      <a:gd name="connsiteX30" fmla="*/ 9939 w 10060"/>
                      <a:gd name="connsiteY30" fmla="*/ 9820 h 10000"/>
                      <a:gd name="connsiteX31" fmla="*/ 10020 w 10060"/>
                      <a:gd name="connsiteY31" fmla="*/ 9730 h 10000"/>
                      <a:gd name="connsiteX32" fmla="*/ 10060 w 10060"/>
                      <a:gd name="connsiteY32" fmla="*/ 9640 h 10000"/>
                      <a:gd name="connsiteX33" fmla="*/ 10060 w 10060"/>
                      <a:gd name="connsiteY33" fmla="*/ 9550 h 10000"/>
                      <a:gd name="connsiteX34" fmla="*/ 10020 w 10060"/>
                      <a:gd name="connsiteY34" fmla="*/ 9369 h 10000"/>
                      <a:gd name="connsiteX35" fmla="*/ 10020 w 10060"/>
                      <a:gd name="connsiteY35" fmla="*/ 9369 h 10000"/>
                      <a:gd name="connsiteX36" fmla="*/ 10020 w 10060"/>
                      <a:gd name="connsiteY36" fmla="*/ 9369 h 10000"/>
                      <a:gd name="connsiteX0" fmla="*/ 10015 w 10055"/>
                      <a:gd name="connsiteY0" fmla="*/ 9369 h 10000"/>
                      <a:gd name="connsiteX1" fmla="*/ 9003 w 10055"/>
                      <a:gd name="connsiteY1" fmla="*/ 7838 h 10000"/>
                      <a:gd name="connsiteX2" fmla="*/ 9003 w 10055"/>
                      <a:gd name="connsiteY2" fmla="*/ 7838 h 10000"/>
                      <a:gd name="connsiteX3" fmla="*/ 8962 w 10055"/>
                      <a:gd name="connsiteY3" fmla="*/ 7748 h 10000"/>
                      <a:gd name="connsiteX4" fmla="*/ 8840 w 10055"/>
                      <a:gd name="connsiteY4" fmla="*/ 7658 h 10000"/>
                      <a:gd name="connsiteX5" fmla="*/ 8719 w 10055"/>
                      <a:gd name="connsiteY5" fmla="*/ 7387 h 10000"/>
                      <a:gd name="connsiteX6" fmla="*/ 8638 w 10055"/>
                      <a:gd name="connsiteY6" fmla="*/ 7117 h 10000"/>
                      <a:gd name="connsiteX7" fmla="*/ 8557 w 10055"/>
                      <a:gd name="connsiteY7" fmla="*/ 6937 h 10000"/>
                      <a:gd name="connsiteX8" fmla="*/ 8517 w 10055"/>
                      <a:gd name="connsiteY8" fmla="*/ 6306 h 10000"/>
                      <a:gd name="connsiteX9" fmla="*/ 8476 w 10055"/>
                      <a:gd name="connsiteY9" fmla="*/ 5315 h 10000"/>
                      <a:gd name="connsiteX10" fmla="*/ 8395 w 10055"/>
                      <a:gd name="connsiteY10" fmla="*/ 3964 h 10000"/>
                      <a:gd name="connsiteX11" fmla="*/ 8314 w 10055"/>
                      <a:gd name="connsiteY11" fmla="*/ 2523 h 10000"/>
                      <a:gd name="connsiteX12" fmla="*/ 8274 w 10055"/>
                      <a:gd name="connsiteY12" fmla="*/ 1261 h 10000"/>
                      <a:gd name="connsiteX13" fmla="*/ 8274 w 10055"/>
                      <a:gd name="connsiteY13" fmla="*/ 360 h 10000"/>
                      <a:gd name="connsiteX14" fmla="*/ 8274 w 10055"/>
                      <a:gd name="connsiteY14" fmla="*/ 0 h 10000"/>
                      <a:gd name="connsiteX15" fmla="*/ 1796 w 10055"/>
                      <a:gd name="connsiteY15" fmla="*/ 0 h 10000"/>
                      <a:gd name="connsiteX16" fmla="*/ 1108 w 10055"/>
                      <a:gd name="connsiteY16" fmla="*/ 7748 h 10000"/>
                      <a:gd name="connsiteX17" fmla="*/ 0 w 10055"/>
                      <a:gd name="connsiteY17" fmla="*/ 9247 h 10000"/>
                      <a:gd name="connsiteX18" fmla="*/ 1391 w 10055"/>
                      <a:gd name="connsiteY18" fmla="*/ 10000 h 10000"/>
                      <a:gd name="connsiteX19" fmla="*/ 2242 w 10055"/>
                      <a:gd name="connsiteY19" fmla="*/ 10000 h 10000"/>
                      <a:gd name="connsiteX20" fmla="*/ 3294 w 10055"/>
                      <a:gd name="connsiteY20" fmla="*/ 10000 h 10000"/>
                      <a:gd name="connsiteX21" fmla="*/ 4427 w 10055"/>
                      <a:gd name="connsiteY21" fmla="*/ 10000 h 10000"/>
                      <a:gd name="connsiteX22" fmla="*/ 5602 w 10055"/>
                      <a:gd name="connsiteY22" fmla="*/ 10000 h 10000"/>
                      <a:gd name="connsiteX23" fmla="*/ 6776 w 10055"/>
                      <a:gd name="connsiteY23" fmla="*/ 10000 h 10000"/>
                      <a:gd name="connsiteX24" fmla="*/ 7828 w 10055"/>
                      <a:gd name="connsiteY24" fmla="*/ 10000 h 10000"/>
                      <a:gd name="connsiteX25" fmla="*/ 8678 w 10055"/>
                      <a:gd name="connsiteY25" fmla="*/ 10000 h 10000"/>
                      <a:gd name="connsiteX26" fmla="*/ 9326 w 10055"/>
                      <a:gd name="connsiteY26" fmla="*/ 10000 h 10000"/>
                      <a:gd name="connsiteX27" fmla="*/ 9650 w 10055"/>
                      <a:gd name="connsiteY27" fmla="*/ 10000 h 10000"/>
                      <a:gd name="connsiteX28" fmla="*/ 9772 w 10055"/>
                      <a:gd name="connsiteY28" fmla="*/ 10000 h 10000"/>
                      <a:gd name="connsiteX29" fmla="*/ 9934 w 10055"/>
                      <a:gd name="connsiteY29" fmla="*/ 9820 h 10000"/>
                      <a:gd name="connsiteX30" fmla="*/ 10015 w 10055"/>
                      <a:gd name="connsiteY30" fmla="*/ 9730 h 10000"/>
                      <a:gd name="connsiteX31" fmla="*/ 10055 w 10055"/>
                      <a:gd name="connsiteY31" fmla="*/ 9640 h 10000"/>
                      <a:gd name="connsiteX32" fmla="*/ 10055 w 10055"/>
                      <a:gd name="connsiteY32" fmla="*/ 9550 h 10000"/>
                      <a:gd name="connsiteX33" fmla="*/ 10015 w 10055"/>
                      <a:gd name="connsiteY33" fmla="*/ 9369 h 10000"/>
                      <a:gd name="connsiteX34" fmla="*/ 10015 w 10055"/>
                      <a:gd name="connsiteY34" fmla="*/ 9369 h 10000"/>
                      <a:gd name="connsiteX35" fmla="*/ 10015 w 10055"/>
                      <a:gd name="connsiteY35" fmla="*/ 9369 h 10000"/>
                      <a:gd name="connsiteX0" fmla="*/ 10015 w 10055"/>
                      <a:gd name="connsiteY0" fmla="*/ 9369 h 10000"/>
                      <a:gd name="connsiteX1" fmla="*/ 9003 w 10055"/>
                      <a:gd name="connsiteY1" fmla="*/ 7838 h 10000"/>
                      <a:gd name="connsiteX2" fmla="*/ 9003 w 10055"/>
                      <a:gd name="connsiteY2" fmla="*/ 7838 h 10000"/>
                      <a:gd name="connsiteX3" fmla="*/ 8962 w 10055"/>
                      <a:gd name="connsiteY3" fmla="*/ 7748 h 10000"/>
                      <a:gd name="connsiteX4" fmla="*/ 8840 w 10055"/>
                      <a:gd name="connsiteY4" fmla="*/ 7658 h 10000"/>
                      <a:gd name="connsiteX5" fmla="*/ 8719 w 10055"/>
                      <a:gd name="connsiteY5" fmla="*/ 7387 h 10000"/>
                      <a:gd name="connsiteX6" fmla="*/ 8638 w 10055"/>
                      <a:gd name="connsiteY6" fmla="*/ 7117 h 10000"/>
                      <a:gd name="connsiteX7" fmla="*/ 8557 w 10055"/>
                      <a:gd name="connsiteY7" fmla="*/ 6937 h 10000"/>
                      <a:gd name="connsiteX8" fmla="*/ 8517 w 10055"/>
                      <a:gd name="connsiteY8" fmla="*/ 6306 h 10000"/>
                      <a:gd name="connsiteX9" fmla="*/ 8476 w 10055"/>
                      <a:gd name="connsiteY9" fmla="*/ 5315 h 10000"/>
                      <a:gd name="connsiteX10" fmla="*/ 8395 w 10055"/>
                      <a:gd name="connsiteY10" fmla="*/ 3964 h 10000"/>
                      <a:gd name="connsiteX11" fmla="*/ 8314 w 10055"/>
                      <a:gd name="connsiteY11" fmla="*/ 2523 h 10000"/>
                      <a:gd name="connsiteX12" fmla="*/ 8274 w 10055"/>
                      <a:gd name="connsiteY12" fmla="*/ 1261 h 10000"/>
                      <a:gd name="connsiteX13" fmla="*/ 8274 w 10055"/>
                      <a:gd name="connsiteY13" fmla="*/ 360 h 10000"/>
                      <a:gd name="connsiteX14" fmla="*/ 8274 w 10055"/>
                      <a:gd name="connsiteY14" fmla="*/ 0 h 10000"/>
                      <a:gd name="connsiteX15" fmla="*/ 1796 w 10055"/>
                      <a:gd name="connsiteY15" fmla="*/ 0 h 10000"/>
                      <a:gd name="connsiteX16" fmla="*/ 1108 w 10055"/>
                      <a:gd name="connsiteY16" fmla="*/ 7748 h 10000"/>
                      <a:gd name="connsiteX17" fmla="*/ 0 w 10055"/>
                      <a:gd name="connsiteY17" fmla="*/ 9247 h 10000"/>
                      <a:gd name="connsiteX18" fmla="*/ 2242 w 10055"/>
                      <a:gd name="connsiteY18" fmla="*/ 10000 h 10000"/>
                      <a:gd name="connsiteX19" fmla="*/ 3294 w 10055"/>
                      <a:gd name="connsiteY19" fmla="*/ 10000 h 10000"/>
                      <a:gd name="connsiteX20" fmla="*/ 4427 w 10055"/>
                      <a:gd name="connsiteY20" fmla="*/ 10000 h 10000"/>
                      <a:gd name="connsiteX21" fmla="*/ 5602 w 10055"/>
                      <a:gd name="connsiteY21" fmla="*/ 10000 h 10000"/>
                      <a:gd name="connsiteX22" fmla="*/ 6776 w 10055"/>
                      <a:gd name="connsiteY22" fmla="*/ 10000 h 10000"/>
                      <a:gd name="connsiteX23" fmla="*/ 7828 w 10055"/>
                      <a:gd name="connsiteY23" fmla="*/ 10000 h 10000"/>
                      <a:gd name="connsiteX24" fmla="*/ 8678 w 10055"/>
                      <a:gd name="connsiteY24" fmla="*/ 10000 h 10000"/>
                      <a:gd name="connsiteX25" fmla="*/ 9326 w 10055"/>
                      <a:gd name="connsiteY25" fmla="*/ 10000 h 10000"/>
                      <a:gd name="connsiteX26" fmla="*/ 9650 w 10055"/>
                      <a:gd name="connsiteY26" fmla="*/ 10000 h 10000"/>
                      <a:gd name="connsiteX27" fmla="*/ 9772 w 10055"/>
                      <a:gd name="connsiteY27" fmla="*/ 10000 h 10000"/>
                      <a:gd name="connsiteX28" fmla="*/ 9934 w 10055"/>
                      <a:gd name="connsiteY28" fmla="*/ 9820 h 10000"/>
                      <a:gd name="connsiteX29" fmla="*/ 10015 w 10055"/>
                      <a:gd name="connsiteY29" fmla="*/ 9730 h 10000"/>
                      <a:gd name="connsiteX30" fmla="*/ 10055 w 10055"/>
                      <a:gd name="connsiteY30" fmla="*/ 9640 h 10000"/>
                      <a:gd name="connsiteX31" fmla="*/ 10055 w 10055"/>
                      <a:gd name="connsiteY31" fmla="*/ 9550 h 10000"/>
                      <a:gd name="connsiteX32" fmla="*/ 10015 w 10055"/>
                      <a:gd name="connsiteY32" fmla="*/ 9369 h 10000"/>
                      <a:gd name="connsiteX33" fmla="*/ 10015 w 10055"/>
                      <a:gd name="connsiteY33" fmla="*/ 9369 h 10000"/>
                      <a:gd name="connsiteX34" fmla="*/ 10015 w 10055"/>
                      <a:gd name="connsiteY34" fmla="*/ 9369 h 10000"/>
                      <a:gd name="connsiteX0" fmla="*/ 10015 w 10055"/>
                      <a:gd name="connsiteY0" fmla="*/ 9369 h 10000"/>
                      <a:gd name="connsiteX1" fmla="*/ 9003 w 10055"/>
                      <a:gd name="connsiteY1" fmla="*/ 7838 h 10000"/>
                      <a:gd name="connsiteX2" fmla="*/ 9003 w 10055"/>
                      <a:gd name="connsiteY2" fmla="*/ 7838 h 10000"/>
                      <a:gd name="connsiteX3" fmla="*/ 8962 w 10055"/>
                      <a:gd name="connsiteY3" fmla="*/ 7748 h 10000"/>
                      <a:gd name="connsiteX4" fmla="*/ 8840 w 10055"/>
                      <a:gd name="connsiteY4" fmla="*/ 7658 h 10000"/>
                      <a:gd name="connsiteX5" fmla="*/ 8719 w 10055"/>
                      <a:gd name="connsiteY5" fmla="*/ 7387 h 10000"/>
                      <a:gd name="connsiteX6" fmla="*/ 8638 w 10055"/>
                      <a:gd name="connsiteY6" fmla="*/ 7117 h 10000"/>
                      <a:gd name="connsiteX7" fmla="*/ 8557 w 10055"/>
                      <a:gd name="connsiteY7" fmla="*/ 6937 h 10000"/>
                      <a:gd name="connsiteX8" fmla="*/ 8517 w 10055"/>
                      <a:gd name="connsiteY8" fmla="*/ 6306 h 10000"/>
                      <a:gd name="connsiteX9" fmla="*/ 8476 w 10055"/>
                      <a:gd name="connsiteY9" fmla="*/ 5315 h 10000"/>
                      <a:gd name="connsiteX10" fmla="*/ 8395 w 10055"/>
                      <a:gd name="connsiteY10" fmla="*/ 3964 h 10000"/>
                      <a:gd name="connsiteX11" fmla="*/ 8314 w 10055"/>
                      <a:gd name="connsiteY11" fmla="*/ 2523 h 10000"/>
                      <a:gd name="connsiteX12" fmla="*/ 8274 w 10055"/>
                      <a:gd name="connsiteY12" fmla="*/ 1261 h 10000"/>
                      <a:gd name="connsiteX13" fmla="*/ 8274 w 10055"/>
                      <a:gd name="connsiteY13" fmla="*/ 360 h 10000"/>
                      <a:gd name="connsiteX14" fmla="*/ 8274 w 10055"/>
                      <a:gd name="connsiteY14" fmla="*/ 0 h 10000"/>
                      <a:gd name="connsiteX15" fmla="*/ 1796 w 10055"/>
                      <a:gd name="connsiteY15" fmla="*/ 0 h 10000"/>
                      <a:gd name="connsiteX16" fmla="*/ 1108 w 10055"/>
                      <a:gd name="connsiteY16" fmla="*/ 7748 h 10000"/>
                      <a:gd name="connsiteX17" fmla="*/ 0 w 10055"/>
                      <a:gd name="connsiteY17" fmla="*/ 9247 h 10000"/>
                      <a:gd name="connsiteX18" fmla="*/ 3294 w 10055"/>
                      <a:gd name="connsiteY18" fmla="*/ 10000 h 10000"/>
                      <a:gd name="connsiteX19" fmla="*/ 4427 w 10055"/>
                      <a:gd name="connsiteY19" fmla="*/ 10000 h 10000"/>
                      <a:gd name="connsiteX20" fmla="*/ 5602 w 10055"/>
                      <a:gd name="connsiteY20" fmla="*/ 10000 h 10000"/>
                      <a:gd name="connsiteX21" fmla="*/ 6776 w 10055"/>
                      <a:gd name="connsiteY21" fmla="*/ 10000 h 10000"/>
                      <a:gd name="connsiteX22" fmla="*/ 7828 w 10055"/>
                      <a:gd name="connsiteY22" fmla="*/ 10000 h 10000"/>
                      <a:gd name="connsiteX23" fmla="*/ 8678 w 10055"/>
                      <a:gd name="connsiteY23" fmla="*/ 10000 h 10000"/>
                      <a:gd name="connsiteX24" fmla="*/ 9326 w 10055"/>
                      <a:gd name="connsiteY24" fmla="*/ 10000 h 10000"/>
                      <a:gd name="connsiteX25" fmla="*/ 9650 w 10055"/>
                      <a:gd name="connsiteY25" fmla="*/ 10000 h 10000"/>
                      <a:gd name="connsiteX26" fmla="*/ 9772 w 10055"/>
                      <a:gd name="connsiteY26" fmla="*/ 10000 h 10000"/>
                      <a:gd name="connsiteX27" fmla="*/ 9934 w 10055"/>
                      <a:gd name="connsiteY27" fmla="*/ 9820 h 10000"/>
                      <a:gd name="connsiteX28" fmla="*/ 10015 w 10055"/>
                      <a:gd name="connsiteY28" fmla="*/ 9730 h 10000"/>
                      <a:gd name="connsiteX29" fmla="*/ 10055 w 10055"/>
                      <a:gd name="connsiteY29" fmla="*/ 9640 h 10000"/>
                      <a:gd name="connsiteX30" fmla="*/ 10055 w 10055"/>
                      <a:gd name="connsiteY30" fmla="*/ 9550 h 10000"/>
                      <a:gd name="connsiteX31" fmla="*/ 10015 w 10055"/>
                      <a:gd name="connsiteY31" fmla="*/ 9369 h 10000"/>
                      <a:gd name="connsiteX32" fmla="*/ 10015 w 10055"/>
                      <a:gd name="connsiteY32" fmla="*/ 9369 h 10000"/>
                      <a:gd name="connsiteX33" fmla="*/ 10015 w 10055"/>
                      <a:gd name="connsiteY33" fmla="*/ 9369 h 10000"/>
                      <a:gd name="connsiteX0" fmla="*/ 10015 w 10055"/>
                      <a:gd name="connsiteY0" fmla="*/ 9369 h 10056"/>
                      <a:gd name="connsiteX1" fmla="*/ 9003 w 10055"/>
                      <a:gd name="connsiteY1" fmla="*/ 7838 h 10056"/>
                      <a:gd name="connsiteX2" fmla="*/ 9003 w 10055"/>
                      <a:gd name="connsiteY2" fmla="*/ 7838 h 10056"/>
                      <a:gd name="connsiteX3" fmla="*/ 8962 w 10055"/>
                      <a:gd name="connsiteY3" fmla="*/ 7748 h 10056"/>
                      <a:gd name="connsiteX4" fmla="*/ 8840 w 10055"/>
                      <a:gd name="connsiteY4" fmla="*/ 7658 h 10056"/>
                      <a:gd name="connsiteX5" fmla="*/ 8719 w 10055"/>
                      <a:gd name="connsiteY5" fmla="*/ 7387 h 10056"/>
                      <a:gd name="connsiteX6" fmla="*/ 8638 w 10055"/>
                      <a:gd name="connsiteY6" fmla="*/ 7117 h 10056"/>
                      <a:gd name="connsiteX7" fmla="*/ 8557 w 10055"/>
                      <a:gd name="connsiteY7" fmla="*/ 6937 h 10056"/>
                      <a:gd name="connsiteX8" fmla="*/ 8517 w 10055"/>
                      <a:gd name="connsiteY8" fmla="*/ 6306 h 10056"/>
                      <a:gd name="connsiteX9" fmla="*/ 8476 w 10055"/>
                      <a:gd name="connsiteY9" fmla="*/ 5315 h 10056"/>
                      <a:gd name="connsiteX10" fmla="*/ 8395 w 10055"/>
                      <a:gd name="connsiteY10" fmla="*/ 3964 h 10056"/>
                      <a:gd name="connsiteX11" fmla="*/ 8314 w 10055"/>
                      <a:gd name="connsiteY11" fmla="*/ 2523 h 10056"/>
                      <a:gd name="connsiteX12" fmla="*/ 8274 w 10055"/>
                      <a:gd name="connsiteY12" fmla="*/ 1261 h 10056"/>
                      <a:gd name="connsiteX13" fmla="*/ 8274 w 10055"/>
                      <a:gd name="connsiteY13" fmla="*/ 360 h 10056"/>
                      <a:gd name="connsiteX14" fmla="*/ 8274 w 10055"/>
                      <a:gd name="connsiteY14" fmla="*/ 0 h 10056"/>
                      <a:gd name="connsiteX15" fmla="*/ 1796 w 10055"/>
                      <a:gd name="connsiteY15" fmla="*/ 0 h 10056"/>
                      <a:gd name="connsiteX16" fmla="*/ 1108 w 10055"/>
                      <a:gd name="connsiteY16" fmla="*/ 7748 h 10056"/>
                      <a:gd name="connsiteX17" fmla="*/ 0 w 10055"/>
                      <a:gd name="connsiteY17" fmla="*/ 9247 h 10056"/>
                      <a:gd name="connsiteX18" fmla="*/ 4427 w 10055"/>
                      <a:gd name="connsiteY18" fmla="*/ 10000 h 10056"/>
                      <a:gd name="connsiteX19" fmla="*/ 5602 w 10055"/>
                      <a:gd name="connsiteY19" fmla="*/ 10000 h 10056"/>
                      <a:gd name="connsiteX20" fmla="*/ 6776 w 10055"/>
                      <a:gd name="connsiteY20" fmla="*/ 10000 h 10056"/>
                      <a:gd name="connsiteX21" fmla="*/ 7828 w 10055"/>
                      <a:gd name="connsiteY21" fmla="*/ 10000 h 10056"/>
                      <a:gd name="connsiteX22" fmla="*/ 8678 w 10055"/>
                      <a:gd name="connsiteY22" fmla="*/ 10000 h 10056"/>
                      <a:gd name="connsiteX23" fmla="*/ 9326 w 10055"/>
                      <a:gd name="connsiteY23" fmla="*/ 10000 h 10056"/>
                      <a:gd name="connsiteX24" fmla="*/ 9650 w 10055"/>
                      <a:gd name="connsiteY24" fmla="*/ 10000 h 10056"/>
                      <a:gd name="connsiteX25" fmla="*/ 9772 w 10055"/>
                      <a:gd name="connsiteY25" fmla="*/ 10000 h 10056"/>
                      <a:gd name="connsiteX26" fmla="*/ 9934 w 10055"/>
                      <a:gd name="connsiteY26" fmla="*/ 9820 h 10056"/>
                      <a:gd name="connsiteX27" fmla="*/ 10015 w 10055"/>
                      <a:gd name="connsiteY27" fmla="*/ 9730 h 10056"/>
                      <a:gd name="connsiteX28" fmla="*/ 10055 w 10055"/>
                      <a:gd name="connsiteY28" fmla="*/ 9640 h 10056"/>
                      <a:gd name="connsiteX29" fmla="*/ 10055 w 10055"/>
                      <a:gd name="connsiteY29" fmla="*/ 9550 h 10056"/>
                      <a:gd name="connsiteX30" fmla="*/ 10015 w 10055"/>
                      <a:gd name="connsiteY30" fmla="*/ 9369 h 10056"/>
                      <a:gd name="connsiteX31" fmla="*/ 10015 w 10055"/>
                      <a:gd name="connsiteY31" fmla="*/ 9369 h 10056"/>
                      <a:gd name="connsiteX32" fmla="*/ 10015 w 10055"/>
                      <a:gd name="connsiteY32" fmla="*/ 9369 h 10056"/>
                      <a:gd name="connsiteX0" fmla="*/ 10015 w 10055"/>
                      <a:gd name="connsiteY0" fmla="*/ 9369 h 10000"/>
                      <a:gd name="connsiteX1" fmla="*/ 9003 w 10055"/>
                      <a:gd name="connsiteY1" fmla="*/ 7838 h 10000"/>
                      <a:gd name="connsiteX2" fmla="*/ 9003 w 10055"/>
                      <a:gd name="connsiteY2" fmla="*/ 7838 h 10000"/>
                      <a:gd name="connsiteX3" fmla="*/ 8962 w 10055"/>
                      <a:gd name="connsiteY3" fmla="*/ 7748 h 10000"/>
                      <a:gd name="connsiteX4" fmla="*/ 8840 w 10055"/>
                      <a:gd name="connsiteY4" fmla="*/ 7658 h 10000"/>
                      <a:gd name="connsiteX5" fmla="*/ 8719 w 10055"/>
                      <a:gd name="connsiteY5" fmla="*/ 7387 h 10000"/>
                      <a:gd name="connsiteX6" fmla="*/ 8638 w 10055"/>
                      <a:gd name="connsiteY6" fmla="*/ 7117 h 10000"/>
                      <a:gd name="connsiteX7" fmla="*/ 8557 w 10055"/>
                      <a:gd name="connsiteY7" fmla="*/ 6937 h 10000"/>
                      <a:gd name="connsiteX8" fmla="*/ 8517 w 10055"/>
                      <a:gd name="connsiteY8" fmla="*/ 6306 h 10000"/>
                      <a:gd name="connsiteX9" fmla="*/ 8476 w 10055"/>
                      <a:gd name="connsiteY9" fmla="*/ 5315 h 10000"/>
                      <a:gd name="connsiteX10" fmla="*/ 8395 w 10055"/>
                      <a:gd name="connsiteY10" fmla="*/ 3964 h 10000"/>
                      <a:gd name="connsiteX11" fmla="*/ 8314 w 10055"/>
                      <a:gd name="connsiteY11" fmla="*/ 2523 h 10000"/>
                      <a:gd name="connsiteX12" fmla="*/ 8274 w 10055"/>
                      <a:gd name="connsiteY12" fmla="*/ 1261 h 10000"/>
                      <a:gd name="connsiteX13" fmla="*/ 8274 w 10055"/>
                      <a:gd name="connsiteY13" fmla="*/ 360 h 10000"/>
                      <a:gd name="connsiteX14" fmla="*/ 8274 w 10055"/>
                      <a:gd name="connsiteY14" fmla="*/ 0 h 10000"/>
                      <a:gd name="connsiteX15" fmla="*/ 1796 w 10055"/>
                      <a:gd name="connsiteY15" fmla="*/ 0 h 10000"/>
                      <a:gd name="connsiteX16" fmla="*/ 1108 w 10055"/>
                      <a:gd name="connsiteY16" fmla="*/ 7748 h 10000"/>
                      <a:gd name="connsiteX17" fmla="*/ 0 w 10055"/>
                      <a:gd name="connsiteY17" fmla="*/ 9247 h 10000"/>
                      <a:gd name="connsiteX18" fmla="*/ 5602 w 10055"/>
                      <a:gd name="connsiteY18" fmla="*/ 10000 h 10000"/>
                      <a:gd name="connsiteX19" fmla="*/ 6776 w 10055"/>
                      <a:gd name="connsiteY19" fmla="*/ 10000 h 10000"/>
                      <a:gd name="connsiteX20" fmla="*/ 7828 w 10055"/>
                      <a:gd name="connsiteY20" fmla="*/ 10000 h 10000"/>
                      <a:gd name="connsiteX21" fmla="*/ 8678 w 10055"/>
                      <a:gd name="connsiteY21" fmla="*/ 10000 h 10000"/>
                      <a:gd name="connsiteX22" fmla="*/ 9326 w 10055"/>
                      <a:gd name="connsiteY22" fmla="*/ 10000 h 10000"/>
                      <a:gd name="connsiteX23" fmla="*/ 9650 w 10055"/>
                      <a:gd name="connsiteY23" fmla="*/ 10000 h 10000"/>
                      <a:gd name="connsiteX24" fmla="*/ 9772 w 10055"/>
                      <a:gd name="connsiteY24" fmla="*/ 10000 h 10000"/>
                      <a:gd name="connsiteX25" fmla="*/ 9934 w 10055"/>
                      <a:gd name="connsiteY25" fmla="*/ 9820 h 10000"/>
                      <a:gd name="connsiteX26" fmla="*/ 10015 w 10055"/>
                      <a:gd name="connsiteY26" fmla="*/ 9730 h 10000"/>
                      <a:gd name="connsiteX27" fmla="*/ 10055 w 10055"/>
                      <a:gd name="connsiteY27" fmla="*/ 9640 h 10000"/>
                      <a:gd name="connsiteX28" fmla="*/ 10055 w 10055"/>
                      <a:gd name="connsiteY28" fmla="*/ 9550 h 10000"/>
                      <a:gd name="connsiteX29" fmla="*/ 10015 w 10055"/>
                      <a:gd name="connsiteY29" fmla="*/ 9369 h 10000"/>
                      <a:gd name="connsiteX30" fmla="*/ 10015 w 10055"/>
                      <a:gd name="connsiteY30" fmla="*/ 9369 h 10000"/>
                      <a:gd name="connsiteX31" fmla="*/ 10015 w 10055"/>
                      <a:gd name="connsiteY31" fmla="*/ 9369 h 10000"/>
                      <a:gd name="connsiteX0" fmla="*/ 10015 w 10055"/>
                      <a:gd name="connsiteY0" fmla="*/ 9369 h 10000"/>
                      <a:gd name="connsiteX1" fmla="*/ 9003 w 10055"/>
                      <a:gd name="connsiteY1" fmla="*/ 7838 h 10000"/>
                      <a:gd name="connsiteX2" fmla="*/ 9003 w 10055"/>
                      <a:gd name="connsiteY2" fmla="*/ 7838 h 10000"/>
                      <a:gd name="connsiteX3" fmla="*/ 8962 w 10055"/>
                      <a:gd name="connsiteY3" fmla="*/ 7748 h 10000"/>
                      <a:gd name="connsiteX4" fmla="*/ 8840 w 10055"/>
                      <a:gd name="connsiteY4" fmla="*/ 7658 h 10000"/>
                      <a:gd name="connsiteX5" fmla="*/ 8719 w 10055"/>
                      <a:gd name="connsiteY5" fmla="*/ 7387 h 10000"/>
                      <a:gd name="connsiteX6" fmla="*/ 8638 w 10055"/>
                      <a:gd name="connsiteY6" fmla="*/ 7117 h 10000"/>
                      <a:gd name="connsiteX7" fmla="*/ 8557 w 10055"/>
                      <a:gd name="connsiteY7" fmla="*/ 6937 h 10000"/>
                      <a:gd name="connsiteX8" fmla="*/ 8517 w 10055"/>
                      <a:gd name="connsiteY8" fmla="*/ 6306 h 10000"/>
                      <a:gd name="connsiteX9" fmla="*/ 8476 w 10055"/>
                      <a:gd name="connsiteY9" fmla="*/ 5315 h 10000"/>
                      <a:gd name="connsiteX10" fmla="*/ 8395 w 10055"/>
                      <a:gd name="connsiteY10" fmla="*/ 3964 h 10000"/>
                      <a:gd name="connsiteX11" fmla="*/ 8314 w 10055"/>
                      <a:gd name="connsiteY11" fmla="*/ 2523 h 10000"/>
                      <a:gd name="connsiteX12" fmla="*/ 8274 w 10055"/>
                      <a:gd name="connsiteY12" fmla="*/ 1261 h 10000"/>
                      <a:gd name="connsiteX13" fmla="*/ 8274 w 10055"/>
                      <a:gd name="connsiteY13" fmla="*/ 360 h 10000"/>
                      <a:gd name="connsiteX14" fmla="*/ 8274 w 10055"/>
                      <a:gd name="connsiteY14" fmla="*/ 0 h 10000"/>
                      <a:gd name="connsiteX15" fmla="*/ 1796 w 10055"/>
                      <a:gd name="connsiteY15" fmla="*/ 0 h 10000"/>
                      <a:gd name="connsiteX16" fmla="*/ 1108 w 10055"/>
                      <a:gd name="connsiteY16" fmla="*/ 7748 h 10000"/>
                      <a:gd name="connsiteX17" fmla="*/ 0 w 10055"/>
                      <a:gd name="connsiteY17" fmla="*/ 9247 h 10000"/>
                      <a:gd name="connsiteX18" fmla="*/ 6776 w 10055"/>
                      <a:gd name="connsiteY18" fmla="*/ 10000 h 10000"/>
                      <a:gd name="connsiteX19" fmla="*/ 7828 w 10055"/>
                      <a:gd name="connsiteY19" fmla="*/ 10000 h 10000"/>
                      <a:gd name="connsiteX20" fmla="*/ 8678 w 10055"/>
                      <a:gd name="connsiteY20" fmla="*/ 10000 h 10000"/>
                      <a:gd name="connsiteX21" fmla="*/ 9326 w 10055"/>
                      <a:gd name="connsiteY21" fmla="*/ 10000 h 10000"/>
                      <a:gd name="connsiteX22" fmla="*/ 9650 w 10055"/>
                      <a:gd name="connsiteY22" fmla="*/ 10000 h 10000"/>
                      <a:gd name="connsiteX23" fmla="*/ 9772 w 10055"/>
                      <a:gd name="connsiteY23" fmla="*/ 10000 h 10000"/>
                      <a:gd name="connsiteX24" fmla="*/ 9934 w 10055"/>
                      <a:gd name="connsiteY24" fmla="*/ 9820 h 10000"/>
                      <a:gd name="connsiteX25" fmla="*/ 10015 w 10055"/>
                      <a:gd name="connsiteY25" fmla="*/ 9730 h 10000"/>
                      <a:gd name="connsiteX26" fmla="*/ 10055 w 10055"/>
                      <a:gd name="connsiteY26" fmla="*/ 9640 h 10000"/>
                      <a:gd name="connsiteX27" fmla="*/ 10055 w 10055"/>
                      <a:gd name="connsiteY27" fmla="*/ 9550 h 10000"/>
                      <a:gd name="connsiteX28" fmla="*/ 10015 w 10055"/>
                      <a:gd name="connsiteY28" fmla="*/ 9369 h 10000"/>
                      <a:gd name="connsiteX29" fmla="*/ 10015 w 10055"/>
                      <a:gd name="connsiteY29" fmla="*/ 9369 h 10000"/>
                      <a:gd name="connsiteX30" fmla="*/ 10015 w 10055"/>
                      <a:gd name="connsiteY30" fmla="*/ 9369 h 10000"/>
                      <a:gd name="connsiteX0" fmla="*/ 10015 w 10055"/>
                      <a:gd name="connsiteY0" fmla="*/ 9369 h 10000"/>
                      <a:gd name="connsiteX1" fmla="*/ 9003 w 10055"/>
                      <a:gd name="connsiteY1" fmla="*/ 7838 h 10000"/>
                      <a:gd name="connsiteX2" fmla="*/ 9003 w 10055"/>
                      <a:gd name="connsiteY2" fmla="*/ 7838 h 10000"/>
                      <a:gd name="connsiteX3" fmla="*/ 8962 w 10055"/>
                      <a:gd name="connsiteY3" fmla="*/ 7748 h 10000"/>
                      <a:gd name="connsiteX4" fmla="*/ 8840 w 10055"/>
                      <a:gd name="connsiteY4" fmla="*/ 7658 h 10000"/>
                      <a:gd name="connsiteX5" fmla="*/ 8719 w 10055"/>
                      <a:gd name="connsiteY5" fmla="*/ 7387 h 10000"/>
                      <a:gd name="connsiteX6" fmla="*/ 8638 w 10055"/>
                      <a:gd name="connsiteY6" fmla="*/ 7117 h 10000"/>
                      <a:gd name="connsiteX7" fmla="*/ 8557 w 10055"/>
                      <a:gd name="connsiteY7" fmla="*/ 6937 h 10000"/>
                      <a:gd name="connsiteX8" fmla="*/ 8517 w 10055"/>
                      <a:gd name="connsiteY8" fmla="*/ 6306 h 10000"/>
                      <a:gd name="connsiteX9" fmla="*/ 8476 w 10055"/>
                      <a:gd name="connsiteY9" fmla="*/ 5315 h 10000"/>
                      <a:gd name="connsiteX10" fmla="*/ 8395 w 10055"/>
                      <a:gd name="connsiteY10" fmla="*/ 3964 h 10000"/>
                      <a:gd name="connsiteX11" fmla="*/ 8314 w 10055"/>
                      <a:gd name="connsiteY11" fmla="*/ 2523 h 10000"/>
                      <a:gd name="connsiteX12" fmla="*/ 8274 w 10055"/>
                      <a:gd name="connsiteY12" fmla="*/ 1261 h 10000"/>
                      <a:gd name="connsiteX13" fmla="*/ 8274 w 10055"/>
                      <a:gd name="connsiteY13" fmla="*/ 360 h 10000"/>
                      <a:gd name="connsiteX14" fmla="*/ 8274 w 10055"/>
                      <a:gd name="connsiteY14" fmla="*/ 0 h 10000"/>
                      <a:gd name="connsiteX15" fmla="*/ 1796 w 10055"/>
                      <a:gd name="connsiteY15" fmla="*/ 0 h 10000"/>
                      <a:gd name="connsiteX16" fmla="*/ 1108 w 10055"/>
                      <a:gd name="connsiteY16" fmla="*/ 7748 h 10000"/>
                      <a:gd name="connsiteX17" fmla="*/ 0 w 10055"/>
                      <a:gd name="connsiteY17" fmla="*/ 9247 h 10000"/>
                      <a:gd name="connsiteX18" fmla="*/ 7828 w 10055"/>
                      <a:gd name="connsiteY18" fmla="*/ 10000 h 10000"/>
                      <a:gd name="connsiteX19" fmla="*/ 8678 w 10055"/>
                      <a:gd name="connsiteY19" fmla="*/ 10000 h 10000"/>
                      <a:gd name="connsiteX20" fmla="*/ 9326 w 10055"/>
                      <a:gd name="connsiteY20" fmla="*/ 10000 h 10000"/>
                      <a:gd name="connsiteX21" fmla="*/ 9650 w 10055"/>
                      <a:gd name="connsiteY21" fmla="*/ 10000 h 10000"/>
                      <a:gd name="connsiteX22" fmla="*/ 9772 w 10055"/>
                      <a:gd name="connsiteY22" fmla="*/ 10000 h 10000"/>
                      <a:gd name="connsiteX23" fmla="*/ 9934 w 10055"/>
                      <a:gd name="connsiteY23" fmla="*/ 9820 h 10000"/>
                      <a:gd name="connsiteX24" fmla="*/ 10015 w 10055"/>
                      <a:gd name="connsiteY24" fmla="*/ 9730 h 10000"/>
                      <a:gd name="connsiteX25" fmla="*/ 10055 w 10055"/>
                      <a:gd name="connsiteY25" fmla="*/ 9640 h 10000"/>
                      <a:gd name="connsiteX26" fmla="*/ 10055 w 10055"/>
                      <a:gd name="connsiteY26" fmla="*/ 9550 h 10000"/>
                      <a:gd name="connsiteX27" fmla="*/ 10015 w 10055"/>
                      <a:gd name="connsiteY27" fmla="*/ 9369 h 10000"/>
                      <a:gd name="connsiteX28" fmla="*/ 10015 w 10055"/>
                      <a:gd name="connsiteY28" fmla="*/ 9369 h 10000"/>
                      <a:gd name="connsiteX29" fmla="*/ 10015 w 10055"/>
                      <a:gd name="connsiteY29" fmla="*/ 9369 h 10000"/>
                      <a:gd name="connsiteX0" fmla="*/ 10015 w 10055"/>
                      <a:gd name="connsiteY0" fmla="*/ 9369 h 10000"/>
                      <a:gd name="connsiteX1" fmla="*/ 9003 w 10055"/>
                      <a:gd name="connsiteY1" fmla="*/ 7838 h 10000"/>
                      <a:gd name="connsiteX2" fmla="*/ 9003 w 10055"/>
                      <a:gd name="connsiteY2" fmla="*/ 7838 h 10000"/>
                      <a:gd name="connsiteX3" fmla="*/ 8962 w 10055"/>
                      <a:gd name="connsiteY3" fmla="*/ 7748 h 10000"/>
                      <a:gd name="connsiteX4" fmla="*/ 8840 w 10055"/>
                      <a:gd name="connsiteY4" fmla="*/ 7658 h 10000"/>
                      <a:gd name="connsiteX5" fmla="*/ 8719 w 10055"/>
                      <a:gd name="connsiteY5" fmla="*/ 7387 h 10000"/>
                      <a:gd name="connsiteX6" fmla="*/ 8638 w 10055"/>
                      <a:gd name="connsiteY6" fmla="*/ 7117 h 10000"/>
                      <a:gd name="connsiteX7" fmla="*/ 8557 w 10055"/>
                      <a:gd name="connsiteY7" fmla="*/ 6937 h 10000"/>
                      <a:gd name="connsiteX8" fmla="*/ 8517 w 10055"/>
                      <a:gd name="connsiteY8" fmla="*/ 6306 h 10000"/>
                      <a:gd name="connsiteX9" fmla="*/ 8476 w 10055"/>
                      <a:gd name="connsiteY9" fmla="*/ 5315 h 10000"/>
                      <a:gd name="connsiteX10" fmla="*/ 8395 w 10055"/>
                      <a:gd name="connsiteY10" fmla="*/ 3964 h 10000"/>
                      <a:gd name="connsiteX11" fmla="*/ 8314 w 10055"/>
                      <a:gd name="connsiteY11" fmla="*/ 2523 h 10000"/>
                      <a:gd name="connsiteX12" fmla="*/ 8274 w 10055"/>
                      <a:gd name="connsiteY12" fmla="*/ 1261 h 10000"/>
                      <a:gd name="connsiteX13" fmla="*/ 8274 w 10055"/>
                      <a:gd name="connsiteY13" fmla="*/ 360 h 10000"/>
                      <a:gd name="connsiteX14" fmla="*/ 8274 w 10055"/>
                      <a:gd name="connsiteY14" fmla="*/ 0 h 10000"/>
                      <a:gd name="connsiteX15" fmla="*/ 1796 w 10055"/>
                      <a:gd name="connsiteY15" fmla="*/ 0 h 10000"/>
                      <a:gd name="connsiteX16" fmla="*/ 1108 w 10055"/>
                      <a:gd name="connsiteY16" fmla="*/ 7748 h 10000"/>
                      <a:gd name="connsiteX17" fmla="*/ 0 w 10055"/>
                      <a:gd name="connsiteY17" fmla="*/ 9247 h 10000"/>
                      <a:gd name="connsiteX18" fmla="*/ 8678 w 10055"/>
                      <a:gd name="connsiteY18" fmla="*/ 10000 h 10000"/>
                      <a:gd name="connsiteX19" fmla="*/ 9326 w 10055"/>
                      <a:gd name="connsiteY19" fmla="*/ 10000 h 10000"/>
                      <a:gd name="connsiteX20" fmla="*/ 9650 w 10055"/>
                      <a:gd name="connsiteY20" fmla="*/ 10000 h 10000"/>
                      <a:gd name="connsiteX21" fmla="*/ 9772 w 10055"/>
                      <a:gd name="connsiteY21" fmla="*/ 10000 h 10000"/>
                      <a:gd name="connsiteX22" fmla="*/ 9934 w 10055"/>
                      <a:gd name="connsiteY22" fmla="*/ 9820 h 10000"/>
                      <a:gd name="connsiteX23" fmla="*/ 10015 w 10055"/>
                      <a:gd name="connsiteY23" fmla="*/ 9730 h 10000"/>
                      <a:gd name="connsiteX24" fmla="*/ 10055 w 10055"/>
                      <a:gd name="connsiteY24" fmla="*/ 9640 h 10000"/>
                      <a:gd name="connsiteX25" fmla="*/ 10055 w 10055"/>
                      <a:gd name="connsiteY25" fmla="*/ 9550 h 10000"/>
                      <a:gd name="connsiteX26" fmla="*/ 10015 w 10055"/>
                      <a:gd name="connsiteY26" fmla="*/ 9369 h 10000"/>
                      <a:gd name="connsiteX27" fmla="*/ 10015 w 10055"/>
                      <a:gd name="connsiteY27" fmla="*/ 9369 h 10000"/>
                      <a:gd name="connsiteX28" fmla="*/ 10015 w 10055"/>
                      <a:gd name="connsiteY28" fmla="*/ 9369 h 10000"/>
                      <a:gd name="connsiteX0" fmla="*/ 10015 w 10055"/>
                      <a:gd name="connsiteY0" fmla="*/ 9369 h 10000"/>
                      <a:gd name="connsiteX1" fmla="*/ 9003 w 10055"/>
                      <a:gd name="connsiteY1" fmla="*/ 7838 h 10000"/>
                      <a:gd name="connsiteX2" fmla="*/ 9003 w 10055"/>
                      <a:gd name="connsiteY2" fmla="*/ 7838 h 10000"/>
                      <a:gd name="connsiteX3" fmla="*/ 8962 w 10055"/>
                      <a:gd name="connsiteY3" fmla="*/ 7748 h 10000"/>
                      <a:gd name="connsiteX4" fmla="*/ 8840 w 10055"/>
                      <a:gd name="connsiteY4" fmla="*/ 7658 h 10000"/>
                      <a:gd name="connsiteX5" fmla="*/ 8719 w 10055"/>
                      <a:gd name="connsiteY5" fmla="*/ 7387 h 10000"/>
                      <a:gd name="connsiteX6" fmla="*/ 8638 w 10055"/>
                      <a:gd name="connsiteY6" fmla="*/ 7117 h 10000"/>
                      <a:gd name="connsiteX7" fmla="*/ 8557 w 10055"/>
                      <a:gd name="connsiteY7" fmla="*/ 6937 h 10000"/>
                      <a:gd name="connsiteX8" fmla="*/ 8517 w 10055"/>
                      <a:gd name="connsiteY8" fmla="*/ 6306 h 10000"/>
                      <a:gd name="connsiteX9" fmla="*/ 8476 w 10055"/>
                      <a:gd name="connsiteY9" fmla="*/ 5315 h 10000"/>
                      <a:gd name="connsiteX10" fmla="*/ 8395 w 10055"/>
                      <a:gd name="connsiteY10" fmla="*/ 3964 h 10000"/>
                      <a:gd name="connsiteX11" fmla="*/ 8314 w 10055"/>
                      <a:gd name="connsiteY11" fmla="*/ 2523 h 10000"/>
                      <a:gd name="connsiteX12" fmla="*/ 8274 w 10055"/>
                      <a:gd name="connsiteY12" fmla="*/ 1261 h 10000"/>
                      <a:gd name="connsiteX13" fmla="*/ 8274 w 10055"/>
                      <a:gd name="connsiteY13" fmla="*/ 360 h 10000"/>
                      <a:gd name="connsiteX14" fmla="*/ 8274 w 10055"/>
                      <a:gd name="connsiteY14" fmla="*/ 0 h 10000"/>
                      <a:gd name="connsiteX15" fmla="*/ 1796 w 10055"/>
                      <a:gd name="connsiteY15" fmla="*/ 0 h 10000"/>
                      <a:gd name="connsiteX16" fmla="*/ 1108 w 10055"/>
                      <a:gd name="connsiteY16" fmla="*/ 7748 h 10000"/>
                      <a:gd name="connsiteX17" fmla="*/ 0 w 10055"/>
                      <a:gd name="connsiteY17" fmla="*/ 9247 h 10000"/>
                      <a:gd name="connsiteX18" fmla="*/ 9326 w 10055"/>
                      <a:gd name="connsiteY18" fmla="*/ 10000 h 10000"/>
                      <a:gd name="connsiteX19" fmla="*/ 9650 w 10055"/>
                      <a:gd name="connsiteY19" fmla="*/ 10000 h 10000"/>
                      <a:gd name="connsiteX20" fmla="*/ 9772 w 10055"/>
                      <a:gd name="connsiteY20" fmla="*/ 10000 h 10000"/>
                      <a:gd name="connsiteX21" fmla="*/ 9934 w 10055"/>
                      <a:gd name="connsiteY21" fmla="*/ 9820 h 10000"/>
                      <a:gd name="connsiteX22" fmla="*/ 10015 w 10055"/>
                      <a:gd name="connsiteY22" fmla="*/ 9730 h 10000"/>
                      <a:gd name="connsiteX23" fmla="*/ 10055 w 10055"/>
                      <a:gd name="connsiteY23" fmla="*/ 9640 h 10000"/>
                      <a:gd name="connsiteX24" fmla="*/ 10055 w 10055"/>
                      <a:gd name="connsiteY24" fmla="*/ 9550 h 10000"/>
                      <a:gd name="connsiteX25" fmla="*/ 10015 w 10055"/>
                      <a:gd name="connsiteY25" fmla="*/ 9369 h 10000"/>
                      <a:gd name="connsiteX26" fmla="*/ 10015 w 10055"/>
                      <a:gd name="connsiteY26" fmla="*/ 9369 h 10000"/>
                      <a:gd name="connsiteX27" fmla="*/ 10015 w 10055"/>
                      <a:gd name="connsiteY27" fmla="*/ 9369 h 10000"/>
                      <a:gd name="connsiteX0" fmla="*/ 10015 w 10055"/>
                      <a:gd name="connsiteY0" fmla="*/ 9369 h 10000"/>
                      <a:gd name="connsiteX1" fmla="*/ 9003 w 10055"/>
                      <a:gd name="connsiteY1" fmla="*/ 7838 h 10000"/>
                      <a:gd name="connsiteX2" fmla="*/ 9003 w 10055"/>
                      <a:gd name="connsiteY2" fmla="*/ 7838 h 10000"/>
                      <a:gd name="connsiteX3" fmla="*/ 8962 w 10055"/>
                      <a:gd name="connsiteY3" fmla="*/ 7748 h 10000"/>
                      <a:gd name="connsiteX4" fmla="*/ 8840 w 10055"/>
                      <a:gd name="connsiteY4" fmla="*/ 7658 h 10000"/>
                      <a:gd name="connsiteX5" fmla="*/ 8719 w 10055"/>
                      <a:gd name="connsiteY5" fmla="*/ 7387 h 10000"/>
                      <a:gd name="connsiteX6" fmla="*/ 8638 w 10055"/>
                      <a:gd name="connsiteY6" fmla="*/ 7117 h 10000"/>
                      <a:gd name="connsiteX7" fmla="*/ 8557 w 10055"/>
                      <a:gd name="connsiteY7" fmla="*/ 6937 h 10000"/>
                      <a:gd name="connsiteX8" fmla="*/ 8517 w 10055"/>
                      <a:gd name="connsiteY8" fmla="*/ 6306 h 10000"/>
                      <a:gd name="connsiteX9" fmla="*/ 8476 w 10055"/>
                      <a:gd name="connsiteY9" fmla="*/ 5315 h 10000"/>
                      <a:gd name="connsiteX10" fmla="*/ 8395 w 10055"/>
                      <a:gd name="connsiteY10" fmla="*/ 3964 h 10000"/>
                      <a:gd name="connsiteX11" fmla="*/ 8314 w 10055"/>
                      <a:gd name="connsiteY11" fmla="*/ 2523 h 10000"/>
                      <a:gd name="connsiteX12" fmla="*/ 8274 w 10055"/>
                      <a:gd name="connsiteY12" fmla="*/ 1261 h 10000"/>
                      <a:gd name="connsiteX13" fmla="*/ 8274 w 10055"/>
                      <a:gd name="connsiteY13" fmla="*/ 360 h 10000"/>
                      <a:gd name="connsiteX14" fmla="*/ 8274 w 10055"/>
                      <a:gd name="connsiteY14" fmla="*/ 0 h 10000"/>
                      <a:gd name="connsiteX15" fmla="*/ 1796 w 10055"/>
                      <a:gd name="connsiteY15" fmla="*/ 0 h 10000"/>
                      <a:gd name="connsiteX16" fmla="*/ 1108 w 10055"/>
                      <a:gd name="connsiteY16" fmla="*/ 7748 h 10000"/>
                      <a:gd name="connsiteX17" fmla="*/ 0 w 10055"/>
                      <a:gd name="connsiteY17" fmla="*/ 9247 h 10000"/>
                      <a:gd name="connsiteX18" fmla="*/ 9650 w 10055"/>
                      <a:gd name="connsiteY18" fmla="*/ 10000 h 10000"/>
                      <a:gd name="connsiteX19" fmla="*/ 9772 w 10055"/>
                      <a:gd name="connsiteY19" fmla="*/ 10000 h 10000"/>
                      <a:gd name="connsiteX20" fmla="*/ 9934 w 10055"/>
                      <a:gd name="connsiteY20" fmla="*/ 9820 h 10000"/>
                      <a:gd name="connsiteX21" fmla="*/ 10015 w 10055"/>
                      <a:gd name="connsiteY21" fmla="*/ 9730 h 10000"/>
                      <a:gd name="connsiteX22" fmla="*/ 10055 w 10055"/>
                      <a:gd name="connsiteY22" fmla="*/ 9640 h 10000"/>
                      <a:gd name="connsiteX23" fmla="*/ 10055 w 10055"/>
                      <a:gd name="connsiteY23" fmla="*/ 9550 h 10000"/>
                      <a:gd name="connsiteX24" fmla="*/ 10015 w 10055"/>
                      <a:gd name="connsiteY24" fmla="*/ 9369 h 10000"/>
                      <a:gd name="connsiteX25" fmla="*/ 10015 w 10055"/>
                      <a:gd name="connsiteY25" fmla="*/ 9369 h 10000"/>
                      <a:gd name="connsiteX26" fmla="*/ 10015 w 10055"/>
                      <a:gd name="connsiteY26" fmla="*/ 9369 h 10000"/>
                      <a:gd name="connsiteX0" fmla="*/ 10015 w 10055"/>
                      <a:gd name="connsiteY0" fmla="*/ 9369 h 10000"/>
                      <a:gd name="connsiteX1" fmla="*/ 9003 w 10055"/>
                      <a:gd name="connsiteY1" fmla="*/ 7838 h 10000"/>
                      <a:gd name="connsiteX2" fmla="*/ 9003 w 10055"/>
                      <a:gd name="connsiteY2" fmla="*/ 7838 h 10000"/>
                      <a:gd name="connsiteX3" fmla="*/ 8962 w 10055"/>
                      <a:gd name="connsiteY3" fmla="*/ 7748 h 10000"/>
                      <a:gd name="connsiteX4" fmla="*/ 8840 w 10055"/>
                      <a:gd name="connsiteY4" fmla="*/ 7658 h 10000"/>
                      <a:gd name="connsiteX5" fmla="*/ 8719 w 10055"/>
                      <a:gd name="connsiteY5" fmla="*/ 7387 h 10000"/>
                      <a:gd name="connsiteX6" fmla="*/ 8638 w 10055"/>
                      <a:gd name="connsiteY6" fmla="*/ 7117 h 10000"/>
                      <a:gd name="connsiteX7" fmla="*/ 8557 w 10055"/>
                      <a:gd name="connsiteY7" fmla="*/ 6937 h 10000"/>
                      <a:gd name="connsiteX8" fmla="*/ 8517 w 10055"/>
                      <a:gd name="connsiteY8" fmla="*/ 6306 h 10000"/>
                      <a:gd name="connsiteX9" fmla="*/ 8476 w 10055"/>
                      <a:gd name="connsiteY9" fmla="*/ 5315 h 10000"/>
                      <a:gd name="connsiteX10" fmla="*/ 8395 w 10055"/>
                      <a:gd name="connsiteY10" fmla="*/ 3964 h 10000"/>
                      <a:gd name="connsiteX11" fmla="*/ 8314 w 10055"/>
                      <a:gd name="connsiteY11" fmla="*/ 2523 h 10000"/>
                      <a:gd name="connsiteX12" fmla="*/ 8274 w 10055"/>
                      <a:gd name="connsiteY12" fmla="*/ 1261 h 10000"/>
                      <a:gd name="connsiteX13" fmla="*/ 8274 w 10055"/>
                      <a:gd name="connsiteY13" fmla="*/ 360 h 10000"/>
                      <a:gd name="connsiteX14" fmla="*/ 8274 w 10055"/>
                      <a:gd name="connsiteY14" fmla="*/ 0 h 10000"/>
                      <a:gd name="connsiteX15" fmla="*/ 1796 w 10055"/>
                      <a:gd name="connsiteY15" fmla="*/ 0 h 10000"/>
                      <a:gd name="connsiteX16" fmla="*/ 1108 w 10055"/>
                      <a:gd name="connsiteY16" fmla="*/ 7748 h 10000"/>
                      <a:gd name="connsiteX17" fmla="*/ 0 w 10055"/>
                      <a:gd name="connsiteY17" fmla="*/ 9247 h 10000"/>
                      <a:gd name="connsiteX18" fmla="*/ 9772 w 10055"/>
                      <a:gd name="connsiteY18" fmla="*/ 10000 h 10000"/>
                      <a:gd name="connsiteX19" fmla="*/ 9934 w 10055"/>
                      <a:gd name="connsiteY19" fmla="*/ 9820 h 10000"/>
                      <a:gd name="connsiteX20" fmla="*/ 10015 w 10055"/>
                      <a:gd name="connsiteY20" fmla="*/ 9730 h 10000"/>
                      <a:gd name="connsiteX21" fmla="*/ 10055 w 10055"/>
                      <a:gd name="connsiteY21" fmla="*/ 9640 h 10000"/>
                      <a:gd name="connsiteX22" fmla="*/ 10055 w 10055"/>
                      <a:gd name="connsiteY22" fmla="*/ 9550 h 10000"/>
                      <a:gd name="connsiteX23" fmla="*/ 10015 w 10055"/>
                      <a:gd name="connsiteY23" fmla="*/ 9369 h 10000"/>
                      <a:gd name="connsiteX24" fmla="*/ 10015 w 10055"/>
                      <a:gd name="connsiteY24" fmla="*/ 9369 h 10000"/>
                      <a:gd name="connsiteX25" fmla="*/ 10015 w 10055"/>
                      <a:gd name="connsiteY25" fmla="*/ 9369 h 10000"/>
                      <a:gd name="connsiteX0" fmla="*/ 10015 w 10055"/>
                      <a:gd name="connsiteY0" fmla="*/ 9369 h 9820"/>
                      <a:gd name="connsiteX1" fmla="*/ 9003 w 10055"/>
                      <a:gd name="connsiteY1" fmla="*/ 7838 h 9820"/>
                      <a:gd name="connsiteX2" fmla="*/ 9003 w 10055"/>
                      <a:gd name="connsiteY2" fmla="*/ 7838 h 9820"/>
                      <a:gd name="connsiteX3" fmla="*/ 8962 w 10055"/>
                      <a:gd name="connsiteY3" fmla="*/ 7748 h 9820"/>
                      <a:gd name="connsiteX4" fmla="*/ 8840 w 10055"/>
                      <a:gd name="connsiteY4" fmla="*/ 7658 h 9820"/>
                      <a:gd name="connsiteX5" fmla="*/ 8719 w 10055"/>
                      <a:gd name="connsiteY5" fmla="*/ 7387 h 9820"/>
                      <a:gd name="connsiteX6" fmla="*/ 8638 w 10055"/>
                      <a:gd name="connsiteY6" fmla="*/ 7117 h 9820"/>
                      <a:gd name="connsiteX7" fmla="*/ 8557 w 10055"/>
                      <a:gd name="connsiteY7" fmla="*/ 6937 h 9820"/>
                      <a:gd name="connsiteX8" fmla="*/ 8517 w 10055"/>
                      <a:gd name="connsiteY8" fmla="*/ 6306 h 9820"/>
                      <a:gd name="connsiteX9" fmla="*/ 8476 w 10055"/>
                      <a:gd name="connsiteY9" fmla="*/ 5315 h 9820"/>
                      <a:gd name="connsiteX10" fmla="*/ 8395 w 10055"/>
                      <a:gd name="connsiteY10" fmla="*/ 3964 h 9820"/>
                      <a:gd name="connsiteX11" fmla="*/ 8314 w 10055"/>
                      <a:gd name="connsiteY11" fmla="*/ 2523 h 9820"/>
                      <a:gd name="connsiteX12" fmla="*/ 8274 w 10055"/>
                      <a:gd name="connsiteY12" fmla="*/ 1261 h 9820"/>
                      <a:gd name="connsiteX13" fmla="*/ 8274 w 10055"/>
                      <a:gd name="connsiteY13" fmla="*/ 360 h 9820"/>
                      <a:gd name="connsiteX14" fmla="*/ 8274 w 10055"/>
                      <a:gd name="connsiteY14" fmla="*/ 0 h 9820"/>
                      <a:gd name="connsiteX15" fmla="*/ 1796 w 10055"/>
                      <a:gd name="connsiteY15" fmla="*/ 0 h 9820"/>
                      <a:gd name="connsiteX16" fmla="*/ 1108 w 10055"/>
                      <a:gd name="connsiteY16" fmla="*/ 7748 h 9820"/>
                      <a:gd name="connsiteX17" fmla="*/ 0 w 10055"/>
                      <a:gd name="connsiteY17" fmla="*/ 9247 h 9820"/>
                      <a:gd name="connsiteX18" fmla="*/ 9934 w 10055"/>
                      <a:gd name="connsiteY18" fmla="*/ 9820 h 9820"/>
                      <a:gd name="connsiteX19" fmla="*/ 10015 w 10055"/>
                      <a:gd name="connsiteY19" fmla="*/ 9730 h 9820"/>
                      <a:gd name="connsiteX20" fmla="*/ 10055 w 10055"/>
                      <a:gd name="connsiteY20" fmla="*/ 9640 h 9820"/>
                      <a:gd name="connsiteX21" fmla="*/ 10055 w 10055"/>
                      <a:gd name="connsiteY21" fmla="*/ 9550 h 9820"/>
                      <a:gd name="connsiteX22" fmla="*/ 10015 w 10055"/>
                      <a:gd name="connsiteY22" fmla="*/ 9369 h 9820"/>
                      <a:gd name="connsiteX23" fmla="*/ 10015 w 10055"/>
                      <a:gd name="connsiteY23" fmla="*/ 9369 h 9820"/>
                      <a:gd name="connsiteX24" fmla="*/ 10015 w 10055"/>
                      <a:gd name="connsiteY24" fmla="*/ 9369 h 9820"/>
                      <a:gd name="connsiteX0" fmla="*/ 9960 w 10000"/>
                      <a:gd name="connsiteY0" fmla="*/ 9541 h 9908"/>
                      <a:gd name="connsiteX1" fmla="*/ 8954 w 10000"/>
                      <a:gd name="connsiteY1" fmla="*/ 7982 h 9908"/>
                      <a:gd name="connsiteX2" fmla="*/ 8954 w 10000"/>
                      <a:gd name="connsiteY2" fmla="*/ 7982 h 9908"/>
                      <a:gd name="connsiteX3" fmla="*/ 8913 w 10000"/>
                      <a:gd name="connsiteY3" fmla="*/ 7890 h 9908"/>
                      <a:gd name="connsiteX4" fmla="*/ 8792 w 10000"/>
                      <a:gd name="connsiteY4" fmla="*/ 7798 h 9908"/>
                      <a:gd name="connsiteX5" fmla="*/ 8671 w 10000"/>
                      <a:gd name="connsiteY5" fmla="*/ 7522 h 9908"/>
                      <a:gd name="connsiteX6" fmla="*/ 8591 w 10000"/>
                      <a:gd name="connsiteY6" fmla="*/ 7247 h 9908"/>
                      <a:gd name="connsiteX7" fmla="*/ 8510 w 10000"/>
                      <a:gd name="connsiteY7" fmla="*/ 7064 h 9908"/>
                      <a:gd name="connsiteX8" fmla="*/ 8470 w 10000"/>
                      <a:gd name="connsiteY8" fmla="*/ 6422 h 9908"/>
                      <a:gd name="connsiteX9" fmla="*/ 8430 w 10000"/>
                      <a:gd name="connsiteY9" fmla="*/ 5412 h 9908"/>
                      <a:gd name="connsiteX10" fmla="*/ 8349 w 10000"/>
                      <a:gd name="connsiteY10" fmla="*/ 4037 h 9908"/>
                      <a:gd name="connsiteX11" fmla="*/ 8269 w 10000"/>
                      <a:gd name="connsiteY11" fmla="*/ 2569 h 9908"/>
                      <a:gd name="connsiteX12" fmla="*/ 8229 w 10000"/>
                      <a:gd name="connsiteY12" fmla="*/ 1284 h 9908"/>
                      <a:gd name="connsiteX13" fmla="*/ 8229 w 10000"/>
                      <a:gd name="connsiteY13" fmla="*/ 367 h 9908"/>
                      <a:gd name="connsiteX14" fmla="*/ 8229 w 10000"/>
                      <a:gd name="connsiteY14" fmla="*/ 0 h 9908"/>
                      <a:gd name="connsiteX15" fmla="*/ 1786 w 10000"/>
                      <a:gd name="connsiteY15" fmla="*/ 0 h 9908"/>
                      <a:gd name="connsiteX16" fmla="*/ 1102 w 10000"/>
                      <a:gd name="connsiteY16" fmla="*/ 7890 h 9908"/>
                      <a:gd name="connsiteX17" fmla="*/ 0 w 10000"/>
                      <a:gd name="connsiteY17" fmla="*/ 9416 h 9908"/>
                      <a:gd name="connsiteX18" fmla="*/ 9960 w 10000"/>
                      <a:gd name="connsiteY18" fmla="*/ 9908 h 9908"/>
                      <a:gd name="connsiteX19" fmla="*/ 10000 w 10000"/>
                      <a:gd name="connsiteY19" fmla="*/ 9817 h 9908"/>
                      <a:gd name="connsiteX20" fmla="*/ 10000 w 10000"/>
                      <a:gd name="connsiteY20" fmla="*/ 9725 h 9908"/>
                      <a:gd name="connsiteX21" fmla="*/ 9960 w 10000"/>
                      <a:gd name="connsiteY21" fmla="*/ 9541 h 9908"/>
                      <a:gd name="connsiteX22" fmla="*/ 9960 w 10000"/>
                      <a:gd name="connsiteY22" fmla="*/ 9541 h 9908"/>
                      <a:gd name="connsiteX23" fmla="*/ 9960 w 10000"/>
                      <a:gd name="connsiteY23" fmla="*/ 9541 h 9908"/>
                      <a:gd name="connsiteX0" fmla="*/ 9960 w 10000"/>
                      <a:gd name="connsiteY0" fmla="*/ 9630 h 10000"/>
                      <a:gd name="connsiteX1" fmla="*/ 8954 w 10000"/>
                      <a:gd name="connsiteY1" fmla="*/ 8056 h 10000"/>
                      <a:gd name="connsiteX2" fmla="*/ 8954 w 10000"/>
                      <a:gd name="connsiteY2" fmla="*/ 8056 h 10000"/>
                      <a:gd name="connsiteX3" fmla="*/ 8913 w 10000"/>
                      <a:gd name="connsiteY3" fmla="*/ 7963 h 10000"/>
                      <a:gd name="connsiteX4" fmla="*/ 8792 w 10000"/>
                      <a:gd name="connsiteY4" fmla="*/ 7870 h 10000"/>
                      <a:gd name="connsiteX5" fmla="*/ 8671 w 10000"/>
                      <a:gd name="connsiteY5" fmla="*/ 7592 h 10000"/>
                      <a:gd name="connsiteX6" fmla="*/ 8591 w 10000"/>
                      <a:gd name="connsiteY6" fmla="*/ 7314 h 10000"/>
                      <a:gd name="connsiteX7" fmla="*/ 8510 w 10000"/>
                      <a:gd name="connsiteY7" fmla="*/ 7130 h 10000"/>
                      <a:gd name="connsiteX8" fmla="*/ 8470 w 10000"/>
                      <a:gd name="connsiteY8" fmla="*/ 6482 h 10000"/>
                      <a:gd name="connsiteX9" fmla="*/ 8430 w 10000"/>
                      <a:gd name="connsiteY9" fmla="*/ 5462 h 10000"/>
                      <a:gd name="connsiteX10" fmla="*/ 8349 w 10000"/>
                      <a:gd name="connsiteY10" fmla="*/ 4074 h 10000"/>
                      <a:gd name="connsiteX11" fmla="*/ 8269 w 10000"/>
                      <a:gd name="connsiteY11" fmla="*/ 2593 h 10000"/>
                      <a:gd name="connsiteX12" fmla="*/ 8229 w 10000"/>
                      <a:gd name="connsiteY12" fmla="*/ 1296 h 10000"/>
                      <a:gd name="connsiteX13" fmla="*/ 8229 w 10000"/>
                      <a:gd name="connsiteY13" fmla="*/ 370 h 10000"/>
                      <a:gd name="connsiteX14" fmla="*/ 8229 w 10000"/>
                      <a:gd name="connsiteY14" fmla="*/ 0 h 10000"/>
                      <a:gd name="connsiteX15" fmla="*/ 1786 w 10000"/>
                      <a:gd name="connsiteY15" fmla="*/ 0 h 10000"/>
                      <a:gd name="connsiteX16" fmla="*/ 1102 w 10000"/>
                      <a:gd name="connsiteY16" fmla="*/ 7963 h 10000"/>
                      <a:gd name="connsiteX17" fmla="*/ 0 w 10000"/>
                      <a:gd name="connsiteY17" fmla="*/ 9503 h 10000"/>
                      <a:gd name="connsiteX18" fmla="*/ 9960 w 10000"/>
                      <a:gd name="connsiteY18" fmla="*/ 10000 h 10000"/>
                      <a:gd name="connsiteX19" fmla="*/ 10000 w 10000"/>
                      <a:gd name="connsiteY19" fmla="*/ 9908 h 10000"/>
                      <a:gd name="connsiteX20" fmla="*/ 10000 w 10000"/>
                      <a:gd name="connsiteY20" fmla="*/ 9815 h 10000"/>
                      <a:gd name="connsiteX21" fmla="*/ 9960 w 10000"/>
                      <a:gd name="connsiteY21" fmla="*/ 9630 h 10000"/>
                      <a:gd name="connsiteX22" fmla="*/ 9960 w 10000"/>
                      <a:gd name="connsiteY22" fmla="*/ 9630 h 10000"/>
                      <a:gd name="connsiteX0" fmla="*/ 9960 w 10000"/>
                      <a:gd name="connsiteY0" fmla="*/ 9630 h 10000"/>
                      <a:gd name="connsiteX1" fmla="*/ 8954 w 10000"/>
                      <a:gd name="connsiteY1" fmla="*/ 8056 h 10000"/>
                      <a:gd name="connsiteX2" fmla="*/ 8954 w 10000"/>
                      <a:gd name="connsiteY2" fmla="*/ 8056 h 10000"/>
                      <a:gd name="connsiteX3" fmla="*/ 8913 w 10000"/>
                      <a:gd name="connsiteY3" fmla="*/ 7963 h 10000"/>
                      <a:gd name="connsiteX4" fmla="*/ 8792 w 10000"/>
                      <a:gd name="connsiteY4" fmla="*/ 7870 h 10000"/>
                      <a:gd name="connsiteX5" fmla="*/ 8671 w 10000"/>
                      <a:gd name="connsiteY5" fmla="*/ 7592 h 10000"/>
                      <a:gd name="connsiteX6" fmla="*/ 8591 w 10000"/>
                      <a:gd name="connsiteY6" fmla="*/ 7314 h 10000"/>
                      <a:gd name="connsiteX7" fmla="*/ 8510 w 10000"/>
                      <a:gd name="connsiteY7" fmla="*/ 7130 h 10000"/>
                      <a:gd name="connsiteX8" fmla="*/ 8470 w 10000"/>
                      <a:gd name="connsiteY8" fmla="*/ 6482 h 10000"/>
                      <a:gd name="connsiteX9" fmla="*/ 8430 w 10000"/>
                      <a:gd name="connsiteY9" fmla="*/ 5462 h 10000"/>
                      <a:gd name="connsiteX10" fmla="*/ 8349 w 10000"/>
                      <a:gd name="connsiteY10" fmla="*/ 4074 h 10000"/>
                      <a:gd name="connsiteX11" fmla="*/ 8269 w 10000"/>
                      <a:gd name="connsiteY11" fmla="*/ 2593 h 10000"/>
                      <a:gd name="connsiteX12" fmla="*/ 8229 w 10000"/>
                      <a:gd name="connsiteY12" fmla="*/ 1296 h 10000"/>
                      <a:gd name="connsiteX13" fmla="*/ 8229 w 10000"/>
                      <a:gd name="connsiteY13" fmla="*/ 370 h 10000"/>
                      <a:gd name="connsiteX14" fmla="*/ 8229 w 10000"/>
                      <a:gd name="connsiteY14" fmla="*/ 0 h 10000"/>
                      <a:gd name="connsiteX15" fmla="*/ 1786 w 10000"/>
                      <a:gd name="connsiteY15" fmla="*/ 0 h 10000"/>
                      <a:gd name="connsiteX16" fmla="*/ 1102 w 10000"/>
                      <a:gd name="connsiteY16" fmla="*/ 7963 h 10000"/>
                      <a:gd name="connsiteX17" fmla="*/ 0 w 10000"/>
                      <a:gd name="connsiteY17" fmla="*/ 9503 h 10000"/>
                      <a:gd name="connsiteX18" fmla="*/ 9960 w 10000"/>
                      <a:gd name="connsiteY18" fmla="*/ 10000 h 10000"/>
                      <a:gd name="connsiteX19" fmla="*/ 10000 w 10000"/>
                      <a:gd name="connsiteY19" fmla="*/ 9908 h 10000"/>
                      <a:gd name="connsiteX20" fmla="*/ 10000 w 10000"/>
                      <a:gd name="connsiteY20" fmla="*/ 9815 h 10000"/>
                      <a:gd name="connsiteX21" fmla="*/ 9960 w 10000"/>
                      <a:gd name="connsiteY21" fmla="*/ 9630 h 10000"/>
                      <a:gd name="connsiteX0" fmla="*/ 10000 w 10000"/>
                      <a:gd name="connsiteY0" fmla="*/ 9815 h 10000"/>
                      <a:gd name="connsiteX1" fmla="*/ 8954 w 10000"/>
                      <a:gd name="connsiteY1" fmla="*/ 8056 h 10000"/>
                      <a:gd name="connsiteX2" fmla="*/ 8954 w 10000"/>
                      <a:gd name="connsiteY2" fmla="*/ 8056 h 10000"/>
                      <a:gd name="connsiteX3" fmla="*/ 8913 w 10000"/>
                      <a:gd name="connsiteY3" fmla="*/ 7963 h 10000"/>
                      <a:gd name="connsiteX4" fmla="*/ 8792 w 10000"/>
                      <a:gd name="connsiteY4" fmla="*/ 7870 h 10000"/>
                      <a:gd name="connsiteX5" fmla="*/ 8671 w 10000"/>
                      <a:gd name="connsiteY5" fmla="*/ 7592 h 10000"/>
                      <a:gd name="connsiteX6" fmla="*/ 8591 w 10000"/>
                      <a:gd name="connsiteY6" fmla="*/ 7314 h 10000"/>
                      <a:gd name="connsiteX7" fmla="*/ 8510 w 10000"/>
                      <a:gd name="connsiteY7" fmla="*/ 7130 h 10000"/>
                      <a:gd name="connsiteX8" fmla="*/ 8470 w 10000"/>
                      <a:gd name="connsiteY8" fmla="*/ 6482 h 10000"/>
                      <a:gd name="connsiteX9" fmla="*/ 8430 w 10000"/>
                      <a:gd name="connsiteY9" fmla="*/ 5462 h 10000"/>
                      <a:gd name="connsiteX10" fmla="*/ 8349 w 10000"/>
                      <a:gd name="connsiteY10" fmla="*/ 4074 h 10000"/>
                      <a:gd name="connsiteX11" fmla="*/ 8269 w 10000"/>
                      <a:gd name="connsiteY11" fmla="*/ 2593 h 10000"/>
                      <a:gd name="connsiteX12" fmla="*/ 8229 w 10000"/>
                      <a:gd name="connsiteY12" fmla="*/ 1296 h 10000"/>
                      <a:gd name="connsiteX13" fmla="*/ 8229 w 10000"/>
                      <a:gd name="connsiteY13" fmla="*/ 370 h 10000"/>
                      <a:gd name="connsiteX14" fmla="*/ 8229 w 10000"/>
                      <a:gd name="connsiteY14" fmla="*/ 0 h 10000"/>
                      <a:gd name="connsiteX15" fmla="*/ 1786 w 10000"/>
                      <a:gd name="connsiteY15" fmla="*/ 0 h 10000"/>
                      <a:gd name="connsiteX16" fmla="*/ 1102 w 10000"/>
                      <a:gd name="connsiteY16" fmla="*/ 7963 h 10000"/>
                      <a:gd name="connsiteX17" fmla="*/ 0 w 10000"/>
                      <a:gd name="connsiteY17" fmla="*/ 9503 h 10000"/>
                      <a:gd name="connsiteX18" fmla="*/ 9960 w 10000"/>
                      <a:gd name="connsiteY18" fmla="*/ 10000 h 10000"/>
                      <a:gd name="connsiteX19" fmla="*/ 10000 w 10000"/>
                      <a:gd name="connsiteY19" fmla="*/ 9908 h 10000"/>
                      <a:gd name="connsiteX20" fmla="*/ 10000 w 10000"/>
                      <a:gd name="connsiteY20" fmla="*/ 9815 h 10000"/>
                      <a:gd name="connsiteX0" fmla="*/ 10000 w 10000"/>
                      <a:gd name="connsiteY0" fmla="*/ 9908 h 10000"/>
                      <a:gd name="connsiteX1" fmla="*/ 8954 w 10000"/>
                      <a:gd name="connsiteY1" fmla="*/ 8056 h 10000"/>
                      <a:gd name="connsiteX2" fmla="*/ 8954 w 10000"/>
                      <a:gd name="connsiteY2" fmla="*/ 8056 h 10000"/>
                      <a:gd name="connsiteX3" fmla="*/ 8913 w 10000"/>
                      <a:gd name="connsiteY3" fmla="*/ 7963 h 10000"/>
                      <a:gd name="connsiteX4" fmla="*/ 8792 w 10000"/>
                      <a:gd name="connsiteY4" fmla="*/ 7870 h 10000"/>
                      <a:gd name="connsiteX5" fmla="*/ 8671 w 10000"/>
                      <a:gd name="connsiteY5" fmla="*/ 7592 h 10000"/>
                      <a:gd name="connsiteX6" fmla="*/ 8591 w 10000"/>
                      <a:gd name="connsiteY6" fmla="*/ 7314 h 10000"/>
                      <a:gd name="connsiteX7" fmla="*/ 8510 w 10000"/>
                      <a:gd name="connsiteY7" fmla="*/ 7130 h 10000"/>
                      <a:gd name="connsiteX8" fmla="*/ 8470 w 10000"/>
                      <a:gd name="connsiteY8" fmla="*/ 6482 h 10000"/>
                      <a:gd name="connsiteX9" fmla="*/ 8430 w 10000"/>
                      <a:gd name="connsiteY9" fmla="*/ 5462 h 10000"/>
                      <a:gd name="connsiteX10" fmla="*/ 8349 w 10000"/>
                      <a:gd name="connsiteY10" fmla="*/ 4074 h 10000"/>
                      <a:gd name="connsiteX11" fmla="*/ 8269 w 10000"/>
                      <a:gd name="connsiteY11" fmla="*/ 2593 h 10000"/>
                      <a:gd name="connsiteX12" fmla="*/ 8229 w 10000"/>
                      <a:gd name="connsiteY12" fmla="*/ 1296 h 10000"/>
                      <a:gd name="connsiteX13" fmla="*/ 8229 w 10000"/>
                      <a:gd name="connsiteY13" fmla="*/ 370 h 10000"/>
                      <a:gd name="connsiteX14" fmla="*/ 8229 w 10000"/>
                      <a:gd name="connsiteY14" fmla="*/ 0 h 10000"/>
                      <a:gd name="connsiteX15" fmla="*/ 1786 w 10000"/>
                      <a:gd name="connsiteY15" fmla="*/ 0 h 10000"/>
                      <a:gd name="connsiteX16" fmla="*/ 1102 w 10000"/>
                      <a:gd name="connsiteY16" fmla="*/ 7963 h 10000"/>
                      <a:gd name="connsiteX17" fmla="*/ 0 w 10000"/>
                      <a:gd name="connsiteY17" fmla="*/ 9503 h 10000"/>
                      <a:gd name="connsiteX18" fmla="*/ 9960 w 10000"/>
                      <a:gd name="connsiteY18" fmla="*/ 10000 h 10000"/>
                      <a:gd name="connsiteX19" fmla="*/ 10000 w 10000"/>
                      <a:gd name="connsiteY19" fmla="*/ 9908 h 10000"/>
                      <a:gd name="connsiteX0" fmla="*/ 9960 w 10456"/>
                      <a:gd name="connsiteY0" fmla="*/ 10000 h 10000"/>
                      <a:gd name="connsiteX1" fmla="*/ 8954 w 10456"/>
                      <a:gd name="connsiteY1" fmla="*/ 8056 h 10000"/>
                      <a:gd name="connsiteX2" fmla="*/ 8954 w 10456"/>
                      <a:gd name="connsiteY2" fmla="*/ 8056 h 10000"/>
                      <a:gd name="connsiteX3" fmla="*/ 8913 w 10456"/>
                      <a:gd name="connsiteY3" fmla="*/ 7963 h 10000"/>
                      <a:gd name="connsiteX4" fmla="*/ 8792 w 10456"/>
                      <a:gd name="connsiteY4" fmla="*/ 7870 h 10000"/>
                      <a:gd name="connsiteX5" fmla="*/ 8671 w 10456"/>
                      <a:gd name="connsiteY5" fmla="*/ 7592 h 10000"/>
                      <a:gd name="connsiteX6" fmla="*/ 8591 w 10456"/>
                      <a:gd name="connsiteY6" fmla="*/ 7314 h 10000"/>
                      <a:gd name="connsiteX7" fmla="*/ 8510 w 10456"/>
                      <a:gd name="connsiteY7" fmla="*/ 7130 h 10000"/>
                      <a:gd name="connsiteX8" fmla="*/ 8470 w 10456"/>
                      <a:gd name="connsiteY8" fmla="*/ 6482 h 10000"/>
                      <a:gd name="connsiteX9" fmla="*/ 8430 w 10456"/>
                      <a:gd name="connsiteY9" fmla="*/ 5462 h 10000"/>
                      <a:gd name="connsiteX10" fmla="*/ 8349 w 10456"/>
                      <a:gd name="connsiteY10" fmla="*/ 4074 h 10000"/>
                      <a:gd name="connsiteX11" fmla="*/ 8269 w 10456"/>
                      <a:gd name="connsiteY11" fmla="*/ 2593 h 10000"/>
                      <a:gd name="connsiteX12" fmla="*/ 8229 w 10456"/>
                      <a:gd name="connsiteY12" fmla="*/ 1296 h 10000"/>
                      <a:gd name="connsiteX13" fmla="*/ 8229 w 10456"/>
                      <a:gd name="connsiteY13" fmla="*/ 370 h 10000"/>
                      <a:gd name="connsiteX14" fmla="*/ 8229 w 10456"/>
                      <a:gd name="connsiteY14" fmla="*/ 0 h 10000"/>
                      <a:gd name="connsiteX15" fmla="*/ 1786 w 10456"/>
                      <a:gd name="connsiteY15" fmla="*/ 0 h 10000"/>
                      <a:gd name="connsiteX16" fmla="*/ 1102 w 10456"/>
                      <a:gd name="connsiteY16" fmla="*/ 7963 h 10000"/>
                      <a:gd name="connsiteX17" fmla="*/ 0 w 10456"/>
                      <a:gd name="connsiteY17" fmla="*/ 9503 h 10000"/>
                      <a:gd name="connsiteX18" fmla="*/ 9960 w 10456"/>
                      <a:gd name="connsiteY18" fmla="*/ 10000 h 10000"/>
                      <a:gd name="connsiteX0" fmla="*/ 9960 w 9960"/>
                      <a:gd name="connsiteY0" fmla="*/ 10000 h 10048"/>
                      <a:gd name="connsiteX1" fmla="*/ 8954 w 9960"/>
                      <a:gd name="connsiteY1" fmla="*/ 8056 h 10048"/>
                      <a:gd name="connsiteX2" fmla="*/ 8954 w 9960"/>
                      <a:gd name="connsiteY2" fmla="*/ 8056 h 10048"/>
                      <a:gd name="connsiteX3" fmla="*/ 8913 w 9960"/>
                      <a:gd name="connsiteY3" fmla="*/ 7963 h 10048"/>
                      <a:gd name="connsiteX4" fmla="*/ 8792 w 9960"/>
                      <a:gd name="connsiteY4" fmla="*/ 7870 h 10048"/>
                      <a:gd name="connsiteX5" fmla="*/ 8671 w 9960"/>
                      <a:gd name="connsiteY5" fmla="*/ 7592 h 10048"/>
                      <a:gd name="connsiteX6" fmla="*/ 8591 w 9960"/>
                      <a:gd name="connsiteY6" fmla="*/ 7314 h 10048"/>
                      <a:gd name="connsiteX7" fmla="*/ 8510 w 9960"/>
                      <a:gd name="connsiteY7" fmla="*/ 7130 h 10048"/>
                      <a:gd name="connsiteX8" fmla="*/ 8470 w 9960"/>
                      <a:gd name="connsiteY8" fmla="*/ 6482 h 10048"/>
                      <a:gd name="connsiteX9" fmla="*/ 8430 w 9960"/>
                      <a:gd name="connsiteY9" fmla="*/ 5462 h 10048"/>
                      <a:gd name="connsiteX10" fmla="*/ 8349 w 9960"/>
                      <a:gd name="connsiteY10" fmla="*/ 4074 h 10048"/>
                      <a:gd name="connsiteX11" fmla="*/ 8269 w 9960"/>
                      <a:gd name="connsiteY11" fmla="*/ 2593 h 10048"/>
                      <a:gd name="connsiteX12" fmla="*/ 8229 w 9960"/>
                      <a:gd name="connsiteY12" fmla="*/ 1296 h 10048"/>
                      <a:gd name="connsiteX13" fmla="*/ 8229 w 9960"/>
                      <a:gd name="connsiteY13" fmla="*/ 370 h 10048"/>
                      <a:gd name="connsiteX14" fmla="*/ 8229 w 9960"/>
                      <a:gd name="connsiteY14" fmla="*/ 0 h 10048"/>
                      <a:gd name="connsiteX15" fmla="*/ 1786 w 9960"/>
                      <a:gd name="connsiteY15" fmla="*/ 0 h 10048"/>
                      <a:gd name="connsiteX16" fmla="*/ 1102 w 9960"/>
                      <a:gd name="connsiteY16" fmla="*/ 7963 h 10048"/>
                      <a:gd name="connsiteX17" fmla="*/ 0 w 9960"/>
                      <a:gd name="connsiteY17" fmla="*/ 9503 h 10048"/>
                      <a:gd name="connsiteX18" fmla="*/ 9960 w 9960"/>
                      <a:gd name="connsiteY18" fmla="*/ 10000 h 10048"/>
                      <a:gd name="connsiteX0" fmla="*/ 10000 w 10000"/>
                      <a:gd name="connsiteY0" fmla="*/ 9952 h 10413"/>
                      <a:gd name="connsiteX1" fmla="*/ 8990 w 10000"/>
                      <a:gd name="connsiteY1" fmla="*/ 8018 h 10413"/>
                      <a:gd name="connsiteX2" fmla="*/ 8990 w 10000"/>
                      <a:gd name="connsiteY2" fmla="*/ 8018 h 10413"/>
                      <a:gd name="connsiteX3" fmla="*/ 8949 w 10000"/>
                      <a:gd name="connsiteY3" fmla="*/ 7925 h 10413"/>
                      <a:gd name="connsiteX4" fmla="*/ 8827 w 10000"/>
                      <a:gd name="connsiteY4" fmla="*/ 7832 h 10413"/>
                      <a:gd name="connsiteX5" fmla="*/ 8706 w 10000"/>
                      <a:gd name="connsiteY5" fmla="*/ 7556 h 10413"/>
                      <a:gd name="connsiteX6" fmla="*/ 8626 w 10000"/>
                      <a:gd name="connsiteY6" fmla="*/ 7279 h 10413"/>
                      <a:gd name="connsiteX7" fmla="*/ 8544 w 10000"/>
                      <a:gd name="connsiteY7" fmla="*/ 7096 h 10413"/>
                      <a:gd name="connsiteX8" fmla="*/ 8504 w 10000"/>
                      <a:gd name="connsiteY8" fmla="*/ 6451 h 10413"/>
                      <a:gd name="connsiteX9" fmla="*/ 8464 w 10000"/>
                      <a:gd name="connsiteY9" fmla="*/ 5436 h 10413"/>
                      <a:gd name="connsiteX10" fmla="*/ 8383 w 10000"/>
                      <a:gd name="connsiteY10" fmla="*/ 4055 h 10413"/>
                      <a:gd name="connsiteX11" fmla="*/ 8302 w 10000"/>
                      <a:gd name="connsiteY11" fmla="*/ 2581 h 10413"/>
                      <a:gd name="connsiteX12" fmla="*/ 8262 w 10000"/>
                      <a:gd name="connsiteY12" fmla="*/ 1290 h 10413"/>
                      <a:gd name="connsiteX13" fmla="*/ 8262 w 10000"/>
                      <a:gd name="connsiteY13" fmla="*/ 368 h 10413"/>
                      <a:gd name="connsiteX14" fmla="*/ 8262 w 10000"/>
                      <a:gd name="connsiteY14" fmla="*/ 0 h 10413"/>
                      <a:gd name="connsiteX15" fmla="*/ 1793 w 10000"/>
                      <a:gd name="connsiteY15" fmla="*/ 0 h 10413"/>
                      <a:gd name="connsiteX16" fmla="*/ 1106 w 10000"/>
                      <a:gd name="connsiteY16" fmla="*/ 7925 h 10413"/>
                      <a:gd name="connsiteX17" fmla="*/ 0 w 10000"/>
                      <a:gd name="connsiteY17" fmla="*/ 10328 h 10413"/>
                      <a:gd name="connsiteX18" fmla="*/ 10000 w 10000"/>
                      <a:gd name="connsiteY18" fmla="*/ 9952 h 10413"/>
                      <a:gd name="connsiteX0" fmla="*/ 10000 w 10000"/>
                      <a:gd name="connsiteY0" fmla="*/ 10325 h 10463"/>
                      <a:gd name="connsiteX1" fmla="*/ 8990 w 10000"/>
                      <a:gd name="connsiteY1" fmla="*/ 8018 h 10463"/>
                      <a:gd name="connsiteX2" fmla="*/ 8990 w 10000"/>
                      <a:gd name="connsiteY2" fmla="*/ 8018 h 10463"/>
                      <a:gd name="connsiteX3" fmla="*/ 8949 w 10000"/>
                      <a:gd name="connsiteY3" fmla="*/ 7925 h 10463"/>
                      <a:gd name="connsiteX4" fmla="*/ 8827 w 10000"/>
                      <a:gd name="connsiteY4" fmla="*/ 7832 h 10463"/>
                      <a:gd name="connsiteX5" fmla="*/ 8706 w 10000"/>
                      <a:gd name="connsiteY5" fmla="*/ 7556 h 10463"/>
                      <a:gd name="connsiteX6" fmla="*/ 8626 w 10000"/>
                      <a:gd name="connsiteY6" fmla="*/ 7279 h 10463"/>
                      <a:gd name="connsiteX7" fmla="*/ 8544 w 10000"/>
                      <a:gd name="connsiteY7" fmla="*/ 7096 h 10463"/>
                      <a:gd name="connsiteX8" fmla="*/ 8504 w 10000"/>
                      <a:gd name="connsiteY8" fmla="*/ 6451 h 10463"/>
                      <a:gd name="connsiteX9" fmla="*/ 8464 w 10000"/>
                      <a:gd name="connsiteY9" fmla="*/ 5436 h 10463"/>
                      <a:gd name="connsiteX10" fmla="*/ 8383 w 10000"/>
                      <a:gd name="connsiteY10" fmla="*/ 4055 h 10463"/>
                      <a:gd name="connsiteX11" fmla="*/ 8302 w 10000"/>
                      <a:gd name="connsiteY11" fmla="*/ 2581 h 10463"/>
                      <a:gd name="connsiteX12" fmla="*/ 8262 w 10000"/>
                      <a:gd name="connsiteY12" fmla="*/ 1290 h 10463"/>
                      <a:gd name="connsiteX13" fmla="*/ 8262 w 10000"/>
                      <a:gd name="connsiteY13" fmla="*/ 368 h 10463"/>
                      <a:gd name="connsiteX14" fmla="*/ 8262 w 10000"/>
                      <a:gd name="connsiteY14" fmla="*/ 0 h 10463"/>
                      <a:gd name="connsiteX15" fmla="*/ 1793 w 10000"/>
                      <a:gd name="connsiteY15" fmla="*/ 0 h 10463"/>
                      <a:gd name="connsiteX16" fmla="*/ 1106 w 10000"/>
                      <a:gd name="connsiteY16" fmla="*/ 7925 h 10463"/>
                      <a:gd name="connsiteX17" fmla="*/ 0 w 10000"/>
                      <a:gd name="connsiteY17" fmla="*/ 10328 h 10463"/>
                      <a:gd name="connsiteX18" fmla="*/ 10000 w 10000"/>
                      <a:gd name="connsiteY18" fmla="*/ 10325 h 10463"/>
                      <a:gd name="connsiteX0" fmla="*/ 10000 w 10000"/>
                      <a:gd name="connsiteY0" fmla="*/ 10325 h 10463"/>
                      <a:gd name="connsiteX1" fmla="*/ 8990 w 10000"/>
                      <a:gd name="connsiteY1" fmla="*/ 8018 h 10463"/>
                      <a:gd name="connsiteX2" fmla="*/ 8990 w 10000"/>
                      <a:gd name="connsiteY2" fmla="*/ 8018 h 10463"/>
                      <a:gd name="connsiteX3" fmla="*/ 8949 w 10000"/>
                      <a:gd name="connsiteY3" fmla="*/ 7925 h 10463"/>
                      <a:gd name="connsiteX4" fmla="*/ 8827 w 10000"/>
                      <a:gd name="connsiteY4" fmla="*/ 7832 h 10463"/>
                      <a:gd name="connsiteX5" fmla="*/ 8626 w 10000"/>
                      <a:gd name="connsiteY5" fmla="*/ 7279 h 10463"/>
                      <a:gd name="connsiteX6" fmla="*/ 8544 w 10000"/>
                      <a:gd name="connsiteY6" fmla="*/ 7096 h 10463"/>
                      <a:gd name="connsiteX7" fmla="*/ 8504 w 10000"/>
                      <a:gd name="connsiteY7" fmla="*/ 6451 h 10463"/>
                      <a:gd name="connsiteX8" fmla="*/ 8464 w 10000"/>
                      <a:gd name="connsiteY8" fmla="*/ 5436 h 10463"/>
                      <a:gd name="connsiteX9" fmla="*/ 8383 w 10000"/>
                      <a:gd name="connsiteY9" fmla="*/ 4055 h 10463"/>
                      <a:gd name="connsiteX10" fmla="*/ 8302 w 10000"/>
                      <a:gd name="connsiteY10" fmla="*/ 2581 h 10463"/>
                      <a:gd name="connsiteX11" fmla="*/ 8262 w 10000"/>
                      <a:gd name="connsiteY11" fmla="*/ 1290 h 10463"/>
                      <a:gd name="connsiteX12" fmla="*/ 8262 w 10000"/>
                      <a:gd name="connsiteY12" fmla="*/ 368 h 10463"/>
                      <a:gd name="connsiteX13" fmla="*/ 8262 w 10000"/>
                      <a:gd name="connsiteY13" fmla="*/ 0 h 10463"/>
                      <a:gd name="connsiteX14" fmla="*/ 1793 w 10000"/>
                      <a:gd name="connsiteY14" fmla="*/ 0 h 10463"/>
                      <a:gd name="connsiteX15" fmla="*/ 1106 w 10000"/>
                      <a:gd name="connsiteY15" fmla="*/ 7925 h 10463"/>
                      <a:gd name="connsiteX16" fmla="*/ 0 w 10000"/>
                      <a:gd name="connsiteY16" fmla="*/ 10328 h 10463"/>
                      <a:gd name="connsiteX17" fmla="*/ 10000 w 10000"/>
                      <a:gd name="connsiteY17" fmla="*/ 10325 h 10463"/>
                      <a:gd name="connsiteX0" fmla="*/ 10000 w 10000"/>
                      <a:gd name="connsiteY0" fmla="*/ 10325 h 10463"/>
                      <a:gd name="connsiteX1" fmla="*/ 8990 w 10000"/>
                      <a:gd name="connsiteY1" fmla="*/ 8018 h 10463"/>
                      <a:gd name="connsiteX2" fmla="*/ 8990 w 10000"/>
                      <a:gd name="connsiteY2" fmla="*/ 8018 h 10463"/>
                      <a:gd name="connsiteX3" fmla="*/ 8949 w 10000"/>
                      <a:gd name="connsiteY3" fmla="*/ 7925 h 10463"/>
                      <a:gd name="connsiteX4" fmla="*/ 8827 w 10000"/>
                      <a:gd name="connsiteY4" fmla="*/ 7832 h 10463"/>
                      <a:gd name="connsiteX5" fmla="*/ 8626 w 10000"/>
                      <a:gd name="connsiteY5" fmla="*/ 7279 h 10463"/>
                      <a:gd name="connsiteX6" fmla="*/ 8544 w 10000"/>
                      <a:gd name="connsiteY6" fmla="*/ 7096 h 10463"/>
                      <a:gd name="connsiteX7" fmla="*/ 8464 w 10000"/>
                      <a:gd name="connsiteY7" fmla="*/ 5436 h 10463"/>
                      <a:gd name="connsiteX8" fmla="*/ 8383 w 10000"/>
                      <a:gd name="connsiteY8" fmla="*/ 4055 h 10463"/>
                      <a:gd name="connsiteX9" fmla="*/ 8302 w 10000"/>
                      <a:gd name="connsiteY9" fmla="*/ 2581 h 10463"/>
                      <a:gd name="connsiteX10" fmla="*/ 8262 w 10000"/>
                      <a:gd name="connsiteY10" fmla="*/ 1290 h 10463"/>
                      <a:gd name="connsiteX11" fmla="*/ 8262 w 10000"/>
                      <a:gd name="connsiteY11" fmla="*/ 368 h 10463"/>
                      <a:gd name="connsiteX12" fmla="*/ 8262 w 10000"/>
                      <a:gd name="connsiteY12" fmla="*/ 0 h 10463"/>
                      <a:gd name="connsiteX13" fmla="*/ 1793 w 10000"/>
                      <a:gd name="connsiteY13" fmla="*/ 0 h 10463"/>
                      <a:gd name="connsiteX14" fmla="*/ 1106 w 10000"/>
                      <a:gd name="connsiteY14" fmla="*/ 7925 h 10463"/>
                      <a:gd name="connsiteX15" fmla="*/ 0 w 10000"/>
                      <a:gd name="connsiteY15" fmla="*/ 10328 h 10463"/>
                      <a:gd name="connsiteX16" fmla="*/ 10000 w 10000"/>
                      <a:gd name="connsiteY16" fmla="*/ 10325 h 10463"/>
                      <a:gd name="connsiteX0" fmla="*/ 10000 w 10000"/>
                      <a:gd name="connsiteY0" fmla="*/ 10325 h 10463"/>
                      <a:gd name="connsiteX1" fmla="*/ 8990 w 10000"/>
                      <a:gd name="connsiteY1" fmla="*/ 8018 h 10463"/>
                      <a:gd name="connsiteX2" fmla="*/ 8990 w 10000"/>
                      <a:gd name="connsiteY2" fmla="*/ 8018 h 10463"/>
                      <a:gd name="connsiteX3" fmla="*/ 8949 w 10000"/>
                      <a:gd name="connsiteY3" fmla="*/ 7925 h 10463"/>
                      <a:gd name="connsiteX4" fmla="*/ 8827 w 10000"/>
                      <a:gd name="connsiteY4" fmla="*/ 7832 h 10463"/>
                      <a:gd name="connsiteX5" fmla="*/ 8626 w 10000"/>
                      <a:gd name="connsiteY5" fmla="*/ 7279 h 10463"/>
                      <a:gd name="connsiteX6" fmla="*/ 8464 w 10000"/>
                      <a:gd name="connsiteY6" fmla="*/ 5436 h 10463"/>
                      <a:gd name="connsiteX7" fmla="*/ 8383 w 10000"/>
                      <a:gd name="connsiteY7" fmla="*/ 4055 h 10463"/>
                      <a:gd name="connsiteX8" fmla="*/ 8302 w 10000"/>
                      <a:gd name="connsiteY8" fmla="*/ 2581 h 10463"/>
                      <a:gd name="connsiteX9" fmla="*/ 8262 w 10000"/>
                      <a:gd name="connsiteY9" fmla="*/ 1290 h 10463"/>
                      <a:gd name="connsiteX10" fmla="*/ 8262 w 10000"/>
                      <a:gd name="connsiteY10" fmla="*/ 368 h 10463"/>
                      <a:gd name="connsiteX11" fmla="*/ 8262 w 10000"/>
                      <a:gd name="connsiteY11" fmla="*/ 0 h 10463"/>
                      <a:gd name="connsiteX12" fmla="*/ 1793 w 10000"/>
                      <a:gd name="connsiteY12" fmla="*/ 0 h 10463"/>
                      <a:gd name="connsiteX13" fmla="*/ 1106 w 10000"/>
                      <a:gd name="connsiteY13" fmla="*/ 7925 h 10463"/>
                      <a:gd name="connsiteX14" fmla="*/ 0 w 10000"/>
                      <a:gd name="connsiteY14" fmla="*/ 10328 h 10463"/>
                      <a:gd name="connsiteX15" fmla="*/ 10000 w 10000"/>
                      <a:gd name="connsiteY15" fmla="*/ 10325 h 10463"/>
                      <a:gd name="connsiteX0" fmla="*/ 10000 w 10000"/>
                      <a:gd name="connsiteY0" fmla="*/ 10325 h 10463"/>
                      <a:gd name="connsiteX1" fmla="*/ 8990 w 10000"/>
                      <a:gd name="connsiteY1" fmla="*/ 8018 h 10463"/>
                      <a:gd name="connsiteX2" fmla="*/ 8990 w 10000"/>
                      <a:gd name="connsiteY2" fmla="*/ 8018 h 10463"/>
                      <a:gd name="connsiteX3" fmla="*/ 8949 w 10000"/>
                      <a:gd name="connsiteY3" fmla="*/ 7925 h 10463"/>
                      <a:gd name="connsiteX4" fmla="*/ 8626 w 10000"/>
                      <a:gd name="connsiteY4" fmla="*/ 7279 h 10463"/>
                      <a:gd name="connsiteX5" fmla="*/ 8464 w 10000"/>
                      <a:gd name="connsiteY5" fmla="*/ 5436 h 10463"/>
                      <a:gd name="connsiteX6" fmla="*/ 8383 w 10000"/>
                      <a:gd name="connsiteY6" fmla="*/ 4055 h 10463"/>
                      <a:gd name="connsiteX7" fmla="*/ 8302 w 10000"/>
                      <a:gd name="connsiteY7" fmla="*/ 2581 h 10463"/>
                      <a:gd name="connsiteX8" fmla="*/ 8262 w 10000"/>
                      <a:gd name="connsiteY8" fmla="*/ 1290 h 10463"/>
                      <a:gd name="connsiteX9" fmla="*/ 8262 w 10000"/>
                      <a:gd name="connsiteY9" fmla="*/ 368 h 10463"/>
                      <a:gd name="connsiteX10" fmla="*/ 8262 w 10000"/>
                      <a:gd name="connsiteY10" fmla="*/ 0 h 10463"/>
                      <a:gd name="connsiteX11" fmla="*/ 1793 w 10000"/>
                      <a:gd name="connsiteY11" fmla="*/ 0 h 10463"/>
                      <a:gd name="connsiteX12" fmla="*/ 1106 w 10000"/>
                      <a:gd name="connsiteY12" fmla="*/ 7925 h 10463"/>
                      <a:gd name="connsiteX13" fmla="*/ 0 w 10000"/>
                      <a:gd name="connsiteY13" fmla="*/ 10328 h 10463"/>
                      <a:gd name="connsiteX14" fmla="*/ 10000 w 10000"/>
                      <a:gd name="connsiteY14" fmla="*/ 10325 h 10463"/>
                      <a:gd name="connsiteX0" fmla="*/ 10000 w 10000"/>
                      <a:gd name="connsiteY0" fmla="*/ 10325 h 10463"/>
                      <a:gd name="connsiteX1" fmla="*/ 8990 w 10000"/>
                      <a:gd name="connsiteY1" fmla="*/ 8018 h 10463"/>
                      <a:gd name="connsiteX2" fmla="*/ 8990 w 10000"/>
                      <a:gd name="connsiteY2" fmla="*/ 8018 h 10463"/>
                      <a:gd name="connsiteX3" fmla="*/ 8626 w 10000"/>
                      <a:gd name="connsiteY3" fmla="*/ 7279 h 10463"/>
                      <a:gd name="connsiteX4" fmla="*/ 8464 w 10000"/>
                      <a:gd name="connsiteY4" fmla="*/ 5436 h 10463"/>
                      <a:gd name="connsiteX5" fmla="*/ 8383 w 10000"/>
                      <a:gd name="connsiteY5" fmla="*/ 4055 h 10463"/>
                      <a:gd name="connsiteX6" fmla="*/ 8302 w 10000"/>
                      <a:gd name="connsiteY6" fmla="*/ 2581 h 10463"/>
                      <a:gd name="connsiteX7" fmla="*/ 8262 w 10000"/>
                      <a:gd name="connsiteY7" fmla="*/ 1290 h 10463"/>
                      <a:gd name="connsiteX8" fmla="*/ 8262 w 10000"/>
                      <a:gd name="connsiteY8" fmla="*/ 368 h 10463"/>
                      <a:gd name="connsiteX9" fmla="*/ 8262 w 10000"/>
                      <a:gd name="connsiteY9" fmla="*/ 0 h 10463"/>
                      <a:gd name="connsiteX10" fmla="*/ 1793 w 10000"/>
                      <a:gd name="connsiteY10" fmla="*/ 0 h 10463"/>
                      <a:gd name="connsiteX11" fmla="*/ 1106 w 10000"/>
                      <a:gd name="connsiteY11" fmla="*/ 7925 h 10463"/>
                      <a:gd name="connsiteX12" fmla="*/ 0 w 10000"/>
                      <a:gd name="connsiteY12" fmla="*/ 10328 h 10463"/>
                      <a:gd name="connsiteX13" fmla="*/ 10000 w 10000"/>
                      <a:gd name="connsiteY13" fmla="*/ 10325 h 10463"/>
                      <a:gd name="connsiteX0" fmla="*/ 10000 w 10000"/>
                      <a:gd name="connsiteY0" fmla="*/ 10325 h 10463"/>
                      <a:gd name="connsiteX1" fmla="*/ 8990 w 10000"/>
                      <a:gd name="connsiteY1" fmla="*/ 8018 h 10463"/>
                      <a:gd name="connsiteX2" fmla="*/ 8990 w 10000"/>
                      <a:gd name="connsiteY2" fmla="*/ 8018 h 10463"/>
                      <a:gd name="connsiteX3" fmla="*/ 8464 w 10000"/>
                      <a:gd name="connsiteY3" fmla="*/ 5436 h 10463"/>
                      <a:gd name="connsiteX4" fmla="*/ 8383 w 10000"/>
                      <a:gd name="connsiteY4" fmla="*/ 4055 h 10463"/>
                      <a:gd name="connsiteX5" fmla="*/ 8302 w 10000"/>
                      <a:gd name="connsiteY5" fmla="*/ 2581 h 10463"/>
                      <a:gd name="connsiteX6" fmla="*/ 8262 w 10000"/>
                      <a:gd name="connsiteY6" fmla="*/ 1290 h 10463"/>
                      <a:gd name="connsiteX7" fmla="*/ 8262 w 10000"/>
                      <a:gd name="connsiteY7" fmla="*/ 368 h 10463"/>
                      <a:gd name="connsiteX8" fmla="*/ 8262 w 10000"/>
                      <a:gd name="connsiteY8" fmla="*/ 0 h 10463"/>
                      <a:gd name="connsiteX9" fmla="*/ 1793 w 10000"/>
                      <a:gd name="connsiteY9" fmla="*/ 0 h 10463"/>
                      <a:gd name="connsiteX10" fmla="*/ 1106 w 10000"/>
                      <a:gd name="connsiteY10" fmla="*/ 7925 h 10463"/>
                      <a:gd name="connsiteX11" fmla="*/ 0 w 10000"/>
                      <a:gd name="connsiteY11" fmla="*/ 10328 h 10463"/>
                      <a:gd name="connsiteX12" fmla="*/ 10000 w 10000"/>
                      <a:gd name="connsiteY12" fmla="*/ 10325 h 10463"/>
                      <a:gd name="connsiteX0" fmla="*/ 10000 w 10000"/>
                      <a:gd name="connsiteY0" fmla="*/ 10325 h 10463"/>
                      <a:gd name="connsiteX1" fmla="*/ 8990 w 10000"/>
                      <a:gd name="connsiteY1" fmla="*/ 8018 h 10463"/>
                      <a:gd name="connsiteX2" fmla="*/ 8172 w 10000"/>
                      <a:gd name="connsiteY2" fmla="*/ 7024 h 10463"/>
                      <a:gd name="connsiteX3" fmla="*/ 8464 w 10000"/>
                      <a:gd name="connsiteY3" fmla="*/ 5436 h 10463"/>
                      <a:gd name="connsiteX4" fmla="*/ 8383 w 10000"/>
                      <a:gd name="connsiteY4" fmla="*/ 4055 h 10463"/>
                      <a:gd name="connsiteX5" fmla="*/ 8302 w 10000"/>
                      <a:gd name="connsiteY5" fmla="*/ 2581 h 10463"/>
                      <a:gd name="connsiteX6" fmla="*/ 8262 w 10000"/>
                      <a:gd name="connsiteY6" fmla="*/ 1290 h 10463"/>
                      <a:gd name="connsiteX7" fmla="*/ 8262 w 10000"/>
                      <a:gd name="connsiteY7" fmla="*/ 368 h 10463"/>
                      <a:gd name="connsiteX8" fmla="*/ 8262 w 10000"/>
                      <a:gd name="connsiteY8" fmla="*/ 0 h 10463"/>
                      <a:gd name="connsiteX9" fmla="*/ 1793 w 10000"/>
                      <a:gd name="connsiteY9" fmla="*/ 0 h 10463"/>
                      <a:gd name="connsiteX10" fmla="*/ 1106 w 10000"/>
                      <a:gd name="connsiteY10" fmla="*/ 7925 h 10463"/>
                      <a:gd name="connsiteX11" fmla="*/ 0 w 10000"/>
                      <a:gd name="connsiteY11" fmla="*/ 10328 h 10463"/>
                      <a:gd name="connsiteX12" fmla="*/ 10000 w 10000"/>
                      <a:gd name="connsiteY12" fmla="*/ 10325 h 10463"/>
                      <a:gd name="connsiteX0" fmla="*/ 10000 w 10000"/>
                      <a:gd name="connsiteY0" fmla="*/ 10325 h 10463"/>
                      <a:gd name="connsiteX1" fmla="*/ 8990 w 10000"/>
                      <a:gd name="connsiteY1" fmla="*/ 8018 h 10463"/>
                      <a:gd name="connsiteX2" fmla="*/ 8772 w 10000"/>
                      <a:gd name="connsiteY2" fmla="*/ 7894 h 10463"/>
                      <a:gd name="connsiteX3" fmla="*/ 8464 w 10000"/>
                      <a:gd name="connsiteY3" fmla="*/ 5436 h 10463"/>
                      <a:gd name="connsiteX4" fmla="*/ 8383 w 10000"/>
                      <a:gd name="connsiteY4" fmla="*/ 4055 h 10463"/>
                      <a:gd name="connsiteX5" fmla="*/ 8302 w 10000"/>
                      <a:gd name="connsiteY5" fmla="*/ 2581 h 10463"/>
                      <a:gd name="connsiteX6" fmla="*/ 8262 w 10000"/>
                      <a:gd name="connsiteY6" fmla="*/ 1290 h 10463"/>
                      <a:gd name="connsiteX7" fmla="*/ 8262 w 10000"/>
                      <a:gd name="connsiteY7" fmla="*/ 368 h 10463"/>
                      <a:gd name="connsiteX8" fmla="*/ 8262 w 10000"/>
                      <a:gd name="connsiteY8" fmla="*/ 0 h 10463"/>
                      <a:gd name="connsiteX9" fmla="*/ 1793 w 10000"/>
                      <a:gd name="connsiteY9" fmla="*/ 0 h 10463"/>
                      <a:gd name="connsiteX10" fmla="*/ 1106 w 10000"/>
                      <a:gd name="connsiteY10" fmla="*/ 7925 h 10463"/>
                      <a:gd name="connsiteX11" fmla="*/ 0 w 10000"/>
                      <a:gd name="connsiteY11" fmla="*/ 10328 h 10463"/>
                      <a:gd name="connsiteX12" fmla="*/ 10000 w 10000"/>
                      <a:gd name="connsiteY12" fmla="*/ 10325 h 10463"/>
                      <a:gd name="connsiteX0" fmla="*/ 10000 w 10000"/>
                      <a:gd name="connsiteY0" fmla="*/ 10325 h 10463"/>
                      <a:gd name="connsiteX1" fmla="*/ 8990 w 10000"/>
                      <a:gd name="connsiteY1" fmla="*/ 8018 h 10463"/>
                      <a:gd name="connsiteX2" fmla="*/ 8464 w 10000"/>
                      <a:gd name="connsiteY2" fmla="*/ 5436 h 10463"/>
                      <a:gd name="connsiteX3" fmla="*/ 8383 w 10000"/>
                      <a:gd name="connsiteY3" fmla="*/ 4055 h 10463"/>
                      <a:gd name="connsiteX4" fmla="*/ 8302 w 10000"/>
                      <a:gd name="connsiteY4" fmla="*/ 2581 h 10463"/>
                      <a:gd name="connsiteX5" fmla="*/ 8262 w 10000"/>
                      <a:gd name="connsiteY5" fmla="*/ 1290 h 10463"/>
                      <a:gd name="connsiteX6" fmla="*/ 8262 w 10000"/>
                      <a:gd name="connsiteY6" fmla="*/ 368 h 10463"/>
                      <a:gd name="connsiteX7" fmla="*/ 8262 w 10000"/>
                      <a:gd name="connsiteY7" fmla="*/ 0 h 10463"/>
                      <a:gd name="connsiteX8" fmla="*/ 1793 w 10000"/>
                      <a:gd name="connsiteY8" fmla="*/ 0 h 10463"/>
                      <a:gd name="connsiteX9" fmla="*/ 1106 w 10000"/>
                      <a:gd name="connsiteY9" fmla="*/ 7925 h 10463"/>
                      <a:gd name="connsiteX10" fmla="*/ 0 w 10000"/>
                      <a:gd name="connsiteY10" fmla="*/ 10328 h 10463"/>
                      <a:gd name="connsiteX11" fmla="*/ 10000 w 10000"/>
                      <a:gd name="connsiteY11" fmla="*/ 10325 h 10463"/>
                      <a:gd name="connsiteX0" fmla="*/ 10000 w 10000"/>
                      <a:gd name="connsiteY0" fmla="*/ 10325 h 10463"/>
                      <a:gd name="connsiteX1" fmla="*/ 8663 w 10000"/>
                      <a:gd name="connsiteY1" fmla="*/ 7521 h 10463"/>
                      <a:gd name="connsiteX2" fmla="*/ 8464 w 10000"/>
                      <a:gd name="connsiteY2" fmla="*/ 5436 h 10463"/>
                      <a:gd name="connsiteX3" fmla="*/ 8383 w 10000"/>
                      <a:gd name="connsiteY3" fmla="*/ 4055 h 10463"/>
                      <a:gd name="connsiteX4" fmla="*/ 8302 w 10000"/>
                      <a:gd name="connsiteY4" fmla="*/ 2581 h 10463"/>
                      <a:gd name="connsiteX5" fmla="*/ 8262 w 10000"/>
                      <a:gd name="connsiteY5" fmla="*/ 1290 h 10463"/>
                      <a:gd name="connsiteX6" fmla="*/ 8262 w 10000"/>
                      <a:gd name="connsiteY6" fmla="*/ 368 h 10463"/>
                      <a:gd name="connsiteX7" fmla="*/ 8262 w 10000"/>
                      <a:gd name="connsiteY7" fmla="*/ 0 h 10463"/>
                      <a:gd name="connsiteX8" fmla="*/ 1793 w 10000"/>
                      <a:gd name="connsiteY8" fmla="*/ 0 h 10463"/>
                      <a:gd name="connsiteX9" fmla="*/ 1106 w 10000"/>
                      <a:gd name="connsiteY9" fmla="*/ 7925 h 10463"/>
                      <a:gd name="connsiteX10" fmla="*/ 0 w 10000"/>
                      <a:gd name="connsiteY10" fmla="*/ 10328 h 10463"/>
                      <a:gd name="connsiteX11" fmla="*/ 10000 w 10000"/>
                      <a:gd name="connsiteY11" fmla="*/ 10325 h 10463"/>
                      <a:gd name="connsiteX0" fmla="*/ 10000 w 10000"/>
                      <a:gd name="connsiteY0" fmla="*/ 10325 h 10463"/>
                      <a:gd name="connsiteX1" fmla="*/ 8663 w 10000"/>
                      <a:gd name="connsiteY1" fmla="*/ 7521 h 10463"/>
                      <a:gd name="connsiteX2" fmla="*/ 8383 w 10000"/>
                      <a:gd name="connsiteY2" fmla="*/ 4055 h 10463"/>
                      <a:gd name="connsiteX3" fmla="*/ 8302 w 10000"/>
                      <a:gd name="connsiteY3" fmla="*/ 2581 h 10463"/>
                      <a:gd name="connsiteX4" fmla="*/ 8262 w 10000"/>
                      <a:gd name="connsiteY4" fmla="*/ 1290 h 10463"/>
                      <a:gd name="connsiteX5" fmla="*/ 8262 w 10000"/>
                      <a:gd name="connsiteY5" fmla="*/ 368 h 10463"/>
                      <a:gd name="connsiteX6" fmla="*/ 8262 w 10000"/>
                      <a:gd name="connsiteY6" fmla="*/ 0 h 10463"/>
                      <a:gd name="connsiteX7" fmla="*/ 1793 w 10000"/>
                      <a:gd name="connsiteY7" fmla="*/ 0 h 10463"/>
                      <a:gd name="connsiteX8" fmla="*/ 1106 w 10000"/>
                      <a:gd name="connsiteY8" fmla="*/ 7925 h 10463"/>
                      <a:gd name="connsiteX9" fmla="*/ 0 w 10000"/>
                      <a:gd name="connsiteY9" fmla="*/ 10328 h 10463"/>
                      <a:gd name="connsiteX10" fmla="*/ 10000 w 10000"/>
                      <a:gd name="connsiteY10" fmla="*/ 10325 h 10463"/>
                      <a:gd name="connsiteX0" fmla="*/ 10000 w 10000"/>
                      <a:gd name="connsiteY0" fmla="*/ 10325 h 10463"/>
                      <a:gd name="connsiteX1" fmla="*/ 8663 w 10000"/>
                      <a:gd name="connsiteY1" fmla="*/ 7521 h 10463"/>
                      <a:gd name="connsiteX2" fmla="*/ 8302 w 10000"/>
                      <a:gd name="connsiteY2" fmla="*/ 2581 h 10463"/>
                      <a:gd name="connsiteX3" fmla="*/ 8262 w 10000"/>
                      <a:gd name="connsiteY3" fmla="*/ 1290 h 10463"/>
                      <a:gd name="connsiteX4" fmla="*/ 8262 w 10000"/>
                      <a:gd name="connsiteY4" fmla="*/ 368 h 10463"/>
                      <a:gd name="connsiteX5" fmla="*/ 8262 w 10000"/>
                      <a:gd name="connsiteY5" fmla="*/ 0 h 10463"/>
                      <a:gd name="connsiteX6" fmla="*/ 1793 w 10000"/>
                      <a:gd name="connsiteY6" fmla="*/ 0 h 10463"/>
                      <a:gd name="connsiteX7" fmla="*/ 1106 w 10000"/>
                      <a:gd name="connsiteY7" fmla="*/ 7925 h 10463"/>
                      <a:gd name="connsiteX8" fmla="*/ 0 w 10000"/>
                      <a:gd name="connsiteY8" fmla="*/ 10328 h 10463"/>
                      <a:gd name="connsiteX9" fmla="*/ 10000 w 10000"/>
                      <a:gd name="connsiteY9" fmla="*/ 10325 h 10463"/>
                      <a:gd name="connsiteX0" fmla="*/ 10000 w 10000"/>
                      <a:gd name="connsiteY0" fmla="*/ 10325 h 10463"/>
                      <a:gd name="connsiteX1" fmla="*/ 8663 w 10000"/>
                      <a:gd name="connsiteY1" fmla="*/ 7521 h 10463"/>
                      <a:gd name="connsiteX2" fmla="*/ 8262 w 10000"/>
                      <a:gd name="connsiteY2" fmla="*/ 1290 h 10463"/>
                      <a:gd name="connsiteX3" fmla="*/ 8262 w 10000"/>
                      <a:gd name="connsiteY3" fmla="*/ 368 h 10463"/>
                      <a:gd name="connsiteX4" fmla="*/ 8262 w 10000"/>
                      <a:gd name="connsiteY4" fmla="*/ 0 h 10463"/>
                      <a:gd name="connsiteX5" fmla="*/ 1793 w 10000"/>
                      <a:gd name="connsiteY5" fmla="*/ 0 h 10463"/>
                      <a:gd name="connsiteX6" fmla="*/ 1106 w 10000"/>
                      <a:gd name="connsiteY6" fmla="*/ 7925 h 10463"/>
                      <a:gd name="connsiteX7" fmla="*/ 0 w 10000"/>
                      <a:gd name="connsiteY7" fmla="*/ 10328 h 10463"/>
                      <a:gd name="connsiteX8" fmla="*/ 10000 w 10000"/>
                      <a:gd name="connsiteY8" fmla="*/ 10325 h 10463"/>
                      <a:gd name="connsiteX0" fmla="*/ 10000 w 10000"/>
                      <a:gd name="connsiteY0" fmla="*/ 10325 h 10463"/>
                      <a:gd name="connsiteX1" fmla="*/ 8663 w 10000"/>
                      <a:gd name="connsiteY1" fmla="*/ 7521 h 10463"/>
                      <a:gd name="connsiteX2" fmla="*/ 8262 w 10000"/>
                      <a:gd name="connsiteY2" fmla="*/ 368 h 10463"/>
                      <a:gd name="connsiteX3" fmla="*/ 8262 w 10000"/>
                      <a:gd name="connsiteY3" fmla="*/ 0 h 10463"/>
                      <a:gd name="connsiteX4" fmla="*/ 1793 w 10000"/>
                      <a:gd name="connsiteY4" fmla="*/ 0 h 10463"/>
                      <a:gd name="connsiteX5" fmla="*/ 1106 w 10000"/>
                      <a:gd name="connsiteY5" fmla="*/ 7925 h 10463"/>
                      <a:gd name="connsiteX6" fmla="*/ 0 w 10000"/>
                      <a:gd name="connsiteY6" fmla="*/ 10328 h 10463"/>
                      <a:gd name="connsiteX7" fmla="*/ 10000 w 10000"/>
                      <a:gd name="connsiteY7" fmla="*/ 10325 h 10463"/>
                      <a:gd name="connsiteX0" fmla="*/ 10000 w 10000"/>
                      <a:gd name="connsiteY0" fmla="*/ 10325 h 10463"/>
                      <a:gd name="connsiteX1" fmla="*/ 8663 w 10000"/>
                      <a:gd name="connsiteY1" fmla="*/ 7521 h 10463"/>
                      <a:gd name="connsiteX2" fmla="*/ 8262 w 10000"/>
                      <a:gd name="connsiteY2" fmla="*/ 368 h 10463"/>
                      <a:gd name="connsiteX3" fmla="*/ 1793 w 10000"/>
                      <a:gd name="connsiteY3" fmla="*/ 0 h 10463"/>
                      <a:gd name="connsiteX4" fmla="*/ 1106 w 10000"/>
                      <a:gd name="connsiteY4" fmla="*/ 7925 h 10463"/>
                      <a:gd name="connsiteX5" fmla="*/ 0 w 10000"/>
                      <a:gd name="connsiteY5" fmla="*/ 10328 h 10463"/>
                      <a:gd name="connsiteX6" fmla="*/ 10000 w 10000"/>
                      <a:gd name="connsiteY6" fmla="*/ 10325 h 10463"/>
                      <a:gd name="connsiteX0" fmla="*/ 10000 w 10000"/>
                      <a:gd name="connsiteY0" fmla="*/ 10454 h 10592"/>
                      <a:gd name="connsiteX1" fmla="*/ 8663 w 10000"/>
                      <a:gd name="connsiteY1" fmla="*/ 7650 h 10592"/>
                      <a:gd name="connsiteX2" fmla="*/ 8317 w 10000"/>
                      <a:gd name="connsiteY2" fmla="*/ 0 h 10592"/>
                      <a:gd name="connsiteX3" fmla="*/ 1793 w 10000"/>
                      <a:gd name="connsiteY3" fmla="*/ 129 h 10592"/>
                      <a:gd name="connsiteX4" fmla="*/ 1106 w 10000"/>
                      <a:gd name="connsiteY4" fmla="*/ 8054 h 10592"/>
                      <a:gd name="connsiteX5" fmla="*/ 0 w 10000"/>
                      <a:gd name="connsiteY5" fmla="*/ 10457 h 10592"/>
                      <a:gd name="connsiteX6" fmla="*/ 10000 w 10000"/>
                      <a:gd name="connsiteY6" fmla="*/ 10454 h 10592"/>
                      <a:gd name="connsiteX0" fmla="*/ 10000 w 10000"/>
                      <a:gd name="connsiteY0" fmla="*/ 10454 h 10592"/>
                      <a:gd name="connsiteX1" fmla="*/ 8663 w 10000"/>
                      <a:gd name="connsiteY1" fmla="*/ 7650 h 10592"/>
                      <a:gd name="connsiteX2" fmla="*/ 8317 w 10000"/>
                      <a:gd name="connsiteY2" fmla="*/ 0 h 10592"/>
                      <a:gd name="connsiteX3" fmla="*/ 1793 w 10000"/>
                      <a:gd name="connsiteY3" fmla="*/ 129 h 10592"/>
                      <a:gd name="connsiteX4" fmla="*/ 1106 w 10000"/>
                      <a:gd name="connsiteY4" fmla="*/ 8054 h 10592"/>
                      <a:gd name="connsiteX5" fmla="*/ 0 w 10000"/>
                      <a:gd name="connsiteY5" fmla="*/ 10457 h 10592"/>
                      <a:gd name="connsiteX6" fmla="*/ 10000 w 10000"/>
                      <a:gd name="connsiteY6" fmla="*/ 10454 h 10592"/>
                      <a:gd name="connsiteX0" fmla="*/ 10000 w 10000"/>
                      <a:gd name="connsiteY0" fmla="*/ 10454 h 10592"/>
                      <a:gd name="connsiteX1" fmla="*/ 8663 w 10000"/>
                      <a:gd name="connsiteY1" fmla="*/ 7650 h 10592"/>
                      <a:gd name="connsiteX2" fmla="*/ 8317 w 10000"/>
                      <a:gd name="connsiteY2" fmla="*/ 0 h 10592"/>
                      <a:gd name="connsiteX3" fmla="*/ 1793 w 10000"/>
                      <a:gd name="connsiteY3" fmla="*/ 129 h 10592"/>
                      <a:gd name="connsiteX4" fmla="*/ 1106 w 10000"/>
                      <a:gd name="connsiteY4" fmla="*/ 8054 h 10592"/>
                      <a:gd name="connsiteX5" fmla="*/ 0 w 10000"/>
                      <a:gd name="connsiteY5" fmla="*/ 10457 h 10592"/>
                      <a:gd name="connsiteX6" fmla="*/ 10000 w 10000"/>
                      <a:gd name="connsiteY6" fmla="*/ 10454 h 10592"/>
                      <a:gd name="connsiteX0" fmla="*/ 10000 w 10000"/>
                      <a:gd name="connsiteY0" fmla="*/ 10454 h 10592"/>
                      <a:gd name="connsiteX1" fmla="*/ 8663 w 10000"/>
                      <a:gd name="connsiteY1" fmla="*/ 7650 h 10592"/>
                      <a:gd name="connsiteX2" fmla="*/ 8317 w 10000"/>
                      <a:gd name="connsiteY2" fmla="*/ 0 h 10592"/>
                      <a:gd name="connsiteX3" fmla="*/ 1793 w 10000"/>
                      <a:gd name="connsiteY3" fmla="*/ 129 h 10592"/>
                      <a:gd name="connsiteX4" fmla="*/ 1106 w 10000"/>
                      <a:gd name="connsiteY4" fmla="*/ 8054 h 10592"/>
                      <a:gd name="connsiteX5" fmla="*/ 0 w 10000"/>
                      <a:gd name="connsiteY5" fmla="*/ 10457 h 10592"/>
                      <a:gd name="connsiteX6" fmla="*/ 10000 w 10000"/>
                      <a:gd name="connsiteY6" fmla="*/ 10454 h 10592"/>
                      <a:gd name="connsiteX0" fmla="*/ 10000 w 10000"/>
                      <a:gd name="connsiteY0" fmla="*/ 10454 h 10488"/>
                      <a:gd name="connsiteX1" fmla="*/ 8663 w 10000"/>
                      <a:gd name="connsiteY1" fmla="*/ 7650 h 10488"/>
                      <a:gd name="connsiteX2" fmla="*/ 8317 w 10000"/>
                      <a:gd name="connsiteY2" fmla="*/ 0 h 10488"/>
                      <a:gd name="connsiteX3" fmla="*/ 1793 w 10000"/>
                      <a:gd name="connsiteY3" fmla="*/ 129 h 10488"/>
                      <a:gd name="connsiteX4" fmla="*/ 1106 w 10000"/>
                      <a:gd name="connsiteY4" fmla="*/ 8054 h 10488"/>
                      <a:gd name="connsiteX5" fmla="*/ 0 w 10000"/>
                      <a:gd name="connsiteY5" fmla="*/ 10209 h 10488"/>
                      <a:gd name="connsiteX6" fmla="*/ 10000 w 10000"/>
                      <a:gd name="connsiteY6" fmla="*/ 10454 h 10488"/>
                      <a:gd name="connsiteX0" fmla="*/ 10000 w 10000"/>
                      <a:gd name="connsiteY0" fmla="*/ 10454 h 10502"/>
                      <a:gd name="connsiteX1" fmla="*/ 8663 w 10000"/>
                      <a:gd name="connsiteY1" fmla="*/ 7650 h 10502"/>
                      <a:gd name="connsiteX2" fmla="*/ 8317 w 10000"/>
                      <a:gd name="connsiteY2" fmla="*/ 0 h 10502"/>
                      <a:gd name="connsiteX3" fmla="*/ 1793 w 10000"/>
                      <a:gd name="connsiteY3" fmla="*/ 129 h 10502"/>
                      <a:gd name="connsiteX4" fmla="*/ 1106 w 10000"/>
                      <a:gd name="connsiteY4" fmla="*/ 8054 h 10502"/>
                      <a:gd name="connsiteX5" fmla="*/ 0 w 10000"/>
                      <a:gd name="connsiteY5" fmla="*/ 10333 h 10502"/>
                      <a:gd name="connsiteX6" fmla="*/ 10000 w 10000"/>
                      <a:gd name="connsiteY6" fmla="*/ 10454 h 10502"/>
                      <a:gd name="connsiteX0" fmla="*/ 10000 w 10000"/>
                      <a:gd name="connsiteY0" fmla="*/ 10454 h 10502"/>
                      <a:gd name="connsiteX1" fmla="*/ 8663 w 10000"/>
                      <a:gd name="connsiteY1" fmla="*/ 7650 h 10502"/>
                      <a:gd name="connsiteX2" fmla="*/ 8317 w 10000"/>
                      <a:gd name="connsiteY2" fmla="*/ 0 h 10502"/>
                      <a:gd name="connsiteX3" fmla="*/ 1793 w 10000"/>
                      <a:gd name="connsiteY3" fmla="*/ 129 h 10502"/>
                      <a:gd name="connsiteX4" fmla="*/ 1051 w 10000"/>
                      <a:gd name="connsiteY4" fmla="*/ 7930 h 10502"/>
                      <a:gd name="connsiteX5" fmla="*/ 0 w 10000"/>
                      <a:gd name="connsiteY5" fmla="*/ 10333 h 10502"/>
                      <a:gd name="connsiteX6" fmla="*/ 10000 w 10000"/>
                      <a:gd name="connsiteY6" fmla="*/ 10454 h 10502"/>
                      <a:gd name="connsiteX0" fmla="*/ 10000 w 10000"/>
                      <a:gd name="connsiteY0" fmla="*/ 10454 h 10502"/>
                      <a:gd name="connsiteX1" fmla="*/ 8663 w 10000"/>
                      <a:gd name="connsiteY1" fmla="*/ 7650 h 10502"/>
                      <a:gd name="connsiteX2" fmla="*/ 8317 w 10000"/>
                      <a:gd name="connsiteY2" fmla="*/ 0 h 10502"/>
                      <a:gd name="connsiteX3" fmla="*/ 1793 w 10000"/>
                      <a:gd name="connsiteY3" fmla="*/ 129 h 10502"/>
                      <a:gd name="connsiteX4" fmla="*/ 1051 w 10000"/>
                      <a:gd name="connsiteY4" fmla="*/ 7930 h 10502"/>
                      <a:gd name="connsiteX5" fmla="*/ 0 w 10000"/>
                      <a:gd name="connsiteY5" fmla="*/ 10333 h 10502"/>
                      <a:gd name="connsiteX6" fmla="*/ 10000 w 10000"/>
                      <a:gd name="connsiteY6" fmla="*/ 10454 h 10502"/>
                      <a:gd name="connsiteX0" fmla="*/ 10000 w 10000"/>
                      <a:gd name="connsiteY0" fmla="*/ 10454 h 10488"/>
                      <a:gd name="connsiteX1" fmla="*/ 8663 w 10000"/>
                      <a:gd name="connsiteY1" fmla="*/ 7650 h 10488"/>
                      <a:gd name="connsiteX2" fmla="*/ 8317 w 10000"/>
                      <a:gd name="connsiteY2" fmla="*/ 0 h 10488"/>
                      <a:gd name="connsiteX3" fmla="*/ 1793 w 10000"/>
                      <a:gd name="connsiteY3" fmla="*/ 129 h 10488"/>
                      <a:gd name="connsiteX4" fmla="*/ 1051 w 10000"/>
                      <a:gd name="connsiteY4" fmla="*/ 7930 h 10488"/>
                      <a:gd name="connsiteX5" fmla="*/ 0 w 10000"/>
                      <a:gd name="connsiteY5" fmla="*/ 10333 h 10488"/>
                      <a:gd name="connsiteX6" fmla="*/ 10000 w 10000"/>
                      <a:gd name="connsiteY6" fmla="*/ 10454 h 10488"/>
                      <a:gd name="connsiteX0" fmla="*/ 9782 w 9782"/>
                      <a:gd name="connsiteY0" fmla="*/ 10578 h 10611"/>
                      <a:gd name="connsiteX1" fmla="*/ 8663 w 9782"/>
                      <a:gd name="connsiteY1" fmla="*/ 7650 h 10611"/>
                      <a:gd name="connsiteX2" fmla="*/ 8317 w 9782"/>
                      <a:gd name="connsiteY2" fmla="*/ 0 h 10611"/>
                      <a:gd name="connsiteX3" fmla="*/ 1793 w 9782"/>
                      <a:gd name="connsiteY3" fmla="*/ 129 h 10611"/>
                      <a:gd name="connsiteX4" fmla="*/ 1051 w 9782"/>
                      <a:gd name="connsiteY4" fmla="*/ 7930 h 10611"/>
                      <a:gd name="connsiteX5" fmla="*/ 0 w 9782"/>
                      <a:gd name="connsiteY5" fmla="*/ 10333 h 10611"/>
                      <a:gd name="connsiteX6" fmla="*/ 9782 w 9782"/>
                      <a:gd name="connsiteY6" fmla="*/ 10578 h 10611"/>
                      <a:gd name="connsiteX0" fmla="*/ 9944 w 9944"/>
                      <a:gd name="connsiteY0" fmla="*/ 9852 h 9884"/>
                      <a:gd name="connsiteX1" fmla="*/ 8856 w 9944"/>
                      <a:gd name="connsiteY1" fmla="*/ 7209 h 9884"/>
                      <a:gd name="connsiteX2" fmla="*/ 8502 w 9944"/>
                      <a:gd name="connsiteY2" fmla="*/ 0 h 9884"/>
                      <a:gd name="connsiteX3" fmla="*/ 1833 w 9944"/>
                      <a:gd name="connsiteY3" fmla="*/ 122 h 9884"/>
                      <a:gd name="connsiteX4" fmla="*/ 1074 w 9944"/>
                      <a:gd name="connsiteY4" fmla="*/ 7473 h 9884"/>
                      <a:gd name="connsiteX5" fmla="*/ 0 w 9944"/>
                      <a:gd name="connsiteY5" fmla="*/ 9738 h 9884"/>
                      <a:gd name="connsiteX6" fmla="*/ 9944 w 9944"/>
                      <a:gd name="connsiteY6" fmla="*/ 9852 h 98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944" h="9884">
                        <a:moveTo>
                          <a:pt x="9944" y="9852"/>
                        </a:moveTo>
                        <a:cubicBezTo>
                          <a:pt x="9860" y="10211"/>
                          <a:pt x="9029" y="7513"/>
                          <a:pt x="8856" y="7209"/>
                        </a:cubicBezTo>
                        <a:cubicBezTo>
                          <a:pt x="8616" y="5529"/>
                          <a:pt x="8459" y="2234"/>
                          <a:pt x="8502" y="0"/>
                        </a:cubicBezTo>
                        <a:lnTo>
                          <a:pt x="1833" y="122"/>
                        </a:lnTo>
                        <a:cubicBezTo>
                          <a:pt x="1451" y="3824"/>
                          <a:pt x="1366" y="5746"/>
                          <a:pt x="1074" y="7473"/>
                        </a:cubicBezTo>
                        <a:cubicBezTo>
                          <a:pt x="779" y="8979"/>
                          <a:pt x="180" y="9479"/>
                          <a:pt x="0" y="9738"/>
                        </a:cubicBezTo>
                        <a:lnTo>
                          <a:pt x="9944" y="9852"/>
                        </a:lnTo>
                        <a:close/>
                      </a:path>
                    </a:pathLst>
                  </a:custGeom>
                  <a:gradFill>
                    <a:gsLst>
                      <a:gs pos="59000">
                        <a:srgbClr val="FFFFFF">
                          <a:lumMod val="95000"/>
                        </a:srgbClr>
                      </a:gs>
                      <a:gs pos="84000">
                        <a:srgbClr val="FFFFFF">
                          <a:lumMod val="65000"/>
                        </a:srgbClr>
                      </a:gs>
                      <a:gs pos="29000">
                        <a:srgbClr val="FFFFFF">
                          <a:lumMod val="65000"/>
                        </a:srgbClr>
                      </a:gs>
                    </a:gsLst>
                    <a:lin ang="540000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7" name="Freeform 288">
                    <a:extLst>
                      <a:ext uri="{FF2B5EF4-FFF2-40B4-BE49-F238E27FC236}">
                        <a16:creationId xmlns:a16="http://schemas.microsoft.com/office/drawing/2014/main" id="{35C5B563-2B5E-4291-AE70-3A55C3AA57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77471" y="5019146"/>
                    <a:ext cx="331432" cy="9355"/>
                  </a:xfrm>
                  <a:custGeom>
                    <a:avLst/>
                    <a:gdLst>
                      <a:gd name="T0" fmla="*/ 247 w 248"/>
                      <a:gd name="T1" fmla="*/ 0 h 7"/>
                      <a:gd name="T2" fmla="*/ 245 w 248"/>
                      <a:gd name="T3" fmla="*/ 1 h 7"/>
                      <a:gd name="T4" fmla="*/ 244 w 248"/>
                      <a:gd name="T5" fmla="*/ 1 h 7"/>
                      <a:gd name="T6" fmla="*/ 241 w 248"/>
                      <a:gd name="T7" fmla="*/ 3 h 7"/>
                      <a:gd name="T8" fmla="*/ 238 w 248"/>
                      <a:gd name="T9" fmla="*/ 3 h 7"/>
                      <a:gd name="T10" fmla="*/ 10 w 248"/>
                      <a:gd name="T11" fmla="*/ 3 h 7"/>
                      <a:gd name="T12" fmla="*/ 6 w 248"/>
                      <a:gd name="T13" fmla="*/ 3 h 7"/>
                      <a:gd name="T14" fmla="*/ 4 w 248"/>
                      <a:gd name="T15" fmla="*/ 1 h 7"/>
                      <a:gd name="T16" fmla="*/ 1 w 248"/>
                      <a:gd name="T17" fmla="*/ 1 h 7"/>
                      <a:gd name="T18" fmla="*/ 0 w 248"/>
                      <a:gd name="T19" fmla="*/ 0 h 7"/>
                      <a:gd name="T20" fmla="*/ 0 w 248"/>
                      <a:gd name="T21" fmla="*/ 1 h 7"/>
                      <a:gd name="T22" fmla="*/ 0 w 248"/>
                      <a:gd name="T23" fmla="*/ 3 h 7"/>
                      <a:gd name="T24" fmla="*/ 0 w 248"/>
                      <a:gd name="T25" fmla="*/ 4 h 7"/>
                      <a:gd name="T26" fmla="*/ 1 w 248"/>
                      <a:gd name="T27" fmla="*/ 4 h 7"/>
                      <a:gd name="T28" fmla="*/ 2 w 248"/>
                      <a:gd name="T29" fmla="*/ 5 h 7"/>
                      <a:gd name="T30" fmla="*/ 6 w 248"/>
                      <a:gd name="T31" fmla="*/ 7 h 7"/>
                      <a:gd name="T32" fmla="*/ 10 w 248"/>
                      <a:gd name="T33" fmla="*/ 7 h 7"/>
                      <a:gd name="T34" fmla="*/ 238 w 248"/>
                      <a:gd name="T35" fmla="*/ 7 h 7"/>
                      <a:gd name="T36" fmla="*/ 241 w 248"/>
                      <a:gd name="T37" fmla="*/ 7 h 7"/>
                      <a:gd name="T38" fmla="*/ 244 w 248"/>
                      <a:gd name="T39" fmla="*/ 5 h 7"/>
                      <a:gd name="T40" fmla="*/ 247 w 248"/>
                      <a:gd name="T41" fmla="*/ 4 h 7"/>
                      <a:gd name="T42" fmla="*/ 247 w 248"/>
                      <a:gd name="T43" fmla="*/ 4 h 7"/>
                      <a:gd name="T44" fmla="*/ 248 w 248"/>
                      <a:gd name="T45" fmla="*/ 3 h 7"/>
                      <a:gd name="T46" fmla="*/ 248 w 248"/>
                      <a:gd name="T47" fmla="*/ 1 h 7"/>
                      <a:gd name="T48" fmla="*/ 247 w 248"/>
                      <a:gd name="T49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248" h="7">
                        <a:moveTo>
                          <a:pt x="247" y="0"/>
                        </a:moveTo>
                        <a:lnTo>
                          <a:pt x="245" y="1"/>
                        </a:lnTo>
                        <a:lnTo>
                          <a:pt x="244" y="1"/>
                        </a:lnTo>
                        <a:lnTo>
                          <a:pt x="241" y="3"/>
                        </a:lnTo>
                        <a:lnTo>
                          <a:pt x="238" y="3"/>
                        </a:lnTo>
                        <a:lnTo>
                          <a:pt x="10" y="3"/>
                        </a:lnTo>
                        <a:lnTo>
                          <a:pt x="6" y="3"/>
                        </a:lnTo>
                        <a:lnTo>
                          <a:pt x="4" y="1"/>
                        </a:lnTo>
                        <a:lnTo>
                          <a:pt x="1" y="1"/>
                        </a:lnTo>
                        <a:lnTo>
                          <a:pt x="0" y="0"/>
                        </a:lnTo>
                        <a:lnTo>
                          <a:pt x="0" y="1"/>
                        </a:lnTo>
                        <a:lnTo>
                          <a:pt x="0" y="3"/>
                        </a:lnTo>
                        <a:lnTo>
                          <a:pt x="0" y="4"/>
                        </a:lnTo>
                        <a:lnTo>
                          <a:pt x="1" y="4"/>
                        </a:lnTo>
                        <a:lnTo>
                          <a:pt x="2" y="5"/>
                        </a:lnTo>
                        <a:lnTo>
                          <a:pt x="6" y="7"/>
                        </a:lnTo>
                        <a:lnTo>
                          <a:pt x="10" y="7"/>
                        </a:lnTo>
                        <a:lnTo>
                          <a:pt x="238" y="7"/>
                        </a:lnTo>
                        <a:lnTo>
                          <a:pt x="241" y="7"/>
                        </a:lnTo>
                        <a:lnTo>
                          <a:pt x="244" y="5"/>
                        </a:lnTo>
                        <a:lnTo>
                          <a:pt x="247" y="4"/>
                        </a:lnTo>
                        <a:lnTo>
                          <a:pt x="247" y="4"/>
                        </a:lnTo>
                        <a:lnTo>
                          <a:pt x="248" y="3"/>
                        </a:lnTo>
                        <a:lnTo>
                          <a:pt x="248" y="1"/>
                        </a:lnTo>
                        <a:lnTo>
                          <a:pt x="247" y="0"/>
                        </a:lnTo>
                        <a:close/>
                      </a:path>
                    </a:pathLst>
                  </a:custGeom>
                  <a:gradFill>
                    <a:gsLst>
                      <a:gs pos="59000">
                        <a:srgbClr val="FFFFFF">
                          <a:lumMod val="95000"/>
                        </a:srgbClr>
                      </a:gs>
                      <a:gs pos="84000">
                        <a:srgbClr val="FFFFFF">
                          <a:lumMod val="75000"/>
                        </a:srgbClr>
                      </a:gs>
                      <a:gs pos="29000">
                        <a:srgbClr val="FFFFFF">
                          <a:lumMod val="75000"/>
                        </a:srgbClr>
                      </a:gs>
                    </a:gsLst>
                    <a:lin ang="5400000" scaled="1"/>
                  </a:gra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61D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8" name="Freeform 289">
                    <a:extLst>
                      <a:ext uri="{FF2B5EF4-FFF2-40B4-BE49-F238E27FC236}">
                        <a16:creationId xmlns:a16="http://schemas.microsoft.com/office/drawing/2014/main" id="{B174BADB-3B5B-4F9B-8A23-53EE095359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62188" y="4143564"/>
                    <a:ext cx="516886" cy="732974"/>
                  </a:xfrm>
                  <a:custGeom>
                    <a:avLst/>
                    <a:gdLst>
                      <a:gd name="connsiteX0" fmla="*/ 325437 w 500062"/>
                      <a:gd name="connsiteY0" fmla="*/ 706438 h 828676"/>
                      <a:gd name="connsiteX1" fmla="*/ 500062 w 500062"/>
                      <a:gd name="connsiteY1" fmla="*/ 706438 h 828676"/>
                      <a:gd name="connsiteX2" fmla="*/ 500062 w 500062"/>
                      <a:gd name="connsiteY2" fmla="*/ 796926 h 828676"/>
                      <a:gd name="connsiteX3" fmla="*/ 498475 w 500062"/>
                      <a:gd name="connsiteY3" fmla="*/ 804864 h 828676"/>
                      <a:gd name="connsiteX4" fmla="*/ 496887 w 500062"/>
                      <a:gd name="connsiteY4" fmla="*/ 814389 h 828676"/>
                      <a:gd name="connsiteX5" fmla="*/ 490537 w 500062"/>
                      <a:gd name="connsiteY5" fmla="*/ 819151 h 828676"/>
                      <a:gd name="connsiteX6" fmla="*/ 484187 w 500062"/>
                      <a:gd name="connsiteY6" fmla="*/ 823914 h 828676"/>
                      <a:gd name="connsiteX7" fmla="*/ 474662 w 500062"/>
                      <a:gd name="connsiteY7" fmla="*/ 828676 h 828676"/>
                      <a:gd name="connsiteX8" fmla="*/ 466725 w 500062"/>
                      <a:gd name="connsiteY8" fmla="*/ 828676 h 828676"/>
                      <a:gd name="connsiteX9" fmla="*/ 382587 w 500062"/>
                      <a:gd name="connsiteY9" fmla="*/ 828676 h 828676"/>
                      <a:gd name="connsiteX10" fmla="*/ 0 w 500062"/>
                      <a:gd name="connsiteY10" fmla="*/ 0 h 828676"/>
                      <a:gd name="connsiteX11" fmla="*/ 452438 w 500062"/>
                      <a:gd name="connsiteY11" fmla="*/ 0 h 828676"/>
                      <a:gd name="connsiteX12" fmla="*/ 452438 w 500062"/>
                      <a:gd name="connsiteY12" fmla="*/ 657225 h 828676"/>
                      <a:gd name="connsiteX13" fmla="*/ 303213 w 500062"/>
                      <a:gd name="connsiteY13" fmla="*/ 657225 h 828676"/>
                      <a:gd name="connsiteX0" fmla="*/ 325437 w 500062"/>
                      <a:gd name="connsiteY0" fmla="*/ 706438 h 828676"/>
                      <a:gd name="connsiteX1" fmla="*/ 500062 w 500062"/>
                      <a:gd name="connsiteY1" fmla="*/ 706438 h 828676"/>
                      <a:gd name="connsiteX2" fmla="*/ 500062 w 500062"/>
                      <a:gd name="connsiteY2" fmla="*/ 796926 h 828676"/>
                      <a:gd name="connsiteX3" fmla="*/ 498475 w 500062"/>
                      <a:gd name="connsiteY3" fmla="*/ 804864 h 828676"/>
                      <a:gd name="connsiteX4" fmla="*/ 496887 w 500062"/>
                      <a:gd name="connsiteY4" fmla="*/ 814389 h 828676"/>
                      <a:gd name="connsiteX5" fmla="*/ 490537 w 500062"/>
                      <a:gd name="connsiteY5" fmla="*/ 819151 h 828676"/>
                      <a:gd name="connsiteX6" fmla="*/ 474662 w 500062"/>
                      <a:gd name="connsiteY6" fmla="*/ 828676 h 828676"/>
                      <a:gd name="connsiteX7" fmla="*/ 466725 w 500062"/>
                      <a:gd name="connsiteY7" fmla="*/ 828676 h 828676"/>
                      <a:gd name="connsiteX8" fmla="*/ 382587 w 500062"/>
                      <a:gd name="connsiteY8" fmla="*/ 828676 h 828676"/>
                      <a:gd name="connsiteX9" fmla="*/ 325437 w 500062"/>
                      <a:gd name="connsiteY9" fmla="*/ 706438 h 828676"/>
                      <a:gd name="connsiteX10" fmla="*/ 0 w 500062"/>
                      <a:gd name="connsiteY10" fmla="*/ 0 h 828676"/>
                      <a:gd name="connsiteX11" fmla="*/ 452438 w 500062"/>
                      <a:gd name="connsiteY11" fmla="*/ 0 h 828676"/>
                      <a:gd name="connsiteX12" fmla="*/ 452438 w 500062"/>
                      <a:gd name="connsiteY12" fmla="*/ 657225 h 828676"/>
                      <a:gd name="connsiteX13" fmla="*/ 303213 w 500062"/>
                      <a:gd name="connsiteY13" fmla="*/ 657225 h 828676"/>
                      <a:gd name="connsiteX14" fmla="*/ 0 w 500062"/>
                      <a:gd name="connsiteY14" fmla="*/ 0 h 828676"/>
                      <a:gd name="connsiteX0" fmla="*/ 325437 w 500062"/>
                      <a:gd name="connsiteY0" fmla="*/ 706438 h 828676"/>
                      <a:gd name="connsiteX1" fmla="*/ 500062 w 500062"/>
                      <a:gd name="connsiteY1" fmla="*/ 706438 h 828676"/>
                      <a:gd name="connsiteX2" fmla="*/ 500062 w 500062"/>
                      <a:gd name="connsiteY2" fmla="*/ 796926 h 828676"/>
                      <a:gd name="connsiteX3" fmla="*/ 498475 w 500062"/>
                      <a:gd name="connsiteY3" fmla="*/ 804864 h 828676"/>
                      <a:gd name="connsiteX4" fmla="*/ 496887 w 500062"/>
                      <a:gd name="connsiteY4" fmla="*/ 814389 h 828676"/>
                      <a:gd name="connsiteX5" fmla="*/ 490537 w 500062"/>
                      <a:gd name="connsiteY5" fmla="*/ 819151 h 828676"/>
                      <a:gd name="connsiteX6" fmla="*/ 466725 w 500062"/>
                      <a:gd name="connsiteY6" fmla="*/ 828676 h 828676"/>
                      <a:gd name="connsiteX7" fmla="*/ 382587 w 500062"/>
                      <a:gd name="connsiteY7" fmla="*/ 828676 h 828676"/>
                      <a:gd name="connsiteX8" fmla="*/ 325437 w 500062"/>
                      <a:gd name="connsiteY8" fmla="*/ 706438 h 828676"/>
                      <a:gd name="connsiteX9" fmla="*/ 0 w 500062"/>
                      <a:gd name="connsiteY9" fmla="*/ 0 h 828676"/>
                      <a:gd name="connsiteX10" fmla="*/ 452438 w 500062"/>
                      <a:gd name="connsiteY10" fmla="*/ 0 h 828676"/>
                      <a:gd name="connsiteX11" fmla="*/ 452438 w 500062"/>
                      <a:gd name="connsiteY11" fmla="*/ 657225 h 828676"/>
                      <a:gd name="connsiteX12" fmla="*/ 303213 w 500062"/>
                      <a:gd name="connsiteY12" fmla="*/ 657225 h 828676"/>
                      <a:gd name="connsiteX13" fmla="*/ 0 w 500062"/>
                      <a:gd name="connsiteY13" fmla="*/ 0 h 828676"/>
                      <a:gd name="connsiteX0" fmla="*/ 325437 w 500062"/>
                      <a:gd name="connsiteY0" fmla="*/ 706438 h 828676"/>
                      <a:gd name="connsiteX1" fmla="*/ 500062 w 500062"/>
                      <a:gd name="connsiteY1" fmla="*/ 706438 h 828676"/>
                      <a:gd name="connsiteX2" fmla="*/ 500062 w 500062"/>
                      <a:gd name="connsiteY2" fmla="*/ 796926 h 828676"/>
                      <a:gd name="connsiteX3" fmla="*/ 498475 w 500062"/>
                      <a:gd name="connsiteY3" fmla="*/ 804864 h 828676"/>
                      <a:gd name="connsiteX4" fmla="*/ 496887 w 500062"/>
                      <a:gd name="connsiteY4" fmla="*/ 814389 h 828676"/>
                      <a:gd name="connsiteX5" fmla="*/ 466725 w 500062"/>
                      <a:gd name="connsiteY5" fmla="*/ 828676 h 828676"/>
                      <a:gd name="connsiteX6" fmla="*/ 382587 w 500062"/>
                      <a:gd name="connsiteY6" fmla="*/ 828676 h 828676"/>
                      <a:gd name="connsiteX7" fmla="*/ 325437 w 500062"/>
                      <a:gd name="connsiteY7" fmla="*/ 706438 h 828676"/>
                      <a:gd name="connsiteX8" fmla="*/ 0 w 500062"/>
                      <a:gd name="connsiteY8" fmla="*/ 0 h 828676"/>
                      <a:gd name="connsiteX9" fmla="*/ 452438 w 500062"/>
                      <a:gd name="connsiteY9" fmla="*/ 0 h 828676"/>
                      <a:gd name="connsiteX10" fmla="*/ 452438 w 500062"/>
                      <a:gd name="connsiteY10" fmla="*/ 657225 h 828676"/>
                      <a:gd name="connsiteX11" fmla="*/ 303213 w 500062"/>
                      <a:gd name="connsiteY11" fmla="*/ 657225 h 828676"/>
                      <a:gd name="connsiteX12" fmla="*/ 0 w 500062"/>
                      <a:gd name="connsiteY12" fmla="*/ 0 h 828676"/>
                      <a:gd name="connsiteX0" fmla="*/ 325437 w 500062"/>
                      <a:gd name="connsiteY0" fmla="*/ 706438 h 828676"/>
                      <a:gd name="connsiteX1" fmla="*/ 500062 w 500062"/>
                      <a:gd name="connsiteY1" fmla="*/ 706438 h 828676"/>
                      <a:gd name="connsiteX2" fmla="*/ 500062 w 500062"/>
                      <a:gd name="connsiteY2" fmla="*/ 796926 h 828676"/>
                      <a:gd name="connsiteX3" fmla="*/ 498475 w 500062"/>
                      <a:gd name="connsiteY3" fmla="*/ 804864 h 828676"/>
                      <a:gd name="connsiteX4" fmla="*/ 466725 w 500062"/>
                      <a:gd name="connsiteY4" fmla="*/ 828676 h 828676"/>
                      <a:gd name="connsiteX5" fmla="*/ 382587 w 500062"/>
                      <a:gd name="connsiteY5" fmla="*/ 828676 h 828676"/>
                      <a:gd name="connsiteX6" fmla="*/ 325437 w 500062"/>
                      <a:gd name="connsiteY6" fmla="*/ 706438 h 828676"/>
                      <a:gd name="connsiteX7" fmla="*/ 0 w 500062"/>
                      <a:gd name="connsiteY7" fmla="*/ 0 h 828676"/>
                      <a:gd name="connsiteX8" fmla="*/ 452438 w 500062"/>
                      <a:gd name="connsiteY8" fmla="*/ 0 h 828676"/>
                      <a:gd name="connsiteX9" fmla="*/ 452438 w 500062"/>
                      <a:gd name="connsiteY9" fmla="*/ 657225 h 828676"/>
                      <a:gd name="connsiteX10" fmla="*/ 303213 w 500062"/>
                      <a:gd name="connsiteY10" fmla="*/ 657225 h 828676"/>
                      <a:gd name="connsiteX11" fmla="*/ 0 w 500062"/>
                      <a:gd name="connsiteY11" fmla="*/ 0 h 828676"/>
                      <a:gd name="connsiteX0" fmla="*/ 325437 w 500062"/>
                      <a:gd name="connsiteY0" fmla="*/ 706438 h 828676"/>
                      <a:gd name="connsiteX1" fmla="*/ 500062 w 500062"/>
                      <a:gd name="connsiteY1" fmla="*/ 706438 h 828676"/>
                      <a:gd name="connsiteX2" fmla="*/ 500062 w 500062"/>
                      <a:gd name="connsiteY2" fmla="*/ 796926 h 828676"/>
                      <a:gd name="connsiteX3" fmla="*/ 466725 w 500062"/>
                      <a:gd name="connsiteY3" fmla="*/ 828676 h 828676"/>
                      <a:gd name="connsiteX4" fmla="*/ 382587 w 500062"/>
                      <a:gd name="connsiteY4" fmla="*/ 828676 h 828676"/>
                      <a:gd name="connsiteX5" fmla="*/ 325437 w 500062"/>
                      <a:gd name="connsiteY5" fmla="*/ 706438 h 828676"/>
                      <a:gd name="connsiteX6" fmla="*/ 0 w 500062"/>
                      <a:gd name="connsiteY6" fmla="*/ 0 h 828676"/>
                      <a:gd name="connsiteX7" fmla="*/ 452438 w 500062"/>
                      <a:gd name="connsiteY7" fmla="*/ 0 h 828676"/>
                      <a:gd name="connsiteX8" fmla="*/ 452438 w 500062"/>
                      <a:gd name="connsiteY8" fmla="*/ 657225 h 828676"/>
                      <a:gd name="connsiteX9" fmla="*/ 303213 w 500062"/>
                      <a:gd name="connsiteY9" fmla="*/ 657225 h 828676"/>
                      <a:gd name="connsiteX10" fmla="*/ 0 w 500062"/>
                      <a:gd name="connsiteY10" fmla="*/ 0 h 828676"/>
                      <a:gd name="connsiteX0" fmla="*/ 325437 w 500062"/>
                      <a:gd name="connsiteY0" fmla="*/ 706438 h 828676"/>
                      <a:gd name="connsiteX1" fmla="*/ 500062 w 500062"/>
                      <a:gd name="connsiteY1" fmla="*/ 706438 h 828676"/>
                      <a:gd name="connsiteX2" fmla="*/ 500062 w 500062"/>
                      <a:gd name="connsiteY2" fmla="*/ 796926 h 828676"/>
                      <a:gd name="connsiteX3" fmla="*/ 382587 w 500062"/>
                      <a:gd name="connsiteY3" fmla="*/ 828676 h 828676"/>
                      <a:gd name="connsiteX4" fmla="*/ 325437 w 500062"/>
                      <a:gd name="connsiteY4" fmla="*/ 706438 h 828676"/>
                      <a:gd name="connsiteX5" fmla="*/ 0 w 500062"/>
                      <a:gd name="connsiteY5" fmla="*/ 0 h 828676"/>
                      <a:gd name="connsiteX6" fmla="*/ 452438 w 500062"/>
                      <a:gd name="connsiteY6" fmla="*/ 0 h 828676"/>
                      <a:gd name="connsiteX7" fmla="*/ 452438 w 500062"/>
                      <a:gd name="connsiteY7" fmla="*/ 657225 h 828676"/>
                      <a:gd name="connsiteX8" fmla="*/ 303213 w 500062"/>
                      <a:gd name="connsiteY8" fmla="*/ 657225 h 828676"/>
                      <a:gd name="connsiteX9" fmla="*/ 0 w 500062"/>
                      <a:gd name="connsiteY9" fmla="*/ 0 h 828676"/>
                      <a:gd name="connsiteX0" fmla="*/ 325437 w 501267"/>
                      <a:gd name="connsiteY0" fmla="*/ 706438 h 828676"/>
                      <a:gd name="connsiteX1" fmla="*/ 500062 w 501267"/>
                      <a:gd name="connsiteY1" fmla="*/ 706438 h 828676"/>
                      <a:gd name="connsiteX2" fmla="*/ 500062 w 501267"/>
                      <a:gd name="connsiteY2" fmla="*/ 796926 h 828676"/>
                      <a:gd name="connsiteX3" fmla="*/ 382587 w 501267"/>
                      <a:gd name="connsiteY3" fmla="*/ 828676 h 828676"/>
                      <a:gd name="connsiteX4" fmla="*/ 325437 w 501267"/>
                      <a:gd name="connsiteY4" fmla="*/ 706438 h 828676"/>
                      <a:gd name="connsiteX5" fmla="*/ 0 w 501267"/>
                      <a:gd name="connsiteY5" fmla="*/ 0 h 828676"/>
                      <a:gd name="connsiteX6" fmla="*/ 452438 w 501267"/>
                      <a:gd name="connsiteY6" fmla="*/ 0 h 828676"/>
                      <a:gd name="connsiteX7" fmla="*/ 501267 w 501267"/>
                      <a:gd name="connsiteY7" fmla="*/ 700628 h 828676"/>
                      <a:gd name="connsiteX8" fmla="*/ 303213 w 501267"/>
                      <a:gd name="connsiteY8" fmla="*/ 657225 h 828676"/>
                      <a:gd name="connsiteX9" fmla="*/ 0 w 501267"/>
                      <a:gd name="connsiteY9" fmla="*/ 0 h 828676"/>
                      <a:gd name="connsiteX0" fmla="*/ 382587 w 501267"/>
                      <a:gd name="connsiteY0" fmla="*/ 828676 h 828676"/>
                      <a:gd name="connsiteX1" fmla="*/ 500062 w 501267"/>
                      <a:gd name="connsiteY1" fmla="*/ 706438 h 828676"/>
                      <a:gd name="connsiteX2" fmla="*/ 500062 w 501267"/>
                      <a:gd name="connsiteY2" fmla="*/ 796926 h 828676"/>
                      <a:gd name="connsiteX3" fmla="*/ 382587 w 501267"/>
                      <a:gd name="connsiteY3" fmla="*/ 828676 h 828676"/>
                      <a:gd name="connsiteX4" fmla="*/ 0 w 501267"/>
                      <a:gd name="connsiteY4" fmla="*/ 0 h 828676"/>
                      <a:gd name="connsiteX5" fmla="*/ 452438 w 501267"/>
                      <a:gd name="connsiteY5" fmla="*/ 0 h 828676"/>
                      <a:gd name="connsiteX6" fmla="*/ 501267 w 501267"/>
                      <a:gd name="connsiteY6" fmla="*/ 700628 h 828676"/>
                      <a:gd name="connsiteX7" fmla="*/ 303213 w 501267"/>
                      <a:gd name="connsiteY7" fmla="*/ 657225 h 828676"/>
                      <a:gd name="connsiteX8" fmla="*/ 0 w 501267"/>
                      <a:gd name="connsiteY8" fmla="*/ 0 h 828676"/>
                      <a:gd name="connsiteX0" fmla="*/ 382587 w 501267"/>
                      <a:gd name="connsiteY0" fmla="*/ 828676 h 828676"/>
                      <a:gd name="connsiteX1" fmla="*/ 500062 w 501267"/>
                      <a:gd name="connsiteY1" fmla="*/ 706438 h 828676"/>
                      <a:gd name="connsiteX2" fmla="*/ 500062 w 501267"/>
                      <a:gd name="connsiteY2" fmla="*/ 796926 h 828676"/>
                      <a:gd name="connsiteX3" fmla="*/ 382587 w 501267"/>
                      <a:gd name="connsiteY3" fmla="*/ 828676 h 828676"/>
                      <a:gd name="connsiteX4" fmla="*/ 0 w 501267"/>
                      <a:gd name="connsiteY4" fmla="*/ 0 h 828676"/>
                      <a:gd name="connsiteX5" fmla="*/ 452438 w 501267"/>
                      <a:gd name="connsiteY5" fmla="*/ 0 h 828676"/>
                      <a:gd name="connsiteX6" fmla="*/ 501267 w 501267"/>
                      <a:gd name="connsiteY6" fmla="*/ 700628 h 828676"/>
                      <a:gd name="connsiteX7" fmla="*/ 384595 w 501267"/>
                      <a:gd name="connsiteY7" fmla="*/ 825414 h 828676"/>
                      <a:gd name="connsiteX8" fmla="*/ 0 w 501267"/>
                      <a:gd name="connsiteY8" fmla="*/ 0 h 828676"/>
                      <a:gd name="connsiteX0" fmla="*/ 382587 w 501267"/>
                      <a:gd name="connsiteY0" fmla="*/ 828676 h 828676"/>
                      <a:gd name="connsiteX1" fmla="*/ 500062 w 501267"/>
                      <a:gd name="connsiteY1" fmla="*/ 706438 h 828676"/>
                      <a:gd name="connsiteX2" fmla="*/ 382587 w 501267"/>
                      <a:gd name="connsiteY2" fmla="*/ 828676 h 828676"/>
                      <a:gd name="connsiteX3" fmla="*/ 0 w 501267"/>
                      <a:gd name="connsiteY3" fmla="*/ 0 h 828676"/>
                      <a:gd name="connsiteX4" fmla="*/ 452438 w 501267"/>
                      <a:gd name="connsiteY4" fmla="*/ 0 h 828676"/>
                      <a:gd name="connsiteX5" fmla="*/ 501267 w 501267"/>
                      <a:gd name="connsiteY5" fmla="*/ 700628 h 828676"/>
                      <a:gd name="connsiteX6" fmla="*/ 384595 w 501267"/>
                      <a:gd name="connsiteY6" fmla="*/ 825414 h 828676"/>
                      <a:gd name="connsiteX7" fmla="*/ 0 w 501267"/>
                      <a:gd name="connsiteY7" fmla="*/ 0 h 828676"/>
                      <a:gd name="connsiteX0" fmla="*/ 382587 w 500062"/>
                      <a:gd name="connsiteY0" fmla="*/ 828676 h 828676"/>
                      <a:gd name="connsiteX1" fmla="*/ 500062 w 500062"/>
                      <a:gd name="connsiteY1" fmla="*/ 706438 h 828676"/>
                      <a:gd name="connsiteX2" fmla="*/ 382587 w 500062"/>
                      <a:gd name="connsiteY2" fmla="*/ 828676 h 828676"/>
                      <a:gd name="connsiteX3" fmla="*/ 0 w 500062"/>
                      <a:gd name="connsiteY3" fmla="*/ 0 h 828676"/>
                      <a:gd name="connsiteX4" fmla="*/ 452438 w 500062"/>
                      <a:gd name="connsiteY4" fmla="*/ 0 h 828676"/>
                      <a:gd name="connsiteX5" fmla="*/ 384595 w 500062"/>
                      <a:gd name="connsiteY5" fmla="*/ 825414 h 828676"/>
                      <a:gd name="connsiteX6" fmla="*/ 0 w 500062"/>
                      <a:gd name="connsiteY6" fmla="*/ 0 h 828676"/>
                      <a:gd name="connsiteX0" fmla="*/ 0 w 452438"/>
                      <a:gd name="connsiteY0" fmla="*/ 0 h 825414"/>
                      <a:gd name="connsiteX1" fmla="*/ 452438 w 452438"/>
                      <a:gd name="connsiteY1" fmla="*/ 0 h 825414"/>
                      <a:gd name="connsiteX2" fmla="*/ 384595 w 452438"/>
                      <a:gd name="connsiteY2" fmla="*/ 825414 h 825414"/>
                      <a:gd name="connsiteX3" fmla="*/ 0 w 452438"/>
                      <a:gd name="connsiteY3" fmla="*/ 0 h 825414"/>
                      <a:gd name="connsiteX0" fmla="*/ 0 w 452438"/>
                      <a:gd name="connsiteY0" fmla="*/ 0 h 825414"/>
                      <a:gd name="connsiteX1" fmla="*/ 452438 w 452438"/>
                      <a:gd name="connsiteY1" fmla="*/ 0 h 825414"/>
                      <a:gd name="connsiteX2" fmla="*/ 401248 w 452438"/>
                      <a:gd name="connsiteY2" fmla="*/ 610286 h 825414"/>
                      <a:gd name="connsiteX3" fmla="*/ 384595 w 452438"/>
                      <a:gd name="connsiteY3" fmla="*/ 825414 h 825414"/>
                      <a:gd name="connsiteX4" fmla="*/ 0 w 452438"/>
                      <a:gd name="connsiteY4" fmla="*/ 0 h 825414"/>
                      <a:gd name="connsiteX0" fmla="*/ 0 w 496194"/>
                      <a:gd name="connsiteY0" fmla="*/ 0 h 825414"/>
                      <a:gd name="connsiteX1" fmla="*/ 452438 w 496194"/>
                      <a:gd name="connsiteY1" fmla="*/ 0 h 825414"/>
                      <a:gd name="connsiteX2" fmla="*/ 496194 w 496194"/>
                      <a:gd name="connsiteY2" fmla="*/ 707945 h 825414"/>
                      <a:gd name="connsiteX3" fmla="*/ 384595 w 496194"/>
                      <a:gd name="connsiteY3" fmla="*/ 825414 h 825414"/>
                      <a:gd name="connsiteX4" fmla="*/ 0 w 496194"/>
                      <a:gd name="connsiteY4" fmla="*/ 0 h 825414"/>
                      <a:gd name="connsiteX0" fmla="*/ 0 w 496194"/>
                      <a:gd name="connsiteY0" fmla="*/ 0 h 838978"/>
                      <a:gd name="connsiteX1" fmla="*/ 452438 w 496194"/>
                      <a:gd name="connsiteY1" fmla="*/ 0 h 838978"/>
                      <a:gd name="connsiteX2" fmla="*/ 496194 w 496194"/>
                      <a:gd name="connsiteY2" fmla="*/ 707945 h 838978"/>
                      <a:gd name="connsiteX3" fmla="*/ 487678 w 496194"/>
                      <a:gd name="connsiteY3" fmla="*/ 838978 h 838978"/>
                      <a:gd name="connsiteX4" fmla="*/ 0 w 496194"/>
                      <a:gd name="connsiteY4" fmla="*/ 0 h 838978"/>
                      <a:gd name="connsiteX0" fmla="*/ 0 w 496194"/>
                      <a:gd name="connsiteY0" fmla="*/ 0 h 836266"/>
                      <a:gd name="connsiteX1" fmla="*/ 452438 w 496194"/>
                      <a:gd name="connsiteY1" fmla="*/ 0 h 836266"/>
                      <a:gd name="connsiteX2" fmla="*/ 496194 w 496194"/>
                      <a:gd name="connsiteY2" fmla="*/ 707945 h 836266"/>
                      <a:gd name="connsiteX3" fmla="*/ 419859 w 496194"/>
                      <a:gd name="connsiteY3" fmla="*/ 836266 h 836266"/>
                      <a:gd name="connsiteX4" fmla="*/ 0 w 496194"/>
                      <a:gd name="connsiteY4" fmla="*/ 0 h 836266"/>
                      <a:gd name="connsiteX0" fmla="*/ 0 w 496194"/>
                      <a:gd name="connsiteY0" fmla="*/ 0 h 836266"/>
                      <a:gd name="connsiteX1" fmla="*/ 452438 w 496194"/>
                      <a:gd name="connsiteY1" fmla="*/ 0 h 836266"/>
                      <a:gd name="connsiteX2" fmla="*/ 496194 w 496194"/>
                      <a:gd name="connsiteY2" fmla="*/ 827306 h 836266"/>
                      <a:gd name="connsiteX3" fmla="*/ 419859 w 496194"/>
                      <a:gd name="connsiteY3" fmla="*/ 836266 h 836266"/>
                      <a:gd name="connsiteX4" fmla="*/ 0 w 496194"/>
                      <a:gd name="connsiteY4" fmla="*/ 0 h 836266"/>
                      <a:gd name="connsiteX0" fmla="*/ 0 w 496194"/>
                      <a:gd name="connsiteY0" fmla="*/ 0 h 838978"/>
                      <a:gd name="connsiteX1" fmla="*/ 452438 w 496194"/>
                      <a:gd name="connsiteY1" fmla="*/ 0 h 838978"/>
                      <a:gd name="connsiteX2" fmla="*/ 496194 w 496194"/>
                      <a:gd name="connsiteY2" fmla="*/ 827306 h 838978"/>
                      <a:gd name="connsiteX3" fmla="*/ 373743 w 496194"/>
                      <a:gd name="connsiteY3" fmla="*/ 838978 h 838978"/>
                      <a:gd name="connsiteX4" fmla="*/ 0 w 496194"/>
                      <a:gd name="connsiteY4" fmla="*/ 0 h 838978"/>
                      <a:gd name="connsiteX0" fmla="*/ 0 w 485342"/>
                      <a:gd name="connsiteY0" fmla="*/ 0 h 838978"/>
                      <a:gd name="connsiteX1" fmla="*/ 452438 w 485342"/>
                      <a:gd name="connsiteY1" fmla="*/ 0 h 838978"/>
                      <a:gd name="connsiteX2" fmla="*/ 485342 w 485342"/>
                      <a:gd name="connsiteY2" fmla="*/ 827306 h 838978"/>
                      <a:gd name="connsiteX3" fmla="*/ 373743 w 485342"/>
                      <a:gd name="connsiteY3" fmla="*/ 838978 h 838978"/>
                      <a:gd name="connsiteX4" fmla="*/ 0 w 485342"/>
                      <a:gd name="connsiteY4" fmla="*/ 0 h 838978"/>
                      <a:gd name="connsiteX0" fmla="*/ 269172 w 754514"/>
                      <a:gd name="connsiteY0" fmla="*/ 0 h 827306"/>
                      <a:gd name="connsiteX1" fmla="*/ 721610 w 754514"/>
                      <a:gd name="connsiteY1" fmla="*/ 0 h 827306"/>
                      <a:gd name="connsiteX2" fmla="*/ 754514 w 754514"/>
                      <a:gd name="connsiteY2" fmla="*/ 827306 h 827306"/>
                      <a:gd name="connsiteX3" fmla="*/ 0 w 754514"/>
                      <a:gd name="connsiteY3" fmla="*/ 819989 h 827306"/>
                      <a:gd name="connsiteX4" fmla="*/ 269172 w 754514"/>
                      <a:gd name="connsiteY4" fmla="*/ 0 h 827306"/>
                      <a:gd name="connsiteX0" fmla="*/ 152525 w 637867"/>
                      <a:gd name="connsiteY0" fmla="*/ 0 h 827306"/>
                      <a:gd name="connsiteX1" fmla="*/ 604963 w 637867"/>
                      <a:gd name="connsiteY1" fmla="*/ 0 h 827306"/>
                      <a:gd name="connsiteX2" fmla="*/ 637867 w 637867"/>
                      <a:gd name="connsiteY2" fmla="*/ 827306 h 827306"/>
                      <a:gd name="connsiteX3" fmla="*/ 0 w 637867"/>
                      <a:gd name="connsiteY3" fmla="*/ 814564 h 827306"/>
                      <a:gd name="connsiteX4" fmla="*/ 152525 w 637867"/>
                      <a:gd name="connsiteY4" fmla="*/ 0 h 827306"/>
                      <a:gd name="connsiteX0" fmla="*/ 81994 w 567336"/>
                      <a:gd name="connsiteY0" fmla="*/ 0 h 827306"/>
                      <a:gd name="connsiteX1" fmla="*/ 534432 w 567336"/>
                      <a:gd name="connsiteY1" fmla="*/ 0 h 827306"/>
                      <a:gd name="connsiteX2" fmla="*/ 567336 w 567336"/>
                      <a:gd name="connsiteY2" fmla="*/ 827306 h 827306"/>
                      <a:gd name="connsiteX3" fmla="*/ 0 w 567336"/>
                      <a:gd name="connsiteY3" fmla="*/ 822702 h 827306"/>
                      <a:gd name="connsiteX4" fmla="*/ 81994 w 567336"/>
                      <a:gd name="connsiteY4" fmla="*/ 0 h 827306"/>
                      <a:gd name="connsiteX0" fmla="*/ 65718 w 551060"/>
                      <a:gd name="connsiteY0" fmla="*/ 0 h 828128"/>
                      <a:gd name="connsiteX1" fmla="*/ 518156 w 551060"/>
                      <a:gd name="connsiteY1" fmla="*/ 0 h 828128"/>
                      <a:gd name="connsiteX2" fmla="*/ 551060 w 551060"/>
                      <a:gd name="connsiteY2" fmla="*/ 827306 h 828128"/>
                      <a:gd name="connsiteX3" fmla="*/ 0 w 551060"/>
                      <a:gd name="connsiteY3" fmla="*/ 828128 h 828128"/>
                      <a:gd name="connsiteX4" fmla="*/ 65718 w 551060"/>
                      <a:gd name="connsiteY4" fmla="*/ 0 h 828128"/>
                      <a:gd name="connsiteX0" fmla="*/ 65718 w 572761"/>
                      <a:gd name="connsiteY0" fmla="*/ 0 h 828128"/>
                      <a:gd name="connsiteX1" fmla="*/ 518156 w 572761"/>
                      <a:gd name="connsiteY1" fmla="*/ 0 h 828128"/>
                      <a:gd name="connsiteX2" fmla="*/ 572761 w 572761"/>
                      <a:gd name="connsiteY2" fmla="*/ 827306 h 828128"/>
                      <a:gd name="connsiteX3" fmla="*/ 0 w 572761"/>
                      <a:gd name="connsiteY3" fmla="*/ 828128 h 828128"/>
                      <a:gd name="connsiteX4" fmla="*/ 65718 w 572761"/>
                      <a:gd name="connsiteY4" fmla="*/ 0 h 828128"/>
                      <a:gd name="connsiteX0" fmla="*/ 65718 w 572761"/>
                      <a:gd name="connsiteY0" fmla="*/ 0 h 828128"/>
                      <a:gd name="connsiteX1" fmla="*/ 458441 w 572761"/>
                      <a:gd name="connsiteY1" fmla="*/ 91328 h 828128"/>
                      <a:gd name="connsiteX2" fmla="*/ 572761 w 572761"/>
                      <a:gd name="connsiteY2" fmla="*/ 827306 h 828128"/>
                      <a:gd name="connsiteX3" fmla="*/ 0 w 572761"/>
                      <a:gd name="connsiteY3" fmla="*/ 828128 h 828128"/>
                      <a:gd name="connsiteX4" fmla="*/ 65718 w 572761"/>
                      <a:gd name="connsiteY4" fmla="*/ 0 h 828128"/>
                      <a:gd name="connsiteX0" fmla="*/ 65718 w 572761"/>
                      <a:gd name="connsiteY0" fmla="*/ 0 h 828128"/>
                      <a:gd name="connsiteX1" fmla="*/ 490055 w 572761"/>
                      <a:gd name="connsiteY1" fmla="*/ 35126 h 828128"/>
                      <a:gd name="connsiteX2" fmla="*/ 572761 w 572761"/>
                      <a:gd name="connsiteY2" fmla="*/ 827306 h 828128"/>
                      <a:gd name="connsiteX3" fmla="*/ 0 w 572761"/>
                      <a:gd name="connsiteY3" fmla="*/ 828128 h 828128"/>
                      <a:gd name="connsiteX4" fmla="*/ 65718 w 572761"/>
                      <a:gd name="connsiteY4" fmla="*/ 0 h 828128"/>
                      <a:gd name="connsiteX0" fmla="*/ 65718 w 572761"/>
                      <a:gd name="connsiteY0" fmla="*/ 7025 h 793002"/>
                      <a:gd name="connsiteX1" fmla="*/ 490055 w 572761"/>
                      <a:gd name="connsiteY1" fmla="*/ 0 h 793002"/>
                      <a:gd name="connsiteX2" fmla="*/ 572761 w 572761"/>
                      <a:gd name="connsiteY2" fmla="*/ 792180 h 793002"/>
                      <a:gd name="connsiteX3" fmla="*/ 0 w 572761"/>
                      <a:gd name="connsiteY3" fmla="*/ 793002 h 793002"/>
                      <a:gd name="connsiteX4" fmla="*/ 65718 w 572761"/>
                      <a:gd name="connsiteY4" fmla="*/ 7025 h 793002"/>
                      <a:gd name="connsiteX0" fmla="*/ 65718 w 572761"/>
                      <a:gd name="connsiteY0" fmla="*/ 3512 h 789489"/>
                      <a:gd name="connsiteX1" fmla="*/ 476004 w 572761"/>
                      <a:gd name="connsiteY1" fmla="*/ 0 h 789489"/>
                      <a:gd name="connsiteX2" fmla="*/ 572761 w 572761"/>
                      <a:gd name="connsiteY2" fmla="*/ 788667 h 789489"/>
                      <a:gd name="connsiteX3" fmla="*/ 0 w 572761"/>
                      <a:gd name="connsiteY3" fmla="*/ 789489 h 789489"/>
                      <a:gd name="connsiteX4" fmla="*/ 65718 w 572761"/>
                      <a:gd name="connsiteY4" fmla="*/ 3512 h 789489"/>
                      <a:gd name="connsiteX0" fmla="*/ 65718 w 476004"/>
                      <a:gd name="connsiteY0" fmla="*/ 3512 h 789489"/>
                      <a:gd name="connsiteX1" fmla="*/ 476004 w 476004"/>
                      <a:gd name="connsiteY1" fmla="*/ 0 h 789489"/>
                      <a:gd name="connsiteX2" fmla="*/ 474408 w 476004"/>
                      <a:gd name="connsiteY2" fmla="*/ 658700 h 789489"/>
                      <a:gd name="connsiteX3" fmla="*/ 0 w 476004"/>
                      <a:gd name="connsiteY3" fmla="*/ 789489 h 789489"/>
                      <a:gd name="connsiteX4" fmla="*/ 65718 w 476004"/>
                      <a:gd name="connsiteY4" fmla="*/ 3512 h 789489"/>
                      <a:gd name="connsiteX0" fmla="*/ 65718 w 530610"/>
                      <a:gd name="connsiteY0" fmla="*/ 3512 h 789489"/>
                      <a:gd name="connsiteX1" fmla="*/ 476004 w 530610"/>
                      <a:gd name="connsiteY1" fmla="*/ 0 h 789489"/>
                      <a:gd name="connsiteX2" fmla="*/ 530610 w 530610"/>
                      <a:gd name="connsiteY2" fmla="*/ 711390 h 789489"/>
                      <a:gd name="connsiteX3" fmla="*/ 0 w 530610"/>
                      <a:gd name="connsiteY3" fmla="*/ 789489 h 789489"/>
                      <a:gd name="connsiteX4" fmla="*/ 65718 w 530610"/>
                      <a:gd name="connsiteY4" fmla="*/ 3512 h 789489"/>
                      <a:gd name="connsiteX0" fmla="*/ 0 w 464892"/>
                      <a:gd name="connsiteY0" fmla="*/ 3512 h 831640"/>
                      <a:gd name="connsiteX1" fmla="*/ 410286 w 464892"/>
                      <a:gd name="connsiteY1" fmla="*/ 0 h 831640"/>
                      <a:gd name="connsiteX2" fmla="*/ 464892 w 464892"/>
                      <a:gd name="connsiteY2" fmla="*/ 711390 h 831640"/>
                      <a:gd name="connsiteX3" fmla="*/ 152065 w 464892"/>
                      <a:gd name="connsiteY3" fmla="*/ 831640 h 831640"/>
                      <a:gd name="connsiteX4" fmla="*/ 0 w 464892"/>
                      <a:gd name="connsiteY4" fmla="*/ 3512 h 831640"/>
                      <a:gd name="connsiteX0" fmla="*/ 0 w 410286"/>
                      <a:gd name="connsiteY0" fmla="*/ 3512 h 831640"/>
                      <a:gd name="connsiteX1" fmla="*/ 410286 w 410286"/>
                      <a:gd name="connsiteY1" fmla="*/ 0 h 831640"/>
                      <a:gd name="connsiteX2" fmla="*/ 384102 w 410286"/>
                      <a:gd name="connsiteY2" fmla="*/ 830820 h 831640"/>
                      <a:gd name="connsiteX3" fmla="*/ 152065 w 410286"/>
                      <a:gd name="connsiteY3" fmla="*/ 831640 h 831640"/>
                      <a:gd name="connsiteX4" fmla="*/ 0 w 410286"/>
                      <a:gd name="connsiteY4" fmla="*/ 3512 h 831640"/>
                      <a:gd name="connsiteX0" fmla="*/ 139482 w 549768"/>
                      <a:gd name="connsiteY0" fmla="*/ 3512 h 838666"/>
                      <a:gd name="connsiteX1" fmla="*/ 549768 w 549768"/>
                      <a:gd name="connsiteY1" fmla="*/ 0 h 838666"/>
                      <a:gd name="connsiteX2" fmla="*/ 523584 w 549768"/>
                      <a:gd name="connsiteY2" fmla="*/ 830820 h 838666"/>
                      <a:gd name="connsiteX3" fmla="*/ 0 w 549768"/>
                      <a:gd name="connsiteY3" fmla="*/ 838666 h 838666"/>
                      <a:gd name="connsiteX4" fmla="*/ 139482 w 549768"/>
                      <a:gd name="connsiteY4" fmla="*/ 3512 h 838666"/>
                      <a:gd name="connsiteX0" fmla="*/ 139482 w 562223"/>
                      <a:gd name="connsiteY0" fmla="*/ 3512 h 838666"/>
                      <a:gd name="connsiteX1" fmla="*/ 549768 w 562223"/>
                      <a:gd name="connsiteY1" fmla="*/ 0 h 838666"/>
                      <a:gd name="connsiteX2" fmla="*/ 562223 w 562223"/>
                      <a:gd name="connsiteY2" fmla="*/ 830820 h 838666"/>
                      <a:gd name="connsiteX3" fmla="*/ 0 w 562223"/>
                      <a:gd name="connsiteY3" fmla="*/ 838666 h 838666"/>
                      <a:gd name="connsiteX4" fmla="*/ 139482 w 562223"/>
                      <a:gd name="connsiteY4" fmla="*/ 3512 h 838666"/>
                      <a:gd name="connsiteX0" fmla="*/ 139482 w 562223"/>
                      <a:gd name="connsiteY0" fmla="*/ 0 h 835154"/>
                      <a:gd name="connsiteX1" fmla="*/ 560306 w 562223"/>
                      <a:gd name="connsiteY1" fmla="*/ 1 h 835154"/>
                      <a:gd name="connsiteX2" fmla="*/ 562223 w 562223"/>
                      <a:gd name="connsiteY2" fmla="*/ 827308 h 835154"/>
                      <a:gd name="connsiteX3" fmla="*/ 0 w 562223"/>
                      <a:gd name="connsiteY3" fmla="*/ 835154 h 835154"/>
                      <a:gd name="connsiteX4" fmla="*/ 139482 w 562223"/>
                      <a:gd name="connsiteY4" fmla="*/ 0 h 835154"/>
                      <a:gd name="connsiteX0" fmla="*/ 139482 w 562223"/>
                      <a:gd name="connsiteY0" fmla="*/ 0 h 835154"/>
                      <a:gd name="connsiteX1" fmla="*/ 560306 w 562223"/>
                      <a:gd name="connsiteY1" fmla="*/ 1 h 835154"/>
                      <a:gd name="connsiteX2" fmla="*/ 562223 w 562223"/>
                      <a:gd name="connsiteY2" fmla="*/ 827308 h 835154"/>
                      <a:gd name="connsiteX3" fmla="*/ 0 w 562223"/>
                      <a:gd name="connsiteY3" fmla="*/ 835154 h 835154"/>
                      <a:gd name="connsiteX4" fmla="*/ 139482 w 562223"/>
                      <a:gd name="connsiteY4" fmla="*/ 0 h 835154"/>
                      <a:gd name="connsiteX0" fmla="*/ 139482 w 562223"/>
                      <a:gd name="connsiteY0" fmla="*/ 0 h 827308"/>
                      <a:gd name="connsiteX1" fmla="*/ 560306 w 562223"/>
                      <a:gd name="connsiteY1" fmla="*/ 1 h 827308"/>
                      <a:gd name="connsiteX2" fmla="*/ 562223 w 562223"/>
                      <a:gd name="connsiteY2" fmla="*/ 827308 h 827308"/>
                      <a:gd name="connsiteX3" fmla="*/ 0 w 562223"/>
                      <a:gd name="connsiteY3" fmla="*/ 817590 h 827308"/>
                      <a:gd name="connsiteX4" fmla="*/ 139482 w 562223"/>
                      <a:gd name="connsiteY4" fmla="*/ 0 h 827308"/>
                      <a:gd name="connsiteX0" fmla="*/ 142994 w 565735"/>
                      <a:gd name="connsiteY0" fmla="*/ 0 h 827308"/>
                      <a:gd name="connsiteX1" fmla="*/ 563818 w 565735"/>
                      <a:gd name="connsiteY1" fmla="*/ 1 h 827308"/>
                      <a:gd name="connsiteX2" fmla="*/ 565735 w 565735"/>
                      <a:gd name="connsiteY2" fmla="*/ 827308 h 827308"/>
                      <a:gd name="connsiteX3" fmla="*/ 0 w 565735"/>
                      <a:gd name="connsiteY3" fmla="*/ 817590 h 827308"/>
                      <a:gd name="connsiteX4" fmla="*/ 142994 w 565735"/>
                      <a:gd name="connsiteY4" fmla="*/ 0 h 827308"/>
                      <a:gd name="connsiteX0" fmla="*/ 142994 w 565735"/>
                      <a:gd name="connsiteY0" fmla="*/ 0 h 823796"/>
                      <a:gd name="connsiteX1" fmla="*/ 563818 w 565735"/>
                      <a:gd name="connsiteY1" fmla="*/ 1 h 823796"/>
                      <a:gd name="connsiteX2" fmla="*/ 565735 w 565735"/>
                      <a:gd name="connsiteY2" fmla="*/ 823796 h 823796"/>
                      <a:gd name="connsiteX3" fmla="*/ 0 w 565735"/>
                      <a:gd name="connsiteY3" fmla="*/ 817590 h 823796"/>
                      <a:gd name="connsiteX4" fmla="*/ 142994 w 565735"/>
                      <a:gd name="connsiteY4" fmla="*/ 0 h 823796"/>
                      <a:gd name="connsiteX0" fmla="*/ 146507 w 569248"/>
                      <a:gd name="connsiteY0" fmla="*/ 0 h 823796"/>
                      <a:gd name="connsiteX1" fmla="*/ 567331 w 569248"/>
                      <a:gd name="connsiteY1" fmla="*/ 1 h 823796"/>
                      <a:gd name="connsiteX2" fmla="*/ 569248 w 569248"/>
                      <a:gd name="connsiteY2" fmla="*/ 823796 h 823796"/>
                      <a:gd name="connsiteX3" fmla="*/ 0 w 569248"/>
                      <a:gd name="connsiteY3" fmla="*/ 821103 h 823796"/>
                      <a:gd name="connsiteX4" fmla="*/ 146507 w 569248"/>
                      <a:gd name="connsiteY4" fmla="*/ 0 h 823796"/>
                      <a:gd name="connsiteX0" fmla="*/ 146507 w 616137"/>
                      <a:gd name="connsiteY0" fmla="*/ 0 h 826554"/>
                      <a:gd name="connsiteX1" fmla="*/ 567331 w 616137"/>
                      <a:gd name="connsiteY1" fmla="*/ 1 h 826554"/>
                      <a:gd name="connsiteX2" fmla="*/ 616137 w 616137"/>
                      <a:gd name="connsiteY2" fmla="*/ 826554 h 826554"/>
                      <a:gd name="connsiteX3" fmla="*/ 0 w 616137"/>
                      <a:gd name="connsiteY3" fmla="*/ 821103 h 826554"/>
                      <a:gd name="connsiteX4" fmla="*/ 146507 w 616137"/>
                      <a:gd name="connsiteY4" fmla="*/ 0 h 826554"/>
                      <a:gd name="connsiteX0" fmla="*/ 146507 w 616137"/>
                      <a:gd name="connsiteY0" fmla="*/ 0 h 826554"/>
                      <a:gd name="connsiteX1" fmla="*/ 572848 w 616137"/>
                      <a:gd name="connsiteY1" fmla="*/ 1 h 826554"/>
                      <a:gd name="connsiteX2" fmla="*/ 616137 w 616137"/>
                      <a:gd name="connsiteY2" fmla="*/ 826554 h 826554"/>
                      <a:gd name="connsiteX3" fmla="*/ 0 w 616137"/>
                      <a:gd name="connsiteY3" fmla="*/ 821103 h 826554"/>
                      <a:gd name="connsiteX4" fmla="*/ 146507 w 616137"/>
                      <a:gd name="connsiteY4" fmla="*/ 0 h 826554"/>
                      <a:gd name="connsiteX0" fmla="*/ 146507 w 616137"/>
                      <a:gd name="connsiteY0" fmla="*/ 8274 h 834828"/>
                      <a:gd name="connsiteX1" fmla="*/ 575606 w 616137"/>
                      <a:gd name="connsiteY1" fmla="*/ 0 h 834828"/>
                      <a:gd name="connsiteX2" fmla="*/ 616137 w 616137"/>
                      <a:gd name="connsiteY2" fmla="*/ 834828 h 834828"/>
                      <a:gd name="connsiteX3" fmla="*/ 0 w 616137"/>
                      <a:gd name="connsiteY3" fmla="*/ 829377 h 834828"/>
                      <a:gd name="connsiteX4" fmla="*/ 146507 w 616137"/>
                      <a:gd name="connsiteY4" fmla="*/ 8274 h 834828"/>
                      <a:gd name="connsiteX0" fmla="*/ 146507 w 616137"/>
                      <a:gd name="connsiteY0" fmla="*/ 0 h 826554"/>
                      <a:gd name="connsiteX1" fmla="*/ 575606 w 616137"/>
                      <a:gd name="connsiteY1" fmla="*/ 2759 h 826554"/>
                      <a:gd name="connsiteX2" fmla="*/ 616137 w 616137"/>
                      <a:gd name="connsiteY2" fmla="*/ 826554 h 826554"/>
                      <a:gd name="connsiteX3" fmla="*/ 0 w 616137"/>
                      <a:gd name="connsiteY3" fmla="*/ 821103 h 826554"/>
                      <a:gd name="connsiteX4" fmla="*/ 146507 w 616137"/>
                      <a:gd name="connsiteY4" fmla="*/ 0 h 826554"/>
                      <a:gd name="connsiteX0" fmla="*/ 146507 w 616137"/>
                      <a:gd name="connsiteY0" fmla="*/ 0 h 826554"/>
                      <a:gd name="connsiteX1" fmla="*/ 575606 w 616137"/>
                      <a:gd name="connsiteY1" fmla="*/ 1 h 826554"/>
                      <a:gd name="connsiteX2" fmla="*/ 616137 w 616137"/>
                      <a:gd name="connsiteY2" fmla="*/ 826554 h 826554"/>
                      <a:gd name="connsiteX3" fmla="*/ 0 w 616137"/>
                      <a:gd name="connsiteY3" fmla="*/ 821103 h 826554"/>
                      <a:gd name="connsiteX4" fmla="*/ 146507 w 616137"/>
                      <a:gd name="connsiteY4" fmla="*/ 0 h 826554"/>
                      <a:gd name="connsiteX0" fmla="*/ 135474 w 616137"/>
                      <a:gd name="connsiteY0" fmla="*/ 0 h 832071"/>
                      <a:gd name="connsiteX1" fmla="*/ 575606 w 616137"/>
                      <a:gd name="connsiteY1" fmla="*/ 5518 h 832071"/>
                      <a:gd name="connsiteX2" fmla="*/ 616137 w 616137"/>
                      <a:gd name="connsiteY2" fmla="*/ 832071 h 832071"/>
                      <a:gd name="connsiteX3" fmla="*/ 0 w 616137"/>
                      <a:gd name="connsiteY3" fmla="*/ 826620 h 832071"/>
                      <a:gd name="connsiteX4" fmla="*/ 135474 w 616137"/>
                      <a:gd name="connsiteY4" fmla="*/ 0 h 832071"/>
                      <a:gd name="connsiteX0" fmla="*/ 132715 w 616137"/>
                      <a:gd name="connsiteY0" fmla="*/ 0 h 832071"/>
                      <a:gd name="connsiteX1" fmla="*/ 575606 w 616137"/>
                      <a:gd name="connsiteY1" fmla="*/ 5518 h 832071"/>
                      <a:gd name="connsiteX2" fmla="*/ 616137 w 616137"/>
                      <a:gd name="connsiteY2" fmla="*/ 832071 h 832071"/>
                      <a:gd name="connsiteX3" fmla="*/ 0 w 616137"/>
                      <a:gd name="connsiteY3" fmla="*/ 826620 h 832071"/>
                      <a:gd name="connsiteX4" fmla="*/ 132715 w 616137"/>
                      <a:gd name="connsiteY4" fmla="*/ 0 h 832071"/>
                      <a:gd name="connsiteX0" fmla="*/ 132715 w 616137"/>
                      <a:gd name="connsiteY0" fmla="*/ 0 h 832071"/>
                      <a:gd name="connsiteX1" fmla="*/ 581122 w 616137"/>
                      <a:gd name="connsiteY1" fmla="*/ 2 h 832071"/>
                      <a:gd name="connsiteX2" fmla="*/ 616137 w 616137"/>
                      <a:gd name="connsiteY2" fmla="*/ 832071 h 832071"/>
                      <a:gd name="connsiteX3" fmla="*/ 0 w 616137"/>
                      <a:gd name="connsiteY3" fmla="*/ 826620 h 832071"/>
                      <a:gd name="connsiteX4" fmla="*/ 132715 w 616137"/>
                      <a:gd name="connsiteY4" fmla="*/ 0 h 832071"/>
                      <a:gd name="connsiteX0" fmla="*/ 132715 w 616137"/>
                      <a:gd name="connsiteY0" fmla="*/ 35855 h 867926"/>
                      <a:gd name="connsiteX1" fmla="*/ 581122 w 616137"/>
                      <a:gd name="connsiteY1" fmla="*/ 0 h 867926"/>
                      <a:gd name="connsiteX2" fmla="*/ 616137 w 616137"/>
                      <a:gd name="connsiteY2" fmla="*/ 867926 h 867926"/>
                      <a:gd name="connsiteX3" fmla="*/ 0 w 616137"/>
                      <a:gd name="connsiteY3" fmla="*/ 862475 h 867926"/>
                      <a:gd name="connsiteX4" fmla="*/ 132715 w 616137"/>
                      <a:gd name="connsiteY4" fmla="*/ 35855 h 867926"/>
                      <a:gd name="connsiteX0" fmla="*/ 138232 w 616137"/>
                      <a:gd name="connsiteY0" fmla="*/ 0 h 870686"/>
                      <a:gd name="connsiteX1" fmla="*/ 581122 w 616137"/>
                      <a:gd name="connsiteY1" fmla="*/ 2760 h 870686"/>
                      <a:gd name="connsiteX2" fmla="*/ 616137 w 616137"/>
                      <a:gd name="connsiteY2" fmla="*/ 870686 h 870686"/>
                      <a:gd name="connsiteX3" fmla="*/ 0 w 616137"/>
                      <a:gd name="connsiteY3" fmla="*/ 865235 h 870686"/>
                      <a:gd name="connsiteX4" fmla="*/ 138232 w 616137"/>
                      <a:gd name="connsiteY4" fmla="*/ 0 h 870686"/>
                      <a:gd name="connsiteX0" fmla="*/ 138232 w 616137"/>
                      <a:gd name="connsiteY0" fmla="*/ 0 h 870686"/>
                      <a:gd name="connsiteX1" fmla="*/ 581122 w 616137"/>
                      <a:gd name="connsiteY1" fmla="*/ 2760 h 870686"/>
                      <a:gd name="connsiteX2" fmla="*/ 586867 w 616137"/>
                      <a:gd name="connsiteY2" fmla="*/ 51473 h 870686"/>
                      <a:gd name="connsiteX3" fmla="*/ 616137 w 616137"/>
                      <a:gd name="connsiteY3" fmla="*/ 870686 h 870686"/>
                      <a:gd name="connsiteX4" fmla="*/ 0 w 616137"/>
                      <a:gd name="connsiteY4" fmla="*/ 865235 h 870686"/>
                      <a:gd name="connsiteX5" fmla="*/ 138232 w 616137"/>
                      <a:gd name="connsiteY5" fmla="*/ 0 h 870686"/>
                      <a:gd name="connsiteX0" fmla="*/ 138232 w 616137"/>
                      <a:gd name="connsiteY0" fmla="*/ 0 h 870686"/>
                      <a:gd name="connsiteX1" fmla="*/ 581122 w 616137"/>
                      <a:gd name="connsiteY1" fmla="*/ 2760 h 870686"/>
                      <a:gd name="connsiteX2" fmla="*/ 611691 w 616137"/>
                      <a:gd name="connsiteY2" fmla="*/ 51473 h 870686"/>
                      <a:gd name="connsiteX3" fmla="*/ 616137 w 616137"/>
                      <a:gd name="connsiteY3" fmla="*/ 870686 h 870686"/>
                      <a:gd name="connsiteX4" fmla="*/ 0 w 616137"/>
                      <a:gd name="connsiteY4" fmla="*/ 865235 h 870686"/>
                      <a:gd name="connsiteX5" fmla="*/ 138232 w 616137"/>
                      <a:gd name="connsiteY5" fmla="*/ 0 h 870686"/>
                      <a:gd name="connsiteX0" fmla="*/ 138232 w 611691"/>
                      <a:gd name="connsiteY0" fmla="*/ 0 h 865235"/>
                      <a:gd name="connsiteX1" fmla="*/ 581122 w 611691"/>
                      <a:gd name="connsiteY1" fmla="*/ 2760 h 865235"/>
                      <a:gd name="connsiteX2" fmla="*/ 611691 w 611691"/>
                      <a:gd name="connsiteY2" fmla="*/ 51473 h 865235"/>
                      <a:gd name="connsiteX3" fmla="*/ 532657 w 611691"/>
                      <a:gd name="connsiteY3" fmla="*/ 827876 h 865235"/>
                      <a:gd name="connsiteX4" fmla="*/ 0 w 611691"/>
                      <a:gd name="connsiteY4" fmla="*/ 865235 h 865235"/>
                      <a:gd name="connsiteX5" fmla="*/ 138232 w 611691"/>
                      <a:gd name="connsiteY5" fmla="*/ 0 h 865235"/>
                      <a:gd name="connsiteX0" fmla="*/ 138232 w 613996"/>
                      <a:gd name="connsiteY0" fmla="*/ 0 h 870686"/>
                      <a:gd name="connsiteX1" fmla="*/ 581122 w 613996"/>
                      <a:gd name="connsiteY1" fmla="*/ 2760 h 870686"/>
                      <a:gd name="connsiteX2" fmla="*/ 611691 w 613996"/>
                      <a:gd name="connsiteY2" fmla="*/ 51473 h 870686"/>
                      <a:gd name="connsiteX3" fmla="*/ 613996 w 613996"/>
                      <a:gd name="connsiteY3" fmla="*/ 870686 h 870686"/>
                      <a:gd name="connsiteX4" fmla="*/ 0 w 613996"/>
                      <a:gd name="connsiteY4" fmla="*/ 865235 h 870686"/>
                      <a:gd name="connsiteX5" fmla="*/ 138232 w 613996"/>
                      <a:gd name="connsiteY5" fmla="*/ 0 h 870686"/>
                      <a:gd name="connsiteX0" fmla="*/ 136092 w 611856"/>
                      <a:gd name="connsiteY0" fmla="*/ 0 h 870686"/>
                      <a:gd name="connsiteX1" fmla="*/ 578982 w 611856"/>
                      <a:gd name="connsiteY1" fmla="*/ 2760 h 870686"/>
                      <a:gd name="connsiteX2" fmla="*/ 609551 w 611856"/>
                      <a:gd name="connsiteY2" fmla="*/ 51473 h 870686"/>
                      <a:gd name="connsiteX3" fmla="*/ 611856 w 611856"/>
                      <a:gd name="connsiteY3" fmla="*/ 870686 h 870686"/>
                      <a:gd name="connsiteX4" fmla="*/ 0 w 611856"/>
                      <a:gd name="connsiteY4" fmla="*/ 867375 h 870686"/>
                      <a:gd name="connsiteX5" fmla="*/ 136092 w 611856"/>
                      <a:gd name="connsiteY5" fmla="*/ 0 h 870686"/>
                      <a:gd name="connsiteX0" fmla="*/ 136092 w 611856"/>
                      <a:gd name="connsiteY0" fmla="*/ 0 h 870686"/>
                      <a:gd name="connsiteX1" fmla="*/ 578982 w 611856"/>
                      <a:gd name="connsiteY1" fmla="*/ 2760 h 870686"/>
                      <a:gd name="connsiteX2" fmla="*/ 609551 w 611856"/>
                      <a:gd name="connsiteY2" fmla="*/ 51473 h 870686"/>
                      <a:gd name="connsiteX3" fmla="*/ 611856 w 611856"/>
                      <a:gd name="connsiteY3" fmla="*/ 870686 h 870686"/>
                      <a:gd name="connsiteX4" fmla="*/ 0 w 611856"/>
                      <a:gd name="connsiteY4" fmla="*/ 867375 h 870686"/>
                      <a:gd name="connsiteX5" fmla="*/ 136092 w 611856"/>
                      <a:gd name="connsiteY5" fmla="*/ 0 h 870686"/>
                      <a:gd name="connsiteX0" fmla="*/ 136092 w 611856"/>
                      <a:gd name="connsiteY0" fmla="*/ 0 h 870686"/>
                      <a:gd name="connsiteX1" fmla="*/ 578982 w 611856"/>
                      <a:gd name="connsiteY1" fmla="*/ 2760 h 870686"/>
                      <a:gd name="connsiteX2" fmla="*/ 609551 w 611856"/>
                      <a:gd name="connsiteY2" fmla="*/ 51473 h 870686"/>
                      <a:gd name="connsiteX3" fmla="*/ 611856 w 611856"/>
                      <a:gd name="connsiteY3" fmla="*/ 870686 h 870686"/>
                      <a:gd name="connsiteX4" fmla="*/ 0 w 611856"/>
                      <a:gd name="connsiteY4" fmla="*/ 867375 h 870686"/>
                      <a:gd name="connsiteX5" fmla="*/ 136092 w 611856"/>
                      <a:gd name="connsiteY5" fmla="*/ 0 h 870686"/>
                      <a:gd name="connsiteX0" fmla="*/ 136092 w 611856"/>
                      <a:gd name="connsiteY0" fmla="*/ 0 h 870686"/>
                      <a:gd name="connsiteX1" fmla="*/ 578982 w 611856"/>
                      <a:gd name="connsiteY1" fmla="*/ 2760 h 870686"/>
                      <a:gd name="connsiteX2" fmla="*/ 609551 w 611856"/>
                      <a:gd name="connsiteY2" fmla="*/ 51473 h 870686"/>
                      <a:gd name="connsiteX3" fmla="*/ 611856 w 611856"/>
                      <a:gd name="connsiteY3" fmla="*/ 870686 h 870686"/>
                      <a:gd name="connsiteX4" fmla="*/ 0 w 611856"/>
                      <a:gd name="connsiteY4" fmla="*/ 867375 h 870686"/>
                      <a:gd name="connsiteX5" fmla="*/ 136092 w 611856"/>
                      <a:gd name="connsiteY5" fmla="*/ 0 h 870686"/>
                      <a:gd name="connsiteX0" fmla="*/ 136092 w 611856"/>
                      <a:gd name="connsiteY0" fmla="*/ 1521 h 872207"/>
                      <a:gd name="connsiteX1" fmla="*/ 578982 w 611856"/>
                      <a:gd name="connsiteY1" fmla="*/ 0 h 872207"/>
                      <a:gd name="connsiteX2" fmla="*/ 609551 w 611856"/>
                      <a:gd name="connsiteY2" fmla="*/ 52994 h 872207"/>
                      <a:gd name="connsiteX3" fmla="*/ 611856 w 611856"/>
                      <a:gd name="connsiteY3" fmla="*/ 872207 h 872207"/>
                      <a:gd name="connsiteX4" fmla="*/ 0 w 611856"/>
                      <a:gd name="connsiteY4" fmla="*/ 868896 h 872207"/>
                      <a:gd name="connsiteX5" fmla="*/ 136092 w 611856"/>
                      <a:gd name="connsiteY5" fmla="*/ 1521 h 872207"/>
                      <a:gd name="connsiteX0" fmla="*/ 136092 w 611856"/>
                      <a:gd name="connsiteY0" fmla="*/ 0 h 870686"/>
                      <a:gd name="connsiteX1" fmla="*/ 583263 w 611856"/>
                      <a:gd name="connsiteY1" fmla="*/ 2760 h 870686"/>
                      <a:gd name="connsiteX2" fmla="*/ 609551 w 611856"/>
                      <a:gd name="connsiteY2" fmla="*/ 51473 h 870686"/>
                      <a:gd name="connsiteX3" fmla="*/ 611856 w 611856"/>
                      <a:gd name="connsiteY3" fmla="*/ 870686 h 870686"/>
                      <a:gd name="connsiteX4" fmla="*/ 0 w 611856"/>
                      <a:gd name="connsiteY4" fmla="*/ 867375 h 870686"/>
                      <a:gd name="connsiteX5" fmla="*/ 136092 w 611856"/>
                      <a:gd name="connsiteY5" fmla="*/ 0 h 870686"/>
                      <a:gd name="connsiteX0" fmla="*/ 136092 w 611856"/>
                      <a:gd name="connsiteY0" fmla="*/ 0 h 870686"/>
                      <a:gd name="connsiteX1" fmla="*/ 583263 w 611856"/>
                      <a:gd name="connsiteY1" fmla="*/ 2760 h 870686"/>
                      <a:gd name="connsiteX2" fmla="*/ 609551 w 611856"/>
                      <a:gd name="connsiteY2" fmla="*/ 51473 h 870686"/>
                      <a:gd name="connsiteX3" fmla="*/ 611856 w 611856"/>
                      <a:gd name="connsiteY3" fmla="*/ 870686 h 870686"/>
                      <a:gd name="connsiteX4" fmla="*/ 0 w 611856"/>
                      <a:gd name="connsiteY4" fmla="*/ 867375 h 870686"/>
                      <a:gd name="connsiteX5" fmla="*/ 136092 w 611856"/>
                      <a:gd name="connsiteY5" fmla="*/ 0 h 870686"/>
                      <a:gd name="connsiteX0" fmla="*/ 136092 w 611856"/>
                      <a:gd name="connsiteY0" fmla="*/ 0 h 870686"/>
                      <a:gd name="connsiteX1" fmla="*/ 583263 w 611856"/>
                      <a:gd name="connsiteY1" fmla="*/ 2760 h 870686"/>
                      <a:gd name="connsiteX2" fmla="*/ 609551 w 611856"/>
                      <a:gd name="connsiteY2" fmla="*/ 51473 h 870686"/>
                      <a:gd name="connsiteX3" fmla="*/ 611856 w 611856"/>
                      <a:gd name="connsiteY3" fmla="*/ 870686 h 870686"/>
                      <a:gd name="connsiteX4" fmla="*/ 0 w 611856"/>
                      <a:gd name="connsiteY4" fmla="*/ 867375 h 870686"/>
                      <a:gd name="connsiteX5" fmla="*/ 136092 w 611856"/>
                      <a:gd name="connsiteY5" fmla="*/ 0 h 870686"/>
                      <a:gd name="connsiteX0" fmla="*/ 136092 w 611856"/>
                      <a:gd name="connsiteY0" fmla="*/ 0 h 870686"/>
                      <a:gd name="connsiteX1" fmla="*/ 583263 w 611856"/>
                      <a:gd name="connsiteY1" fmla="*/ 2760 h 870686"/>
                      <a:gd name="connsiteX2" fmla="*/ 609551 w 611856"/>
                      <a:gd name="connsiteY2" fmla="*/ 51473 h 870686"/>
                      <a:gd name="connsiteX3" fmla="*/ 611856 w 611856"/>
                      <a:gd name="connsiteY3" fmla="*/ 870686 h 870686"/>
                      <a:gd name="connsiteX4" fmla="*/ 0 w 611856"/>
                      <a:gd name="connsiteY4" fmla="*/ 867375 h 870686"/>
                      <a:gd name="connsiteX5" fmla="*/ 136092 w 611856"/>
                      <a:gd name="connsiteY5" fmla="*/ 0 h 870686"/>
                      <a:gd name="connsiteX0" fmla="*/ 138232 w 613996"/>
                      <a:gd name="connsiteY0" fmla="*/ 0 h 870686"/>
                      <a:gd name="connsiteX1" fmla="*/ 585403 w 613996"/>
                      <a:gd name="connsiteY1" fmla="*/ 2760 h 870686"/>
                      <a:gd name="connsiteX2" fmla="*/ 611691 w 613996"/>
                      <a:gd name="connsiteY2" fmla="*/ 51473 h 870686"/>
                      <a:gd name="connsiteX3" fmla="*/ 613996 w 613996"/>
                      <a:gd name="connsiteY3" fmla="*/ 870686 h 870686"/>
                      <a:gd name="connsiteX4" fmla="*/ 0 w 613996"/>
                      <a:gd name="connsiteY4" fmla="*/ 867375 h 870686"/>
                      <a:gd name="connsiteX5" fmla="*/ 138232 w 613996"/>
                      <a:gd name="connsiteY5" fmla="*/ 0 h 8706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13996" h="870686">
                        <a:moveTo>
                          <a:pt x="138232" y="0"/>
                        </a:moveTo>
                        <a:lnTo>
                          <a:pt x="585403" y="2760"/>
                        </a:lnTo>
                        <a:cubicBezTo>
                          <a:pt x="602014" y="8295"/>
                          <a:pt x="614344" y="15971"/>
                          <a:pt x="611691" y="51473"/>
                        </a:cubicBezTo>
                        <a:cubicBezTo>
                          <a:pt x="612459" y="324544"/>
                          <a:pt x="613228" y="597615"/>
                          <a:pt x="613996" y="870686"/>
                        </a:cubicBezTo>
                        <a:lnTo>
                          <a:pt x="0" y="867375"/>
                        </a:lnTo>
                        <a:lnTo>
                          <a:pt x="138232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41000"/>
                    </a:srgb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9" name="Freeform 5421">
                    <a:extLst>
                      <a:ext uri="{FF2B5EF4-FFF2-40B4-BE49-F238E27FC236}">
                        <a16:creationId xmlns:a16="http://schemas.microsoft.com/office/drawing/2014/main" id="{72E7B77F-EC5E-4717-B118-4AA011FBC8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16459" y="4797301"/>
                    <a:ext cx="50784" cy="50784"/>
                  </a:xfrm>
                  <a:prstGeom prst="flowChartConnector">
                    <a:avLst/>
                  </a:prstGeom>
                  <a:solidFill>
                    <a:srgbClr val="000000"/>
                  </a:solidFill>
                  <a:ln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39" name="Group 238">
                  <a:extLst>
                    <a:ext uri="{FF2B5EF4-FFF2-40B4-BE49-F238E27FC236}">
                      <a16:creationId xmlns:a16="http://schemas.microsoft.com/office/drawing/2014/main" id="{3E5F77DA-6565-4C9E-BD5B-E2082A134F29}"/>
                    </a:ext>
                  </a:extLst>
                </p:cNvPr>
                <p:cNvGrpSpPr/>
                <p:nvPr/>
              </p:nvGrpSpPr>
              <p:grpSpPr>
                <a:xfrm>
                  <a:off x="5232032" y="4159832"/>
                  <a:ext cx="469084" cy="533230"/>
                  <a:chOff x="5232032" y="4159832"/>
                  <a:chExt cx="469084" cy="533230"/>
                </a:xfrm>
                <a:solidFill>
                  <a:schemeClr val="accent2"/>
                </a:solidFill>
              </p:grpSpPr>
              <p:sp>
                <p:nvSpPr>
                  <p:cNvPr id="100" name="Freeform 291">
                    <a:extLst>
                      <a:ext uri="{FF2B5EF4-FFF2-40B4-BE49-F238E27FC236}">
                        <a16:creationId xmlns:a16="http://schemas.microsoft.com/office/drawing/2014/main" id="{C960B228-F864-4695-9984-89B114F49A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44523" y="4161167"/>
                    <a:ext cx="5346" cy="5346"/>
                  </a:xfrm>
                  <a:custGeom>
                    <a:avLst/>
                    <a:gdLst>
                      <a:gd name="T0" fmla="*/ 4 w 4"/>
                      <a:gd name="T1" fmla="*/ 2 h 4"/>
                      <a:gd name="T2" fmla="*/ 4 w 4"/>
                      <a:gd name="T3" fmla="*/ 3 h 4"/>
                      <a:gd name="T4" fmla="*/ 3 w 4"/>
                      <a:gd name="T5" fmla="*/ 4 h 4"/>
                      <a:gd name="T6" fmla="*/ 1 w 4"/>
                      <a:gd name="T7" fmla="*/ 3 h 4"/>
                      <a:gd name="T8" fmla="*/ 0 w 4"/>
                      <a:gd name="T9" fmla="*/ 2 h 4"/>
                      <a:gd name="T10" fmla="*/ 1 w 4"/>
                      <a:gd name="T11" fmla="*/ 0 h 4"/>
                      <a:gd name="T12" fmla="*/ 3 w 4"/>
                      <a:gd name="T13" fmla="*/ 0 h 4"/>
                      <a:gd name="T14" fmla="*/ 4 w 4"/>
                      <a:gd name="T15" fmla="*/ 0 h 4"/>
                      <a:gd name="T16" fmla="*/ 4 w 4"/>
                      <a:gd name="T1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4" y="2"/>
                        </a:moveTo>
                        <a:lnTo>
                          <a:pt x="4" y="3"/>
                        </a:lnTo>
                        <a:lnTo>
                          <a:pt x="3" y="4"/>
                        </a:lnTo>
                        <a:lnTo>
                          <a:pt x="1" y="3"/>
                        </a:lnTo>
                        <a:lnTo>
                          <a:pt x="0" y="2"/>
                        </a:lnTo>
                        <a:lnTo>
                          <a:pt x="1" y="0"/>
                        </a:lnTo>
                        <a:lnTo>
                          <a:pt x="3" y="0"/>
                        </a:lnTo>
                        <a:lnTo>
                          <a:pt x="4" y="0"/>
                        </a:lnTo>
                        <a:lnTo>
                          <a:pt x="4" y="2"/>
                        </a:lnTo>
                        <a:close/>
                      </a:path>
                    </a:pathLst>
                  </a:custGeom>
                  <a:grpFill/>
                  <a:ln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1" name="Freeform 292">
                    <a:extLst>
                      <a:ext uri="{FF2B5EF4-FFF2-40B4-BE49-F238E27FC236}">
                        <a16:creationId xmlns:a16="http://schemas.microsoft.com/office/drawing/2014/main" id="{8EF34732-D8AF-4B97-A4E6-8527CE2D82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44523" y="4159832"/>
                    <a:ext cx="6683" cy="6683"/>
                  </a:xfrm>
                  <a:custGeom>
                    <a:avLst/>
                    <a:gdLst>
                      <a:gd name="T0" fmla="*/ 4 w 5"/>
                      <a:gd name="T1" fmla="*/ 3 h 5"/>
                      <a:gd name="T2" fmla="*/ 4 w 5"/>
                      <a:gd name="T3" fmla="*/ 3 h 5"/>
                      <a:gd name="T4" fmla="*/ 4 w 5"/>
                      <a:gd name="T5" fmla="*/ 4 h 5"/>
                      <a:gd name="T6" fmla="*/ 3 w 5"/>
                      <a:gd name="T7" fmla="*/ 4 h 5"/>
                      <a:gd name="T8" fmla="*/ 1 w 5"/>
                      <a:gd name="T9" fmla="*/ 4 h 5"/>
                      <a:gd name="T10" fmla="*/ 1 w 5"/>
                      <a:gd name="T11" fmla="*/ 3 h 5"/>
                      <a:gd name="T12" fmla="*/ 1 w 5"/>
                      <a:gd name="T13" fmla="*/ 1 h 5"/>
                      <a:gd name="T14" fmla="*/ 3 w 5"/>
                      <a:gd name="T15" fmla="*/ 1 h 5"/>
                      <a:gd name="T16" fmla="*/ 4 w 5"/>
                      <a:gd name="T17" fmla="*/ 1 h 5"/>
                      <a:gd name="T18" fmla="*/ 4 w 5"/>
                      <a:gd name="T19" fmla="*/ 3 h 5"/>
                      <a:gd name="T20" fmla="*/ 5 w 5"/>
                      <a:gd name="T21" fmla="*/ 3 h 5"/>
                      <a:gd name="T22" fmla="*/ 4 w 5"/>
                      <a:gd name="T23" fmla="*/ 1 h 5"/>
                      <a:gd name="T24" fmla="*/ 3 w 5"/>
                      <a:gd name="T25" fmla="*/ 0 h 5"/>
                      <a:gd name="T26" fmla="*/ 1 w 5"/>
                      <a:gd name="T27" fmla="*/ 1 h 5"/>
                      <a:gd name="T28" fmla="*/ 0 w 5"/>
                      <a:gd name="T29" fmla="*/ 3 h 5"/>
                      <a:gd name="T30" fmla="*/ 1 w 5"/>
                      <a:gd name="T31" fmla="*/ 5 h 5"/>
                      <a:gd name="T32" fmla="*/ 3 w 5"/>
                      <a:gd name="T33" fmla="*/ 5 h 5"/>
                      <a:gd name="T34" fmla="*/ 4 w 5"/>
                      <a:gd name="T35" fmla="*/ 5 h 5"/>
                      <a:gd name="T36" fmla="*/ 5 w 5"/>
                      <a:gd name="T37" fmla="*/ 3 h 5"/>
                      <a:gd name="T38" fmla="*/ 4 w 5"/>
                      <a:gd name="T39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5" h="5">
                        <a:moveTo>
                          <a:pt x="4" y="3"/>
                        </a:moveTo>
                        <a:lnTo>
                          <a:pt x="4" y="3"/>
                        </a:lnTo>
                        <a:lnTo>
                          <a:pt x="4" y="4"/>
                        </a:lnTo>
                        <a:lnTo>
                          <a:pt x="3" y="4"/>
                        </a:lnTo>
                        <a:lnTo>
                          <a:pt x="1" y="4"/>
                        </a:lnTo>
                        <a:lnTo>
                          <a:pt x="1" y="3"/>
                        </a:lnTo>
                        <a:lnTo>
                          <a:pt x="1" y="1"/>
                        </a:lnTo>
                        <a:lnTo>
                          <a:pt x="3" y="1"/>
                        </a:lnTo>
                        <a:lnTo>
                          <a:pt x="4" y="1"/>
                        </a:lnTo>
                        <a:lnTo>
                          <a:pt x="4" y="3"/>
                        </a:lnTo>
                        <a:lnTo>
                          <a:pt x="5" y="3"/>
                        </a:lnTo>
                        <a:lnTo>
                          <a:pt x="4" y="1"/>
                        </a:lnTo>
                        <a:lnTo>
                          <a:pt x="3" y="0"/>
                        </a:lnTo>
                        <a:lnTo>
                          <a:pt x="1" y="1"/>
                        </a:lnTo>
                        <a:lnTo>
                          <a:pt x="0" y="3"/>
                        </a:lnTo>
                        <a:lnTo>
                          <a:pt x="1" y="5"/>
                        </a:lnTo>
                        <a:lnTo>
                          <a:pt x="3" y="5"/>
                        </a:lnTo>
                        <a:lnTo>
                          <a:pt x="4" y="5"/>
                        </a:lnTo>
                        <a:lnTo>
                          <a:pt x="5" y="3"/>
                        </a:lnTo>
                        <a:lnTo>
                          <a:pt x="4" y="3"/>
                        </a:lnTo>
                        <a:close/>
                      </a:path>
                    </a:pathLst>
                  </a:custGeom>
                  <a:grpFill/>
                  <a:ln w="0">
                    <a:solidFill>
                      <a:srgbClr val="162B33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2" name="Freeform 293">
                    <a:extLst>
                      <a:ext uri="{FF2B5EF4-FFF2-40B4-BE49-F238E27FC236}">
                        <a16:creationId xmlns:a16="http://schemas.microsoft.com/office/drawing/2014/main" id="{2F66B532-31D7-46E8-A9AE-0B3D0109F7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32032" y="4408405"/>
                    <a:ext cx="469084" cy="284657"/>
                  </a:xfrm>
                  <a:custGeom>
                    <a:avLst/>
                    <a:gdLst>
                      <a:gd name="T0" fmla="*/ 275 w 351"/>
                      <a:gd name="T1" fmla="*/ 209 h 213"/>
                      <a:gd name="T2" fmla="*/ 275 w 351"/>
                      <a:gd name="T3" fmla="*/ 7 h 213"/>
                      <a:gd name="T4" fmla="*/ 244 w 351"/>
                      <a:gd name="T5" fmla="*/ 7 h 213"/>
                      <a:gd name="T6" fmla="*/ 244 w 351"/>
                      <a:gd name="T7" fmla="*/ 209 h 213"/>
                      <a:gd name="T8" fmla="*/ 231 w 351"/>
                      <a:gd name="T9" fmla="*/ 209 h 213"/>
                      <a:gd name="T10" fmla="*/ 231 w 351"/>
                      <a:gd name="T11" fmla="*/ 75 h 213"/>
                      <a:gd name="T12" fmla="*/ 200 w 351"/>
                      <a:gd name="T13" fmla="*/ 75 h 213"/>
                      <a:gd name="T14" fmla="*/ 200 w 351"/>
                      <a:gd name="T15" fmla="*/ 209 h 213"/>
                      <a:gd name="T16" fmla="*/ 188 w 351"/>
                      <a:gd name="T17" fmla="*/ 209 h 213"/>
                      <a:gd name="T18" fmla="*/ 188 w 351"/>
                      <a:gd name="T19" fmla="*/ 70 h 213"/>
                      <a:gd name="T20" fmla="*/ 157 w 351"/>
                      <a:gd name="T21" fmla="*/ 70 h 213"/>
                      <a:gd name="T22" fmla="*/ 157 w 351"/>
                      <a:gd name="T23" fmla="*/ 209 h 213"/>
                      <a:gd name="T24" fmla="*/ 143 w 351"/>
                      <a:gd name="T25" fmla="*/ 209 h 213"/>
                      <a:gd name="T26" fmla="*/ 143 w 351"/>
                      <a:gd name="T27" fmla="*/ 102 h 213"/>
                      <a:gd name="T28" fmla="*/ 112 w 351"/>
                      <a:gd name="T29" fmla="*/ 102 h 213"/>
                      <a:gd name="T30" fmla="*/ 112 w 351"/>
                      <a:gd name="T31" fmla="*/ 209 h 213"/>
                      <a:gd name="T32" fmla="*/ 99 w 351"/>
                      <a:gd name="T33" fmla="*/ 209 h 213"/>
                      <a:gd name="T34" fmla="*/ 99 w 351"/>
                      <a:gd name="T35" fmla="*/ 94 h 213"/>
                      <a:gd name="T36" fmla="*/ 68 w 351"/>
                      <a:gd name="T37" fmla="*/ 94 h 213"/>
                      <a:gd name="T38" fmla="*/ 68 w 351"/>
                      <a:gd name="T39" fmla="*/ 209 h 213"/>
                      <a:gd name="T40" fmla="*/ 55 w 351"/>
                      <a:gd name="T41" fmla="*/ 209 h 213"/>
                      <a:gd name="T42" fmla="*/ 55 w 351"/>
                      <a:gd name="T43" fmla="*/ 130 h 213"/>
                      <a:gd name="T44" fmla="*/ 23 w 351"/>
                      <a:gd name="T45" fmla="*/ 130 h 213"/>
                      <a:gd name="T46" fmla="*/ 23 w 351"/>
                      <a:gd name="T47" fmla="*/ 209 h 213"/>
                      <a:gd name="T48" fmla="*/ 2 w 351"/>
                      <a:gd name="T49" fmla="*/ 209 h 213"/>
                      <a:gd name="T50" fmla="*/ 2 w 351"/>
                      <a:gd name="T51" fmla="*/ 0 h 213"/>
                      <a:gd name="T52" fmla="*/ 0 w 351"/>
                      <a:gd name="T53" fmla="*/ 0 h 213"/>
                      <a:gd name="T54" fmla="*/ 0 w 351"/>
                      <a:gd name="T55" fmla="*/ 210 h 213"/>
                      <a:gd name="T56" fmla="*/ 1 w 351"/>
                      <a:gd name="T57" fmla="*/ 210 h 213"/>
                      <a:gd name="T58" fmla="*/ 1 w 351"/>
                      <a:gd name="T59" fmla="*/ 213 h 213"/>
                      <a:gd name="T60" fmla="*/ 351 w 351"/>
                      <a:gd name="T61" fmla="*/ 213 h 213"/>
                      <a:gd name="T62" fmla="*/ 351 w 351"/>
                      <a:gd name="T63" fmla="*/ 209 h 213"/>
                      <a:gd name="T64" fmla="*/ 275 w 351"/>
                      <a:gd name="T65" fmla="*/ 209 h 2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351" h="213">
                        <a:moveTo>
                          <a:pt x="275" y="209"/>
                        </a:moveTo>
                        <a:lnTo>
                          <a:pt x="275" y="7"/>
                        </a:lnTo>
                        <a:lnTo>
                          <a:pt x="244" y="7"/>
                        </a:lnTo>
                        <a:lnTo>
                          <a:pt x="244" y="209"/>
                        </a:lnTo>
                        <a:lnTo>
                          <a:pt x="231" y="209"/>
                        </a:lnTo>
                        <a:lnTo>
                          <a:pt x="231" y="75"/>
                        </a:lnTo>
                        <a:lnTo>
                          <a:pt x="200" y="75"/>
                        </a:lnTo>
                        <a:lnTo>
                          <a:pt x="200" y="209"/>
                        </a:lnTo>
                        <a:lnTo>
                          <a:pt x="188" y="209"/>
                        </a:lnTo>
                        <a:lnTo>
                          <a:pt x="188" y="70"/>
                        </a:lnTo>
                        <a:lnTo>
                          <a:pt x="157" y="70"/>
                        </a:lnTo>
                        <a:lnTo>
                          <a:pt x="157" y="209"/>
                        </a:lnTo>
                        <a:lnTo>
                          <a:pt x="143" y="209"/>
                        </a:lnTo>
                        <a:lnTo>
                          <a:pt x="143" y="102"/>
                        </a:lnTo>
                        <a:lnTo>
                          <a:pt x="112" y="102"/>
                        </a:lnTo>
                        <a:lnTo>
                          <a:pt x="112" y="209"/>
                        </a:lnTo>
                        <a:lnTo>
                          <a:pt x="99" y="209"/>
                        </a:lnTo>
                        <a:lnTo>
                          <a:pt x="99" y="94"/>
                        </a:lnTo>
                        <a:lnTo>
                          <a:pt x="68" y="94"/>
                        </a:lnTo>
                        <a:lnTo>
                          <a:pt x="68" y="209"/>
                        </a:lnTo>
                        <a:lnTo>
                          <a:pt x="55" y="209"/>
                        </a:lnTo>
                        <a:lnTo>
                          <a:pt x="55" y="130"/>
                        </a:lnTo>
                        <a:lnTo>
                          <a:pt x="23" y="130"/>
                        </a:lnTo>
                        <a:lnTo>
                          <a:pt x="23" y="209"/>
                        </a:lnTo>
                        <a:lnTo>
                          <a:pt x="2" y="209"/>
                        </a:lnTo>
                        <a:lnTo>
                          <a:pt x="2" y="0"/>
                        </a:lnTo>
                        <a:lnTo>
                          <a:pt x="0" y="0"/>
                        </a:lnTo>
                        <a:lnTo>
                          <a:pt x="0" y="210"/>
                        </a:lnTo>
                        <a:lnTo>
                          <a:pt x="1" y="210"/>
                        </a:lnTo>
                        <a:lnTo>
                          <a:pt x="1" y="213"/>
                        </a:lnTo>
                        <a:lnTo>
                          <a:pt x="351" y="213"/>
                        </a:lnTo>
                        <a:lnTo>
                          <a:pt x="351" y="209"/>
                        </a:lnTo>
                        <a:lnTo>
                          <a:pt x="275" y="209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3" name="Freeform 294">
                    <a:extLst>
                      <a:ext uri="{FF2B5EF4-FFF2-40B4-BE49-F238E27FC236}">
                        <a16:creationId xmlns:a16="http://schemas.microsoft.com/office/drawing/2014/main" id="{D7B85C2F-C883-4626-A9FE-1F2BC0F2DB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82817" y="4341584"/>
                    <a:ext cx="299358" cy="188435"/>
                  </a:xfrm>
                  <a:custGeom>
                    <a:avLst/>
                    <a:gdLst>
                      <a:gd name="T0" fmla="*/ 222 w 224"/>
                      <a:gd name="T1" fmla="*/ 0 h 141"/>
                      <a:gd name="T2" fmla="*/ 207 w 224"/>
                      <a:gd name="T3" fmla="*/ 10 h 141"/>
                      <a:gd name="T4" fmla="*/ 213 w 224"/>
                      <a:gd name="T5" fmla="*/ 13 h 141"/>
                      <a:gd name="T6" fmla="*/ 176 w 224"/>
                      <a:gd name="T7" fmla="*/ 97 h 141"/>
                      <a:gd name="T8" fmla="*/ 132 w 224"/>
                      <a:gd name="T9" fmla="*/ 89 h 141"/>
                      <a:gd name="T10" fmla="*/ 88 w 224"/>
                      <a:gd name="T11" fmla="*/ 114 h 141"/>
                      <a:gd name="T12" fmla="*/ 41 w 224"/>
                      <a:gd name="T13" fmla="*/ 106 h 141"/>
                      <a:gd name="T14" fmla="*/ 0 w 224"/>
                      <a:gd name="T15" fmla="*/ 137 h 141"/>
                      <a:gd name="T16" fmla="*/ 3 w 224"/>
                      <a:gd name="T17" fmla="*/ 141 h 141"/>
                      <a:gd name="T18" fmla="*/ 43 w 224"/>
                      <a:gd name="T19" fmla="*/ 111 h 141"/>
                      <a:gd name="T20" fmla="*/ 90 w 224"/>
                      <a:gd name="T21" fmla="*/ 119 h 141"/>
                      <a:gd name="T22" fmla="*/ 133 w 224"/>
                      <a:gd name="T23" fmla="*/ 94 h 141"/>
                      <a:gd name="T24" fmla="*/ 179 w 224"/>
                      <a:gd name="T25" fmla="*/ 103 h 141"/>
                      <a:gd name="T26" fmla="*/ 218 w 224"/>
                      <a:gd name="T27" fmla="*/ 16 h 141"/>
                      <a:gd name="T28" fmla="*/ 224 w 224"/>
                      <a:gd name="T29" fmla="*/ 18 h 141"/>
                      <a:gd name="T30" fmla="*/ 222 w 224"/>
                      <a:gd name="T31" fmla="*/ 0 h 1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24" h="141">
                        <a:moveTo>
                          <a:pt x="222" y="0"/>
                        </a:moveTo>
                        <a:lnTo>
                          <a:pt x="207" y="10"/>
                        </a:lnTo>
                        <a:lnTo>
                          <a:pt x="213" y="13"/>
                        </a:lnTo>
                        <a:lnTo>
                          <a:pt x="176" y="97"/>
                        </a:lnTo>
                        <a:lnTo>
                          <a:pt x="132" y="89"/>
                        </a:lnTo>
                        <a:lnTo>
                          <a:pt x="88" y="114"/>
                        </a:lnTo>
                        <a:lnTo>
                          <a:pt x="41" y="106"/>
                        </a:lnTo>
                        <a:lnTo>
                          <a:pt x="0" y="137"/>
                        </a:lnTo>
                        <a:lnTo>
                          <a:pt x="3" y="141"/>
                        </a:lnTo>
                        <a:lnTo>
                          <a:pt x="43" y="111"/>
                        </a:lnTo>
                        <a:lnTo>
                          <a:pt x="90" y="119"/>
                        </a:lnTo>
                        <a:lnTo>
                          <a:pt x="133" y="94"/>
                        </a:lnTo>
                        <a:lnTo>
                          <a:pt x="179" y="103"/>
                        </a:lnTo>
                        <a:lnTo>
                          <a:pt x="218" y="16"/>
                        </a:lnTo>
                        <a:lnTo>
                          <a:pt x="224" y="18"/>
                        </a:lnTo>
                        <a:lnTo>
                          <a:pt x="22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870F6A92-E136-4DF0-A906-F14830F704BC}"/>
                </a:ext>
              </a:extLst>
            </p:cNvPr>
            <p:cNvGrpSpPr/>
            <p:nvPr/>
          </p:nvGrpSpPr>
          <p:grpSpPr>
            <a:xfrm>
              <a:off x="6059861" y="1762038"/>
              <a:ext cx="3990800" cy="3094296"/>
              <a:chOff x="6059861" y="1762038"/>
              <a:chExt cx="3990800" cy="3094296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BF0AC17D-AFC2-445C-A0CA-487BB3C23288}"/>
                  </a:ext>
                </a:extLst>
              </p:cNvPr>
              <p:cNvGrpSpPr/>
              <p:nvPr/>
            </p:nvGrpSpPr>
            <p:grpSpPr>
              <a:xfrm>
                <a:off x="6059861" y="2106661"/>
                <a:ext cx="3990800" cy="2749673"/>
                <a:chOff x="1302631" y="2665211"/>
                <a:chExt cx="3990800" cy="2749673"/>
              </a:xfrm>
            </p:grpSpPr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1B8EA918-E560-40E5-8A80-5ED322B397F5}"/>
                    </a:ext>
                  </a:extLst>
                </p:cNvPr>
                <p:cNvGrpSpPr/>
                <p:nvPr/>
              </p:nvGrpSpPr>
              <p:grpSpPr>
                <a:xfrm rot="19286156">
                  <a:off x="1469958" y="4548565"/>
                  <a:ext cx="389955" cy="614079"/>
                  <a:chOff x="3036411" y="1212320"/>
                  <a:chExt cx="812832" cy="1280003"/>
                </a:xfrm>
              </p:grpSpPr>
              <p:sp>
                <p:nvSpPr>
                  <p:cNvPr id="86" name="Freeform 279">
                    <a:extLst>
                      <a:ext uri="{FF2B5EF4-FFF2-40B4-BE49-F238E27FC236}">
                        <a16:creationId xmlns:a16="http://schemas.microsoft.com/office/drawing/2014/main" id="{9A77600D-389E-463B-9BB7-70FB754D1D2C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2576756" y="1671975"/>
                    <a:ext cx="1280003" cy="360693"/>
                  </a:xfrm>
                  <a:custGeom>
                    <a:avLst/>
                    <a:gdLst>
                      <a:gd name="connsiteX0" fmla="*/ 1428511 w 2700275"/>
                      <a:gd name="connsiteY0" fmla="*/ 0 h 760915"/>
                      <a:gd name="connsiteX1" fmla="*/ 2684155 w 2700275"/>
                      <a:gd name="connsiteY1" fmla="*/ 478496 h 760915"/>
                      <a:gd name="connsiteX2" fmla="*/ 2700275 w 2700275"/>
                      <a:gd name="connsiteY2" fmla="*/ 494048 h 760915"/>
                      <a:gd name="connsiteX3" fmla="*/ 2596275 w 2700275"/>
                      <a:gd name="connsiteY3" fmla="*/ 610235 h 760915"/>
                      <a:gd name="connsiteX4" fmla="*/ 2498558 w 2700275"/>
                      <a:gd name="connsiteY4" fmla="*/ 529519 h 760915"/>
                      <a:gd name="connsiteX5" fmla="*/ 1437943 w 2700275"/>
                      <a:gd name="connsiteY5" fmla="*/ 171651 h 760915"/>
                      <a:gd name="connsiteX6" fmla="*/ 231294 w 2700275"/>
                      <a:gd name="connsiteY6" fmla="*/ 650147 h 760915"/>
                      <a:gd name="connsiteX7" fmla="*/ 120962 w 2700275"/>
                      <a:gd name="connsiteY7" fmla="*/ 760915 h 760915"/>
                      <a:gd name="connsiteX8" fmla="*/ 0 w 2700275"/>
                      <a:gd name="connsiteY8" fmla="*/ 651914 h 760915"/>
                      <a:gd name="connsiteX9" fmla="*/ 32685 w 2700275"/>
                      <a:gd name="connsiteY9" fmla="*/ 613739 h 760915"/>
                      <a:gd name="connsiteX10" fmla="*/ 1428511 w 2700275"/>
                      <a:gd name="connsiteY10" fmla="*/ 0 h 760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00275" h="760915">
                        <a:moveTo>
                          <a:pt x="1428511" y="0"/>
                        </a:moveTo>
                        <a:cubicBezTo>
                          <a:pt x="1905477" y="0"/>
                          <a:pt x="2342932" y="179570"/>
                          <a:pt x="2684155" y="478496"/>
                        </a:cubicBezTo>
                        <a:lnTo>
                          <a:pt x="2700275" y="494048"/>
                        </a:lnTo>
                        <a:lnTo>
                          <a:pt x="2596275" y="610235"/>
                        </a:lnTo>
                        <a:lnTo>
                          <a:pt x="2498558" y="529519"/>
                        </a:lnTo>
                        <a:cubicBezTo>
                          <a:pt x="2195799" y="303580"/>
                          <a:pt x="1830819" y="171651"/>
                          <a:pt x="1437943" y="171651"/>
                        </a:cubicBezTo>
                        <a:cubicBezTo>
                          <a:pt x="979588" y="171651"/>
                          <a:pt x="559202" y="351221"/>
                          <a:pt x="231294" y="650147"/>
                        </a:cubicBezTo>
                        <a:lnTo>
                          <a:pt x="120962" y="760915"/>
                        </a:lnTo>
                        <a:lnTo>
                          <a:pt x="0" y="651914"/>
                        </a:lnTo>
                        <a:lnTo>
                          <a:pt x="32685" y="613739"/>
                        </a:lnTo>
                        <a:cubicBezTo>
                          <a:pt x="389908" y="234540"/>
                          <a:pt x="883407" y="0"/>
                          <a:pt x="1428511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85000"/>
                    </a:scheme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7" name="Freeform 280">
                    <a:extLst>
                      <a:ext uri="{FF2B5EF4-FFF2-40B4-BE49-F238E27FC236}">
                        <a16:creationId xmlns:a16="http://schemas.microsoft.com/office/drawing/2014/main" id="{26D50C0B-756B-47E6-885B-837F203429AB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2850687" y="1738241"/>
                    <a:ext cx="1020811" cy="306025"/>
                  </a:xfrm>
                  <a:custGeom>
                    <a:avLst/>
                    <a:gdLst>
                      <a:gd name="connsiteX0" fmla="*/ 1137163 w 2153486"/>
                      <a:gd name="connsiteY0" fmla="*/ 0 h 645587"/>
                      <a:gd name="connsiteX1" fmla="*/ 2087817 w 2153486"/>
                      <a:gd name="connsiteY1" fmla="*/ 354324 h 645587"/>
                      <a:gd name="connsiteX2" fmla="*/ 2153486 w 2153486"/>
                      <a:gd name="connsiteY2" fmla="*/ 414245 h 645587"/>
                      <a:gd name="connsiteX3" fmla="*/ 2061266 w 2153486"/>
                      <a:gd name="connsiteY3" fmla="*/ 517271 h 645587"/>
                      <a:gd name="connsiteX4" fmla="*/ 1947362 w 2153486"/>
                      <a:gd name="connsiteY4" fmla="*/ 428528 h 645587"/>
                      <a:gd name="connsiteX5" fmla="*/ 1160734 w 2153486"/>
                      <a:gd name="connsiteY5" fmla="*/ 173091 h 645587"/>
                      <a:gd name="connsiteX6" fmla="*/ 238039 w 2153486"/>
                      <a:gd name="connsiteY6" fmla="*/ 534538 h 645587"/>
                      <a:gd name="connsiteX7" fmla="*/ 122240 w 2153486"/>
                      <a:gd name="connsiteY7" fmla="*/ 645587 h 645587"/>
                      <a:gd name="connsiteX8" fmla="*/ 0 w 2153486"/>
                      <a:gd name="connsiteY8" fmla="*/ 535434 h 645587"/>
                      <a:gd name="connsiteX9" fmla="*/ 55614 w 2153486"/>
                      <a:gd name="connsiteY9" fmla="*/ 473758 h 645587"/>
                      <a:gd name="connsiteX10" fmla="*/ 1137163 w 2153486"/>
                      <a:gd name="connsiteY10" fmla="*/ 0 h 645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53486" h="645587">
                        <a:moveTo>
                          <a:pt x="1137163" y="0"/>
                        </a:moveTo>
                        <a:cubicBezTo>
                          <a:pt x="1489307" y="0"/>
                          <a:pt x="1816447" y="130623"/>
                          <a:pt x="2087817" y="354324"/>
                        </a:cubicBezTo>
                        <a:lnTo>
                          <a:pt x="2153486" y="414245"/>
                        </a:lnTo>
                        <a:lnTo>
                          <a:pt x="2061266" y="517271"/>
                        </a:lnTo>
                        <a:lnTo>
                          <a:pt x="1947362" y="428528"/>
                        </a:lnTo>
                        <a:cubicBezTo>
                          <a:pt x="1713527" y="265624"/>
                          <a:pt x="1445557" y="173091"/>
                          <a:pt x="1160734" y="173091"/>
                        </a:cubicBezTo>
                        <a:cubicBezTo>
                          <a:pt x="818947" y="173091"/>
                          <a:pt x="501428" y="306339"/>
                          <a:pt x="238039" y="534538"/>
                        </a:cubicBezTo>
                        <a:lnTo>
                          <a:pt x="122240" y="645587"/>
                        </a:lnTo>
                        <a:lnTo>
                          <a:pt x="0" y="535434"/>
                        </a:lnTo>
                        <a:lnTo>
                          <a:pt x="55614" y="473758"/>
                        </a:lnTo>
                        <a:cubicBezTo>
                          <a:pt x="349526" y="177792"/>
                          <a:pt x="726329" y="0"/>
                          <a:pt x="1137163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85000"/>
                    </a:scheme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8" name="Freeform 281">
                    <a:extLst>
                      <a:ext uri="{FF2B5EF4-FFF2-40B4-BE49-F238E27FC236}">
                        <a16:creationId xmlns:a16="http://schemas.microsoft.com/office/drawing/2014/main" id="{00A76E1A-1C52-4258-8431-AC64BEAC0866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115698" y="1806717"/>
                    <a:ext cx="785227" cy="242314"/>
                  </a:xfrm>
                  <a:custGeom>
                    <a:avLst/>
                    <a:gdLst>
                      <a:gd name="connsiteX0" fmla="*/ 886835 w 1656503"/>
                      <a:gd name="connsiteY0" fmla="*/ 0 h 511186"/>
                      <a:gd name="connsiteX1" fmla="*/ 1620537 w 1656503"/>
                      <a:gd name="connsiteY1" fmla="*/ 255437 h 511186"/>
                      <a:gd name="connsiteX2" fmla="*/ 1656503 w 1656503"/>
                      <a:gd name="connsiteY2" fmla="*/ 285479 h 511186"/>
                      <a:gd name="connsiteX3" fmla="*/ 1538884 w 1656503"/>
                      <a:gd name="connsiteY3" fmla="*/ 416880 h 511186"/>
                      <a:gd name="connsiteX4" fmla="*/ 1425439 w 1656503"/>
                      <a:gd name="connsiteY4" fmla="*/ 332210 h 511186"/>
                      <a:gd name="connsiteX5" fmla="*/ 888407 w 1656503"/>
                      <a:gd name="connsiteY5" fmla="*/ 164230 h 511186"/>
                      <a:gd name="connsiteX6" fmla="*/ 230772 w 1656503"/>
                      <a:gd name="connsiteY6" fmla="*/ 422222 h 511186"/>
                      <a:gd name="connsiteX7" fmla="*/ 136253 w 1656503"/>
                      <a:gd name="connsiteY7" fmla="*/ 511186 h 511186"/>
                      <a:gd name="connsiteX8" fmla="*/ 0 w 1656503"/>
                      <a:gd name="connsiteY8" fmla="*/ 388406 h 511186"/>
                      <a:gd name="connsiteX9" fmla="*/ 26221 w 1656503"/>
                      <a:gd name="connsiteY9" fmla="*/ 361447 h 511186"/>
                      <a:gd name="connsiteX10" fmla="*/ 886835 w 1656503"/>
                      <a:gd name="connsiteY10" fmla="*/ 0 h 511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56503" h="511186">
                        <a:moveTo>
                          <a:pt x="886835" y="0"/>
                        </a:moveTo>
                        <a:cubicBezTo>
                          <a:pt x="1152494" y="0"/>
                          <a:pt x="1402435" y="92534"/>
                          <a:pt x="1620537" y="255437"/>
                        </a:cubicBezTo>
                        <a:lnTo>
                          <a:pt x="1656503" y="285479"/>
                        </a:lnTo>
                        <a:lnTo>
                          <a:pt x="1538884" y="416880"/>
                        </a:lnTo>
                        <a:lnTo>
                          <a:pt x="1425439" y="332210"/>
                        </a:lnTo>
                        <a:cubicBezTo>
                          <a:pt x="1260377" y="224044"/>
                          <a:pt x="1078900" y="164230"/>
                          <a:pt x="888407" y="164230"/>
                        </a:cubicBezTo>
                        <a:cubicBezTo>
                          <a:pt x="650291" y="164230"/>
                          <a:pt x="426263" y="257689"/>
                          <a:pt x="230772" y="422222"/>
                        </a:cubicBezTo>
                        <a:lnTo>
                          <a:pt x="136253" y="511186"/>
                        </a:lnTo>
                        <a:lnTo>
                          <a:pt x="0" y="388406"/>
                        </a:lnTo>
                        <a:lnTo>
                          <a:pt x="26221" y="361447"/>
                        </a:lnTo>
                        <a:cubicBezTo>
                          <a:pt x="271888" y="133248"/>
                          <a:pt x="568044" y="0"/>
                          <a:pt x="88683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9" name="Freeform 282">
                    <a:extLst>
                      <a:ext uri="{FF2B5EF4-FFF2-40B4-BE49-F238E27FC236}">
                        <a16:creationId xmlns:a16="http://schemas.microsoft.com/office/drawing/2014/main" id="{1BF21CDC-F93D-4B35-A4B0-8CC766F1B384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386321" y="1872317"/>
                    <a:ext cx="529691" cy="182583"/>
                  </a:xfrm>
                  <a:custGeom>
                    <a:avLst/>
                    <a:gdLst>
                      <a:gd name="connsiteX0" fmla="*/ 603820 w 1117428"/>
                      <a:gd name="connsiteY0" fmla="*/ 0 h 385176"/>
                      <a:gd name="connsiteX1" fmla="*/ 1085174 w 1117428"/>
                      <a:gd name="connsiteY1" fmla="*/ 167980 h 385176"/>
                      <a:gd name="connsiteX2" fmla="*/ 1117428 w 1117428"/>
                      <a:gd name="connsiteY2" fmla="*/ 194837 h 385176"/>
                      <a:gd name="connsiteX3" fmla="*/ 993324 w 1117428"/>
                      <a:gd name="connsiteY3" fmla="*/ 333483 h 385176"/>
                      <a:gd name="connsiteX4" fmla="*/ 903289 w 1117428"/>
                      <a:gd name="connsiteY4" fmla="*/ 267354 h 385176"/>
                      <a:gd name="connsiteX5" fmla="*/ 586538 w 1117428"/>
                      <a:gd name="connsiteY5" fmla="*/ 171253 h 385176"/>
                      <a:gd name="connsiteX6" fmla="*/ 171924 w 1117428"/>
                      <a:gd name="connsiteY6" fmla="*/ 339233 h 385176"/>
                      <a:gd name="connsiteX7" fmla="*/ 124399 w 1117428"/>
                      <a:gd name="connsiteY7" fmla="*/ 385176 h 385176"/>
                      <a:gd name="connsiteX8" fmla="*/ 0 w 1117428"/>
                      <a:gd name="connsiteY8" fmla="*/ 273078 h 385176"/>
                      <a:gd name="connsiteX9" fmla="*/ 14366 w 1117428"/>
                      <a:gd name="connsiteY9" fmla="*/ 257992 h 385176"/>
                      <a:gd name="connsiteX10" fmla="*/ 603820 w 1117428"/>
                      <a:gd name="connsiteY10" fmla="*/ 0 h 3851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17428" h="385176">
                        <a:moveTo>
                          <a:pt x="603820" y="0"/>
                        </a:moveTo>
                        <a:cubicBezTo>
                          <a:pt x="774564" y="0"/>
                          <a:pt x="937225" y="59814"/>
                          <a:pt x="1085174" y="167980"/>
                        </a:cubicBezTo>
                        <a:lnTo>
                          <a:pt x="1117428" y="194837"/>
                        </a:lnTo>
                        <a:lnTo>
                          <a:pt x="993324" y="333483"/>
                        </a:lnTo>
                        <a:lnTo>
                          <a:pt x="903289" y="267354"/>
                        </a:lnTo>
                        <a:cubicBezTo>
                          <a:pt x="803227" y="204898"/>
                          <a:pt x="696841" y="171253"/>
                          <a:pt x="586538" y="171253"/>
                        </a:cubicBezTo>
                        <a:cubicBezTo>
                          <a:pt x="439468" y="171253"/>
                          <a:pt x="299360" y="231067"/>
                          <a:pt x="171924" y="339233"/>
                        </a:cubicBezTo>
                        <a:lnTo>
                          <a:pt x="124399" y="385176"/>
                        </a:lnTo>
                        <a:lnTo>
                          <a:pt x="0" y="273078"/>
                        </a:lnTo>
                        <a:lnTo>
                          <a:pt x="14366" y="257992"/>
                        </a:lnTo>
                        <a:cubicBezTo>
                          <a:pt x="189589" y="93459"/>
                          <a:pt x="390390" y="0"/>
                          <a:pt x="60382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0" name="Freeform 283">
                    <a:extLst>
                      <a:ext uri="{FF2B5EF4-FFF2-40B4-BE49-F238E27FC236}">
                        <a16:creationId xmlns:a16="http://schemas.microsoft.com/office/drawing/2014/main" id="{D7BE96E5-3802-4FE5-8D35-543C8A13B200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639303" y="1934894"/>
                    <a:ext cx="293104" cy="126777"/>
                  </a:xfrm>
                  <a:custGeom>
                    <a:avLst/>
                    <a:gdLst>
                      <a:gd name="connsiteX0" fmla="*/ 339017 w 618327"/>
                      <a:gd name="connsiteY0" fmla="*/ 0 h 267447"/>
                      <a:gd name="connsiteX1" fmla="*/ 606474 w 618327"/>
                      <a:gd name="connsiteY1" fmla="*/ 96101 h 267447"/>
                      <a:gd name="connsiteX2" fmla="*/ 618327 w 618327"/>
                      <a:gd name="connsiteY2" fmla="*/ 106411 h 267447"/>
                      <a:gd name="connsiteX3" fmla="*/ 503532 w 618327"/>
                      <a:gd name="connsiteY3" fmla="*/ 234657 h 267447"/>
                      <a:gd name="connsiteX4" fmla="*/ 495143 w 618327"/>
                      <a:gd name="connsiteY4" fmla="*/ 228823 h 267447"/>
                      <a:gd name="connsiteX5" fmla="*/ 335874 w 618327"/>
                      <a:gd name="connsiteY5" fmla="*/ 185395 h 267447"/>
                      <a:gd name="connsiteX6" fmla="*/ 176606 w 618327"/>
                      <a:gd name="connsiteY6" fmla="*/ 228823 h 267447"/>
                      <a:gd name="connsiteX7" fmla="*/ 121070 w 618327"/>
                      <a:gd name="connsiteY7" fmla="*/ 267447 h 267447"/>
                      <a:gd name="connsiteX8" fmla="*/ 0 w 618327"/>
                      <a:gd name="connsiteY8" fmla="*/ 158348 h 267447"/>
                      <a:gd name="connsiteX9" fmla="*/ 71560 w 618327"/>
                      <a:gd name="connsiteY9" fmla="*/ 96101 h 267447"/>
                      <a:gd name="connsiteX10" fmla="*/ 339017 w 618327"/>
                      <a:gd name="connsiteY10" fmla="*/ 0 h 2674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18327" h="267447">
                        <a:moveTo>
                          <a:pt x="339017" y="0"/>
                        </a:moveTo>
                        <a:cubicBezTo>
                          <a:pt x="432154" y="0"/>
                          <a:pt x="521984" y="33645"/>
                          <a:pt x="606474" y="96101"/>
                        </a:cubicBezTo>
                        <a:lnTo>
                          <a:pt x="618327" y="106411"/>
                        </a:lnTo>
                        <a:lnTo>
                          <a:pt x="503532" y="234657"/>
                        </a:lnTo>
                        <a:lnTo>
                          <a:pt x="495143" y="228823"/>
                        </a:lnTo>
                        <a:cubicBezTo>
                          <a:pt x="443697" y="200349"/>
                          <a:pt x="390431" y="185395"/>
                          <a:pt x="335874" y="185395"/>
                        </a:cubicBezTo>
                        <a:cubicBezTo>
                          <a:pt x="281317" y="185395"/>
                          <a:pt x="228051" y="200349"/>
                          <a:pt x="176606" y="228823"/>
                        </a:cubicBezTo>
                        <a:lnTo>
                          <a:pt x="121070" y="267447"/>
                        </a:lnTo>
                        <a:lnTo>
                          <a:pt x="0" y="158348"/>
                        </a:lnTo>
                        <a:lnTo>
                          <a:pt x="71560" y="96101"/>
                        </a:lnTo>
                        <a:cubicBezTo>
                          <a:pt x="156050" y="33645"/>
                          <a:pt x="245880" y="0"/>
                          <a:pt x="33901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A5DB1E5F-27D6-4474-BA7C-87BF022762C1}"/>
                    </a:ext>
                  </a:extLst>
                </p:cNvPr>
                <p:cNvGrpSpPr/>
                <p:nvPr/>
              </p:nvGrpSpPr>
              <p:grpSpPr>
                <a:xfrm rot="307589">
                  <a:off x="1302631" y="2665211"/>
                  <a:ext cx="389954" cy="614079"/>
                  <a:chOff x="3036412" y="1212322"/>
                  <a:chExt cx="812830" cy="1280003"/>
                </a:xfrm>
              </p:grpSpPr>
              <p:sp>
                <p:nvSpPr>
                  <p:cNvPr id="81" name="Freeform 274">
                    <a:extLst>
                      <a:ext uri="{FF2B5EF4-FFF2-40B4-BE49-F238E27FC236}">
                        <a16:creationId xmlns:a16="http://schemas.microsoft.com/office/drawing/2014/main" id="{CB326AD8-441A-453F-B07B-0EE552603C4B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2576757" y="1671977"/>
                    <a:ext cx="1280003" cy="360693"/>
                  </a:xfrm>
                  <a:custGeom>
                    <a:avLst/>
                    <a:gdLst>
                      <a:gd name="connsiteX0" fmla="*/ 1428511 w 2700275"/>
                      <a:gd name="connsiteY0" fmla="*/ 0 h 760915"/>
                      <a:gd name="connsiteX1" fmla="*/ 2684155 w 2700275"/>
                      <a:gd name="connsiteY1" fmla="*/ 478496 h 760915"/>
                      <a:gd name="connsiteX2" fmla="*/ 2700275 w 2700275"/>
                      <a:gd name="connsiteY2" fmla="*/ 494048 h 760915"/>
                      <a:gd name="connsiteX3" fmla="*/ 2596275 w 2700275"/>
                      <a:gd name="connsiteY3" fmla="*/ 610235 h 760915"/>
                      <a:gd name="connsiteX4" fmla="*/ 2498558 w 2700275"/>
                      <a:gd name="connsiteY4" fmla="*/ 529519 h 760915"/>
                      <a:gd name="connsiteX5" fmla="*/ 1437943 w 2700275"/>
                      <a:gd name="connsiteY5" fmla="*/ 171651 h 760915"/>
                      <a:gd name="connsiteX6" fmla="*/ 231294 w 2700275"/>
                      <a:gd name="connsiteY6" fmla="*/ 650147 h 760915"/>
                      <a:gd name="connsiteX7" fmla="*/ 120962 w 2700275"/>
                      <a:gd name="connsiteY7" fmla="*/ 760915 h 760915"/>
                      <a:gd name="connsiteX8" fmla="*/ 0 w 2700275"/>
                      <a:gd name="connsiteY8" fmla="*/ 651914 h 760915"/>
                      <a:gd name="connsiteX9" fmla="*/ 32685 w 2700275"/>
                      <a:gd name="connsiteY9" fmla="*/ 613739 h 760915"/>
                      <a:gd name="connsiteX10" fmla="*/ 1428511 w 2700275"/>
                      <a:gd name="connsiteY10" fmla="*/ 0 h 760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00275" h="760915">
                        <a:moveTo>
                          <a:pt x="1428511" y="0"/>
                        </a:moveTo>
                        <a:cubicBezTo>
                          <a:pt x="1905477" y="0"/>
                          <a:pt x="2342932" y="179570"/>
                          <a:pt x="2684155" y="478496"/>
                        </a:cubicBezTo>
                        <a:lnTo>
                          <a:pt x="2700275" y="494048"/>
                        </a:lnTo>
                        <a:lnTo>
                          <a:pt x="2596275" y="610235"/>
                        </a:lnTo>
                        <a:lnTo>
                          <a:pt x="2498558" y="529519"/>
                        </a:lnTo>
                        <a:cubicBezTo>
                          <a:pt x="2195799" y="303580"/>
                          <a:pt x="1830819" y="171651"/>
                          <a:pt x="1437943" y="171651"/>
                        </a:cubicBezTo>
                        <a:cubicBezTo>
                          <a:pt x="979588" y="171651"/>
                          <a:pt x="559202" y="351221"/>
                          <a:pt x="231294" y="650147"/>
                        </a:cubicBezTo>
                        <a:lnTo>
                          <a:pt x="120962" y="760915"/>
                        </a:lnTo>
                        <a:lnTo>
                          <a:pt x="0" y="651914"/>
                        </a:lnTo>
                        <a:lnTo>
                          <a:pt x="32685" y="613739"/>
                        </a:lnTo>
                        <a:cubicBezTo>
                          <a:pt x="389908" y="234540"/>
                          <a:pt x="883407" y="0"/>
                          <a:pt x="1428511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85000"/>
                    </a:scheme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2" name="Freeform 275">
                    <a:extLst>
                      <a:ext uri="{FF2B5EF4-FFF2-40B4-BE49-F238E27FC236}">
                        <a16:creationId xmlns:a16="http://schemas.microsoft.com/office/drawing/2014/main" id="{1A02E2DA-0221-44D7-8A9A-861472F80D50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2850683" y="1738243"/>
                    <a:ext cx="1020811" cy="306024"/>
                  </a:xfrm>
                  <a:custGeom>
                    <a:avLst/>
                    <a:gdLst>
                      <a:gd name="connsiteX0" fmla="*/ 1137163 w 2153486"/>
                      <a:gd name="connsiteY0" fmla="*/ 0 h 645587"/>
                      <a:gd name="connsiteX1" fmla="*/ 2087817 w 2153486"/>
                      <a:gd name="connsiteY1" fmla="*/ 354324 h 645587"/>
                      <a:gd name="connsiteX2" fmla="*/ 2153486 w 2153486"/>
                      <a:gd name="connsiteY2" fmla="*/ 414245 h 645587"/>
                      <a:gd name="connsiteX3" fmla="*/ 2061266 w 2153486"/>
                      <a:gd name="connsiteY3" fmla="*/ 517271 h 645587"/>
                      <a:gd name="connsiteX4" fmla="*/ 1947362 w 2153486"/>
                      <a:gd name="connsiteY4" fmla="*/ 428528 h 645587"/>
                      <a:gd name="connsiteX5" fmla="*/ 1160734 w 2153486"/>
                      <a:gd name="connsiteY5" fmla="*/ 173091 h 645587"/>
                      <a:gd name="connsiteX6" fmla="*/ 238039 w 2153486"/>
                      <a:gd name="connsiteY6" fmla="*/ 534538 h 645587"/>
                      <a:gd name="connsiteX7" fmla="*/ 122240 w 2153486"/>
                      <a:gd name="connsiteY7" fmla="*/ 645587 h 645587"/>
                      <a:gd name="connsiteX8" fmla="*/ 0 w 2153486"/>
                      <a:gd name="connsiteY8" fmla="*/ 535434 h 645587"/>
                      <a:gd name="connsiteX9" fmla="*/ 55614 w 2153486"/>
                      <a:gd name="connsiteY9" fmla="*/ 473758 h 645587"/>
                      <a:gd name="connsiteX10" fmla="*/ 1137163 w 2153486"/>
                      <a:gd name="connsiteY10" fmla="*/ 0 h 645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53486" h="645587">
                        <a:moveTo>
                          <a:pt x="1137163" y="0"/>
                        </a:moveTo>
                        <a:cubicBezTo>
                          <a:pt x="1489307" y="0"/>
                          <a:pt x="1816447" y="130623"/>
                          <a:pt x="2087817" y="354324"/>
                        </a:cubicBezTo>
                        <a:lnTo>
                          <a:pt x="2153486" y="414245"/>
                        </a:lnTo>
                        <a:lnTo>
                          <a:pt x="2061266" y="517271"/>
                        </a:lnTo>
                        <a:lnTo>
                          <a:pt x="1947362" y="428528"/>
                        </a:lnTo>
                        <a:cubicBezTo>
                          <a:pt x="1713527" y="265624"/>
                          <a:pt x="1445557" y="173091"/>
                          <a:pt x="1160734" y="173091"/>
                        </a:cubicBezTo>
                        <a:cubicBezTo>
                          <a:pt x="818947" y="173091"/>
                          <a:pt x="501428" y="306339"/>
                          <a:pt x="238039" y="534538"/>
                        </a:cubicBezTo>
                        <a:lnTo>
                          <a:pt x="122240" y="645587"/>
                        </a:lnTo>
                        <a:lnTo>
                          <a:pt x="0" y="535434"/>
                        </a:lnTo>
                        <a:lnTo>
                          <a:pt x="55614" y="473758"/>
                        </a:lnTo>
                        <a:cubicBezTo>
                          <a:pt x="349526" y="177792"/>
                          <a:pt x="726329" y="0"/>
                          <a:pt x="1137163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85000"/>
                    </a:scheme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3" name="Freeform 276">
                    <a:extLst>
                      <a:ext uri="{FF2B5EF4-FFF2-40B4-BE49-F238E27FC236}">
                        <a16:creationId xmlns:a16="http://schemas.microsoft.com/office/drawing/2014/main" id="{5FAF74BC-79BC-43FB-9967-D9AA00430BCD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115702" y="1806719"/>
                    <a:ext cx="785227" cy="242314"/>
                  </a:xfrm>
                  <a:custGeom>
                    <a:avLst/>
                    <a:gdLst>
                      <a:gd name="connsiteX0" fmla="*/ 886835 w 1656503"/>
                      <a:gd name="connsiteY0" fmla="*/ 0 h 511186"/>
                      <a:gd name="connsiteX1" fmla="*/ 1620537 w 1656503"/>
                      <a:gd name="connsiteY1" fmla="*/ 255437 h 511186"/>
                      <a:gd name="connsiteX2" fmla="*/ 1656503 w 1656503"/>
                      <a:gd name="connsiteY2" fmla="*/ 285479 h 511186"/>
                      <a:gd name="connsiteX3" fmla="*/ 1538884 w 1656503"/>
                      <a:gd name="connsiteY3" fmla="*/ 416880 h 511186"/>
                      <a:gd name="connsiteX4" fmla="*/ 1425439 w 1656503"/>
                      <a:gd name="connsiteY4" fmla="*/ 332210 h 511186"/>
                      <a:gd name="connsiteX5" fmla="*/ 888407 w 1656503"/>
                      <a:gd name="connsiteY5" fmla="*/ 164230 h 511186"/>
                      <a:gd name="connsiteX6" fmla="*/ 230772 w 1656503"/>
                      <a:gd name="connsiteY6" fmla="*/ 422222 h 511186"/>
                      <a:gd name="connsiteX7" fmla="*/ 136253 w 1656503"/>
                      <a:gd name="connsiteY7" fmla="*/ 511186 h 511186"/>
                      <a:gd name="connsiteX8" fmla="*/ 0 w 1656503"/>
                      <a:gd name="connsiteY8" fmla="*/ 388406 h 511186"/>
                      <a:gd name="connsiteX9" fmla="*/ 26221 w 1656503"/>
                      <a:gd name="connsiteY9" fmla="*/ 361447 h 511186"/>
                      <a:gd name="connsiteX10" fmla="*/ 886835 w 1656503"/>
                      <a:gd name="connsiteY10" fmla="*/ 0 h 511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56503" h="511186">
                        <a:moveTo>
                          <a:pt x="886835" y="0"/>
                        </a:moveTo>
                        <a:cubicBezTo>
                          <a:pt x="1152494" y="0"/>
                          <a:pt x="1402435" y="92534"/>
                          <a:pt x="1620537" y="255437"/>
                        </a:cubicBezTo>
                        <a:lnTo>
                          <a:pt x="1656503" y="285479"/>
                        </a:lnTo>
                        <a:lnTo>
                          <a:pt x="1538884" y="416880"/>
                        </a:lnTo>
                        <a:lnTo>
                          <a:pt x="1425439" y="332210"/>
                        </a:lnTo>
                        <a:cubicBezTo>
                          <a:pt x="1260377" y="224044"/>
                          <a:pt x="1078900" y="164230"/>
                          <a:pt x="888407" y="164230"/>
                        </a:cubicBezTo>
                        <a:cubicBezTo>
                          <a:pt x="650291" y="164230"/>
                          <a:pt x="426263" y="257689"/>
                          <a:pt x="230772" y="422222"/>
                        </a:cubicBezTo>
                        <a:lnTo>
                          <a:pt x="136253" y="511186"/>
                        </a:lnTo>
                        <a:lnTo>
                          <a:pt x="0" y="388406"/>
                        </a:lnTo>
                        <a:lnTo>
                          <a:pt x="26221" y="361447"/>
                        </a:lnTo>
                        <a:cubicBezTo>
                          <a:pt x="271888" y="133248"/>
                          <a:pt x="568044" y="0"/>
                          <a:pt x="88683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4" name="Freeform 277">
                    <a:extLst>
                      <a:ext uri="{FF2B5EF4-FFF2-40B4-BE49-F238E27FC236}">
                        <a16:creationId xmlns:a16="http://schemas.microsoft.com/office/drawing/2014/main" id="{7B292358-3AEB-416A-A4AF-36C2E029F0B1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386322" y="1872316"/>
                    <a:ext cx="529691" cy="182583"/>
                  </a:xfrm>
                  <a:custGeom>
                    <a:avLst/>
                    <a:gdLst>
                      <a:gd name="connsiteX0" fmla="*/ 603820 w 1117428"/>
                      <a:gd name="connsiteY0" fmla="*/ 0 h 385176"/>
                      <a:gd name="connsiteX1" fmla="*/ 1085174 w 1117428"/>
                      <a:gd name="connsiteY1" fmla="*/ 167980 h 385176"/>
                      <a:gd name="connsiteX2" fmla="*/ 1117428 w 1117428"/>
                      <a:gd name="connsiteY2" fmla="*/ 194837 h 385176"/>
                      <a:gd name="connsiteX3" fmla="*/ 993324 w 1117428"/>
                      <a:gd name="connsiteY3" fmla="*/ 333483 h 385176"/>
                      <a:gd name="connsiteX4" fmla="*/ 903289 w 1117428"/>
                      <a:gd name="connsiteY4" fmla="*/ 267354 h 385176"/>
                      <a:gd name="connsiteX5" fmla="*/ 586538 w 1117428"/>
                      <a:gd name="connsiteY5" fmla="*/ 171253 h 385176"/>
                      <a:gd name="connsiteX6" fmla="*/ 171924 w 1117428"/>
                      <a:gd name="connsiteY6" fmla="*/ 339233 h 385176"/>
                      <a:gd name="connsiteX7" fmla="*/ 124399 w 1117428"/>
                      <a:gd name="connsiteY7" fmla="*/ 385176 h 385176"/>
                      <a:gd name="connsiteX8" fmla="*/ 0 w 1117428"/>
                      <a:gd name="connsiteY8" fmla="*/ 273078 h 385176"/>
                      <a:gd name="connsiteX9" fmla="*/ 14366 w 1117428"/>
                      <a:gd name="connsiteY9" fmla="*/ 257992 h 385176"/>
                      <a:gd name="connsiteX10" fmla="*/ 603820 w 1117428"/>
                      <a:gd name="connsiteY10" fmla="*/ 0 h 3851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17428" h="385176">
                        <a:moveTo>
                          <a:pt x="603820" y="0"/>
                        </a:moveTo>
                        <a:cubicBezTo>
                          <a:pt x="774564" y="0"/>
                          <a:pt x="937225" y="59814"/>
                          <a:pt x="1085174" y="167980"/>
                        </a:cubicBezTo>
                        <a:lnTo>
                          <a:pt x="1117428" y="194837"/>
                        </a:lnTo>
                        <a:lnTo>
                          <a:pt x="993324" y="333483"/>
                        </a:lnTo>
                        <a:lnTo>
                          <a:pt x="903289" y="267354"/>
                        </a:lnTo>
                        <a:cubicBezTo>
                          <a:pt x="803227" y="204898"/>
                          <a:pt x="696841" y="171253"/>
                          <a:pt x="586538" y="171253"/>
                        </a:cubicBezTo>
                        <a:cubicBezTo>
                          <a:pt x="439468" y="171253"/>
                          <a:pt x="299360" y="231067"/>
                          <a:pt x="171924" y="339233"/>
                        </a:cubicBezTo>
                        <a:lnTo>
                          <a:pt x="124399" y="385176"/>
                        </a:lnTo>
                        <a:lnTo>
                          <a:pt x="0" y="273078"/>
                        </a:lnTo>
                        <a:lnTo>
                          <a:pt x="14366" y="257992"/>
                        </a:lnTo>
                        <a:cubicBezTo>
                          <a:pt x="189589" y="93459"/>
                          <a:pt x="390390" y="0"/>
                          <a:pt x="60382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5" name="Freeform 278">
                    <a:extLst>
                      <a:ext uri="{FF2B5EF4-FFF2-40B4-BE49-F238E27FC236}">
                        <a16:creationId xmlns:a16="http://schemas.microsoft.com/office/drawing/2014/main" id="{F4B5A26E-6387-4888-A794-B71EDBAB4650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639302" y="1934895"/>
                    <a:ext cx="293104" cy="126777"/>
                  </a:xfrm>
                  <a:custGeom>
                    <a:avLst/>
                    <a:gdLst>
                      <a:gd name="connsiteX0" fmla="*/ 339017 w 618327"/>
                      <a:gd name="connsiteY0" fmla="*/ 0 h 267447"/>
                      <a:gd name="connsiteX1" fmla="*/ 606474 w 618327"/>
                      <a:gd name="connsiteY1" fmla="*/ 96101 h 267447"/>
                      <a:gd name="connsiteX2" fmla="*/ 618327 w 618327"/>
                      <a:gd name="connsiteY2" fmla="*/ 106411 h 267447"/>
                      <a:gd name="connsiteX3" fmla="*/ 503532 w 618327"/>
                      <a:gd name="connsiteY3" fmla="*/ 234657 h 267447"/>
                      <a:gd name="connsiteX4" fmla="*/ 495143 w 618327"/>
                      <a:gd name="connsiteY4" fmla="*/ 228823 h 267447"/>
                      <a:gd name="connsiteX5" fmla="*/ 335874 w 618327"/>
                      <a:gd name="connsiteY5" fmla="*/ 185395 h 267447"/>
                      <a:gd name="connsiteX6" fmla="*/ 176606 w 618327"/>
                      <a:gd name="connsiteY6" fmla="*/ 228823 h 267447"/>
                      <a:gd name="connsiteX7" fmla="*/ 121070 w 618327"/>
                      <a:gd name="connsiteY7" fmla="*/ 267447 h 267447"/>
                      <a:gd name="connsiteX8" fmla="*/ 0 w 618327"/>
                      <a:gd name="connsiteY8" fmla="*/ 158348 h 267447"/>
                      <a:gd name="connsiteX9" fmla="*/ 71560 w 618327"/>
                      <a:gd name="connsiteY9" fmla="*/ 96101 h 267447"/>
                      <a:gd name="connsiteX10" fmla="*/ 339017 w 618327"/>
                      <a:gd name="connsiteY10" fmla="*/ 0 h 2674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18327" h="267447">
                        <a:moveTo>
                          <a:pt x="339017" y="0"/>
                        </a:moveTo>
                        <a:cubicBezTo>
                          <a:pt x="432154" y="0"/>
                          <a:pt x="521984" y="33645"/>
                          <a:pt x="606474" y="96101"/>
                        </a:cubicBezTo>
                        <a:lnTo>
                          <a:pt x="618327" y="106411"/>
                        </a:lnTo>
                        <a:lnTo>
                          <a:pt x="503532" y="234657"/>
                        </a:lnTo>
                        <a:lnTo>
                          <a:pt x="495143" y="228823"/>
                        </a:lnTo>
                        <a:cubicBezTo>
                          <a:pt x="443697" y="200349"/>
                          <a:pt x="390431" y="185395"/>
                          <a:pt x="335874" y="185395"/>
                        </a:cubicBezTo>
                        <a:cubicBezTo>
                          <a:pt x="281317" y="185395"/>
                          <a:pt x="228051" y="200349"/>
                          <a:pt x="176606" y="228823"/>
                        </a:cubicBezTo>
                        <a:lnTo>
                          <a:pt x="121070" y="267447"/>
                        </a:lnTo>
                        <a:lnTo>
                          <a:pt x="0" y="158348"/>
                        </a:lnTo>
                        <a:lnTo>
                          <a:pt x="71560" y="96101"/>
                        </a:lnTo>
                        <a:cubicBezTo>
                          <a:pt x="156050" y="33645"/>
                          <a:pt x="245880" y="0"/>
                          <a:pt x="33901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9A572991-25FF-4AC2-9F9F-8D7A70F0B1F8}"/>
                    </a:ext>
                  </a:extLst>
                </p:cNvPr>
                <p:cNvGrpSpPr/>
                <p:nvPr/>
              </p:nvGrpSpPr>
              <p:grpSpPr>
                <a:xfrm rot="15394855">
                  <a:off x="3234541" y="4912870"/>
                  <a:ext cx="389949" cy="614079"/>
                  <a:chOff x="3036420" y="1212320"/>
                  <a:chExt cx="812822" cy="1280003"/>
                </a:xfrm>
              </p:grpSpPr>
              <p:sp>
                <p:nvSpPr>
                  <p:cNvPr id="76" name="Freeform 269">
                    <a:extLst>
                      <a:ext uri="{FF2B5EF4-FFF2-40B4-BE49-F238E27FC236}">
                        <a16:creationId xmlns:a16="http://schemas.microsoft.com/office/drawing/2014/main" id="{C91C9624-0BBF-4981-A509-6BA8FF1D6AE5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2576765" y="1671975"/>
                    <a:ext cx="1280003" cy="360694"/>
                  </a:xfrm>
                  <a:custGeom>
                    <a:avLst/>
                    <a:gdLst>
                      <a:gd name="connsiteX0" fmla="*/ 1428511 w 2700275"/>
                      <a:gd name="connsiteY0" fmla="*/ 0 h 760915"/>
                      <a:gd name="connsiteX1" fmla="*/ 2684155 w 2700275"/>
                      <a:gd name="connsiteY1" fmla="*/ 478496 h 760915"/>
                      <a:gd name="connsiteX2" fmla="*/ 2700275 w 2700275"/>
                      <a:gd name="connsiteY2" fmla="*/ 494048 h 760915"/>
                      <a:gd name="connsiteX3" fmla="*/ 2596275 w 2700275"/>
                      <a:gd name="connsiteY3" fmla="*/ 610235 h 760915"/>
                      <a:gd name="connsiteX4" fmla="*/ 2498558 w 2700275"/>
                      <a:gd name="connsiteY4" fmla="*/ 529519 h 760915"/>
                      <a:gd name="connsiteX5" fmla="*/ 1437943 w 2700275"/>
                      <a:gd name="connsiteY5" fmla="*/ 171651 h 760915"/>
                      <a:gd name="connsiteX6" fmla="*/ 231294 w 2700275"/>
                      <a:gd name="connsiteY6" fmla="*/ 650147 h 760915"/>
                      <a:gd name="connsiteX7" fmla="*/ 120962 w 2700275"/>
                      <a:gd name="connsiteY7" fmla="*/ 760915 h 760915"/>
                      <a:gd name="connsiteX8" fmla="*/ 0 w 2700275"/>
                      <a:gd name="connsiteY8" fmla="*/ 651914 h 760915"/>
                      <a:gd name="connsiteX9" fmla="*/ 32685 w 2700275"/>
                      <a:gd name="connsiteY9" fmla="*/ 613739 h 760915"/>
                      <a:gd name="connsiteX10" fmla="*/ 1428511 w 2700275"/>
                      <a:gd name="connsiteY10" fmla="*/ 0 h 760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00275" h="760915">
                        <a:moveTo>
                          <a:pt x="1428511" y="0"/>
                        </a:moveTo>
                        <a:cubicBezTo>
                          <a:pt x="1905477" y="0"/>
                          <a:pt x="2342932" y="179570"/>
                          <a:pt x="2684155" y="478496"/>
                        </a:cubicBezTo>
                        <a:lnTo>
                          <a:pt x="2700275" y="494048"/>
                        </a:lnTo>
                        <a:lnTo>
                          <a:pt x="2596275" y="610235"/>
                        </a:lnTo>
                        <a:lnTo>
                          <a:pt x="2498558" y="529519"/>
                        </a:lnTo>
                        <a:cubicBezTo>
                          <a:pt x="2195799" y="303580"/>
                          <a:pt x="1830819" y="171651"/>
                          <a:pt x="1437943" y="171651"/>
                        </a:cubicBezTo>
                        <a:cubicBezTo>
                          <a:pt x="979588" y="171651"/>
                          <a:pt x="559202" y="351221"/>
                          <a:pt x="231294" y="650147"/>
                        </a:cubicBezTo>
                        <a:lnTo>
                          <a:pt x="120962" y="760915"/>
                        </a:lnTo>
                        <a:lnTo>
                          <a:pt x="0" y="651914"/>
                        </a:lnTo>
                        <a:lnTo>
                          <a:pt x="32685" y="613739"/>
                        </a:lnTo>
                        <a:cubicBezTo>
                          <a:pt x="389908" y="234540"/>
                          <a:pt x="883407" y="0"/>
                          <a:pt x="1428511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85000"/>
                    </a:scheme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7" name="Freeform 270">
                    <a:extLst>
                      <a:ext uri="{FF2B5EF4-FFF2-40B4-BE49-F238E27FC236}">
                        <a16:creationId xmlns:a16="http://schemas.microsoft.com/office/drawing/2014/main" id="{3C3A2698-23B8-4815-88F0-388A71B6D77C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2850691" y="1738242"/>
                    <a:ext cx="1020811" cy="306025"/>
                  </a:xfrm>
                  <a:custGeom>
                    <a:avLst/>
                    <a:gdLst>
                      <a:gd name="connsiteX0" fmla="*/ 1137163 w 2153486"/>
                      <a:gd name="connsiteY0" fmla="*/ 0 h 645587"/>
                      <a:gd name="connsiteX1" fmla="*/ 2087817 w 2153486"/>
                      <a:gd name="connsiteY1" fmla="*/ 354324 h 645587"/>
                      <a:gd name="connsiteX2" fmla="*/ 2153486 w 2153486"/>
                      <a:gd name="connsiteY2" fmla="*/ 414245 h 645587"/>
                      <a:gd name="connsiteX3" fmla="*/ 2061266 w 2153486"/>
                      <a:gd name="connsiteY3" fmla="*/ 517271 h 645587"/>
                      <a:gd name="connsiteX4" fmla="*/ 1947362 w 2153486"/>
                      <a:gd name="connsiteY4" fmla="*/ 428528 h 645587"/>
                      <a:gd name="connsiteX5" fmla="*/ 1160734 w 2153486"/>
                      <a:gd name="connsiteY5" fmla="*/ 173091 h 645587"/>
                      <a:gd name="connsiteX6" fmla="*/ 238039 w 2153486"/>
                      <a:gd name="connsiteY6" fmla="*/ 534538 h 645587"/>
                      <a:gd name="connsiteX7" fmla="*/ 122240 w 2153486"/>
                      <a:gd name="connsiteY7" fmla="*/ 645587 h 645587"/>
                      <a:gd name="connsiteX8" fmla="*/ 0 w 2153486"/>
                      <a:gd name="connsiteY8" fmla="*/ 535434 h 645587"/>
                      <a:gd name="connsiteX9" fmla="*/ 55614 w 2153486"/>
                      <a:gd name="connsiteY9" fmla="*/ 473758 h 645587"/>
                      <a:gd name="connsiteX10" fmla="*/ 1137163 w 2153486"/>
                      <a:gd name="connsiteY10" fmla="*/ 0 h 645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53486" h="645587">
                        <a:moveTo>
                          <a:pt x="1137163" y="0"/>
                        </a:moveTo>
                        <a:cubicBezTo>
                          <a:pt x="1489307" y="0"/>
                          <a:pt x="1816447" y="130623"/>
                          <a:pt x="2087817" y="354324"/>
                        </a:cubicBezTo>
                        <a:lnTo>
                          <a:pt x="2153486" y="414245"/>
                        </a:lnTo>
                        <a:lnTo>
                          <a:pt x="2061266" y="517271"/>
                        </a:lnTo>
                        <a:lnTo>
                          <a:pt x="1947362" y="428528"/>
                        </a:lnTo>
                        <a:cubicBezTo>
                          <a:pt x="1713527" y="265624"/>
                          <a:pt x="1445557" y="173091"/>
                          <a:pt x="1160734" y="173091"/>
                        </a:cubicBezTo>
                        <a:cubicBezTo>
                          <a:pt x="818947" y="173091"/>
                          <a:pt x="501428" y="306339"/>
                          <a:pt x="238039" y="534538"/>
                        </a:cubicBezTo>
                        <a:lnTo>
                          <a:pt x="122240" y="645587"/>
                        </a:lnTo>
                        <a:lnTo>
                          <a:pt x="0" y="535434"/>
                        </a:lnTo>
                        <a:lnTo>
                          <a:pt x="55614" y="473758"/>
                        </a:lnTo>
                        <a:cubicBezTo>
                          <a:pt x="349526" y="177792"/>
                          <a:pt x="726329" y="0"/>
                          <a:pt x="1137163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85000"/>
                    </a:scheme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8" name="Freeform 271">
                    <a:extLst>
                      <a:ext uri="{FF2B5EF4-FFF2-40B4-BE49-F238E27FC236}">
                        <a16:creationId xmlns:a16="http://schemas.microsoft.com/office/drawing/2014/main" id="{7CD65829-DBA4-4EDE-BADC-AC23347890AA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115703" y="1806718"/>
                    <a:ext cx="785227" cy="242314"/>
                  </a:xfrm>
                  <a:custGeom>
                    <a:avLst/>
                    <a:gdLst>
                      <a:gd name="connsiteX0" fmla="*/ 886835 w 1656503"/>
                      <a:gd name="connsiteY0" fmla="*/ 0 h 511186"/>
                      <a:gd name="connsiteX1" fmla="*/ 1620537 w 1656503"/>
                      <a:gd name="connsiteY1" fmla="*/ 255437 h 511186"/>
                      <a:gd name="connsiteX2" fmla="*/ 1656503 w 1656503"/>
                      <a:gd name="connsiteY2" fmla="*/ 285479 h 511186"/>
                      <a:gd name="connsiteX3" fmla="*/ 1538884 w 1656503"/>
                      <a:gd name="connsiteY3" fmla="*/ 416880 h 511186"/>
                      <a:gd name="connsiteX4" fmla="*/ 1425439 w 1656503"/>
                      <a:gd name="connsiteY4" fmla="*/ 332210 h 511186"/>
                      <a:gd name="connsiteX5" fmla="*/ 888407 w 1656503"/>
                      <a:gd name="connsiteY5" fmla="*/ 164230 h 511186"/>
                      <a:gd name="connsiteX6" fmla="*/ 230772 w 1656503"/>
                      <a:gd name="connsiteY6" fmla="*/ 422222 h 511186"/>
                      <a:gd name="connsiteX7" fmla="*/ 136253 w 1656503"/>
                      <a:gd name="connsiteY7" fmla="*/ 511186 h 511186"/>
                      <a:gd name="connsiteX8" fmla="*/ 0 w 1656503"/>
                      <a:gd name="connsiteY8" fmla="*/ 388406 h 511186"/>
                      <a:gd name="connsiteX9" fmla="*/ 26221 w 1656503"/>
                      <a:gd name="connsiteY9" fmla="*/ 361447 h 511186"/>
                      <a:gd name="connsiteX10" fmla="*/ 886835 w 1656503"/>
                      <a:gd name="connsiteY10" fmla="*/ 0 h 511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56503" h="511186">
                        <a:moveTo>
                          <a:pt x="886835" y="0"/>
                        </a:moveTo>
                        <a:cubicBezTo>
                          <a:pt x="1152494" y="0"/>
                          <a:pt x="1402435" y="92534"/>
                          <a:pt x="1620537" y="255437"/>
                        </a:cubicBezTo>
                        <a:lnTo>
                          <a:pt x="1656503" y="285479"/>
                        </a:lnTo>
                        <a:lnTo>
                          <a:pt x="1538884" y="416880"/>
                        </a:lnTo>
                        <a:lnTo>
                          <a:pt x="1425439" y="332210"/>
                        </a:lnTo>
                        <a:cubicBezTo>
                          <a:pt x="1260377" y="224044"/>
                          <a:pt x="1078900" y="164230"/>
                          <a:pt x="888407" y="164230"/>
                        </a:cubicBezTo>
                        <a:cubicBezTo>
                          <a:pt x="650291" y="164230"/>
                          <a:pt x="426263" y="257689"/>
                          <a:pt x="230772" y="422222"/>
                        </a:cubicBezTo>
                        <a:lnTo>
                          <a:pt x="136253" y="511186"/>
                        </a:lnTo>
                        <a:lnTo>
                          <a:pt x="0" y="388406"/>
                        </a:lnTo>
                        <a:lnTo>
                          <a:pt x="26221" y="361447"/>
                        </a:lnTo>
                        <a:cubicBezTo>
                          <a:pt x="271888" y="133248"/>
                          <a:pt x="568044" y="0"/>
                          <a:pt x="88683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" name="Freeform 272">
                    <a:extLst>
                      <a:ext uri="{FF2B5EF4-FFF2-40B4-BE49-F238E27FC236}">
                        <a16:creationId xmlns:a16="http://schemas.microsoft.com/office/drawing/2014/main" id="{DB18009E-EBE2-430F-A093-6ED9E9AA4FAB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386322" y="1872315"/>
                    <a:ext cx="529691" cy="182583"/>
                  </a:xfrm>
                  <a:custGeom>
                    <a:avLst/>
                    <a:gdLst>
                      <a:gd name="connsiteX0" fmla="*/ 603820 w 1117428"/>
                      <a:gd name="connsiteY0" fmla="*/ 0 h 385176"/>
                      <a:gd name="connsiteX1" fmla="*/ 1085174 w 1117428"/>
                      <a:gd name="connsiteY1" fmla="*/ 167980 h 385176"/>
                      <a:gd name="connsiteX2" fmla="*/ 1117428 w 1117428"/>
                      <a:gd name="connsiteY2" fmla="*/ 194837 h 385176"/>
                      <a:gd name="connsiteX3" fmla="*/ 993324 w 1117428"/>
                      <a:gd name="connsiteY3" fmla="*/ 333483 h 385176"/>
                      <a:gd name="connsiteX4" fmla="*/ 903289 w 1117428"/>
                      <a:gd name="connsiteY4" fmla="*/ 267354 h 385176"/>
                      <a:gd name="connsiteX5" fmla="*/ 586538 w 1117428"/>
                      <a:gd name="connsiteY5" fmla="*/ 171253 h 385176"/>
                      <a:gd name="connsiteX6" fmla="*/ 171924 w 1117428"/>
                      <a:gd name="connsiteY6" fmla="*/ 339233 h 385176"/>
                      <a:gd name="connsiteX7" fmla="*/ 124399 w 1117428"/>
                      <a:gd name="connsiteY7" fmla="*/ 385176 h 385176"/>
                      <a:gd name="connsiteX8" fmla="*/ 0 w 1117428"/>
                      <a:gd name="connsiteY8" fmla="*/ 273078 h 385176"/>
                      <a:gd name="connsiteX9" fmla="*/ 14366 w 1117428"/>
                      <a:gd name="connsiteY9" fmla="*/ 257992 h 385176"/>
                      <a:gd name="connsiteX10" fmla="*/ 603820 w 1117428"/>
                      <a:gd name="connsiteY10" fmla="*/ 0 h 3851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17428" h="385176">
                        <a:moveTo>
                          <a:pt x="603820" y="0"/>
                        </a:moveTo>
                        <a:cubicBezTo>
                          <a:pt x="774564" y="0"/>
                          <a:pt x="937225" y="59814"/>
                          <a:pt x="1085174" y="167980"/>
                        </a:cubicBezTo>
                        <a:lnTo>
                          <a:pt x="1117428" y="194837"/>
                        </a:lnTo>
                        <a:lnTo>
                          <a:pt x="993324" y="333483"/>
                        </a:lnTo>
                        <a:lnTo>
                          <a:pt x="903289" y="267354"/>
                        </a:lnTo>
                        <a:cubicBezTo>
                          <a:pt x="803227" y="204898"/>
                          <a:pt x="696841" y="171253"/>
                          <a:pt x="586538" y="171253"/>
                        </a:cubicBezTo>
                        <a:cubicBezTo>
                          <a:pt x="439468" y="171253"/>
                          <a:pt x="299360" y="231067"/>
                          <a:pt x="171924" y="339233"/>
                        </a:cubicBezTo>
                        <a:lnTo>
                          <a:pt x="124399" y="385176"/>
                        </a:lnTo>
                        <a:lnTo>
                          <a:pt x="0" y="273078"/>
                        </a:lnTo>
                        <a:lnTo>
                          <a:pt x="14366" y="257992"/>
                        </a:lnTo>
                        <a:cubicBezTo>
                          <a:pt x="189589" y="93459"/>
                          <a:pt x="390390" y="0"/>
                          <a:pt x="60382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0" name="Freeform 273">
                    <a:extLst>
                      <a:ext uri="{FF2B5EF4-FFF2-40B4-BE49-F238E27FC236}">
                        <a16:creationId xmlns:a16="http://schemas.microsoft.com/office/drawing/2014/main" id="{C8755505-6409-47AF-8C0F-AA22262AF8E9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639302" y="1934894"/>
                    <a:ext cx="293104" cy="126777"/>
                  </a:xfrm>
                  <a:custGeom>
                    <a:avLst/>
                    <a:gdLst>
                      <a:gd name="connsiteX0" fmla="*/ 339017 w 618327"/>
                      <a:gd name="connsiteY0" fmla="*/ 0 h 267447"/>
                      <a:gd name="connsiteX1" fmla="*/ 606474 w 618327"/>
                      <a:gd name="connsiteY1" fmla="*/ 96101 h 267447"/>
                      <a:gd name="connsiteX2" fmla="*/ 618327 w 618327"/>
                      <a:gd name="connsiteY2" fmla="*/ 106411 h 267447"/>
                      <a:gd name="connsiteX3" fmla="*/ 503532 w 618327"/>
                      <a:gd name="connsiteY3" fmla="*/ 234657 h 267447"/>
                      <a:gd name="connsiteX4" fmla="*/ 495143 w 618327"/>
                      <a:gd name="connsiteY4" fmla="*/ 228823 h 267447"/>
                      <a:gd name="connsiteX5" fmla="*/ 335874 w 618327"/>
                      <a:gd name="connsiteY5" fmla="*/ 185395 h 267447"/>
                      <a:gd name="connsiteX6" fmla="*/ 176606 w 618327"/>
                      <a:gd name="connsiteY6" fmla="*/ 228823 h 267447"/>
                      <a:gd name="connsiteX7" fmla="*/ 121070 w 618327"/>
                      <a:gd name="connsiteY7" fmla="*/ 267447 h 267447"/>
                      <a:gd name="connsiteX8" fmla="*/ 0 w 618327"/>
                      <a:gd name="connsiteY8" fmla="*/ 158348 h 267447"/>
                      <a:gd name="connsiteX9" fmla="*/ 71560 w 618327"/>
                      <a:gd name="connsiteY9" fmla="*/ 96101 h 267447"/>
                      <a:gd name="connsiteX10" fmla="*/ 339017 w 618327"/>
                      <a:gd name="connsiteY10" fmla="*/ 0 h 2674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18327" h="267447">
                        <a:moveTo>
                          <a:pt x="339017" y="0"/>
                        </a:moveTo>
                        <a:cubicBezTo>
                          <a:pt x="432154" y="0"/>
                          <a:pt x="521984" y="33645"/>
                          <a:pt x="606474" y="96101"/>
                        </a:cubicBezTo>
                        <a:lnTo>
                          <a:pt x="618327" y="106411"/>
                        </a:lnTo>
                        <a:lnTo>
                          <a:pt x="503532" y="234657"/>
                        </a:lnTo>
                        <a:lnTo>
                          <a:pt x="495143" y="228823"/>
                        </a:lnTo>
                        <a:cubicBezTo>
                          <a:pt x="443697" y="200349"/>
                          <a:pt x="390431" y="185395"/>
                          <a:pt x="335874" y="185395"/>
                        </a:cubicBezTo>
                        <a:cubicBezTo>
                          <a:pt x="281317" y="185395"/>
                          <a:pt x="228051" y="200349"/>
                          <a:pt x="176606" y="228823"/>
                        </a:cubicBezTo>
                        <a:lnTo>
                          <a:pt x="121070" y="267447"/>
                        </a:lnTo>
                        <a:lnTo>
                          <a:pt x="0" y="158348"/>
                        </a:lnTo>
                        <a:lnTo>
                          <a:pt x="71560" y="96101"/>
                        </a:lnTo>
                        <a:cubicBezTo>
                          <a:pt x="156050" y="33645"/>
                          <a:pt x="245880" y="0"/>
                          <a:pt x="33901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ED5CB731-342A-4FFA-B041-451C733DC733}"/>
                    </a:ext>
                  </a:extLst>
                </p:cNvPr>
                <p:cNvGrpSpPr/>
                <p:nvPr/>
              </p:nvGrpSpPr>
              <p:grpSpPr>
                <a:xfrm rot="10345491">
                  <a:off x="4903477" y="4229459"/>
                  <a:ext cx="389954" cy="614079"/>
                  <a:chOff x="3036413" y="1212321"/>
                  <a:chExt cx="812831" cy="1280003"/>
                </a:xfrm>
              </p:grpSpPr>
              <p:sp>
                <p:nvSpPr>
                  <p:cNvPr id="71" name="Freeform 264">
                    <a:extLst>
                      <a:ext uri="{FF2B5EF4-FFF2-40B4-BE49-F238E27FC236}">
                        <a16:creationId xmlns:a16="http://schemas.microsoft.com/office/drawing/2014/main" id="{E82EDB22-553F-48D4-AB9D-274BE4544420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2576758" y="1671976"/>
                    <a:ext cx="1280003" cy="360693"/>
                  </a:xfrm>
                  <a:custGeom>
                    <a:avLst/>
                    <a:gdLst>
                      <a:gd name="connsiteX0" fmla="*/ 1428511 w 2700275"/>
                      <a:gd name="connsiteY0" fmla="*/ 0 h 760915"/>
                      <a:gd name="connsiteX1" fmla="*/ 2684155 w 2700275"/>
                      <a:gd name="connsiteY1" fmla="*/ 478496 h 760915"/>
                      <a:gd name="connsiteX2" fmla="*/ 2700275 w 2700275"/>
                      <a:gd name="connsiteY2" fmla="*/ 494048 h 760915"/>
                      <a:gd name="connsiteX3" fmla="*/ 2596275 w 2700275"/>
                      <a:gd name="connsiteY3" fmla="*/ 610235 h 760915"/>
                      <a:gd name="connsiteX4" fmla="*/ 2498558 w 2700275"/>
                      <a:gd name="connsiteY4" fmla="*/ 529519 h 760915"/>
                      <a:gd name="connsiteX5" fmla="*/ 1437943 w 2700275"/>
                      <a:gd name="connsiteY5" fmla="*/ 171651 h 760915"/>
                      <a:gd name="connsiteX6" fmla="*/ 231294 w 2700275"/>
                      <a:gd name="connsiteY6" fmla="*/ 650147 h 760915"/>
                      <a:gd name="connsiteX7" fmla="*/ 120962 w 2700275"/>
                      <a:gd name="connsiteY7" fmla="*/ 760915 h 760915"/>
                      <a:gd name="connsiteX8" fmla="*/ 0 w 2700275"/>
                      <a:gd name="connsiteY8" fmla="*/ 651914 h 760915"/>
                      <a:gd name="connsiteX9" fmla="*/ 32685 w 2700275"/>
                      <a:gd name="connsiteY9" fmla="*/ 613739 h 760915"/>
                      <a:gd name="connsiteX10" fmla="*/ 1428511 w 2700275"/>
                      <a:gd name="connsiteY10" fmla="*/ 0 h 760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00275" h="760915">
                        <a:moveTo>
                          <a:pt x="1428511" y="0"/>
                        </a:moveTo>
                        <a:cubicBezTo>
                          <a:pt x="1905477" y="0"/>
                          <a:pt x="2342932" y="179570"/>
                          <a:pt x="2684155" y="478496"/>
                        </a:cubicBezTo>
                        <a:lnTo>
                          <a:pt x="2700275" y="494048"/>
                        </a:lnTo>
                        <a:lnTo>
                          <a:pt x="2596275" y="610235"/>
                        </a:lnTo>
                        <a:lnTo>
                          <a:pt x="2498558" y="529519"/>
                        </a:lnTo>
                        <a:cubicBezTo>
                          <a:pt x="2195799" y="303580"/>
                          <a:pt x="1830819" y="171651"/>
                          <a:pt x="1437943" y="171651"/>
                        </a:cubicBezTo>
                        <a:cubicBezTo>
                          <a:pt x="979588" y="171651"/>
                          <a:pt x="559202" y="351221"/>
                          <a:pt x="231294" y="650147"/>
                        </a:cubicBezTo>
                        <a:lnTo>
                          <a:pt x="120962" y="760915"/>
                        </a:lnTo>
                        <a:lnTo>
                          <a:pt x="0" y="651914"/>
                        </a:lnTo>
                        <a:lnTo>
                          <a:pt x="32685" y="613739"/>
                        </a:lnTo>
                        <a:cubicBezTo>
                          <a:pt x="389908" y="234540"/>
                          <a:pt x="883407" y="0"/>
                          <a:pt x="1428511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85000"/>
                    </a:scheme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" name="Freeform 265">
                    <a:extLst>
                      <a:ext uri="{FF2B5EF4-FFF2-40B4-BE49-F238E27FC236}">
                        <a16:creationId xmlns:a16="http://schemas.microsoft.com/office/drawing/2014/main" id="{D1896C85-8898-4216-BE48-B1893AB71518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2850690" y="1738243"/>
                    <a:ext cx="1020811" cy="306025"/>
                  </a:xfrm>
                  <a:custGeom>
                    <a:avLst/>
                    <a:gdLst>
                      <a:gd name="connsiteX0" fmla="*/ 1137163 w 2153486"/>
                      <a:gd name="connsiteY0" fmla="*/ 0 h 645587"/>
                      <a:gd name="connsiteX1" fmla="*/ 2087817 w 2153486"/>
                      <a:gd name="connsiteY1" fmla="*/ 354324 h 645587"/>
                      <a:gd name="connsiteX2" fmla="*/ 2153486 w 2153486"/>
                      <a:gd name="connsiteY2" fmla="*/ 414245 h 645587"/>
                      <a:gd name="connsiteX3" fmla="*/ 2061266 w 2153486"/>
                      <a:gd name="connsiteY3" fmla="*/ 517271 h 645587"/>
                      <a:gd name="connsiteX4" fmla="*/ 1947362 w 2153486"/>
                      <a:gd name="connsiteY4" fmla="*/ 428528 h 645587"/>
                      <a:gd name="connsiteX5" fmla="*/ 1160734 w 2153486"/>
                      <a:gd name="connsiteY5" fmla="*/ 173091 h 645587"/>
                      <a:gd name="connsiteX6" fmla="*/ 238039 w 2153486"/>
                      <a:gd name="connsiteY6" fmla="*/ 534538 h 645587"/>
                      <a:gd name="connsiteX7" fmla="*/ 122240 w 2153486"/>
                      <a:gd name="connsiteY7" fmla="*/ 645587 h 645587"/>
                      <a:gd name="connsiteX8" fmla="*/ 0 w 2153486"/>
                      <a:gd name="connsiteY8" fmla="*/ 535434 h 645587"/>
                      <a:gd name="connsiteX9" fmla="*/ 55614 w 2153486"/>
                      <a:gd name="connsiteY9" fmla="*/ 473758 h 645587"/>
                      <a:gd name="connsiteX10" fmla="*/ 1137163 w 2153486"/>
                      <a:gd name="connsiteY10" fmla="*/ 0 h 645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53486" h="645587">
                        <a:moveTo>
                          <a:pt x="1137163" y="0"/>
                        </a:moveTo>
                        <a:cubicBezTo>
                          <a:pt x="1489307" y="0"/>
                          <a:pt x="1816447" y="130623"/>
                          <a:pt x="2087817" y="354324"/>
                        </a:cubicBezTo>
                        <a:lnTo>
                          <a:pt x="2153486" y="414245"/>
                        </a:lnTo>
                        <a:lnTo>
                          <a:pt x="2061266" y="517271"/>
                        </a:lnTo>
                        <a:lnTo>
                          <a:pt x="1947362" y="428528"/>
                        </a:lnTo>
                        <a:cubicBezTo>
                          <a:pt x="1713527" y="265624"/>
                          <a:pt x="1445557" y="173091"/>
                          <a:pt x="1160734" y="173091"/>
                        </a:cubicBezTo>
                        <a:cubicBezTo>
                          <a:pt x="818947" y="173091"/>
                          <a:pt x="501428" y="306339"/>
                          <a:pt x="238039" y="534538"/>
                        </a:cubicBezTo>
                        <a:lnTo>
                          <a:pt x="122240" y="645587"/>
                        </a:lnTo>
                        <a:lnTo>
                          <a:pt x="0" y="535434"/>
                        </a:lnTo>
                        <a:lnTo>
                          <a:pt x="55614" y="473758"/>
                        </a:lnTo>
                        <a:cubicBezTo>
                          <a:pt x="349526" y="177792"/>
                          <a:pt x="726329" y="0"/>
                          <a:pt x="1137163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85000"/>
                    </a:scheme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3" name="Freeform 266">
                    <a:extLst>
                      <a:ext uri="{FF2B5EF4-FFF2-40B4-BE49-F238E27FC236}">
                        <a16:creationId xmlns:a16="http://schemas.microsoft.com/office/drawing/2014/main" id="{4A3DFB4F-2687-48B6-8CC1-34E620025068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115701" y="1806719"/>
                    <a:ext cx="785227" cy="242314"/>
                  </a:xfrm>
                  <a:custGeom>
                    <a:avLst/>
                    <a:gdLst>
                      <a:gd name="connsiteX0" fmla="*/ 886835 w 1656503"/>
                      <a:gd name="connsiteY0" fmla="*/ 0 h 511186"/>
                      <a:gd name="connsiteX1" fmla="*/ 1620537 w 1656503"/>
                      <a:gd name="connsiteY1" fmla="*/ 255437 h 511186"/>
                      <a:gd name="connsiteX2" fmla="*/ 1656503 w 1656503"/>
                      <a:gd name="connsiteY2" fmla="*/ 285479 h 511186"/>
                      <a:gd name="connsiteX3" fmla="*/ 1538884 w 1656503"/>
                      <a:gd name="connsiteY3" fmla="*/ 416880 h 511186"/>
                      <a:gd name="connsiteX4" fmla="*/ 1425439 w 1656503"/>
                      <a:gd name="connsiteY4" fmla="*/ 332210 h 511186"/>
                      <a:gd name="connsiteX5" fmla="*/ 888407 w 1656503"/>
                      <a:gd name="connsiteY5" fmla="*/ 164230 h 511186"/>
                      <a:gd name="connsiteX6" fmla="*/ 230772 w 1656503"/>
                      <a:gd name="connsiteY6" fmla="*/ 422222 h 511186"/>
                      <a:gd name="connsiteX7" fmla="*/ 136253 w 1656503"/>
                      <a:gd name="connsiteY7" fmla="*/ 511186 h 511186"/>
                      <a:gd name="connsiteX8" fmla="*/ 0 w 1656503"/>
                      <a:gd name="connsiteY8" fmla="*/ 388406 h 511186"/>
                      <a:gd name="connsiteX9" fmla="*/ 26221 w 1656503"/>
                      <a:gd name="connsiteY9" fmla="*/ 361447 h 511186"/>
                      <a:gd name="connsiteX10" fmla="*/ 886835 w 1656503"/>
                      <a:gd name="connsiteY10" fmla="*/ 0 h 511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56503" h="511186">
                        <a:moveTo>
                          <a:pt x="886835" y="0"/>
                        </a:moveTo>
                        <a:cubicBezTo>
                          <a:pt x="1152494" y="0"/>
                          <a:pt x="1402435" y="92534"/>
                          <a:pt x="1620537" y="255437"/>
                        </a:cubicBezTo>
                        <a:lnTo>
                          <a:pt x="1656503" y="285479"/>
                        </a:lnTo>
                        <a:lnTo>
                          <a:pt x="1538884" y="416880"/>
                        </a:lnTo>
                        <a:lnTo>
                          <a:pt x="1425439" y="332210"/>
                        </a:lnTo>
                        <a:cubicBezTo>
                          <a:pt x="1260377" y="224044"/>
                          <a:pt x="1078900" y="164230"/>
                          <a:pt x="888407" y="164230"/>
                        </a:cubicBezTo>
                        <a:cubicBezTo>
                          <a:pt x="650291" y="164230"/>
                          <a:pt x="426263" y="257689"/>
                          <a:pt x="230772" y="422222"/>
                        </a:cubicBezTo>
                        <a:lnTo>
                          <a:pt x="136253" y="511186"/>
                        </a:lnTo>
                        <a:lnTo>
                          <a:pt x="0" y="388406"/>
                        </a:lnTo>
                        <a:lnTo>
                          <a:pt x="26221" y="361447"/>
                        </a:lnTo>
                        <a:cubicBezTo>
                          <a:pt x="271888" y="133248"/>
                          <a:pt x="568044" y="0"/>
                          <a:pt x="88683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4" name="Freeform 267">
                    <a:extLst>
                      <a:ext uri="{FF2B5EF4-FFF2-40B4-BE49-F238E27FC236}">
                        <a16:creationId xmlns:a16="http://schemas.microsoft.com/office/drawing/2014/main" id="{5F479A19-14DA-4C7D-B86F-DA2E3320B6ED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386324" y="1872316"/>
                    <a:ext cx="529691" cy="182583"/>
                  </a:xfrm>
                  <a:custGeom>
                    <a:avLst/>
                    <a:gdLst>
                      <a:gd name="connsiteX0" fmla="*/ 603820 w 1117428"/>
                      <a:gd name="connsiteY0" fmla="*/ 0 h 385176"/>
                      <a:gd name="connsiteX1" fmla="*/ 1085174 w 1117428"/>
                      <a:gd name="connsiteY1" fmla="*/ 167980 h 385176"/>
                      <a:gd name="connsiteX2" fmla="*/ 1117428 w 1117428"/>
                      <a:gd name="connsiteY2" fmla="*/ 194837 h 385176"/>
                      <a:gd name="connsiteX3" fmla="*/ 993324 w 1117428"/>
                      <a:gd name="connsiteY3" fmla="*/ 333483 h 385176"/>
                      <a:gd name="connsiteX4" fmla="*/ 903289 w 1117428"/>
                      <a:gd name="connsiteY4" fmla="*/ 267354 h 385176"/>
                      <a:gd name="connsiteX5" fmla="*/ 586538 w 1117428"/>
                      <a:gd name="connsiteY5" fmla="*/ 171253 h 385176"/>
                      <a:gd name="connsiteX6" fmla="*/ 171924 w 1117428"/>
                      <a:gd name="connsiteY6" fmla="*/ 339233 h 385176"/>
                      <a:gd name="connsiteX7" fmla="*/ 124399 w 1117428"/>
                      <a:gd name="connsiteY7" fmla="*/ 385176 h 385176"/>
                      <a:gd name="connsiteX8" fmla="*/ 0 w 1117428"/>
                      <a:gd name="connsiteY8" fmla="*/ 273078 h 385176"/>
                      <a:gd name="connsiteX9" fmla="*/ 14366 w 1117428"/>
                      <a:gd name="connsiteY9" fmla="*/ 257992 h 385176"/>
                      <a:gd name="connsiteX10" fmla="*/ 603820 w 1117428"/>
                      <a:gd name="connsiteY10" fmla="*/ 0 h 3851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17428" h="385176">
                        <a:moveTo>
                          <a:pt x="603820" y="0"/>
                        </a:moveTo>
                        <a:cubicBezTo>
                          <a:pt x="774564" y="0"/>
                          <a:pt x="937225" y="59814"/>
                          <a:pt x="1085174" y="167980"/>
                        </a:cubicBezTo>
                        <a:lnTo>
                          <a:pt x="1117428" y="194837"/>
                        </a:lnTo>
                        <a:lnTo>
                          <a:pt x="993324" y="333483"/>
                        </a:lnTo>
                        <a:lnTo>
                          <a:pt x="903289" y="267354"/>
                        </a:lnTo>
                        <a:cubicBezTo>
                          <a:pt x="803227" y="204898"/>
                          <a:pt x="696841" y="171253"/>
                          <a:pt x="586538" y="171253"/>
                        </a:cubicBezTo>
                        <a:cubicBezTo>
                          <a:pt x="439468" y="171253"/>
                          <a:pt x="299360" y="231067"/>
                          <a:pt x="171924" y="339233"/>
                        </a:cubicBezTo>
                        <a:lnTo>
                          <a:pt x="124399" y="385176"/>
                        </a:lnTo>
                        <a:lnTo>
                          <a:pt x="0" y="273078"/>
                        </a:lnTo>
                        <a:lnTo>
                          <a:pt x="14366" y="257992"/>
                        </a:lnTo>
                        <a:cubicBezTo>
                          <a:pt x="189589" y="93459"/>
                          <a:pt x="390390" y="0"/>
                          <a:pt x="60382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5" name="Freeform 268">
                    <a:extLst>
                      <a:ext uri="{FF2B5EF4-FFF2-40B4-BE49-F238E27FC236}">
                        <a16:creationId xmlns:a16="http://schemas.microsoft.com/office/drawing/2014/main" id="{4596AF58-A5FD-456E-A8C4-D906400AE97F}"/>
                      </a:ext>
                    </a:extLst>
                  </p:cNvPr>
                  <p:cNvSpPr/>
                  <p:nvPr/>
                </p:nvSpPr>
                <p:spPr>
                  <a:xfrm rot="17226708">
                    <a:off x="3639304" y="1934894"/>
                    <a:ext cx="293104" cy="126777"/>
                  </a:xfrm>
                  <a:custGeom>
                    <a:avLst/>
                    <a:gdLst>
                      <a:gd name="connsiteX0" fmla="*/ 339017 w 618327"/>
                      <a:gd name="connsiteY0" fmla="*/ 0 h 267447"/>
                      <a:gd name="connsiteX1" fmla="*/ 606474 w 618327"/>
                      <a:gd name="connsiteY1" fmla="*/ 96101 h 267447"/>
                      <a:gd name="connsiteX2" fmla="*/ 618327 w 618327"/>
                      <a:gd name="connsiteY2" fmla="*/ 106411 h 267447"/>
                      <a:gd name="connsiteX3" fmla="*/ 503532 w 618327"/>
                      <a:gd name="connsiteY3" fmla="*/ 234657 h 267447"/>
                      <a:gd name="connsiteX4" fmla="*/ 495143 w 618327"/>
                      <a:gd name="connsiteY4" fmla="*/ 228823 h 267447"/>
                      <a:gd name="connsiteX5" fmla="*/ 335874 w 618327"/>
                      <a:gd name="connsiteY5" fmla="*/ 185395 h 267447"/>
                      <a:gd name="connsiteX6" fmla="*/ 176606 w 618327"/>
                      <a:gd name="connsiteY6" fmla="*/ 228823 h 267447"/>
                      <a:gd name="connsiteX7" fmla="*/ 121070 w 618327"/>
                      <a:gd name="connsiteY7" fmla="*/ 267447 h 267447"/>
                      <a:gd name="connsiteX8" fmla="*/ 0 w 618327"/>
                      <a:gd name="connsiteY8" fmla="*/ 158348 h 267447"/>
                      <a:gd name="connsiteX9" fmla="*/ 71560 w 618327"/>
                      <a:gd name="connsiteY9" fmla="*/ 96101 h 267447"/>
                      <a:gd name="connsiteX10" fmla="*/ 339017 w 618327"/>
                      <a:gd name="connsiteY10" fmla="*/ 0 h 2674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18327" h="267447">
                        <a:moveTo>
                          <a:pt x="339017" y="0"/>
                        </a:moveTo>
                        <a:cubicBezTo>
                          <a:pt x="432154" y="0"/>
                          <a:pt x="521984" y="33645"/>
                          <a:pt x="606474" y="96101"/>
                        </a:cubicBezTo>
                        <a:lnTo>
                          <a:pt x="618327" y="106411"/>
                        </a:lnTo>
                        <a:lnTo>
                          <a:pt x="503532" y="234657"/>
                        </a:lnTo>
                        <a:lnTo>
                          <a:pt x="495143" y="228823"/>
                        </a:lnTo>
                        <a:cubicBezTo>
                          <a:pt x="443697" y="200349"/>
                          <a:pt x="390431" y="185395"/>
                          <a:pt x="335874" y="185395"/>
                        </a:cubicBezTo>
                        <a:cubicBezTo>
                          <a:pt x="281317" y="185395"/>
                          <a:pt x="228051" y="200349"/>
                          <a:pt x="176606" y="228823"/>
                        </a:cubicBezTo>
                        <a:lnTo>
                          <a:pt x="121070" y="267447"/>
                        </a:lnTo>
                        <a:lnTo>
                          <a:pt x="0" y="158348"/>
                        </a:lnTo>
                        <a:lnTo>
                          <a:pt x="71560" y="96101"/>
                        </a:lnTo>
                        <a:cubicBezTo>
                          <a:pt x="156050" y="33645"/>
                          <a:pt x="245880" y="0"/>
                          <a:pt x="33901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00" b="0" i="0" u="none" strike="noStrike" kern="1200" cap="none" spc="0" normalizeH="0" baseline="0" noProof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2FBA0B96-C406-4DAC-AEA9-C273B03543FA}"/>
                  </a:ext>
                </a:extLst>
              </p:cNvPr>
              <p:cNvGrpSpPr/>
              <p:nvPr/>
            </p:nvGrpSpPr>
            <p:grpSpPr>
              <a:xfrm rot="8049206">
                <a:off x="9392613" y="2129313"/>
                <a:ext cx="389953" cy="614079"/>
                <a:chOff x="3036415" y="1212321"/>
                <a:chExt cx="812829" cy="1280003"/>
              </a:xfrm>
            </p:grpSpPr>
            <p:sp>
              <p:nvSpPr>
                <p:cNvPr id="62" name="Freeform 259">
                  <a:extLst>
                    <a:ext uri="{FF2B5EF4-FFF2-40B4-BE49-F238E27FC236}">
                      <a16:creationId xmlns:a16="http://schemas.microsoft.com/office/drawing/2014/main" id="{1990DC94-A3C4-4739-929E-62C7CED44A5F}"/>
                    </a:ext>
                  </a:extLst>
                </p:cNvPr>
                <p:cNvSpPr/>
                <p:nvPr/>
              </p:nvSpPr>
              <p:spPr>
                <a:xfrm rot="17226708">
                  <a:off x="2576760" y="1671976"/>
                  <a:ext cx="1280003" cy="360694"/>
                </a:xfrm>
                <a:custGeom>
                  <a:avLst/>
                  <a:gdLst>
                    <a:gd name="connsiteX0" fmla="*/ 1428511 w 2700275"/>
                    <a:gd name="connsiteY0" fmla="*/ 0 h 760915"/>
                    <a:gd name="connsiteX1" fmla="*/ 2684155 w 2700275"/>
                    <a:gd name="connsiteY1" fmla="*/ 478496 h 760915"/>
                    <a:gd name="connsiteX2" fmla="*/ 2700275 w 2700275"/>
                    <a:gd name="connsiteY2" fmla="*/ 494048 h 760915"/>
                    <a:gd name="connsiteX3" fmla="*/ 2596275 w 2700275"/>
                    <a:gd name="connsiteY3" fmla="*/ 610235 h 760915"/>
                    <a:gd name="connsiteX4" fmla="*/ 2498558 w 2700275"/>
                    <a:gd name="connsiteY4" fmla="*/ 529519 h 760915"/>
                    <a:gd name="connsiteX5" fmla="*/ 1437943 w 2700275"/>
                    <a:gd name="connsiteY5" fmla="*/ 171651 h 760915"/>
                    <a:gd name="connsiteX6" fmla="*/ 231294 w 2700275"/>
                    <a:gd name="connsiteY6" fmla="*/ 650147 h 760915"/>
                    <a:gd name="connsiteX7" fmla="*/ 120962 w 2700275"/>
                    <a:gd name="connsiteY7" fmla="*/ 760915 h 760915"/>
                    <a:gd name="connsiteX8" fmla="*/ 0 w 2700275"/>
                    <a:gd name="connsiteY8" fmla="*/ 651914 h 760915"/>
                    <a:gd name="connsiteX9" fmla="*/ 32685 w 2700275"/>
                    <a:gd name="connsiteY9" fmla="*/ 613739 h 760915"/>
                    <a:gd name="connsiteX10" fmla="*/ 1428511 w 2700275"/>
                    <a:gd name="connsiteY10" fmla="*/ 0 h 760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0275" h="760915">
                      <a:moveTo>
                        <a:pt x="1428511" y="0"/>
                      </a:moveTo>
                      <a:cubicBezTo>
                        <a:pt x="1905477" y="0"/>
                        <a:pt x="2342932" y="179570"/>
                        <a:pt x="2684155" y="478496"/>
                      </a:cubicBezTo>
                      <a:lnTo>
                        <a:pt x="2700275" y="494048"/>
                      </a:lnTo>
                      <a:lnTo>
                        <a:pt x="2596275" y="610235"/>
                      </a:lnTo>
                      <a:lnTo>
                        <a:pt x="2498558" y="529519"/>
                      </a:lnTo>
                      <a:cubicBezTo>
                        <a:pt x="2195799" y="303580"/>
                        <a:pt x="1830819" y="171651"/>
                        <a:pt x="1437943" y="171651"/>
                      </a:cubicBezTo>
                      <a:cubicBezTo>
                        <a:pt x="979588" y="171651"/>
                        <a:pt x="559202" y="351221"/>
                        <a:pt x="231294" y="650147"/>
                      </a:cubicBezTo>
                      <a:lnTo>
                        <a:pt x="120962" y="760915"/>
                      </a:lnTo>
                      <a:lnTo>
                        <a:pt x="0" y="651914"/>
                      </a:lnTo>
                      <a:lnTo>
                        <a:pt x="32685" y="613739"/>
                      </a:lnTo>
                      <a:cubicBezTo>
                        <a:pt x="389908" y="234540"/>
                        <a:pt x="883407" y="0"/>
                        <a:pt x="1428511" y="0"/>
                      </a:cubicBezTo>
                      <a:close/>
                    </a:path>
                  </a:pathLst>
                </a:custGeom>
                <a:solidFill>
                  <a:schemeClr val="bg2">
                    <a:lumMod val="85000"/>
                  </a:scheme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 260">
                  <a:extLst>
                    <a:ext uri="{FF2B5EF4-FFF2-40B4-BE49-F238E27FC236}">
                      <a16:creationId xmlns:a16="http://schemas.microsoft.com/office/drawing/2014/main" id="{BF1C7314-CA97-477F-97CC-B575348C725C}"/>
                    </a:ext>
                  </a:extLst>
                </p:cNvPr>
                <p:cNvSpPr/>
                <p:nvPr/>
              </p:nvSpPr>
              <p:spPr>
                <a:xfrm rot="17226708">
                  <a:off x="2850693" y="1738242"/>
                  <a:ext cx="1020811" cy="306025"/>
                </a:xfrm>
                <a:custGeom>
                  <a:avLst/>
                  <a:gdLst>
                    <a:gd name="connsiteX0" fmla="*/ 1137163 w 2153486"/>
                    <a:gd name="connsiteY0" fmla="*/ 0 h 645587"/>
                    <a:gd name="connsiteX1" fmla="*/ 2087817 w 2153486"/>
                    <a:gd name="connsiteY1" fmla="*/ 354324 h 645587"/>
                    <a:gd name="connsiteX2" fmla="*/ 2153486 w 2153486"/>
                    <a:gd name="connsiteY2" fmla="*/ 414245 h 645587"/>
                    <a:gd name="connsiteX3" fmla="*/ 2061266 w 2153486"/>
                    <a:gd name="connsiteY3" fmla="*/ 517271 h 645587"/>
                    <a:gd name="connsiteX4" fmla="*/ 1947362 w 2153486"/>
                    <a:gd name="connsiteY4" fmla="*/ 428528 h 645587"/>
                    <a:gd name="connsiteX5" fmla="*/ 1160734 w 2153486"/>
                    <a:gd name="connsiteY5" fmla="*/ 173091 h 645587"/>
                    <a:gd name="connsiteX6" fmla="*/ 238039 w 2153486"/>
                    <a:gd name="connsiteY6" fmla="*/ 534538 h 645587"/>
                    <a:gd name="connsiteX7" fmla="*/ 122240 w 2153486"/>
                    <a:gd name="connsiteY7" fmla="*/ 645587 h 645587"/>
                    <a:gd name="connsiteX8" fmla="*/ 0 w 2153486"/>
                    <a:gd name="connsiteY8" fmla="*/ 535434 h 645587"/>
                    <a:gd name="connsiteX9" fmla="*/ 55614 w 2153486"/>
                    <a:gd name="connsiteY9" fmla="*/ 473758 h 645587"/>
                    <a:gd name="connsiteX10" fmla="*/ 1137163 w 2153486"/>
                    <a:gd name="connsiteY10" fmla="*/ 0 h 645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153486" h="645587">
                      <a:moveTo>
                        <a:pt x="1137163" y="0"/>
                      </a:moveTo>
                      <a:cubicBezTo>
                        <a:pt x="1489307" y="0"/>
                        <a:pt x="1816447" y="130623"/>
                        <a:pt x="2087817" y="354324"/>
                      </a:cubicBezTo>
                      <a:lnTo>
                        <a:pt x="2153486" y="414245"/>
                      </a:lnTo>
                      <a:lnTo>
                        <a:pt x="2061266" y="517271"/>
                      </a:lnTo>
                      <a:lnTo>
                        <a:pt x="1947362" y="428528"/>
                      </a:lnTo>
                      <a:cubicBezTo>
                        <a:pt x="1713527" y="265624"/>
                        <a:pt x="1445557" y="173091"/>
                        <a:pt x="1160734" y="173091"/>
                      </a:cubicBezTo>
                      <a:cubicBezTo>
                        <a:pt x="818947" y="173091"/>
                        <a:pt x="501428" y="306339"/>
                        <a:pt x="238039" y="534538"/>
                      </a:cubicBezTo>
                      <a:lnTo>
                        <a:pt x="122240" y="645587"/>
                      </a:lnTo>
                      <a:lnTo>
                        <a:pt x="0" y="535434"/>
                      </a:lnTo>
                      <a:lnTo>
                        <a:pt x="55614" y="473758"/>
                      </a:lnTo>
                      <a:cubicBezTo>
                        <a:pt x="349526" y="177792"/>
                        <a:pt x="726329" y="0"/>
                        <a:pt x="1137163" y="0"/>
                      </a:cubicBezTo>
                      <a:close/>
                    </a:path>
                  </a:pathLst>
                </a:custGeom>
                <a:solidFill>
                  <a:schemeClr val="bg2">
                    <a:lumMod val="85000"/>
                  </a:scheme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 261">
                  <a:extLst>
                    <a:ext uri="{FF2B5EF4-FFF2-40B4-BE49-F238E27FC236}">
                      <a16:creationId xmlns:a16="http://schemas.microsoft.com/office/drawing/2014/main" id="{AF70435A-2B4C-4FFC-BDBE-CAC0ABFF13BA}"/>
                    </a:ext>
                  </a:extLst>
                </p:cNvPr>
                <p:cNvSpPr/>
                <p:nvPr/>
              </p:nvSpPr>
              <p:spPr>
                <a:xfrm rot="17226708">
                  <a:off x="3115714" y="1806720"/>
                  <a:ext cx="785227" cy="242315"/>
                </a:xfrm>
                <a:custGeom>
                  <a:avLst/>
                  <a:gdLst>
                    <a:gd name="connsiteX0" fmla="*/ 886835 w 1656503"/>
                    <a:gd name="connsiteY0" fmla="*/ 0 h 511186"/>
                    <a:gd name="connsiteX1" fmla="*/ 1620537 w 1656503"/>
                    <a:gd name="connsiteY1" fmla="*/ 255437 h 511186"/>
                    <a:gd name="connsiteX2" fmla="*/ 1656503 w 1656503"/>
                    <a:gd name="connsiteY2" fmla="*/ 285479 h 511186"/>
                    <a:gd name="connsiteX3" fmla="*/ 1538884 w 1656503"/>
                    <a:gd name="connsiteY3" fmla="*/ 416880 h 511186"/>
                    <a:gd name="connsiteX4" fmla="*/ 1425439 w 1656503"/>
                    <a:gd name="connsiteY4" fmla="*/ 332210 h 511186"/>
                    <a:gd name="connsiteX5" fmla="*/ 888407 w 1656503"/>
                    <a:gd name="connsiteY5" fmla="*/ 164230 h 511186"/>
                    <a:gd name="connsiteX6" fmla="*/ 230772 w 1656503"/>
                    <a:gd name="connsiteY6" fmla="*/ 422222 h 511186"/>
                    <a:gd name="connsiteX7" fmla="*/ 136253 w 1656503"/>
                    <a:gd name="connsiteY7" fmla="*/ 511186 h 511186"/>
                    <a:gd name="connsiteX8" fmla="*/ 0 w 1656503"/>
                    <a:gd name="connsiteY8" fmla="*/ 388406 h 511186"/>
                    <a:gd name="connsiteX9" fmla="*/ 26221 w 1656503"/>
                    <a:gd name="connsiteY9" fmla="*/ 361447 h 511186"/>
                    <a:gd name="connsiteX10" fmla="*/ 886835 w 1656503"/>
                    <a:gd name="connsiteY10" fmla="*/ 0 h 511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656503" h="511186">
                      <a:moveTo>
                        <a:pt x="886835" y="0"/>
                      </a:moveTo>
                      <a:cubicBezTo>
                        <a:pt x="1152494" y="0"/>
                        <a:pt x="1402435" y="92534"/>
                        <a:pt x="1620537" y="255437"/>
                      </a:cubicBezTo>
                      <a:lnTo>
                        <a:pt x="1656503" y="285479"/>
                      </a:lnTo>
                      <a:lnTo>
                        <a:pt x="1538884" y="416880"/>
                      </a:lnTo>
                      <a:lnTo>
                        <a:pt x="1425439" y="332210"/>
                      </a:lnTo>
                      <a:cubicBezTo>
                        <a:pt x="1260377" y="224044"/>
                        <a:pt x="1078900" y="164230"/>
                        <a:pt x="888407" y="164230"/>
                      </a:cubicBezTo>
                      <a:cubicBezTo>
                        <a:pt x="650291" y="164230"/>
                        <a:pt x="426263" y="257689"/>
                        <a:pt x="230772" y="422222"/>
                      </a:cubicBezTo>
                      <a:lnTo>
                        <a:pt x="136253" y="511186"/>
                      </a:lnTo>
                      <a:lnTo>
                        <a:pt x="0" y="388406"/>
                      </a:lnTo>
                      <a:lnTo>
                        <a:pt x="26221" y="361447"/>
                      </a:lnTo>
                      <a:cubicBezTo>
                        <a:pt x="271888" y="133248"/>
                        <a:pt x="568044" y="0"/>
                        <a:pt x="88683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 262">
                  <a:extLst>
                    <a:ext uri="{FF2B5EF4-FFF2-40B4-BE49-F238E27FC236}">
                      <a16:creationId xmlns:a16="http://schemas.microsoft.com/office/drawing/2014/main" id="{3D028303-0BF2-43F7-8AEA-43FAB22BB129}"/>
                    </a:ext>
                  </a:extLst>
                </p:cNvPr>
                <p:cNvSpPr/>
                <p:nvPr/>
              </p:nvSpPr>
              <p:spPr>
                <a:xfrm rot="17226708">
                  <a:off x="3386323" y="1872318"/>
                  <a:ext cx="529691" cy="182583"/>
                </a:xfrm>
                <a:custGeom>
                  <a:avLst/>
                  <a:gdLst>
                    <a:gd name="connsiteX0" fmla="*/ 603820 w 1117428"/>
                    <a:gd name="connsiteY0" fmla="*/ 0 h 385176"/>
                    <a:gd name="connsiteX1" fmla="*/ 1085174 w 1117428"/>
                    <a:gd name="connsiteY1" fmla="*/ 167980 h 385176"/>
                    <a:gd name="connsiteX2" fmla="*/ 1117428 w 1117428"/>
                    <a:gd name="connsiteY2" fmla="*/ 194837 h 385176"/>
                    <a:gd name="connsiteX3" fmla="*/ 993324 w 1117428"/>
                    <a:gd name="connsiteY3" fmla="*/ 333483 h 385176"/>
                    <a:gd name="connsiteX4" fmla="*/ 903289 w 1117428"/>
                    <a:gd name="connsiteY4" fmla="*/ 267354 h 385176"/>
                    <a:gd name="connsiteX5" fmla="*/ 586538 w 1117428"/>
                    <a:gd name="connsiteY5" fmla="*/ 171253 h 385176"/>
                    <a:gd name="connsiteX6" fmla="*/ 171924 w 1117428"/>
                    <a:gd name="connsiteY6" fmla="*/ 339233 h 385176"/>
                    <a:gd name="connsiteX7" fmla="*/ 124399 w 1117428"/>
                    <a:gd name="connsiteY7" fmla="*/ 385176 h 385176"/>
                    <a:gd name="connsiteX8" fmla="*/ 0 w 1117428"/>
                    <a:gd name="connsiteY8" fmla="*/ 273078 h 385176"/>
                    <a:gd name="connsiteX9" fmla="*/ 14366 w 1117428"/>
                    <a:gd name="connsiteY9" fmla="*/ 257992 h 385176"/>
                    <a:gd name="connsiteX10" fmla="*/ 603820 w 1117428"/>
                    <a:gd name="connsiteY10" fmla="*/ 0 h 3851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17428" h="385176">
                      <a:moveTo>
                        <a:pt x="603820" y="0"/>
                      </a:moveTo>
                      <a:cubicBezTo>
                        <a:pt x="774564" y="0"/>
                        <a:pt x="937225" y="59814"/>
                        <a:pt x="1085174" y="167980"/>
                      </a:cubicBezTo>
                      <a:lnTo>
                        <a:pt x="1117428" y="194837"/>
                      </a:lnTo>
                      <a:lnTo>
                        <a:pt x="993324" y="333483"/>
                      </a:lnTo>
                      <a:lnTo>
                        <a:pt x="903289" y="267354"/>
                      </a:lnTo>
                      <a:cubicBezTo>
                        <a:pt x="803227" y="204898"/>
                        <a:pt x="696841" y="171253"/>
                        <a:pt x="586538" y="171253"/>
                      </a:cubicBezTo>
                      <a:cubicBezTo>
                        <a:pt x="439468" y="171253"/>
                        <a:pt x="299360" y="231067"/>
                        <a:pt x="171924" y="339233"/>
                      </a:cubicBezTo>
                      <a:lnTo>
                        <a:pt x="124399" y="385176"/>
                      </a:lnTo>
                      <a:lnTo>
                        <a:pt x="0" y="273078"/>
                      </a:lnTo>
                      <a:lnTo>
                        <a:pt x="14366" y="257992"/>
                      </a:lnTo>
                      <a:cubicBezTo>
                        <a:pt x="189589" y="93459"/>
                        <a:pt x="390390" y="0"/>
                        <a:pt x="6038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6" name="Freeform 263">
                  <a:extLst>
                    <a:ext uri="{FF2B5EF4-FFF2-40B4-BE49-F238E27FC236}">
                      <a16:creationId xmlns:a16="http://schemas.microsoft.com/office/drawing/2014/main" id="{5AE1B44C-CC57-47E3-9BF3-F5A8DE17CACA}"/>
                    </a:ext>
                  </a:extLst>
                </p:cNvPr>
                <p:cNvSpPr/>
                <p:nvPr/>
              </p:nvSpPr>
              <p:spPr>
                <a:xfrm rot="17226708">
                  <a:off x="3639304" y="1934895"/>
                  <a:ext cx="293104" cy="126777"/>
                </a:xfrm>
                <a:custGeom>
                  <a:avLst/>
                  <a:gdLst>
                    <a:gd name="connsiteX0" fmla="*/ 339017 w 618327"/>
                    <a:gd name="connsiteY0" fmla="*/ 0 h 267447"/>
                    <a:gd name="connsiteX1" fmla="*/ 606474 w 618327"/>
                    <a:gd name="connsiteY1" fmla="*/ 96101 h 267447"/>
                    <a:gd name="connsiteX2" fmla="*/ 618327 w 618327"/>
                    <a:gd name="connsiteY2" fmla="*/ 106411 h 267447"/>
                    <a:gd name="connsiteX3" fmla="*/ 503532 w 618327"/>
                    <a:gd name="connsiteY3" fmla="*/ 234657 h 267447"/>
                    <a:gd name="connsiteX4" fmla="*/ 495143 w 618327"/>
                    <a:gd name="connsiteY4" fmla="*/ 228823 h 267447"/>
                    <a:gd name="connsiteX5" fmla="*/ 335874 w 618327"/>
                    <a:gd name="connsiteY5" fmla="*/ 185395 h 267447"/>
                    <a:gd name="connsiteX6" fmla="*/ 176606 w 618327"/>
                    <a:gd name="connsiteY6" fmla="*/ 228823 h 267447"/>
                    <a:gd name="connsiteX7" fmla="*/ 121070 w 618327"/>
                    <a:gd name="connsiteY7" fmla="*/ 267447 h 267447"/>
                    <a:gd name="connsiteX8" fmla="*/ 0 w 618327"/>
                    <a:gd name="connsiteY8" fmla="*/ 158348 h 267447"/>
                    <a:gd name="connsiteX9" fmla="*/ 71560 w 618327"/>
                    <a:gd name="connsiteY9" fmla="*/ 96101 h 267447"/>
                    <a:gd name="connsiteX10" fmla="*/ 339017 w 618327"/>
                    <a:gd name="connsiteY10" fmla="*/ 0 h 267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8327" h="267447">
                      <a:moveTo>
                        <a:pt x="339017" y="0"/>
                      </a:moveTo>
                      <a:cubicBezTo>
                        <a:pt x="432154" y="0"/>
                        <a:pt x="521984" y="33645"/>
                        <a:pt x="606474" y="96101"/>
                      </a:cubicBezTo>
                      <a:lnTo>
                        <a:pt x="618327" y="106411"/>
                      </a:lnTo>
                      <a:lnTo>
                        <a:pt x="503532" y="234657"/>
                      </a:lnTo>
                      <a:lnTo>
                        <a:pt x="495143" y="228823"/>
                      </a:lnTo>
                      <a:cubicBezTo>
                        <a:pt x="443697" y="200349"/>
                        <a:pt x="390431" y="185395"/>
                        <a:pt x="335874" y="185395"/>
                      </a:cubicBezTo>
                      <a:cubicBezTo>
                        <a:pt x="281317" y="185395"/>
                        <a:pt x="228051" y="200349"/>
                        <a:pt x="176606" y="228823"/>
                      </a:cubicBezTo>
                      <a:lnTo>
                        <a:pt x="121070" y="267447"/>
                      </a:lnTo>
                      <a:lnTo>
                        <a:pt x="0" y="158348"/>
                      </a:lnTo>
                      <a:lnTo>
                        <a:pt x="71560" y="96101"/>
                      </a:lnTo>
                      <a:cubicBezTo>
                        <a:pt x="156050" y="33645"/>
                        <a:pt x="245880" y="0"/>
                        <a:pt x="3390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8619C57A-698E-4737-992B-5638A0686406}"/>
                  </a:ext>
                </a:extLst>
              </p:cNvPr>
              <p:cNvGrpSpPr/>
              <p:nvPr/>
            </p:nvGrpSpPr>
            <p:grpSpPr>
              <a:xfrm rot="4654948">
                <a:off x="8007310" y="1649977"/>
                <a:ext cx="389958" cy="614079"/>
                <a:chOff x="3036406" y="1212321"/>
                <a:chExt cx="812836" cy="1280003"/>
              </a:xfrm>
            </p:grpSpPr>
            <p:sp>
              <p:nvSpPr>
                <p:cNvPr id="57" name="Freeform 254">
                  <a:extLst>
                    <a:ext uri="{FF2B5EF4-FFF2-40B4-BE49-F238E27FC236}">
                      <a16:creationId xmlns:a16="http://schemas.microsoft.com/office/drawing/2014/main" id="{9F4E850E-6F93-4F03-B6DF-32259BC10033}"/>
                    </a:ext>
                  </a:extLst>
                </p:cNvPr>
                <p:cNvSpPr/>
                <p:nvPr/>
              </p:nvSpPr>
              <p:spPr>
                <a:xfrm rot="17226708">
                  <a:off x="2576751" y="1671976"/>
                  <a:ext cx="1280003" cy="360693"/>
                </a:xfrm>
                <a:custGeom>
                  <a:avLst/>
                  <a:gdLst>
                    <a:gd name="connsiteX0" fmla="*/ 1428511 w 2700275"/>
                    <a:gd name="connsiteY0" fmla="*/ 0 h 760915"/>
                    <a:gd name="connsiteX1" fmla="*/ 2684155 w 2700275"/>
                    <a:gd name="connsiteY1" fmla="*/ 478496 h 760915"/>
                    <a:gd name="connsiteX2" fmla="*/ 2700275 w 2700275"/>
                    <a:gd name="connsiteY2" fmla="*/ 494048 h 760915"/>
                    <a:gd name="connsiteX3" fmla="*/ 2596275 w 2700275"/>
                    <a:gd name="connsiteY3" fmla="*/ 610235 h 760915"/>
                    <a:gd name="connsiteX4" fmla="*/ 2498558 w 2700275"/>
                    <a:gd name="connsiteY4" fmla="*/ 529519 h 760915"/>
                    <a:gd name="connsiteX5" fmla="*/ 1437943 w 2700275"/>
                    <a:gd name="connsiteY5" fmla="*/ 171651 h 760915"/>
                    <a:gd name="connsiteX6" fmla="*/ 231294 w 2700275"/>
                    <a:gd name="connsiteY6" fmla="*/ 650147 h 760915"/>
                    <a:gd name="connsiteX7" fmla="*/ 120962 w 2700275"/>
                    <a:gd name="connsiteY7" fmla="*/ 760915 h 760915"/>
                    <a:gd name="connsiteX8" fmla="*/ 0 w 2700275"/>
                    <a:gd name="connsiteY8" fmla="*/ 651914 h 760915"/>
                    <a:gd name="connsiteX9" fmla="*/ 32685 w 2700275"/>
                    <a:gd name="connsiteY9" fmla="*/ 613739 h 760915"/>
                    <a:gd name="connsiteX10" fmla="*/ 1428511 w 2700275"/>
                    <a:gd name="connsiteY10" fmla="*/ 0 h 760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00275" h="760915">
                      <a:moveTo>
                        <a:pt x="1428511" y="0"/>
                      </a:moveTo>
                      <a:cubicBezTo>
                        <a:pt x="1905477" y="0"/>
                        <a:pt x="2342932" y="179570"/>
                        <a:pt x="2684155" y="478496"/>
                      </a:cubicBezTo>
                      <a:lnTo>
                        <a:pt x="2700275" y="494048"/>
                      </a:lnTo>
                      <a:lnTo>
                        <a:pt x="2596275" y="610235"/>
                      </a:lnTo>
                      <a:lnTo>
                        <a:pt x="2498558" y="529519"/>
                      </a:lnTo>
                      <a:cubicBezTo>
                        <a:pt x="2195799" y="303580"/>
                        <a:pt x="1830819" y="171651"/>
                        <a:pt x="1437943" y="171651"/>
                      </a:cubicBezTo>
                      <a:cubicBezTo>
                        <a:pt x="979588" y="171651"/>
                        <a:pt x="559202" y="351221"/>
                        <a:pt x="231294" y="650147"/>
                      </a:cubicBezTo>
                      <a:lnTo>
                        <a:pt x="120962" y="760915"/>
                      </a:lnTo>
                      <a:lnTo>
                        <a:pt x="0" y="651914"/>
                      </a:lnTo>
                      <a:lnTo>
                        <a:pt x="32685" y="613739"/>
                      </a:lnTo>
                      <a:cubicBezTo>
                        <a:pt x="389908" y="234540"/>
                        <a:pt x="883407" y="0"/>
                        <a:pt x="1428511" y="0"/>
                      </a:cubicBezTo>
                      <a:close/>
                    </a:path>
                  </a:pathLst>
                </a:custGeom>
                <a:solidFill>
                  <a:schemeClr val="bg2">
                    <a:lumMod val="85000"/>
                  </a:scheme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Freeform 255">
                  <a:extLst>
                    <a:ext uri="{FF2B5EF4-FFF2-40B4-BE49-F238E27FC236}">
                      <a16:creationId xmlns:a16="http://schemas.microsoft.com/office/drawing/2014/main" id="{CF666994-A165-46F2-AAA5-5007AFEAD602}"/>
                    </a:ext>
                  </a:extLst>
                </p:cNvPr>
                <p:cNvSpPr/>
                <p:nvPr/>
              </p:nvSpPr>
              <p:spPr>
                <a:xfrm rot="17226708">
                  <a:off x="2850684" y="1738243"/>
                  <a:ext cx="1020811" cy="306024"/>
                </a:xfrm>
                <a:custGeom>
                  <a:avLst/>
                  <a:gdLst>
                    <a:gd name="connsiteX0" fmla="*/ 1137163 w 2153486"/>
                    <a:gd name="connsiteY0" fmla="*/ 0 h 645587"/>
                    <a:gd name="connsiteX1" fmla="*/ 2087817 w 2153486"/>
                    <a:gd name="connsiteY1" fmla="*/ 354324 h 645587"/>
                    <a:gd name="connsiteX2" fmla="*/ 2153486 w 2153486"/>
                    <a:gd name="connsiteY2" fmla="*/ 414245 h 645587"/>
                    <a:gd name="connsiteX3" fmla="*/ 2061266 w 2153486"/>
                    <a:gd name="connsiteY3" fmla="*/ 517271 h 645587"/>
                    <a:gd name="connsiteX4" fmla="*/ 1947362 w 2153486"/>
                    <a:gd name="connsiteY4" fmla="*/ 428528 h 645587"/>
                    <a:gd name="connsiteX5" fmla="*/ 1160734 w 2153486"/>
                    <a:gd name="connsiteY5" fmla="*/ 173091 h 645587"/>
                    <a:gd name="connsiteX6" fmla="*/ 238039 w 2153486"/>
                    <a:gd name="connsiteY6" fmla="*/ 534538 h 645587"/>
                    <a:gd name="connsiteX7" fmla="*/ 122240 w 2153486"/>
                    <a:gd name="connsiteY7" fmla="*/ 645587 h 645587"/>
                    <a:gd name="connsiteX8" fmla="*/ 0 w 2153486"/>
                    <a:gd name="connsiteY8" fmla="*/ 535434 h 645587"/>
                    <a:gd name="connsiteX9" fmla="*/ 55614 w 2153486"/>
                    <a:gd name="connsiteY9" fmla="*/ 473758 h 645587"/>
                    <a:gd name="connsiteX10" fmla="*/ 1137163 w 2153486"/>
                    <a:gd name="connsiteY10" fmla="*/ 0 h 645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153486" h="645587">
                      <a:moveTo>
                        <a:pt x="1137163" y="0"/>
                      </a:moveTo>
                      <a:cubicBezTo>
                        <a:pt x="1489307" y="0"/>
                        <a:pt x="1816447" y="130623"/>
                        <a:pt x="2087817" y="354324"/>
                      </a:cubicBezTo>
                      <a:lnTo>
                        <a:pt x="2153486" y="414245"/>
                      </a:lnTo>
                      <a:lnTo>
                        <a:pt x="2061266" y="517271"/>
                      </a:lnTo>
                      <a:lnTo>
                        <a:pt x="1947362" y="428528"/>
                      </a:lnTo>
                      <a:cubicBezTo>
                        <a:pt x="1713527" y="265624"/>
                        <a:pt x="1445557" y="173091"/>
                        <a:pt x="1160734" y="173091"/>
                      </a:cubicBezTo>
                      <a:cubicBezTo>
                        <a:pt x="818947" y="173091"/>
                        <a:pt x="501428" y="306339"/>
                        <a:pt x="238039" y="534538"/>
                      </a:cubicBezTo>
                      <a:lnTo>
                        <a:pt x="122240" y="645587"/>
                      </a:lnTo>
                      <a:lnTo>
                        <a:pt x="0" y="535434"/>
                      </a:lnTo>
                      <a:lnTo>
                        <a:pt x="55614" y="473758"/>
                      </a:lnTo>
                      <a:cubicBezTo>
                        <a:pt x="349526" y="177792"/>
                        <a:pt x="726329" y="0"/>
                        <a:pt x="1137163" y="0"/>
                      </a:cubicBezTo>
                      <a:close/>
                    </a:path>
                  </a:pathLst>
                </a:custGeom>
                <a:solidFill>
                  <a:schemeClr val="bg2">
                    <a:lumMod val="85000"/>
                  </a:scheme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Freeform 256">
                  <a:extLst>
                    <a:ext uri="{FF2B5EF4-FFF2-40B4-BE49-F238E27FC236}">
                      <a16:creationId xmlns:a16="http://schemas.microsoft.com/office/drawing/2014/main" id="{38B5DF5A-24D5-4BC1-8806-1562AC6B9B03}"/>
                    </a:ext>
                  </a:extLst>
                </p:cNvPr>
                <p:cNvSpPr/>
                <p:nvPr/>
              </p:nvSpPr>
              <p:spPr>
                <a:xfrm rot="17226708">
                  <a:off x="3115702" y="1806718"/>
                  <a:ext cx="785227" cy="242314"/>
                </a:xfrm>
                <a:custGeom>
                  <a:avLst/>
                  <a:gdLst>
                    <a:gd name="connsiteX0" fmla="*/ 886835 w 1656503"/>
                    <a:gd name="connsiteY0" fmla="*/ 0 h 511186"/>
                    <a:gd name="connsiteX1" fmla="*/ 1620537 w 1656503"/>
                    <a:gd name="connsiteY1" fmla="*/ 255437 h 511186"/>
                    <a:gd name="connsiteX2" fmla="*/ 1656503 w 1656503"/>
                    <a:gd name="connsiteY2" fmla="*/ 285479 h 511186"/>
                    <a:gd name="connsiteX3" fmla="*/ 1538884 w 1656503"/>
                    <a:gd name="connsiteY3" fmla="*/ 416880 h 511186"/>
                    <a:gd name="connsiteX4" fmla="*/ 1425439 w 1656503"/>
                    <a:gd name="connsiteY4" fmla="*/ 332210 h 511186"/>
                    <a:gd name="connsiteX5" fmla="*/ 888407 w 1656503"/>
                    <a:gd name="connsiteY5" fmla="*/ 164230 h 511186"/>
                    <a:gd name="connsiteX6" fmla="*/ 230772 w 1656503"/>
                    <a:gd name="connsiteY6" fmla="*/ 422222 h 511186"/>
                    <a:gd name="connsiteX7" fmla="*/ 136253 w 1656503"/>
                    <a:gd name="connsiteY7" fmla="*/ 511186 h 511186"/>
                    <a:gd name="connsiteX8" fmla="*/ 0 w 1656503"/>
                    <a:gd name="connsiteY8" fmla="*/ 388406 h 511186"/>
                    <a:gd name="connsiteX9" fmla="*/ 26221 w 1656503"/>
                    <a:gd name="connsiteY9" fmla="*/ 361447 h 511186"/>
                    <a:gd name="connsiteX10" fmla="*/ 886835 w 1656503"/>
                    <a:gd name="connsiteY10" fmla="*/ 0 h 511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656503" h="511186">
                      <a:moveTo>
                        <a:pt x="886835" y="0"/>
                      </a:moveTo>
                      <a:cubicBezTo>
                        <a:pt x="1152494" y="0"/>
                        <a:pt x="1402435" y="92534"/>
                        <a:pt x="1620537" y="255437"/>
                      </a:cubicBezTo>
                      <a:lnTo>
                        <a:pt x="1656503" y="285479"/>
                      </a:lnTo>
                      <a:lnTo>
                        <a:pt x="1538884" y="416880"/>
                      </a:lnTo>
                      <a:lnTo>
                        <a:pt x="1425439" y="332210"/>
                      </a:lnTo>
                      <a:cubicBezTo>
                        <a:pt x="1260377" y="224044"/>
                        <a:pt x="1078900" y="164230"/>
                        <a:pt x="888407" y="164230"/>
                      </a:cubicBezTo>
                      <a:cubicBezTo>
                        <a:pt x="650291" y="164230"/>
                        <a:pt x="426263" y="257689"/>
                        <a:pt x="230772" y="422222"/>
                      </a:cubicBezTo>
                      <a:lnTo>
                        <a:pt x="136253" y="511186"/>
                      </a:lnTo>
                      <a:lnTo>
                        <a:pt x="0" y="388406"/>
                      </a:lnTo>
                      <a:lnTo>
                        <a:pt x="26221" y="361447"/>
                      </a:lnTo>
                      <a:cubicBezTo>
                        <a:pt x="271888" y="133248"/>
                        <a:pt x="568044" y="0"/>
                        <a:pt x="88683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Freeform 257">
                  <a:extLst>
                    <a:ext uri="{FF2B5EF4-FFF2-40B4-BE49-F238E27FC236}">
                      <a16:creationId xmlns:a16="http://schemas.microsoft.com/office/drawing/2014/main" id="{49F85AD3-F8AF-4585-AD4A-0C9F88111A4E}"/>
                    </a:ext>
                  </a:extLst>
                </p:cNvPr>
                <p:cNvSpPr/>
                <p:nvPr/>
              </p:nvSpPr>
              <p:spPr>
                <a:xfrm rot="17226708">
                  <a:off x="3386322" y="1872315"/>
                  <a:ext cx="529691" cy="182583"/>
                </a:xfrm>
                <a:custGeom>
                  <a:avLst/>
                  <a:gdLst>
                    <a:gd name="connsiteX0" fmla="*/ 603820 w 1117428"/>
                    <a:gd name="connsiteY0" fmla="*/ 0 h 385176"/>
                    <a:gd name="connsiteX1" fmla="*/ 1085174 w 1117428"/>
                    <a:gd name="connsiteY1" fmla="*/ 167980 h 385176"/>
                    <a:gd name="connsiteX2" fmla="*/ 1117428 w 1117428"/>
                    <a:gd name="connsiteY2" fmla="*/ 194837 h 385176"/>
                    <a:gd name="connsiteX3" fmla="*/ 993324 w 1117428"/>
                    <a:gd name="connsiteY3" fmla="*/ 333483 h 385176"/>
                    <a:gd name="connsiteX4" fmla="*/ 903289 w 1117428"/>
                    <a:gd name="connsiteY4" fmla="*/ 267354 h 385176"/>
                    <a:gd name="connsiteX5" fmla="*/ 586538 w 1117428"/>
                    <a:gd name="connsiteY5" fmla="*/ 171253 h 385176"/>
                    <a:gd name="connsiteX6" fmla="*/ 171924 w 1117428"/>
                    <a:gd name="connsiteY6" fmla="*/ 339233 h 385176"/>
                    <a:gd name="connsiteX7" fmla="*/ 124399 w 1117428"/>
                    <a:gd name="connsiteY7" fmla="*/ 385176 h 385176"/>
                    <a:gd name="connsiteX8" fmla="*/ 0 w 1117428"/>
                    <a:gd name="connsiteY8" fmla="*/ 273078 h 385176"/>
                    <a:gd name="connsiteX9" fmla="*/ 14366 w 1117428"/>
                    <a:gd name="connsiteY9" fmla="*/ 257992 h 385176"/>
                    <a:gd name="connsiteX10" fmla="*/ 603820 w 1117428"/>
                    <a:gd name="connsiteY10" fmla="*/ 0 h 3851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17428" h="385176">
                      <a:moveTo>
                        <a:pt x="603820" y="0"/>
                      </a:moveTo>
                      <a:cubicBezTo>
                        <a:pt x="774564" y="0"/>
                        <a:pt x="937225" y="59814"/>
                        <a:pt x="1085174" y="167980"/>
                      </a:cubicBezTo>
                      <a:lnTo>
                        <a:pt x="1117428" y="194837"/>
                      </a:lnTo>
                      <a:lnTo>
                        <a:pt x="993324" y="333483"/>
                      </a:lnTo>
                      <a:lnTo>
                        <a:pt x="903289" y="267354"/>
                      </a:lnTo>
                      <a:cubicBezTo>
                        <a:pt x="803227" y="204898"/>
                        <a:pt x="696841" y="171253"/>
                        <a:pt x="586538" y="171253"/>
                      </a:cubicBezTo>
                      <a:cubicBezTo>
                        <a:pt x="439468" y="171253"/>
                        <a:pt x="299360" y="231067"/>
                        <a:pt x="171924" y="339233"/>
                      </a:cubicBezTo>
                      <a:lnTo>
                        <a:pt x="124399" y="385176"/>
                      </a:lnTo>
                      <a:lnTo>
                        <a:pt x="0" y="273078"/>
                      </a:lnTo>
                      <a:lnTo>
                        <a:pt x="14366" y="257992"/>
                      </a:lnTo>
                      <a:cubicBezTo>
                        <a:pt x="189589" y="93459"/>
                        <a:pt x="390390" y="0"/>
                        <a:pt x="6038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 258">
                  <a:extLst>
                    <a:ext uri="{FF2B5EF4-FFF2-40B4-BE49-F238E27FC236}">
                      <a16:creationId xmlns:a16="http://schemas.microsoft.com/office/drawing/2014/main" id="{304419B2-9AC2-42A6-B896-292126C2319D}"/>
                    </a:ext>
                  </a:extLst>
                </p:cNvPr>
                <p:cNvSpPr/>
                <p:nvPr/>
              </p:nvSpPr>
              <p:spPr>
                <a:xfrm rot="17226708">
                  <a:off x="3639302" y="1934895"/>
                  <a:ext cx="293104" cy="126777"/>
                </a:xfrm>
                <a:custGeom>
                  <a:avLst/>
                  <a:gdLst>
                    <a:gd name="connsiteX0" fmla="*/ 339017 w 618327"/>
                    <a:gd name="connsiteY0" fmla="*/ 0 h 267447"/>
                    <a:gd name="connsiteX1" fmla="*/ 606474 w 618327"/>
                    <a:gd name="connsiteY1" fmla="*/ 96101 h 267447"/>
                    <a:gd name="connsiteX2" fmla="*/ 618327 w 618327"/>
                    <a:gd name="connsiteY2" fmla="*/ 106411 h 267447"/>
                    <a:gd name="connsiteX3" fmla="*/ 503532 w 618327"/>
                    <a:gd name="connsiteY3" fmla="*/ 234657 h 267447"/>
                    <a:gd name="connsiteX4" fmla="*/ 495143 w 618327"/>
                    <a:gd name="connsiteY4" fmla="*/ 228823 h 267447"/>
                    <a:gd name="connsiteX5" fmla="*/ 335874 w 618327"/>
                    <a:gd name="connsiteY5" fmla="*/ 185395 h 267447"/>
                    <a:gd name="connsiteX6" fmla="*/ 176606 w 618327"/>
                    <a:gd name="connsiteY6" fmla="*/ 228823 h 267447"/>
                    <a:gd name="connsiteX7" fmla="*/ 121070 w 618327"/>
                    <a:gd name="connsiteY7" fmla="*/ 267447 h 267447"/>
                    <a:gd name="connsiteX8" fmla="*/ 0 w 618327"/>
                    <a:gd name="connsiteY8" fmla="*/ 158348 h 267447"/>
                    <a:gd name="connsiteX9" fmla="*/ 71560 w 618327"/>
                    <a:gd name="connsiteY9" fmla="*/ 96101 h 267447"/>
                    <a:gd name="connsiteX10" fmla="*/ 339017 w 618327"/>
                    <a:gd name="connsiteY10" fmla="*/ 0 h 267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8327" h="267447">
                      <a:moveTo>
                        <a:pt x="339017" y="0"/>
                      </a:moveTo>
                      <a:cubicBezTo>
                        <a:pt x="432154" y="0"/>
                        <a:pt x="521984" y="33645"/>
                        <a:pt x="606474" y="96101"/>
                      </a:cubicBezTo>
                      <a:lnTo>
                        <a:pt x="618327" y="106411"/>
                      </a:lnTo>
                      <a:lnTo>
                        <a:pt x="503532" y="234657"/>
                      </a:lnTo>
                      <a:lnTo>
                        <a:pt x="495143" y="228823"/>
                      </a:lnTo>
                      <a:cubicBezTo>
                        <a:pt x="443697" y="200349"/>
                        <a:pt x="390431" y="185395"/>
                        <a:pt x="335874" y="185395"/>
                      </a:cubicBezTo>
                      <a:cubicBezTo>
                        <a:pt x="281317" y="185395"/>
                        <a:pt x="228051" y="200349"/>
                        <a:pt x="176606" y="228823"/>
                      </a:cubicBezTo>
                      <a:lnTo>
                        <a:pt x="121070" y="267447"/>
                      </a:lnTo>
                      <a:lnTo>
                        <a:pt x="0" y="158348"/>
                      </a:lnTo>
                      <a:lnTo>
                        <a:pt x="71560" y="96101"/>
                      </a:lnTo>
                      <a:cubicBezTo>
                        <a:pt x="156050" y="33645"/>
                        <a:pt x="245880" y="0"/>
                        <a:pt x="3390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00" b="0" i="0" u="none" strike="noStrike" kern="120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BD39281-6D8B-4182-911C-2BC1267B6AB2}"/>
                </a:ext>
              </a:extLst>
            </p:cNvPr>
            <p:cNvGrpSpPr/>
            <p:nvPr/>
          </p:nvGrpSpPr>
          <p:grpSpPr>
            <a:xfrm>
              <a:off x="6960872" y="2505044"/>
              <a:ext cx="2464482" cy="1556912"/>
              <a:chOff x="6960872" y="2505044"/>
              <a:chExt cx="2464482" cy="1556912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F5C8747C-2478-48E4-B535-7DD27B353643}"/>
                  </a:ext>
                </a:extLst>
              </p:cNvPr>
              <p:cNvGrpSpPr/>
              <p:nvPr/>
            </p:nvGrpSpPr>
            <p:grpSpPr>
              <a:xfrm>
                <a:off x="6960872" y="2505044"/>
                <a:ext cx="2464482" cy="1556912"/>
                <a:chOff x="6960872" y="2505044"/>
                <a:chExt cx="2464482" cy="1556912"/>
              </a:xfrm>
            </p:grpSpPr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9E1F2A39-9F07-469D-BE77-BD17101EA915}"/>
                    </a:ext>
                  </a:extLst>
                </p:cNvPr>
                <p:cNvSpPr/>
                <p:nvPr/>
              </p:nvSpPr>
              <p:spPr>
                <a:xfrm>
                  <a:off x="6960872" y="2508649"/>
                  <a:ext cx="2464482" cy="1553307"/>
                </a:xfrm>
                <a:custGeom>
                  <a:avLst/>
                  <a:gdLst>
                    <a:gd name="connsiteX0" fmla="*/ 1770518 w 3865430"/>
                    <a:gd name="connsiteY0" fmla="*/ 0 h 2436291"/>
                    <a:gd name="connsiteX1" fmla="*/ 2398031 w 3865430"/>
                    <a:gd name="connsiteY1" fmla="*/ 593683 h 2436291"/>
                    <a:gd name="connsiteX2" fmla="*/ 2699308 w 3865430"/>
                    <a:gd name="connsiteY2" fmla="*/ 477886 h 2436291"/>
                    <a:gd name="connsiteX3" fmla="*/ 3149382 w 3865430"/>
                    <a:gd name="connsiteY3" fmla="*/ 927959 h 2436291"/>
                    <a:gd name="connsiteX4" fmla="*/ 3129330 w 3865430"/>
                    <a:gd name="connsiteY4" fmla="*/ 1060946 h 2436291"/>
                    <a:gd name="connsiteX5" fmla="*/ 3176832 w 3865430"/>
                    <a:gd name="connsiteY5" fmla="*/ 1059187 h 2436291"/>
                    <a:gd name="connsiteX6" fmla="*/ 3865430 w 3865430"/>
                    <a:gd name="connsiteY6" fmla="*/ 1747694 h 2436291"/>
                    <a:gd name="connsiteX7" fmla="*/ 3176832 w 3865430"/>
                    <a:gd name="connsiteY7" fmla="*/ 2436291 h 2436291"/>
                    <a:gd name="connsiteX8" fmla="*/ 885999 w 3865430"/>
                    <a:gd name="connsiteY8" fmla="*/ 2436291 h 2436291"/>
                    <a:gd name="connsiteX9" fmla="*/ 0 w 3865430"/>
                    <a:gd name="connsiteY9" fmla="*/ 1550203 h 2436291"/>
                    <a:gd name="connsiteX10" fmla="*/ 885999 w 3865430"/>
                    <a:gd name="connsiteY10" fmla="*/ 664106 h 2436291"/>
                    <a:gd name="connsiteX11" fmla="*/ 1146614 w 3865430"/>
                    <a:gd name="connsiteY11" fmla="*/ 703108 h 2436291"/>
                    <a:gd name="connsiteX12" fmla="*/ 1142084 w 3865430"/>
                    <a:gd name="connsiteY12" fmla="*/ 628525 h 2436291"/>
                    <a:gd name="connsiteX13" fmla="*/ 1770518 w 3865430"/>
                    <a:gd name="connsiteY13" fmla="*/ 0 h 2436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865430" h="2436291">
                      <a:moveTo>
                        <a:pt x="1770518" y="0"/>
                      </a:moveTo>
                      <a:cubicBezTo>
                        <a:pt x="2105994" y="0"/>
                        <a:pt x="2380010" y="262744"/>
                        <a:pt x="2398031" y="593683"/>
                      </a:cubicBezTo>
                      <a:cubicBezTo>
                        <a:pt x="2477876" y="521689"/>
                        <a:pt x="2583421" y="477886"/>
                        <a:pt x="2699308" y="477886"/>
                      </a:cubicBezTo>
                      <a:cubicBezTo>
                        <a:pt x="2947910" y="477886"/>
                        <a:pt x="3149382" y="679357"/>
                        <a:pt x="3149382" y="927959"/>
                      </a:cubicBezTo>
                      <a:cubicBezTo>
                        <a:pt x="3149382" y="974261"/>
                        <a:pt x="3142361" y="1018894"/>
                        <a:pt x="3129330" y="1060946"/>
                      </a:cubicBezTo>
                      <a:cubicBezTo>
                        <a:pt x="3145040" y="1059928"/>
                        <a:pt x="3160841" y="1059187"/>
                        <a:pt x="3176832" y="1059187"/>
                      </a:cubicBezTo>
                      <a:cubicBezTo>
                        <a:pt x="3557124" y="1059187"/>
                        <a:pt x="3865430" y="1367395"/>
                        <a:pt x="3865430" y="1747694"/>
                      </a:cubicBezTo>
                      <a:cubicBezTo>
                        <a:pt x="3865430" y="2127994"/>
                        <a:pt x="3557124" y="2436291"/>
                        <a:pt x="3176832" y="2436291"/>
                      </a:cubicBezTo>
                      <a:lnTo>
                        <a:pt x="885999" y="2436291"/>
                      </a:lnTo>
                      <a:cubicBezTo>
                        <a:pt x="396652" y="2436291"/>
                        <a:pt x="0" y="2039549"/>
                        <a:pt x="0" y="1550203"/>
                      </a:cubicBezTo>
                      <a:cubicBezTo>
                        <a:pt x="0" y="1060855"/>
                        <a:pt x="396652" y="664106"/>
                        <a:pt x="885999" y="664106"/>
                      </a:cubicBezTo>
                      <a:cubicBezTo>
                        <a:pt x="976754" y="664106"/>
                        <a:pt x="1064269" y="677786"/>
                        <a:pt x="1146614" y="703108"/>
                      </a:cubicBezTo>
                      <a:cubicBezTo>
                        <a:pt x="1143752" y="678616"/>
                        <a:pt x="1142084" y="653756"/>
                        <a:pt x="1142084" y="628525"/>
                      </a:cubicBezTo>
                      <a:cubicBezTo>
                        <a:pt x="1142084" y="281406"/>
                        <a:pt x="1423490" y="0"/>
                        <a:pt x="1770518" y="0"/>
                      </a:cubicBezTo>
                      <a:close/>
                    </a:path>
                  </a:pathLst>
                </a:custGeom>
                <a:solidFill>
                  <a:schemeClr val="bg2"/>
                </a:solidFill>
                <a:ln w="12700" cap="flat">
                  <a:solidFill>
                    <a:schemeClr val="bg2">
                      <a:lumMod val="95000"/>
                    </a:schemeClr>
                  </a:solidFill>
                  <a:prstDash val="solid"/>
                  <a:miter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C130F61D-37DB-4E26-85BF-D87DC3FA8B44}"/>
                    </a:ext>
                  </a:extLst>
                </p:cNvPr>
                <p:cNvGrpSpPr/>
                <p:nvPr/>
              </p:nvGrpSpPr>
              <p:grpSpPr>
                <a:xfrm>
                  <a:off x="7177130" y="2505044"/>
                  <a:ext cx="2247877" cy="1556176"/>
                  <a:chOff x="2390370" y="2635455"/>
                  <a:chExt cx="4448175" cy="3079413"/>
                </a:xfrm>
              </p:grpSpPr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10696311-08FE-41F5-831F-299A8EF1D756}"/>
                      </a:ext>
                    </a:extLst>
                  </p:cNvPr>
                  <p:cNvSpPr/>
                  <p:nvPr/>
                </p:nvSpPr>
                <p:spPr>
                  <a:xfrm>
                    <a:off x="4078600" y="2635455"/>
                    <a:ext cx="914400" cy="990600"/>
                  </a:xfrm>
                  <a:custGeom>
                    <a:avLst/>
                    <a:gdLst>
                      <a:gd name="connsiteX0" fmla="*/ 697506 w 914400"/>
                      <a:gd name="connsiteY0" fmla="*/ 983494 h 990600"/>
                      <a:gd name="connsiteX1" fmla="*/ 909295 w 914400"/>
                      <a:gd name="connsiteY1" fmla="*/ 756161 h 990600"/>
                      <a:gd name="connsiteX2" fmla="*/ 117596 w 914400"/>
                      <a:gd name="connsiteY2" fmla="*/ 7144 h 990600"/>
                      <a:gd name="connsiteX3" fmla="*/ 7144 w 914400"/>
                      <a:gd name="connsiteY3" fmla="*/ 14983 h 990600"/>
                      <a:gd name="connsiteX4" fmla="*/ 697506 w 914400"/>
                      <a:gd name="connsiteY4" fmla="*/ 983494 h 990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4400" h="990600">
                        <a:moveTo>
                          <a:pt x="697506" y="983494"/>
                        </a:moveTo>
                        <a:cubicBezTo>
                          <a:pt x="775354" y="850706"/>
                          <a:pt x="909295" y="756161"/>
                          <a:pt x="909295" y="756161"/>
                        </a:cubicBezTo>
                        <a:cubicBezTo>
                          <a:pt x="886559" y="338623"/>
                          <a:pt x="540849" y="7144"/>
                          <a:pt x="117596" y="7144"/>
                        </a:cubicBezTo>
                        <a:cubicBezTo>
                          <a:pt x="80096" y="7144"/>
                          <a:pt x="43253" y="9935"/>
                          <a:pt x="7144" y="14983"/>
                        </a:cubicBezTo>
                        <a:cubicBezTo>
                          <a:pt x="380638" y="64113"/>
                          <a:pt x="697506" y="350196"/>
                          <a:pt x="697506" y="983494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9" name="Freeform: Shape 38">
                    <a:extLst>
                      <a:ext uri="{FF2B5EF4-FFF2-40B4-BE49-F238E27FC236}">
                        <a16:creationId xmlns:a16="http://schemas.microsoft.com/office/drawing/2014/main" id="{E2609A52-0841-48CE-9D19-A4CDA02872C3}"/>
                      </a:ext>
                    </a:extLst>
                  </p:cNvPr>
                  <p:cNvSpPr/>
                  <p:nvPr/>
                </p:nvSpPr>
                <p:spPr>
                  <a:xfrm>
                    <a:off x="2390370" y="3238368"/>
                    <a:ext cx="4448175" cy="2476500"/>
                  </a:xfrm>
                  <a:custGeom>
                    <a:avLst/>
                    <a:gdLst>
                      <a:gd name="connsiteX0" fmla="*/ 3580095 w 4448175"/>
                      <a:gd name="connsiteY0" fmla="*/ 740540 h 2476500"/>
                      <a:gd name="connsiteX1" fmla="*/ 3520164 w 4448175"/>
                      <a:gd name="connsiteY1" fmla="*/ 742759 h 2476500"/>
                      <a:gd name="connsiteX2" fmla="*/ 3545462 w 4448175"/>
                      <a:gd name="connsiteY2" fmla="*/ 574977 h 2476500"/>
                      <a:gd name="connsiteX3" fmla="*/ 2977629 w 4448175"/>
                      <a:gd name="connsiteY3" fmla="*/ 7144 h 2476500"/>
                      <a:gd name="connsiteX4" fmla="*/ 2935186 w 4448175"/>
                      <a:gd name="connsiteY4" fmla="*/ 8858 h 2476500"/>
                      <a:gd name="connsiteX5" fmla="*/ 3241958 w 4448175"/>
                      <a:gd name="connsiteY5" fmla="*/ 868194 h 2476500"/>
                      <a:gd name="connsiteX6" fmla="*/ 4000386 w 4448175"/>
                      <a:gd name="connsiteY6" fmla="*/ 1208523 h 2476500"/>
                      <a:gd name="connsiteX7" fmla="*/ 3876008 w 4448175"/>
                      <a:gd name="connsiteY7" fmla="*/ 2079117 h 2476500"/>
                      <a:gd name="connsiteX8" fmla="*/ 3287201 w 4448175"/>
                      <a:gd name="connsiteY8" fmla="*/ 2307279 h 2476500"/>
                      <a:gd name="connsiteX9" fmla="*/ 3264999 w 4448175"/>
                      <a:gd name="connsiteY9" fmla="*/ 2307155 h 2476500"/>
                      <a:gd name="connsiteX10" fmla="*/ 374799 w 4448175"/>
                      <a:gd name="connsiteY10" fmla="*/ 2307155 h 2476500"/>
                      <a:gd name="connsiteX11" fmla="*/ 7144 w 4448175"/>
                      <a:gd name="connsiteY11" fmla="*/ 2245195 h 2476500"/>
                      <a:gd name="connsiteX12" fmla="*/ 689877 w 4448175"/>
                      <a:gd name="connsiteY12" fmla="*/ 2477967 h 2476500"/>
                      <a:gd name="connsiteX13" fmla="*/ 3580095 w 4448175"/>
                      <a:gd name="connsiteY13" fmla="*/ 2477967 h 2476500"/>
                      <a:gd name="connsiteX14" fmla="*/ 4448861 w 4448175"/>
                      <a:gd name="connsiteY14" fmla="*/ 1609201 h 2476500"/>
                      <a:gd name="connsiteX15" fmla="*/ 3580095 w 4448175"/>
                      <a:gd name="connsiteY15" fmla="*/ 740540 h 2476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4448175" h="2476500">
                        <a:moveTo>
                          <a:pt x="3580095" y="740540"/>
                        </a:moveTo>
                        <a:cubicBezTo>
                          <a:pt x="3559921" y="740540"/>
                          <a:pt x="3539985" y="741474"/>
                          <a:pt x="3520164" y="742759"/>
                        </a:cubicBezTo>
                        <a:cubicBezTo>
                          <a:pt x="3536604" y="689705"/>
                          <a:pt x="3545462" y="633393"/>
                          <a:pt x="3545462" y="574977"/>
                        </a:cubicBezTo>
                        <a:cubicBezTo>
                          <a:pt x="3545462" y="261328"/>
                          <a:pt x="3291278" y="7144"/>
                          <a:pt x="2977629" y="7144"/>
                        </a:cubicBezTo>
                        <a:cubicBezTo>
                          <a:pt x="2963332" y="7144"/>
                          <a:pt x="2949216" y="7830"/>
                          <a:pt x="2935186" y="8858"/>
                        </a:cubicBezTo>
                        <a:cubicBezTo>
                          <a:pt x="3182522" y="18812"/>
                          <a:pt x="3425219" y="467592"/>
                          <a:pt x="3241958" y="868194"/>
                        </a:cubicBezTo>
                        <a:cubicBezTo>
                          <a:pt x="3512229" y="868194"/>
                          <a:pt x="3793979" y="880148"/>
                          <a:pt x="4000386" y="1208523"/>
                        </a:cubicBezTo>
                        <a:cubicBezTo>
                          <a:pt x="4171398" y="1480595"/>
                          <a:pt x="4117658" y="1857928"/>
                          <a:pt x="3876008" y="2079117"/>
                        </a:cubicBezTo>
                        <a:cubicBezTo>
                          <a:pt x="3789788" y="2158041"/>
                          <a:pt x="3541757" y="2307279"/>
                          <a:pt x="3287201" y="2307279"/>
                        </a:cubicBezTo>
                        <a:cubicBezTo>
                          <a:pt x="3279962" y="2307193"/>
                          <a:pt x="3272571" y="2307155"/>
                          <a:pt x="3264999" y="2307155"/>
                        </a:cubicBezTo>
                        <a:lnTo>
                          <a:pt x="374799" y="2307155"/>
                        </a:lnTo>
                        <a:cubicBezTo>
                          <a:pt x="245983" y="2307155"/>
                          <a:pt x="122291" y="2285295"/>
                          <a:pt x="7144" y="2245195"/>
                        </a:cubicBezTo>
                        <a:cubicBezTo>
                          <a:pt x="195996" y="2391109"/>
                          <a:pt x="432768" y="2477967"/>
                          <a:pt x="689877" y="2477967"/>
                        </a:cubicBezTo>
                        <a:lnTo>
                          <a:pt x="3580095" y="2477967"/>
                        </a:lnTo>
                        <a:cubicBezTo>
                          <a:pt x="4059888" y="2477967"/>
                          <a:pt x="4448861" y="2088995"/>
                          <a:pt x="4448861" y="1609201"/>
                        </a:cubicBezTo>
                        <a:cubicBezTo>
                          <a:pt x="4448861" y="1129408"/>
                          <a:pt x="4059888" y="740540"/>
                          <a:pt x="3580095" y="740540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TextBox 280">
                <a:extLst>
                  <a:ext uri="{FF2B5EF4-FFF2-40B4-BE49-F238E27FC236}">
                    <a16:creationId xmlns:a16="http://schemas.microsoft.com/office/drawing/2014/main" id="{1A07E56F-A896-47FC-A475-7B23DFCB753E}"/>
                  </a:ext>
                </a:extLst>
              </p:cNvPr>
              <p:cNvSpPr txBox="1"/>
              <p:nvPr/>
            </p:nvSpPr>
            <p:spPr>
              <a:xfrm>
                <a:off x="7375454" y="3188025"/>
                <a:ext cx="1528312" cy="4401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Text Here</a:t>
                </a:r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2A4448-8AFA-46C5-AF53-EC65345B7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IN" sz="10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26" name="Freeform: Shape 225">
            <a:extLst>
              <a:ext uri="{FF2B5EF4-FFF2-40B4-BE49-F238E27FC236}">
                <a16:creationId xmlns:a16="http://schemas.microsoft.com/office/drawing/2014/main" id="{FE2AEC77-C95A-45C1-82FA-D5344638672B}"/>
              </a:ext>
            </a:extLst>
          </p:cNvPr>
          <p:cNvSpPr/>
          <p:nvPr/>
        </p:nvSpPr>
        <p:spPr>
          <a:xfrm>
            <a:off x="2085976" y="209568"/>
            <a:ext cx="6883280" cy="6440400"/>
          </a:xfrm>
          <a:custGeom>
            <a:avLst/>
            <a:gdLst>
              <a:gd name="connsiteX0" fmla="*/ 0 w 9177707"/>
              <a:gd name="connsiteY0" fmla="*/ 0 h 6306458"/>
              <a:gd name="connsiteX1" fmla="*/ 9177707 w 9177707"/>
              <a:gd name="connsiteY1" fmla="*/ 0 h 6306458"/>
              <a:gd name="connsiteX2" fmla="*/ 9177707 w 9177707"/>
              <a:gd name="connsiteY2" fmla="*/ 6306458 h 6306458"/>
              <a:gd name="connsiteX3" fmla="*/ 0 w 9177707"/>
              <a:gd name="connsiteY3" fmla="*/ 6306458 h 6306458"/>
              <a:gd name="connsiteX4" fmla="*/ 0 w 9177707"/>
              <a:gd name="connsiteY4" fmla="*/ 5784303 h 6306458"/>
              <a:gd name="connsiteX5" fmla="*/ 634407 w 9177707"/>
              <a:gd name="connsiteY5" fmla="*/ 5784303 h 6306458"/>
              <a:gd name="connsiteX6" fmla="*/ 634407 w 9177707"/>
              <a:gd name="connsiteY6" fmla="*/ 778866 h 6306458"/>
              <a:gd name="connsiteX7" fmla="*/ 0 w 9177707"/>
              <a:gd name="connsiteY7" fmla="*/ 778866 h 6306458"/>
              <a:gd name="connsiteX0" fmla="*/ 634407 w 9177707"/>
              <a:gd name="connsiteY0" fmla="*/ 778866 h 6306458"/>
              <a:gd name="connsiteX1" fmla="*/ 0 w 9177707"/>
              <a:gd name="connsiteY1" fmla="*/ 778866 h 6306458"/>
              <a:gd name="connsiteX2" fmla="*/ 0 w 9177707"/>
              <a:gd name="connsiteY2" fmla="*/ 0 h 6306458"/>
              <a:gd name="connsiteX3" fmla="*/ 9177707 w 9177707"/>
              <a:gd name="connsiteY3" fmla="*/ 0 h 6306458"/>
              <a:gd name="connsiteX4" fmla="*/ 9177707 w 9177707"/>
              <a:gd name="connsiteY4" fmla="*/ 6306458 h 6306458"/>
              <a:gd name="connsiteX5" fmla="*/ 0 w 9177707"/>
              <a:gd name="connsiteY5" fmla="*/ 6306458 h 6306458"/>
              <a:gd name="connsiteX6" fmla="*/ 0 w 9177707"/>
              <a:gd name="connsiteY6" fmla="*/ 5784303 h 6306458"/>
              <a:gd name="connsiteX7" fmla="*/ 634407 w 9177707"/>
              <a:gd name="connsiteY7" fmla="*/ 5784303 h 6306458"/>
              <a:gd name="connsiteX8" fmla="*/ 725847 w 9177707"/>
              <a:gd name="connsiteY8" fmla="*/ 870306 h 6306458"/>
              <a:gd name="connsiteX0" fmla="*/ 634407 w 9177707"/>
              <a:gd name="connsiteY0" fmla="*/ 778866 h 6306458"/>
              <a:gd name="connsiteX1" fmla="*/ 0 w 9177707"/>
              <a:gd name="connsiteY1" fmla="*/ 778866 h 6306458"/>
              <a:gd name="connsiteX2" fmla="*/ 0 w 9177707"/>
              <a:gd name="connsiteY2" fmla="*/ 0 h 6306458"/>
              <a:gd name="connsiteX3" fmla="*/ 9177707 w 9177707"/>
              <a:gd name="connsiteY3" fmla="*/ 0 h 6306458"/>
              <a:gd name="connsiteX4" fmla="*/ 9177707 w 9177707"/>
              <a:gd name="connsiteY4" fmla="*/ 6306458 h 6306458"/>
              <a:gd name="connsiteX5" fmla="*/ 0 w 9177707"/>
              <a:gd name="connsiteY5" fmla="*/ 6306458 h 6306458"/>
              <a:gd name="connsiteX6" fmla="*/ 0 w 9177707"/>
              <a:gd name="connsiteY6" fmla="*/ 5784303 h 6306458"/>
              <a:gd name="connsiteX7" fmla="*/ 634407 w 9177707"/>
              <a:gd name="connsiteY7" fmla="*/ 5784303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0 w 9177707"/>
              <a:gd name="connsiteY5" fmla="*/ 5784303 h 6306458"/>
              <a:gd name="connsiteX6" fmla="*/ 634407 w 9177707"/>
              <a:gd name="connsiteY6" fmla="*/ 5784303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0 w 9177707"/>
              <a:gd name="connsiteY5" fmla="*/ 5784303 h 6306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77707" h="6306458">
                <a:moveTo>
                  <a:pt x="0" y="778866"/>
                </a:moveTo>
                <a:lnTo>
                  <a:pt x="0" y="0"/>
                </a:lnTo>
                <a:lnTo>
                  <a:pt x="9177707" y="0"/>
                </a:lnTo>
                <a:lnTo>
                  <a:pt x="9177707" y="6306458"/>
                </a:lnTo>
                <a:lnTo>
                  <a:pt x="0" y="6306458"/>
                </a:lnTo>
                <a:lnTo>
                  <a:pt x="0" y="5784303"/>
                </a:lnTo>
              </a:path>
            </a:pathLst>
          </a:custGeom>
          <a:noFill/>
          <a:ln w="254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A301833B-F1C7-45C6-814B-1F0A7E5B0648}"/>
              </a:ext>
            </a:extLst>
          </p:cNvPr>
          <p:cNvGrpSpPr/>
          <p:nvPr/>
        </p:nvGrpSpPr>
        <p:grpSpPr>
          <a:xfrm>
            <a:off x="1" y="944563"/>
            <a:ext cx="3454399" cy="1363041"/>
            <a:chOff x="1" y="756533"/>
            <a:chExt cx="4605865" cy="1059810"/>
          </a:xfrm>
        </p:grpSpPr>
        <p:sp>
          <p:nvSpPr>
            <p:cNvPr id="14" name="Rectangle 4">
              <a:extLst>
                <a:ext uri="{FF2B5EF4-FFF2-40B4-BE49-F238E27FC236}">
                  <a16:creationId xmlns:a16="http://schemas.microsoft.com/office/drawing/2014/main" id="{D9C31B7E-D268-46B3-99DF-68AB77FCACCE}"/>
                </a:ext>
              </a:extLst>
            </p:cNvPr>
            <p:cNvSpPr/>
            <p:nvPr/>
          </p:nvSpPr>
          <p:spPr>
            <a:xfrm>
              <a:off x="1" y="756533"/>
              <a:ext cx="4605865" cy="1059810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13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ED52043-7C76-4913-A381-49D111A2E5DC}"/>
                </a:ext>
              </a:extLst>
            </p:cNvPr>
            <p:cNvSpPr/>
            <p:nvPr/>
          </p:nvSpPr>
          <p:spPr>
            <a:xfrm>
              <a:off x="557894" y="895172"/>
              <a:ext cx="3490077" cy="7825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Cloud</a:t>
              </a:r>
              <a:endParaRPr kumimoji="0" lang="en-IN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A925648-C2DC-4A8D-B53F-61B62111921A}"/>
              </a:ext>
            </a:extLst>
          </p:cNvPr>
          <p:cNvGrpSpPr/>
          <p:nvPr/>
        </p:nvGrpSpPr>
        <p:grpSpPr>
          <a:xfrm>
            <a:off x="2085109" y="6173740"/>
            <a:ext cx="6883280" cy="339294"/>
            <a:chOff x="2793999" y="6093317"/>
            <a:chExt cx="9177707" cy="430436"/>
          </a:xfrm>
        </p:grpSpPr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1A6E60CB-71EC-4D8F-812C-29C0419A0BB5}"/>
                </a:ext>
              </a:extLst>
            </p:cNvPr>
            <p:cNvSpPr/>
            <p:nvPr/>
          </p:nvSpPr>
          <p:spPr>
            <a:xfrm>
              <a:off x="2793999" y="6093317"/>
              <a:ext cx="9177707" cy="40946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0D50407F-1FAF-4473-BB7B-FE1C5F182C48}"/>
                </a:ext>
              </a:extLst>
            </p:cNvPr>
            <p:cNvSpPr/>
            <p:nvPr/>
          </p:nvSpPr>
          <p:spPr>
            <a:xfrm>
              <a:off x="3290755" y="6113384"/>
              <a:ext cx="8184194" cy="4103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The main attribute of cloud computing is its flexibility &amp; scalability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2C2584C-2AE3-432B-9CD7-CA49BE06AF5C}"/>
              </a:ext>
            </a:extLst>
          </p:cNvPr>
          <p:cNvGrpSpPr/>
          <p:nvPr/>
        </p:nvGrpSpPr>
        <p:grpSpPr>
          <a:xfrm>
            <a:off x="409528" y="2796095"/>
            <a:ext cx="3825827" cy="2738015"/>
            <a:chOff x="409528" y="2796095"/>
            <a:chExt cx="3825827" cy="2738015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798C0FD-1B9E-41DB-A0A4-564B4AE74D81}"/>
                </a:ext>
              </a:extLst>
            </p:cNvPr>
            <p:cNvGrpSpPr/>
            <p:nvPr/>
          </p:nvGrpSpPr>
          <p:grpSpPr>
            <a:xfrm>
              <a:off x="409528" y="2796095"/>
              <a:ext cx="3783655" cy="738664"/>
              <a:chOff x="546038" y="2488367"/>
              <a:chExt cx="5044873" cy="984885"/>
            </a:xfrm>
          </p:grpSpPr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BAC94432-CE63-4BAA-9982-05EA6CB0FB7F}"/>
                  </a:ext>
                </a:extLst>
              </p:cNvPr>
              <p:cNvSpPr/>
              <p:nvPr/>
            </p:nvSpPr>
            <p:spPr>
              <a:xfrm>
                <a:off x="1468198" y="2488367"/>
                <a:ext cx="4122713" cy="9848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In this era, companies have moved ahead of traditional data sources by shifting their data on the cloud</a:t>
                </a:r>
              </a:p>
            </p:txBody>
          </p:sp>
          <p:grpSp>
            <p:nvGrpSpPr>
              <p:cNvPr id="225" name="Group 224">
                <a:extLst>
                  <a:ext uri="{FF2B5EF4-FFF2-40B4-BE49-F238E27FC236}">
                    <a16:creationId xmlns:a16="http://schemas.microsoft.com/office/drawing/2014/main" id="{E270455F-1BE8-4059-8A05-A80BEAA79327}"/>
                  </a:ext>
                </a:extLst>
              </p:cNvPr>
              <p:cNvGrpSpPr/>
              <p:nvPr/>
            </p:nvGrpSpPr>
            <p:grpSpPr>
              <a:xfrm>
                <a:off x="546038" y="2641294"/>
                <a:ext cx="851569" cy="718663"/>
                <a:chOff x="7239546" y="2981877"/>
                <a:chExt cx="774154" cy="653330"/>
              </a:xfrm>
            </p:grpSpPr>
            <p:grpSp>
              <p:nvGrpSpPr>
                <p:cNvPr id="229" name="Group 228">
                  <a:extLst>
                    <a:ext uri="{FF2B5EF4-FFF2-40B4-BE49-F238E27FC236}">
                      <a16:creationId xmlns:a16="http://schemas.microsoft.com/office/drawing/2014/main" id="{B0C39175-8DCB-410E-A4AD-F82D85B0A373}"/>
                    </a:ext>
                  </a:extLst>
                </p:cNvPr>
                <p:cNvGrpSpPr/>
                <p:nvPr/>
              </p:nvGrpSpPr>
              <p:grpSpPr>
                <a:xfrm>
                  <a:off x="7691274" y="2981877"/>
                  <a:ext cx="322426" cy="653330"/>
                  <a:chOff x="7810626" y="2378817"/>
                  <a:chExt cx="917662" cy="1859450"/>
                </a:xfrm>
              </p:grpSpPr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54859757-6285-48BA-BF83-797EB74187CA}"/>
                      </a:ext>
                    </a:extLst>
                  </p:cNvPr>
                  <p:cNvSpPr/>
                  <p:nvPr/>
                </p:nvSpPr>
                <p:spPr>
                  <a:xfrm flipH="1">
                    <a:off x="7810626" y="2378817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59" name="Straight Connector 258">
                    <a:extLst>
                      <a:ext uri="{FF2B5EF4-FFF2-40B4-BE49-F238E27FC236}">
                        <a16:creationId xmlns:a16="http://schemas.microsoft.com/office/drawing/2014/main" id="{BF1D4394-D8EF-4C9B-BA8E-5BDE93807A93}"/>
                      </a:ext>
                    </a:extLst>
                  </p:cNvPr>
                  <p:cNvCxnSpPr/>
                  <p:nvPr/>
                </p:nvCxnSpPr>
                <p:spPr>
                  <a:xfrm>
                    <a:off x="8368288" y="3308542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31" name="Group 230">
                  <a:extLst>
                    <a:ext uri="{FF2B5EF4-FFF2-40B4-BE49-F238E27FC236}">
                      <a16:creationId xmlns:a16="http://schemas.microsoft.com/office/drawing/2014/main" id="{BB31008C-BD1B-49F1-98FE-122B0C9C3DC1}"/>
                    </a:ext>
                  </a:extLst>
                </p:cNvPr>
                <p:cNvGrpSpPr/>
                <p:nvPr/>
              </p:nvGrpSpPr>
              <p:grpSpPr>
                <a:xfrm>
                  <a:off x="7239546" y="3011269"/>
                  <a:ext cx="572422" cy="594547"/>
                  <a:chOff x="7239546" y="3011269"/>
                  <a:chExt cx="572422" cy="594547"/>
                </a:xfrm>
              </p:grpSpPr>
              <p:grpSp>
                <p:nvGrpSpPr>
                  <p:cNvPr id="242" name="Group 241">
                    <a:extLst>
                      <a:ext uri="{FF2B5EF4-FFF2-40B4-BE49-F238E27FC236}">
                        <a16:creationId xmlns:a16="http://schemas.microsoft.com/office/drawing/2014/main" id="{12418495-314A-48DD-8530-B862F4FC97D2}"/>
                      </a:ext>
                    </a:extLst>
                  </p:cNvPr>
                  <p:cNvGrpSpPr/>
                  <p:nvPr/>
                </p:nvGrpSpPr>
                <p:grpSpPr>
                  <a:xfrm>
                    <a:off x="7239546" y="3011269"/>
                    <a:ext cx="572422" cy="594547"/>
                    <a:chOff x="7239546" y="3011269"/>
                    <a:chExt cx="572422" cy="594547"/>
                  </a:xfrm>
                </p:grpSpPr>
                <p:sp>
                  <p:nvSpPr>
                    <p:cNvPr id="256" name="Freeform: Shape 255">
                      <a:extLst>
                        <a:ext uri="{FF2B5EF4-FFF2-40B4-BE49-F238E27FC236}">
                          <a16:creationId xmlns:a16="http://schemas.microsoft.com/office/drawing/2014/main" id="{E54CE613-A4B4-4A5A-B74B-615EA7B8B45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514694" y="3011269"/>
                      <a:ext cx="297274" cy="594547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7" name="Oval 256">
                      <a:extLst>
                        <a:ext uri="{FF2B5EF4-FFF2-40B4-BE49-F238E27FC236}">
                          <a16:creationId xmlns:a16="http://schemas.microsoft.com/office/drawing/2014/main" id="{526A35A5-76CD-4392-AB4E-E8EC6BFC95FC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239546" y="3034347"/>
                      <a:ext cx="548389" cy="548390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46" name="Group 245">
                    <a:extLst>
                      <a:ext uri="{FF2B5EF4-FFF2-40B4-BE49-F238E27FC236}">
                        <a16:creationId xmlns:a16="http://schemas.microsoft.com/office/drawing/2014/main" id="{E9519198-6236-4584-BDCD-A9B830A4AD42}"/>
                      </a:ext>
                    </a:extLst>
                  </p:cNvPr>
                  <p:cNvGrpSpPr/>
                  <p:nvPr/>
                </p:nvGrpSpPr>
                <p:grpSpPr>
                  <a:xfrm>
                    <a:off x="7366206" y="3163945"/>
                    <a:ext cx="295070" cy="289194"/>
                    <a:chOff x="1175001" y="1101693"/>
                    <a:chExt cx="607504" cy="595408"/>
                  </a:xfrm>
                  <a:solidFill>
                    <a:schemeClr val="accent1"/>
                  </a:solidFill>
                </p:grpSpPr>
                <p:sp>
                  <p:nvSpPr>
                    <p:cNvPr id="247" name="Freeform: Shape 246">
                      <a:extLst>
                        <a:ext uri="{FF2B5EF4-FFF2-40B4-BE49-F238E27FC236}">
                          <a16:creationId xmlns:a16="http://schemas.microsoft.com/office/drawing/2014/main" id="{FF7D9666-6169-473B-9FA2-50272ABDFD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68536" y="1101693"/>
                      <a:ext cx="419100" cy="247650"/>
                    </a:xfrm>
                    <a:custGeom>
                      <a:avLst/>
                      <a:gdLst>
                        <a:gd name="connsiteX0" fmla="*/ 71343 w 419100"/>
                        <a:gd name="connsiteY0" fmla="*/ 254984 h 247650"/>
                        <a:gd name="connsiteX1" fmla="*/ 105728 w 419100"/>
                        <a:gd name="connsiteY1" fmla="*/ 254984 h 247650"/>
                        <a:gd name="connsiteX2" fmla="*/ 105728 w 419100"/>
                        <a:gd name="connsiteY2" fmla="*/ 135446 h 247650"/>
                        <a:gd name="connsiteX3" fmla="*/ 211265 w 419100"/>
                        <a:gd name="connsiteY3" fmla="*/ 77534 h 247650"/>
                        <a:gd name="connsiteX4" fmla="*/ 316707 w 419100"/>
                        <a:gd name="connsiteY4" fmla="*/ 135446 h 247650"/>
                        <a:gd name="connsiteX5" fmla="*/ 316707 w 419100"/>
                        <a:gd name="connsiteY5" fmla="*/ 254944 h 247650"/>
                        <a:gd name="connsiteX6" fmla="*/ 316707 w 419100"/>
                        <a:gd name="connsiteY6" fmla="*/ 254985 h 247650"/>
                        <a:gd name="connsiteX7" fmla="*/ 350902 w 419100"/>
                        <a:gd name="connsiteY7" fmla="*/ 254985 h 247650"/>
                        <a:gd name="connsiteX8" fmla="*/ 422434 w 419100"/>
                        <a:gd name="connsiteY8" fmla="*/ 183548 h 247650"/>
                        <a:gd name="connsiteX9" fmla="*/ 369665 w 419100"/>
                        <a:gd name="connsiteY9" fmla="*/ 114586 h 247650"/>
                        <a:gd name="connsiteX10" fmla="*/ 273177 w 419100"/>
                        <a:gd name="connsiteY10" fmla="*/ 0 h 247650"/>
                        <a:gd name="connsiteX11" fmla="*/ 187452 w 419100"/>
                        <a:gd name="connsiteY11" fmla="*/ 50673 h 247650"/>
                        <a:gd name="connsiteX12" fmla="*/ 86963 w 419100"/>
                        <a:gd name="connsiteY12" fmla="*/ 113824 h 247650"/>
                        <a:gd name="connsiteX13" fmla="*/ 0 w 419100"/>
                        <a:gd name="connsiteY13" fmla="*/ 183547 h 247650"/>
                        <a:gd name="connsiteX14" fmla="*/ 71343 w 419100"/>
                        <a:gd name="connsiteY14" fmla="*/ 254984 h 247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419100" h="247650">
                          <a:moveTo>
                            <a:pt x="71343" y="254984"/>
                          </a:moveTo>
                          <a:lnTo>
                            <a:pt x="105728" y="254984"/>
                          </a:lnTo>
                          <a:cubicBezTo>
                            <a:pt x="105728" y="222609"/>
                            <a:pt x="105728" y="155460"/>
                            <a:pt x="105728" y="135446"/>
                          </a:cubicBezTo>
                          <a:cubicBezTo>
                            <a:pt x="105728" y="97441"/>
                            <a:pt x="158783" y="77534"/>
                            <a:pt x="211265" y="77534"/>
                          </a:cubicBezTo>
                          <a:cubicBezTo>
                            <a:pt x="263653" y="77534"/>
                            <a:pt x="316707" y="97441"/>
                            <a:pt x="316707" y="135446"/>
                          </a:cubicBezTo>
                          <a:cubicBezTo>
                            <a:pt x="316707" y="161550"/>
                            <a:pt x="316707" y="232374"/>
                            <a:pt x="316707" y="254944"/>
                          </a:cubicBezTo>
                          <a:cubicBezTo>
                            <a:pt x="316707" y="254959"/>
                            <a:pt x="316707" y="254971"/>
                            <a:pt x="316707" y="254985"/>
                          </a:cubicBezTo>
                          <a:lnTo>
                            <a:pt x="350902" y="254985"/>
                          </a:lnTo>
                          <a:cubicBezTo>
                            <a:pt x="390335" y="254985"/>
                            <a:pt x="422434" y="223076"/>
                            <a:pt x="422434" y="183548"/>
                          </a:cubicBezTo>
                          <a:cubicBezTo>
                            <a:pt x="422434" y="150782"/>
                            <a:pt x="400050" y="122969"/>
                            <a:pt x="369665" y="114586"/>
                          </a:cubicBezTo>
                          <a:cubicBezTo>
                            <a:pt x="380143" y="54864"/>
                            <a:pt x="333756" y="0"/>
                            <a:pt x="273177" y="0"/>
                          </a:cubicBezTo>
                          <a:cubicBezTo>
                            <a:pt x="236220" y="0"/>
                            <a:pt x="204025" y="20479"/>
                            <a:pt x="187452" y="50673"/>
                          </a:cubicBezTo>
                          <a:cubicBezTo>
                            <a:pt x="139732" y="19145"/>
                            <a:pt x="77343" y="60674"/>
                            <a:pt x="86963" y="113824"/>
                          </a:cubicBezTo>
                          <a:cubicBezTo>
                            <a:pt x="41720" y="103727"/>
                            <a:pt x="0" y="138398"/>
                            <a:pt x="0" y="183547"/>
                          </a:cubicBezTo>
                          <a:cubicBezTo>
                            <a:pt x="1" y="223076"/>
                            <a:pt x="32005" y="254984"/>
                            <a:pt x="71343" y="254984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8" name="Freeform: Shape 247">
                      <a:extLst>
                        <a:ext uri="{FF2B5EF4-FFF2-40B4-BE49-F238E27FC236}">
                          <a16:creationId xmlns:a16="http://schemas.microsoft.com/office/drawing/2014/main" id="{24A2A6FB-3BE0-4D5F-8BA2-7C4BF26ED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93304" y="1385236"/>
                      <a:ext cx="171450" cy="76200"/>
                    </a:xfrm>
                    <a:custGeom>
                      <a:avLst/>
                      <a:gdLst>
                        <a:gd name="connsiteX0" fmla="*/ 172904 w 171450"/>
                        <a:gd name="connsiteY0" fmla="*/ 45461 h 76200"/>
                        <a:gd name="connsiteX1" fmla="*/ 172904 w 171450"/>
                        <a:gd name="connsiteY1" fmla="*/ 0 h 76200"/>
                        <a:gd name="connsiteX2" fmla="*/ 86453 w 171450"/>
                        <a:gd name="connsiteY2" fmla="*/ 38797 h 76200"/>
                        <a:gd name="connsiteX3" fmla="*/ 0 w 171450"/>
                        <a:gd name="connsiteY3" fmla="*/ 0 h 76200"/>
                        <a:gd name="connsiteX4" fmla="*/ 0 w 171450"/>
                        <a:gd name="connsiteY4" fmla="*/ 45461 h 76200"/>
                        <a:gd name="connsiteX5" fmla="*/ 86453 w 171450"/>
                        <a:gd name="connsiteY5" fmla="*/ 84258 h 76200"/>
                        <a:gd name="connsiteX6" fmla="*/ 172904 w 171450"/>
                        <a:gd name="connsiteY6" fmla="*/ 45461 h 762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1450" h="76200">
                          <a:moveTo>
                            <a:pt x="172904" y="45461"/>
                          </a:moveTo>
                          <a:lnTo>
                            <a:pt x="172904" y="0"/>
                          </a:lnTo>
                          <a:cubicBezTo>
                            <a:pt x="172904" y="21427"/>
                            <a:pt x="134199" y="38797"/>
                            <a:pt x="86453" y="38797"/>
                          </a:cubicBezTo>
                          <a:cubicBezTo>
                            <a:pt x="38706" y="38797"/>
                            <a:pt x="0" y="21426"/>
                            <a:pt x="0" y="0"/>
                          </a:cubicBezTo>
                          <a:lnTo>
                            <a:pt x="0" y="45461"/>
                          </a:lnTo>
                          <a:cubicBezTo>
                            <a:pt x="0" y="66888"/>
                            <a:pt x="38706" y="84258"/>
                            <a:pt x="86453" y="84258"/>
                          </a:cubicBezTo>
                          <a:cubicBezTo>
                            <a:pt x="134199" y="84259"/>
                            <a:pt x="172904" y="66888"/>
                            <a:pt x="172904" y="45461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9" name="Freeform: Shape 248">
                      <a:extLst>
                        <a:ext uri="{FF2B5EF4-FFF2-40B4-BE49-F238E27FC236}">
                          <a16:creationId xmlns:a16="http://schemas.microsoft.com/office/drawing/2014/main" id="{2285B0F8-AA25-4BE3-B03C-82C6FDF542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93304" y="1320703"/>
                      <a:ext cx="171450" cy="76200"/>
                    </a:xfrm>
                    <a:custGeom>
                      <a:avLst/>
                      <a:gdLst>
                        <a:gd name="connsiteX0" fmla="*/ 86453 w 171450"/>
                        <a:gd name="connsiteY0" fmla="*/ 38797 h 76200"/>
                        <a:gd name="connsiteX1" fmla="*/ 0 w 171450"/>
                        <a:gd name="connsiteY1" fmla="*/ 0 h 76200"/>
                        <a:gd name="connsiteX2" fmla="*/ 0 w 171450"/>
                        <a:gd name="connsiteY2" fmla="*/ 45461 h 76200"/>
                        <a:gd name="connsiteX3" fmla="*/ 86453 w 171450"/>
                        <a:gd name="connsiteY3" fmla="*/ 84258 h 76200"/>
                        <a:gd name="connsiteX4" fmla="*/ 172904 w 171450"/>
                        <a:gd name="connsiteY4" fmla="*/ 45461 h 76200"/>
                        <a:gd name="connsiteX5" fmla="*/ 172904 w 171450"/>
                        <a:gd name="connsiteY5" fmla="*/ 0 h 76200"/>
                        <a:gd name="connsiteX6" fmla="*/ 86453 w 171450"/>
                        <a:gd name="connsiteY6" fmla="*/ 38797 h 762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1450" h="76200">
                          <a:moveTo>
                            <a:pt x="86453" y="38797"/>
                          </a:moveTo>
                          <a:cubicBezTo>
                            <a:pt x="38706" y="38797"/>
                            <a:pt x="0" y="21426"/>
                            <a:pt x="0" y="0"/>
                          </a:cubicBezTo>
                          <a:lnTo>
                            <a:pt x="0" y="45461"/>
                          </a:lnTo>
                          <a:cubicBezTo>
                            <a:pt x="0" y="66888"/>
                            <a:pt x="38706" y="84258"/>
                            <a:pt x="86453" y="84258"/>
                          </a:cubicBezTo>
                          <a:cubicBezTo>
                            <a:pt x="134199" y="84258"/>
                            <a:pt x="172904" y="66887"/>
                            <a:pt x="172904" y="45461"/>
                          </a:cubicBezTo>
                          <a:lnTo>
                            <a:pt x="172904" y="0"/>
                          </a:lnTo>
                          <a:cubicBezTo>
                            <a:pt x="172904" y="21427"/>
                            <a:pt x="134199" y="38797"/>
                            <a:pt x="86453" y="38797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0" name="Freeform: Shape 249">
                      <a:extLst>
                        <a:ext uri="{FF2B5EF4-FFF2-40B4-BE49-F238E27FC236}">
                          <a16:creationId xmlns:a16="http://schemas.microsoft.com/office/drawing/2014/main" id="{BB47D2DF-ECFF-4A25-B2E1-BD4BC72D1C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93304" y="1256169"/>
                      <a:ext cx="171450" cy="76200"/>
                    </a:xfrm>
                    <a:custGeom>
                      <a:avLst/>
                      <a:gdLst>
                        <a:gd name="connsiteX0" fmla="*/ 172904 w 171450"/>
                        <a:gd name="connsiteY0" fmla="*/ 0 h 76200"/>
                        <a:gd name="connsiteX1" fmla="*/ 86453 w 171450"/>
                        <a:gd name="connsiteY1" fmla="*/ 38797 h 76200"/>
                        <a:gd name="connsiteX2" fmla="*/ 0 w 171450"/>
                        <a:gd name="connsiteY2" fmla="*/ 0 h 76200"/>
                        <a:gd name="connsiteX3" fmla="*/ 0 w 171450"/>
                        <a:gd name="connsiteY3" fmla="*/ 45461 h 76200"/>
                        <a:gd name="connsiteX4" fmla="*/ 86453 w 171450"/>
                        <a:gd name="connsiteY4" fmla="*/ 84258 h 76200"/>
                        <a:gd name="connsiteX5" fmla="*/ 172904 w 171450"/>
                        <a:gd name="connsiteY5" fmla="*/ 45461 h 76200"/>
                        <a:gd name="connsiteX6" fmla="*/ 172904 w 171450"/>
                        <a:gd name="connsiteY6" fmla="*/ 0 h 762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1450" h="76200">
                          <a:moveTo>
                            <a:pt x="172904" y="0"/>
                          </a:moveTo>
                          <a:cubicBezTo>
                            <a:pt x="172904" y="21427"/>
                            <a:pt x="134199" y="38797"/>
                            <a:pt x="86453" y="38797"/>
                          </a:cubicBezTo>
                          <a:cubicBezTo>
                            <a:pt x="38706" y="38797"/>
                            <a:pt x="0" y="21426"/>
                            <a:pt x="0" y="0"/>
                          </a:cubicBezTo>
                          <a:lnTo>
                            <a:pt x="0" y="45461"/>
                          </a:lnTo>
                          <a:cubicBezTo>
                            <a:pt x="0" y="66888"/>
                            <a:pt x="38706" y="84258"/>
                            <a:pt x="86453" y="84258"/>
                          </a:cubicBezTo>
                          <a:cubicBezTo>
                            <a:pt x="134199" y="84258"/>
                            <a:pt x="172904" y="66887"/>
                            <a:pt x="172904" y="45461"/>
                          </a:cubicBezTo>
                          <a:lnTo>
                            <a:pt x="17290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1" name="Freeform: Shape 250">
                      <a:extLst>
                        <a:ext uri="{FF2B5EF4-FFF2-40B4-BE49-F238E27FC236}">
                          <a16:creationId xmlns:a16="http://schemas.microsoft.com/office/drawing/2014/main" id="{D229BAB4-DE4E-4BA8-8807-8267446758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93304" y="1198320"/>
                      <a:ext cx="171450" cy="76200"/>
                    </a:xfrm>
                    <a:custGeom>
                      <a:avLst/>
                      <a:gdLst>
                        <a:gd name="connsiteX0" fmla="*/ 172905 w 171450"/>
                        <a:gd name="connsiteY0" fmla="*/ 38798 h 76200"/>
                        <a:gd name="connsiteX1" fmla="*/ 86453 w 171450"/>
                        <a:gd name="connsiteY1" fmla="*/ 77596 h 76200"/>
                        <a:gd name="connsiteX2" fmla="*/ 0 w 171450"/>
                        <a:gd name="connsiteY2" fmla="*/ 38798 h 76200"/>
                        <a:gd name="connsiteX3" fmla="*/ 86453 w 171450"/>
                        <a:gd name="connsiteY3" fmla="*/ 0 h 76200"/>
                        <a:gd name="connsiteX4" fmla="*/ 172905 w 171450"/>
                        <a:gd name="connsiteY4" fmla="*/ 38798 h 762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450" h="76200">
                          <a:moveTo>
                            <a:pt x="172905" y="38798"/>
                          </a:moveTo>
                          <a:cubicBezTo>
                            <a:pt x="172905" y="60226"/>
                            <a:pt x="134199" y="77596"/>
                            <a:pt x="86453" y="77596"/>
                          </a:cubicBezTo>
                          <a:cubicBezTo>
                            <a:pt x="38706" y="77596"/>
                            <a:pt x="0" y="60226"/>
                            <a:pt x="0" y="38798"/>
                          </a:cubicBezTo>
                          <a:cubicBezTo>
                            <a:pt x="0" y="17371"/>
                            <a:pt x="38706" y="0"/>
                            <a:pt x="86453" y="0"/>
                          </a:cubicBezTo>
                          <a:cubicBezTo>
                            <a:pt x="134199" y="0"/>
                            <a:pt x="172905" y="17371"/>
                            <a:pt x="172905" y="38798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2" name="Freeform: Shape 251">
                      <a:extLst>
                        <a:ext uri="{FF2B5EF4-FFF2-40B4-BE49-F238E27FC236}">
                          <a16:creationId xmlns:a16="http://schemas.microsoft.com/office/drawing/2014/main" id="{7AECC0D8-4555-4D91-A2B1-8C92D696CF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5001" y="1497076"/>
                      <a:ext cx="228600" cy="200025"/>
                    </a:xfrm>
                    <a:custGeom>
                      <a:avLst/>
                      <a:gdLst>
                        <a:gd name="connsiteX0" fmla="*/ 221075 w 228600"/>
                        <a:gd name="connsiteY0" fmla="*/ 0 h 200025"/>
                        <a:gd name="connsiteX1" fmla="*/ 9525 w 228600"/>
                        <a:gd name="connsiteY1" fmla="*/ 0 h 200025"/>
                        <a:gd name="connsiteX2" fmla="*/ 0 w 228600"/>
                        <a:gd name="connsiteY2" fmla="*/ 9525 h 200025"/>
                        <a:gd name="connsiteX3" fmla="*/ 0 w 228600"/>
                        <a:gd name="connsiteY3" fmla="*/ 147828 h 200025"/>
                        <a:gd name="connsiteX4" fmla="*/ 9525 w 228600"/>
                        <a:gd name="connsiteY4" fmla="*/ 157353 h 200025"/>
                        <a:gd name="connsiteX5" fmla="*/ 105750 w 228600"/>
                        <a:gd name="connsiteY5" fmla="*/ 157353 h 200025"/>
                        <a:gd name="connsiteX6" fmla="*/ 105750 w 228600"/>
                        <a:gd name="connsiteY6" fmla="*/ 184115 h 200025"/>
                        <a:gd name="connsiteX7" fmla="*/ 67762 w 228600"/>
                        <a:gd name="connsiteY7" fmla="*/ 184115 h 200025"/>
                        <a:gd name="connsiteX8" fmla="*/ 58237 w 228600"/>
                        <a:gd name="connsiteY8" fmla="*/ 193640 h 200025"/>
                        <a:gd name="connsiteX9" fmla="*/ 67762 w 228600"/>
                        <a:gd name="connsiteY9" fmla="*/ 203165 h 200025"/>
                        <a:gd name="connsiteX10" fmla="*/ 162794 w 228600"/>
                        <a:gd name="connsiteY10" fmla="*/ 203165 h 200025"/>
                        <a:gd name="connsiteX11" fmla="*/ 172319 w 228600"/>
                        <a:gd name="connsiteY11" fmla="*/ 193640 h 200025"/>
                        <a:gd name="connsiteX12" fmla="*/ 162794 w 228600"/>
                        <a:gd name="connsiteY12" fmla="*/ 184115 h 200025"/>
                        <a:gd name="connsiteX13" fmla="*/ 124800 w 228600"/>
                        <a:gd name="connsiteY13" fmla="*/ 184115 h 200025"/>
                        <a:gd name="connsiteX14" fmla="*/ 124800 w 228600"/>
                        <a:gd name="connsiteY14" fmla="*/ 157353 h 200025"/>
                        <a:gd name="connsiteX15" fmla="*/ 221075 w 228600"/>
                        <a:gd name="connsiteY15" fmla="*/ 157353 h 200025"/>
                        <a:gd name="connsiteX16" fmla="*/ 230600 w 228600"/>
                        <a:gd name="connsiteY16" fmla="*/ 147828 h 200025"/>
                        <a:gd name="connsiteX17" fmla="*/ 230600 w 228600"/>
                        <a:gd name="connsiteY17" fmla="*/ 9525 h 200025"/>
                        <a:gd name="connsiteX18" fmla="*/ 221075 w 228600"/>
                        <a:gd name="connsiteY18" fmla="*/ 0 h 2000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28600" h="200025">
                          <a:moveTo>
                            <a:pt x="221075" y="0"/>
                          </a:moveTo>
                          <a:lnTo>
                            <a:pt x="9525" y="0"/>
                          </a:lnTo>
                          <a:cubicBezTo>
                            <a:pt x="4191" y="0"/>
                            <a:pt x="0" y="4286"/>
                            <a:pt x="0" y="9525"/>
                          </a:cubicBezTo>
                          <a:lnTo>
                            <a:pt x="0" y="147828"/>
                          </a:lnTo>
                          <a:cubicBezTo>
                            <a:pt x="0" y="153162"/>
                            <a:pt x="4191" y="157353"/>
                            <a:pt x="9525" y="157353"/>
                          </a:cubicBezTo>
                          <a:lnTo>
                            <a:pt x="105750" y="157353"/>
                          </a:lnTo>
                          <a:lnTo>
                            <a:pt x="105750" y="184115"/>
                          </a:lnTo>
                          <a:lnTo>
                            <a:pt x="67762" y="184115"/>
                          </a:lnTo>
                          <a:cubicBezTo>
                            <a:pt x="62502" y="184115"/>
                            <a:pt x="58237" y="188381"/>
                            <a:pt x="58237" y="193640"/>
                          </a:cubicBezTo>
                          <a:cubicBezTo>
                            <a:pt x="58237" y="198900"/>
                            <a:pt x="62502" y="203165"/>
                            <a:pt x="67762" y="203165"/>
                          </a:cubicBezTo>
                          <a:lnTo>
                            <a:pt x="162794" y="203165"/>
                          </a:lnTo>
                          <a:cubicBezTo>
                            <a:pt x="168053" y="203165"/>
                            <a:pt x="172319" y="198900"/>
                            <a:pt x="172319" y="193640"/>
                          </a:cubicBezTo>
                          <a:cubicBezTo>
                            <a:pt x="172319" y="188381"/>
                            <a:pt x="168053" y="184115"/>
                            <a:pt x="162794" y="184115"/>
                          </a:cubicBezTo>
                          <a:lnTo>
                            <a:pt x="124800" y="184115"/>
                          </a:lnTo>
                          <a:lnTo>
                            <a:pt x="124800" y="157353"/>
                          </a:lnTo>
                          <a:lnTo>
                            <a:pt x="221075" y="157353"/>
                          </a:lnTo>
                          <a:cubicBezTo>
                            <a:pt x="226314" y="157353"/>
                            <a:pt x="230600" y="153162"/>
                            <a:pt x="230600" y="147828"/>
                          </a:cubicBezTo>
                          <a:lnTo>
                            <a:pt x="230600" y="9525"/>
                          </a:lnTo>
                          <a:cubicBezTo>
                            <a:pt x="230600" y="4286"/>
                            <a:pt x="226314" y="0"/>
                            <a:pt x="221075" y="0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3" name="Freeform: Shape 252">
                      <a:extLst>
                        <a:ext uri="{FF2B5EF4-FFF2-40B4-BE49-F238E27FC236}">
                          <a16:creationId xmlns:a16="http://schemas.microsoft.com/office/drawing/2014/main" id="{1FC8F5AE-4CD7-4AE7-B84C-1414917F25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3905" y="1497076"/>
                      <a:ext cx="228600" cy="200025"/>
                    </a:xfrm>
                    <a:custGeom>
                      <a:avLst/>
                      <a:gdLst>
                        <a:gd name="connsiteX0" fmla="*/ 221171 w 228600"/>
                        <a:gd name="connsiteY0" fmla="*/ 0 h 200025"/>
                        <a:gd name="connsiteX1" fmla="*/ 9525 w 228600"/>
                        <a:gd name="connsiteY1" fmla="*/ 0 h 200025"/>
                        <a:gd name="connsiteX2" fmla="*/ 0 w 228600"/>
                        <a:gd name="connsiteY2" fmla="*/ 9525 h 200025"/>
                        <a:gd name="connsiteX3" fmla="*/ 0 w 228600"/>
                        <a:gd name="connsiteY3" fmla="*/ 147828 h 200025"/>
                        <a:gd name="connsiteX4" fmla="*/ 9525 w 228600"/>
                        <a:gd name="connsiteY4" fmla="*/ 157353 h 200025"/>
                        <a:gd name="connsiteX5" fmla="*/ 105804 w 228600"/>
                        <a:gd name="connsiteY5" fmla="*/ 157353 h 200025"/>
                        <a:gd name="connsiteX6" fmla="*/ 105804 w 228600"/>
                        <a:gd name="connsiteY6" fmla="*/ 184115 h 200025"/>
                        <a:gd name="connsiteX7" fmla="*/ 67815 w 228600"/>
                        <a:gd name="connsiteY7" fmla="*/ 184115 h 200025"/>
                        <a:gd name="connsiteX8" fmla="*/ 58290 w 228600"/>
                        <a:gd name="connsiteY8" fmla="*/ 193640 h 200025"/>
                        <a:gd name="connsiteX9" fmla="*/ 67815 w 228600"/>
                        <a:gd name="connsiteY9" fmla="*/ 203165 h 200025"/>
                        <a:gd name="connsiteX10" fmla="*/ 162847 w 228600"/>
                        <a:gd name="connsiteY10" fmla="*/ 203165 h 200025"/>
                        <a:gd name="connsiteX11" fmla="*/ 172372 w 228600"/>
                        <a:gd name="connsiteY11" fmla="*/ 193640 h 200025"/>
                        <a:gd name="connsiteX12" fmla="*/ 162847 w 228600"/>
                        <a:gd name="connsiteY12" fmla="*/ 184115 h 200025"/>
                        <a:gd name="connsiteX13" fmla="*/ 124854 w 228600"/>
                        <a:gd name="connsiteY13" fmla="*/ 184115 h 200025"/>
                        <a:gd name="connsiteX14" fmla="*/ 124854 w 228600"/>
                        <a:gd name="connsiteY14" fmla="*/ 157353 h 200025"/>
                        <a:gd name="connsiteX15" fmla="*/ 221171 w 228600"/>
                        <a:gd name="connsiteY15" fmla="*/ 157353 h 200025"/>
                        <a:gd name="connsiteX16" fmla="*/ 230696 w 228600"/>
                        <a:gd name="connsiteY16" fmla="*/ 147828 h 200025"/>
                        <a:gd name="connsiteX17" fmla="*/ 230696 w 228600"/>
                        <a:gd name="connsiteY17" fmla="*/ 9525 h 200025"/>
                        <a:gd name="connsiteX18" fmla="*/ 221171 w 228600"/>
                        <a:gd name="connsiteY18" fmla="*/ 0 h 2000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28600" h="200025">
                          <a:moveTo>
                            <a:pt x="221171" y="0"/>
                          </a:moveTo>
                          <a:lnTo>
                            <a:pt x="9525" y="0"/>
                          </a:lnTo>
                          <a:cubicBezTo>
                            <a:pt x="4286" y="0"/>
                            <a:pt x="0" y="4286"/>
                            <a:pt x="0" y="9525"/>
                          </a:cubicBezTo>
                          <a:lnTo>
                            <a:pt x="0" y="147828"/>
                          </a:lnTo>
                          <a:cubicBezTo>
                            <a:pt x="0" y="153162"/>
                            <a:pt x="4286" y="157353"/>
                            <a:pt x="9525" y="157353"/>
                          </a:cubicBezTo>
                          <a:lnTo>
                            <a:pt x="105804" y="157353"/>
                          </a:lnTo>
                          <a:lnTo>
                            <a:pt x="105804" y="184115"/>
                          </a:lnTo>
                          <a:lnTo>
                            <a:pt x="67815" y="184115"/>
                          </a:lnTo>
                          <a:cubicBezTo>
                            <a:pt x="62555" y="184115"/>
                            <a:pt x="58290" y="188381"/>
                            <a:pt x="58290" y="193640"/>
                          </a:cubicBezTo>
                          <a:cubicBezTo>
                            <a:pt x="58290" y="198900"/>
                            <a:pt x="62555" y="203165"/>
                            <a:pt x="67815" y="203165"/>
                          </a:cubicBezTo>
                          <a:lnTo>
                            <a:pt x="162847" y="203165"/>
                          </a:lnTo>
                          <a:cubicBezTo>
                            <a:pt x="168107" y="203165"/>
                            <a:pt x="172372" y="198900"/>
                            <a:pt x="172372" y="193640"/>
                          </a:cubicBezTo>
                          <a:cubicBezTo>
                            <a:pt x="172372" y="188381"/>
                            <a:pt x="168107" y="184115"/>
                            <a:pt x="162847" y="184115"/>
                          </a:cubicBezTo>
                          <a:lnTo>
                            <a:pt x="124854" y="184115"/>
                          </a:lnTo>
                          <a:lnTo>
                            <a:pt x="124854" y="157353"/>
                          </a:lnTo>
                          <a:lnTo>
                            <a:pt x="221171" y="157353"/>
                          </a:lnTo>
                          <a:cubicBezTo>
                            <a:pt x="226409" y="157353"/>
                            <a:pt x="230696" y="153162"/>
                            <a:pt x="230696" y="147828"/>
                          </a:cubicBezTo>
                          <a:lnTo>
                            <a:pt x="230696" y="9525"/>
                          </a:lnTo>
                          <a:cubicBezTo>
                            <a:pt x="230696" y="4286"/>
                            <a:pt x="226409" y="0"/>
                            <a:pt x="221171" y="0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4" name="Freeform: Shape 253">
                      <a:extLst>
                        <a:ext uri="{FF2B5EF4-FFF2-40B4-BE49-F238E27FC236}">
                          <a16:creationId xmlns:a16="http://schemas.microsoft.com/office/drawing/2014/main" id="{2784D81C-2E63-48B6-A8B3-2E0FD87EBA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85243" y="1380014"/>
                      <a:ext cx="123825" cy="95250"/>
                    </a:xfrm>
                    <a:custGeom>
                      <a:avLst/>
                      <a:gdLst>
                        <a:gd name="connsiteX0" fmla="*/ 68961 w 123825"/>
                        <a:gd name="connsiteY0" fmla="*/ 23051 h 95250"/>
                        <a:gd name="connsiteX1" fmla="*/ 0 w 123825"/>
                        <a:gd name="connsiteY1" fmla="*/ 23051 h 95250"/>
                        <a:gd name="connsiteX2" fmla="*/ 0 w 123825"/>
                        <a:gd name="connsiteY2" fmla="*/ 42101 h 95250"/>
                        <a:gd name="connsiteX3" fmla="*/ 68961 w 123825"/>
                        <a:gd name="connsiteY3" fmla="*/ 42101 h 95250"/>
                        <a:gd name="connsiteX4" fmla="*/ 90392 w 123825"/>
                        <a:gd name="connsiteY4" fmla="*/ 63532 h 95250"/>
                        <a:gd name="connsiteX5" fmla="*/ 90392 w 123825"/>
                        <a:gd name="connsiteY5" fmla="*/ 98012 h 95250"/>
                        <a:gd name="connsiteX6" fmla="*/ 109442 w 123825"/>
                        <a:gd name="connsiteY6" fmla="*/ 98012 h 95250"/>
                        <a:gd name="connsiteX7" fmla="*/ 109442 w 123825"/>
                        <a:gd name="connsiteY7" fmla="*/ 63532 h 95250"/>
                        <a:gd name="connsiteX8" fmla="*/ 132588 w 123825"/>
                        <a:gd name="connsiteY8" fmla="*/ 32576 h 95250"/>
                        <a:gd name="connsiteX9" fmla="*/ 99917 w 123825"/>
                        <a:gd name="connsiteY9" fmla="*/ 0 h 95250"/>
                        <a:gd name="connsiteX10" fmla="*/ 68961 w 123825"/>
                        <a:gd name="connsiteY10" fmla="*/ 23051 h 952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23825" h="95250">
                          <a:moveTo>
                            <a:pt x="68961" y="23051"/>
                          </a:moveTo>
                          <a:lnTo>
                            <a:pt x="0" y="23051"/>
                          </a:lnTo>
                          <a:lnTo>
                            <a:pt x="0" y="42101"/>
                          </a:lnTo>
                          <a:lnTo>
                            <a:pt x="68961" y="42101"/>
                          </a:lnTo>
                          <a:cubicBezTo>
                            <a:pt x="72104" y="52388"/>
                            <a:pt x="80201" y="60389"/>
                            <a:pt x="90392" y="63532"/>
                          </a:cubicBezTo>
                          <a:lnTo>
                            <a:pt x="90392" y="98012"/>
                          </a:lnTo>
                          <a:lnTo>
                            <a:pt x="109442" y="98012"/>
                          </a:lnTo>
                          <a:lnTo>
                            <a:pt x="109442" y="63532"/>
                          </a:lnTo>
                          <a:cubicBezTo>
                            <a:pt x="122777" y="59436"/>
                            <a:pt x="132588" y="47244"/>
                            <a:pt x="132588" y="32576"/>
                          </a:cubicBezTo>
                          <a:cubicBezTo>
                            <a:pt x="132588" y="14573"/>
                            <a:pt x="117920" y="0"/>
                            <a:pt x="99917" y="0"/>
                          </a:cubicBezTo>
                          <a:cubicBezTo>
                            <a:pt x="85344" y="-1"/>
                            <a:pt x="73057" y="9716"/>
                            <a:pt x="68961" y="23051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5" name="Freeform: Shape 254">
                      <a:extLst>
                        <a:ext uri="{FF2B5EF4-FFF2-40B4-BE49-F238E27FC236}">
                          <a16:creationId xmlns:a16="http://schemas.microsoft.com/office/drawing/2014/main" id="{6CA3A901-1B32-43FC-901E-3EEE0EB78F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1771" y="1380014"/>
                      <a:ext cx="123825" cy="95250"/>
                    </a:xfrm>
                    <a:custGeom>
                      <a:avLst/>
                      <a:gdLst>
                        <a:gd name="connsiteX0" fmla="*/ 23051 w 123825"/>
                        <a:gd name="connsiteY0" fmla="*/ 63532 h 95250"/>
                        <a:gd name="connsiteX1" fmla="*/ 23051 w 123825"/>
                        <a:gd name="connsiteY1" fmla="*/ 98012 h 95250"/>
                        <a:gd name="connsiteX2" fmla="*/ 42101 w 123825"/>
                        <a:gd name="connsiteY2" fmla="*/ 98012 h 95250"/>
                        <a:gd name="connsiteX3" fmla="*/ 42101 w 123825"/>
                        <a:gd name="connsiteY3" fmla="*/ 63532 h 95250"/>
                        <a:gd name="connsiteX4" fmla="*/ 63532 w 123825"/>
                        <a:gd name="connsiteY4" fmla="*/ 42101 h 95250"/>
                        <a:gd name="connsiteX5" fmla="*/ 132493 w 123825"/>
                        <a:gd name="connsiteY5" fmla="*/ 42101 h 95250"/>
                        <a:gd name="connsiteX6" fmla="*/ 132493 w 123825"/>
                        <a:gd name="connsiteY6" fmla="*/ 23051 h 95250"/>
                        <a:gd name="connsiteX7" fmla="*/ 63532 w 123825"/>
                        <a:gd name="connsiteY7" fmla="*/ 23051 h 95250"/>
                        <a:gd name="connsiteX8" fmla="*/ 32576 w 123825"/>
                        <a:gd name="connsiteY8" fmla="*/ 0 h 95250"/>
                        <a:gd name="connsiteX9" fmla="*/ 0 w 123825"/>
                        <a:gd name="connsiteY9" fmla="*/ 32576 h 95250"/>
                        <a:gd name="connsiteX10" fmla="*/ 23051 w 123825"/>
                        <a:gd name="connsiteY10" fmla="*/ 63532 h 952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23825" h="95250">
                          <a:moveTo>
                            <a:pt x="23051" y="63532"/>
                          </a:moveTo>
                          <a:lnTo>
                            <a:pt x="23051" y="98012"/>
                          </a:lnTo>
                          <a:lnTo>
                            <a:pt x="42101" y="98012"/>
                          </a:lnTo>
                          <a:lnTo>
                            <a:pt x="42101" y="63532"/>
                          </a:lnTo>
                          <a:cubicBezTo>
                            <a:pt x="52292" y="60389"/>
                            <a:pt x="60389" y="52388"/>
                            <a:pt x="63532" y="42101"/>
                          </a:cubicBezTo>
                          <a:lnTo>
                            <a:pt x="132493" y="42101"/>
                          </a:lnTo>
                          <a:lnTo>
                            <a:pt x="132493" y="23051"/>
                          </a:lnTo>
                          <a:lnTo>
                            <a:pt x="63532" y="23051"/>
                          </a:lnTo>
                          <a:cubicBezTo>
                            <a:pt x="59436" y="9716"/>
                            <a:pt x="47149" y="0"/>
                            <a:pt x="32576" y="0"/>
                          </a:cubicBezTo>
                          <a:cubicBezTo>
                            <a:pt x="14573" y="0"/>
                            <a:pt x="0" y="14573"/>
                            <a:pt x="0" y="32576"/>
                          </a:cubicBezTo>
                          <a:cubicBezTo>
                            <a:pt x="0" y="47244"/>
                            <a:pt x="9715" y="59436"/>
                            <a:pt x="23051" y="63532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A037FEE-15AE-4752-BCEE-03CDEC7C3721}"/>
                </a:ext>
              </a:extLst>
            </p:cNvPr>
            <p:cNvGrpSpPr/>
            <p:nvPr/>
          </p:nvGrpSpPr>
          <p:grpSpPr>
            <a:xfrm>
              <a:off x="409528" y="4580003"/>
              <a:ext cx="3825827" cy="954107"/>
              <a:chOff x="546038" y="4325043"/>
              <a:chExt cx="5101102" cy="1272142"/>
            </a:xfrm>
          </p:grpSpPr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DA0F9BA7-4F94-44C0-8DB9-3D54EED01F4B}"/>
                  </a:ext>
                </a:extLst>
              </p:cNvPr>
              <p:cNvSpPr/>
              <p:nvPr/>
            </p:nvSpPr>
            <p:spPr>
              <a:xfrm>
                <a:off x="1471293" y="4325043"/>
                <a:ext cx="4175847" cy="12721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Cloud storage accommodates structured &amp; unstructured data &amp; provides business with real-time information &amp; on-demand insights</a:t>
                </a:r>
              </a:p>
            </p:txBody>
          </p:sp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CF9C730E-41A6-41E9-8CED-2A1E7CC89CD4}"/>
                  </a:ext>
                </a:extLst>
              </p:cNvPr>
              <p:cNvGrpSpPr/>
              <p:nvPr/>
            </p:nvGrpSpPr>
            <p:grpSpPr>
              <a:xfrm>
                <a:off x="546038" y="4594082"/>
                <a:ext cx="851569" cy="718663"/>
                <a:chOff x="7239546" y="3696252"/>
                <a:chExt cx="774154" cy="653330"/>
              </a:xfrm>
            </p:grpSpPr>
            <p:grpSp>
              <p:nvGrpSpPr>
                <p:cNvPr id="261" name="Group 260">
                  <a:extLst>
                    <a:ext uri="{FF2B5EF4-FFF2-40B4-BE49-F238E27FC236}">
                      <a16:creationId xmlns:a16="http://schemas.microsoft.com/office/drawing/2014/main" id="{7B958C92-852C-4C9D-A946-1F8DCDA175AE}"/>
                    </a:ext>
                  </a:extLst>
                </p:cNvPr>
                <p:cNvGrpSpPr/>
                <p:nvPr/>
              </p:nvGrpSpPr>
              <p:grpSpPr>
                <a:xfrm>
                  <a:off x="7691274" y="3696252"/>
                  <a:ext cx="322426" cy="653330"/>
                  <a:chOff x="7810626" y="2378817"/>
                  <a:chExt cx="917662" cy="1859450"/>
                </a:xfrm>
              </p:grpSpPr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AC701944-C0EB-4C7F-8125-52AF862777ED}"/>
                      </a:ext>
                    </a:extLst>
                  </p:cNvPr>
                  <p:cNvSpPr/>
                  <p:nvPr/>
                </p:nvSpPr>
                <p:spPr>
                  <a:xfrm flipH="1">
                    <a:off x="7810626" y="2378817"/>
                    <a:ext cx="557662" cy="1859450"/>
                  </a:xfrm>
                  <a:custGeom>
                    <a:avLst/>
                    <a:gdLst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  <a:gd name="connsiteX0" fmla="*/ 238125 w 329565"/>
                      <a:gd name="connsiteY0" fmla="*/ 0 h 793996"/>
                      <a:gd name="connsiteX1" fmla="*/ 200112 w 329565"/>
                      <a:gd name="connsiteY1" fmla="*/ 20633 h 793996"/>
                      <a:gd name="connsiteX2" fmla="*/ 0 w 329565"/>
                      <a:gd name="connsiteY2" fmla="*/ 396998 h 793996"/>
                      <a:gd name="connsiteX3" fmla="*/ 200112 w 329565"/>
                      <a:gd name="connsiteY3" fmla="*/ 773363 h 793996"/>
                      <a:gd name="connsiteX4" fmla="*/ 238125 w 329565"/>
                      <a:gd name="connsiteY4" fmla="*/ 793996 h 793996"/>
                      <a:gd name="connsiteX5" fmla="*/ 329565 w 329565"/>
                      <a:gd name="connsiteY5" fmla="*/ 91440 h 793996"/>
                      <a:gd name="connsiteX0" fmla="*/ 238125 w 238125"/>
                      <a:gd name="connsiteY0" fmla="*/ 0 h 793996"/>
                      <a:gd name="connsiteX1" fmla="*/ 200112 w 238125"/>
                      <a:gd name="connsiteY1" fmla="*/ 20633 h 793996"/>
                      <a:gd name="connsiteX2" fmla="*/ 0 w 238125"/>
                      <a:gd name="connsiteY2" fmla="*/ 396998 h 793996"/>
                      <a:gd name="connsiteX3" fmla="*/ 200112 w 238125"/>
                      <a:gd name="connsiteY3" fmla="*/ 773363 h 793996"/>
                      <a:gd name="connsiteX4" fmla="*/ 238125 w 238125"/>
                      <a:gd name="connsiteY4" fmla="*/ 793996 h 79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8125" h="793996">
                        <a:moveTo>
                          <a:pt x="238125" y="0"/>
                        </a:moveTo>
                        <a:lnTo>
                          <a:pt x="200112" y="20633"/>
                        </a:lnTo>
                        <a:cubicBezTo>
                          <a:pt x="79379" y="102198"/>
                          <a:pt x="0" y="240328"/>
                          <a:pt x="0" y="396998"/>
                        </a:cubicBezTo>
                        <a:cubicBezTo>
                          <a:pt x="0" y="553668"/>
                          <a:pt x="79379" y="691798"/>
                          <a:pt x="200112" y="773363"/>
                        </a:cubicBezTo>
                        <a:lnTo>
                          <a:pt x="238125" y="793996"/>
                        </a:lnTo>
                      </a:path>
                    </a:pathLst>
                  </a:custGeom>
                  <a:noFill/>
                  <a:ln w="6350"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  <a:tailEnd type="oval" w="sm" len="sm"/>
                  </a:ln>
                  <a:effectLst>
                    <a:outerShdw blurRad="63500" sx="102000" sy="102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70" name="Straight Connector 269">
                    <a:extLst>
                      <a:ext uri="{FF2B5EF4-FFF2-40B4-BE49-F238E27FC236}">
                        <a16:creationId xmlns:a16="http://schemas.microsoft.com/office/drawing/2014/main" id="{E9C84F5D-4514-4924-952D-ECB3AEB029FD}"/>
                      </a:ext>
                    </a:extLst>
                  </p:cNvPr>
                  <p:cNvCxnSpPr/>
                  <p:nvPr/>
                </p:nvCxnSpPr>
                <p:spPr>
                  <a:xfrm>
                    <a:off x="8368288" y="3308542"/>
                    <a:ext cx="360000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B126740E-996D-435F-9101-FA046FAB2A1B}"/>
                    </a:ext>
                  </a:extLst>
                </p:cNvPr>
                <p:cNvGrpSpPr/>
                <p:nvPr/>
              </p:nvGrpSpPr>
              <p:grpSpPr>
                <a:xfrm>
                  <a:off x="7239546" y="3725644"/>
                  <a:ext cx="572422" cy="594547"/>
                  <a:chOff x="7239546" y="3725644"/>
                  <a:chExt cx="572422" cy="594547"/>
                </a:xfrm>
              </p:grpSpPr>
              <p:grpSp>
                <p:nvGrpSpPr>
                  <p:cNvPr id="263" name="Group 262">
                    <a:extLst>
                      <a:ext uri="{FF2B5EF4-FFF2-40B4-BE49-F238E27FC236}">
                        <a16:creationId xmlns:a16="http://schemas.microsoft.com/office/drawing/2014/main" id="{951C162C-CFFA-4A87-8EEC-2244E04D431A}"/>
                      </a:ext>
                    </a:extLst>
                  </p:cNvPr>
                  <p:cNvGrpSpPr/>
                  <p:nvPr/>
                </p:nvGrpSpPr>
                <p:grpSpPr>
                  <a:xfrm>
                    <a:off x="7239546" y="3725644"/>
                    <a:ext cx="572422" cy="594547"/>
                    <a:chOff x="7239546" y="3725644"/>
                    <a:chExt cx="572422" cy="594547"/>
                  </a:xfrm>
                </p:grpSpPr>
                <p:sp>
                  <p:nvSpPr>
                    <p:cNvPr id="267" name="Freeform: Shape 266">
                      <a:extLst>
                        <a:ext uri="{FF2B5EF4-FFF2-40B4-BE49-F238E27FC236}">
                          <a16:creationId xmlns:a16="http://schemas.microsoft.com/office/drawing/2014/main" id="{D95A2CE1-A43B-41C7-9C16-B478D01C9B6A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514694" y="3725644"/>
                      <a:ext cx="297274" cy="594547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8" name="Oval 267">
                      <a:extLst>
                        <a:ext uri="{FF2B5EF4-FFF2-40B4-BE49-F238E27FC236}">
                          <a16:creationId xmlns:a16="http://schemas.microsoft.com/office/drawing/2014/main" id="{D419A6FC-509C-467F-AEE7-CD9C69AE03F0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7239546" y="3748722"/>
                      <a:ext cx="548389" cy="548390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6350">
                      <a:noFill/>
                      <a:prstDash val="dash"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64" name="Group 263">
                    <a:extLst>
                      <a:ext uri="{FF2B5EF4-FFF2-40B4-BE49-F238E27FC236}">
                        <a16:creationId xmlns:a16="http://schemas.microsoft.com/office/drawing/2014/main" id="{9AE99743-31EC-412C-B630-3DDDB5AC087D}"/>
                      </a:ext>
                    </a:extLst>
                  </p:cNvPr>
                  <p:cNvGrpSpPr/>
                  <p:nvPr/>
                </p:nvGrpSpPr>
                <p:grpSpPr>
                  <a:xfrm>
                    <a:off x="7331348" y="3857625"/>
                    <a:ext cx="364784" cy="330584"/>
                    <a:chOff x="5791200" y="3070860"/>
                    <a:chExt cx="609600" cy="552449"/>
                  </a:xfrm>
                  <a:solidFill>
                    <a:schemeClr val="accent2"/>
                  </a:solidFill>
                </p:grpSpPr>
                <p:sp>
                  <p:nvSpPr>
                    <p:cNvPr id="265" name="Freeform: Shape 264">
                      <a:extLst>
                        <a:ext uri="{FF2B5EF4-FFF2-40B4-BE49-F238E27FC236}">
                          <a16:creationId xmlns:a16="http://schemas.microsoft.com/office/drawing/2014/main" id="{D83BD28C-3CFC-4054-847F-75CA569DC6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91200" y="3070860"/>
                      <a:ext cx="609600" cy="352425"/>
                    </a:xfrm>
                    <a:custGeom>
                      <a:avLst/>
                      <a:gdLst>
                        <a:gd name="connsiteX0" fmla="*/ 609600 w 609600"/>
                        <a:gd name="connsiteY0" fmla="*/ 263843 h 352425"/>
                        <a:gd name="connsiteX1" fmla="*/ 513398 w 609600"/>
                        <a:gd name="connsiteY1" fmla="*/ 359093 h 352425"/>
                        <a:gd name="connsiteX2" fmla="*/ 448628 w 609600"/>
                        <a:gd name="connsiteY2" fmla="*/ 359093 h 352425"/>
                        <a:gd name="connsiteX3" fmla="*/ 448628 w 609600"/>
                        <a:gd name="connsiteY3" fmla="*/ 357188 h 352425"/>
                        <a:gd name="connsiteX4" fmla="*/ 482918 w 609600"/>
                        <a:gd name="connsiteY4" fmla="*/ 357188 h 352425"/>
                        <a:gd name="connsiteX5" fmla="*/ 511493 w 609600"/>
                        <a:gd name="connsiteY5" fmla="*/ 328613 h 352425"/>
                        <a:gd name="connsiteX6" fmla="*/ 511493 w 609600"/>
                        <a:gd name="connsiteY6" fmla="*/ 219075 h 352425"/>
                        <a:gd name="connsiteX7" fmla="*/ 482918 w 609600"/>
                        <a:gd name="connsiteY7" fmla="*/ 190500 h 352425"/>
                        <a:gd name="connsiteX8" fmla="*/ 126683 w 609600"/>
                        <a:gd name="connsiteY8" fmla="*/ 190500 h 352425"/>
                        <a:gd name="connsiteX9" fmla="*/ 98108 w 609600"/>
                        <a:gd name="connsiteY9" fmla="*/ 219075 h 352425"/>
                        <a:gd name="connsiteX10" fmla="*/ 98108 w 609600"/>
                        <a:gd name="connsiteY10" fmla="*/ 329565 h 352425"/>
                        <a:gd name="connsiteX11" fmla="*/ 126683 w 609600"/>
                        <a:gd name="connsiteY11" fmla="*/ 358140 h 352425"/>
                        <a:gd name="connsiteX12" fmla="*/ 160973 w 609600"/>
                        <a:gd name="connsiteY12" fmla="*/ 358140 h 352425"/>
                        <a:gd name="connsiteX13" fmla="*/ 160973 w 609600"/>
                        <a:gd name="connsiteY13" fmla="*/ 360045 h 352425"/>
                        <a:gd name="connsiteX14" fmla="*/ 96203 w 609600"/>
                        <a:gd name="connsiteY14" fmla="*/ 360045 h 352425"/>
                        <a:gd name="connsiteX15" fmla="*/ 0 w 609600"/>
                        <a:gd name="connsiteY15" fmla="*/ 263843 h 352425"/>
                        <a:gd name="connsiteX16" fmla="*/ 63818 w 609600"/>
                        <a:gd name="connsiteY16" fmla="*/ 173355 h 352425"/>
                        <a:gd name="connsiteX17" fmla="*/ 188595 w 609600"/>
                        <a:gd name="connsiteY17" fmla="*/ 86678 h 352425"/>
                        <a:gd name="connsiteX18" fmla="*/ 312420 w 609600"/>
                        <a:gd name="connsiteY18" fmla="*/ 0 h 352425"/>
                        <a:gd name="connsiteX19" fmla="*/ 435293 w 609600"/>
                        <a:gd name="connsiteY19" fmla="*/ 83820 h 352425"/>
                        <a:gd name="connsiteX20" fmla="*/ 538163 w 609600"/>
                        <a:gd name="connsiteY20" fmla="*/ 171450 h 352425"/>
                        <a:gd name="connsiteX21" fmla="*/ 609600 w 609600"/>
                        <a:gd name="connsiteY21" fmla="*/ 263843 h 352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09600" h="352425">
                          <a:moveTo>
                            <a:pt x="609600" y="263843"/>
                          </a:moveTo>
                          <a:cubicBezTo>
                            <a:pt x="609600" y="316230"/>
                            <a:pt x="566738" y="359093"/>
                            <a:pt x="513398" y="359093"/>
                          </a:cubicBezTo>
                          <a:lnTo>
                            <a:pt x="448628" y="359093"/>
                          </a:lnTo>
                          <a:lnTo>
                            <a:pt x="448628" y="357188"/>
                          </a:lnTo>
                          <a:lnTo>
                            <a:pt x="482918" y="357188"/>
                          </a:lnTo>
                          <a:cubicBezTo>
                            <a:pt x="498158" y="357188"/>
                            <a:pt x="511493" y="343853"/>
                            <a:pt x="511493" y="328613"/>
                          </a:cubicBezTo>
                          <a:lnTo>
                            <a:pt x="511493" y="219075"/>
                          </a:lnTo>
                          <a:cubicBezTo>
                            <a:pt x="511493" y="203835"/>
                            <a:pt x="498158" y="190500"/>
                            <a:pt x="482918" y="190500"/>
                          </a:cubicBezTo>
                          <a:lnTo>
                            <a:pt x="126683" y="190500"/>
                          </a:lnTo>
                          <a:cubicBezTo>
                            <a:pt x="110490" y="190500"/>
                            <a:pt x="98108" y="203835"/>
                            <a:pt x="98108" y="219075"/>
                          </a:cubicBezTo>
                          <a:lnTo>
                            <a:pt x="98108" y="329565"/>
                          </a:lnTo>
                          <a:cubicBezTo>
                            <a:pt x="98108" y="344805"/>
                            <a:pt x="110490" y="358140"/>
                            <a:pt x="126683" y="358140"/>
                          </a:cubicBezTo>
                          <a:lnTo>
                            <a:pt x="160973" y="358140"/>
                          </a:lnTo>
                          <a:lnTo>
                            <a:pt x="160973" y="360045"/>
                          </a:lnTo>
                          <a:lnTo>
                            <a:pt x="96203" y="360045"/>
                          </a:lnTo>
                          <a:cubicBezTo>
                            <a:pt x="42863" y="360045"/>
                            <a:pt x="0" y="317183"/>
                            <a:pt x="0" y="263843"/>
                          </a:cubicBezTo>
                          <a:cubicBezTo>
                            <a:pt x="0" y="222885"/>
                            <a:pt x="25718" y="186690"/>
                            <a:pt x="63818" y="173355"/>
                          </a:cubicBezTo>
                          <a:cubicBezTo>
                            <a:pt x="72390" y="115253"/>
                            <a:pt x="129540" y="74295"/>
                            <a:pt x="188595" y="86678"/>
                          </a:cubicBezTo>
                          <a:cubicBezTo>
                            <a:pt x="207645" y="33338"/>
                            <a:pt x="255270" y="0"/>
                            <a:pt x="312420" y="0"/>
                          </a:cubicBezTo>
                          <a:cubicBezTo>
                            <a:pt x="367665" y="0"/>
                            <a:pt x="415290" y="32385"/>
                            <a:pt x="435293" y="83820"/>
                          </a:cubicBezTo>
                          <a:cubicBezTo>
                            <a:pt x="477203" y="81915"/>
                            <a:pt x="528638" y="115253"/>
                            <a:pt x="538163" y="171450"/>
                          </a:cubicBezTo>
                          <a:cubicBezTo>
                            <a:pt x="580073" y="182880"/>
                            <a:pt x="609600" y="220980"/>
                            <a:pt x="609600" y="263843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6" name="Freeform: Shape 265">
                      <a:extLst>
                        <a:ext uri="{FF2B5EF4-FFF2-40B4-BE49-F238E27FC236}">
                          <a16:creationId xmlns:a16="http://schemas.microsoft.com/office/drawing/2014/main" id="{0AC12E58-A905-40A1-B937-15CB8F5D22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8358" y="3280409"/>
                      <a:ext cx="371475" cy="342900"/>
                    </a:xfrm>
                    <a:custGeom>
                      <a:avLst/>
                      <a:gdLst>
                        <a:gd name="connsiteX0" fmla="*/ 365760 w 371475"/>
                        <a:gd name="connsiteY0" fmla="*/ 129540 h 342900"/>
                        <a:gd name="connsiteX1" fmla="*/ 375285 w 371475"/>
                        <a:gd name="connsiteY1" fmla="*/ 120015 h 342900"/>
                        <a:gd name="connsiteX2" fmla="*/ 375285 w 371475"/>
                        <a:gd name="connsiteY2" fmla="*/ 9525 h 342900"/>
                        <a:gd name="connsiteX3" fmla="*/ 365760 w 371475"/>
                        <a:gd name="connsiteY3" fmla="*/ 0 h 342900"/>
                        <a:gd name="connsiteX4" fmla="*/ 9525 w 371475"/>
                        <a:gd name="connsiteY4" fmla="*/ 0 h 342900"/>
                        <a:gd name="connsiteX5" fmla="*/ 0 w 371475"/>
                        <a:gd name="connsiteY5" fmla="*/ 9525 h 342900"/>
                        <a:gd name="connsiteX6" fmla="*/ 0 w 371475"/>
                        <a:gd name="connsiteY6" fmla="*/ 120015 h 342900"/>
                        <a:gd name="connsiteX7" fmla="*/ 9525 w 371475"/>
                        <a:gd name="connsiteY7" fmla="*/ 129540 h 342900"/>
                        <a:gd name="connsiteX8" fmla="*/ 62865 w 371475"/>
                        <a:gd name="connsiteY8" fmla="*/ 129540 h 342900"/>
                        <a:gd name="connsiteX9" fmla="*/ 62865 w 371475"/>
                        <a:gd name="connsiteY9" fmla="*/ 179070 h 342900"/>
                        <a:gd name="connsiteX10" fmla="*/ 9525 w 371475"/>
                        <a:gd name="connsiteY10" fmla="*/ 179070 h 342900"/>
                        <a:gd name="connsiteX11" fmla="*/ 0 w 371475"/>
                        <a:gd name="connsiteY11" fmla="*/ 188595 h 342900"/>
                        <a:gd name="connsiteX12" fmla="*/ 0 w 371475"/>
                        <a:gd name="connsiteY12" fmla="*/ 298133 h 342900"/>
                        <a:gd name="connsiteX13" fmla="*/ 9525 w 371475"/>
                        <a:gd name="connsiteY13" fmla="*/ 307658 h 342900"/>
                        <a:gd name="connsiteX14" fmla="*/ 53340 w 371475"/>
                        <a:gd name="connsiteY14" fmla="*/ 307658 h 342900"/>
                        <a:gd name="connsiteX15" fmla="*/ 53340 w 371475"/>
                        <a:gd name="connsiteY15" fmla="*/ 334328 h 342900"/>
                        <a:gd name="connsiteX16" fmla="*/ 62865 w 371475"/>
                        <a:gd name="connsiteY16" fmla="*/ 343853 h 342900"/>
                        <a:gd name="connsiteX17" fmla="*/ 124777 w 371475"/>
                        <a:gd name="connsiteY17" fmla="*/ 343853 h 342900"/>
                        <a:gd name="connsiteX18" fmla="*/ 134303 w 371475"/>
                        <a:gd name="connsiteY18" fmla="*/ 334328 h 342900"/>
                        <a:gd name="connsiteX19" fmla="*/ 134303 w 371475"/>
                        <a:gd name="connsiteY19" fmla="*/ 307658 h 342900"/>
                        <a:gd name="connsiteX20" fmla="*/ 240982 w 371475"/>
                        <a:gd name="connsiteY20" fmla="*/ 307658 h 342900"/>
                        <a:gd name="connsiteX21" fmla="*/ 240982 w 371475"/>
                        <a:gd name="connsiteY21" fmla="*/ 334328 h 342900"/>
                        <a:gd name="connsiteX22" fmla="*/ 250507 w 371475"/>
                        <a:gd name="connsiteY22" fmla="*/ 343853 h 342900"/>
                        <a:gd name="connsiteX23" fmla="*/ 312420 w 371475"/>
                        <a:gd name="connsiteY23" fmla="*/ 343853 h 342900"/>
                        <a:gd name="connsiteX24" fmla="*/ 321945 w 371475"/>
                        <a:gd name="connsiteY24" fmla="*/ 334328 h 342900"/>
                        <a:gd name="connsiteX25" fmla="*/ 321945 w 371475"/>
                        <a:gd name="connsiteY25" fmla="*/ 307658 h 342900"/>
                        <a:gd name="connsiteX26" fmla="*/ 366713 w 371475"/>
                        <a:gd name="connsiteY26" fmla="*/ 307658 h 342900"/>
                        <a:gd name="connsiteX27" fmla="*/ 376238 w 371475"/>
                        <a:gd name="connsiteY27" fmla="*/ 298133 h 342900"/>
                        <a:gd name="connsiteX28" fmla="*/ 376238 w 371475"/>
                        <a:gd name="connsiteY28" fmla="*/ 188595 h 342900"/>
                        <a:gd name="connsiteX29" fmla="*/ 366713 w 371475"/>
                        <a:gd name="connsiteY29" fmla="*/ 179070 h 342900"/>
                        <a:gd name="connsiteX30" fmla="*/ 313373 w 371475"/>
                        <a:gd name="connsiteY30" fmla="*/ 179070 h 342900"/>
                        <a:gd name="connsiteX31" fmla="*/ 313373 w 371475"/>
                        <a:gd name="connsiteY31" fmla="*/ 129540 h 342900"/>
                        <a:gd name="connsiteX32" fmla="*/ 365760 w 371475"/>
                        <a:gd name="connsiteY32" fmla="*/ 129540 h 342900"/>
                        <a:gd name="connsiteX33" fmla="*/ 266700 w 371475"/>
                        <a:gd name="connsiteY33" fmla="*/ 44768 h 342900"/>
                        <a:gd name="connsiteX34" fmla="*/ 276225 w 371475"/>
                        <a:gd name="connsiteY34" fmla="*/ 35243 h 342900"/>
                        <a:gd name="connsiteX35" fmla="*/ 285750 w 371475"/>
                        <a:gd name="connsiteY35" fmla="*/ 44768 h 342900"/>
                        <a:gd name="connsiteX36" fmla="*/ 285750 w 371475"/>
                        <a:gd name="connsiteY36" fmla="*/ 84773 h 342900"/>
                        <a:gd name="connsiteX37" fmla="*/ 276225 w 371475"/>
                        <a:gd name="connsiteY37" fmla="*/ 94298 h 342900"/>
                        <a:gd name="connsiteX38" fmla="*/ 266700 w 371475"/>
                        <a:gd name="connsiteY38" fmla="*/ 84773 h 342900"/>
                        <a:gd name="connsiteX39" fmla="*/ 266700 w 371475"/>
                        <a:gd name="connsiteY39" fmla="*/ 44768 h 342900"/>
                        <a:gd name="connsiteX40" fmla="*/ 225743 w 371475"/>
                        <a:gd name="connsiteY40" fmla="*/ 44768 h 342900"/>
                        <a:gd name="connsiteX41" fmla="*/ 235268 w 371475"/>
                        <a:gd name="connsiteY41" fmla="*/ 35243 h 342900"/>
                        <a:gd name="connsiteX42" fmla="*/ 244793 w 371475"/>
                        <a:gd name="connsiteY42" fmla="*/ 44768 h 342900"/>
                        <a:gd name="connsiteX43" fmla="*/ 244793 w 371475"/>
                        <a:gd name="connsiteY43" fmla="*/ 84773 h 342900"/>
                        <a:gd name="connsiteX44" fmla="*/ 235268 w 371475"/>
                        <a:gd name="connsiteY44" fmla="*/ 94298 h 342900"/>
                        <a:gd name="connsiteX45" fmla="*/ 225743 w 371475"/>
                        <a:gd name="connsiteY45" fmla="*/ 84773 h 342900"/>
                        <a:gd name="connsiteX46" fmla="*/ 225743 w 371475"/>
                        <a:gd name="connsiteY46" fmla="*/ 44768 h 342900"/>
                        <a:gd name="connsiteX47" fmla="*/ 48577 w 371475"/>
                        <a:gd name="connsiteY47" fmla="*/ 64770 h 342900"/>
                        <a:gd name="connsiteX48" fmla="*/ 81915 w 371475"/>
                        <a:gd name="connsiteY48" fmla="*/ 31433 h 342900"/>
                        <a:gd name="connsiteX49" fmla="*/ 115252 w 371475"/>
                        <a:gd name="connsiteY49" fmla="*/ 64770 h 342900"/>
                        <a:gd name="connsiteX50" fmla="*/ 81915 w 371475"/>
                        <a:gd name="connsiteY50" fmla="*/ 98108 h 342900"/>
                        <a:gd name="connsiteX51" fmla="*/ 48577 w 371475"/>
                        <a:gd name="connsiteY51" fmla="*/ 64770 h 342900"/>
                        <a:gd name="connsiteX52" fmla="*/ 81915 w 371475"/>
                        <a:gd name="connsiteY52" fmla="*/ 277178 h 342900"/>
                        <a:gd name="connsiteX53" fmla="*/ 48577 w 371475"/>
                        <a:gd name="connsiteY53" fmla="*/ 243840 h 342900"/>
                        <a:gd name="connsiteX54" fmla="*/ 81915 w 371475"/>
                        <a:gd name="connsiteY54" fmla="*/ 210503 h 342900"/>
                        <a:gd name="connsiteX55" fmla="*/ 115252 w 371475"/>
                        <a:gd name="connsiteY55" fmla="*/ 243840 h 342900"/>
                        <a:gd name="connsiteX56" fmla="*/ 81915 w 371475"/>
                        <a:gd name="connsiteY56" fmla="*/ 277178 h 342900"/>
                        <a:gd name="connsiteX57" fmla="*/ 244793 w 371475"/>
                        <a:gd name="connsiteY57" fmla="*/ 263843 h 342900"/>
                        <a:gd name="connsiteX58" fmla="*/ 235268 w 371475"/>
                        <a:gd name="connsiteY58" fmla="*/ 273368 h 342900"/>
                        <a:gd name="connsiteX59" fmla="*/ 225743 w 371475"/>
                        <a:gd name="connsiteY59" fmla="*/ 263843 h 342900"/>
                        <a:gd name="connsiteX60" fmla="*/ 225743 w 371475"/>
                        <a:gd name="connsiteY60" fmla="*/ 223838 h 342900"/>
                        <a:gd name="connsiteX61" fmla="*/ 235268 w 371475"/>
                        <a:gd name="connsiteY61" fmla="*/ 214313 h 342900"/>
                        <a:gd name="connsiteX62" fmla="*/ 244793 w 371475"/>
                        <a:gd name="connsiteY62" fmla="*/ 223838 h 342900"/>
                        <a:gd name="connsiteX63" fmla="*/ 244793 w 371475"/>
                        <a:gd name="connsiteY63" fmla="*/ 263843 h 342900"/>
                        <a:gd name="connsiteX64" fmla="*/ 285750 w 371475"/>
                        <a:gd name="connsiteY64" fmla="*/ 263843 h 342900"/>
                        <a:gd name="connsiteX65" fmla="*/ 276225 w 371475"/>
                        <a:gd name="connsiteY65" fmla="*/ 273368 h 342900"/>
                        <a:gd name="connsiteX66" fmla="*/ 266700 w 371475"/>
                        <a:gd name="connsiteY66" fmla="*/ 263843 h 342900"/>
                        <a:gd name="connsiteX67" fmla="*/ 266700 w 371475"/>
                        <a:gd name="connsiteY67" fmla="*/ 223838 h 342900"/>
                        <a:gd name="connsiteX68" fmla="*/ 276225 w 371475"/>
                        <a:gd name="connsiteY68" fmla="*/ 214313 h 342900"/>
                        <a:gd name="connsiteX69" fmla="*/ 285750 w 371475"/>
                        <a:gd name="connsiteY69" fmla="*/ 223838 h 342900"/>
                        <a:gd name="connsiteX70" fmla="*/ 285750 w 371475"/>
                        <a:gd name="connsiteY70" fmla="*/ 263843 h 342900"/>
                        <a:gd name="connsiteX71" fmla="*/ 293370 w 371475"/>
                        <a:gd name="connsiteY71" fmla="*/ 179070 h 342900"/>
                        <a:gd name="connsiteX72" fmla="*/ 81915 w 371475"/>
                        <a:gd name="connsiteY72" fmla="*/ 179070 h 342900"/>
                        <a:gd name="connsiteX73" fmla="*/ 81915 w 371475"/>
                        <a:gd name="connsiteY73" fmla="*/ 129540 h 342900"/>
                        <a:gd name="connsiteX74" fmla="*/ 293370 w 371475"/>
                        <a:gd name="connsiteY74" fmla="*/ 129540 h 342900"/>
                        <a:gd name="connsiteX75" fmla="*/ 293370 w 371475"/>
                        <a:gd name="connsiteY75" fmla="*/ 179070 h 342900"/>
                        <a:gd name="connsiteX76" fmla="*/ 317182 w 371475"/>
                        <a:gd name="connsiteY76" fmla="*/ 214313 h 342900"/>
                        <a:gd name="connsiteX77" fmla="*/ 326707 w 371475"/>
                        <a:gd name="connsiteY77" fmla="*/ 223838 h 342900"/>
                        <a:gd name="connsiteX78" fmla="*/ 326707 w 371475"/>
                        <a:gd name="connsiteY78" fmla="*/ 263843 h 342900"/>
                        <a:gd name="connsiteX79" fmla="*/ 317182 w 371475"/>
                        <a:gd name="connsiteY79" fmla="*/ 273368 h 342900"/>
                        <a:gd name="connsiteX80" fmla="*/ 307657 w 371475"/>
                        <a:gd name="connsiteY80" fmla="*/ 263843 h 342900"/>
                        <a:gd name="connsiteX81" fmla="*/ 307657 w 371475"/>
                        <a:gd name="connsiteY81" fmla="*/ 223838 h 342900"/>
                        <a:gd name="connsiteX82" fmla="*/ 317182 w 371475"/>
                        <a:gd name="connsiteY82" fmla="*/ 214313 h 342900"/>
                        <a:gd name="connsiteX83" fmla="*/ 307657 w 371475"/>
                        <a:gd name="connsiteY83" fmla="*/ 84773 h 342900"/>
                        <a:gd name="connsiteX84" fmla="*/ 307657 w 371475"/>
                        <a:gd name="connsiteY84" fmla="*/ 44768 h 342900"/>
                        <a:gd name="connsiteX85" fmla="*/ 317182 w 371475"/>
                        <a:gd name="connsiteY85" fmla="*/ 35243 h 342900"/>
                        <a:gd name="connsiteX86" fmla="*/ 326707 w 371475"/>
                        <a:gd name="connsiteY86" fmla="*/ 44768 h 342900"/>
                        <a:gd name="connsiteX87" fmla="*/ 326707 w 371475"/>
                        <a:gd name="connsiteY87" fmla="*/ 84773 h 342900"/>
                        <a:gd name="connsiteX88" fmla="*/ 317182 w 371475"/>
                        <a:gd name="connsiteY88" fmla="*/ 94298 h 342900"/>
                        <a:gd name="connsiteX89" fmla="*/ 307657 w 371475"/>
                        <a:gd name="connsiteY89" fmla="*/ 84773 h 3429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</a:cxnLst>
                      <a:rect l="l" t="t" r="r" b="b"/>
                      <a:pathLst>
                        <a:path w="371475" h="342900">
                          <a:moveTo>
                            <a:pt x="365760" y="129540"/>
                          </a:moveTo>
                          <a:cubicBezTo>
                            <a:pt x="370523" y="129540"/>
                            <a:pt x="375285" y="124778"/>
                            <a:pt x="375285" y="120015"/>
                          </a:cubicBezTo>
                          <a:lnTo>
                            <a:pt x="375285" y="9525"/>
                          </a:lnTo>
                          <a:cubicBezTo>
                            <a:pt x="375285" y="3810"/>
                            <a:pt x="370523" y="0"/>
                            <a:pt x="365760" y="0"/>
                          </a:cubicBezTo>
                          <a:lnTo>
                            <a:pt x="9525" y="0"/>
                          </a:lnTo>
                          <a:cubicBezTo>
                            <a:pt x="3810" y="0"/>
                            <a:pt x="0" y="3810"/>
                            <a:pt x="0" y="9525"/>
                          </a:cubicBezTo>
                          <a:lnTo>
                            <a:pt x="0" y="120015"/>
                          </a:lnTo>
                          <a:cubicBezTo>
                            <a:pt x="0" y="124778"/>
                            <a:pt x="3810" y="129540"/>
                            <a:pt x="9525" y="129540"/>
                          </a:cubicBezTo>
                          <a:lnTo>
                            <a:pt x="62865" y="129540"/>
                          </a:lnTo>
                          <a:lnTo>
                            <a:pt x="62865" y="179070"/>
                          </a:lnTo>
                          <a:lnTo>
                            <a:pt x="9525" y="179070"/>
                          </a:lnTo>
                          <a:cubicBezTo>
                            <a:pt x="3810" y="179070"/>
                            <a:pt x="0" y="183833"/>
                            <a:pt x="0" y="188595"/>
                          </a:cubicBezTo>
                          <a:lnTo>
                            <a:pt x="0" y="298133"/>
                          </a:lnTo>
                          <a:cubicBezTo>
                            <a:pt x="0" y="302895"/>
                            <a:pt x="3810" y="307658"/>
                            <a:pt x="9525" y="307658"/>
                          </a:cubicBezTo>
                          <a:lnTo>
                            <a:pt x="53340" y="307658"/>
                          </a:lnTo>
                          <a:lnTo>
                            <a:pt x="53340" y="334328"/>
                          </a:lnTo>
                          <a:cubicBezTo>
                            <a:pt x="53340" y="339090"/>
                            <a:pt x="58102" y="343853"/>
                            <a:pt x="62865" y="343853"/>
                          </a:cubicBezTo>
                          <a:lnTo>
                            <a:pt x="124777" y="343853"/>
                          </a:lnTo>
                          <a:cubicBezTo>
                            <a:pt x="129540" y="343853"/>
                            <a:pt x="134303" y="339090"/>
                            <a:pt x="134303" y="334328"/>
                          </a:cubicBezTo>
                          <a:lnTo>
                            <a:pt x="134303" y="307658"/>
                          </a:lnTo>
                          <a:lnTo>
                            <a:pt x="240982" y="307658"/>
                          </a:lnTo>
                          <a:lnTo>
                            <a:pt x="240982" y="334328"/>
                          </a:lnTo>
                          <a:cubicBezTo>
                            <a:pt x="240982" y="339090"/>
                            <a:pt x="244793" y="343853"/>
                            <a:pt x="250507" y="343853"/>
                          </a:cubicBezTo>
                          <a:lnTo>
                            <a:pt x="312420" y="343853"/>
                          </a:lnTo>
                          <a:cubicBezTo>
                            <a:pt x="318135" y="343853"/>
                            <a:pt x="321945" y="339090"/>
                            <a:pt x="321945" y="334328"/>
                          </a:cubicBezTo>
                          <a:lnTo>
                            <a:pt x="321945" y="307658"/>
                          </a:lnTo>
                          <a:lnTo>
                            <a:pt x="366713" y="307658"/>
                          </a:lnTo>
                          <a:cubicBezTo>
                            <a:pt x="371475" y="307658"/>
                            <a:pt x="376238" y="302895"/>
                            <a:pt x="376238" y="298133"/>
                          </a:cubicBezTo>
                          <a:lnTo>
                            <a:pt x="376238" y="188595"/>
                          </a:lnTo>
                          <a:cubicBezTo>
                            <a:pt x="376238" y="183833"/>
                            <a:pt x="371475" y="179070"/>
                            <a:pt x="366713" y="179070"/>
                          </a:cubicBezTo>
                          <a:lnTo>
                            <a:pt x="313373" y="179070"/>
                          </a:lnTo>
                          <a:lnTo>
                            <a:pt x="313373" y="129540"/>
                          </a:lnTo>
                          <a:lnTo>
                            <a:pt x="365760" y="129540"/>
                          </a:lnTo>
                          <a:close/>
                          <a:moveTo>
                            <a:pt x="266700" y="44768"/>
                          </a:moveTo>
                          <a:cubicBezTo>
                            <a:pt x="266700" y="39053"/>
                            <a:pt x="270510" y="35243"/>
                            <a:pt x="276225" y="35243"/>
                          </a:cubicBezTo>
                          <a:cubicBezTo>
                            <a:pt x="280988" y="35243"/>
                            <a:pt x="285750" y="39053"/>
                            <a:pt x="285750" y="44768"/>
                          </a:cubicBezTo>
                          <a:lnTo>
                            <a:pt x="285750" y="84773"/>
                          </a:lnTo>
                          <a:cubicBezTo>
                            <a:pt x="285750" y="90488"/>
                            <a:pt x="280988" y="94298"/>
                            <a:pt x="276225" y="94298"/>
                          </a:cubicBezTo>
                          <a:cubicBezTo>
                            <a:pt x="270510" y="94298"/>
                            <a:pt x="266700" y="90488"/>
                            <a:pt x="266700" y="84773"/>
                          </a:cubicBezTo>
                          <a:lnTo>
                            <a:pt x="266700" y="44768"/>
                          </a:lnTo>
                          <a:close/>
                          <a:moveTo>
                            <a:pt x="225743" y="44768"/>
                          </a:moveTo>
                          <a:cubicBezTo>
                            <a:pt x="225743" y="39053"/>
                            <a:pt x="230505" y="35243"/>
                            <a:pt x="235268" y="35243"/>
                          </a:cubicBezTo>
                          <a:cubicBezTo>
                            <a:pt x="240030" y="35243"/>
                            <a:pt x="244793" y="39053"/>
                            <a:pt x="244793" y="44768"/>
                          </a:cubicBezTo>
                          <a:lnTo>
                            <a:pt x="244793" y="84773"/>
                          </a:lnTo>
                          <a:cubicBezTo>
                            <a:pt x="244793" y="90488"/>
                            <a:pt x="240030" y="94298"/>
                            <a:pt x="235268" y="94298"/>
                          </a:cubicBezTo>
                          <a:cubicBezTo>
                            <a:pt x="230505" y="94298"/>
                            <a:pt x="225743" y="90488"/>
                            <a:pt x="225743" y="84773"/>
                          </a:cubicBezTo>
                          <a:lnTo>
                            <a:pt x="225743" y="44768"/>
                          </a:lnTo>
                          <a:close/>
                          <a:moveTo>
                            <a:pt x="48577" y="64770"/>
                          </a:moveTo>
                          <a:cubicBezTo>
                            <a:pt x="48577" y="46672"/>
                            <a:pt x="63818" y="31433"/>
                            <a:pt x="81915" y="31433"/>
                          </a:cubicBezTo>
                          <a:cubicBezTo>
                            <a:pt x="100012" y="31433"/>
                            <a:pt x="115252" y="46672"/>
                            <a:pt x="115252" y="64770"/>
                          </a:cubicBezTo>
                          <a:cubicBezTo>
                            <a:pt x="115252" y="82867"/>
                            <a:pt x="100012" y="98108"/>
                            <a:pt x="81915" y="98108"/>
                          </a:cubicBezTo>
                          <a:cubicBezTo>
                            <a:pt x="63818" y="98108"/>
                            <a:pt x="48577" y="82867"/>
                            <a:pt x="48577" y="64770"/>
                          </a:cubicBezTo>
                          <a:close/>
                          <a:moveTo>
                            <a:pt x="81915" y="277178"/>
                          </a:moveTo>
                          <a:cubicBezTo>
                            <a:pt x="63818" y="277178"/>
                            <a:pt x="48577" y="261938"/>
                            <a:pt x="48577" y="243840"/>
                          </a:cubicBezTo>
                          <a:cubicBezTo>
                            <a:pt x="48577" y="225742"/>
                            <a:pt x="63818" y="210503"/>
                            <a:pt x="81915" y="210503"/>
                          </a:cubicBezTo>
                          <a:cubicBezTo>
                            <a:pt x="100012" y="210503"/>
                            <a:pt x="115252" y="225742"/>
                            <a:pt x="115252" y="243840"/>
                          </a:cubicBezTo>
                          <a:cubicBezTo>
                            <a:pt x="115252" y="261938"/>
                            <a:pt x="100012" y="277178"/>
                            <a:pt x="81915" y="277178"/>
                          </a:cubicBezTo>
                          <a:close/>
                          <a:moveTo>
                            <a:pt x="244793" y="263843"/>
                          </a:moveTo>
                          <a:cubicBezTo>
                            <a:pt x="244793" y="268605"/>
                            <a:pt x="240030" y="273368"/>
                            <a:pt x="235268" y="273368"/>
                          </a:cubicBezTo>
                          <a:cubicBezTo>
                            <a:pt x="230505" y="273368"/>
                            <a:pt x="225743" y="268605"/>
                            <a:pt x="225743" y="263843"/>
                          </a:cubicBezTo>
                          <a:lnTo>
                            <a:pt x="225743" y="223838"/>
                          </a:lnTo>
                          <a:cubicBezTo>
                            <a:pt x="225743" y="218123"/>
                            <a:pt x="230505" y="214313"/>
                            <a:pt x="235268" y="214313"/>
                          </a:cubicBezTo>
                          <a:cubicBezTo>
                            <a:pt x="240030" y="214313"/>
                            <a:pt x="244793" y="218123"/>
                            <a:pt x="244793" y="223838"/>
                          </a:cubicBezTo>
                          <a:lnTo>
                            <a:pt x="244793" y="263843"/>
                          </a:lnTo>
                          <a:close/>
                          <a:moveTo>
                            <a:pt x="285750" y="263843"/>
                          </a:moveTo>
                          <a:cubicBezTo>
                            <a:pt x="285750" y="268605"/>
                            <a:pt x="280988" y="273368"/>
                            <a:pt x="276225" y="273368"/>
                          </a:cubicBezTo>
                          <a:cubicBezTo>
                            <a:pt x="270510" y="273368"/>
                            <a:pt x="266700" y="268605"/>
                            <a:pt x="266700" y="263843"/>
                          </a:cubicBezTo>
                          <a:lnTo>
                            <a:pt x="266700" y="223838"/>
                          </a:lnTo>
                          <a:cubicBezTo>
                            <a:pt x="266700" y="218123"/>
                            <a:pt x="270510" y="214313"/>
                            <a:pt x="276225" y="214313"/>
                          </a:cubicBezTo>
                          <a:cubicBezTo>
                            <a:pt x="280988" y="214313"/>
                            <a:pt x="285750" y="218123"/>
                            <a:pt x="285750" y="223838"/>
                          </a:cubicBezTo>
                          <a:lnTo>
                            <a:pt x="285750" y="263843"/>
                          </a:lnTo>
                          <a:close/>
                          <a:moveTo>
                            <a:pt x="293370" y="179070"/>
                          </a:moveTo>
                          <a:lnTo>
                            <a:pt x="81915" y="179070"/>
                          </a:lnTo>
                          <a:lnTo>
                            <a:pt x="81915" y="129540"/>
                          </a:lnTo>
                          <a:lnTo>
                            <a:pt x="293370" y="129540"/>
                          </a:lnTo>
                          <a:lnTo>
                            <a:pt x="293370" y="179070"/>
                          </a:lnTo>
                          <a:close/>
                          <a:moveTo>
                            <a:pt x="317182" y="214313"/>
                          </a:moveTo>
                          <a:cubicBezTo>
                            <a:pt x="322898" y="214313"/>
                            <a:pt x="326707" y="218123"/>
                            <a:pt x="326707" y="223838"/>
                          </a:cubicBezTo>
                          <a:lnTo>
                            <a:pt x="326707" y="263843"/>
                          </a:lnTo>
                          <a:cubicBezTo>
                            <a:pt x="326707" y="268605"/>
                            <a:pt x="322898" y="273368"/>
                            <a:pt x="317182" y="273368"/>
                          </a:cubicBezTo>
                          <a:cubicBezTo>
                            <a:pt x="312420" y="273368"/>
                            <a:pt x="307657" y="268605"/>
                            <a:pt x="307657" y="263843"/>
                          </a:cubicBezTo>
                          <a:lnTo>
                            <a:pt x="307657" y="223838"/>
                          </a:lnTo>
                          <a:cubicBezTo>
                            <a:pt x="307657" y="218123"/>
                            <a:pt x="311468" y="214313"/>
                            <a:pt x="317182" y="214313"/>
                          </a:cubicBezTo>
                          <a:close/>
                          <a:moveTo>
                            <a:pt x="307657" y="84773"/>
                          </a:moveTo>
                          <a:lnTo>
                            <a:pt x="307657" y="44768"/>
                          </a:lnTo>
                          <a:cubicBezTo>
                            <a:pt x="307657" y="39053"/>
                            <a:pt x="312420" y="35243"/>
                            <a:pt x="317182" y="35243"/>
                          </a:cubicBezTo>
                          <a:cubicBezTo>
                            <a:pt x="322898" y="35243"/>
                            <a:pt x="326707" y="39053"/>
                            <a:pt x="326707" y="44768"/>
                          </a:cubicBezTo>
                          <a:lnTo>
                            <a:pt x="326707" y="84773"/>
                          </a:lnTo>
                          <a:cubicBezTo>
                            <a:pt x="326707" y="90488"/>
                            <a:pt x="322898" y="94298"/>
                            <a:pt x="317182" y="94298"/>
                          </a:cubicBezTo>
                          <a:cubicBezTo>
                            <a:pt x="311468" y="94298"/>
                            <a:pt x="307657" y="89535"/>
                            <a:pt x="307657" y="84773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34404453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food, dish, table, indoor&#10;&#10;Description automatically generated">
            <a:extLst>
              <a:ext uri="{FF2B5EF4-FFF2-40B4-BE49-F238E27FC236}">
                <a16:creationId xmlns:a16="http://schemas.microsoft.com/office/drawing/2014/main" id="{47E0B804-3A3A-42A3-BDD5-5366A127ACC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63" b="63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7AE9B-DC14-4CB6-B942-E3AC1F510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4FCAC-1A9F-409D-8014-7C4E29F06846}"/>
              </a:ext>
            </a:extLst>
          </p:cNvPr>
          <p:cNvGrpSpPr/>
          <p:nvPr/>
        </p:nvGrpSpPr>
        <p:grpSpPr>
          <a:xfrm>
            <a:off x="308557" y="606364"/>
            <a:ext cx="3810473" cy="5608759"/>
            <a:chOff x="2023032" y="337902"/>
            <a:chExt cx="5403324" cy="618219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43105B-F1A8-4743-BAD9-2DC883D29726}"/>
                </a:ext>
              </a:extLst>
            </p:cNvPr>
            <p:cNvSpPr/>
            <p:nvPr/>
          </p:nvSpPr>
          <p:spPr>
            <a:xfrm>
              <a:off x="2274862" y="503479"/>
              <a:ext cx="4899662" cy="5853641"/>
            </a:xfrm>
            <a:prstGeom prst="rect">
              <a:avLst/>
            </a:prstGeom>
            <a:solidFill>
              <a:schemeClr val="accent1">
                <a:alpha val="47000"/>
              </a:schemeClr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BFD1A0A-1814-473D-B61F-0BC83C620031}"/>
                </a:ext>
              </a:extLst>
            </p:cNvPr>
            <p:cNvSpPr/>
            <p:nvPr/>
          </p:nvSpPr>
          <p:spPr>
            <a:xfrm>
              <a:off x="2023032" y="337902"/>
              <a:ext cx="5403324" cy="6182196"/>
            </a:xfrm>
            <a:prstGeom prst="rect">
              <a:avLst/>
            </a:prstGeom>
            <a:noFill/>
            <a:ln w="25400" cap="flat" cmpd="sng" algn="ctr">
              <a:solidFill>
                <a:schemeClr val="bg2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8C7A6C9-8C22-4532-A60F-B3708566323B}"/>
              </a:ext>
            </a:extLst>
          </p:cNvPr>
          <p:cNvGrpSpPr/>
          <p:nvPr/>
        </p:nvGrpSpPr>
        <p:grpSpPr>
          <a:xfrm>
            <a:off x="485793" y="4472149"/>
            <a:ext cx="3456000" cy="1043530"/>
            <a:chOff x="1" y="608702"/>
            <a:chExt cx="4258377" cy="1503843"/>
          </a:xfrm>
        </p:grpSpPr>
        <p:sp>
          <p:nvSpPr>
            <p:cNvPr id="11" name="Rectangle 4">
              <a:extLst>
                <a:ext uri="{FF2B5EF4-FFF2-40B4-BE49-F238E27FC236}">
                  <a16:creationId xmlns:a16="http://schemas.microsoft.com/office/drawing/2014/main" id="{B69AFA7E-0A64-434F-805D-B06C3C6665ED}"/>
                </a:ext>
              </a:extLst>
            </p:cNvPr>
            <p:cNvSpPr/>
            <p:nvPr/>
          </p:nvSpPr>
          <p:spPr>
            <a:xfrm>
              <a:off x="1" y="608702"/>
              <a:ext cx="4258377" cy="1503843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13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C689DAB-1AEA-4150-A68E-668B13FA1E70}"/>
                </a:ext>
              </a:extLst>
            </p:cNvPr>
            <p:cNvSpPr/>
            <p:nvPr/>
          </p:nvSpPr>
          <p:spPr>
            <a:xfrm>
              <a:off x="687009" y="755192"/>
              <a:ext cx="2884360" cy="12108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Web</a:t>
              </a:r>
              <a:endPara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3791404-E47B-4D56-9FB7-C73FD6569348}"/>
              </a:ext>
            </a:extLst>
          </p:cNvPr>
          <p:cNvGrpSpPr/>
          <p:nvPr/>
        </p:nvGrpSpPr>
        <p:grpSpPr>
          <a:xfrm>
            <a:off x="4544356" y="1241805"/>
            <a:ext cx="4479755" cy="4374392"/>
            <a:chOff x="4544356" y="1241805"/>
            <a:chExt cx="4479755" cy="437439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8D67D2C-3DBB-4D94-9C92-78032256DA86}"/>
                </a:ext>
              </a:extLst>
            </p:cNvPr>
            <p:cNvGrpSpPr/>
            <p:nvPr/>
          </p:nvGrpSpPr>
          <p:grpSpPr>
            <a:xfrm>
              <a:off x="4544357" y="1241805"/>
              <a:ext cx="4479754" cy="546656"/>
              <a:chOff x="5751677" y="970679"/>
              <a:chExt cx="5035067" cy="614420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BF4D23C8-F6AC-47B8-BBDC-8D0023A3B797}"/>
                  </a:ext>
                </a:extLst>
              </p:cNvPr>
              <p:cNvSpPr/>
              <p:nvPr/>
            </p:nvSpPr>
            <p:spPr>
              <a:xfrm>
                <a:off x="6783383" y="1001147"/>
                <a:ext cx="4003361" cy="55348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The public web constitutes big data that is widespread &amp; easily accessible.</a:t>
                </a:r>
              </a:p>
            </p:txBody>
          </p: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3D06EAF9-E752-41EB-B522-F8E082C9271D}"/>
                  </a:ext>
                </a:extLst>
              </p:cNvPr>
              <p:cNvGrpSpPr/>
              <p:nvPr/>
            </p:nvGrpSpPr>
            <p:grpSpPr>
              <a:xfrm>
                <a:off x="5751677" y="970679"/>
                <a:ext cx="962576" cy="614420"/>
                <a:chOff x="6056483" y="970679"/>
                <a:chExt cx="962576" cy="614420"/>
              </a:xfrm>
            </p:grpSpPr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B94570D8-BDA9-4812-B14C-7968F3309B73}"/>
                    </a:ext>
                  </a:extLst>
                </p:cNvPr>
                <p:cNvCxnSpPr/>
                <p:nvPr/>
              </p:nvCxnSpPr>
              <p:spPr>
                <a:xfrm>
                  <a:off x="6056483" y="1277889"/>
                  <a:ext cx="288000" cy="0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prstDash val="dash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F21D0FCC-F3E5-4A35-A416-CF06F682CCD3}"/>
                    </a:ext>
                  </a:extLst>
                </p:cNvPr>
                <p:cNvGrpSpPr/>
                <p:nvPr/>
              </p:nvGrpSpPr>
              <p:grpSpPr>
                <a:xfrm>
                  <a:off x="6437916" y="970679"/>
                  <a:ext cx="581143" cy="614420"/>
                  <a:chOff x="4350784" y="1384875"/>
                  <a:chExt cx="376072" cy="397608"/>
                </a:xfrm>
              </p:grpSpPr>
              <p:grpSp>
                <p:nvGrpSpPr>
                  <p:cNvPr id="41" name="Group 40">
                    <a:extLst>
                      <a:ext uri="{FF2B5EF4-FFF2-40B4-BE49-F238E27FC236}">
                        <a16:creationId xmlns:a16="http://schemas.microsoft.com/office/drawing/2014/main" id="{D1C262FE-C39D-45DF-881C-5D75AA47961C}"/>
                      </a:ext>
                    </a:extLst>
                  </p:cNvPr>
                  <p:cNvGrpSpPr/>
                  <p:nvPr/>
                </p:nvGrpSpPr>
                <p:grpSpPr>
                  <a:xfrm>
                    <a:off x="4350784" y="1384875"/>
                    <a:ext cx="376072" cy="397608"/>
                    <a:chOff x="4350784" y="1384875"/>
                    <a:chExt cx="376072" cy="397608"/>
                  </a:xfrm>
                </p:grpSpPr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94662C35-0F9B-4F14-A009-709B3EE447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50784" y="1384875"/>
                      <a:ext cx="198805" cy="39760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4" name="Oval 43">
                      <a:extLst>
                        <a:ext uri="{FF2B5EF4-FFF2-40B4-BE49-F238E27FC236}">
                          <a16:creationId xmlns:a16="http://schemas.microsoft.com/office/drawing/2014/main" id="{8171ED22-8FE9-4EC5-A8DA-936E6E610B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73596" y="1407050"/>
                      <a:ext cx="353260" cy="353259"/>
                    </a:xfrm>
                    <a:prstGeom prst="ellipse">
                      <a:avLst/>
                    </a:prstGeom>
                    <a:solidFill>
                      <a:schemeClr val="bg2"/>
                    </a:solidFill>
                    <a:ln>
                      <a:noFill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42" name="Freeform 6">
                    <a:extLst>
                      <a:ext uri="{FF2B5EF4-FFF2-40B4-BE49-F238E27FC236}">
                        <a16:creationId xmlns:a16="http://schemas.microsoft.com/office/drawing/2014/main" id="{A5CE2559-3401-4544-A45C-1463DEB4845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439747" y="1473201"/>
                    <a:ext cx="220960" cy="220958"/>
                  </a:xfrm>
                  <a:custGeom>
                    <a:avLst/>
                    <a:gdLst>
                      <a:gd name="T0" fmla="*/ 2396 w 3360"/>
                      <a:gd name="T1" fmla="*/ 2861 h 3360"/>
                      <a:gd name="T2" fmla="*/ 2611 w 3360"/>
                      <a:gd name="T3" fmla="*/ 2799 h 3360"/>
                      <a:gd name="T4" fmla="*/ 2573 w 3360"/>
                      <a:gd name="T5" fmla="*/ 2464 h 3360"/>
                      <a:gd name="T6" fmla="*/ 1994 w 3360"/>
                      <a:gd name="T7" fmla="*/ 3015 h 3360"/>
                      <a:gd name="T8" fmla="*/ 2245 w 3360"/>
                      <a:gd name="T9" fmla="*/ 2689 h 3360"/>
                      <a:gd name="T10" fmla="*/ 1049 w 3360"/>
                      <a:gd name="T11" fmla="*/ 2543 h 3360"/>
                      <a:gd name="T12" fmla="*/ 1274 w 3360"/>
                      <a:gd name="T13" fmla="*/ 2926 h 3360"/>
                      <a:gd name="T14" fmla="*/ 1569 w 3360"/>
                      <a:gd name="T15" fmla="*/ 3122 h 3360"/>
                      <a:gd name="T16" fmla="*/ 618 w 3360"/>
                      <a:gd name="T17" fmla="*/ 2677 h 3360"/>
                      <a:gd name="T18" fmla="*/ 1052 w 3360"/>
                      <a:gd name="T19" fmla="*/ 2993 h 3360"/>
                      <a:gd name="T20" fmla="*/ 817 w 3360"/>
                      <a:gd name="T21" fmla="*/ 2551 h 3360"/>
                      <a:gd name="T22" fmla="*/ 2662 w 3360"/>
                      <a:gd name="T23" fmla="*/ 2066 h 3360"/>
                      <a:gd name="T24" fmla="*/ 3095 w 3360"/>
                      <a:gd name="T25" fmla="*/ 2023 h 3360"/>
                      <a:gd name="T26" fmla="*/ 1791 w 3360"/>
                      <a:gd name="T27" fmla="*/ 2240 h 3360"/>
                      <a:gd name="T28" fmla="*/ 2462 w 3360"/>
                      <a:gd name="T29" fmla="*/ 1791 h 3360"/>
                      <a:gd name="T30" fmla="*/ 939 w 3360"/>
                      <a:gd name="T31" fmla="*/ 2154 h 3360"/>
                      <a:gd name="T32" fmla="*/ 236 w 3360"/>
                      <a:gd name="T33" fmla="*/ 1870 h 3360"/>
                      <a:gd name="T34" fmla="*/ 729 w 3360"/>
                      <a:gd name="T35" fmla="*/ 2240 h 3360"/>
                      <a:gd name="T36" fmla="*/ 228 w 3360"/>
                      <a:gd name="T37" fmla="*/ 1791 h 3360"/>
                      <a:gd name="T38" fmla="*/ 2686 w 3360"/>
                      <a:gd name="T39" fmla="*/ 1569 h 3360"/>
                      <a:gd name="T40" fmla="*/ 3051 w 3360"/>
                      <a:gd name="T41" fmla="*/ 1191 h 3360"/>
                      <a:gd name="T42" fmla="*/ 2456 w 3360"/>
                      <a:gd name="T43" fmla="*/ 1474 h 3360"/>
                      <a:gd name="T44" fmla="*/ 956 w 3360"/>
                      <a:gd name="T45" fmla="*/ 1120 h 3360"/>
                      <a:gd name="T46" fmla="*/ 1569 w 3360"/>
                      <a:gd name="T47" fmla="*/ 1569 h 3360"/>
                      <a:gd name="T48" fmla="*/ 265 w 3360"/>
                      <a:gd name="T49" fmla="*/ 1337 h 3360"/>
                      <a:gd name="T50" fmla="*/ 687 w 3360"/>
                      <a:gd name="T51" fmla="*/ 1384 h 3360"/>
                      <a:gd name="T52" fmla="*/ 2353 w 3360"/>
                      <a:gd name="T53" fmla="*/ 430 h 3360"/>
                      <a:gd name="T54" fmla="*/ 2573 w 3360"/>
                      <a:gd name="T55" fmla="*/ 896 h 3360"/>
                      <a:gd name="T56" fmla="*/ 2611 w 3360"/>
                      <a:gd name="T57" fmla="*/ 561 h 3360"/>
                      <a:gd name="T58" fmla="*/ 971 w 3360"/>
                      <a:gd name="T59" fmla="*/ 408 h 3360"/>
                      <a:gd name="T60" fmla="*/ 559 w 3360"/>
                      <a:gd name="T61" fmla="*/ 750 h 3360"/>
                      <a:gd name="T62" fmla="*/ 886 w 3360"/>
                      <a:gd name="T63" fmla="*/ 647 h 3360"/>
                      <a:gd name="T64" fmla="*/ 1791 w 3360"/>
                      <a:gd name="T65" fmla="*/ 896 h 3360"/>
                      <a:gd name="T66" fmla="*/ 2170 w 3360"/>
                      <a:gd name="T67" fmla="*/ 543 h 3360"/>
                      <a:gd name="T68" fmla="*/ 1896 w 3360"/>
                      <a:gd name="T69" fmla="*/ 280 h 3360"/>
                      <a:gd name="T70" fmla="*/ 1414 w 3360"/>
                      <a:gd name="T71" fmla="*/ 310 h 3360"/>
                      <a:gd name="T72" fmla="*/ 1152 w 3360"/>
                      <a:gd name="T73" fmla="*/ 605 h 3360"/>
                      <a:gd name="T74" fmla="*/ 1569 w 3360"/>
                      <a:gd name="T75" fmla="*/ 238 h 3360"/>
                      <a:gd name="T76" fmla="*/ 2085 w 3360"/>
                      <a:gd name="T77" fmla="*/ 49 h 3360"/>
                      <a:gd name="T78" fmla="*/ 2612 w 3360"/>
                      <a:gd name="T79" fmla="*/ 282 h 3360"/>
                      <a:gd name="T80" fmla="*/ 3023 w 3360"/>
                      <a:gd name="T81" fmla="*/ 671 h 3360"/>
                      <a:gd name="T82" fmla="*/ 3284 w 3360"/>
                      <a:gd name="T83" fmla="*/ 1180 h 3360"/>
                      <a:gd name="T84" fmla="*/ 3360 w 3360"/>
                      <a:gd name="T85" fmla="*/ 1791 h 3360"/>
                      <a:gd name="T86" fmla="*/ 3252 w 3360"/>
                      <a:gd name="T87" fmla="*/ 2272 h 3360"/>
                      <a:gd name="T88" fmla="*/ 2964 w 3360"/>
                      <a:gd name="T89" fmla="*/ 2763 h 3360"/>
                      <a:gd name="T90" fmla="*/ 2530 w 3360"/>
                      <a:gd name="T91" fmla="*/ 3129 h 3360"/>
                      <a:gd name="T92" fmla="*/ 1990 w 3360"/>
                      <a:gd name="T93" fmla="*/ 3330 h 3360"/>
                      <a:gd name="T94" fmla="*/ 1468 w 3360"/>
                      <a:gd name="T95" fmla="*/ 3346 h 3360"/>
                      <a:gd name="T96" fmla="*/ 913 w 3360"/>
                      <a:gd name="T97" fmla="*/ 3175 h 3360"/>
                      <a:gd name="T98" fmla="*/ 459 w 3360"/>
                      <a:gd name="T99" fmla="*/ 2834 h 3360"/>
                      <a:gd name="T100" fmla="*/ 144 w 3360"/>
                      <a:gd name="T101" fmla="*/ 2360 h 3360"/>
                      <a:gd name="T102" fmla="*/ 3 w 3360"/>
                      <a:gd name="T103" fmla="*/ 1791 h 3360"/>
                      <a:gd name="T104" fmla="*/ 49 w 3360"/>
                      <a:gd name="T105" fmla="*/ 1275 h 3360"/>
                      <a:gd name="T106" fmla="*/ 282 w 3360"/>
                      <a:gd name="T107" fmla="*/ 748 h 3360"/>
                      <a:gd name="T108" fmla="*/ 671 w 3360"/>
                      <a:gd name="T109" fmla="*/ 337 h 3360"/>
                      <a:gd name="T110" fmla="*/ 1180 w 3360"/>
                      <a:gd name="T111" fmla="*/ 75 h 33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3360" h="3360">
                        <a:moveTo>
                          <a:pt x="2573" y="2464"/>
                        </a:moveTo>
                        <a:lnTo>
                          <a:pt x="2543" y="2551"/>
                        </a:lnTo>
                        <a:lnTo>
                          <a:pt x="2510" y="2634"/>
                        </a:lnTo>
                        <a:lnTo>
                          <a:pt x="2475" y="2713"/>
                        </a:lnTo>
                        <a:lnTo>
                          <a:pt x="2437" y="2790"/>
                        </a:lnTo>
                        <a:lnTo>
                          <a:pt x="2396" y="2861"/>
                        </a:lnTo>
                        <a:lnTo>
                          <a:pt x="2353" y="2929"/>
                        </a:lnTo>
                        <a:lnTo>
                          <a:pt x="2308" y="2993"/>
                        </a:lnTo>
                        <a:lnTo>
                          <a:pt x="2389" y="2952"/>
                        </a:lnTo>
                        <a:lnTo>
                          <a:pt x="2466" y="2906"/>
                        </a:lnTo>
                        <a:lnTo>
                          <a:pt x="2540" y="2855"/>
                        </a:lnTo>
                        <a:lnTo>
                          <a:pt x="2611" y="2799"/>
                        </a:lnTo>
                        <a:lnTo>
                          <a:pt x="2679" y="2740"/>
                        </a:lnTo>
                        <a:lnTo>
                          <a:pt x="2742" y="2677"/>
                        </a:lnTo>
                        <a:lnTo>
                          <a:pt x="2801" y="2610"/>
                        </a:lnTo>
                        <a:lnTo>
                          <a:pt x="2856" y="2538"/>
                        </a:lnTo>
                        <a:lnTo>
                          <a:pt x="2907" y="2464"/>
                        </a:lnTo>
                        <a:lnTo>
                          <a:pt x="2573" y="2464"/>
                        </a:lnTo>
                        <a:close/>
                        <a:moveTo>
                          <a:pt x="1791" y="2464"/>
                        </a:moveTo>
                        <a:lnTo>
                          <a:pt x="1791" y="3122"/>
                        </a:lnTo>
                        <a:lnTo>
                          <a:pt x="1844" y="3104"/>
                        </a:lnTo>
                        <a:lnTo>
                          <a:pt x="1896" y="3080"/>
                        </a:lnTo>
                        <a:lnTo>
                          <a:pt x="1946" y="3050"/>
                        </a:lnTo>
                        <a:lnTo>
                          <a:pt x="1994" y="3015"/>
                        </a:lnTo>
                        <a:lnTo>
                          <a:pt x="2040" y="2973"/>
                        </a:lnTo>
                        <a:lnTo>
                          <a:pt x="2086" y="2926"/>
                        </a:lnTo>
                        <a:lnTo>
                          <a:pt x="2129" y="2874"/>
                        </a:lnTo>
                        <a:lnTo>
                          <a:pt x="2170" y="2817"/>
                        </a:lnTo>
                        <a:lnTo>
                          <a:pt x="2208" y="2755"/>
                        </a:lnTo>
                        <a:lnTo>
                          <a:pt x="2245" y="2689"/>
                        </a:lnTo>
                        <a:lnTo>
                          <a:pt x="2280" y="2618"/>
                        </a:lnTo>
                        <a:lnTo>
                          <a:pt x="2311" y="2543"/>
                        </a:lnTo>
                        <a:lnTo>
                          <a:pt x="2341" y="2464"/>
                        </a:lnTo>
                        <a:lnTo>
                          <a:pt x="1791" y="2464"/>
                        </a:lnTo>
                        <a:close/>
                        <a:moveTo>
                          <a:pt x="1019" y="2464"/>
                        </a:moveTo>
                        <a:lnTo>
                          <a:pt x="1049" y="2543"/>
                        </a:lnTo>
                        <a:lnTo>
                          <a:pt x="1080" y="2618"/>
                        </a:lnTo>
                        <a:lnTo>
                          <a:pt x="1115" y="2689"/>
                        </a:lnTo>
                        <a:lnTo>
                          <a:pt x="1152" y="2755"/>
                        </a:lnTo>
                        <a:lnTo>
                          <a:pt x="1190" y="2817"/>
                        </a:lnTo>
                        <a:lnTo>
                          <a:pt x="1231" y="2874"/>
                        </a:lnTo>
                        <a:lnTo>
                          <a:pt x="1274" y="2926"/>
                        </a:lnTo>
                        <a:lnTo>
                          <a:pt x="1320" y="2973"/>
                        </a:lnTo>
                        <a:lnTo>
                          <a:pt x="1366" y="3015"/>
                        </a:lnTo>
                        <a:lnTo>
                          <a:pt x="1414" y="3050"/>
                        </a:lnTo>
                        <a:lnTo>
                          <a:pt x="1464" y="3080"/>
                        </a:lnTo>
                        <a:lnTo>
                          <a:pt x="1516" y="3104"/>
                        </a:lnTo>
                        <a:lnTo>
                          <a:pt x="1569" y="3122"/>
                        </a:lnTo>
                        <a:lnTo>
                          <a:pt x="1569" y="2464"/>
                        </a:lnTo>
                        <a:lnTo>
                          <a:pt x="1019" y="2464"/>
                        </a:lnTo>
                        <a:close/>
                        <a:moveTo>
                          <a:pt x="453" y="2464"/>
                        </a:moveTo>
                        <a:lnTo>
                          <a:pt x="504" y="2538"/>
                        </a:lnTo>
                        <a:lnTo>
                          <a:pt x="559" y="2610"/>
                        </a:lnTo>
                        <a:lnTo>
                          <a:pt x="618" y="2677"/>
                        </a:lnTo>
                        <a:lnTo>
                          <a:pt x="681" y="2740"/>
                        </a:lnTo>
                        <a:lnTo>
                          <a:pt x="749" y="2799"/>
                        </a:lnTo>
                        <a:lnTo>
                          <a:pt x="820" y="2855"/>
                        </a:lnTo>
                        <a:lnTo>
                          <a:pt x="894" y="2906"/>
                        </a:lnTo>
                        <a:lnTo>
                          <a:pt x="971" y="2952"/>
                        </a:lnTo>
                        <a:lnTo>
                          <a:pt x="1052" y="2993"/>
                        </a:lnTo>
                        <a:lnTo>
                          <a:pt x="1007" y="2930"/>
                        </a:lnTo>
                        <a:lnTo>
                          <a:pt x="963" y="2862"/>
                        </a:lnTo>
                        <a:lnTo>
                          <a:pt x="922" y="2790"/>
                        </a:lnTo>
                        <a:lnTo>
                          <a:pt x="885" y="2713"/>
                        </a:lnTo>
                        <a:lnTo>
                          <a:pt x="849" y="2634"/>
                        </a:lnTo>
                        <a:lnTo>
                          <a:pt x="817" y="2551"/>
                        </a:lnTo>
                        <a:lnTo>
                          <a:pt x="787" y="2464"/>
                        </a:lnTo>
                        <a:lnTo>
                          <a:pt x="453" y="2464"/>
                        </a:lnTo>
                        <a:close/>
                        <a:moveTo>
                          <a:pt x="2686" y="1791"/>
                        </a:moveTo>
                        <a:lnTo>
                          <a:pt x="2681" y="1885"/>
                        </a:lnTo>
                        <a:lnTo>
                          <a:pt x="2673" y="1976"/>
                        </a:lnTo>
                        <a:lnTo>
                          <a:pt x="2662" y="2066"/>
                        </a:lnTo>
                        <a:lnTo>
                          <a:pt x="2647" y="2154"/>
                        </a:lnTo>
                        <a:lnTo>
                          <a:pt x="2631" y="2240"/>
                        </a:lnTo>
                        <a:lnTo>
                          <a:pt x="3024" y="2240"/>
                        </a:lnTo>
                        <a:lnTo>
                          <a:pt x="3051" y="2169"/>
                        </a:lnTo>
                        <a:lnTo>
                          <a:pt x="3075" y="2096"/>
                        </a:lnTo>
                        <a:lnTo>
                          <a:pt x="3095" y="2023"/>
                        </a:lnTo>
                        <a:lnTo>
                          <a:pt x="3112" y="1947"/>
                        </a:lnTo>
                        <a:lnTo>
                          <a:pt x="3124" y="1870"/>
                        </a:lnTo>
                        <a:lnTo>
                          <a:pt x="3132" y="1791"/>
                        </a:lnTo>
                        <a:lnTo>
                          <a:pt x="2686" y="1791"/>
                        </a:lnTo>
                        <a:close/>
                        <a:moveTo>
                          <a:pt x="1791" y="1791"/>
                        </a:moveTo>
                        <a:lnTo>
                          <a:pt x="1791" y="2240"/>
                        </a:lnTo>
                        <a:lnTo>
                          <a:pt x="2404" y="2240"/>
                        </a:lnTo>
                        <a:lnTo>
                          <a:pt x="2421" y="2154"/>
                        </a:lnTo>
                        <a:lnTo>
                          <a:pt x="2437" y="2067"/>
                        </a:lnTo>
                        <a:lnTo>
                          <a:pt x="2448" y="1977"/>
                        </a:lnTo>
                        <a:lnTo>
                          <a:pt x="2457" y="1886"/>
                        </a:lnTo>
                        <a:lnTo>
                          <a:pt x="2462" y="1791"/>
                        </a:lnTo>
                        <a:lnTo>
                          <a:pt x="1791" y="1791"/>
                        </a:lnTo>
                        <a:close/>
                        <a:moveTo>
                          <a:pt x="898" y="1791"/>
                        </a:moveTo>
                        <a:lnTo>
                          <a:pt x="903" y="1886"/>
                        </a:lnTo>
                        <a:lnTo>
                          <a:pt x="912" y="1977"/>
                        </a:lnTo>
                        <a:lnTo>
                          <a:pt x="923" y="2067"/>
                        </a:lnTo>
                        <a:lnTo>
                          <a:pt x="939" y="2154"/>
                        </a:lnTo>
                        <a:lnTo>
                          <a:pt x="956" y="2240"/>
                        </a:lnTo>
                        <a:lnTo>
                          <a:pt x="1569" y="2240"/>
                        </a:lnTo>
                        <a:lnTo>
                          <a:pt x="1569" y="1791"/>
                        </a:lnTo>
                        <a:lnTo>
                          <a:pt x="898" y="1791"/>
                        </a:lnTo>
                        <a:close/>
                        <a:moveTo>
                          <a:pt x="228" y="1791"/>
                        </a:moveTo>
                        <a:lnTo>
                          <a:pt x="236" y="1870"/>
                        </a:lnTo>
                        <a:lnTo>
                          <a:pt x="248" y="1947"/>
                        </a:lnTo>
                        <a:lnTo>
                          <a:pt x="265" y="2023"/>
                        </a:lnTo>
                        <a:lnTo>
                          <a:pt x="285" y="2096"/>
                        </a:lnTo>
                        <a:lnTo>
                          <a:pt x="309" y="2169"/>
                        </a:lnTo>
                        <a:lnTo>
                          <a:pt x="336" y="2240"/>
                        </a:lnTo>
                        <a:lnTo>
                          <a:pt x="729" y="2240"/>
                        </a:lnTo>
                        <a:lnTo>
                          <a:pt x="713" y="2154"/>
                        </a:lnTo>
                        <a:lnTo>
                          <a:pt x="698" y="2066"/>
                        </a:lnTo>
                        <a:lnTo>
                          <a:pt x="687" y="1976"/>
                        </a:lnTo>
                        <a:lnTo>
                          <a:pt x="679" y="1885"/>
                        </a:lnTo>
                        <a:lnTo>
                          <a:pt x="674" y="1791"/>
                        </a:lnTo>
                        <a:lnTo>
                          <a:pt x="228" y="1791"/>
                        </a:lnTo>
                        <a:close/>
                        <a:moveTo>
                          <a:pt x="2631" y="1120"/>
                        </a:moveTo>
                        <a:lnTo>
                          <a:pt x="2647" y="1206"/>
                        </a:lnTo>
                        <a:lnTo>
                          <a:pt x="2662" y="1294"/>
                        </a:lnTo>
                        <a:lnTo>
                          <a:pt x="2673" y="1384"/>
                        </a:lnTo>
                        <a:lnTo>
                          <a:pt x="2681" y="1475"/>
                        </a:lnTo>
                        <a:lnTo>
                          <a:pt x="2686" y="1569"/>
                        </a:lnTo>
                        <a:lnTo>
                          <a:pt x="3132" y="1569"/>
                        </a:lnTo>
                        <a:lnTo>
                          <a:pt x="3124" y="1490"/>
                        </a:lnTo>
                        <a:lnTo>
                          <a:pt x="3112" y="1413"/>
                        </a:lnTo>
                        <a:lnTo>
                          <a:pt x="3095" y="1337"/>
                        </a:lnTo>
                        <a:lnTo>
                          <a:pt x="3075" y="1264"/>
                        </a:lnTo>
                        <a:lnTo>
                          <a:pt x="3051" y="1191"/>
                        </a:lnTo>
                        <a:lnTo>
                          <a:pt x="3024" y="1120"/>
                        </a:lnTo>
                        <a:lnTo>
                          <a:pt x="2631" y="1120"/>
                        </a:lnTo>
                        <a:close/>
                        <a:moveTo>
                          <a:pt x="1791" y="1120"/>
                        </a:moveTo>
                        <a:lnTo>
                          <a:pt x="1791" y="1569"/>
                        </a:lnTo>
                        <a:lnTo>
                          <a:pt x="2462" y="1569"/>
                        </a:lnTo>
                        <a:lnTo>
                          <a:pt x="2456" y="1474"/>
                        </a:lnTo>
                        <a:lnTo>
                          <a:pt x="2448" y="1383"/>
                        </a:lnTo>
                        <a:lnTo>
                          <a:pt x="2435" y="1293"/>
                        </a:lnTo>
                        <a:lnTo>
                          <a:pt x="2421" y="1206"/>
                        </a:lnTo>
                        <a:lnTo>
                          <a:pt x="2404" y="1120"/>
                        </a:lnTo>
                        <a:lnTo>
                          <a:pt x="1791" y="1120"/>
                        </a:lnTo>
                        <a:close/>
                        <a:moveTo>
                          <a:pt x="956" y="1120"/>
                        </a:moveTo>
                        <a:lnTo>
                          <a:pt x="939" y="1206"/>
                        </a:lnTo>
                        <a:lnTo>
                          <a:pt x="923" y="1293"/>
                        </a:lnTo>
                        <a:lnTo>
                          <a:pt x="912" y="1383"/>
                        </a:lnTo>
                        <a:lnTo>
                          <a:pt x="903" y="1474"/>
                        </a:lnTo>
                        <a:lnTo>
                          <a:pt x="898" y="1569"/>
                        </a:lnTo>
                        <a:lnTo>
                          <a:pt x="1569" y="1569"/>
                        </a:lnTo>
                        <a:lnTo>
                          <a:pt x="1569" y="1120"/>
                        </a:lnTo>
                        <a:lnTo>
                          <a:pt x="956" y="1120"/>
                        </a:lnTo>
                        <a:close/>
                        <a:moveTo>
                          <a:pt x="336" y="1120"/>
                        </a:moveTo>
                        <a:lnTo>
                          <a:pt x="309" y="1191"/>
                        </a:lnTo>
                        <a:lnTo>
                          <a:pt x="285" y="1264"/>
                        </a:lnTo>
                        <a:lnTo>
                          <a:pt x="265" y="1337"/>
                        </a:lnTo>
                        <a:lnTo>
                          <a:pt x="248" y="1413"/>
                        </a:lnTo>
                        <a:lnTo>
                          <a:pt x="236" y="1490"/>
                        </a:lnTo>
                        <a:lnTo>
                          <a:pt x="228" y="1569"/>
                        </a:lnTo>
                        <a:lnTo>
                          <a:pt x="674" y="1569"/>
                        </a:lnTo>
                        <a:lnTo>
                          <a:pt x="679" y="1475"/>
                        </a:lnTo>
                        <a:lnTo>
                          <a:pt x="687" y="1384"/>
                        </a:lnTo>
                        <a:lnTo>
                          <a:pt x="698" y="1294"/>
                        </a:lnTo>
                        <a:lnTo>
                          <a:pt x="713" y="1206"/>
                        </a:lnTo>
                        <a:lnTo>
                          <a:pt x="729" y="1120"/>
                        </a:lnTo>
                        <a:lnTo>
                          <a:pt x="336" y="1120"/>
                        </a:lnTo>
                        <a:close/>
                        <a:moveTo>
                          <a:pt x="2308" y="367"/>
                        </a:moveTo>
                        <a:lnTo>
                          <a:pt x="2353" y="430"/>
                        </a:lnTo>
                        <a:lnTo>
                          <a:pt x="2397" y="498"/>
                        </a:lnTo>
                        <a:lnTo>
                          <a:pt x="2438" y="570"/>
                        </a:lnTo>
                        <a:lnTo>
                          <a:pt x="2475" y="647"/>
                        </a:lnTo>
                        <a:lnTo>
                          <a:pt x="2511" y="726"/>
                        </a:lnTo>
                        <a:lnTo>
                          <a:pt x="2543" y="809"/>
                        </a:lnTo>
                        <a:lnTo>
                          <a:pt x="2573" y="896"/>
                        </a:lnTo>
                        <a:lnTo>
                          <a:pt x="2907" y="896"/>
                        </a:lnTo>
                        <a:lnTo>
                          <a:pt x="2856" y="822"/>
                        </a:lnTo>
                        <a:lnTo>
                          <a:pt x="2801" y="750"/>
                        </a:lnTo>
                        <a:lnTo>
                          <a:pt x="2742" y="683"/>
                        </a:lnTo>
                        <a:lnTo>
                          <a:pt x="2679" y="620"/>
                        </a:lnTo>
                        <a:lnTo>
                          <a:pt x="2611" y="561"/>
                        </a:lnTo>
                        <a:lnTo>
                          <a:pt x="2540" y="505"/>
                        </a:lnTo>
                        <a:lnTo>
                          <a:pt x="2466" y="454"/>
                        </a:lnTo>
                        <a:lnTo>
                          <a:pt x="2389" y="408"/>
                        </a:lnTo>
                        <a:lnTo>
                          <a:pt x="2308" y="367"/>
                        </a:lnTo>
                        <a:close/>
                        <a:moveTo>
                          <a:pt x="1052" y="367"/>
                        </a:moveTo>
                        <a:lnTo>
                          <a:pt x="971" y="408"/>
                        </a:lnTo>
                        <a:lnTo>
                          <a:pt x="894" y="454"/>
                        </a:lnTo>
                        <a:lnTo>
                          <a:pt x="820" y="505"/>
                        </a:lnTo>
                        <a:lnTo>
                          <a:pt x="749" y="561"/>
                        </a:lnTo>
                        <a:lnTo>
                          <a:pt x="681" y="620"/>
                        </a:lnTo>
                        <a:lnTo>
                          <a:pt x="618" y="683"/>
                        </a:lnTo>
                        <a:lnTo>
                          <a:pt x="559" y="750"/>
                        </a:lnTo>
                        <a:lnTo>
                          <a:pt x="504" y="822"/>
                        </a:lnTo>
                        <a:lnTo>
                          <a:pt x="453" y="896"/>
                        </a:lnTo>
                        <a:lnTo>
                          <a:pt x="788" y="896"/>
                        </a:lnTo>
                        <a:lnTo>
                          <a:pt x="818" y="809"/>
                        </a:lnTo>
                        <a:lnTo>
                          <a:pt x="850" y="726"/>
                        </a:lnTo>
                        <a:lnTo>
                          <a:pt x="886" y="647"/>
                        </a:lnTo>
                        <a:lnTo>
                          <a:pt x="923" y="570"/>
                        </a:lnTo>
                        <a:lnTo>
                          <a:pt x="964" y="498"/>
                        </a:lnTo>
                        <a:lnTo>
                          <a:pt x="1007" y="430"/>
                        </a:lnTo>
                        <a:lnTo>
                          <a:pt x="1052" y="367"/>
                        </a:lnTo>
                        <a:close/>
                        <a:moveTo>
                          <a:pt x="1791" y="238"/>
                        </a:moveTo>
                        <a:lnTo>
                          <a:pt x="1791" y="896"/>
                        </a:lnTo>
                        <a:lnTo>
                          <a:pt x="2341" y="896"/>
                        </a:lnTo>
                        <a:lnTo>
                          <a:pt x="2311" y="817"/>
                        </a:lnTo>
                        <a:lnTo>
                          <a:pt x="2280" y="742"/>
                        </a:lnTo>
                        <a:lnTo>
                          <a:pt x="2245" y="671"/>
                        </a:lnTo>
                        <a:lnTo>
                          <a:pt x="2208" y="605"/>
                        </a:lnTo>
                        <a:lnTo>
                          <a:pt x="2170" y="543"/>
                        </a:lnTo>
                        <a:lnTo>
                          <a:pt x="2129" y="486"/>
                        </a:lnTo>
                        <a:lnTo>
                          <a:pt x="2086" y="434"/>
                        </a:lnTo>
                        <a:lnTo>
                          <a:pt x="2040" y="387"/>
                        </a:lnTo>
                        <a:lnTo>
                          <a:pt x="1994" y="345"/>
                        </a:lnTo>
                        <a:lnTo>
                          <a:pt x="1946" y="310"/>
                        </a:lnTo>
                        <a:lnTo>
                          <a:pt x="1896" y="280"/>
                        </a:lnTo>
                        <a:lnTo>
                          <a:pt x="1844" y="256"/>
                        </a:lnTo>
                        <a:lnTo>
                          <a:pt x="1791" y="238"/>
                        </a:lnTo>
                        <a:close/>
                        <a:moveTo>
                          <a:pt x="1569" y="238"/>
                        </a:moveTo>
                        <a:lnTo>
                          <a:pt x="1516" y="256"/>
                        </a:lnTo>
                        <a:lnTo>
                          <a:pt x="1464" y="280"/>
                        </a:lnTo>
                        <a:lnTo>
                          <a:pt x="1414" y="310"/>
                        </a:lnTo>
                        <a:lnTo>
                          <a:pt x="1366" y="345"/>
                        </a:lnTo>
                        <a:lnTo>
                          <a:pt x="1320" y="387"/>
                        </a:lnTo>
                        <a:lnTo>
                          <a:pt x="1274" y="434"/>
                        </a:lnTo>
                        <a:lnTo>
                          <a:pt x="1231" y="486"/>
                        </a:lnTo>
                        <a:lnTo>
                          <a:pt x="1190" y="543"/>
                        </a:lnTo>
                        <a:lnTo>
                          <a:pt x="1152" y="605"/>
                        </a:lnTo>
                        <a:lnTo>
                          <a:pt x="1115" y="671"/>
                        </a:lnTo>
                        <a:lnTo>
                          <a:pt x="1080" y="742"/>
                        </a:lnTo>
                        <a:lnTo>
                          <a:pt x="1049" y="817"/>
                        </a:lnTo>
                        <a:lnTo>
                          <a:pt x="1019" y="896"/>
                        </a:lnTo>
                        <a:lnTo>
                          <a:pt x="1569" y="896"/>
                        </a:lnTo>
                        <a:lnTo>
                          <a:pt x="1569" y="238"/>
                        </a:lnTo>
                        <a:close/>
                        <a:moveTo>
                          <a:pt x="1569" y="0"/>
                        </a:moveTo>
                        <a:lnTo>
                          <a:pt x="1791" y="0"/>
                        </a:lnTo>
                        <a:lnTo>
                          <a:pt x="1791" y="3"/>
                        </a:lnTo>
                        <a:lnTo>
                          <a:pt x="1892" y="13"/>
                        </a:lnTo>
                        <a:lnTo>
                          <a:pt x="1990" y="29"/>
                        </a:lnTo>
                        <a:lnTo>
                          <a:pt x="2085" y="49"/>
                        </a:lnTo>
                        <a:lnTo>
                          <a:pt x="2180" y="75"/>
                        </a:lnTo>
                        <a:lnTo>
                          <a:pt x="2272" y="107"/>
                        </a:lnTo>
                        <a:lnTo>
                          <a:pt x="2360" y="144"/>
                        </a:lnTo>
                        <a:lnTo>
                          <a:pt x="2447" y="185"/>
                        </a:lnTo>
                        <a:lnTo>
                          <a:pt x="2530" y="231"/>
                        </a:lnTo>
                        <a:lnTo>
                          <a:pt x="2612" y="282"/>
                        </a:lnTo>
                        <a:lnTo>
                          <a:pt x="2689" y="337"/>
                        </a:lnTo>
                        <a:lnTo>
                          <a:pt x="2763" y="396"/>
                        </a:lnTo>
                        <a:lnTo>
                          <a:pt x="2834" y="459"/>
                        </a:lnTo>
                        <a:lnTo>
                          <a:pt x="2901" y="526"/>
                        </a:lnTo>
                        <a:lnTo>
                          <a:pt x="2964" y="597"/>
                        </a:lnTo>
                        <a:lnTo>
                          <a:pt x="3023" y="671"/>
                        </a:lnTo>
                        <a:lnTo>
                          <a:pt x="3078" y="748"/>
                        </a:lnTo>
                        <a:lnTo>
                          <a:pt x="3129" y="830"/>
                        </a:lnTo>
                        <a:lnTo>
                          <a:pt x="3175" y="913"/>
                        </a:lnTo>
                        <a:lnTo>
                          <a:pt x="3216" y="1000"/>
                        </a:lnTo>
                        <a:lnTo>
                          <a:pt x="3252" y="1088"/>
                        </a:lnTo>
                        <a:lnTo>
                          <a:pt x="3284" y="1180"/>
                        </a:lnTo>
                        <a:lnTo>
                          <a:pt x="3310" y="1275"/>
                        </a:lnTo>
                        <a:lnTo>
                          <a:pt x="3330" y="1370"/>
                        </a:lnTo>
                        <a:lnTo>
                          <a:pt x="3346" y="1468"/>
                        </a:lnTo>
                        <a:lnTo>
                          <a:pt x="3356" y="1569"/>
                        </a:lnTo>
                        <a:lnTo>
                          <a:pt x="3360" y="1569"/>
                        </a:lnTo>
                        <a:lnTo>
                          <a:pt x="3360" y="1791"/>
                        </a:lnTo>
                        <a:lnTo>
                          <a:pt x="3356" y="1791"/>
                        </a:lnTo>
                        <a:lnTo>
                          <a:pt x="3346" y="1892"/>
                        </a:lnTo>
                        <a:lnTo>
                          <a:pt x="3330" y="1990"/>
                        </a:lnTo>
                        <a:lnTo>
                          <a:pt x="3310" y="2085"/>
                        </a:lnTo>
                        <a:lnTo>
                          <a:pt x="3284" y="2180"/>
                        </a:lnTo>
                        <a:lnTo>
                          <a:pt x="3252" y="2272"/>
                        </a:lnTo>
                        <a:lnTo>
                          <a:pt x="3216" y="2360"/>
                        </a:lnTo>
                        <a:lnTo>
                          <a:pt x="3175" y="2447"/>
                        </a:lnTo>
                        <a:lnTo>
                          <a:pt x="3129" y="2530"/>
                        </a:lnTo>
                        <a:lnTo>
                          <a:pt x="3078" y="2612"/>
                        </a:lnTo>
                        <a:lnTo>
                          <a:pt x="3023" y="2689"/>
                        </a:lnTo>
                        <a:lnTo>
                          <a:pt x="2964" y="2763"/>
                        </a:lnTo>
                        <a:lnTo>
                          <a:pt x="2901" y="2834"/>
                        </a:lnTo>
                        <a:lnTo>
                          <a:pt x="2834" y="2901"/>
                        </a:lnTo>
                        <a:lnTo>
                          <a:pt x="2763" y="2964"/>
                        </a:lnTo>
                        <a:lnTo>
                          <a:pt x="2689" y="3023"/>
                        </a:lnTo>
                        <a:lnTo>
                          <a:pt x="2612" y="3078"/>
                        </a:lnTo>
                        <a:lnTo>
                          <a:pt x="2530" y="3129"/>
                        </a:lnTo>
                        <a:lnTo>
                          <a:pt x="2447" y="3175"/>
                        </a:lnTo>
                        <a:lnTo>
                          <a:pt x="2360" y="3216"/>
                        </a:lnTo>
                        <a:lnTo>
                          <a:pt x="2272" y="3252"/>
                        </a:lnTo>
                        <a:lnTo>
                          <a:pt x="2180" y="3284"/>
                        </a:lnTo>
                        <a:lnTo>
                          <a:pt x="2085" y="3310"/>
                        </a:lnTo>
                        <a:lnTo>
                          <a:pt x="1990" y="3330"/>
                        </a:lnTo>
                        <a:lnTo>
                          <a:pt x="1892" y="3346"/>
                        </a:lnTo>
                        <a:lnTo>
                          <a:pt x="1791" y="3356"/>
                        </a:lnTo>
                        <a:lnTo>
                          <a:pt x="1791" y="3360"/>
                        </a:lnTo>
                        <a:lnTo>
                          <a:pt x="1569" y="3360"/>
                        </a:lnTo>
                        <a:lnTo>
                          <a:pt x="1569" y="3356"/>
                        </a:lnTo>
                        <a:lnTo>
                          <a:pt x="1468" y="3346"/>
                        </a:lnTo>
                        <a:lnTo>
                          <a:pt x="1370" y="3330"/>
                        </a:lnTo>
                        <a:lnTo>
                          <a:pt x="1275" y="3310"/>
                        </a:lnTo>
                        <a:lnTo>
                          <a:pt x="1180" y="3284"/>
                        </a:lnTo>
                        <a:lnTo>
                          <a:pt x="1088" y="3252"/>
                        </a:lnTo>
                        <a:lnTo>
                          <a:pt x="1000" y="3216"/>
                        </a:lnTo>
                        <a:lnTo>
                          <a:pt x="913" y="3175"/>
                        </a:lnTo>
                        <a:lnTo>
                          <a:pt x="830" y="3129"/>
                        </a:lnTo>
                        <a:lnTo>
                          <a:pt x="748" y="3078"/>
                        </a:lnTo>
                        <a:lnTo>
                          <a:pt x="671" y="3023"/>
                        </a:lnTo>
                        <a:lnTo>
                          <a:pt x="597" y="2964"/>
                        </a:lnTo>
                        <a:lnTo>
                          <a:pt x="526" y="2901"/>
                        </a:lnTo>
                        <a:lnTo>
                          <a:pt x="459" y="2834"/>
                        </a:lnTo>
                        <a:lnTo>
                          <a:pt x="396" y="2763"/>
                        </a:lnTo>
                        <a:lnTo>
                          <a:pt x="337" y="2689"/>
                        </a:lnTo>
                        <a:lnTo>
                          <a:pt x="282" y="2612"/>
                        </a:lnTo>
                        <a:lnTo>
                          <a:pt x="231" y="2530"/>
                        </a:lnTo>
                        <a:lnTo>
                          <a:pt x="185" y="2447"/>
                        </a:lnTo>
                        <a:lnTo>
                          <a:pt x="144" y="2360"/>
                        </a:lnTo>
                        <a:lnTo>
                          <a:pt x="107" y="2272"/>
                        </a:lnTo>
                        <a:lnTo>
                          <a:pt x="75" y="2180"/>
                        </a:lnTo>
                        <a:lnTo>
                          <a:pt x="49" y="2085"/>
                        </a:lnTo>
                        <a:lnTo>
                          <a:pt x="29" y="1990"/>
                        </a:lnTo>
                        <a:lnTo>
                          <a:pt x="13" y="1892"/>
                        </a:lnTo>
                        <a:lnTo>
                          <a:pt x="3" y="1791"/>
                        </a:lnTo>
                        <a:lnTo>
                          <a:pt x="0" y="1791"/>
                        </a:lnTo>
                        <a:lnTo>
                          <a:pt x="0" y="1569"/>
                        </a:lnTo>
                        <a:lnTo>
                          <a:pt x="3" y="1569"/>
                        </a:lnTo>
                        <a:lnTo>
                          <a:pt x="13" y="1468"/>
                        </a:lnTo>
                        <a:lnTo>
                          <a:pt x="29" y="1370"/>
                        </a:lnTo>
                        <a:lnTo>
                          <a:pt x="49" y="1275"/>
                        </a:lnTo>
                        <a:lnTo>
                          <a:pt x="75" y="1180"/>
                        </a:lnTo>
                        <a:lnTo>
                          <a:pt x="107" y="1088"/>
                        </a:lnTo>
                        <a:lnTo>
                          <a:pt x="144" y="1000"/>
                        </a:lnTo>
                        <a:lnTo>
                          <a:pt x="185" y="913"/>
                        </a:lnTo>
                        <a:lnTo>
                          <a:pt x="231" y="830"/>
                        </a:lnTo>
                        <a:lnTo>
                          <a:pt x="282" y="748"/>
                        </a:lnTo>
                        <a:lnTo>
                          <a:pt x="337" y="671"/>
                        </a:lnTo>
                        <a:lnTo>
                          <a:pt x="396" y="597"/>
                        </a:lnTo>
                        <a:lnTo>
                          <a:pt x="459" y="526"/>
                        </a:lnTo>
                        <a:lnTo>
                          <a:pt x="526" y="459"/>
                        </a:lnTo>
                        <a:lnTo>
                          <a:pt x="597" y="396"/>
                        </a:lnTo>
                        <a:lnTo>
                          <a:pt x="671" y="337"/>
                        </a:lnTo>
                        <a:lnTo>
                          <a:pt x="748" y="282"/>
                        </a:lnTo>
                        <a:lnTo>
                          <a:pt x="830" y="231"/>
                        </a:lnTo>
                        <a:lnTo>
                          <a:pt x="913" y="185"/>
                        </a:lnTo>
                        <a:lnTo>
                          <a:pt x="1000" y="144"/>
                        </a:lnTo>
                        <a:lnTo>
                          <a:pt x="1088" y="107"/>
                        </a:lnTo>
                        <a:lnTo>
                          <a:pt x="1180" y="75"/>
                        </a:lnTo>
                        <a:lnTo>
                          <a:pt x="1275" y="49"/>
                        </a:lnTo>
                        <a:lnTo>
                          <a:pt x="1370" y="29"/>
                        </a:lnTo>
                        <a:lnTo>
                          <a:pt x="1468" y="13"/>
                        </a:lnTo>
                        <a:lnTo>
                          <a:pt x="1569" y="3"/>
                        </a:lnTo>
                        <a:lnTo>
                          <a:pt x="1569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C72DB2E-59A5-41C8-97ED-A119E5735959}"/>
                </a:ext>
              </a:extLst>
            </p:cNvPr>
            <p:cNvGrpSpPr/>
            <p:nvPr/>
          </p:nvGrpSpPr>
          <p:grpSpPr>
            <a:xfrm>
              <a:off x="4544358" y="2882699"/>
              <a:ext cx="4186894" cy="1092607"/>
              <a:chOff x="5751677" y="2814977"/>
              <a:chExt cx="4705903" cy="122804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042FCEBB-7E77-4032-B175-C4A29BF8E3CC}"/>
                  </a:ext>
                </a:extLst>
              </p:cNvPr>
              <p:cNvSpPr/>
              <p:nvPr/>
            </p:nvSpPr>
            <p:spPr>
              <a:xfrm>
                <a:off x="6783385" y="2814977"/>
                <a:ext cx="3674195" cy="1228046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Data on the Web or ‘Internet’ is commonly available to individuals &amp; companies alike. Moreover, web services such as Wikipedia provide free &amp; quick informational insights to everyone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E828901D-AA2C-4C4D-AE35-216ED1013DA8}"/>
                  </a:ext>
                </a:extLst>
              </p:cNvPr>
              <p:cNvGrpSpPr/>
              <p:nvPr/>
            </p:nvGrpSpPr>
            <p:grpSpPr>
              <a:xfrm>
                <a:off x="5751677" y="3121790"/>
                <a:ext cx="962576" cy="614420"/>
                <a:chOff x="6056483" y="3121790"/>
                <a:chExt cx="962576" cy="614420"/>
              </a:xfrm>
            </p:grpSpPr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B601339E-D421-4E69-AE46-D0D85DF50B47}"/>
                    </a:ext>
                  </a:extLst>
                </p:cNvPr>
                <p:cNvCxnSpPr/>
                <p:nvPr/>
              </p:nvCxnSpPr>
              <p:spPr>
                <a:xfrm>
                  <a:off x="6056483" y="3429000"/>
                  <a:ext cx="288000" cy="0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prstDash val="dash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69DD05A8-BF9F-4C47-A168-38B5129ECC23}"/>
                    </a:ext>
                  </a:extLst>
                </p:cNvPr>
                <p:cNvGrpSpPr/>
                <p:nvPr/>
              </p:nvGrpSpPr>
              <p:grpSpPr>
                <a:xfrm>
                  <a:off x="6437916" y="3121790"/>
                  <a:ext cx="581143" cy="614420"/>
                  <a:chOff x="4350784" y="1877897"/>
                  <a:chExt cx="376072" cy="397608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E081E435-6605-4456-950C-AECF4C4156B4}"/>
                      </a:ext>
                    </a:extLst>
                  </p:cNvPr>
                  <p:cNvGrpSpPr/>
                  <p:nvPr/>
                </p:nvGrpSpPr>
                <p:grpSpPr>
                  <a:xfrm>
                    <a:off x="4350784" y="1877897"/>
                    <a:ext cx="376072" cy="397608"/>
                    <a:chOff x="4350784" y="1877897"/>
                    <a:chExt cx="376072" cy="397608"/>
                  </a:xfrm>
                </p:grpSpPr>
                <p:sp>
                  <p:nvSpPr>
                    <p:cNvPr id="35" name="Freeform: Shape 34">
                      <a:extLst>
                        <a:ext uri="{FF2B5EF4-FFF2-40B4-BE49-F238E27FC236}">
                          <a16:creationId xmlns:a16="http://schemas.microsoft.com/office/drawing/2014/main" id="{3F84FE2F-7147-49D6-8473-EB06F349A7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50784" y="1877897"/>
                      <a:ext cx="198805" cy="39760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6" name="Oval 35">
                      <a:extLst>
                        <a:ext uri="{FF2B5EF4-FFF2-40B4-BE49-F238E27FC236}">
                          <a16:creationId xmlns:a16="http://schemas.microsoft.com/office/drawing/2014/main" id="{B814E3C2-6DF5-4719-9EDF-1405E27063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73596" y="1900072"/>
                      <a:ext cx="353260" cy="353259"/>
                    </a:xfrm>
                    <a:prstGeom prst="ellipse">
                      <a:avLst/>
                    </a:prstGeom>
                    <a:solidFill>
                      <a:schemeClr val="bg2"/>
                    </a:solidFill>
                    <a:ln>
                      <a:noFill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5C645E27-C29C-47EA-AC4B-FB761C2778CC}"/>
                      </a:ext>
                    </a:extLst>
                  </p:cNvPr>
                  <p:cNvGrpSpPr/>
                  <p:nvPr/>
                </p:nvGrpSpPr>
                <p:grpSpPr>
                  <a:xfrm>
                    <a:off x="4438918" y="1967665"/>
                    <a:ext cx="222616" cy="218072"/>
                    <a:chOff x="7117013" y="2870026"/>
                    <a:chExt cx="466725" cy="457200"/>
                  </a:xfrm>
                  <a:solidFill>
                    <a:schemeClr val="accent2"/>
                  </a:solidFill>
                </p:grpSpPr>
                <p:sp>
                  <p:nvSpPr>
                    <p:cNvPr id="31" name="Freeform: Shape 30">
                      <a:extLst>
                        <a:ext uri="{FF2B5EF4-FFF2-40B4-BE49-F238E27FC236}">
                          <a16:creationId xmlns:a16="http://schemas.microsoft.com/office/drawing/2014/main" id="{1098302D-9F2C-4C91-94A5-87758C13F9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44239" y="3033937"/>
                      <a:ext cx="161925" cy="57150"/>
                    </a:xfrm>
                    <a:custGeom>
                      <a:avLst/>
                      <a:gdLst>
                        <a:gd name="connsiteX0" fmla="*/ 155218 w 161925"/>
                        <a:gd name="connsiteY0" fmla="*/ 0 h 57150"/>
                        <a:gd name="connsiteX1" fmla="*/ 9525 w 161925"/>
                        <a:gd name="connsiteY1" fmla="*/ 0 h 57150"/>
                        <a:gd name="connsiteX2" fmla="*/ 0 w 161925"/>
                        <a:gd name="connsiteY2" fmla="*/ 9525 h 57150"/>
                        <a:gd name="connsiteX3" fmla="*/ 0 w 161925"/>
                        <a:gd name="connsiteY3" fmla="*/ 53648 h 57150"/>
                        <a:gd name="connsiteX4" fmla="*/ 9525 w 161925"/>
                        <a:gd name="connsiteY4" fmla="*/ 63173 h 57150"/>
                        <a:gd name="connsiteX5" fmla="*/ 155218 w 161925"/>
                        <a:gd name="connsiteY5" fmla="*/ 63173 h 57150"/>
                        <a:gd name="connsiteX6" fmla="*/ 164743 w 161925"/>
                        <a:gd name="connsiteY6" fmla="*/ 53648 h 57150"/>
                        <a:gd name="connsiteX7" fmla="*/ 164743 w 161925"/>
                        <a:gd name="connsiteY7" fmla="*/ 9525 h 57150"/>
                        <a:gd name="connsiteX8" fmla="*/ 155218 w 161925"/>
                        <a:gd name="connsiteY8" fmla="*/ 0 h 57150"/>
                        <a:gd name="connsiteX9" fmla="*/ 145693 w 161925"/>
                        <a:gd name="connsiteY9" fmla="*/ 44123 h 57150"/>
                        <a:gd name="connsiteX10" fmla="*/ 19050 w 161925"/>
                        <a:gd name="connsiteY10" fmla="*/ 44123 h 57150"/>
                        <a:gd name="connsiteX11" fmla="*/ 19050 w 161925"/>
                        <a:gd name="connsiteY11" fmla="*/ 19050 h 57150"/>
                        <a:gd name="connsiteX12" fmla="*/ 145693 w 161925"/>
                        <a:gd name="connsiteY12" fmla="*/ 19050 h 57150"/>
                        <a:gd name="connsiteX13" fmla="*/ 145693 w 161925"/>
                        <a:gd name="connsiteY13" fmla="*/ 44123 h 57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61925" h="57150">
                          <a:moveTo>
                            <a:pt x="155218" y="0"/>
                          </a:moveTo>
                          <a:lnTo>
                            <a:pt x="9525" y="0"/>
                          </a:lnTo>
                          <a:cubicBezTo>
                            <a:pt x="4260" y="0"/>
                            <a:pt x="0" y="4265"/>
                            <a:pt x="0" y="9525"/>
                          </a:cubicBezTo>
                          <a:lnTo>
                            <a:pt x="0" y="53648"/>
                          </a:lnTo>
                          <a:cubicBezTo>
                            <a:pt x="0" y="58908"/>
                            <a:pt x="4260" y="63173"/>
                            <a:pt x="9525" y="63173"/>
                          </a:cubicBezTo>
                          <a:lnTo>
                            <a:pt x="155218" y="63173"/>
                          </a:lnTo>
                          <a:cubicBezTo>
                            <a:pt x="160483" y="63173"/>
                            <a:pt x="164743" y="58908"/>
                            <a:pt x="164743" y="53648"/>
                          </a:cubicBezTo>
                          <a:lnTo>
                            <a:pt x="164743" y="9525"/>
                          </a:lnTo>
                          <a:cubicBezTo>
                            <a:pt x="164743" y="4265"/>
                            <a:pt x="160483" y="0"/>
                            <a:pt x="155218" y="0"/>
                          </a:cubicBezTo>
                          <a:close/>
                          <a:moveTo>
                            <a:pt x="145693" y="44123"/>
                          </a:moveTo>
                          <a:lnTo>
                            <a:pt x="19050" y="44123"/>
                          </a:lnTo>
                          <a:lnTo>
                            <a:pt x="19050" y="19050"/>
                          </a:lnTo>
                          <a:lnTo>
                            <a:pt x="145693" y="19050"/>
                          </a:lnTo>
                          <a:lnTo>
                            <a:pt x="145693" y="44123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2" name="Freeform: Shape 31">
                      <a:extLst>
                        <a:ext uri="{FF2B5EF4-FFF2-40B4-BE49-F238E27FC236}">
                          <a16:creationId xmlns:a16="http://schemas.microsoft.com/office/drawing/2014/main" id="{2E1247F3-CD04-4943-AF9B-1EE9252CA7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44239" y="3112816"/>
                      <a:ext cx="161925" cy="57150"/>
                    </a:xfrm>
                    <a:custGeom>
                      <a:avLst/>
                      <a:gdLst>
                        <a:gd name="connsiteX0" fmla="*/ 155218 w 161925"/>
                        <a:gd name="connsiteY0" fmla="*/ 0 h 57150"/>
                        <a:gd name="connsiteX1" fmla="*/ 9525 w 161925"/>
                        <a:gd name="connsiteY1" fmla="*/ 0 h 57150"/>
                        <a:gd name="connsiteX2" fmla="*/ 0 w 161925"/>
                        <a:gd name="connsiteY2" fmla="*/ 9525 h 57150"/>
                        <a:gd name="connsiteX3" fmla="*/ 0 w 161925"/>
                        <a:gd name="connsiteY3" fmla="*/ 53648 h 57150"/>
                        <a:gd name="connsiteX4" fmla="*/ 9525 w 161925"/>
                        <a:gd name="connsiteY4" fmla="*/ 63173 h 57150"/>
                        <a:gd name="connsiteX5" fmla="*/ 155218 w 161925"/>
                        <a:gd name="connsiteY5" fmla="*/ 63173 h 57150"/>
                        <a:gd name="connsiteX6" fmla="*/ 164743 w 161925"/>
                        <a:gd name="connsiteY6" fmla="*/ 53648 h 57150"/>
                        <a:gd name="connsiteX7" fmla="*/ 164743 w 161925"/>
                        <a:gd name="connsiteY7" fmla="*/ 9525 h 57150"/>
                        <a:gd name="connsiteX8" fmla="*/ 155218 w 161925"/>
                        <a:gd name="connsiteY8" fmla="*/ 0 h 57150"/>
                        <a:gd name="connsiteX9" fmla="*/ 145693 w 161925"/>
                        <a:gd name="connsiteY9" fmla="*/ 44123 h 57150"/>
                        <a:gd name="connsiteX10" fmla="*/ 19050 w 161925"/>
                        <a:gd name="connsiteY10" fmla="*/ 44123 h 57150"/>
                        <a:gd name="connsiteX11" fmla="*/ 19050 w 161925"/>
                        <a:gd name="connsiteY11" fmla="*/ 19050 h 57150"/>
                        <a:gd name="connsiteX12" fmla="*/ 145693 w 161925"/>
                        <a:gd name="connsiteY12" fmla="*/ 19050 h 57150"/>
                        <a:gd name="connsiteX13" fmla="*/ 145693 w 161925"/>
                        <a:gd name="connsiteY13" fmla="*/ 44123 h 57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61925" h="57150">
                          <a:moveTo>
                            <a:pt x="155218" y="0"/>
                          </a:moveTo>
                          <a:lnTo>
                            <a:pt x="9525" y="0"/>
                          </a:lnTo>
                          <a:cubicBezTo>
                            <a:pt x="4260" y="0"/>
                            <a:pt x="0" y="4264"/>
                            <a:pt x="0" y="9525"/>
                          </a:cubicBezTo>
                          <a:lnTo>
                            <a:pt x="0" y="53648"/>
                          </a:lnTo>
                          <a:cubicBezTo>
                            <a:pt x="0" y="58907"/>
                            <a:pt x="4260" y="63173"/>
                            <a:pt x="9525" y="63173"/>
                          </a:cubicBezTo>
                          <a:lnTo>
                            <a:pt x="155218" y="63173"/>
                          </a:lnTo>
                          <a:cubicBezTo>
                            <a:pt x="160483" y="63173"/>
                            <a:pt x="164743" y="58907"/>
                            <a:pt x="164743" y="53648"/>
                          </a:cubicBezTo>
                          <a:lnTo>
                            <a:pt x="164743" y="9525"/>
                          </a:lnTo>
                          <a:cubicBezTo>
                            <a:pt x="164743" y="4264"/>
                            <a:pt x="160483" y="0"/>
                            <a:pt x="155218" y="0"/>
                          </a:cubicBezTo>
                          <a:close/>
                          <a:moveTo>
                            <a:pt x="145693" y="44123"/>
                          </a:moveTo>
                          <a:lnTo>
                            <a:pt x="19050" y="44123"/>
                          </a:lnTo>
                          <a:lnTo>
                            <a:pt x="19050" y="19050"/>
                          </a:lnTo>
                          <a:lnTo>
                            <a:pt x="145693" y="19050"/>
                          </a:lnTo>
                          <a:lnTo>
                            <a:pt x="145693" y="44123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3" name="Freeform: Shape 32">
                      <a:extLst>
                        <a:ext uri="{FF2B5EF4-FFF2-40B4-BE49-F238E27FC236}">
                          <a16:creationId xmlns:a16="http://schemas.microsoft.com/office/drawing/2014/main" id="{7735BA77-DD2E-4F07-A3D2-5136245E6A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301" y="3210443"/>
                      <a:ext cx="57150" cy="57150"/>
                    </a:xfrm>
                    <a:custGeom>
                      <a:avLst/>
                      <a:gdLst>
                        <a:gd name="connsiteX0" fmla="*/ 32314 w 57150"/>
                        <a:gd name="connsiteY0" fmla="*/ 0 h 57150"/>
                        <a:gd name="connsiteX1" fmla="*/ 0 w 57150"/>
                        <a:gd name="connsiteY1" fmla="*/ 32318 h 57150"/>
                        <a:gd name="connsiteX2" fmla="*/ 32314 w 57150"/>
                        <a:gd name="connsiteY2" fmla="*/ 64633 h 57150"/>
                        <a:gd name="connsiteX3" fmla="*/ 64628 w 57150"/>
                        <a:gd name="connsiteY3" fmla="*/ 32318 h 57150"/>
                        <a:gd name="connsiteX4" fmla="*/ 32314 w 57150"/>
                        <a:gd name="connsiteY4" fmla="*/ 0 h 57150"/>
                        <a:gd name="connsiteX5" fmla="*/ 32314 w 57150"/>
                        <a:gd name="connsiteY5" fmla="*/ 45583 h 57150"/>
                        <a:gd name="connsiteX6" fmla="*/ 19050 w 57150"/>
                        <a:gd name="connsiteY6" fmla="*/ 32318 h 57150"/>
                        <a:gd name="connsiteX7" fmla="*/ 32314 w 57150"/>
                        <a:gd name="connsiteY7" fmla="*/ 19050 h 57150"/>
                        <a:gd name="connsiteX8" fmla="*/ 45578 w 57150"/>
                        <a:gd name="connsiteY8" fmla="*/ 32318 h 57150"/>
                        <a:gd name="connsiteX9" fmla="*/ 32314 w 57150"/>
                        <a:gd name="connsiteY9" fmla="*/ 45583 h 57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7150" h="57150">
                          <a:moveTo>
                            <a:pt x="32314" y="0"/>
                          </a:moveTo>
                          <a:cubicBezTo>
                            <a:pt x="14491" y="0"/>
                            <a:pt x="0" y="14496"/>
                            <a:pt x="0" y="32318"/>
                          </a:cubicBezTo>
                          <a:cubicBezTo>
                            <a:pt x="0" y="50136"/>
                            <a:pt x="14491" y="64633"/>
                            <a:pt x="32314" y="64633"/>
                          </a:cubicBezTo>
                          <a:cubicBezTo>
                            <a:pt x="50136" y="64633"/>
                            <a:pt x="64628" y="50136"/>
                            <a:pt x="64628" y="32318"/>
                          </a:cubicBezTo>
                          <a:cubicBezTo>
                            <a:pt x="64628" y="14496"/>
                            <a:pt x="50136" y="0"/>
                            <a:pt x="32314" y="0"/>
                          </a:cubicBezTo>
                          <a:close/>
                          <a:moveTo>
                            <a:pt x="32314" y="45583"/>
                          </a:moveTo>
                          <a:cubicBezTo>
                            <a:pt x="25003" y="45583"/>
                            <a:pt x="19050" y="39634"/>
                            <a:pt x="19050" y="32318"/>
                          </a:cubicBezTo>
                          <a:cubicBezTo>
                            <a:pt x="19050" y="25003"/>
                            <a:pt x="25003" y="19050"/>
                            <a:pt x="32314" y="19050"/>
                          </a:cubicBezTo>
                          <a:cubicBezTo>
                            <a:pt x="39625" y="19050"/>
                            <a:pt x="45578" y="25003"/>
                            <a:pt x="45578" y="32318"/>
                          </a:cubicBezTo>
                          <a:cubicBezTo>
                            <a:pt x="45578" y="39634"/>
                            <a:pt x="39625" y="45583"/>
                            <a:pt x="32314" y="45583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4" name="Freeform: Shape 33">
                      <a:extLst>
                        <a:ext uri="{FF2B5EF4-FFF2-40B4-BE49-F238E27FC236}">
                          <a16:creationId xmlns:a16="http://schemas.microsoft.com/office/drawing/2014/main" id="{3253E505-6CEA-43FB-82DB-9D43216D09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17013" y="2870026"/>
                      <a:ext cx="466725" cy="457200"/>
                    </a:xfrm>
                    <a:custGeom>
                      <a:avLst/>
                      <a:gdLst>
                        <a:gd name="connsiteX0" fmla="*/ 466689 w 466725"/>
                        <a:gd name="connsiteY0" fmla="*/ 114545 h 457200"/>
                        <a:gd name="connsiteX1" fmla="*/ 449136 w 466725"/>
                        <a:gd name="connsiteY1" fmla="*/ 53997 h 457200"/>
                        <a:gd name="connsiteX2" fmla="*/ 448648 w 466725"/>
                        <a:gd name="connsiteY2" fmla="*/ 53192 h 457200"/>
                        <a:gd name="connsiteX3" fmla="*/ 351997 w 466725"/>
                        <a:gd name="connsiteY3" fmla="*/ 0 h 457200"/>
                        <a:gd name="connsiteX4" fmla="*/ 237288 w 466725"/>
                        <a:gd name="connsiteY4" fmla="*/ 114705 h 457200"/>
                        <a:gd name="connsiteX5" fmla="*/ 342490 w 466725"/>
                        <a:gd name="connsiteY5" fmla="*/ 228923 h 457200"/>
                        <a:gd name="connsiteX6" fmla="*/ 342490 w 466725"/>
                        <a:gd name="connsiteY6" fmla="*/ 323859 h 457200"/>
                        <a:gd name="connsiteX7" fmla="*/ 219196 w 466725"/>
                        <a:gd name="connsiteY7" fmla="*/ 323859 h 457200"/>
                        <a:gd name="connsiteX8" fmla="*/ 219196 w 466725"/>
                        <a:gd name="connsiteY8" fmla="*/ 123415 h 457200"/>
                        <a:gd name="connsiteX9" fmla="*/ 209671 w 466725"/>
                        <a:gd name="connsiteY9" fmla="*/ 113890 h 457200"/>
                        <a:gd name="connsiteX10" fmla="*/ 9525 w 466725"/>
                        <a:gd name="connsiteY10" fmla="*/ 113890 h 457200"/>
                        <a:gd name="connsiteX11" fmla="*/ 0 w 466725"/>
                        <a:gd name="connsiteY11" fmla="*/ 123415 h 457200"/>
                        <a:gd name="connsiteX12" fmla="*/ 0 w 466725"/>
                        <a:gd name="connsiteY12" fmla="*/ 456609 h 457200"/>
                        <a:gd name="connsiteX13" fmla="*/ 9525 w 466725"/>
                        <a:gd name="connsiteY13" fmla="*/ 466134 h 457200"/>
                        <a:gd name="connsiteX14" fmla="*/ 209671 w 466725"/>
                        <a:gd name="connsiteY14" fmla="*/ 466134 h 457200"/>
                        <a:gd name="connsiteX15" fmla="*/ 219196 w 466725"/>
                        <a:gd name="connsiteY15" fmla="*/ 456609 h 457200"/>
                        <a:gd name="connsiteX16" fmla="*/ 219196 w 466725"/>
                        <a:gd name="connsiteY16" fmla="*/ 342909 h 457200"/>
                        <a:gd name="connsiteX17" fmla="*/ 352015 w 466725"/>
                        <a:gd name="connsiteY17" fmla="*/ 342909 h 457200"/>
                        <a:gd name="connsiteX18" fmla="*/ 361540 w 466725"/>
                        <a:gd name="connsiteY18" fmla="*/ 333384 h 457200"/>
                        <a:gd name="connsiteX19" fmla="*/ 361540 w 466725"/>
                        <a:gd name="connsiteY19" fmla="*/ 228921 h 457200"/>
                        <a:gd name="connsiteX20" fmla="*/ 448924 w 466725"/>
                        <a:gd name="connsiteY20" fmla="*/ 175760 h 457200"/>
                        <a:gd name="connsiteX21" fmla="*/ 449064 w 466725"/>
                        <a:gd name="connsiteY21" fmla="*/ 175530 h 457200"/>
                        <a:gd name="connsiteX22" fmla="*/ 466687 w 466725"/>
                        <a:gd name="connsiteY22" fmla="*/ 114914 h 457200"/>
                        <a:gd name="connsiteX23" fmla="*/ 466725 w 466725"/>
                        <a:gd name="connsiteY23" fmla="*/ 114723 h 457200"/>
                        <a:gd name="connsiteX24" fmla="*/ 466689 w 466725"/>
                        <a:gd name="connsiteY24" fmla="*/ 114545 h 457200"/>
                        <a:gd name="connsiteX25" fmla="*/ 200146 w 466725"/>
                        <a:gd name="connsiteY25" fmla="*/ 447084 h 457200"/>
                        <a:gd name="connsiteX26" fmla="*/ 19050 w 466725"/>
                        <a:gd name="connsiteY26" fmla="*/ 447084 h 457200"/>
                        <a:gd name="connsiteX27" fmla="*/ 19050 w 466725"/>
                        <a:gd name="connsiteY27" fmla="*/ 132940 h 457200"/>
                        <a:gd name="connsiteX28" fmla="*/ 200146 w 466725"/>
                        <a:gd name="connsiteY28" fmla="*/ 132940 h 457200"/>
                        <a:gd name="connsiteX29" fmla="*/ 200146 w 466725"/>
                        <a:gd name="connsiteY29" fmla="*/ 447084 h 457200"/>
                        <a:gd name="connsiteX30" fmla="*/ 434827 w 466725"/>
                        <a:gd name="connsiteY30" fmla="*/ 162330 h 457200"/>
                        <a:gd name="connsiteX31" fmla="*/ 403310 w 466725"/>
                        <a:gd name="connsiteY31" fmla="*/ 162330 h 457200"/>
                        <a:gd name="connsiteX32" fmla="*/ 407839 w 466725"/>
                        <a:gd name="connsiteY32" fmla="*/ 124248 h 457200"/>
                        <a:gd name="connsiteX33" fmla="*/ 447164 w 466725"/>
                        <a:gd name="connsiteY33" fmla="*/ 124248 h 457200"/>
                        <a:gd name="connsiteX34" fmla="*/ 434827 w 466725"/>
                        <a:gd name="connsiteY34" fmla="*/ 162330 h 457200"/>
                        <a:gd name="connsiteX35" fmla="*/ 351997 w 466725"/>
                        <a:gd name="connsiteY35" fmla="*/ 210355 h 457200"/>
                        <a:gd name="connsiteX36" fmla="*/ 326305 w 466725"/>
                        <a:gd name="connsiteY36" fmla="*/ 181380 h 457200"/>
                        <a:gd name="connsiteX37" fmla="*/ 377690 w 466725"/>
                        <a:gd name="connsiteY37" fmla="*/ 181380 h 457200"/>
                        <a:gd name="connsiteX38" fmla="*/ 351997 w 466725"/>
                        <a:gd name="connsiteY38" fmla="*/ 210355 h 457200"/>
                        <a:gd name="connsiteX39" fmla="*/ 320357 w 466725"/>
                        <a:gd name="connsiteY39" fmla="*/ 162330 h 457200"/>
                        <a:gd name="connsiteX40" fmla="*/ 315197 w 466725"/>
                        <a:gd name="connsiteY40" fmla="*/ 124248 h 457200"/>
                        <a:gd name="connsiteX41" fmla="*/ 388797 w 466725"/>
                        <a:gd name="connsiteY41" fmla="*/ 124248 h 457200"/>
                        <a:gd name="connsiteX42" fmla="*/ 383637 w 466725"/>
                        <a:gd name="connsiteY42" fmla="*/ 162330 h 457200"/>
                        <a:gd name="connsiteX43" fmla="*/ 320357 w 466725"/>
                        <a:gd name="connsiteY43" fmla="*/ 162330 h 457200"/>
                        <a:gd name="connsiteX44" fmla="*/ 256822 w 466725"/>
                        <a:gd name="connsiteY44" fmla="*/ 124248 h 457200"/>
                        <a:gd name="connsiteX45" fmla="*/ 296156 w 466725"/>
                        <a:gd name="connsiteY45" fmla="*/ 124248 h 457200"/>
                        <a:gd name="connsiteX46" fmla="*/ 300684 w 466725"/>
                        <a:gd name="connsiteY46" fmla="*/ 162330 h 457200"/>
                        <a:gd name="connsiteX47" fmla="*/ 269159 w 466725"/>
                        <a:gd name="connsiteY47" fmla="*/ 162330 h 457200"/>
                        <a:gd name="connsiteX48" fmla="*/ 256822 w 466725"/>
                        <a:gd name="connsiteY48" fmla="*/ 124248 h 457200"/>
                        <a:gd name="connsiteX49" fmla="*/ 269135 w 466725"/>
                        <a:gd name="connsiteY49" fmla="*/ 67117 h 457200"/>
                        <a:gd name="connsiteX50" fmla="*/ 300676 w 466725"/>
                        <a:gd name="connsiteY50" fmla="*/ 67117 h 457200"/>
                        <a:gd name="connsiteX51" fmla="*/ 296154 w 466725"/>
                        <a:gd name="connsiteY51" fmla="*/ 105198 h 457200"/>
                        <a:gd name="connsiteX52" fmla="*/ 256819 w 466725"/>
                        <a:gd name="connsiteY52" fmla="*/ 105198 h 457200"/>
                        <a:gd name="connsiteX53" fmla="*/ 269135 w 466725"/>
                        <a:gd name="connsiteY53" fmla="*/ 67117 h 457200"/>
                        <a:gd name="connsiteX54" fmla="*/ 351997 w 466725"/>
                        <a:gd name="connsiteY54" fmla="*/ 19050 h 457200"/>
                        <a:gd name="connsiteX55" fmla="*/ 377705 w 466725"/>
                        <a:gd name="connsiteY55" fmla="*/ 48067 h 457200"/>
                        <a:gd name="connsiteX56" fmla="*/ 326289 w 466725"/>
                        <a:gd name="connsiteY56" fmla="*/ 48067 h 457200"/>
                        <a:gd name="connsiteX57" fmla="*/ 351997 w 466725"/>
                        <a:gd name="connsiteY57" fmla="*/ 19050 h 457200"/>
                        <a:gd name="connsiteX58" fmla="*/ 383647 w 466725"/>
                        <a:gd name="connsiteY58" fmla="*/ 67117 h 457200"/>
                        <a:gd name="connsiteX59" fmla="*/ 388798 w 466725"/>
                        <a:gd name="connsiteY59" fmla="*/ 105198 h 457200"/>
                        <a:gd name="connsiteX60" fmla="*/ 315197 w 466725"/>
                        <a:gd name="connsiteY60" fmla="*/ 105198 h 457200"/>
                        <a:gd name="connsiteX61" fmla="*/ 320348 w 466725"/>
                        <a:gd name="connsiteY61" fmla="*/ 67117 h 457200"/>
                        <a:gd name="connsiteX62" fmla="*/ 383647 w 466725"/>
                        <a:gd name="connsiteY62" fmla="*/ 67117 h 457200"/>
                        <a:gd name="connsiteX63" fmla="*/ 407840 w 466725"/>
                        <a:gd name="connsiteY63" fmla="*/ 105198 h 457200"/>
                        <a:gd name="connsiteX64" fmla="*/ 403319 w 466725"/>
                        <a:gd name="connsiteY64" fmla="*/ 67117 h 457200"/>
                        <a:gd name="connsiteX65" fmla="*/ 434852 w 466725"/>
                        <a:gd name="connsiteY65" fmla="*/ 67117 h 457200"/>
                        <a:gd name="connsiteX66" fmla="*/ 447165 w 466725"/>
                        <a:gd name="connsiteY66" fmla="*/ 105198 h 457200"/>
                        <a:gd name="connsiteX67" fmla="*/ 407840 w 466725"/>
                        <a:gd name="connsiteY67" fmla="*/ 105198 h 457200"/>
                        <a:gd name="connsiteX68" fmla="*/ 420481 w 466725"/>
                        <a:gd name="connsiteY68" fmla="*/ 48067 h 457200"/>
                        <a:gd name="connsiteX69" fmla="*/ 398168 w 466725"/>
                        <a:gd name="connsiteY69" fmla="*/ 48067 h 457200"/>
                        <a:gd name="connsiteX70" fmla="*/ 388500 w 466725"/>
                        <a:gd name="connsiteY70" fmla="*/ 26325 h 457200"/>
                        <a:gd name="connsiteX71" fmla="*/ 420481 w 466725"/>
                        <a:gd name="connsiteY71" fmla="*/ 48067 h 457200"/>
                        <a:gd name="connsiteX72" fmla="*/ 315496 w 466725"/>
                        <a:gd name="connsiteY72" fmla="*/ 26322 h 457200"/>
                        <a:gd name="connsiteX73" fmla="*/ 305827 w 466725"/>
                        <a:gd name="connsiteY73" fmla="*/ 48067 h 457200"/>
                        <a:gd name="connsiteX74" fmla="*/ 283505 w 466725"/>
                        <a:gd name="connsiteY74" fmla="*/ 48067 h 457200"/>
                        <a:gd name="connsiteX75" fmla="*/ 315496 w 466725"/>
                        <a:gd name="connsiteY75" fmla="*/ 26322 h 457200"/>
                        <a:gd name="connsiteX76" fmla="*/ 283542 w 466725"/>
                        <a:gd name="connsiteY76" fmla="*/ 181380 h 457200"/>
                        <a:gd name="connsiteX77" fmla="*/ 305841 w 466725"/>
                        <a:gd name="connsiteY77" fmla="*/ 181380 h 457200"/>
                        <a:gd name="connsiteX78" fmla="*/ 315495 w 466725"/>
                        <a:gd name="connsiteY78" fmla="*/ 203081 h 457200"/>
                        <a:gd name="connsiteX79" fmla="*/ 283542 w 466725"/>
                        <a:gd name="connsiteY79" fmla="*/ 181380 h 457200"/>
                        <a:gd name="connsiteX80" fmla="*/ 388501 w 466725"/>
                        <a:gd name="connsiteY80" fmla="*/ 203080 h 457200"/>
                        <a:gd name="connsiteX81" fmla="*/ 398154 w 466725"/>
                        <a:gd name="connsiteY81" fmla="*/ 181380 h 457200"/>
                        <a:gd name="connsiteX82" fmla="*/ 420444 w 466725"/>
                        <a:gd name="connsiteY82" fmla="*/ 181380 h 457200"/>
                        <a:gd name="connsiteX83" fmla="*/ 388501 w 466725"/>
                        <a:gd name="connsiteY83" fmla="*/ 203080 h 4572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</a:cxnLst>
                      <a:rect l="l" t="t" r="r" b="b"/>
                      <a:pathLst>
                        <a:path w="466725" h="457200">
                          <a:moveTo>
                            <a:pt x="466689" y="114545"/>
                          </a:moveTo>
                          <a:cubicBezTo>
                            <a:pt x="466657" y="92301"/>
                            <a:pt x="460169" y="71587"/>
                            <a:pt x="449136" y="53997"/>
                          </a:cubicBezTo>
                          <a:cubicBezTo>
                            <a:pt x="449015" y="53700"/>
                            <a:pt x="448796" y="53473"/>
                            <a:pt x="448648" y="53192"/>
                          </a:cubicBezTo>
                          <a:cubicBezTo>
                            <a:pt x="428258" y="21270"/>
                            <a:pt x="392601" y="0"/>
                            <a:pt x="351997" y="0"/>
                          </a:cubicBezTo>
                          <a:cubicBezTo>
                            <a:pt x="288746" y="0"/>
                            <a:pt x="237288" y="51457"/>
                            <a:pt x="237288" y="114705"/>
                          </a:cubicBezTo>
                          <a:cubicBezTo>
                            <a:pt x="237288" y="174744"/>
                            <a:pt x="283680" y="224064"/>
                            <a:pt x="342490" y="228923"/>
                          </a:cubicBezTo>
                          <a:lnTo>
                            <a:pt x="342490" y="323859"/>
                          </a:lnTo>
                          <a:lnTo>
                            <a:pt x="219196" y="323859"/>
                          </a:lnTo>
                          <a:lnTo>
                            <a:pt x="219196" y="123415"/>
                          </a:lnTo>
                          <a:cubicBezTo>
                            <a:pt x="219196" y="118156"/>
                            <a:pt x="214935" y="113890"/>
                            <a:pt x="209671" y="113890"/>
                          </a:cubicBezTo>
                          <a:lnTo>
                            <a:pt x="9525" y="113890"/>
                          </a:lnTo>
                          <a:cubicBezTo>
                            <a:pt x="4260" y="113890"/>
                            <a:pt x="0" y="118156"/>
                            <a:pt x="0" y="123415"/>
                          </a:cubicBezTo>
                          <a:lnTo>
                            <a:pt x="0" y="456609"/>
                          </a:lnTo>
                          <a:cubicBezTo>
                            <a:pt x="0" y="461869"/>
                            <a:pt x="4260" y="466134"/>
                            <a:pt x="9525" y="466134"/>
                          </a:cubicBezTo>
                          <a:lnTo>
                            <a:pt x="209671" y="466134"/>
                          </a:lnTo>
                          <a:cubicBezTo>
                            <a:pt x="214935" y="466134"/>
                            <a:pt x="219196" y="461869"/>
                            <a:pt x="219196" y="456609"/>
                          </a:cubicBezTo>
                          <a:lnTo>
                            <a:pt x="219196" y="342909"/>
                          </a:lnTo>
                          <a:lnTo>
                            <a:pt x="352015" y="342909"/>
                          </a:lnTo>
                          <a:cubicBezTo>
                            <a:pt x="357281" y="342909"/>
                            <a:pt x="361540" y="338644"/>
                            <a:pt x="361540" y="333384"/>
                          </a:cubicBezTo>
                          <a:lnTo>
                            <a:pt x="361540" y="228921"/>
                          </a:lnTo>
                          <a:cubicBezTo>
                            <a:pt x="398338" y="225868"/>
                            <a:pt x="430191" y="205391"/>
                            <a:pt x="448924" y="175760"/>
                          </a:cubicBezTo>
                          <a:cubicBezTo>
                            <a:pt x="448962" y="175676"/>
                            <a:pt x="449029" y="175614"/>
                            <a:pt x="449064" y="175530"/>
                          </a:cubicBezTo>
                          <a:cubicBezTo>
                            <a:pt x="460134" y="157929"/>
                            <a:pt x="466646" y="137188"/>
                            <a:pt x="466687" y="114914"/>
                          </a:cubicBezTo>
                          <a:cubicBezTo>
                            <a:pt x="466688" y="114847"/>
                            <a:pt x="466725" y="114791"/>
                            <a:pt x="466725" y="114723"/>
                          </a:cubicBezTo>
                          <a:cubicBezTo>
                            <a:pt x="466725" y="114660"/>
                            <a:pt x="466690" y="114608"/>
                            <a:pt x="466689" y="114545"/>
                          </a:cubicBezTo>
                          <a:close/>
                          <a:moveTo>
                            <a:pt x="200146" y="447084"/>
                          </a:moveTo>
                          <a:lnTo>
                            <a:pt x="19050" y="447084"/>
                          </a:lnTo>
                          <a:lnTo>
                            <a:pt x="19050" y="132940"/>
                          </a:lnTo>
                          <a:lnTo>
                            <a:pt x="200146" y="132940"/>
                          </a:lnTo>
                          <a:lnTo>
                            <a:pt x="200146" y="447084"/>
                          </a:lnTo>
                          <a:close/>
                          <a:moveTo>
                            <a:pt x="434827" y="162330"/>
                          </a:moveTo>
                          <a:lnTo>
                            <a:pt x="403310" y="162330"/>
                          </a:lnTo>
                          <a:cubicBezTo>
                            <a:pt x="405780" y="150657"/>
                            <a:pt x="407338" y="137865"/>
                            <a:pt x="407839" y="124248"/>
                          </a:cubicBezTo>
                          <a:lnTo>
                            <a:pt x="447164" y="124248"/>
                          </a:lnTo>
                          <a:cubicBezTo>
                            <a:pt x="445793" y="138019"/>
                            <a:pt x="441428" y="150895"/>
                            <a:pt x="434827" y="162330"/>
                          </a:cubicBezTo>
                          <a:close/>
                          <a:moveTo>
                            <a:pt x="351997" y="210355"/>
                          </a:moveTo>
                          <a:cubicBezTo>
                            <a:pt x="342990" y="210355"/>
                            <a:pt x="333451" y="199420"/>
                            <a:pt x="326305" y="181380"/>
                          </a:cubicBezTo>
                          <a:lnTo>
                            <a:pt x="377690" y="181380"/>
                          </a:lnTo>
                          <a:cubicBezTo>
                            <a:pt x="370543" y="199420"/>
                            <a:pt x="361005" y="210355"/>
                            <a:pt x="351997" y="210355"/>
                          </a:cubicBezTo>
                          <a:close/>
                          <a:moveTo>
                            <a:pt x="320357" y="162330"/>
                          </a:moveTo>
                          <a:cubicBezTo>
                            <a:pt x="317640" y="151021"/>
                            <a:pt x="315784" y="138180"/>
                            <a:pt x="315197" y="124248"/>
                          </a:cubicBezTo>
                          <a:lnTo>
                            <a:pt x="388797" y="124248"/>
                          </a:lnTo>
                          <a:cubicBezTo>
                            <a:pt x="388210" y="138180"/>
                            <a:pt x="386355" y="151021"/>
                            <a:pt x="383637" y="162330"/>
                          </a:cubicBezTo>
                          <a:lnTo>
                            <a:pt x="320357" y="162330"/>
                          </a:lnTo>
                          <a:close/>
                          <a:moveTo>
                            <a:pt x="256822" y="124248"/>
                          </a:moveTo>
                          <a:lnTo>
                            <a:pt x="296156" y="124248"/>
                          </a:lnTo>
                          <a:cubicBezTo>
                            <a:pt x="296657" y="137865"/>
                            <a:pt x="298213" y="150657"/>
                            <a:pt x="300684" y="162330"/>
                          </a:cubicBezTo>
                          <a:lnTo>
                            <a:pt x="269159" y="162330"/>
                          </a:lnTo>
                          <a:cubicBezTo>
                            <a:pt x="262558" y="150895"/>
                            <a:pt x="258192" y="138019"/>
                            <a:pt x="256822" y="124248"/>
                          </a:cubicBezTo>
                          <a:close/>
                          <a:moveTo>
                            <a:pt x="269135" y="67117"/>
                          </a:moveTo>
                          <a:lnTo>
                            <a:pt x="300676" y="67117"/>
                          </a:lnTo>
                          <a:cubicBezTo>
                            <a:pt x="298208" y="78791"/>
                            <a:pt x="296653" y="91583"/>
                            <a:pt x="296154" y="105198"/>
                          </a:cubicBezTo>
                          <a:lnTo>
                            <a:pt x="256819" y="105198"/>
                          </a:lnTo>
                          <a:cubicBezTo>
                            <a:pt x="258185" y="91429"/>
                            <a:pt x="262540" y="78553"/>
                            <a:pt x="269135" y="67117"/>
                          </a:cubicBezTo>
                          <a:close/>
                          <a:moveTo>
                            <a:pt x="351997" y="19050"/>
                          </a:moveTo>
                          <a:cubicBezTo>
                            <a:pt x="361011" y="19050"/>
                            <a:pt x="370557" y="30002"/>
                            <a:pt x="377705" y="48067"/>
                          </a:cubicBezTo>
                          <a:lnTo>
                            <a:pt x="326289" y="48067"/>
                          </a:lnTo>
                          <a:cubicBezTo>
                            <a:pt x="333438" y="30002"/>
                            <a:pt x="342983" y="19050"/>
                            <a:pt x="351997" y="19050"/>
                          </a:cubicBezTo>
                          <a:close/>
                          <a:moveTo>
                            <a:pt x="383647" y="67117"/>
                          </a:moveTo>
                          <a:cubicBezTo>
                            <a:pt x="386362" y="78426"/>
                            <a:pt x="388213" y="91268"/>
                            <a:pt x="388798" y="105198"/>
                          </a:cubicBezTo>
                          <a:lnTo>
                            <a:pt x="315197" y="105198"/>
                          </a:lnTo>
                          <a:cubicBezTo>
                            <a:pt x="315781" y="91268"/>
                            <a:pt x="317632" y="78426"/>
                            <a:pt x="320348" y="67117"/>
                          </a:cubicBezTo>
                          <a:lnTo>
                            <a:pt x="383647" y="67117"/>
                          </a:lnTo>
                          <a:close/>
                          <a:moveTo>
                            <a:pt x="407840" y="105198"/>
                          </a:moveTo>
                          <a:cubicBezTo>
                            <a:pt x="407340" y="91583"/>
                            <a:pt x="405787" y="78791"/>
                            <a:pt x="403319" y="67117"/>
                          </a:cubicBezTo>
                          <a:lnTo>
                            <a:pt x="434852" y="67117"/>
                          </a:lnTo>
                          <a:cubicBezTo>
                            <a:pt x="441445" y="78553"/>
                            <a:pt x="445800" y="91429"/>
                            <a:pt x="447165" y="105198"/>
                          </a:cubicBezTo>
                          <a:lnTo>
                            <a:pt x="407840" y="105198"/>
                          </a:lnTo>
                          <a:close/>
                          <a:moveTo>
                            <a:pt x="420481" y="48067"/>
                          </a:moveTo>
                          <a:lnTo>
                            <a:pt x="398168" y="48067"/>
                          </a:lnTo>
                          <a:cubicBezTo>
                            <a:pt x="395426" y="39941"/>
                            <a:pt x="392185" y="32631"/>
                            <a:pt x="388500" y="26325"/>
                          </a:cubicBezTo>
                          <a:cubicBezTo>
                            <a:pt x="400620" y="31349"/>
                            <a:pt x="411466" y="38804"/>
                            <a:pt x="420481" y="48067"/>
                          </a:cubicBezTo>
                          <a:close/>
                          <a:moveTo>
                            <a:pt x="315496" y="26322"/>
                          </a:moveTo>
                          <a:cubicBezTo>
                            <a:pt x="311809" y="32630"/>
                            <a:pt x="308570" y="39940"/>
                            <a:pt x="305827" y="48067"/>
                          </a:cubicBezTo>
                          <a:lnTo>
                            <a:pt x="283505" y="48067"/>
                          </a:lnTo>
                          <a:cubicBezTo>
                            <a:pt x="292522" y="38802"/>
                            <a:pt x="303372" y="31347"/>
                            <a:pt x="315496" y="26322"/>
                          </a:cubicBezTo>
                          <a:close/>
                          <a:moveTo>
                            <a:pt x="283542" y="181380"/>
                          </a:moveTo>
                          <a:lnTo>
                            <a:pt x="305841" y="181380"/>
                          </a:lnTo>
                          <a:cubicBezTo>
                            <a:pt x="308580" y="189488"/>
                            <a:pt x="311815" y="196785"/>
                            <a:pt x="315495" y="203081"/>
                          </a:cubicBezTo>
                          <a:cubicBezTo>
                            <a:pt x="303389" y="198064"/>
                            <a:pt x="292552" y="190625"/>
                            <a:pt x="283542" y="181380"/>
                          </a:cubicBezTo>
                          <a:close/>
                          <a:moveTo>
                            <a:pt x="388501" y="203080"/>
                          </a:moveTo>
                          <a:cubicBezTo>
                            <a:pt x="392179" y="196784"/>
                            <a:pt x="395414" y="189487"/>
                            <a:pt x="398154" y="181380"/>
                          </a:cubicBezTo>
                          <a:lnTo>
                            <a:pt x="420444" y="181380"/>
                          </a:lnTo>
                          <a:cubicBezTo>
                            <a:pt x="411436" y="190624"/>
                            <a:pt x="400602" y="198062"/>
                            <a:pt x="388501" y="203080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CB03118-6581-4253-A0FC-90E88F51199F}"/>
                </a:ext>
              </a:extLst>
            </p:cNvPr>
            <p:cNvGrpSpPr/>
            <p:nvPr/>
          </p:nvGrpSpPr>
          <p:grpSpPr>
            <a:xfrm>
              <a:off x="4544356" y="5069541"/>
              <a:ext cx="4061783" cy="546656"/>
              <a:chOff x="5751677" y="5272901"/>
              <a:chExt cx="4565285" cy="61442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AB4792E-163D-4DD8-BE4D-EE1B6535FE2A}"/>
                  </a:ext>
                </a:extLst>
              </p:cNvPr>
              <p:cNvSpPr/>
              <p:nvPr/>
            </p:nvSpPr>
            <p:spPr>
              <a:xfrm>
                <a:off x="6783382" y="5303367"/>
                <a:ext cx="3533580" cy="55348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The enormity of the Web ensures for its diverse usability</a:t>
                </a:r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B4D2C11-8EB3-4CF0-80DC-EB8AE9C724FE}"/>
                  </a:ext>
                </a:extLst>
              </p:cNvPr>
              <p:cNvGrpSpPr/>
              <p:nvPr/>
            </p:nvGrpSpPr>
            <p:grpSpPr>
              <a:xfrm>
                <a:off x="5751677" y="5272901"/>
                <a:ext cx="962576" cy="614420"/>
                <a:chOff x="6056483" y="5272901"/>
                <a:chExt cx="962576" cy="614420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C7213B3C-4FD9-4E3D-8065-10E381F57F43}"/>
                    </a:ext>
                  </a:extLst>
                </p:cNvPr>
                <p:cNvCxnSpPr/>
                <p:nvPr/>
              </p:nvCxnSpPr>
              <p:spPr>
                <a:xfrm>
                  <a:off x="6056483" y="5580111"/>
                  <a:ext cx="288000" cy="0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prstDash val="dash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19FE1D6A-D336-4E93-A645-4AF63A0F2112}"/>
                    </a:ext>
                  </a:extLst>
                </p:cNvPr>
                <p:cNvGrpSpPr/>
                <p:nvPr/>
              </p:nvGrpSpPr>
              <p:grpSpPr>
                <a:xfrm>
                  <a:off x="6437916" y="5272901"/>
                  <a:ext cx="581143" cy="614420"/>
                  <a:chOff x="4350784" y="2320924"/>
                  <a:chExt cx="376072" cy="397608"/>
                </a:xfrm>
              </p:grpSpPr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C17AFD94-5AEE-4C98-A125-853FD89F1B2D}"/>
                      </a:ext>
                    </a:extLst>
                  </p:cNvPr>
                  <p:cNvGrpSpPr/>
                  <p:nvPr/>
                </p:nvGrpSpPr>
                <p:grpSpPr>
                  <a:xfrm>
                    <a:off x="4350784" y="2320924"/>
                    <a:ext cx="376072" cy="397608"/>
                    <a:chOff x="4350784" y="2320924"/>
                    <a:chExt cx="376072" cy="397608"/>
                  </a:xfrm>
                </p:grpSpPr>
                <p:sp>
                  <p:nvSpPr>
                    <p:cNvPr id="23" name="Freeform: Shape 22">
                      <a:extLst>
                        <a:ext uri="{FF2B5EF4-FFF2-40B4-BE49-F238E27FC236}">
                          <a16:creationId xmlns:a16="http://schemas.microsoft.com/office/drawing/2014/main" id="{4442CA0B-F70B-4AE5-94D9-F7A6F19E91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50784" y="2320924"/>
                      <a:ext cx="198805" cy="397608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" name="Oval 23">
                      <a:extLst>
                        <a:ext uri="{FF2B5EF4-FFF2-40B4-BE49-F238E27FC236}">
                          <a16:creationId xmlns:a16="http://schemas.microsoft.com/office/drawing/2014/main" id="{5BB59FD2-78C8-4BA1-8E84-56C57C4E87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73596" y="2343097"/>
                      <a:ext cx="353260" cy="353259"/>
                    </a:xfrm>
                    <a:prstGeom prst="ellipse">
                      <a:avLst/>
                    </a:prstGeom>
                    <a:solidFill>
                      <a:schemeClr val="bg2"/>
                    </a:solidFill>
                    <a:ln>
                      <a:noFill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22" name="Graphic 22">
                    <a:extLst>
                      <a:ext uri="{FF2B5EF4-FFF2-40B4-BE49-F238E27FC236}">
                        <a16:creationId xmlns:a16="http://schemas.microsoft.com/office/drawing/2014/main" id="{A5932EB8-A75D-4B23-9CC7-3F93C61A6F98}"/>
                      </a:ext>
                    </a:extLst>
                  </p:cNvPr>
                  <p:cNvSpPr/>
                  <p:nvPr/>
                </p:nvSpPr>
                <p:spPr>
                  <a:xfrm>
                    <a:off x="4432742" y="2400253"/>
                    <a:ext cx="234968" cy="238950"/>
                  </a:xfrm>
                  <a:custGeom>
                    <a:avLst/>
                    <a:gdLst>
                      <a:gd name="connsiteX0" fmla="*/ 533400 w 561975"/>
                      <a:gd name="connsiteY0" fmla="*/ 104775 h 571500"/>
                      <a:gd name="connsiteX1" fmla="*/ 511912 w 561975"/>
                      <a:gd name="connsiteY1" fmla="*/ 111462 h 571500"/>
                      <a:gd name="connsiteX2" fmla="*/ 460829 w 561975"/>
                      <a:gd name="connsiteY2" fmla="*/ 82277 h 571500"/>
                      <a:gd name="connsiteX3" fmla="*/ 466725 w 561975"/>
                      <a:gd name="connsiteY3" fmla="*/ 57150 h 571500"/>
                      <a:gd name="connsiteX4" fmla="*/ 409575 w 561975"/>
                      <a:gd name="connsiteY4" fmla="*/ 0 h 571500"/>
                      <a:gd name="connsiteX5" fmla="*/ 352425 w 561975"/>
                      <a:gd name="connsiteY5" fmla="*/ 57150 h 571500"/>
                      <a:gd name="connsiteX6" fmla="*/ 378781 w 561975"/>
                      <a:gd name="connsiteY6" fmla="*/ 105223 h 571500"/>
                      <a:gd name="connsiteX7" fmla="*/ 350368 w 561975"/>
                      <a:gd name="connsiteY7" fmla="*/ 147847 h 571500"/>
                      <a:gd name="connsiteX8" fmla="*/ 285750 w 561975"/>
                      <a:gd name="connsiteY8" fmla="*/ 133360 h 571500"/>
                      <a:gd name="connsiteX9" fmla="*/ 200482 w 561975"/>
                      <a:gd name="connsiteY9" fmla="*/ 159439 h 571500"/>
                      <a:gd name="connsiteX10" fmla="*/ 150790 w 561975"/>
                      <a:gd name="connsiteY10" fmla="*/ 118024 h 571500"/>
                      <a:gd name="connsiteX11" fmla="*/ 152400 w 561975"/>
                      <a:gd name="connsiteY11" fmla="*/ 104785 h 571500"/>
                      <a:gd name="connsiteX12" fmla="*/ 95250 w 561975"/>
                      <a:gd name="connsiteY12" fmla="*/ 47635 h 571500"/>
                      <a:gd name="connsiteX13" fmla="*/ 38100 w 561975"/>
                      <a:gd name="connsiteY13" fmla="*/ 104785 h 571500"/>
                      <a:gd name="connsiteX14" fmla="*/ 73676 w 561975"/>
                      <a:gd name="connsiteY14" fmla="*/ 157677 h 571500"/>
                      <a:gd name="connsiteX15" fmla="*/ 40853 w 561975"/>
                      <a:gd name="connsiteY15" fmla="*/ 247936 h 571500"/>
                      <a:gd name="connsiteX16" fmla="*/ 38100 w 561975"/>
                      <a:gd name="connsiteY16" fmla="*/ 247660 h 571500"/>
                      <a:gd name="connsiteX17" fmla="*/ 0 w 561975"/>
                      <a:gd name="connsiteY17" fmla="*/ 285760 h 571500"/>
                      <a:gd name="connsiteX18" fmla="*/ 38100 w 561975"/>
                      <a:gd name="connsiteY18" fmla="*/ 323860 h 571500"/>
                      <a:gd name="connsiteX19" fmla="*/ 76200 w 561975"/>
                      <a:gd name="connsiteY19" fmla="*/ 285760 h 571500"/>
                      <a:gd name="connsiteX20" fmla="*/ 58941 w 561975"/>
                      <a:gd name="connsiteY20" fmla="*/ 253937 h 571500"/>
                      <a:gd name="connsiteX21" fmla="*/ 92450 w 561975"/>
                      <a:gd name="connsiteY21" fmla="*/ 161801 h 571500"/>
                      <a:gd name="connsiteX22" fmla="*/ 95250 w 561975"/>
                      <a:gd name="connsiteY22" fmla="*/ 161944 h 571500"/>
                      <a:gd name="connsiteX23" fmla="*/ 142904 w 561975"/>
                      <a:gd name="connsiteY23" fmla="*/ 136274 h 571500"/>
                      <a:gd name="connsiteX24" fmla="*/ 185176 w 561975"/>
                      <a:gd name="connsiteY24" fmla="*/ 171498 h 571500"/>
                      <a:gd name="connsiteX25" fmla="*/ 177994 w 561975"/>
                      <a:gd name="connsiteY25" fmla="*/ 178013 h 571500"/>
                      <a:gd name="connsiteX26" fmla="*/ 170707 w 561975"/>
                      <a:gd name="connsiteY26" fmla="*/ 185871 h 571500"/>
                      <a:gd name="connsiteX27" fmla="*/ 170278 w 561975"/>
                      <a:gd name="connsiteY27" fmla="*/ 186509 h 571500"/>
                      <a:gd name="connsiteX28" fmla="*/ 133350 w 561975"/>
                      <a:gd name="connsiteY28" fmla="*/ 285769 h 571500"/>
                      <a:gd name="connsiteX29" fmla="*/ 170278 w 561975"/>
                      <a:gd name="connsiteY29" fmla="*/ 385029 h 571500"/>
                      <a:gd name="connsiteX30" fmla="*/ 170707 w 561975"/>
                      <a:gd name="connsiteY30" fmla="*/ 385667 h 571500"/>
                      <a:gd name="connsiteX31" fmla="*/ 177994 w 561975"/>
                      <a:gd name="connsiteY31" fmla="*/ 393525 h 571500"/>
                      <a:gd name="connsiteX32" fmla="*/ 285750 w 561975"/>
                      <a:gd name="connsiteY32" fmla="*/ 438169 h 571500"/>
                      <a:gd name="connsiteX33" fmla="*/ 326355 w 561975"/>
                      <a:gd name="connsiteY33" fmla="*/ 432587 h 571500"/>
                      <a:gd name="connsiteX34" fmla="*/ 331508 w 561975"/>
                      <a:gd name="connsiteY34" fmla="*/ 458372 h 571500"/>
                      <a:gd name="connsiteX35" fmla="*/ 287064 w 561975"/>
                      <a:gd name="connsiteY35" fmla="*/ 502263 h 571500"/>
                      <a:gd name="connsiteX36" fmla="*/ 199796 w 561975"/>
                      <a:gd name="connsiteY36" fmla="*/ 478460 h 571500"/>
                      <a:gd name="connsiteX37" fmla="*/ 200015 w 561975"/>
                      <a:gd name="connsiteY37" fmla="*/ 476269 h 571500"/>
                      <a:gd name="connsiteX38" fmla="*/ 161915 w 561975"/>
                      <a:gd name="connsiteY38" fmla="*/ 438169 h 571500"/>
                      <a:gd name="connsiteX39" fmla="*/ 123815 w 561975"/>
                      <a:gd name="connsiteY39" fmla="*/ 476269 h 571500"/>
                      <a:gd name="connsiteX40" fmla="*/ 161915 w 561975"/>
                      <a:gd name="connsiteY40" fmla="*/ 514369 h 571500"/>
                      <a:gd name="connsiteX41" fmla="*/ 194005 w 561975"/>
                      <a:gd name="connsiteY41" fmla="*/ 496624 h 571500"/>
                      <a:gd name="connsiteX42" fmla="*/ 286283 w 561975"/>
                      <a:gd name="connsiteY42" fmla="*/ 521789 h 571500"/>
                      <a:gd name="connsiteX43" fmla="*/ 342890 w 561975"/>
                      <a:gd name="connsiteY43" fmla="*/ 571519 h 571500"/>
                      <a:gd name="connsiteX44" fmla="*/ 400040 w 561975"/>
                      <a:gd name="connsiteY44" fmla="*/ 514369 h 571500"/>
                      <a:gd name="connsiteX45" fmla="*/ 350825 w 561975"/>
                      <a:gd name="connsiteY45" fmla="*/ 457838 h 571500"/>
                      <a:gd name="connsiteX46" fmla="*/ 344548 w 561975"/>
                      <a:gd name="connsiteY46" fmla="*/ 426434 h 571500"/>
                      <a:gd name="connsiteX47" fmla="*/ 393506 w 561975"/>
                      <a:gd name="connsiteY47" fmla="*/ 393535 h 571500"/>
                      <a:gd name="connsiteX48" fmla="*/ 400793 w 561975"/>
                      <a:gd name="connsiteY48" fmla="*/ 385677 h 571500"/>
                      <a:gd name="connsiteX49" fmla="*/ 401222 w 561975"/>
                      <a:gd name="connsiteY49" fmla="*/ 385039 h 571500"/>
                      <a:gd name="connsiteX50" fmla="*/ 438150 w 561975"/>
                      <a:gd name="connsiteY50" fmla="*/ 285769 h 571500"/>
                      <a:gd name="connsiteX51" fmla="*/ 401222 w 561975"/>
                      <a:gd name="connsiteY51" fmla="*/ 186500 h 571500"/>
                      <a:gd name="connsiteX52" fmla="*/ 400793 w 561975"/>
                      <a:gd name="connsiteY52" fmla="*/ 185861 h 571500"/>
                      <a:gd name="connsiteX53" fmla="*/ 393506 w 561975"/>
                      <a:gd name="connsiteY53" fmla="*/ 178003 h 571500"/>
                      <a:gd name="connsiteX54" fmla="*/ 367141 w 561975"/>
                      <a:gd name="connsiteY54" fmla="*/ 157020 h 571500"/>
                      <a:gd name="connsiteX55" fmla="*/ 396640 w 561975"/>
                      <a:gd name="connsiteY55" fmla="*/ 112786 h 571500"/>
                      <a:gd name="connsiteX56" fmla="*/ 409565 w 561975"/>
                      <a:gd name="connsiteY56" fmla="*/ 114319 h 571500"/>
                      <a:gd name="connsiteX57" fmla="*/ 449647 w 561975"/>
                      <a:gd name="connsiteY57" fmla="*/ 97841 h 571500"/>
                      <a:gd name="connsiteX58" fmla="*/ 499301 w 561975"/>
                      <a:gd name="connsiteY58" fmla="*/ 126216 h 571500"/>
                      <a:gd name="connsiteX59" fmla="*/ 495290 w 561975"/>
                      <a:gd name="connsiteY59" fmla="*/ 142894 h 571500"/>
                      <a:gd name="connsiteX60" fmla="*/ 533390 w 561975"/>
                      <a:gd name="connsiteY60" fmla="*/ 180994 h 571500"/>
                      <a:gd name="connsiteX61" fmla="*/ 571490 w 561975"/>
                      <a:gd name="connsiteY61" fmla="*/ 142894 h 571500"/>
                      <a:gd name="connsiteX62" fmla="*/ 533400 w 561975"/>
                      <a:gd name="connsiteY62" fmla="*/ 104775 h 571500"/>
                      <a:gd name="connsiteX63" fmla="*/ 347034 w 561975"/>
                      <a:gd name="connsiteY63" fmla="*/ 167345 h 571500"/>
                      <a:gd name="connsiteX64" fmla="*/ 351987 w 561975"/>
                      <a:gd name="connsiteY64" fmla="*/ 170059 h 571500"/>
                      <a:gd name="connsiteX65" fmla="*/ 364750 w 561975"/>
                      <a:gd name="connsiteY65" fmla="*/ 178422 h 571500"/>
                      <a:gd name="connsiteX66" fmla="*/ 370742 w 561975"/>
                      <a:gd name="connsiteY66" fmla="*/ 183137 h 571500"/>
                      <a:gd name="connsiteX67" fmla="*/ 375809 w 561975"/>
                      <a:gd name="connsiteY67" fmla="*/ 187614 h 571500"/>
                      <a:gd name="connsiteX68" fmla="*/ 347948 w 561975"/>
                      <a:gd name="connsiteY68" fmla="*/ 194119 h 571500"/>
                      <a:gd name="connsiteX69" fmla="*/ 320964 w 561975"/>
                      <a:gd name="connsiteY69" fmla="*/ 159620 h 571500"/>
                      <a:gd name="connsiteX70" fmla="*/ 317573 w 561975"/>
                      <a:gd name="connsiteY70" fmla="*/ 156362 h 571500"/>
                      <a:gd name="connsiteX71" fmla="*/ 323631 w 561975"/>
                      <a:gd name="connsiteY71" fmla="*/ 157877 h 571500"/>
                      <a:gd name="connsiteX72" fmla="*/ 347034 w 561975"/>
                      <a:gd name="connsiteY72" fmla="*/ 167345 h 571500"/>
                      <a:gd name="connsiteX73" fmla="*/ 418633 w 561975"/>
                      <a:gd name="connsiteY73" fmla="*/ 276225 h 571500"/>
                      <a:gd name="connsiteX74" fmla="*/ 373618 w 561975"/>
                      <a:gd name="connsiteY74" fmla="*/ 276225 h 571500"/>
                      <a:gd name="connsiteX75" fmla="*/ 357359 w 561975"/>
                      <a:gd name="connsiteY75" fmla="*/ 211607 h 571500"/>
                      <a:gd name="connsiteX76" fmla="*/ 390334 w 561975"/>
                      <a:gd name="connsiteY76" fmla="*/ 203149 h 571500"/>
                      <a:gd name="connsiteX77" fmla="*/ 418633 w 561975"/>
                      <a:gd name="connsiteY77" fmla="*/ 276225 h 571500"/>
                      <a:gd name="connsiteX78" fmla="*/ 390344 w 561975"/>
                      <a:gd name="connsiteY78" fmla="*/ 368351 h 571500"/>
                      <a:gd name="connsiteX79" fmla="*/ 357368 w 561975"/>
                      <a:gd name="connsiteY79" fmla="*/ 359893 h 571500"/>
                      <a:gd name="connsiteX80" fmla="*/ 373628 w 561975"/>
                      <a:gd name="connsiteY80" fmla="*/ 295275 h 571500"/>
                      <a:gd name="connsiteX81" fmla="*/ 418643 w 561975"/>
                      <a:gd name="connsiteY81" fmla="*/ 295275 h 571500"/>
                      <a:gd name="connsiteX82" fmla="*/ 390344 w 561975"/>
                      <a:gd name="connsiteY82" fmla="*/ 368351 h 571500"/>
                      <a:gd name="connsiteX83" fmla="*/ 368351 w 561975"/>
                      <a:gd name="connsiteY83" fmla="*/ 390306 h 571500"/>
                      <a:gd name="connsiteX84" fmla="*/ 323631 w 561975"/>
                      <a:gd name="connsiteY84" fmla="*/ 413633 h 571500"/>
                      <a:gd name="connsiteX85" fmla="*/ 317573 w 561975"/>
                      <a:gd name="connsiteY85" fmla="*/ 415147 h 571500"/>
                      <a:gd name="connsiteX86" fmla="*/ 320964 w 561975"/>
                      <a:gd name="connsiteY86" fmla="*/ 411890 h 571500"/>
                      <a:gd name="connsiteX87" fmla="*/ 347948 w 561975"/>
                      <a:gd name="connsiteY87" fmla="*/ 377390 h 571500"/>
                      <a:gd name="connsiteX88" fmla="*/ 375809 w 561975"/>
                      <a:gd name="connsiteY88" fmla="*/ 383896 h 571500"/>
                      <a:gd name="connsiteX89" fmla="*/ 372837 w 561975"/>
                      <a:gd name="connsiteY89" fmla="*/ 386591 h 571500"/>
                      <a:gd name="connsiteX90" fmla="*/ 368351 w 561975"/>
                      <a:gd name="connsiteY90" fmla="*/ 390306 h 571500"/>
                      <a:gd name="connsiteX91" fmla="*/ 242726 w 561975"/>
                      <a:gd name="connsiteY91" fmla="*/ 411985 h 571500"/>
                      <a:gd name="connsiteX92" fmla="*/ 219656 w 561975"/>
                      <a:gd name="connsiteY92" fmla="*/ 401498 h 571500"/>
                      <a:gd name="connsiteX93" fmla="*/ 206769 w 561975"/>
                      <a:gd name="connsiteY93" fmla="*/ 393068 h 571500"/>
                      <a:gd name="connsiteX94" fmla="*/ 195701 w 561975"/>
                      <a:gd name="connsiteY94" fmla="*/ 383886 h 571500"/>
                      <a:gd name="connsiteX95" fmla="*/ 223561 w 561975"/>
                      <a:gd name="connsiteY95" fmla="*/ 377381 h 571500"/>
                      <a:gd name="connsiteX96" fmla="*/ 250546 w 561975"/>
                      <a:gd name="connsiteY96" fmla="*/ 411880 h 571500"/>
                      <a:gd name="connsiteX97" fmla="*/ 253937 w 561975"/>
                      <a:gd name="connsiteY97" fmla="*/ 415138 h 571500"/>
                      <a:gd name="connsiteX98" fmla="*/ 247879 w 561975"/>
                      <a:gd name="connsiteY98" fmla="*/ 413623 h 571500"/>
                      <a:gd name="connsiteX99" fmla="*/ 242726 w 561975"/>
                      <a:gd name="connsiteY99" fmla="*/ 411985 h 571500"/>
                      <a:gd name="connsiteX100" fmla="*/ 152867 w 561975"/>
                      <a:gd name="connsiteY100" fmla="*/ 295275 h 571500"/>
                      <a:gd name="connsiteX101" fmla="*/ 197882 w 561975"/>
                      <a:gd name="connsiteY101" fmla="*/ 295275 h 571500"/>
                      <a:gd name="connsiteX102" fmla="*/ 214141 w 561975"/>
                      <a:gd name="connsiteY102" fmla="*/ 359893 h 571500"/>
                      <a:gd name="connsiteX103" fmla="*/ 181166 w 561975"/>
                      <a:gd name="connsiteY103" fmla="*/ 368351 h 571500"/>
                      <a:gd name="connsiteX104" fmla="*/ 152867 w 561975"/>
                      <a:gd name="connsiteY104" fmla="*/ 295275 h 571500"/>
                      <a:gd name="connsiteX105" fmla="*/ 181156 w 561975"/>
                      <a:gd name="connsiteY105" fmla="*/ 203149 h 571500"/>
                      <a:gd name="connsiteX106" fmla="*/ 214132 w 561975"/>
                      <a:gd name="connsiteY106" fmla="*/ 211607 h 571500"/>
                      <a:gd name="connsiteX107" fmla="*/ 197872 w 561975"/>
                      <a:gd name="connsiteY107" fmla="*/ 276225 h 571500"/>
                      <a:gd name="connsiteX108" fmla="*/ 152857 w 561975"/>
                      <a:gd name="connsiteY108" fmla="*/ 276225 h 571500"/>
                      <a:gd name="connsiteX109" fmla="*/ 181156 w 561975"/>
                      <a:gd name="connsiteY109" fmla="*/ 203149 h 571500"/>
                      <a:gd name="connsiteX110" fmla="*/ 198692 w 561975"/>
                      <a:gd name="connsiteY110" fmla="*/ 184937 h 571500"/>
                      <a:gd name="connsiteX111" fmla="*/ 253927 w 561975"/>
                      <a:gd name="connsiteY111" fmla="*/ 156362 h 571500"/>
                      <a:gd name="connsiteX112" fmla="*/ 250536 w 561975"/>
                      <a:gd name="connsiteY112" fmla="*/ 159620 h 571500"/>
                      <a:gd name="connsiteX113" fmla="*/ 223552 w 561975"/>
                      <a:gd name="connsiteY113" fmla="*/ 194119 h 571500"/>
                      <a:gd name="connsiteX114" fmla="*/ 195691 w 561975"/>
                      <a:gd name="connsiteY114" fmla="*/ 187614 h 571500"/>
                      <a:gd name="connsiteX115" fmla="*/ 198692 w 561975"/>
                      <a:gd name="connsiteY115" fmla="*/ 184937 h 571500"/>
                      <a:gd name="connsiteX116" fmla="*/ 264014 w 561975"/>
                      <a:gd name="connsiteY116" fmla="*/ 398412 h 571500"/>
                      <a:gd name="connsiteX117" fmla="*/ 243954 w 561975"/>
                      <a:gd name="connsiteY117" fmla="*/ 374190 h 571500"/>
                      <a:gd name="connsiteX118" fmla="*/ 276225 w 561975"/>
                      <a:gd name="connsiteY118" fmla="*/ 371675 h 571500"/>
                      <a:gd name="connsiteX119" fmla="*/ 276225 w 561975"/>
                      <a:gd name="connsiteY119" fmla="*/ 409737 h 571500"/>
                      <a:gd name="connsiteX120" fmla="*/ 264014 w 561975"/>
                      <a:gd name="connsiteY120" fmla="*/ 398412 h 571500"/>
                      <a:gd name="connsiteX121" fmla="*/ 264014 w 561975"/>
                      <a:gd name="connsiteY121" fmla="*/ 173088 h 571500"/>
                      <a:gd name="connsiteX122" fmla="*/ 264014 w 561975"/>
                      <a:gd name="connsiteY122" fmla="*/ 173088 h 571500"/>
                      <a:gd name="connsiteX123" fmla="*/ 276225 w 561975"/>
                      <a:gd name="connsiteY123" fmla="*/ 161763 h 571500"/>
                      <a:gd name="connsiteX124" fmla="*/ 276225 w 561975"/>
                      <a:gd name="connsiteY124" fmla="*/ 199825 h 571500"/>
                      <a:gd name="connsiteX125" fmla="*/ 243954 w 561975"/>
                      <a:gd name="connsiteY125" fmla="*/ 197310 h 571500"/>
                      <a:gd name="connsiteX126" fmla="*/ 264014 w 561975"/>
                      <a:gd name="connsiteY126" fmla="*/ 173088 h 571500"/>
                      <a:gd name="connsiteX127" fmla="*/ 276225 w 561975"/>
                      <a:gd name="connsiteY127" fmla="*/ 218818 h 571500"/>
                      <a:gd name="connsiteX128" fmla="*/ 276225 w 561975"/>
                      <a:gd name="connsiteY128" fmla="*/ 276225 h 571500"/>
                      <a:gd name="connsiteX129" fmla="*/ 216922 w 561975"/>
                      <a:gd name="connsiteY129" fmla="*/ 276225 h 571500"/>
                      <a:gd name="connsiteX130" fmla="*/ 233563 w 561975"/>
                      <a:gd name="connsiteY130" fmla="*/ 215122 h 571500"/>
                      <a:gd name="connsiteX131" fmla="*/ 276225 w 561975"/>
                      <a:gd name="connsiteY131" fmla="*/ 218818 h 571500"/>
                      <a:gd name="connsiteX132" fmla="*/ 276225 w 561975"/>
                      <a:gd name="connsiteY132" fmla="*/ 295275 h 571500"/>
                      <a:gd name="connsiteX133" fmla="*/ 276225 w 561975"/>
                      <a:gd name="connsiteY133" fmla="*/ 352682 h 571500"/>
                      <a:gd name="connsiteX134" fmla="*/ 233563 w 561975"/>
                      <a:gd name="connsiteY134" fmla="*/ 356378 h 571500"/>
                      <a:gd name="connsiteX135" fmla="*/ 216922 w 561975"/>
                      <a:gd name="connsiteY135" fmla="*/ 295275 h 571500"/>
                      <a:gd name="connsiteX136" fmla="*/ 276225 w 561975"/>
                      <a:gd name="connsiteY136" fmla="*/ 295275 h 571500"/>
                      <a:gd name="connsiteX137" fmla="*/ 276225 w 561975"/>
                      <a:gd name="connsiteY137" fmla="*/ 295275 h 571500"/>
                      <a:gd name="connsiteX138" fmla="*/ 295275 w 561975"/>
                      <a:gd name="connsiteY138" fmla="*/ 409766 h 571500"/>
                      <a:gd name="connsiteX139" fmla="*/ 295275 w 561975"/>
                      <a:gd name="connsiteY139" fmla="*/ 371685 h 571500"/>
                      <a:gd name="connsiteX140" fmla="*/ 327546 w 561975"/>
                      <a:gd name="connsiteY140" fmla="*/ 374199 h 571500"/>
                      <a:gd name="connsiteX141" fmla="*/ 307486 w 561975"/>
                      <a:gd name="connsiteY141" fmla="*/ 398421 h 571500"/>
                      <a:gd name="connsiteX142" fmla="*/ 295275 w 561975"/>
                      <a:gd name="connsiteY142" fmla="*/ 409766 h 571500"/>
                      <a:gd name="connsiteX143" fmla="*/ 295275 w 561975"/>
                      <a:gd name="connsiteY143" fmla="*/ 352682 h 571500"/>
                      <a:gd name="connsiteX144" fmla="*/ 295275 w 561975"/>
                      <a:gd name="connsiteY144" fmla="*/ 295275 h 571500"/>
                      <a:gd name="connsiteX145" fmla="*/ 354578 w 561975"/>
                      <a:gd name="connsiteY145" fmla="*/ 295275 h 571500"/>
                      <a:gd name="connsiteX146" fmla="*/ 337937 w 561975"/>
                      <a:gd name="connsiteY146" fmla="*/ 356378 h 571500"/>
                      <a:gd name="connsiteX147" fmla="*/ 295275 w 561975"/>
                      <a:gd name="connsiteY147" fmla="*/ 352682 h 571500"/>
                      <a:gd name="connsiteX148" fmla="*/ 295275 w 561975"/>
                      <a:gd name="connsiteY148" fmla="*/ 276225 h 571500"/>
                      <a:gd name="connsiteX149" fmla="*/ 295275 w 561975"/>
                      <a:gd name="connsiteY149" fmla="*/ 218818 h 571500"/>
                      <a:gd name="connsiteX150" fmla="*/ 337937 w 561975"/>
                      <a:gd name="connsiteY150" fmla="*/ 215122 h 571500"/>
                      <a:gd name="connsiteX151" fmla="*/ 354578 w 561975"/>
                      <a:gd name="connsiteY151" fmla="*/ 276225 h 571500"/>
                      <a:gd name="connsiteX152" fmla="*/ 295275 w 561975"/>
                      <a:gd name="connsiteY152" fmla="*/ 276225 h 571500"/>
                      <a:gd name="connsiteX153" fmla="*/ 295275 w 561975"/>
                      <a:gd name="connsiteY153" fmla="*/ 199825 h 571500"/>
                      <a:gd name="connsiteX154" fmla="*/ 295275 w 561975"/>
                      <a:gd name="connsiteY154" fmla="*/ 161763 h 571500"/>
                      <a:gd name="connsiteX155" fmla="*/ 307486 w 561975"/>
                      <a:gd name="connsiteY155" fmla="*/ 173088 h 571500"/>
                      <a:gd name="connsiteX156" fmla="*/ 307486 w 561975"/>
                      <a:gd name="connsiteY156" fmla="*/ 173088 h 571500"/>
                      <a:gd name="connsiteX157" fmla="*/ 327546 w 561975"/>
                      <a:gd name="connsiteY157" fmla="*/ 197310 h 571500"/>
                      <a:gd name="connsiteX158" fmla="*/ 295275 w 561975"/>
                      <a:gd name="connsiteY158" fmla="*/ 199825 h 571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</a:cxnLst>
                    <a:rect l="l" t="t" r="r" b="b"/>
                    <a:pathLst>
                      <a:path w="561975" h="571500">
                        <a:moveTo>
                          <a:pt x="533400" y="104775"/>
                        </a:moveTo>
                        <a:cubicBezTo>
                          <a:pt x="525428" y="104775"/>
                          <a:pt x="518036" y="107252"/>
                          <a:pt x="511912" y="111462"/>
                        </a:cubicBezTo>
                        <a:lnTo>
                          <a:pt x="460829" y="82277"/>
                        </a:lnTo>
                        <a:cubicBezTo>
                          <a:pt x="464572" y="74686"/>
                          <a:pt x="466725" y="66180"/>
                          <a:pt x="466725" y="57150"/>
                        </a:cubicBezTo>
                        <a:cubicBezTo>
                          <a:pt x="466725" y="25632"/>
                          <a:pt x="441093" y="0"/>
                          <a:pt x="409575" y="0"/>
                        </a:cubicBezTo>
                        <a:cubicBezTo>
                          <a:pt x="378057" y="0"/>
                          <a:pt x="352425" y="25632"/>
                          <a:pt x="352425" y="57150"/>
                        </a:cubicBezTo>
                        <a:cubicBezTo>
                          <a:pt x="352425" y="77324"/>
                          <a:pt x="362950" y="95050"/>
                          <a:pt x="378781" y="105223"/>
                        </a:cubicBezTo>
                        <a:lnTo>
                          <a:pt x="350368" y="147847"/>
                        </a:lnTo>
                        <a:cubicBezTo>
                          <a:pt x="330384" y="138465"/>
                          <a:pt x="308486" y="133360"/>
                          <a:pt x="285750" y="133360"/>
                        </a:cubicBezTo>
                        <a:cubicBezTo>
                          <a:pt x="254899" y="133360"/>
                          <a:pt x="225466" y="142504"/>
                          <a:pt x="200482" y="159439"/>
                        </a:cubicBezTo>
                        <a:lnTo>
                          <a:pt x="150790" y="118024"/>
                        </a:lnTo>
                        <a:cubicBezTo>
                          <a:pt x="151800" y="113767"/>
                          <a:pt x="152400" y="109347"/>
                          <a:pt x="152400" y="104785"/>
                        </a:cubicBezTo>
                        <a:cubicBezTo>
                          <a:pt x="152400" y="73266"/>
                          <a:pt x="126768" y="47635"/>
                          <a:pt x="95250" y="47635"/>
                        </a:cubicBezTo>
                        <a:cubicBezTo>
                          <a:pt x="63732" y="47635"/>
                          <a:pt x="38100" y="73266"/>
                          <a:pt x="38100" y="104785"/>
                        </a:cubicBezTo>
                        <a:cubicBezTo>
                          <a:pt x="38100" y="128664"/>
                          <a:pt x="52835" y="149142"/>
                          <a:pt x="73676" y="157677"/>
                        </a:cubicBezTo>
                        <a:lnTo>
                          <a:pt x="40853" y="247936"/>
                        </a:lnTo>
                        <a:cubicBezTo>
                          <a:pt x="39929" y="247869"/>
                          <a:pt x="39043" y="247660"/>
                          <a:pt x="38100" y="247660"/>
                        </a:cubicBezTo>
                        <a:cubicBezTo>
                          <a:pt x="17088" y="247660"/>
                          <a:pt x="0" y="264747"/>
                          <a:pt x="0" y="285760"/>
                        </a:cubicBezTo>
                        <a:cubicBezTo>
                          <a:pt x="0" y="306772"/>
                          <a:pt x="17088" y="323860"/>
                          <a:pt x="38100" y="323860"/>
                        </a:cubicBezTo>
                        <a:cubicBezTo>
                          <a:pt x="59112" y="323860"/>
                          <a:pt x="76200" y="306772"/>
                          <a:pt x="76200" y="285760"/>
                        </a:cubicBezTo>
                        <a:cubicBezTo>
                          <a:pt x="76200" y="272444"/>
                          <a:pt x="69313" y="260747"/>
                          <a:pt x="58941" y="253937"/>
                        </a:cubicBezTo>
                        <a:lnTo>
                          <a:pt x="92450" y="161801"/>
                        </a:lnTo>
                        <a:cubicBezTo>
                          <a:pt x="93383" y="161849"/>
                          <a:pt x="94307" y="161944"/>
                          <a:pt x="95250" y="161944"/>
                        </a:cubicBezTo>
                        <a:cubicBezTo>
                          <a:pt x="115138" y="161944"/>
                          <a:pt x="132664" y="151724"/>
                          <a:pt x="142904" y="136274"/>
                        </a:cubicBezTo>
                        <a:lnTo>
                          <a:pt x="185176" y="171498"/>
                        </a:lnTo>
                        <a:cubicBezTo>
                          <a:pt x="182756" y="173631"/>
                          <a:pt x="180299" y="175708"/>
                          <a:pt x="177994" y="178013"/>
                        </a:cubicBezTo>
                        <a:cubicBezTo>
                          <a:pt x="175441" y="180565"/>
                          <a:pt x="173041" y="183194"/>
                          <a:pt x="170707" y="185871"/>
                        </a:cubicBezTo>
                        <a:cubicBezTo>
                          <a:pt x="170536" y="186071"/>
                          <a:pt x="170431" y="186299"/>
                          <a:pt x="170278" y="186509"/>
                        </a:cubicBezTo>
                        <a:cubicBezTo>
                          <a:pt x="146456" y="214132"/>
                          <a:pt x="133350" y="248917"/>
                          <a:pt x="133350" y="285769"/>
                        </a:cubicBezTo>
                        <a:cubicBezTo>
                          <a:pt x="133350" y="322621"/>
                          <a:pt x="146456" y="357407"/>
                          <a:pt x="170278" y="385029"/>
                        </a:cubicBezTo>
                        <a:cubicBezTo>
                          <a:pt x="170431" y="385239"/>
                          <a:pt x="170536" y="385467"/>
                          <a:pt x="170707" y="385667"/>
                        </a:cubicBezTo>
                        <a:cubicBezTo>
                          <a:pt x="173041" y="388344"/>
                          <a:pt x="175441" y="390982"/>
                          <a:pt x="177994" y="393525"/>
                        </a:cubicBezTo>
                        <a:cubicBezTo>
                          <a:pt x="206769" y="422310"/>
                          <a:pt x="245050" y="438169"/>
                          <a:pt x="285750" y="438169"/>
                        </a:cubicBezTo>
                        <a:cubicBezTo>
                          <a:pt x="299676" y="438169"/>
                          <a:pt x="313277" y="436178"/>
                          <a:pt x="326355" y="432587"/>
                        </a:cubicBezTo>
                        <a:lnTo>
                          <a:pt x="331508" y="458372"/>
                        </a:lnTo>
                        <a:cubicBezTo>
                          <a:pt x="309362" y="462867"/>
                          <a:pt x="291846" y="480212"/>
                          <a:pt x="287064" y="502263"/>
                        </a:cubicBezTo>
                        <a:lnTo>
                          <a:pt x="199796" y="478460"/>
                        </a:lnTo>
                        <a:cubicBezTo>
                          <a:pt x="199844" y="477717"/>
                          <a:pt x="200015" y="477022"/>
                          <a:pt x="200015" y="476269"/>
                        </a:cubicBezTo>
                        <a:cubicBezTo>
                          <a:pt x="200015" y="455257"/>
                          <a:pt x="182928" y="438169"/>
                          <a:pt x="161915" y="438169"/>
                        </a:cubicBezTo>
                        <a:cubicBezTo>
                          <a:pt x="140903" y="438169"/>
                          <a:pt x="123815" y="455257"/>
                          <a:pt x="123815" y="476269"/>
                        </a:cubicBezTo>
                        <a:cubicBezTo>
                          <a:pt x="123815" y="497281"/>
                          <a:pt x="140903" y="514369"/>
                          <a:pt x="161915" y="514369"/>
                        </a:cubicBezTo>
                        <a:cubicBezTo>
                          <a:pt x="175422" y="514369"/>
                          <a:pt x="187242" y="507254"/>
                          <a:pt x="194005" y="496624"/>
                        </a:cubicBezTo>
                        <a:lnTo>
                          <a:pt x="286283" y="521789"/>
                        </a:lnTo>
                        <a:cubicBezTo>
                          <a:pt x="289941" y="549802"/>
                          <a:pt x="313906" y="571519"/>
                          <a:pt x="342890" y="571519"/>
                        </a:cubicBezTo>
                        <a:cubicBezTo>
                          <a:pt x="374409" y="571519"/>
                          <a:pt x="400040" y="545887"/>
                          <a:pt x="400040" y="514369"/>
                        </a:cubicBezTo>
                        <a:cubicBezTo>
                          <a:pt x="400040" y="485556"/>
                          <a:pt x="378581" y="461715"/>
                          <a:pt x="350825" y="457838"/>
                        </a:cubicBezTo>
                        <a:lnTo>
                          <a:pt x="344548" y="426434"/>
                        </a:lnTo>
                        <a:cubicBezTo>
                          <a:pt x="362626" y="418881"/>
                          <a:pt x="379238" y="407803"/>
                          <a:pt x="393506" y="393535"/>
                        </a:cubicBezTo>
                        <a:cubicBezTo>
                          <a:pt x="396059" y="390982"/>
                          <a:pt x="398459" y="388353"/>
                          <a:pt x="400793" y="385677"/>
                        </a:cubicBezTo>
                        <a:cubicBezTo>
                          <a:pt x="400964" y="385477"/>
                          <a:pt x="401069" y="385248"/>
                          <a:pt x="401222" y="385039"/>
                        </a:cubicBezTo>
                        <a:cubicBezTo>
                          <a:pt x="425044" y="357407"/>
                          <a:pt x="438150" y="322631"/>
                          <a:pt x="438150" y="285769"/>
                        </a:cubicBezTo>
                        <a:cubicBezTo>
                          <a:pt x="438150" y="248917"/>
                          <a:pt x="425044" y="214132"/>
                          <a:pt x="401222" y="186500"/>
                        </a:cubicBezTo>
                        <a:cubicBezTo>
                          <a:pt x="401069" y="186290"/>
                          <a:pt x="400964" y="186061"/>
                          <a:pt x="400793" y="185861"/>
                        </a:cubicBezTo>
                        <a:cubicBezTo>
                          <a:pt x="398459" y="183185"/>
                          <a:pt x="396059" y="180546"/>
                          <a:pt x="393506" y="178003"/>
                        </a:cubicBezTo>
                        <a:cubicBezTo>
                          <a:pt x="385439" y="169926"/>
                          <a:pt x="376552" y="162992"/>
                          <a:pt x="367141" y="157020"/>
                        </a:cubicBezTo>
                        <a:lnTo>
                          <a:pt x="396640" y="112786"/>
                        </a:lnTo>
                        <a:cubicBezTo>
                          <a:pt x="400803" y="113757"/>
                          <a:pt x="405117" y="114319"/>
                          <a:pt x="409565" y="114319"/>
                        </a:cubicBezTo>
                        <a:cubicBezTo>
                          <a:pt x="425167" y="114319"/>
                          <a:pt x="439322" y="108023"/>
                          <a:pt x="449647" y="97841"/>
                        </a:cubicBezTo>
                        <a:lnTo>
                          <a:pt x="499301" y="126216"/>
                        </a:lnTo>
                        <a:cubicBezTo>
                          <a:pt x="496814" y="131274"/>
                          <a:pt x="495290" y="136884"/>
                          <a:pt x="495290" y="142894"/>
                        </a:cubicBezTo>
                        <a:cubicBezTo>
                          <a:pt x="495290" y="163906"/>
                          <a:pt x="512378" y="180994"/>
                          <a:pt x="533390" y="180994"/>
                        </a:cubicBezTo>
                        <a:cubicBezTo>
                          <a:pt x="554403" y="180994"/>
                          <a:pt x="571490" y="163906"/>
                          <a:pt x="571490" y="142894"/>
                        </a:cubicBezTo>
                        <a:cubicBezTo>
                          <a:pt x="571490" y="121882"/>
                          <a:pt x="554403" y="104775"/>
                          <a:pt x="533400" y="104775"/>
                        </a:cubicBezTo>
                        <a:close/>
                        <a:moveTo>
                          <a:pt x="347034" y="167345"/>
                        </a:moveTo>
                        <a:cubicBezTo>
                          <a:pt x="348701" y="168212"/>
                          <a:pt x="350358" y="169116"/>
                          <a:pt x="351987" y="170059"/>
                        </a:cubicBezTo>
                        <a:cubicBezTo>
                          <a:pt x="356397" y="172603"/>
                          <a:pt x="360655" y="175393"/>
                          <a:pt x="364750" y="178422"/>
                        </a:cubicBezTo>
                        <a:cubicBezTo>
                          <a:pt x="366789" y="179937"/>
                          <a:pt x="368789" y="181508"/>
                          <a:pt x="370742" y="183137"/>
                        </a:cubicBezTo>
                        <a:cubicBezTo>
                          <a:pt x="371294" y="183594"/>
                          <a:pt x="375256" y="187766"/>
                          <a:pt x="375809" y="187614"/>
                        </a:cubicBezTo>
                        <a:cubicBezTo>
                          <a:pt x="367941" y="189814"/>
                          <a:pt x="358569" y="192110"/>
                          <a:pt x="347948" y="194119"/>
                        </a:cubicBezTo>
                        <a:cubicBezTo>
                          <a:pt x="340414" y="181813"/>
                          <a:pt x="331518" y="170174"/>
                          <a:pt x="320964" y="159620"/>
                        </a:cubicBezTo>
                        <a:cubicBezTo>
                          <a:pt x="319792" y="158458"/>
                          <a:pt x="318707" y="157458"/>
                          <a:pt x="317573" y="156362"/>
                        </a:cubicBezTo>
                        <a:cubicBezTo>
                          <a:pt x="319592" y="156858"/>
                          <a:pt x="321640" y="157286"/>
                          <a:pt x="323631" y="157877"/>
                        </a:cubicBezTo>
                        <a:cubicBezTo>
                          <a:pt x="331708" y="160258"/>
                          <a:pt x="339557" y="163449"/>
                          <a:pt x="347034" y="167345"/>
                        </a:cubicBezTo>
                        <a:close/>
                        <a:moveTo>
                          <a:pt x="418633" y="276225"/>
                        </a:moveTo>
                        <a:lnTo>
                          <a:pt x="373618" y="276225"/>
                        </a:lnTo>
                        <a:cubicBezTo>
                          <a:pt x="372389" y="253708"/>
                          <a:pt x="366865" y="231886"/>
                          <a:pt x="357359" y="211607"/>
                        </a:cubicBezTo>
                        <a:cubicBezTo>
                          <a:pt x="370599" y="208864"/>
                          <a:pt x="381762" y="205835"/>
                          <a:pt x="390334" y="203149"/>
                        </a:cubicBezTo>
                        <a:cubicBezTo>
                          <a:pt x="406965" y="224133"/>
                          <a:pt x="416747" y="249384"/>
                          <a:pt x="418633" y="276225"/>
                        </a:cubicBezTo>
                        <a:close/>
                        <a:moveTo>
                          <a:pt x="390344" y="368351"/>
                        </a:moveTo>
                        <a:cubicBezTo>
                          <a:pt x="381772" y="365665"/>
                          <a:pt x="370599" y="362636"/>
                          <a:pt x="357368" y="359893"/>
                        </a:cubicBezTo>
                        <a:cubicBezTo>
                          <a:pt x="366874" y="339614"/>
                          <a:pt x="372399" y="317792"/>
                          <a:pt x="373628" y="295275"/>
                        </a:cubicBezTo>
                        <a:lnTo>
                          <a:pt x="418643" y="295275"/>
                        </a:lnTo>
                        <a:cubicBezTo>
                          <a:pt x="416747" y="322116"/>
                          <a:pt x="406965" y="347367"/>
                          <a:pt x="390344" y="368351"/>
                        </a:cubicBezTo>
                        <a:close/>
                        <a:moveTo>
                          <a:pt x="368351" y="390306"/>
                        </a:moveTo>
                        <a:cubicBezTo>
                          <a:pt x="355102" y="400802"/>
                          <a:pt x="339842" y="408851"/>
                          <a:pt x="323631" y="413633"/>
                        </a:cubicBezTo>
                        <a:cubicBezTo>
                          <a:pt x="321640" y="414223"/>
                          <a:pt x="319592" y="414652"/>
                          <a:pt x="317573" y="415147"/>
                        </a:cubicBezTo>
                        <a:cubicBezTo>
                          <a:pt x="318707" y="414052"/>
                          <a:pt x="319802" y="413061"/>
                          <a:pt x="320964" y="411890"/>
                        </a:cubicBezTo>
                        <a:cubicBezTo>
                          <a:pt x="331518" y="401336"/>
                          <a:pt x="340414" y="389696"/>
                          <a:pt x="347948" y="377390"/>
                        </a:cubicBezTo>
                        <a:cubicBezTo>
                          <a:pt x="358569" y="379400"/>
                          <a:pt x="367941" y="381695"/>
                          <a:pt x="375809" y="383896"/>
                        </a:cubicBezTo>
                        <a:cubicBezTo>
                          <a:pt x="374818" y="384800"/>
                          <a:pt x="373847" y="385724"/>
                          <a:pt x="372837" y="386591"/>
                        </a:cubicBezTo>
                        <a:cubicBezTo>
                          <a:pt x="371361" y="387858"/>
                          <a:pt x="369865" y="389096"/>
                          <a:pt x="368351" y="390306"/>
                        </a:cubicBezTo>
                        <a:close/>
                        <a:moveTo>
                          <a:pt x="242726" y="411985"/>
                        </a:moveTo>
                        <a:cubicBezTo>
                          <a:pt x="234715" y="409251"/>
                          <a:pt x="226981" y="405717"/>
                          <a:pt x="219656" y="401498"/>
                        </a:cubicBezTo>
                        <a:cubicBezTo>
                          <a:pt x="215208" y="398936"/>
                          <a:pt x="210903" y="396116"/>
                          <a:pt x="206769" y="393068"/>
                        </a:cubicBezTo>
                        <a:cubicBezTo>
                          <a:pt x="205492" y="392125"/>
                          <a:pt x="196777" y="383591"/>
                          <a:pt x="195701" y="383886"/>
                        </a:cubicBezTo>
                        <a:cubicBezTo>
                          <a:pt x="203568" y="381686"/>
                          <a:pt x="212941" y="379390"/>
                          <a:pt x="223561" y="377381"/>
                        </a:cubicBezTo>
                        <a:cubicBezTo>
                          <a:pt x="231096" y="389687"/>
                          <a:pt x="239992" y="401326"/>
                          <a:pt x="250546" y="411880"/>
                        </a:cubicBezTo>
                        <a:cubicBezTo>
                          <a:pt x="251717" y="413042"/>
                          <a:pt x="252803" y="414042"/>
                          <a:pt x="253937" y="415138"/>
                        </a:cubicBezTo>
                        <a:cubicBezTo>
                          <a:pt x="251917" y="414642"/>
                          <a:pt x="249869" y="414214"/>
                          <a:pt x="247879" y="413623"/>
                        </a:cubicBezTo>
                        <a:cubicBezTo>
                          <a:pt x="246145" y="413118"/>
                          <a:pt x="244431" y="412566"/>
                          <a:pt x="242726" y="411985"/>
                        </a:cubicBezTo>
                        <a:close/>
                        <a:moveTo>
                          <a:pt x="152867" y="295275"/>
                        </a:moveTo>
                        <a:lnTo>
                          <a:pt x="197882" y="295275"/>
                        </a:lnTo>
                        <a:cubicBezTo>
                          <a:pt x="199111" y="317792"/>
                          <a:pt x="204635" y="339614"/>
                          <a:pt x="214141" y="359893"/>
                        </a:cubicBezTo>
                        <a:cubicBezTo>
                          <a:pt x="200901" y="362626"/>
                          <a:pt x="189738" y="365665"/>
                          <a:pt x="181166" y="368351"/>
                        </a:cubicBezTo>
                        <a:cubicBezTo>
                          <a:pt x="164525" y="347367"/>
                          <a:pt x="154753" y="322116"/>
                          <a:pt x="152867" y="295275"/>
                        </a:cubicBezTo>
                        <a:close/>
                        <a:moveTo>
                          <a:pt x="181156" y="203149"/>
                        </a:moveTo>
                        <a:cubicBezTo>
                          <a:pt x="189728" y="205835"/>
                          <a:pt x="200901" y="208864"/>
                          <a:pt x="214132" y="211607"/>
                        </a:cubicBezTo>
                        <a:cubicBezTo>
                          <a:pt x="204626" y="231886"/>
                          <a:pt x="199101" y="253708"/>
                          <a:pt x="197872" y="276225"/>
                        </a:cubicBezTo>
                        <a:lnTo>
                          <a:pt x="152857" y="276225"/>
                        </a:lnTo>
                        <a:cubicBezTo>
                          <a:pt x="154753" y="249384"/>
                          <a:pt x="164525" y="224133"/>
                          <a:pt x="181156" y="203149"/>
                        </a:cubicBezTo>
                        <a:close/>
                        <a:moveTo>
                          <a:pt x="198692" y="184937"/>
                        </a:moveTo>
                        <a:cubicBezTo>
                          <a:pt x="214560" y="171212"/>
                          <a:pt x="233534" y="161344"/>
                          <a:pt x="253927" y="156362"/>
                        </a:cubicBezTo>
                        <a:cubicBezTo>
                          <a:pt x="252794" y="157458"/>
                          <a:pt x="251698" y="158458"/>
                          <a:pt x="250536" y="159620"/>
                        </a:cubicBezTo>
                        <a:cubicBezTo>
                          <a:pt x="239992" y="170174"/>
                          <a:pt x="231086" y="181813"/>
                          <a:pt x="223552" y="194119"/>
                        </a:cubicBezTo>
                        <a:cubicBezTo>
                          <a:pt x="212931" y="192110"/>
                          <a:pt x="203559" y="189814"/>
                          <a:pt x="195691" y="187614"/>
                        </a:cubicBezTo>
                        <a:cubicBezTo>
                          <a:pt x="196682" y="186700"/>
                          <a:pt x="197682" y="185814"/>
                          <a:pt x="198692" y="184937"/>
                        </a:cubicBezTo>
                        <a:close/>
                        <a:moveTo>
                          <a:pt x="264014" y="398412"/>
                        </a:moveTo>
                        <a:cubicBezTo>
                          <a:pt x="256470" y="390868"/>
                          <a:pt x="249784" y="382753"/>
                          <a:pt x="243954" y="374190"/>
                        </a:cubicBezTo>
                        <a:cubicBezTo>
                          <a:pt x="254013" y="372904"/>
                          <a:pt x="264824" y="372018"/>
                          <a:pt x="276225" y="371675"/>
                        </a:cubicBezTo>
                        <a:lnTo>
                          <a:pt x="276225" y="409737"/>
                        </a:lnTo>
                        <a:cubicBezTo>
                          <a:pt x="272320" y="406441"/>
                          <a:pt x="268300" y="402707"/>
                          <a:pt x="264014" y="398412"/>
                        </a:cubicBezTo>
                        <a:close/>
                        <a:moveTo>
                          <a:pt x="264014" y="173088"/>
                        </a:moveTo>
                        <a:lnTo>
                          <a:pt x="264014" y="173088"/>
                        </a:lnTo>
                        <a:cubicBezTo>
                          <a:pt x="268310" y="168793"/>
                          <a:pt x="272320" y="165059"/>
                          <a:pt x="276225" y="161763"/>
                        </a:cubicBezTo>
                        <a:lnTo>
                          <a:pt x="276225" y="199825"/>
                        </a:lnTo>
                        <a:cubicBezTo>
                          <a:pt x="264824" y="199482"/>
                          <a:pt x="254003" y="198596"/>
                          <a:pt x="243954" y="197310"/>
                        </a:cubicBezTo>
                        <a:cubicBezTo>
                          <a:pt x="249774" y="188747"/>
                          <a:pt x="256470" y="180632"/>
                          <a:pt x="264014" y="173088"/>
                        </a:cubicBezTo>
                        <a:close/>
                        <a:moveTo>
                          <a:pt x="276225" y="218818"/>
                        </a:moveTo>
                        <a:lnTo>
                          <a:pt x="276225" y="276225"/>
                        </a:lnTo>
                        <a:lnTo>
                          <a:pt x="216922" y="276225"/>
                        </a:lnTo>
                        <a:cubicBezTo>
                          <a:pt x="218237" y="254851"/>
                          <a:pt x="223895" y="234172"/>
                          <a:pt x="233563" y="215122"/>
                        </a:cubicBezTo>
                        <a:cubicBezTo>
                          <a:pt x="246517" y="217075"/>
                          <a:pt x="260928" y="218380"/>
                          <a:pt x="276225" y="218818"/>
                        </a:cubicBezTo>
                        <a:close/>
                        <a:moveTo>
                          <a:pt x="276225" y="295275"/>
                        </a:moveTo>
                        <a:lnTo>
                          <a:pt x="276225" y="352682"/>
                        </a:lnTo>
                        <a:cubicBezTo>
                          <a:pt x="260928" y="353120"/>
                          <a:pt x="246517" y="354425"/>
                          <a:pt x="233563" y="356378"/>
                        </a:cubicBezTo>
                        <a:cubicBezTo>
                          <a:pt x="223895" y="337328"/>
                          <a:pt x="218237" y="316649"/>
                          <a:pt x="216922" y="295275"/>
                        </a:cubicBezTo>
                        <a:lnTo>
                          <a:pt x="276225" y="295275"/>
                        </a:lnTo>
                        <a:lnTo>
                          <a:pt x="276225" y="295275"/>
                        </a:lnTo>
                        <a:close/>
                        <a:moveTo>
                          <a:pt x="295275" y="409766"/>
                        </a:moveTo>
                        <a:lnTo>
                          <a:pt x="295275" y="371685"/>
                        </a:lnTo>
                        <a:cubicBezTo>
                          <a:pt x="306676" y="372027"/>
                          <a:pt x="317497" y="372913"/>
                          <a:pt x="327546" y="374199"/>
                        </a:cubicBezTo>
                        <a:cubicBezTo>
                          <a:pt x="321716" y="382762"/>
                          <a:pt x="315030" y="390877"/>
                          <a:pt x="307486" y="398421"/>
                        </a:cubicBezTo>
                        <a:cubicBezTo>
                          <a:pt x="303181" y="402717"/>
                          <a:pt x="299161" y="406460"/>
                          <a:pt x="295275" y="409766"/>
                        </a:cubicBezTo>
                        <a:close/>
                        <a:moveTo>
                          <a:pt x="295275" y="352682"/>
                        </a:moveTo>
                        <a:lnTo>
                          <a:pt x="295275" y="295275"/>
                        </a:lnTo>
                        <a:lnTo>
                          <a:pt x="354578" y="295275"/>
                        </a:lnTo>
                        <a:cubicBezTo>
                          <a:pt x="353263" y="316649"/>
                          <a:pt x="347605" y="337328"/>
                          <a:pt x="337937" y="356378"/>
                        </a:cubicBezTo>
                        <a:cubicBezTo>
                          <a:pt x="324974" y="354425"/>
                          <a:pt x="310572" y="353120"/>
                          <a:pt x="295275" y="352682"/>
                        </a:cubicBezTo>
                        <a:close/>
                        <a:moveTo>
                          <a:pt x="295275" y="276225"/>
                        </a:moveTo>
                        <a:lnTo>
                          <a:pt x="295275" y="218818"/>
                        </a:lnTo>
                        <a:cubicBezTo>
                          <a:pt x="310572" y="218380"/>
                          <a:pt x="324983" y="217075"/>
                          <a:pt x="337937" y="215122"/>
                        </a:cubicBezTo>
                        <a:cubicBezTo>
                          <a:pt x="347605" y="234172"/>
                          <a:pt x="353263" y="254841"/>
                          <a:pt x="354578" y="276225"/>
                        </a:cubicBezTo>
                        <a:lnTo>
                          <a:pt x="295275" y="276225"/>
                        </a:lnTo>
                        <a:close/>
                        <a:moveTo>
                          <a:pt x="295275" y="199825"/>
                        </a:moveTo>
                        <a:lnTo>
                          <a:pt x="295275" y="161763"/>
                        </a:lnTo>
                        <a:cubicBezTo>
                          <a:pt x="299180" y="165068"/>
                          <a:pt x="303200" y="168793"/>
                          <a:pt x="307486" y="173088"/>
                        </a:cubicBezTo>
                        <a:lnTo>
                          <a:pt x="307486" y="173088"/>
                        </a:lnTo>
                        <a:cubicBezTo>
                          <a:pt x="315030" y="180632"/>
                          <a:pt x="321716" y="188747"/>
                          <a:pt x="327546" y="197310"/>
                        </a:cubicBezTo>
                        <a:cubicBezTo>
                          <a:pt x="317487" y="198596"/>
                          <a:pt x="306676" y="199482"/>
                          <a:pt x="295275" y="19982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C339125-0189-4F01-9971-162A38531721}"/>
              </a:ext>
            </a:extLst>
          </p:cNvPr>
          <p:cNvCxnSpPr/>
          <p:nvPr/>
        </p:nvCxnSpPr>
        <p:spPr>
          <a:xfrm>
            <a:off x="4575699" y="16365"/>
            <a:ext cx="0" cy="682527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455BE0C-B0E5-41C3-BA07-F3D2188CFB31}"/>
              </a:ext>
            </a:extLst>
          </p:cNvPr>
          <p:cNvGrpSpPr/>
          <p:nvPr/>
        </p:nvGrpSpPr>
        <p:grpSpPr>
          <a:xfrm>
            <a:off x="4531957" y="1471391"/>
            <a:ext cx="87483" cy="3915217"/>
            <a:chOff x="7024736" y="1004028"/>
            <a:chExt cx="98328" cy="4400550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51E8E8E-A692-4CCD-8BF2-BAE831EC8785}"/>
                </a:ext>
              </a:extLst>
            </p:cNvPr>
            <p:cNvSpPr/>
            <p:nvPr/>
          </p:nvSpPr>
          <p:spPr>
            <a:xfrm>
              <a:off x="7024736" y="1004028"/>
              <a:ext cx="98328" cy="98328"/>
            </a:xfrm>
            <a:prstGeom prst="ellipse">
              <a:avLst/>
            </a:prstGeom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7E6B8EE-3278-4073-B856-3FE3C779D4ED}"/>
                </a:ext>
              </a:extLst>
            </p:cNvPr>
            <p:cNvSpPr/>
            <p:nvPr/>
          </p:nvSpPr>
          <p:spPr>
            <a:xfrm>
              <a:off x="7024736" y="3155139"/>
              <a:ext cx="98328" cy="9832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D9E1943-8B49-400A-BFCB-B6A975D3E6F7}"/>
                </a:ext>
              </a:extLst>
            </p:cNvPr>
            <p:cNvSpPr/>
            <p:nvPr/>
          </p:nvSpPr>
          <p:spPr>
            <a:xfrm>
              <a:off x="7024736" y="5306250"/>
              <a:ext cx="98328" cy="98328"/>
            </a:xfrm>
            <a:prstGeom prst="ellipse">
              <a:avLst/>
            </a:prstGeom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50B5FD97-2962-4A34-886B-013815E7335F}"/>
              </a:ext>
            </a:extLst>
          </p:cNvPr>
          <p:cNvSpPr/>
          <p:nvPr/>
        </p:nvSpPr>
        <p:spPr>
          <a:xfrm>
            <a:off x="1236861" y="6449253"/>
            <a:ext cx="6670278" cy="2616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</p:spTree>
    <p:extLst>
      <p:ext uri="{BB962C8B-B14F-4D97-AF65-F5344CB8AC3E}">
        <p14:creationId xmlns:p14="http://schemas.microsoft.com/office/powerpoint/2010/main" val="4687787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D5BB3-F02D-46B5-A670-924D2DB57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Internet of Things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C5420D-BB1E-49DA-B688-60C5E6763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5BF7641F-9926-4EB7-9F40-B047619BC359}"/>
              </a:ext>
            </a:extLst>
          </p:cNvPr>
          <p:cNvGrpSpPr/>
          <p:nvPr/>
        </p:nvGrpSpPr>
        <p:grpSpPr>
          <a:xfrm>
            <a:off x="499636" y="2180708"/>
            <a:ext cx="8159032" cy="3644080"/>
            <a:chOff x="823379" y="1329310"/>
            <a:chExt cx="10556822" cy="4715004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F4414A9-B3D8-448C-B04D-7577939AF363}"/>
                </a:ext>
              </a:extLst>
            </p:cNvPr>
            <p:cNvGrpSpPr/>
            <p:nvPr/>
          </p:nvGrpSpPr>
          <p:grpSpPr>
            <a:xfrm>
              <a:off x="823379" y="2052432"/>
              <a:ext cx="10556822" cy="3265156"/>
              <a:chOff x="823379" y="2052432"/>
              <a:chExt cx="10556822" cy="3265156"/>
            </a:xfrm>
          </p:grpSpPr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5BF7393F-1C5B-468A-B736-829CA7ABD3CB}"/>
                  </a:ext>
                </a:extLst>
              </p:cNvPr>
              <p:cNvGrpSpPr/>
              <p:nvPr/>
            </p:nvGrpSpPr>
            <p:grpSpPr>
              <a:xfrm>
                <a:off x="7332551" y="2857591"/>
                <a:ext cx="4047650" cy="2459997"/>
                <a:chOff x="7332551" y="2857591"/>
                <a:chExt cx="4047650" cy="2459997"/>
              </a:xfrm>
            </p:grpSpPr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27CE23BF-AE7D-4B3E-9263-9806DEC1988E}"/>
                    </a:ext>
                  </a:extLst>
                </p:cNvPr>
                <p:cNvSpPr/>
                <p:nvPr/>
              </p:nvSpPr>
              <p:spPr>
                <a:xfrm>
                  <a:off x="7332551" y="4164037"/>
                  <a:ext cx="2703737" cy="1153551"/>
                </a:xfrm>
                <a:custGeom>
                  <a:avLst/>
                  <a:gdLst>
                    <a:gd name="connsiteX0" fmla="*/ 0 w 1800665"/>
                    <a:gd name="connsiteY0" fmla="*/ 1153551 h 1153551"/>
                    <a:gd name="connsiteX1" fmla="*/ 1744394 w 1800665"/>
                    <a:gd name="connsiteY1" fmla="*/ 1153551 h 1153551"/>
                    <a:gd name="connsiteX2" fmla="*/ 1744394 w 1800665"/>
                    <a:gd name="connsiteY2" fmla="*/ 0 h 1153551"/>
                    <a:gd name="connsiteX3" fmla="*/ 1800665 w 1800665"/>
                    <a:gd name="connsiteY3" fmla="*/ 0 h 1153551"/>
                    <a:gd name="connsiteX0" fmla="*/ 0 w 1744394"/>
                    <a:gd name="connsiteY0" fmla="*/ 1153551 h 1153551"/>
                    <a:gd name="connsiteX1" fmla="*/ 1744394 w 1744394"/>
                    <a:gd name="connsiteY1" fmla="*/ 1153551 h 1153551"/>
                    <a:gd name="connsiteX2" fmla="*/ 1744394 w 1744394"/>
                    <a:gd name="connsiteY2" fmla="*/ 0 h 1153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744394" h="1153551">
                      <a:moveTo>
                        <a:pt x="0" y="1153551"/>
                      </a:moveTo>
                      <a:lnTo>
                        <a:pt x="1744394" y="1153551"/>
                      </a:lnTo>
                      <a:lnTo>
                        <a:pt x="1744394" y="0"/>
                      </a:lnTo>
                    </a:path>
                  </a:pathLst>
                </a:custGeom>
                <a:noFill/>
                <a:ln w="6350">
                  <a:solidFill>
                    <a:schemeClr val="bg2">
                      <a:lumMod val="75000"/>
                    </a:schemeClr>
                  </a:solidFill>
                  <a:prstDash val="dash"/>
                  <a:tailEnd type="oval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8FE2B58C-1031-4205-BF2D-4DEABE031E47}"/>
                    </a:ext>
                  </a:extLst>
                </p:cNvPr>
                <p:cNvSpPr/>
                <p:nvPr/>
              </p:nvSpPr>
              <p:spPr>
                <a:xfrm>
                  <a:off x="8695546" y="2857591"/>
                  <a:ext cx="2684655" cy="10752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data is usually generated from the sensors that are connected to electronic devices</a:t>
                  </a:r>
                </a:p>
              </p:txBody>
            </p:sp>
          </p:grp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1868CC1A-DD18-4D05-81B9-C57459DE7473}"/>
                  </a:ext>
                </a:extLst>
              </p:cNvPr>
              <p:cNvGrpSpPr/>
              <p:nvPr/>
            </p:nvGrpSpPr>
            <p:grpSpPr>
              <a:xfrm>
                <a:off x="823379" y="2052432"/>
                <a:ext cx="4019084" cy="2439259"/>
                <a:chOff x="823379" y="2052432"/>
                <a:chExt cx="4019084" cy="2439259"/>
              </a:xfrm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F8966AEC-7894-4C2B-8965-8DF1A0ADDCE1}"/>
                    </a:ext>
                  </a:extLst>
                </p:cNvPr>
                <p:cNvSpPr/>
                <p:nvPr/>
              </p:nvSpPr>
              <p:spPr>
                <a:xfrm>
                  <a:off x="823379" y="3416481"/>
                  <a:ext cx="2669948" cy="10752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Machine-generated content or data created from IoT constitute a valuable source of big data</a:t>
                  </a: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655FA10F-8C0E-40AC-8FED-C9A217434ED2}"/>
                    </a:ext>
                  </a:extLst>
                </p:cNvPr>
                <p:cNvSpPr/>
                <p:nvPr/>
              </p:nvSpPr>
              <p:spPr>
                <a:xfrm flipH="1" flipV="1">
                  <a:off x="2155714" y="2052432"/>
                  <a:ext cx="2686749" cy="1153551"/>
                </a:xfrm>
                <a:custGeom>
                  <a:avLst/>
                  <a:gdLst>
                    <a:gd name="connsiteX0" fmla="*/ 0 w 1800665"/>
                    <a:gd name="connsiteY0" fmla="*/ 1153551 h 1153551"/>
                    <a:gd name="connsiteX1" fmla="*/ 1744394 w 1800665"/>
                    <a:gd name="connsiteY1" fmla="*/ 1153551 h 1153551"/>
                    <a:gd name="connsiteX2" fmla="*/ 1744394 w 1800665"/>
                    <a:gd name="connsiteY2" fmla="*/ 0 h 1153551"/>
                    <a:gd name="connsiteX3" fmla="*/ 1800665 w 1800665"/>
                    <a:gd name="connsiteY3" fmla="*/ 0 h 1153551"/>
                    <a:gd name="connsiteX0" fmla="*/ 0 w 1744394"/>
                    <a:gd name="connsiteY0" fmla="*/ 1153551 h 1153551"/>
                    <a:gd name="connsiteX1" fmla="*/ 1744394 w 1744394"/>
                    <a:gd name="connsiteY1" fmla="*/ 1153551 h 1153551"/>
                    <a:gd name="connsiteX2" fmla="*/ 1744394 w 1744394"/>
                    <a:gd name="connsiteY2" fmla="*/ 0 h 1153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744394" h="1153551">
                      <a:moveTo>
                        <a:pt x="0" y="1153551"/>
                      </a:moveTo>
                      <a:lnTo>
                        <a:pt x="1744394" y="1153551"/>
                      </a:lnTo>
                      <a:lnTo>
                        <a:pt x="1744394" y="0"/>
                      </a:lnTo>
                    </a:path>
                  </a:pathLst>
                </a:custGeom>
                <a:noFill/>
                <a:ln w="6350">
                  <a:solidFill>
                    <a:schemeClr val="bg2">
                      <a:lumMod val="75000"/>
                    </a:schemeClr>
                  </a:solidFill>
                  <a:prstDash val="dash"/>
                  <a:tailEnd type="oval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545C9E31-93DB-4D79-91F8-4270F7A711B1}"/>
                </a:ext>
              </a:extLst>
            </p:cNvPr>
            <p:cNvGrpSpPr/>
            <p:nvPr/>
          </p:nvGrpSpPr>
          <p:grpSpPr>
            <a:xfrm>
              <a:off x="3737319" y="1329310"/>
              <a:ext cx="4717364" cy="4715004"/>
              <a:chOff x="3788229" y="1506806"/>
              <a:chExt cx="4615543" cy="4613235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A7886CD5-18C1-4E13-B838-C0EBFCEA32FD}"/>
                  </a:ext>
                </a:extLst>
              </p:cNvPr>
              <p:cNvSpPr/>
              <p:nvPr/>
            </p:nvSpPr>
            <p:spPr>
              <a:xfrm>
                <a:off x="5031741" y="2749164"/>
                <a:ext cx="2128518" cy="2128518"/>
              </a:xfrm>
              <a:prstGeom prst="ellipse">
                <a:avLst/>
              </a:prstGeom>
              <a:solidFill>
                <a:schemeClr val="bg2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01B147-4B02-4113-8026-24A01329CE6C}"/>
                  </a:ext>
                </a:extLst>
              </p:cNvPr>
              <p:cNvSpPr/>
              <p:nvPr/>
            </p:nvSpPr>
            <p:spPr>
              <a:xfrm>
                <a:off x="5120014" y="3365348"/>
                <a:ext cx="1951972" cy="8961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Internet of </a:t>
                </a:r>
              </a:p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Things</a:t>
                </a:r>
                <a:endParaRPr kumimoji="0" lang="en-I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C02E0603-A924-4D56-BD88-38CB068AEFCE}"/>
                  </a:ext>
                </a:extLst>
              </p:cNvPr>
              <p:cNvGrpSpPr/>
              <p:nvPr/>
            </p:nvGrpSpPr>
            <p:grpSpPr>
              <a:xfrm>
                <a:off x="3788229" y="1506806"/>
                <a:ext cx="4615543" cy="4613235"/>
                <a:chOff x="3788229" y="1506806"/>
                <a:chExt cx="4615543" cy="4613235"/>
              </a:xfrm>
            </p:grpSpPr>
            <p:grpSp>
              <p:nvGrpSpPr>
                <p:cNvPr id="95" name="Group 94">
                  <a:extLst>
                    <a:ext uri="{FF2B5EF4-FFF2-40B4-BE49-F238E27FC236}">
                      <a16:creationId xmlns:a16="http://schemas.microsoft.com/office/drawing/2014/main" id="{53943862-D696-4E4C-AB6F-EFD005C575EA}"/>
                    </a:ext>
                  </a:extLst>
                </p:cNvPr>
                <p:cNvGrpSpPr/>
                <p:nvPr/>
              </p:nvGrpSpPr>
              <p:grpSpPr>
                <a:xfrm>
                  <a:off x="3788229" y="1506806"/>
                  <a:ext cx="4615543" cy="4613235"/>
                  <a:chOff x="3788229" y="1506806"/>
                  <a:chExt cx="4615543" cy="4613235"/>
                </a:xfrm>
              </p:grpSpPr>
              <p:sp>
                <p:nvSpPr>
                  <p:cNvPr id="28" name="Freeform: Shape 27">
                    <a:extLst>
                      <a:ext uri="{FF2B5EF4-FFF2-40B4-BE49-F238E27FC236}">
                        <a16:creationId xmlns:a16="http://schemas.microsoft.com/office/drawing/2014/main" id="{CD57D2F1-BAB6-4FB7-865C-F7BC272C0276}"/>
                      </a:ext>
                    </a:extLst>
                  </p:cNvPr>
                  <p:cNvSpPr/>
                  <p:nvPr/>
                </p:nvSpPr>
                <p:spPr>
                  <a:xfrm>
                    <a:off x="4110821" y="1506807"/>
                    <a:ext cx="1962321" cy="1710507"/>
                  </a:xfrm>
                  <a:custGeom>
                    <a:avLst/>
                    <a:gdLst>
                      <a:gd name="connsiteX0" fmla="*/ 1962321 w 1962321"/>
                      <a:gd name="connsiteY0" fmla="*/ 0 h 1710507"/>
                      <a:gd name="connsiteX1" fmla="*/ 1962321 w 1962321"/>
                      <a:gd name="connsiteY1" fmla="*/ 1153747 h 1710507"/>
                      <a:gd name="connsiteX2" fmla="*/ 1867188 w 1962321"/>
                      <a:gd name="connsiteY2" fmla="*/ 1158551 h 1710507"/>
                      <a:gd name="connsiteX3" fmla="*/ 1028245 w 1962321"/>
                      <a:gd name="connsiteY3" fmla="*/ 1661391 h 1710507"/>
                      <a:gd name="connsiteX4" fmla="*/ 998407 w 1962321"/>
                      <a:gd name="connsiteY4" fmla="*/ 1710507 h 1710507"/>
                      <a:gd name="connsiteX5" fmla="*/ 0 w 1962321"/>
                      <a:gd name="connsiteY5" fmla="*/ 1134077 h 1710507"/>
                      <a:gd name="connsiteX6" fmla="*/ 71540 w 1962321"/>
                      <a:gd name="connsiteY6" fmla="*/ 1016320 h 1710507"/>
                      <a:gd name="connsiteX7" fmla="*/ 1749224 w 1962321"/>
                      <a:gd name="connsiteY7" fmla="*/ 10761 h 1710507"/>
                      <a:gd name="connsiteX8" fmla="*/ 1962321 w 1962321"/>
                      <a:gd name="connsiteY8" fmla="*/ 0 h 17105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62321" h="1710507">
                        <a:moveTo>
                          <a:pt x="1962321" y="0"/>
                        </a:moveTo>
                        <a:lnTo>
                          <a:pt x="1962321" y="1153747"/>
                        </a:lnTo>
                        <a:lnTo>
                          <a:pt x="1867188" y="1158551"/>
                        </a:lnTo>
                        <a:cubicBezTo>
                          <a:pt x="1518034" y="1194010"/>
                          <a:pt x="1214893" y="1385116"/>
                          <a:pt x="1028245" y="1661391"/>
                        </a:cubicBezTo>
                        <a:lnTo>
                          <a:pt x="998407" y="1710507"/>
                        </a:lnTo>
                        <a:lnTo>
                          <a:pt x="0" y="1134077"/>
                        </a:lnTo>
                        <a:lnTo>
                          <a:pt x="71540" y="1016320"/>
                        </a:lnTo>
                        <a:cubicBezTo>
                          <a:pt x="444791" y="463836"/>
                          <a:pt x="1050999" y="81669"/>
                          <a:pt x="1749224" y="10761"/>
                        </a:cubicBezTo>
                        <a:lnTo>
                          <a:pt x="1962321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6829B58C-C8FB-4216-9197-49BC26846782}"/>
                      </a:ext>
                    </a:extLst>
                  </p:cNvPr>
                  <p:cNvSpPr/>
                  <p:nvPr/>
                </p:nvSpPr>
                <p:spPr>
                  <a:xfrm>
                    <a:off x="6118860" y="1506806"/>
                    <a:ext cx="1962320" cy="1710508"/>
                  </a:xfrm>
                  <a:custGeom>
                    <a:avLst/>
                    <a:gdLst>
                      <a:gd name="connsiteX0" fmla="*/ 0 w 1962320"/>
                      <a:gd name="connsiteY0" fmla="*/ 0 h 1710508"/>
                      <a:gd name="connsiteX1" fmla="*/ 213096 w 1962320"/>
                      <a:gd name="connsiteY1" fmla="*/ 10761 h 1710508"/>
                      <a:gd name="connsiteX2" fmla="*/ 1890780 w 1962320"/>
                      <a:gd name="connsiteY2" fmla="*/ 1016320 h 1710508"/>
                      <a:gd name="connsiteX3" fmla="*/ 1962320 w 1962320"/>
                      <a:gd name="connsiteY3" fmla="*/ 1134078 h 1710508"/>
                      <a:gd name="connsiteX4" fmla="*/ 963914 w 1962320"/>
                      <a:gd name="connsiteY4" fmla="*/ 1710508 h 1710508"/>
                      <a:gd name="connsiteX5" fmla="*/ 934075 w 1962320"/>
                      <a:gd name="connsiteY5" fmla="*/ 1661391 h 1710508"/>
                      <a:gd name="connsiteX6" fmla="*/ 95132 w 1962320"/>
                      <a:gd name="connsiteY6" fmla="*/ 1158551 h 1710508"/>
                      <a:gd name="connsiteX7" fmla="*/ 0 w 1962320"/>
                      <a:gd name="connsiteY7" fmla="*/ 1153747 h 1710508"/>
                      <a:gd name="connsiteX8" fmla="*/ 0 w 1962320"/>
                      <a:gd name="connsiteY8" fmla="*/ 0 h 1710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62320" h="1710508">
                        <a:moveTo>
                          <a:pt x="0" y="0"/>
                        </a:moveTo>
                        <a:lnTo>
                          <a:pt x="213096" y="10761"/>
                        </a:lnTo>
                        <a:cubicBezTo>
                          <a:pt x="911321" y="81669"/>
                          <a:pt x="1517530" y="463836"/>
                          <a:pt x="1890780" y="1016320"/>
                        </a:cubicBezTo>
                        <a:lnTo>
                          <a:pt x="1962320" y="1134078"/>
                        </a:lnTo>
                        <a:lnTo>
                          <a:pt x="963914" y="1710508"/>
                        </a:lnTo>
                        <a:lnTo>
                          <a:pt x="934075" y="1661391"/>
                        </a:lnTo>
                        <a:cubicBezTo>
                          <a:pt x="747427" y="1385116"/>
                          <a:pt x="444287" y="1194010"/>
                          <a:pt x="95132" y="1158551"/>
                        </a:cubicBezTo>
                        <a:lnTo>
                          <a:pt x="0" y="1153747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" name="Freeform: Shape 22">
                    <a:extLst>
                      <a:ext uri="{FF2B5EF4-FFF2-40B4-BE49-F238E27FC236}">
                        <a16:creationId xmlns:a16="http://schemas.microsoft.com/office/drawing/2014/main" id="{92F994CC-344D-421D-84BE-22E61EB103E2}"/>
                      </a:ext>
                    </a:extLst>
                  </p:cNvPr>
                  <p:cNvSpPr/>
                  <p:nvPr/>
                </p:nvSpPr>
                <p:spPr>
                  <a:xfrm>
                    <a:off x="3788229" y="2679968"/>
                    <a:ext cx="1297254" cy="2266913"/>
                  </a:xfrm>
                  <a:custGeom>
                    <a:avLst/>
                    <a:gdLst>
                      <a:gd name="connsiteX0" fmla="*/ 298848 w 1297254"/>
                      <a:gd name="connsiteY0" fmla="*/ 0 h 2266913"/>
                      <a:gd name="connsiteX1" fmla="*/ 1297254 w 1297254"/>
                      <a:gd name="connsiteY1" fmla="*/ 576430 h 2266913"/>
                      <a:gd name="connsiteX2" fmla="*/ 1293031 w 1297254"/>
                      <a:gd name="connsiteY2" fmla="*/ 583380 h 2266913"/>
                      <a:gd name="connsiteX3" fmla="*/ 1153747 w 1297254"/>
                      <a:gd name="connsiteY3" fmla="*/ 1133456 h 2266913"/>
                      <a:gd name="connsiteX4" fmla="*/ 1293031 w 1297254"/>
                      <a:gd name="connsiteY4" fmla="*/ 1683532 h 2266913"/>
                      <a:gd name="connsiteX5" fmla="*/ 1297254 w 1297254"/>
                      <a:gd name="connsiteY5" fmla="*/ 1690484 h 2266913"/>
                      <a:gd name="connsiteX6" fmla="*/ 298848 w 1297254"/>
                      <a:gd name="connsiteY6" fmla="*/ 2266913 h 2266913"/>
                      <a:gd name="connsiteX7" fmla="*/ 278535 w 1297254"/>
                      <a:gd name="connsiteY7" fmla="*/ 2233477 h 2266913"/>
                      <a:gd name="connsiteX8" fmla="*/ 0 w 1297254"/>
                      <a:gd name="connsiteY8" fmla="*/ 1133456 h 2266913"/>
                      <a:gd name="connsiteX9" fmla="*/ 278535 w 1297254"/>
                      <a:gd name="connsiteY9" fmla="*/ 33435 h 2266913"/>
                      <a:gd name="connsiteX10" fmla="*/ 298848 w 1297254"/>
                      <a:gd name="connsiteY10" fmla="*/ 0 h 2266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97254" h="2266913">
                        <a:moveTo>
                          <a:pt x="298848" y="0"/>
                        </a:moveTo>
                        <a:lnTo>
                          <a:pt x="1297254" y="576430"/>
                        </a:lnTo>
                        <a:lnTo>
                          <a:pt x="1293031" y="583380"/>
                        </a:lnTo>
                        <a:cubicBezTo>
                          <a:pt x="1204204" y="746897"/>
                          <a:pt x="1153747" y="934284"/>
                          <a:pt x="1153747" y="1133456"/>
                        </a:cubicBezTo>
                        <a:cubicBezTo>
                          <a:pt x="1153747" y="1332628"/>
                          <a:pt x="1204204" y="1520015"/>
                          <a:pt x="1293031" y="1683532"/>
                        </a:cubicBezTo>
                        <a:lnTo>
                          <a:pt x="1297254" y="1690484"/>
                        </a:lnTo>
                        <a:lnTo>
                          <a:pt x="298848" y="2266913"/>
                        </a:lnTo>
                        <a:lnTo>
                          <a:pt x="278535" y="2233477"/>
                        </a:lnTo>
                        <a:cubicBezTo>
                          <a:pt x="100901" y="1906481"/>
                          <a:pt x="0" y="1531752"/>
                          <a:pt x="0" y="1133456"/>
                        </a:cubicBezTo>
                        <a:cubicBezTo>
                          <a:pt x="0" y="735160"/>
                          <a:pt x="100901" y="360431"/>
                          <a:pt x="278535" y="33435"/>
                        </a:cubicBezTo>
                        <a:lnTo>
                          <a:pt x="298848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" name="Freeform: Shape 21">
                    <a:extLst>
                      <a:ext uri="{FF2B5EF4-FFF2-40B4-BE49-F238E27FC236}">
                        <a16:creationId xmlns:a16="http://schemas.microsoft.com/office/drawing/2014/main" id="{463F2210-0AEF-4052-8A65-DA1BAD409E03}"/>
                      </a:ext>
                    </a:extLst>
                  </p:cNvPr>
                  <p:cNvSpPr/>
                  <p:nvPr/>
                </p:nvSpPr>
                <p:spPr>
                  <a:xfrm>
                    <a:off x="7106519" y="2679968"/>
                    <a:ext cx="1297253" cy="2266913"/>
                  </a:xfrm>
                  <a:custGeom>
                    <a:avLst/>
                    <a:gdLst>
                      <a:gd name="connsiteX0" fmla="*/ 998406 w 1297253"/>
                      <a:gd name="connsiteY0" fmla="*/ 0 h 2266913"/>
                      <a:gd name="connsiteX1" fmla="*/ 1018718 w 1297253"/>
                      <a:gd name="connsiteY1" fmla="*/ 33435 h 2266913"/>
                      <a:gd name="connsiteX2" fmla="*/ 1297253 w 1297253"/>
                      <a:gd name="connsiteY2" fmla="*/ 1133456 h 2266913"/>
                      <a:gd name="connsiteX3" fmla="*/ 1018718 w 1297253"/>
                      <a:gd name="connsiteY3" fmla="*/ 2233477 h 2266913"/>
                      <a:gd name="connsiteX4" fmla="*/ 998406 w 1297253"/>
                      <a:gd name="connsiteY4" fmla="*/ 2266913 h 2266913"/>
                      <a:gd name="connsiteX5" fmla="*/ 0 w 1297253"/>
                      <a:gd name="connsiteY5" fmla="*/ 1690483 h 2266913"/>
                      <a:gd name="connsiteX6" fmla="*/ 4222 w 1297253"/>
                      <a:gd name="connsiteY6" fmla="*/ 1683532 h 2266913"/>
                      <a:gd name="connsiteX7" fmla="*/ 143506 w 1297253"/>
                      <a:gd name="connsiteY7" fmla="*/ 1133456 h 2266913"/>
                      <a:gd name="connsiteX8" fmla="*/ 4222 w 1297253"/>
                      <a:gd name="connsiteY8" fmla="*/ 583380 h 2266913"/>
                      <a:gd name="connsiteX9" fmla="*/ 0 w 1297253"/>
                      <a:gd name="connsiteY9" fmla="*/ 576430 h 2266913"/>
                      <a:gd name="connsiteX10" fmla="*/ 998406 w 1297253"/>
                      <a:gd name="connsiteY10" fmla="*/ 0 h 2266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97253" h="2266913">
                        <a:moveTo>
                          <a:pt x="998406" y="0"/>
                        </a:moveTo>
                        <a:lnTo>
                          <a:pt x="1018718" y="33435"/>
                        </a:lnTo>
                        <a:cubicBezTo>
                          <a:pt x="1196352" y="360431"/>
                          <a:pt x="1297253" y="735160"/>
                          <a:pt x="1297253" y="1133456"/>
                        </a:cubicBezTo>
                        <a:cubicBezTo>
                          <a:pt x="1297253" y="1531752"/>
                          <a:pt x="1196352" y="1906481"/>
                          <a:pt x="1018718" y="2233477"/>
                        </a:cubicBezTo>
                        <a:lnTo>
                          <a:pt x="998406" y="2266913"/>
                        </a:lnTo>
                        <a:lnTo>
                          <a:pt x="0" y="1690483"/>
                        </a:lnTo>
                        <a:lnTo>
                          <a:pt x="4222" y="1683532"/>
                        </a:lnTo>
                        <a:cubicBezTo>
                          <a:pt x="93050" y="1520015"/>
                          <a:pt x="143506" y="1332628"/>
                          <a:pt x="143506" y="1133456"/>
                        </a:cubicBezTo>
                        <a:cubicBezTo>
                          <a:pt x="143506" y="934284"/>
                          <a:pt x="93050" y="746897"/>
                          <a:pt x="4222" y="583380"/>
                        </a:cubicBezTo>
                        <a:lnTo>
                          <a:pt x="0" y="576430"/>
                        </a:lnTo>
                        <a:lnTo>
                          <a:pt x="99840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" name="Freeform: Shape 14">
                    <a:extLst>
                      <a:ext uri="{FF2B5EF4-FFF2-40B4-BE49-F238E27FC236}">
                        <a16:creationId xmlns:a16="http://schemas.microsoft.com/office/drawing/2014/main" id="{787B2C48-9BAD-4366-993A-CB2C186ABBA9}"/>
                      </a:ext>
                    </a:extLst>
                  </p:cNvPr>
                  <p:cNvSpPr/>
                  <p:nvPr/>
                </p:nvSpPr>
                <p:spPr>
                  <a:xfrm>
                    <a:off x="6118860" y="4409534"/>
                    <a:ext cx="1962320" cy="1710507"/>
                  </a:xfrm>
                  <a:custGeom>
                    <a:avLst/>
                    <a:gdLst>
                      <a:gd name="connsiteX0" fmla="*/ 963914 w 1962320"/>
                      <a:gd name="connsiteY0" fmla="*/ 0 h 1710507"/>
                      <a:gd name="connsiteX1" fmla="*/ 1962320 w 1962320"/>
                      <a:gd name="connsiteY1" fmla="*/ 576430 h 1710507"/>
                      <a:gd name="connsiteX2" fmla="*/ 1890780 w 1962320"/>
                      <a:gd name="connsiteY2" fmla="*/ 694187 h 1710507"/>
                      <a:gd name="connsiteX3" fmla="*/ 213096 w 1962320"/>
                      <a:gd name="connsiteY3" fmla="*/ 1699746 h 1710507"/>
                      <a:gd name="connsiteX4" fmla="*/ 0 w 1962320"/>
                      <a:gd name="connsiteY4" fmla="*/ 1710507 h 1710507"/>
                      <a:gd name="connsiteX5" fmla="*/ 0 w 1962320"/>
                      <a:gd name="connsiteY5" fmla="*/ 556760 h 1710507"/>
                      <a:gd name="connsiteX6" fmla="*/ 95132 w 1962320"/>
                      <a:gd name="connsiteY6" fmla="*/ 551956 h 1710507"/>
                      <a:gd name="connsiteX7" fmla="*/ 934075 w 1962320"/>
                      <a:gd name="connsiteY7" fmla="*/ 49116 h 1710507"/>
                      <a:gd name="connsiteX8" fmla="*/ 963914 w 1962320"/>
                      <a:gd name="connsiteY8" fmla="*/ 0 h 17105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62320" h="1710507">
                        <a:moveTo>
                          <a:pt x="963914" y="0"/>
                        </a:moveTo>
                        <a:lnTo>
                          <a:pt x="1962320" y="576430"/>
                        </a:lnTo>
                        <a:lnTo>
                          <a:pt x="1890780" y="694187"/>
                        </a:lnTo>
                        <a:cubicBezTo>
                          <a:pt x="1517530" y="1246671"/>
                          <a:pt x="911321" y="1628838"/>
                          <a:pt x="213096" y="1699746"/>
                        </a:cubicBezTo>
                        <a:lnTo>
                          <a:pt x="0" y="1710507"/>
                        </a:lnTo>
                        <a:lnTo>
                          <a:pt x="0" y="556760"/>
                        </a:lnTo>
                        <a:lnTo>
                          <a:pt x="95132" y="551956"/>
                        </a:lnTo>
                        <a:cubicBezTo>
                          <a:pt x="444287" y="516498"/>
                          <a:pt x="747427" y="325391"/>
                          <a:pt x="934075" y="49116"/>
                        </a:cubicBezTo>
                        <a:lnTo>
                          <a:pt x="963914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" name="Freeform: Shape 13">
                    <a:extLst>
                      <a:ext uri="{FF2B5EF4-FFF2-40B4-BE49-F238E27FC236}">
                        <a16:creationId xmlns:a16="http://schemas.microsoft.com/office/drawing/2014/main" id="{0FA22E63-60A3-4109-B3C9-F92440A606DD}"/>
                      </a:ext>
                    </a:extLst>
                  </p:cNvPr>
                  <p:cNvSpPr/>
                  <p:nvPr/>
                </p:nvSpPr>
                <p:spPr>
                  <a:xfrm>
                    <a:off x="4110821" y="4409534"/>
                    <a:ext cx="1962320" cy="1710506"/>
                  </a:xfrm>
                  <a:custGeom>
                    <a:avLst/>
                    <a:gdLst>
                      <a:gd name="connsiteX0" fmla="*/ 998406 w 1962320"/>
                      <a:gd name="connsiteY0" fmla="*/ 0 h 1710506"/>
                      <a:gd name="connsiteX1" fmla="*/ 1028244 w 1962320"/>
                      <a:gd name="connsiteY1" fmla="*/ 49115 h 1710506"/>
                      <a:gd name="connsiteX2" fmla="*/ 1867187 w 1962320"/>
                      <a:gd name="connsiteY2" fmla="*/ 551955 h 1710506"/>
                      <a:gd name="connsiteX3" fmla="*/ 1962320 w 1962320"/>
                      <a:gd name="connsiteY3" fmla="*/ 556759 h 1710506"/>
                      <a:gd name="connsiteX4" fmla="*/ 1962320 w 1962320"/>
                      <a:gd name="connsiteY4" fmla="*/ 1710506 h 1710506"/>
                      <a:gd name="connsiteX5" fmla="*/ 1749223 w 1962320"/>
                      <a:gd name="connsiteY5" fmla="*/ 1699745 h 1710506"/>
                      <a:gd name="connsiteX6" fmla="*/ 71539 w 1962320"/>
                      <a:gd name="connsiteY6" fmla="*/ 694186 h 1710506"/>
                      <a:gd name="connsiteX7" fmla="*/ 0 w 1962320"/>
                      <a:gd name="connsiteY7" fmla="*/ 576430 h 1710506"/>
                      <a:gd name="connsiteX8" fmla="*/ 998406 w 1962320"/>
                      <a:gd name="connsiteY8" fmla="*/ 0 h 17105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62320" h="1710506">
                        <a:moveTo>
                          <a:pt x="998406" y="0"/>
                        </a:moveTo>
                        <a:lnTo>
                          <a:pt x="1028244" y="49115"/>
                        </a:lnTo>
                        <a:cubicBezTo>
                          <a:pt x="1214892" y="325390"/>
                          <a:pt x="1518033" y="516497"/>
                          <a:pt x="1867187" y="551955"/>
                        </a:cubicBezTo>
                        <a:lnTo>
                          <a:pt x="1962320" y="556759"/>
                        </a:lnTo>
                        <a:lnTo>
                          <a:pt x="1962320" y="1710506"/>
                        </a:lnTo>
                        <a:lnTo>
                          <a:pt x="1749223" y="1699745"/>
                        </a:lnTo>
                        <a:cubicBezTo>
                          <a:pt x="1050998" y="1628837"/>
                          <a:pt x="444790" y="1246670"/>
                          <a:pt x="71539" y="694186"/>
                        </a:cubicBezTo>
                        <a:lnTo>
                          <a:pt x="0" y="576430"/>
                        </a:lnTo>
                        <a:lnTo>
                          <a:pt x="99840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BD2EF734-8668-41A4-B458-44B70B4EEDE6}"/>
                    </a:ext>
                  </a:extLst>
                </p:cNvPr>
                <p:cNvGrpSpPr/>
                <p:nvPr/>
              </p:nvGrpSpPr>
              <p:grpSpPr>
                <a:xfrm>
                  <a:off x="4120229" y="2040988"/>
                  <a:ext cx="3951543" cy="3544871"/>
                  <a:chOff x="4120229" y="2040988"/>
                  <a:chExt cx="3951543" cy="3544871"/>
                </a:xfrm>
              </p:grpSpPr>
              <p:grpSp>
                <p:nvGrpSpPr>
                  <p:cNvPr id="49" name="Group 113">
                    <a:extLst>
                      <a:ext uri="{FF2B5EF4-FFF2-40B4-BE49-F238E27FC236}">
                        <a16:creationId xmlns:a16="http://schemas.microsoft.com/office/drawing/2014/main" id="{5E2F8B7F-EA8B-46B6-8735-E24D63C25929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4120229" y="3528103"/>
                    <a:ext cx="471616" cy="553184"/>
                    <a:chOff x="746" y="220"/>
                    <a:chExt cx="318" cy="373"/>
                  </a:xfrm>
                  <a:solidFill>
                    <a:schemeClr val="accent1"/>
                  </a:solidFill>
                </p:grpSpPr>
                <p:sp>
                  <p:nvSpPr>
                    <p:cNvPr id="50" name="Freeform 115">
                      <a:extLst>
                        <a:ext uri="{FF2B5EF4-FFF2-40B4-BE49-F238E27FC236}">
                          <a16:creationId xmlns:a16="http://schemas.microsoft.com/office/drawing/2014/main" id="{7B0863BF-CCF4-4EED-9A30-D0B75503060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46" y="400"/>
                      <a:ext cx="318" cy="96"/>
                    </a:xfrm>
                    <a:custGeom>
                      <a:avLst/>
                      <a:gdLst>
                        <a:gd name="T0" fmla="*/ 48 w 2862"/>
                        <a:gd name="T1" fmla="*/ 31 h 871"/>
                        <a:gd name="T2" fmla="*/ 157 w 2862"/>
                        <a:gd name="T3" fmla="*/ 86 h 871"/>
                        <a:gd name="T4" fmla="*/ 285 w 2862"/>
                        <a:gd name="T5" fmla="*/ 136 h 871"/>
                        <a:gd name="T6" fmla="*/ 441 w 2862"/>
                        <a:gd name="T7" fmla="*/ 183 h 871"/>
                        <a:gd name="T8" fmla="*/ 619 w 2862"/>
                        <a:gd name="T9" fmla="*/ 224 h 871"/>
                        <a:gd name="T10" fmla="*/ 819 w 2862"/>
                        <a:gd name="T11" fmla="*/ 257 h 871"/>
                        <a:gd name="T12" fmla="*/ 1040 w 2862"/>
                        <a:gd name="T13" fmla="*/ 280 h 871"/>
                        <a:gd name="T14" fmla="*/ 1281 w 2862"/>
                        <a:gd name="T15" fmla="*/ 292 h 871"/>
                        <a:gd name="T16" fmla="*/ 1580 w 2862"/>
                        <a:gd name="T17" fmla="*/ 292 h 871"/>
                        <a:gd name="T18" fmla="*/ 1821 w 2862"/>
                        <a:gd name="T19" fmla="*/ 280 h 871"/>
                        <a:gd name="T20" fmla="*/ 2042 w 2862"/>
                        <a:gd name="T21" fmla="*/ 257 h 871"/>
                        <a:gd name="T22" fmla="*/ 2241 w 2862"/>
                        <a:gd name="T23" fmla="*/ 225 h 871"/>
                        <a:gd name="T24" fmla="*/ 2419 w 2862"/>
                        <a:gd name="T25" fmla="*/ 185 h 871"/>
                        <a:gd name="T26" fmla="*/ 2575 w 2862"/>
                        <a:gd name="T27" fmla="*/ 136 h 871"/>
                        <a:gd name="T28" fmla="*/ 2703 w 2862"/>
                        <a:gd name="T29" fmla="*/ 87 h 871"/>
                        <a:gd name="T30" fmla="*/ 2814 w 2862"/>
                        <a:gd name="T31" fmla="*/ 31 h 871"/>
                        <a:gd name="T32" fmla="*/ 2862 w 2862"/>
                        <a:gd name="T33" fmla="*/ 542 h 871"/>
                        <a:gd name="T34" fmla="*/ 2789 w 2862"/>
                        <a:gd name="T35" fmla="*/ 601 h 871"/>
                        <a:gd name="T36" fmla="*/ 2686 w 2862"/>
                        <a:gd name="T37" fmla="*/ 659 h 871"/>
                        <a:gd name="T38" fmla="*/ 2555 w 2862"/>
                        <a:gd name="T39" fmla="*/ 711 h 871"/>
                        <a:gd name="T40" fmla="*/ 2399 w 2862"/>
                        <a:gd name="T41" fmla="*/ 759 h 871"/>
                        <a:gd name="T42" fmla="*/ 2219 w 2862"/>
                        <a:gd name="T43" fmla="*/ 800 h 871"/>
                        <a:gd name="T44" fmla="*/ 2017 w 2862"/>
                        <a:gd name="T45" fmla="*/ 834 h 871"/>
                        <a:gd name="T46" fmla="*/ 1795 w 2862"/>
                        <a:gd name="T47" fmla="*/ 857 h 871"/>
                        <a:gd name="T48" fmla="*/ 1557 w 2862"/>
                        <a:gd name="T49" fmla="*/ 869 h 871"/>
                        <a:gd name="T50" fmla="*/ 1305 w 2862"/>
                        <a:gd name="T51" fmla="*/ 869 h 871"/>
                        <a:gd name="T52" fmla="*/ 1067 w 2862"/>
                        <a:gd name="T53" fmla="*/ 857 h 871"/>
                        <a:gd name="T54" fmla="*/ 845 w 2862"/>
                        <a:gd name="T55" fmla="*/ 834 h 871"/>
                        <a:gd name="T56" fmla="*/ 643 w 2862"/>
                        <a:gd name="T57" fmla="*/ 800 h 871"/>
                        <a:gd name="T58" fmla="*/ 463 w 2862"/>
                        <a:gd name="T59" fmla="*/ 759 h 871"/>
                        <a:gd name="T60" fmla="*/ 307 w 2862"/>
                        <a:gd name="T61" fmla="*/ 711 h 871"/>
                        <a:gd name="T62" fmla="*/ 176 w 2862"/>
                        <a:gd name="T63" fmla="*/ 659 h 871"/>
                        <a:gd name="T64" fmla="*/ 73 w 2862"/>
                        <a:gd name="T65" fmla="*/ 601 h 871"/>
                        <a:gd name="T66" fmla="*/ 0 w 2862"/>
                        <a:gd name="T67" fmla="*/ 542 h 87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</a:cxnLst>
                      <a:rect l="0" t="0" r="r" b="b"/>
                      <a:pathLst>
                        <a:path w="2862" h="871">
                          <a:moveTo>
                            <a:pt x="0" y="0"/>
                          </a:moveTo>
                          <a:lnTo>
                            <a:pt x="48" y="31"/>
                          </a:lnTo>
                          <a:lnTo>
                            <a:pt x="100" y="60"/>
                          </a:lnTo>
                          <a:lnTo>
                            <a:pt x="157" y="86"/>
                          </a:lnTo>
                          <a:lnTo>
                            <a:pt x="220" y="112"/>
                          </a:lnTo>
                          <a:lnTo>
                            <a:pt x="285" y="136"/>
                          </a:lnTo>
                          <a:lnTo>
                            <a:pt x="360" y="160"/>
                          </a:lnTo>
                          <a:lnTo>
                            <a:pt x="441" y="183"/>
                          </a:lnTo>
                          <a:lnTo>
                            <a:pt x="528" y="205"/>
                          </a:lnTo>
                          <a:lnTo>
                            <a:pt x="619" y="224"/>
                          </a:lnTo>
                          <a:lnTo>
                            <a:pt x="716" y="242"/>
                          </a:lnTo>
                          <a:lnTo>
                            <a:pt x="819" y="257"/>
                          </a:lnTo>
                          <a:lnTo>
                            <a:pt x="926" y="269"/>
                          </a:lnTo>
                          <a:lnTo>
                            <a:pt x="1040" y="280"/>
                          </a:lnTo>
                          <a:lnTo>
                            <a:pt x="1158" y="287"/>
                          </a:lnTo>
                          <a:lnTo>
                            <a:pt x="1281" y="292"/>
                          </a:lnTo>
                          <a:lnTo>
                            <a:pt x="1431" y="295"/>
                          </a:lnTo>
                          <a:lnTo>
                            <a:pt x="1580" y="292"/>
                          </a:lnTo>
                          <a:lnTo>
                            <a:pt x="1704" y="287"/>
                          </a:lnTo>
                          <a:lnTo>
                            <a:pt x="1821" y="280"/>
                          </a:lnTo>
                          <a:lnTo>
                            <a:pt x="1935" y="269"/>
                          </a:lnTo>
                          <a:lnTo>
                            <a:pt x="2042" y="257"/>
                          </a:lnTo>
                          <a:lnTo>
                            <a:pt x="2144" y="242"/>
                          </a:lnTo>
                          <a:lnTo>
                            <a:pt x="2241" y="225"/>
                          </a:lnTo>
                          <a:lnTo>
                            <a:pt x="2332" y="205"/>
                          </a:lnTo>
                          <a:lnTo>
                            <a:pt x="2419" y="185"/>
                          </a:lnTo>
                          <a:lnTo>
                            <a:pt x="2499" y="161"/>
                          </a:lnTo>
                          <a:lnTo>
                            <a:pt x="2575" y="136"/>
                          </a:lnTo>
                          <a:lnTo>
                            <a:pt x="2641" y="112"/>
                          </a:lnTo>
                          <a:lnTo>
                            <a:pt x="2703" y="87"/>
                          </a:lnTo>
                          <a:lnTo>
                            <a:pt x="2761" y="60"/>
                          </a:lnTo>
                          <a:lnTo>
                            <a:pt x="2814" y="31"/>
                          </a:lnTo>
                          <a:lnTo>
                            <a:pt x="2862" y="0"/>
                          </a:lnTo>
                          <a:lnTo>
                            <a:pt x="2862" y="542"/>
                          </a:lnTo>
                          <a:lnTo>
                            <a:pt x="2830" y="572"/>
                          </a:lnTo>
                          <a:lnTo>
                            <a:pt x="2789" y="601"/>
                          </a:lnTo>
                          <a:lnTo>
                            <a:pt x="2741" y="631"/>
                          </a:lnTo>
                          <a:lnTo>
                            <a:pt x="2686" y="659"/>
                          </a:lnTo>
                          <a:lnTo>
                            <a:pt x="2624" y="686"/>
                          </a:lnTo>
                          <a:lnTo>
                            <a:pt x="2555" y="711"/>
                          </a:lnTo>
                          <a:lnTo>
                            <a:pt x="2480" y="736"/>
                          </a:lnTo>
                          <a:lnTo>
                            <a:pt x="2399" y="759"/>
                          </a:lnTo>
                          <a:lnTo>
                            <a:pt x="2311" y="781"/>
                          </a:lnTo>
                          <a:lnTo>
                            <a:pt x="2219" y="800"/>
                          </a:lnTo>
                          <a:lnTo>
                            <a:pt x="2120" y="818"/>
                          </a:lnTo>
                          <a:lnTo>
                            <a:pt x="2017" y="834"/>
                          </a:lnTo>
                          <a:lnTo>
                            <a:pt x="1909" y="846"/>
                          </a:lnTo>
                          <a:lnTo>
                            <a:pt x="1795" y="857"/>
                          </a:lnTo>
                          <a:lnTo>
                            <a:pt x="1678" y="864"/>
                          </a:lnTo>
                          <a:lnTo>
                            <a:pt x="1557" y="869"/>
                          </a:lnTo>
                          <a:lnTo>
                            <a:pt x="1431" y="871"/>
                          </a:lnTo>
                          <a:lnTo>
                            <a:pt x="1305" y="869"/>
                          </a:lnTo>
                          <a:lnTo>
                            <a:pt x="1184" y="864"/>
                          </a:lnTo>
                          <a:lnTo>
                            <a:pt x="1067" y="857"/>
                          </a:lnTo>
                          <a:lnTo>
                            <a:pt x="953" y="846"/>
                          </a:lnTo>
                          <a:lnTo>
                            <a:pt x="845" y="834"/>
                          </a:lnTo>
                          <a:lnTo>
                            <a:pt x="742" y="818"/>
                          </a:lnTo>
                          <a:lnTo>
                            <a:pt x="643" y="800"/>
                          </a:lnTo>
                          <a:lnTo>
                            <a:pt x="551" y="781"/>
                          </a:lnTo>
                          <a:lnTo>
                            <a:pt x="463" y="759"/>
                          </a:lnTo>
                          <a:lnTo>
                            <a:pt x="382" y="736"/>
                          </a:lnTo>
                          <a:lnTo>
                            <a:pt x="307" y="711"/>
                          </a:lnTo>
                          <a:lnTo>
                            <a:pt x="238" y="686"/>
                          </a:lnTo>
                          <a:lnTo>
                            <a:pt x="176" y="659"/>
                          </a:lnTo>
                          <a:lnTo>
                            <a:pt x="121" y="631"/>
                          </a:lnTo>
                          <a:lnTo>
                            <a:pt x="73" y="601"/>
                          </a:lnTo>
                          <a:lnTo>
                            <a:pt x="32" y="572"/>
                          </a:lnTo>
                          <a:lnTo>
                            <a:pt x="0" y="54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1" name="Freeform 116">
                      <a:extLst>
                        <a:ext uri="{FF2B5EF4-FFF2-40B4-BE49-F238E27FC236}">
                          <a16:creationId xmlns:a16="http://schemas.microsoft.com/office/drawing/2014/main" id="{EB1110BC-4C2E-4CD5-8891-47A465CB78F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46" y="316"/>
                      <a:ext cx="318" cy="96"/>
                    </a:xfrm>
                    <a:custGeom>
                      <a:avLst/>
                      <a:gdLst>
                        <a:gd name="T0" fmla="*/ 52 w 2862"/>
                        <a:gd name="T1" fmla="*/ 34 h 870"/>
                        <a:gd name="T2" fmla="*/ 175 w 2862"/>
                        <a:gd name="T3" fmla="*/ 93 h 870"/>
                        <a:gd name="T4" fmla="*/ 317 w 2862"/>
                        <a:gd name="T5" fmla="*/ 147 h 870"/>
                        <a:gd name="T6" fmla="*/ 479 w 2862"/>
                        <a:gd name="T7" fmla="*/ 191 h 870"/>
                        <a:gd name="T8" fmla="*/ 654 w 2862"/>
                        <a:gd name="T9" fmla="*/ 228 h 870"/>
                        <a:gd name="T10" fmla="*/ 840 w 2862"/>
                        <a:gd name="T11" fmla="*/ 257 h 870"/>
                        <a:gd name="T12" fmla="*/ 1033 w 2862"/>
                        <a:gd name="T13" fmla="*/ 278 h 870"/>
                        <a:gd name="T14" fmla="*/ 1231 w 2862"/>
                        <a:gd name="T15" fmla="*/ 290 h 870"/>
                        <a:gd name="T16" fmla="*/ 1431 w 2862"/>
                        <a:gd name="T17" fmla="*/ 294 h 870"/>
                        <a:gd name="T18" fmla="*/ 1631 w 2862"/>
                        <a:gd name="T19" fmla="*/ 290 h 870"/>
                        <a:gd name="T20" fmla="*/ 1829 w 2862"/>
                        <a:gd name="T21" fmla="*/ 278 h 870"/>
                        <a:gd name="T22" fmla="*/ 2022 w 2862"/>
                        <a:gd name="T23" fmla="*/ 257 h 870"/>
                        <a:gd name="T24" fmla="*/ 2208 w 2862"/>
                        <a:gd name="T25" fmla="*/ 228 h 870"/>
                        <a:gd name="T26" fmla="*/ 2383 w 2862"/>
                        <a:gd name="T27" fmla="*/ 191 h 870"/>
                        <a:gd name="T28" fmla="*/ 2545 w 2862"/>
                        <a:gd name="T29" fmla="*/ 147 h 870"/>
                        <a:gd name="T30" fmla="*/ 2687 w 2862"/>
                        <a:gd name="T31" fmla="*/ 93 h 870"/>
                        <a:gd name="T32" fmla="*/ 2810 w 2862"/>
                        <a:gd name="T33" fmla="*/ 34 h 870"/>
                        <a:gd name="T34" fmla="*/ 2862 w 2862"/>
                        <a:gd name="T35" fmla="*/ 542 h 870"/>
                        <a:gd name="T36" fmla="*/ 2790 w 2862"/>
                        <a:gd name="T37" fmla="*/ 600 h 870"/>
                        <a:gd name="T38" fmla="*/ 2689 w 2862"/>
                        <a:gd name="T39" fmla="*/ 657 h 870"/>
                        <a:gd name="T40" fmla="*/ 2562 w 2862"/>
                        <a:gd name="T41" fmla="*/ 709 h 870"/>
                        <a:gd name="T42" fmla="*/ 2409 w 2862"/>
                        <a:gd name="T43" fmla="*/ 756 h 870"/>
                        <a:gd name="T44" fmla="*/ 2233 w 2862"/>
                        <a:gd name="T45" fmla="*/ 797 h 870"/>
                        <a:gd name="T46" fmla="*/ 2036 w 2862"/>
                        <a:gd name="T47" fmla="*/ 831 h 870"/>
                        <a:gd name="T48" fmla="*/ 1820 w 2862"/>
                        <a:gd name="T49" fmla="*/ 855 h 870"/>
                        <a:gd name="T50" fmla="*/ 1586 w 2862"/>
                        <a:gd name="T51" fmla="*/ 868 h 870"/>
                        <a:gd name="T52" fmla="*/ 1510 w 2862"/>
                        <a:gd name="T53" fmla="*/ 870 h 870"/>
                        <a:gd name="T54" fmla="*/ 1352 w 2862"/>
                        <a:gd name="T55" fmla="*/ 870 h 870"/>
                        <a:gd name="T56" fmla="*/ 1276 w 2862"/>
                        <a:gd name="T57" fmla="*/ 868 h 870"/>
                        <a:gd name="T58" fmla="*/ 1042 w 2862"/>
                        <a:gd name="T59" fmla="*/ 855 h 870"/>
                        <a:gd name="T60" fmla="*/ 826 w 2862"/>
                        <a:gd name="T61" fmla="*/ 831 h 870"/>
                        <a:gd name="T62" fmla="*/ 629 w 2862"/>
                        <a:gd name="T63" fmla="*/ 797 h 870"/>
                        <a:gd name="T64" fmla="*/ 453 w 2862"/>
                        <a:gd name="T65" fmla="*/ 756 h 870"/>
                        <a:gd name="T66" fmla="*/ 300 w 2862"/>
                        <a:gd name="T67" fmla="*/ 709 h 870"/>
                        <a:gd name="T68" fmla="*/ 173 w 2862"/>
                        <a:gd name="T69" fmla="*/ 657 h 870"/>
                        <a:gd name="T70" fmla="*/ 72 w 2862"/>
                        <a:gd name="T71" fmla="*/ 600 h 870"/>
                        <a:gd name="T72" fmla="*/ 0 w 2862"/>
                        <a:gd name="T73" fmla="*/ 542 h 87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</a:cxnLst>
                      <a:rect l="0" t="0" r="r" b="b"/>
                      <a:pathLst>
                        <a:path w="2862" h="870">
                          <a:moveTo>
                            <a:pt x="0" y="0"/>
                          </a:moveTo>
                          <a:lnTo>
                            <a:pt x="52" y="34"/>
                          </a:lnTo>
                          <a:lnTo>
                            <a:pt x="110" y="64"/>
                          </a:lnTo>
                          <a:lnTo>
                            <a:pt x="175" y="93"/>
                          </a:lnTo>
                          <a:lnTo>
                            <a:pt x="244" y="121"/>
                          </a:lnTo>
                          <a:lnTo>
                            <a:pt x="317" y="147"/>
                          </a:lnTo>
                          <a:lnTo>
                            <a:pt x="397" y="170"/>
                          </a:lnTo>
                          <a:lnTo>
                            <a:pt x="479" y="191"/>
                          </a:lnTo>
                          <a:lnTo>
                            <a:pt x="564" y="211"/>
                          </a:lnTo>
                          <a:lnTo>
                            <a:pt x="654" y="228"/>
                          </a:lnTo>
                          <a:lnTo>
                            <a:pt x="745" y="243"/>
                          </a:lnTo>
                          <a:lnTo>
                            <a:pt x="840" y="257"/>
                          </a:lnTo>
                          <a:lnTo>
                            <a:pt x="936" y="268"/>
                          </a:lnTo>
                          <a:lnTo>
                            <a:pt x="1033" y="278"/>
                          </a:lnTo>
                          <a:lnTo>
                            <a:pt x="1132" y="285"/>
                          </a:lnTo>
                          <a:lnTo>
                            <a:pt x="1231" y="290"/>
                          </a:lnTo>
                          <a:lnTo>
                            <a:pt x="1331" y="293"/>
                          </a:lnTo>
                          <a:lnTo>
                            <a:pt x="1431" y="294"/>
                          </a:lnTo>
                          <a:lnTo>
                            <a:pt x="1531" y="293"/>
                          </a:lnTo>
                          <a:lnTo>
                            <a:pt x="1631" y="290"/>
                          </a:lnTo>
                          <a:lnTo>
                            <a:pt x="1730" y="285"/>
                          </a:lnTo>
                          <a:lnTo>
                            <a:pt x="1829" y="278"/>
                          </a:lnTo>
                          <a:lnTo>
                            <a:pt x="1926" y="268"/>
                          </a:lnTo>
                          <a:lnTo>
                            <a:pt x="2022" y="257"/>
                          </a:lnTo>
                          <a:lnTo>
                            <a:pt x="2117" y="243"/>
                          </a:lnTo>
                          <a:lnTo>
                            <a:pt x="2208" y="228"/>
                          </a:lnTo>
                          <a:lnTo>
                            <a:pt x="2298" y="211"/>
                          </a:lnTo>
                          <a:lnTo>
                            <a:pt x="2383" y="191"/>
                          </a:lnTo>
                          <a:lnTo>
                            <a:pt x="2465" y="170"/>
                          </a:lnTo>
                          <a:lnTo>
                            <a:pt x="2545" y="147"/>
                          </a:lnTo>
                          <a:lnTo>
                            <a:pt x="2618" y="121"/>
                          </a:lnTo>
                          <a:lnTo>
                            <a:pt x="2687" y="93"/>
                          </a:lnTo>
                          <a:lnTo>
                            <a:pt x="2752" y="64"/>
                          </a:lnTo>
                          <a:lnTo>
                            <a:pt x="2810" y="34"/>
                          </a:lnTo>
                          <a:lnTo>
                            <a:pt x="2862" y="0"/>
                          </a:lnTo>
                          <a:lnTo>
                            <a:pt x="2862" y="542"/>
                          </a:lnTo>
                          <a:lnTo>
                            <a:pt x="2830" y="571"/>
                          </a:lnTo>
                          <a:lnTo>
                            <a:pt x="2790" y="600"/>
                          </a:lnTo>
                          <a:lnTo>
                            <a:pt x="2743" y="628"/>
                          </a:lnTo>
                          <a:lnTo>
                            <a:pt x="2689" y="657"/>
                          </a:lnTo>
                          <a:lnTo>
                            <a:pt x="2629" y="684"/>
                          </a:lnTo>
                          <a:lnTo>
                            <a:pt x="2562" y="709"/>
                          </a:lnTo>
                          <a:lnTo>
                            <a:pt x="2488" y="733"/>
                          </a:lnTo>
                          <a:lnTo>
                            <a:pt x="2409" y="756"/>
                          </a:lnTo>
                          <a:lnTo>
                            <a:pt x="2324" y="778"/>
                          </a:lnTo>
                          <a:lnTo>
                            <a:pt x="2233" y="797"/>
                          </a:lnTo>
                          <a:lnTo>
                            <a:pt x="2138" y="815"/>
                          </a:lnTo>
                          <a:lnTo>
                            <a:pt x="2036" y="831"/>
                          </a:lnTo>
                          <a:lnTo>
                            <a:pt x="1931" y="844"/>
                          </a:lnTo>
                          <a:lnTo>
                            <a:pt x="1820" y="855"/>
                          </a:lnTo>
                          <a:lnTo>
                            <a:pt x="1705" y="863"/>
                          </a:lnTo>
                          <a:lnTo>
                            <a:pt x="1586" y="868"/>
                          </a:lnTo>
                          <a:lnTo>
                            <a:pt x="1566" y="868"/>
                          </a:lnTo>
                          <a:lnTo>
                            <a:pt x="1510" y="870"/>
                          </a:lnTo>
                          <a:lnTo>
                            <a:pt x="1431" y="870"/>
                          </a:lnTo>
                          <a:lnTo>
                            <a:pt x="1352" y="870"/>
                          </a:lnTo>
                          <a:lnTo>
                            <a:pt x="1296" y="868"/>
                          </a:lnTo>
                          <a:lnTo>
                            <a:pt x="1276" y="868"/>
                          </a:lnTo>
                          <a:lnTo>
                            <a:pt x="1157" y="863"/>
                          </a:lnTo>
                          <a:lnTo>
                            <a:pt x="1042" y="855"/>
                          </a:lnTo>
                          <a:lnTo>
                            <a:pt x="931" y="844"/>
                          </a:lnTo>
                          <a:lnTo>
                            <a:pt x="826" y="831"/>
                          </a:lnTo>
                          <a:lnTo>
                            <a:pt x="724" y="815"/>
                          </a:lnTo>
                          <a:lnTo>
                            <a:pt x="629" y="797"/>
                          </a:lnTo>
                          <a:lnTo>
                            <a:pt x="538" y="778"/>
                          </a:lnTo>
                          <a:lnTo>
                            <a:pt x="453" y="756"/>
                          </a:lnTo>
                          <a:lnTo>
                            <a:pt x="374" y="733"/>
                          </a:lnTo>
                          <a:lnTo>
                            <a:pt x="300" y="709"/>
                          </a:lnTo>
                          <a:lnTo>
                            <a:pt x="233" y="683"/>
                          </a:lnTo>
                          <a:lnTo>
                            <a:pt x="173" y="657"/>
                          </a:lnTo>
                          <a:lnTo>
                            <a:pt x="119" y="628"/>
                          </a:lnTo>
                          <a:lnTo>
                            <a:pt x="72" y="600"/>
                          </a:lnTo>
                          <a:lnTo>
                            <a:pt x="32" y="571"/>
                          </a:lnTo>
                          <a:lnTo>
                            <a:pt x="0" y="54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2" name="Freeform 117">
                      <a:extLst>
                        <a:ext uri="{FF2B5EF4-FFF2-40B4-BE49-F238E27FC236}">
                          <a16:creationId xmlns:a16="http://schemas.microsoft.com/office/drawing/2014/main" id="{04B44A57-7ED3-4A1B-969A-F77DBFD5ED8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46" y="220"/>
                      <a:ext cx="318" cy="109"/>
                    </a:xfrm>
                    <a:custGeom>
                      <a:avLst/>
                      <a:gdLst>
                        <a:gd name="T0" fmla="*/ 1547 w 2862"/>
                        <a:gd name="T1" fmla="*/ 3 h 980"/>
                        <a:gd name="T2" fmla="*/ 1764 w 2862"/>
                        <a:gd name="T3" fmla="*/ 14 h 980"/>
                        <a:gd name="T4" fmla="*/ 1963 w 2862"/>
                        <a:gd name="T5" fmla="*/ 36 h 980"/>
                        <a:gd name="T6" fmla="*/ 2142 w 2862"/>
                        <a:gd name="T7" fmla="*/ 67 h 980"/>
                        <a:gd name="T8" fmla="*/ 2302 w 2862"/>
                        <a:gd name="T9" fmla="*/ 107 h 980"/>
                        <a:gd name="T10" fmla="*/ 2443 w 2862"/>
                        <a:gd name="T11" fmla="*/ 153 h 980"/>
                        <a:gd name="T12" fmla="*/ 2563 w 2862"/>
                        <a:gd name="T13" fmla="*/ 207 h 980"/>
                        <a:gd name="T14" fmla="*/ 2664 w 2862"/>
                        <a:gd name="T15" fmla="*/ 265 h 980"/>
                        <a:gd name="T16" fmla="*/ 2744 w 2862"/>
                        <a:gd name="T17" fmla="*/ 327 h 980"/>
                        <a:gd name="T18" fmla="*/ 2804 w 2862"/>
                        <a:gd name="T19" fmla="*/ 392 h 980"/>
                        <a:gd name="T20" fmla="*/ 2843 w 2862"/>
                        <a:gd name="T21" fmla="*/ 459 h 980"/>
                        <a:gd name="T22" fmla="*/ 2860 w 2862"/>
                        <a:gd name="T23" fmla="*/ 505 h 980"/>
                        <a:gd name="T24" fmla="*/ 2862 w 2862"/>
                        <a:gd name="T25" fmla="*/ 652 h 980"/>
                        <a:gd name="T26" fmla="*/ 2789 w 2862"/>
                        <a:gd name="T27" fmla="*/ 712 h 980"/>
                        <a:gd name="T28" fmla="*/ 2687 w 2862"/>
                        <a:gd name="T29" fmla="*/ 768 h 980"/>
                        <a:gd name="T30" fmla="*/ 2557 w 2862"/>
                        <a:gd name="T31" fmla="*/ 821 h 980"/>
                        <a:gd name="T32" fmla="*/ 2401 w 2862"/>
                        <a:gd name="T33" fmla="*/ 869 h 980"/>
                        <a:gd name="T34" fmla="*/ 2221 w 2862"/>
                        <a:gd name="T35" fmla="*/ 909 h 980"/>
                        <a:gd name="T36" fmla="*/ 2019 w 2862"/>
                        <a:gd name="T37" fmla="*/ 943 h 980"/>
                        <a:gd name="T38" fmla="*/ 1797 w 2862"/>
                        <a:gd name="T39" fmla="*/ 966 h 980"/>
                        <a:gd name="T40" fmla="*/ 1557 w 2862"/>
                        <a:gd name="T41" fmla="*/ 979 h 980"/>
                        <a:gd name="T42" fmla="*/ 1305 w 2862"/>
                        <a:gd name="T43" fmla="*/ 979 h 980"/>
                        <a:gd name="T44" fmla="*/ 1065 w 2862"/>
                        <a:gd name="T45" fmla="*/ 966 h 980"/>
                        <a:gd name="T46" fmla="*/ 843 w 2862"/>
                        <a:gd name="T47" fmla="*/ 943 h 980"/>
                        <a:gd name="T48" fmla="*/ 641 w 2862"/>
                        <a:gd name="T49" fmla="*/ 909 h 980"/>
                        <a:gd name="T50" fmla="*/ 461 w 2862"/>
                        <a:gd name="T51" fmla="*/ 869 h 980"/>
                        <a:gd name="T52" fmla="*/ 305 w 2862"/>
                        <a:gd name="T53" fmla="*/ 821 h 980"/>
                        <a:gd name="T54" fmla="*/ 175 w 2862"/>
                        <a:gd name="T55" fmla="*/ 768 h 980"/>
                        <a:gd name="T56" fmla="*/ 73 w 2862"/>
                        <a:gd name="T57" fmla="*/ 712 h 980"/>
                        <a:gd name="T58" fmla="*/ 0 w 2862"/>
                        <a:gd name="T59" fmla="*/ 652 h 980"/>
                        <a:gd name="T60" fmla="*/ 2 w 2862"/>
                        <a:gd name="T61" fmla="*/ 504 h 980"/>
                        <a:gd name="T62" fmla="*/ 21 w 2862"/>
                        <a:gd name="T63" fmla="*/ 456 h 980"/>
                        <a:gd name="T64" fmla="*/ 62 w 2862"/>
                        <a:gd name="T65" fmla="*/ 386 h 980"/>
                        <a:gd name="T66" fmla="*/ 128 w 2862"/>
                        <a:gd name="T67" fmla="*/ 318 h 980"/>
                        <a:gd name="T68" fmla="*/ 214 w 2862"/>
                        <a:gd name="T69" fmla="*/ 254 h 980"/>
                        <a:gd name="T70" fmla="*/ 325 w 2862"/>
                        <a:gd name="T71" fmla="*/ 194 h 980"/>
                        <a:gd name="T72" fmla="*/ 456 w 2862"/>
                        <a:gd name="T73" fmla="*/ 140 h 980"/>
                        <a:gd name="T74" fmla="*/ 609 w 2862"/>
                        <a:gd name="T75" fmla="*/ 94 h 980"/>
                        <a:gd name="T76" fmla="*/ 783 w 2862"/>
                        <a:gd name="T77" fmla="*/ 55 h 980"/>
                        <a:gd name="T78" fmla="*/ 978 w 2862"/>
                        <a:gd name="T79" fmla="*/ 26 h 980"/>
                        <a:gd name="T80" fmla="*/ 1195 w 2862"/>
                        <a:gd name="T81" fmla="*/ 7 h 980"/>
                        <a:gd name="T82" fmla="*/ 1431 w 2862"/>
                        <a:gd name="T83" fmla="*/ 0 h 98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</a:cxnLst>
                      <a:rect l="0" t="0" r="r" b="b"/>
                      <a:pathLst>
                        <a:path w="2862" h="980">
                          <a:moveTo>
                            <a:pt x="1431" y="0"/>
                          </a:moveTo>
                          <a:lnTo>
                            <a:pt x="1547" y="3"/>
                          </a:lnTo>
                          <a:lnTo>
                            <a:pt x="1658" y="7"/>
                          </a:lnTo>
                          <a:lnTo>
                            <a:pt x="1764" y="14"/>
                          </a:lnTo>
                          <a:lnTo>
                            <a:pt x="1866" y="23"/>
                          </a:lnTo>
                          <a:lnTo>
                            <a:pt x="1963" y="36"/>
                          </a:lnTo>
                          <a:lnTo>
                            <a:pt x="2055" y="51"/>
                          </a:lnTo>
                          <a:lnTo>
                            <a:pt x="2142" y="67"/>
                          </a:lnTo>
                          <a:lnTo>
                            <a:pt x="2225" y="86"/>
                          </a:lnTo>
                          <a:lnTo>
                            <a:pt x="2302" y="107"/>
                          </a:lnTo>
                          <a:lnTo>
                            <a:pt x="2375" y="129"/>
                          </a:lnTo>
                          <a:lnTo>
                            <a:pt x="2443" y="153"/>
                          </a:lnTo>
                          <a:lnTo>
                            <a:pt x="2506" y="180"/>
                          </a:lnTo>
                          <a:lnTo>
                            <a:pt x="2563" y="207"/>
                          </a:lnTo>
                          <a:lnTo>
                            <a:pt x="2616" y="235"/>
                          </a:lnTo>
                          <a:lnTo>
                            <a:pt x="2664" y="265"/>
                          </a:lnTo>
                          <a:lnTo>
                            <a:pt x="2707" y="296"/>
                          </a:lnTo>
                          <a:lnTo>
                            <a:pt x="2744" y="327"/>
                          </a:lnTo>
                          <a:lnTo>
                            <a:pt x="2777" y="360"/>
                          </a:lnTo>
                          <a:lnTo>
                            <a:pt x="2804" y="392"/>
                          </a:lnTo>
                          <a:lnTo>
                            <a:pt x="2827" y="426"/>
                          </a:lnTo>
                          <a:lnTo>
                            <a:pt x="2843" y="459"/>
                          </a:lnTo>
                          <a:lnTo>
                            <a:pt x="2855" y="493"/>
                          </a:lnTo>
                          <a:lnTo>
                            <a:pt x="2860" y="505"/>
                          </a:lnTo>
                          <a:lnTo>
                            <a:pt x="2862" y="519"/>
                          </a:lnTo>
                          <a:lnTo>
                            <a:pt x="2862" y="652"/>
                          </a:lnTo>
                          <a:lnTo>
                            <a:pt x="2830" y="681"/>
                          </a:lnTo>
                          <a:lnTo>
                            <a:pt x="2789" y="712"/>
                          </a:lnTo>
                          <a:lnTo>
                            <a:pt x="2741" y="740"/>
                          </a:lnTo>
                          <a:lnTo>
                            <a:pt x="2687" y="768"/>
                          </a:lnTo>
                          <a:lnTo>
                            <a:pt x="2625" y="795"/>
                          </a:lnTo>
                          <a:lnTo>
                            <a:pt x="2557" y="821"/>
                          </a:lnTo>
                          <a:lnTo>
                            <a:pt x="2482" y="846"/>
                          </a:lnTo>
                          <a:lnTo>
                            <a:pt x="2401" y="869"/>
                          </a:lnTo>
                          <a:lnTo>
                            <a:pt x="2314" y="891"/>
                          </a:lnTo>
                          <a:lnTo>
                            <a:pt x="2221" y="909"/>
                          </a:lnTo>
                          <a:lnTo>
                            <a:pt x="2122" y="927"/>
                          </a:lnTo>
                          <a:lnTo>
                            <a:pt x="2019" y="943"/>
                          </a:lnTo>
                          <a:lnTo>
                            <a:pt x="1911" y="956"/>
                          </a:lnTo>
                          <a:lnTo>
                            <a:pt x="1797" y="966"/>
                          </a:lnTo>
                          <a:lnTo>
                            <a:pt x="1680" y="973"/>
                          </a:lnTo>
                          <a:lnTo>
                            <a:pt x="1557" y="979"/>
                          </a:lnTo>
                          <a:lnTo>
                            <a:pt x="1431" y="980"/>
                          </a:lnTo>
                          <a:lnTo>
                            <a:pt x="1305" y="979"/>
                          </a:lnTo>
                          <a:lnTo>
                            <a:pt x="1182" y="973"/>
                          </a:lnTo>
                          <a:lnTo>
                            <a:pt x="1065" y="966"/>
                          </a:lnTo>
                          <a:lnTo>
                            <a:pt x="951" y="956"/>
                          </a:lnTo>
                          <a:lnTo>
                            <a:pt x="843" y="943"/>
                          </a:lnTo>
                          <a:lnTo>
                            <a:pt x="740" y="927"/>
                          </a:lnTo>
                          <a:lnTo>
                            <a:pt x="641" y="909"/>
                          </a:lnTo>
                          <a:lnTo>
                            <a:pt x="548" y="891"/>
                          </a:lnTo>
                          <a:lnTo>
                            <a:pt x="461" y="869"/>
                          </a:lnTo>
                          <a:lnTo>
                            <a:pt x="380" y="846"/>
                          </a:lnTo>
                          <a:lnTo>
                            <a:pt x="305" y="821"/>
                          </a:lnTo>
                          <a:lnTo>
                            <a:pt x="237" y="795"/>
                          </a:lnTo>
                          <a:lnTo>
                            <a:pt x="175" y="768"/>
                          </a:lnTo>
                          <a:lnTo>
                            <a:pt x="121" y="740"/>
                          </a:lnTo>
                          <a:lnTo>
                            <a:pt x="73" y="712"/>
                          </a:lnTo>
                          <a:lnTo>
                            <a:pt x="32" y="681"/>
                          </a:lnTo>
                          <a:lnTo>
                            <a:pt x="0" y="652"/>
                          </a:lnTo>
                          <a:lnTo>
                            <a:pt x="0" y="519"/>
                          </a:lnTo>
                          <a:lnTo>
                            <a:pt x="2" y="504"/>
                          </a:lnTo>
                          <a:lnTo>
                            <a:pt x="8" y="491"/>
                          </a:lnTo>
                          <a:lnTo>
                            <a:pt x="21" y="456"/>
                          </a:lnTo>
                          <a:lnTo>
                            <a:pt x="39" y="420"/>
                          </a:lnTo>
                          <a:lnTo>
                            <a:pt x="62" y="386"/>
                          </a:lnTo>
                          <a:lnTo>
                            <a:pt x="93" y="351"/>
                          </a:lnTo>
                          <a:lnTo>
                            <a:pt x="128" y="318"/>
                          </a:lnTo>
                          <a:lnTo>
                            <a:pt x="169" y="285"/>
                          </a:lnTo>
                          <a:lnTo>
                            <a:pt x="214" y="254"/>
                          </a:lnTo>
                          <a:lnTo>
                            <a:pt x="266" y="223"/>
                          </a:lnTo>
                          <a:lnTo>
                            <a:pt x="325" y="194"/>
                          </a:lnTo>
                          <a:lnTo>
                            <a:pt x="387" y="166"/>
                          </a:lnTo>
                          <a:lnTo>
                            <a:pt x="456" y="140"/>
                          </a:lnTo>
                          <a:lnTo>
                            <a:pt x="530" y="116"/>
                          </a:lnTo>
                          <a:lnTo>
                            <a:pt x="609" y="94"/>
                          </a:lnTo>
                          <a:lnTo>
                            <a:pt x="693" y="73"/>
                          </a:lnTo>
                          <a:lnTo>
                            <a:pt x="783" y="55"/>
                          </a:lnTo>
                          <a:lnTo>
                            <a:pt x="878" y="39"/>
                          </a:lnTo>
                          <a:lnTo>
                            <a:pt x="978" y="26"/>
                          </a:lnTo>
                          <a:lnTo>
                            <a:pt x="1084" y="15"/>
                          </a:lnTo>
                          <a:lnTo>
                            <a:pt x="1195" y="7"/>
                          </a:lnTo>
                          <a:lnTo>
                            <a:pt x="1310" y="3"/>
                          </a:lnTo>
                          <a:lnTo>
                            <a:pt x="1431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3" name="Freeform 118">
                      <a:extLst>
                        <a:ext uri="{FF2B5EF4-FFF2-40B4-BE49-F238E27FC236}">
                          <a16:creationId xmlns:a16="http://schemas.microsoft.com/office/drawing/2014/main" id="{4F569E02-3A74-4E7C-A030-5ECD0E9B3DC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46" y="483"/>
                      <a:ext cx="318" cy="110"/>
                    </a:xfrm>
                    <a:custGeom>
                      <a:avLst/>
                      <a:gdLst>
                        <a:gd name="T0" fmla="*/ 47 w 2862"/>
                        <a:gd name="T1" fmla="*/ 31 h 991"/>
                        <a:gd name="T2" fmla="*/ 159 w 2862"/>
                        <a:gd name="T3" fmla="*/ 90 h 991"/>
                        <a:gd name="T4" fmla="*/ 295 w 2862"/>
                        <a:gd name="T5" fmla="*/ 145 h 991"/>
                        <a:gd name="T6" fmla="*/ 452 w 2862"/>
                        <a:gd name="T7" fmla="*/ 192 h 991"/>
                        <a:gd name="T8" fmla="*/ 632 w 2862"/>
                        <a:gd name="T9" fmla="*/ 233 h 991"/>
                        <a:gd name="T10" fmla="*/ 834 w 2862"/>
                        <a:gd name="T11" fmla="*/ 264 h 991"/>
                        <a:gd name="T12" fmla="*/ 1056 w 2862"/>
                        <a:gd name="T13" fmla="*/ 287 h 991"/>
                        <a:gd name="T14" fmla="*/ 1301 w 2862"/>
                        <a:gd name="T15" fmla="*/ 298 h 991"/>
                        <a:gd name="T16" fmla="*/ 1561 w 2862"/>
                        <a:gd name="T17" fmla="*/ 298 h 991"/>
                        <a:gd name="T18" fmla="*/ 1806 w 2862"/>
                        <a:gd name="T19" fmla="*/ 287 h 991"/>
                        <a:gd name="T20" fmla="*/ 2028 w 2862"/>
                        <a:gd name="T21" fmla="*/ 264 h 991"/>
                        <a:gd name="T22" fmla="*/ 2230 w 2862"/>
                        <a:gd name="T23" fmla="*/ 233 h 991"/>
                        <a:gd name="T24" fmla="*/ 2410 w 2862"/>
                        <a:gd name="T25" fmla="*/ 192 h 991"/>
                        <a:gd name="T26" fmla="*/ 2567 w 2862"/>
                        <a:gd name="T27" fmla="*/ 145 h 991"/>
                        <a:gd name="T28" fmla="*/ 2703 w 2862"/>
                        <a:gd name="T29" fmla="*/ 90 h 991"/>
                        <a:gd name="T30" fmla="*/ 2815 w 2862"/>
                        <a:gd name="T31" fmla="*/ 31 h 991"/>
                        <a:gd name="T32" fmla="*/ 2862 w 2862"/>
                        <a:gd name="T33" fmla="*/ 472 h 991"/>
                        <a:gd name="T34" fmla="*/ 2855 w 2862"/>
                        <a:gd name="T35" fmla="*/ 501 h 991"/>
                        <a:gd name="T36" fmla="*/ 2820 w 2862"/>
                        <a:gd name="T37" fmla="*/ 578 h 991"/>
                        <a:gd name="T38" fmla="*/ 2759 w 2862"/>
                        <a:gd name="T39" fmla="*/ 652 h 991"/>
                        <a:gd name="T40" fmla="*/ 2674 w 2862"/>
                        <a:gd name="T41" fmla="*/ 721 h 991"/>
                        <a:gd name="T42" fmla="*/ 2564 w 2862"/>
                        <a:gd name="T43" fmla="*/ 782 h 991"/>
                        <a:gd name="T44" fmla="*/ 2433 w 2862"/>
                        <a:gd name="T45" fmla="*/ 839 h 991"/>
                        <a:gd name="T46" fmla="*/ 2284 w 2862"/>
                        <a:gd name="T47" fmla="*/ 886 h 991"/>
                        <a:gd name="T48" fmla="*/ 2118 w 2862"/>
                        <a:gd name="T49" fmla="*/ 927 h 991"/>
                        <a:gd name="T50" fmla="*/ 1937 w 2862"/>
                        <a:gd name="T51" fmla="*/ 957 h 991"/>
                        <a:gd name="T52" fmla="*/ 1742 w 2862"/>
                        <a:gd name="T53" fmla="*/ 979 h 991"/>
                        <a:gd name="T54" fmla="*/ 1537 w 2862"/>
                        <a:gd name="T55" fmla="*/ 990 h 991"/>
                        <a:gd name="T56" fmla="*/ 1325 w 2862"/>
                        <a:gd name="T57" fmla="*/ 990 h 991"/>
                        <a:gd name="T58" fmla="*/ 1119 w 2862"/>
                        <a:gd name="T59" fmla="*/ 978 h 991"/>
                        <a:gd name="T60" fmla="*/ 924 w 2862"/>
                        <a:gd name="T61" fmla="*/ 957 h 991"/>
                        <a:gd name="T62" fmla="*/ 743 w 2862"/>
                        <a:gd name="T63" fmla="*/ 926 h 991"/>
                        <a:gd name="T64" fmla="*/ 577 w 2862"/>
                        <a:gd name="T65" fmla="*/ 886 h 991"/>
                        <a:gd name="T66" fmla="*/ 427 w 2862"/>
                        <a:gd name="T67" fmla="*/ 838 h 991"/>
                        <a:gd name="T68" fmla="*/ 297 w 2862"/>
                        <a:gd name="T69" fmla="*/ 782 h 991"/>
                        <a:gd name="T70" fmla="*/ 187 w 2862"/>
                        <a:gd name="T71" fmla="*/ 719 h 991"/>
                        <a:gd name="T72" fmla="*/ 101 w 2862"/>
                        <a:gd name="T73" fmla="*/ 651 h 991"/>
                        <a:gd name="T74" fmla="*/ 41 w 2862"/>
                        <a:gd name="T75" fmla="*/ 577 h 991"/>
                        <a:gd name="T76" fmla="*/ 6 w 2862"/>
                        <a:gd name="T77" fmla="*/ 499 h 991"/>
                        <a:gd name="T78" fmla="*/ 0 w 2862"/>
                        <a:gd name="T79" fmla="*/ 472 h 99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</a:cxnLst>
                      <a:rect l="0" t="0" r="r" b="b"/>
                      <a:pathLst>
                        <a:path w="2862" h="991">
                          <a:moveTo>
                            <a:pt x="0" y="0"/>
                          </a:moveTo>
                          <a:lnTo>
                            <a:pt x="47" y="31"/>
                          </a:lnTo>
                          <a:lnTo>
                            <a:pt x="101" y="61"/>
                          </a:lnTo>
                          <a:lnTo>
                            <a:pt x="159" y="90"/>
                          </a:lnTo>
                          <a:lnTo>
                            <a:pt x="224" y="117"/>
                          </a:lnTo>
                          <a:lnTo>
                            <a:pt x="295" y="145"/>
                          </a:lnTo>
                          <a:lnTo>
                            <a:pt x="370" y="169"/>
                          </a:lnTo>
                          <a:lnTo>
                            <a:pt x="452" y="192"/>
                          </a:lnTo>
                          <a:lnTo>
                            <a:pt x="539" y="213"/>
                          </a:lnTo>
                          <a:lnTo>
                            <a:pt x="632" y="233"/>
                          </a:lnTo>
                          <a:lnTo>
                            <a:pt x="731" y="249"/>
                          </a:lnTo>
                          <a:lnTo>
                            <a:pt x="834" y="264"/>
                          </a:lnTo>
                          <a:lnTo>
                            <a:pt x="943" y="276"/>
                          </a:lnTo>
                          <a:lnTo>
                            <a:pt x="1056" y="287"/>
                          </a:lnTo>
                          <a:lnTo>
                            <a:pt x="1176" y="294"/>
                          </a:lnTo>
                          <a:lnTo>
                            <a:pt x="1301" y="298"/>
                          </a:lnTo>
                          <a:lnTo>
                            <a:pt x="1431" y="300"/>
                          </a:lnTo>
                          <a:lnTo>
                            <a:pt x="1561" y="298"/>
                          </a:lnTo>
                          <a:lnTo>
                            <a:pt x="1686" y="294"/>
                          </a:lnTo>
                          <a:lnTo>
                            <a:pt x="1806" y="287"/>
                          </a:lnTo>
                          <a:lnTo>
                            <a:pt x="1919" y="276"/>
                          </a:lnTo>
                          <a:lnTo>
                            <a:pt x="2028" y="264"/>
                          </a:lnTo>
                          <a:lnTo>
                            <a:pt x="2131" y="249"/>
                          </a:lnTo>
                          <a:lnTo>
                            <a:pt x="2230" y="233"/>
                          </a:lnTo>
                          <a:lnTo>
                            <a:pt x="2323" y="213"/>
                          </a:lnTo>
                          <a:lnTo>
                            <a:pt x="2410" y="192"/>
                          </a:lnTo>
                          <a:lnTo>
                            <a:pt x="2492" y="169"/>
                          </a:lnTo>
                          <a:lnTo>
                            <a:pt x="2567" y="145"/>
                          </a:lnTo>
                          <a:lnTo>
                            <a:pt x="2638" y="117"/>
                          </a:lnTo>
                          <a:lnTo>
                            <a:pt x="2703" y="90"/>
                          </a:lnTo>
                          <a:lnTo>
                            <a:pt x="2761" y="61"/>
                          </a:lnTo>
                          <a:lnTo>
                            <a:pt x="2815" y="31"/>
                          </a:lnTo>
                          <a:lnTo>
                            <a:pt x="2862" y="0"/>
                          </a:lnTo>
                          <a:lnTo>
                            <a:pt x="2862" y="472"/>
                          </a:lnTo>
                          <a:lnTo>
                            <a:pt x="2860" y="487"/>
                          </a:lnTo>
                          <a:lnTo>
                            <a:pt x="2855" y="501"/>
                          </a:lnTo>
                          <a:lnTo>
                            <a:pt x="2841" y="540"/>
                          </a:lnTo>
                          <a:lnTo>
                            <a:pt x="2820" y="578"/>
                          </a:lnTo>
                          <a:lnTo>
                            <a:pt x="2793" y="616"/>
                          </a:lnTo>
                          <a:lnTo>
                            <a:pt x="2759" y="652"/>
                          </a:lnTo>
                          <a:lnTo>
                            <a:pt x="2719" y="687"/>
                          </a:lnTo>
                          <a:lnTo>
                            <a:pt x="2674" y="721"/>
                          </a:lnTo>
                          <a:lnTo>
                            <a:pt x="2622" y="752"/>
                          </a:lnTo>
                          <a:lnTo>
                            <a:pt x="2564" y="782"/>
                          </a:lnTo>
                          <a:lnTo>
                            <a:pt x="2501" y="812"/>
                          </a:lnTo>
                          <a:lnTo>
                            <a:pt x="2433" y="839"/>
                          </a:lnTo>
                          <a:lnTo>
                            <a:pt x="2361" y="863"/>
                          </a:lnTo>
                          <a:lnTo>
                            <a:pt x="2284" y="886"/>
                          </a:lnTo>
                          <a:lnTo>
                            <a:pt x="2203" y="907"/>
                          </a:lnTo>
                          <a:lnTo>
                            <a:pt x="2118" y="927"/>
                          </a:lnTo>
                          <a:lnTo>
                            <a:pt x="2029" y="943"/>
                          </a:lnTo>
                          <a:lnTo>
                            <a:pt x="1937" y="957"/>
                          </a:lnTo>
                          <a:lnTo>
                            <a:pt x="1841" y="969"/>
                          </a:lnTo>
                          <a:lnTo>
                            <a:pt x="1742" y="979"/>
                          </a:lnTo>
                          <a:lnTo>
                            <a:pt x="1641" y="986"/>
                          </a:lnTo>
                          <a:lnTo>
                            <a:pt x="1537" y="990"/>
                          </a:lnTo>
                          <a:lnTo>
                            <a:pt x="1431" y="991"/>
                          </a:lnTo>
                          <a:lnTo>
                            <a:pt x="1325" y="990"/>
                          </a:lnTo>
                          <a:lnTo>
                            <a:pt x="1221" y="986"/>
                          </a:lnTo>
                          <a:lnTo>
                            <a:pt x="1119" y="978"/>
                          </a:lnTo>
                          <a:lnTo>
                            <a:pt x="1020" y="969"/>
                          </a:lnTo>
                          <a:lnTo>
                            <a:pt x="924" y="957"/>
                          </a:lnTo>
                          <a:lnTo>
                            <a:pt x="832" y="943"/>
                          </a:lnTo>
                          <a:lnTo>
                            <a:pt x="743" y="926"/>
                          </a:lnTo>
                          <a:lnTo>
                            <a:pt x="658" y="907"/>
                          </a:lnTo>
                          <a:lnTo>
                            <a:pt x="577" y="886"/>
                          </a:lnTo>
                          <a:lnTo>
                            <a:pt x="500" y="863"/>
                          </a:lnTo>
                          <a:lnTo>
                            <a:pt x="427" y="838"/>
                          </a:lnTo>
                          <a:lnTo>
                            <a:pt x="359" y="811"/>
                          </a:lnTo>
                          <a:lnTo>
                            <a:pt x="297" y="782"/>
                          </a:lnTo>
                          <a:lnTo>
                            <a:pt x="239" y="752"/>
                          </a:lnTo>
                          <a:lnTo>
                            <a:pt x="187" y="719"/>
                          </a:lnTo>
                          <a:lnTo>
                            <a:pt x="142" y="686"/>
                          </a:lnTo>
                          <a:lnTo>
                            <a:pt x="101" y="651"/>
                          </a:lnTo>
                          <a:lnTo>
                            <a:pt x="68" y="615"/>
                          </a:lnTo>
                          <a:lnTo>
                            <a:pt x="41" y="577"/>
                          </a:lnTo>
                          <a:lnTo>
                            <a:pt x="20" y="538"/>
                          </a:lnTo>
                          <a:lnTo>
                            <a:pt x="6" y="499"/>
                          </a:lnTo>
                          <a:lnTo>
                            <a:pt x="2" y="486"/>
                          </a:lnTo>
                          <a:lnTo>
                            <a:pt x="0" y="47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54" name="Group 30">
                    <a:extLst>
                      <a:ext uri="{FF2B5EF4-FFF2-40B4-BE49-F238E27FC236}">
                        <a16:creationId xmlns:a16="http://schemas.microsoft.com/office/drawing/2014/main" id="{7F92B716-183B-4185-BB94-603F8F1871AF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4902879" y="2040988"/>
                    <a:ext cx="620228" cy="613820"/>
                    <a:chOff x="4725" y="536"/>
                    <a:chExt cx="4354" cy="4309"/>
                  </a:xfrm>
                  <a:solidFill>
                    <a:schemeClr val="accent2"/>
                  </a:solidFill>
                </p:grpSpPr>
                <p:sp>
                  <p:nvSpPr>
                    <p:cNvPr id="55" name="Freeform 32">
                      <a:extLst>
                        <a:ext uri="{FF2B5EF4-FFF2-40B4-BE49-F238E27FC236}">
                          <a16:creationId xmlns:a16="http://schemas.microsoft.com/office/drawing/2014/main" id="{9A981910-CBD6-4D1B-9DE9-FD0D50AD770F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4725" y="536"/>
                      <a:ext cx="2580" cy="2580"/>
                    </a:xfrm>
                    <a:custGeom>
                      <a:avLst/>
                      <a:gdLst>
                        <a:gd name="T0" fmla="*/ 1130 w 2580"/>
                        <a:gd name="T1" fmla="*/ 850 h 2580"/>
                        <a:gd name="T2" fmla="*/ 952 w 2580"/>
                        <a:gd name="T3" fmla="*/ 974 h 2580"/>
                        <a:gd name="T4" fmla="*/ 849 w 2580"/>
                        <a:gd name="T5" fmla="*/ 1167 h 2580"/>
                        <a:gd name="T6" fmla="*/ 849 w 2580"/>
                        <a:gd name="T7" fmla="*/ 1392 h 2580"/>
                        <a:gd name="T8" fmla="*/ 952 w 2580"/>
                        <a:gd name="T9" fmla="*/ 1585 h 2580"/>
                        <a:gd name="T10" fmla="*/ 1130 w 2580"/>
                        <a:gd name="T11" fmla="*/ 1709 h 2580"/>
                        <a:gd name="T12" fmla="*/ 1354 w 2580"/>
                        <a:gd name="T13" fmla="*/ 1737 h 2580"/>
                        <a:gd name="T14" fmla="*/ 1559 w 2580"/>
                        <a:gd name="T15" fmla="*/ 1658 h 2580"/>
                        <a:gd name="T16" fmla="*/ 1702 w 2580"/>
                        <a:gd name="T17" fmla="*/ 1497 h 2580"/>
                        <a:gd name="T18" fmla="*/ 1757 w 2580"/>
                        <a:gd name="T19" fmla="*/ 1280 h 2580"/>
                        <a:gd name="T20" fmla="*/ 1702 w 2580"/>
                        <a:gd name="T21" fmla="*/ 1064 h 2580"/>
                        <a:gd name="T22" fmla="*/ 1559 w 2580"/>
                        <a:gd name="T23" fmla="*/ 901 h 2580"/>
                        <a:gd name="T24" fmla="*/ 1354 w 2580"/>
                        <a:gd name="T25" fmla="*/ 822 h 2580"/>
                        <a:gd name="T26" fmla="*/ 1464 w 2580"/>
                        <a:gd name="T27" fmla="*/ 4 h 2580"/>
                        <a:gd name="T28" fmla="*/ 1545 w 2580"/>
                        <a:gd name="T29" fmla="*/ 77 h 2580"/>
                        <a:gd name="T30" fmla="*/ 1702 w 2580"/>
                        <a:gd name="T31" fmla="*/ 310 h 2580"/>
                        <a:gd name="T32" fmla="*/ 1973 w 2580"/>
                        <a:gd name="T33" fmla="*/ 260 h 2580"/>
                        <a:gd name="T34" fmla="*/ 2067 w 2580"/>
                        <a:gd name="T35" fmla="*/ 256 h 2580"/>
                        <a:gd name="T36" fmla="*/ 2323 w 2580"/>
                        <a:gd name="T37" fmla="*/ 503 h 2580"/>
                        <a:gd name="T38" fmla="*/ 2329 w 2580"/>
                        <a:gd name="T39" fmla="*/ 611 h 2580"/>
                        <a:gd name="T40" fmla="*/ 2286 w 2580"/>
                        <a:gd name="T41" fmla="*/ 924 h 2580"/>
                        <a:gd name="T42" fmla="*/ 2530 w 2580"/>
                        <a:gd name="T43" fmla="*/ 1048 h 2580"/>
                        <a:gd name="T44" fmla="*/ 2580 w 2580"/>
                        <a:gd name="T45" fmla="*/ 1144 h 2580"/>
                        <a:gd name="T46" fmla="*/ 2551 w 2580"/>
                        <a:gd name="T47" fmla="*/ 1502 h 2580"/>
                        <a:gd name="T48" fmla="*/ 2309 w 2580"/>
                        <a:gd name="T49" fmla="*/ 1560 h 2580"/>
                        <a:gd name="T50" fmla="*/ 2315 w 2580"/>
                        <a:gd name="T51" fmla="*/ 1943 h 2580"/>
                        <a:gd name="T52" fmla="*/ 2339 w 2580"/>
                        <a:gd name="T53" fmla="*/ 2035 h 2580"/>
                        <a:gd name="T54" fmla="*/ 2108 w 2580"/>
                        <a:gd name="T55" fmla="*/ 2297 h 2580"/>
                        <a:gd name="T56" fmla="*/ 2003 w 2580"/>
                        <a:gd name="T57" fmla="*/ 2330 h 2580"/>
                        <a:gd name="T58" fmla="*/ 1731 w 2580"/>
                        <a:gd name="T59" fmla="*/ 2237 h 2580"/>
                        <a:gd name="T60" fmla="*/ 1535 w 2580"/>
                        <a:gd name="T61" fmla="*/ 2504 h 2580"/>
                        <a:gd name="T62" fmla="*/ 1453 w 2580"/>
                        <a:gd name="T63" fmla="*/ 2576 h 2580"/>
                        <a:gd name="T64" fmla="*/ 1090 w 2580"/>
                        <a:gd name="T65" fmla="*/ 2566 h 2580"/>
                        <a:gd name="T66" fmla="*/ 1028 w 2580"/>
                        <a:gd name="T67" fmla="*/ 2476 h 2580"/>
                        <a:gd name="T68" fmla="*/ 772 w 2580"/>
                        <a:gd name="T69" fmla="*/ 2192 h 2580"/>
                        <a:gd name="T70" fmla="*/ 561 w 2580"/>
                        <a:gd name="T71" fmla="*/ 2331 h 2580"/>
                        <a:gd name="T72" fmla="*/ 472 w 2580"/>
                        <a:gd name="T73" fmla="*/ 2297 h 2580"/>
                        <a:gd name="T74" fmla="*/ 242 w 2580"/>
                        <a:gd name="T75" fmla="*/ 2023 h 2580"/>
                        <a:gd name="T76" fmla="*/ 380 w 2580"/>
                        <a:gd name="T77" fmla="*/ 1798 h 2580"/>
                        <a:gd name="T78" fmla="*/ 104 w 2580"/>
                        <a:gd name="T79" fmla="*/ 1552 h 2580"/>
                        <a:gd name="T80" fmla="*/ 13 w 2580"/>
                        <a:gd name="T81" fmla="*/ 1490 h 2580"/>
                        <a:gd name="T82" fmla="*/ 4 w 2580"/>
                        <a:gd name="T83" fmla="*/ 1127 h 2580"/>
                        <a:gd name="T84" fmla="*/ 77 w 2580"/>
                        <a:gd name="T85" fmla="*/ 1045 h 2580"/>
                        <a:gd name="T86" fmla="*/ 334 w 2580"/>
                        <a:gd name="T87" fmla="*/ 853 h 2580"/>
                        <a:gd name="T88" fmla="*/ 244 w 2580"/>
                        <a:gd name="T89" fmla="*/ 593 h 2580"/>
                        <a:gd name="T90" fmla="*/ 259 w 2580"/>
                        <a:gd name="T91" fmla="*/ 500 h 2580"/>
                        <a:gd name="T92" fmla="*/ 521 w 2580"/>
                        <a:gd name="T93" fmla="*/ 253 h 2580"/>
                        <a:gd name="T94" fmla="*/ 629 w 2580"/>
                        <a:gd name="T95" fmla="*/ 274 h 2580"/>
                        <a:gd name="T96" fmla="*/ 952 w 2580"/>
                        <a:gd name="T97" fmla="*/ 285 h 2580"/>
                        <a:gd name="T98" fmla="*/ 1060 w 2580"/>
                        <a:gd name="T99" fmla="*/ 51 h 2580"/>
                        <a:gd name="T100" fmla="*/ 1156 w 2580"/>
                        <a:gd name="T101" fmla="*/ 0 h 258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</a:cxnLst>
                      <a:rect l="0" t="0" r="r" b="b"/>
                      <a:pathLst>
                        <a:path w="2580" h="2580">
                          <a:moveTo>
                            <a:pt x="1296" y="818"/>
                          </a:moveTo>
                          <a:lnTo>
                            <a:pt x="1238" y="822"/>
                          </a:lnTo>
                          <a:lnTo>
                            <a:pt x="1182" y="833"/>
                          </a:lnTo>
                          <a:lnTo>
                            <a:pt x="1130" y="850"/>
                          </a:lnTo>
                          <a:lnTo>
                            <a:pt x="1080" y="872"/>
                          </a:lnTo>
                          <a:lnTo>
                            <a:pt x="1033" y="901"/>
                          </a:lnTo>
                          <a:lnTo>
                            <a:pt x="990" y="936"/>
                          </a:lnTo>
                          <a:lnTo>
                            <a:pt x="952" y="974"/>
                          </a:lnTo>
                          <a:lnTo>
                            <a:pt x="917" y="1016"/>
                          </a:lnTo>
                          <a:lnTo>
                            <a:pt x="889" y="1064"/>
                          </a:lnTo>
                          <a:lnTo>
                            <a:pt x="866" y="1114"/>
                          </a:lnTo>
                          <a:lnTo>
                            <a:pt x="849" y="1167"/>
                          </a:lnTo>
                          <a:lnTo>
                            <a:pt x="838" y="1222"/>
                          </a:lnTo>
                          <a:lnTo>
                            <a:pt x="835" y="1280"/>
                          </a:lnTo>
                          <a:lnTo>
                            <a:pt x="838" y="1337"/>
                          </a:lnTo>
                          <a:lnTo>
                            <a:pt x="849" y="1392"/>
                          </a:lnTo>
                          <a:lnTo>
                            <a:pt x="866" y="1447"/>
                          </a:lnTo>
                          <a:lnTo>
                            <a:pt x="889" y="1497"/>
                          </a:lnTo>
                          <a:lnTo>
                            <a:pt x="917" y="1543"/>
                          </a:lnTo>
                          <a:lnTo>
                            <a:pt x="952" y="1585"/>
                          </a:lnTo>
                          <a:lnTo>
                            <a:pt x="990" y="1625"/>
                          </a:lnTo>
                          <a:lnTo>
                            <a:pt x="1033" y="1658"/>
                          </a:lnTo>
                          <a:lnTo>
                            <a:pt x="1080" y="1687"/>
                          </a:lnTo>
                          <a:lnTo>
                            <a:pt x="1130" y="1709"/>
                          </a:lnTo>
                          <a:lnTo>
                            <a:pt x="1182" y="1726"/>
                          </a:lnTo>
                          <a:lnTo>
                            <a:pt x="1238" y="1737"/>
                          </a:lnTo>
                          <a:lnTo>
                            <a:pt x="1296" y="1741"/>
                          </a:lnTo>
                          <a:lnTo>
                            <a:pt x="1354" y="1737"/>
                          </a:lnTo>
                          <a:lnTo>
                            <a:pt x="1409" y="1726"/>
                          </a:lnTo>
                          <a:lnTo>
                            <a:pt x="1462" y="1709"/>
                          </a:lnTo>
                          <a:lnTo>
                            <a:pt x="1512" y="1687"/>
                          </a:lnTo>
                          <a:lnTo>
                            <a:pt x="1559" y="1658"/>
                          </a:lnTo>
                          <a:lnTo>
                            <a:pt x="1602" y="1625"/>
                          </a:lnTo>
                          <a:lnTo>
                            <a:pt x="1640" y="1585"/>
                          </a:lnTo>
                          <a:lnTo>
                            <a:pt x="1675" y="1543"/>
                          </a:lnTo>
                          <a:lnTo>
                            <a:pt x="1702" y="1497"/>
                          </a:lnTo>
                          <a:lnTo>
                            <a:pt x="1726" y="1447"/>
                          </a:lnTo>
                          <a:lnTo>
                            <a:pt x="1743" y="1392"/>
                          </a:lnTo>
                          <a:lnTo>
                            <a:pt x="1754" y="1337"/>
                          </a:lnTo>
                          <a:lnTo>
                            <a:pt x="1757" y="1280"/>
                          </a:lnTo>
                          <a:lnTo>
                            <a:pt x="1754" y="1222"/>
                          </a:lnTo>
                          <a:lnTo>
                            <a:pt x="1743" y="1167"/>
                          </a:lnTo>
                          <a:lnTo>
                            <a:pt x="1726" y="1114"/>
                          </a:lnTo>
                          <a:lnTo>
                            <a:pt x="1702" y="1064"/>
                          </a:lnTo>
                          <a:lnTo>
                            <a:pt x="1675" y="1016"/>
                          </a:lnTo>
                          <a:lnTo>
                            <a:pt x="1640" y="974"/>
                          </a:lnTo>
                          <a:lnTo>
                            <a:pt x="1602" y="936"/>
                          </a:lnTo>
                          <a:lnTo>
                            <a:pt x="1559" y="901"/>
                          </a:lnTo>
                          <a:lnTo>
                            <a:pt x="1512" y="872"/>
                          </a:lnTo>
                          <a:lnTo>
                            <a:pt x="1462" y="850"/>
                          </a:lnTo>
                          <a:lnTo>
                            <a:pt x="1409" y="833"/>
                          </a:lnTo>
                          <a:lnTo>
                            <a:pt x="1354" y="822"/>
                          </a:lnTo>
                          <a:lnTo>
                            <a:pt x="1296" y="818"/>
                          </a:lnTo>
                          <a:close/>
                          <a:moveTo>
                            <a:pt x="1156" y="0"/>
                          </a:moveTo>
                          <a:lnTo>
                            <a:pt x="1435" y="0"/>
                          </a:lnTo>
                          <a:lnTo>
                            <a:pt x="1464" y="4"/>
                          </a:lnTo>
                          <a:lnTo>
                            <a:pt x="1490" y="13"/>
                          </a:lnTo>
                          <a:lnTo>
                            <a:pt x="1514" y="30"/>
                          </a:lnTo>
                          <a:lnTo>
                            <a:pt x="1532" y="51"/>
                          </a:lnTo>
                          <a:lnTo>
                            <a:pt x="1545" y="77"/>
                          </a:lnTo>
                          <a:lnTo>
                            <a:pt x="1552" y="104"/>
                          </a:lnTo>
                          <a:lnTo>
                            <a:pt x="1570" y="265"/>
                          </a:lnTo>
                          <a:lnTo>
                            <a:pt x="1638" y="285"/>
                          </a:lnTo>
                          <a:lnTo>
                            <a:pt x="1702" y="310"/>
                          </a:lnTo>
                          <a:lnTo>
                            <a:pt x="1766" y="339"/>
                          </a:lnTo>
                          <a:lnTo>
                            <a:pt x="1828" y="372"/>
                          </a:lnTo>
                          <a:lnTo>
                            <a:pt x="1952" y="274"/>
                          </a:lnTo>
                          <a:lnTo>
                            <a:pt x="1973" y="260"/>
                          </a:lnTo>
                          <a:lnTo>
                            <a:pt x="1995" y="252"/>
                          </a:lnTo>
                          <a:lnTo>
                            <a:pt x="2019" y="248"/>
                          </a:lnTo>
                          <a:lnTo>
                            <a:pt x="2043" y="249"/>
                          </a:lnTo>
                          <a:lnTo>
                            <a:pt x="2067" y="256"/>
                          </a:lnTo>
                          <a:lnTo>
                            <a:pt x="2089" y="267"/>
                          </a:lnTo>
                          <a:lnTo>
                            <a:pt x="2108" y="282"/>
                          </a:lnTo>
                          <a:lnTo>
                            <a:pt x="2304" y="479"/>
                          </a:lnTo>
                          <a:lnTo>
                            <a:pt x="2323" y="503"/>
                          </a:lnTo>
                          <a:lnTo>
                            <a:pt x="2335" y="529"/>
                          </a:lnTo>
                          <a:lnTo>
                            <a:pt x="2339" y="557"/>
                          </a:lnTo>
                          <a:lnTo>
                            <a:pt x="2337" y="585"/>
                          </a:lnTo>
                          <a:lnTo>
                            <a:pt x="2329" y="611"/>
                          </a:lnTo>
                          <a:lnTo>
                            <a:pt x="2313" y="636"/>
                          </a:lnTo>
                          <a:lnTo>
                            <a:pt x="2213" y="764"/>
                          </a:lnTo>
                          <a:lnTo>
                            <a:pt x="2253" y="842"/>
                          </a:lnTo>
                          <a:lnTo>
                            <a:pt x="2286" y="924"/>
                          </a:lnTo>
                          <a:lnTo>
                            <a:pt x="2312" y="1008"/>
                          </a:lnTo>
                          <a:lnTo>
                            <a:pt x="2476" y="1027"/>
                          </a:lnTo>
                          <a:lnTo>
                            <a:pt x="2505" y="1033"/>
                          </a:lnTo>
                          <a:lnTo>
                            <a:pt x="2530" y="1048"/>
                          </a:lnTo>
                          <a:lnTo>
                            <a:pt x="2551" y="1066"/>
                          </a:lnTo>
                          <a:lnTo>
                            <a:pt x="2567" y="1089"/>
                          </a:lnTo>
                          <a:lnTo>
                            <a:pt x="2577" y="1115"/>
                          </a:lnTo>
                          <a:lnTo>
                            <a:pt x="2580" y="1144"/>
                          </a:lnTo>
                          <a:lnTo>
                            <a:pt x="2580" y="1423"/>
                          </a:lnTo>
                          <a:lnTo>
                            <a:pt x="2577" y="1452"/>
                          </a:lnTo>
                          <a:lnTo>
                            <a:pt x="2567" y="1478"/>
                          </a:lnTo>
                          <a:lnTo>
                            <a:pt x="2551" y="1502"/>
                          </a:lnTo>
                          <a:lnTo>
                            <a:pt x="2530" y="1520"/>
                          </a:lnTo>
                          <a:lnTo>
                            <a:pt x="2505" y="1534"/>
                          </a:lnTo>
                          <a:lnTo>
                            <a:pt x="2476" y="1540"/>
                          </a:lnTo>
                          <a:lnTo>
                            <a:pt x="2309" y="1560"/>
                          </a:lnTo>
                          <a:lnTo>
                            <a:pt x="2282" y="1645"/>
                          </a:lnTo>
                          <a:lnTo>
                            <a:pt x="2247" y="1726"/>
                          </a:lnTo>
                          <a:lnTo>
                            <a:pt x="2207" y="1806"/>
                          </a:lnTo>
                          <a:lnTo>
                            <a:pt x="2315" y="1943"/>
                          </a:lnTo>
                          <a:lnTo>
                            <a:pt x="2328" y="1964"/>
                          </a:lnTo>
                          <a:lnTo>
                            <a:pt x="2336" y="1988"/>
                          </a:lnTo>
                          <a:lnTo>
                            <a:pt x="2340" y="2011"/>
                          </a:lnTo>
                          <a:lnTo>
                            <a:pt x="2339" y="2035"/>
                          </a:lnTo>
                          <a:lnTo>
                            <a:pt x="2332" y="2059"/>
                          </a:lnTo>
                          <a:lnTo>
                            <a:pt x="2321" y="2080"/>
                          </a:lnTo>
                          <a:lnTo>
                            <a:pt x="2306" y="2100"/>
                          </a:lnTo>
                          <a:lnTo>
                            <a:pt x="2108" y="2297"/>
                          </a:lnTo>
                          <a:lnTo>
                            <a:pt x="2085" y="2315"/>
                          </a:lnTo>
                          <a:lnTo>
                            <a:pt x="2059" y="2327"/>
                          </a:lnTo>
                          <a:lnTo>
                            <a:pt x="2031" y="2331"/>
                          </a:lnTo>
                          <a:lnTo>
                            <a:pt x="2003" y="2330"/>
                          </a:lnTo>
                          <a:lnTo>
                            <a:pt x="1977" y="2322"/>
                          </a:lnTo>
                          <a:lnTo>
                            <a:pt x="1952" y="2306"/>
                          </a:lnTo>
                          <a:lnTo>
                            <a:pt x="1812" y="2196"/>
                          </a:lnTo>
                          <a:lnTo>
                            <a:pt x="1731" y="2237"/>
                          </a:lnTo>
                          <a:lnTo>
                            <a:pt x="1648" y="2271"/>
                          </a:lnTo>
                          <a:lnTo>
                            <a:pt x="1561" y="2298"/>
                          </a:lnTo>
                          <a:lnTo>
                            <a:pt x="1541" y="2476"/>
                          </a:lnTo>
                          <a:lnTo>
                            <a:pt x="1535" y="2504"/>
                          </a:lnTo>
                          <a:lnTo>
                            <a:pt x="1522" y="2529"/>
                          </a:lnTo>
                          <a:lnTo>
                            <a:pt x="1502" y="2550"/>
                          </a:lnTo>
                          <a:lnTo>
                            <a:pt x="1479" y="2566"/>
                          </a:lnTo>
                          <a:lnTo>
                            <a:pt x="1453" y="2576"/>
                          </a:lnTo>
                          <a:lnTo>
                            <a:pt x="1424" y="2580"/>
                          </a:lnTo>
                          <a:lnTo>
                            <a:pt x="1145" y="2580"/>
                          </a:lnTo>
                          <a:lnTo>
                            <a:pt x="1116" y="2576"/>
                          </a:lnTo>
                          <a:lnTo>
                            <a:pt x="1090" y="2566"/>
                          </a:lnTo>
                          <a:lnTo>
                            <a:pt x="1066" y="2550"/>
                          </a:lnTo>
                          <a:lnTo>
                            <a:pt x="1048" y="2529"/>
                          </a:lnTo>
                          <a:lnTo>
                            <a:pt x="1035" y="2504"/>
                          </a:lnTo>
                          <a:lnTo>
                            <a:pt x="1028" y="2476"/>
                          </a:lnTo>
                          <a:lnTo>
                            <a:pt x="1007" y="2291"/>
                          </a:lnTo>
                          <a:lnTo>
                            <a:pt x="926" y="2265"/>
                          </a:lnTo>
                          <a:lnTo>
                            <a:pt x="847" y="2232"/>
                          </a:lnTo>
                          <a:lnTo>
                            <a:pt x="772" y="2192"/>
                          </a:lnTo>
                          <a:lnTo>
                            <a:pt x="629" y="2306"/>
                          </a:lnTo>
                          <a:lnTo>
                            <a:pt x="608" y="2319"/>
                          </a:lnTo>
                          <a:lnTo>
                            <a:pt x="585" y="2327"/>
                          </a:lnTo>
                          <a:lnTo>
                            <a:pt x="561" y="2331"/>
                          </a:lnTo>
                          <a:lnTo>
                            <a:pt x="537" y="2330"/>
                          </a:lnTo>
                          <a:lnTo>
                            <a:pt x="513" y="2323"/>
                          </a:lnTo>
                          <a:lnTo>
                            <a:pt x="492" y="2312"/>
                          </a:lnTo>
                          <a:lnTo>
                            <a:pt x="472" y="2297"/>
                          </a:lnTo>
                          <a:lnTo>
                            <a:pt x="274" y="2100"/>
                          </a:lnTo>
                          <a:lnTo>
                            <a:pt x="257" y="2076"/>
                          </a:lnTo>
                          <a:lnTo>
                            <a:pt x="245" y="2051"/>
                          </a:lnTo>
                          <a:lnTo>
                            <a:pt x="242" y="2023"/>
                          </a:lnTo>
                          <a:lnTo>
                            <a:pt x="243" y="1994"/>
                          </a:lnTo>
                          <a:lnTo>
                            <a:pt x="251" y="1968"/>
                          </a:lnTo>
                          <a:lnTo>
                            <a:pt x="267" y="1943"/>
                          </a:lnTo>
                          <a:lnTo>
                            <a:pt x="380" y="1798"/>
                          </a:lnTo>
                          <a:lnTo>
                            <a:pt x="343" y="1726"/>
                          </a:lnTo>
                          <a:lnTo>
                            <a:pt x="311" y="1651"/>
                          </a:lnTo>
                          <a:lnTo>
                            <a:pt x="286" y="1573"/>
                          </a:lnTo>
                          <a:lnTo>
                            <a:pt x="104" y="1552"/>
                          </a:lnTo>
                          <a:lnTo>
                            <a:pt x="77" y="1546"/>
                          </a:lnTo>
                          <a:lnTo>
                            <a:pt x="51" y="1532"/>
                          </a:lnTo>
                          <a:lnTo>
                            <a:pt x="30" y="1514"/>
                          </a:lnTo>
                          <a:lnTo>
                            <a:pt x="13" y="1490"/>
                          </a:lnTo>
                          <a:lnTo>
                            <a:pt x="4" y="1464"/>
                          </a:lnTo>
                          <a:lnTo>
                            <a:pt x="0" y="1435"/>
                          </a:lnTo>
                          <a:lnTo>
                            <a:pt x="0" y="1156"/>
                          </a:lnTo>
                          <a:lnTo>
                            <a:pt x="4" y="1127"/>
                          </a:lnTo>
                          <a:lnTo>
                            <a:pt x="13" y="1101"/>
                          </a:lnTo>
                          <a:lnTo>
                            <a:pt x="30" y="1077"/>
                          </a:lnTo>
                          <a:lnTo>
                            <a:pt x="51" y="1059"/>
                          </a:lnTo>
                          <a:lnTo>
                            <a:pt x="77" y="1045"/>
                          </a:lnTo>
                          <a:lnTo>
                            <a:pt x="104" y="1039"/>
                          </a:lnTo>
                          <a:lnTo>
                            <a:pt x="276" y="1019"/>
                          </a:lnTo>
                          <a:lnTo>
                            <a:pt x="302" y="934"/>
                          </a:lnTo>
                          <a:lnTo>
                            <a:pt x="334" y="853"/>
                          </a:lnTo>
                          <a:lnTo>
                            <a:pt x="373" y="773"/>
                          </a:lnTo>
                          <a:lnTo>
                            <a:pt x="267" y="637"/>
                          </a:lnTo>
                          <a:lnTo>
                            <a:pt x="252" y="616"/>
                          </a:lnTo>
                          <a:lnTo>
                            <a:pt x="244" y="593"/>
                          </a:lnTo>
                          <a:lnTo>
                            <a:pt x="240" y="569"/>
                          </a:lnTo>
                          <a:lnTo>
                            <a:pt x="242" y="545"/>
                          </a:lnTo>
                          <a:lnTo>
                            <a:pt x="248" y="521"/>
                          </a:lnTo>
                          <a:lnTo>
                            <a:pt x="259" y="500"/>
                          </a:lnTo>
                          <a:lnTo>
                            <a:pt x="274" y="480"/>
                          </a:lnTo>
                          <a:lnTo>
                            <a:pt x="472" y="282"/>
                          </a:lnTo>
                          <a:lnTo>
                            <a:pt x="495" y="265"/>
                          </a:lnTo>
                          <a:lnTo>
                            <a:pt x="521" y="253"/>
                          </a:lnTo>
                          <a:lnTo>
                            <a:pt x="549" y="249"/>
                          </a:lnTo>
                          <a:lnTo>
                            <a:pt x="577" y="251"/>
                          </a:lnTo>
                          <a:lnTo>
                            <a:pt x="604" y="259"/>
                          </a:lnTo>
                          <a:lnTo>
                            <a:pt x="629" y="274"/>
                          </a:lnTo>
                          <a:lnTo>
                            <a:pt x="758" y="376"/>
                          </a:lnTo>
                          <a:lnTo>
                            <a:pt x="821" y="342"/>
                          </a:lnTo>
                          <a:lnTo>
                            <a:pt x="886" y="311"/>
                          </a:lnTo>
                          <a:lnTo>
                            <a:pt x="952" y="285"/>
                          </a:lnTo>
                          <a:lnTo>
                            <a:pt x="1020" y="265"/>
                          </a:lnTo>
                          <a:lnTo>
                            <a:pt x="1039" y="104"/>
                          </a:lnTo>
                          <a:lnTo>
                            <a:pt x="1047" y="77"/>
                          </a:lnTo>
                          <a:lnTo>
                            <a:pt x="1060" y="51"/>
                          </a:lnTo>
                          <a:lnTo>
                            <a:pt x="1078" y="30"/>
                          </a:lnTo>
                          <a:lnTo>
                            <a:pt x="1101" y="13"/>
                          </a:lnTo>
                          <a:lnTo>
                            <a:pt x="1127" y="4"/>
                          </a:lnTo>
                          <a:lnTo>
                            <a:pt x="1156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6" name="Freeform 33">
                      <a:extLst>
                        <a:ext uri="{FF2B5EF4-FFF2-40B4-BE49-F238E27FC236}">
                          <a16:creationId xmlns:a16="http://schemas.microsoft.com/office/drawing/2014/main" id="{BBB5922D-771F-40C2-88E6-85EE3669F26D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958" y="1858"/>
                      <a:ext cx="2121" cy="2124"/>
                    </a:xfrm>
                    <a:custGeom>
                      <a:avLst/>
                      <a:gdLst>
                        <a:gd name="T0" fmla="*/ 934 w 2121"/>
                        <a:gd name="T1" fmla="*/ 699 h 2124"/>
                        <a:gd name="T2" fmla="*/ 776 w 2121"/>
                        <a:gd name="T3" fmla="*/ 810 h 2124"/>
                        <a:gd name="T4" fmla="*/ 693 w 2121"/>
                        <a:gd name="T5" fmla="*/ 984 h 2124"/>
                        <a:gd name="T6" fmla="*/ 710 w 2121"/>
                        <a:gd name="T7" fmla="*/ 1184 h 2124"/>
                        <a:gd name="T8" fmla="*/ 821 w 2121"/>
                        <a:gd name="T9" fmla="*/ 1341 h 2124"/>
                        <a:gd name="T10" fmla="*/ 995 w 2121"/>
                        <a:gd name="T11" fmla="*/ 1425 h 2124"/>
                        <a:gd name="T12" fmla="*/ 1194 w 2121"/>
                        <a:gd name="T13" fmla="*/ 1407 h 2124"/>
                        <a:gd name="T14" fmla="*/ 1353 w 2121"/>
                        <a:gd name="T15" fmla="*/ 1297 h 2124"/>
                        <a:gd name="T16" fmla="*/ 1436 w 2121"/>
                        <a:gd name="T17" fmla="*/ 1122 h 2124"/>
                        <a:gd name="T18" fmla="*/ 1419 w 2121"/>
                        <a:gd name="T19" fmla="*/ 923 h 2124"/>
                        <a:gd name="T20" fmla="*/ 1308 w 2121"/>
                        <a:gd name="T21" fmla="*/ 765 h 2124"/>
                        <a:gd name="T22" fmla="*/ 1134 w 2121"/>
                        <a:gd name="T23" fmla="*/ 683 h 2124"/>
                        <a:gd name="T24" fmla="*/ 1128 w 2121"/>
                        <a:gd name="T25" fmla="*/ 10 h 2124"/>
                        <a:gd name="T26" fmla="*/ 1197 w 2121"/>
                        <a:gd name="T27" fmla="*/ 94 h 2124"/>
                        <a:gd name="T28" fmla="*/ 1436 w 2121"/>
                        <a:gd name="T29" fmla="*/ 276 h 2124"/>
                        <a:gd name="T30" fmla="*/ 1594 w 2121"/>
                        <a:gd name="T31" fmla="*/ 168 h 2124"/>
                        <a:gd name="T32" fmla="*/ 1820 w 2121"/>
                        <a:gd name="T33" fmla="*/ 320 h 2124"/>
                        <a:gd name="T34" fmla="*/ 1861 w 2121"/>
                        <a:gd name="T35" fmla="*/ 404 h 2124"/>
                        <a:gd name="T36" fmla="*/ 1776 w 2121"/>
                        <a:gd name="T37" fmla="*/ 571 h 2124"/>
                        <a:gd name="T38" fmla="*/ 1991 w 2121"/>
                        <a:gd name="T39" fmla="*/ 766 h 2124"/>
                        <a:gd name="T40" fmla="*/ 2085 w 2121"/>
                        <a:gd name="T41" fmla="*/ 820 h 2124"/>
                        <a:gd name="T42" fmla="*/ 2119 w 2121"/>
                        <a:gd name="T43" fmla="*/ 1095 h 2124"/>
                        <a:gd name="T44" fmla="*/ 2055 w 2121"/>
                        <a:gd name="T45" fmla="*/ 1180 h 2124"/>
                        <a:gd name="T46" fmla="*/ 1871 w 2121"/>
                        <a:gd name="T47" fmla="*/ 1355 h 2124"/>
                        <a:gd name="T48" fmla="*/ 1956 w 2121"/>
                        <a:gd name="T49" fmla="*/ 1562 h 2124"/>
                        <a:gd name="T50" fmla="*/ 1932 w 2121"/>
                        <a:gd name="T51" fmla="*/ 1668 h 2124"/>
                        <a:gd name="T52" fmla="*/ 1747 w 2121"/>
                        <a:gd name="T53" fmla="*/ 1852 h 2124"/>
                        <a:gd name="T54" fmla="*/ 1655 w 2121"/>
                        <a:gd name="T55" fmla="*/ 1836 h 2124"/>
                        <a:gd name="T56" fmla="*/ 1351 w 2121"/>
                        <a:gd name="T57" fmla="*/ 1867 h 2124"/>
                        <a:gd name="T58" fmla="*/ 1314 w 2121"/>
                        <a:gd name="T59" fmla="*/ 2071 h 2124"/>
                        <a:gd name="T60" fmla="*/ 1048 w 2121"/>
                        <a:gd name="T61" fmla="*/ 2124 h 2124"/>
                        <a:gd name="T62" fmla="*/ 947 w 2121"/>
                        <a:gd name="T63" fmla="*/ 2082 h 2124"/>
                        <a:gd name="T64" fmla="*/ 830 w 2121"/>
                        <a:gd name="T65" fmla="*/ 1883 h 2124"/>
                        <a:gd name="T66" fmla="*/ 581 w 2121"/>
                        <a:gd name="T67" fmla="*/ 1942 h 2124"/>
                        <a:gd name="T68" fmla="*/ 472 w 2121"/>
                        <a:gd name="T69" fmla="*/ 1945 h 2124"/>
                        <a:gd name="T70" fmla="*/ 272 w 2121"/>
                        <a:gd name="T71" fmla="*/ 1767 h 2124"/>
                        <a:gd name="T72" fmla="*/ 268 w 2121"/>
                        <a:gd name="T73" fmla="*/ 1673 h 2124"/>
                        <a:gd name="T74" fmla="*/ 286 w 2121"/>
                        <a:gd name="T75" fmla="*/ 1425 h 2124"/>
                        <a:gd name="T76" fmla="*/ 74 w 2121"/>
                        <a:gd name="T77" fmla="*/ 1343 h 2124"/>
                        <a:gd name="T78" fmla="*/ 16 w 2121"/>
                        <a:gd name="T79" fmla="*/ 1252 h 2124"/>
                        <a:gd name="T80" fmla="*/ 22 w 2121"/>
                        <a:gd name="T81" fmla="*/ 980 h 2124"/>
                        <a:gd name="T82" fmla="*/ 214 w 2121"/>
                        <a:gd name="T83" fmla="*/ 911 h 2124"/>
                        <a:gd name="T84" fmla="*/ 191 w 2121"/>
                        <a:gd name="T85" fmla="*/ 613 h 2124"/>
                        <a:gd name="T86" fmla="*/ 162 w 2121"/>
                        <a:gd name="T87" fmla="*/ 509 h 2124"/>
                        <a:gd name="T88" fmla="*/ 330 w 2121"/>
                        <a:gd name="T89" fmla="*/ 292 h 2124"/>
                        <a:gd name="T90" fmla="*/ 420 w 2121"/>
                        <a:gd name="T91" fmla="*/ 270 h 2124"/>
                        <a:gd name="T92" fmla="*/ 628 w 2121"/>
                        <a:gd name="T93" fmla="*/ 309 h 2124"/>
                        <a:gd name="T94" fmla="*/ 777 w 2121"/>
                        <a:gd name="T95" fmla="*/ 101 h 2124"/>
                        <a:gd name="T96" fmla="*/ 852 w 2121"/>
                        <a:gd name="T97" fmla="*/ 23 h 212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</a:cxnLst>
                      <a:rect l="0" t="0" r="r" b="b"/>
                      <a:pathLst>
                        <a:path w="2121" h="2124">
                          <a:moveTo>
                            <a:pt x="1083" y="676"/>
                          </a:moveTo>
                          <a:lnTo>
                            <a:pt x="1032" y="678"/>
                          </a:lnTo>
                          <a:lnTo>
                            <a:pt x="982" y="686"/>
                          </a:lnTo>
                          <a:lnTo>
                            <a:pt x="934" y="699"/>
                          </a:lnTo>
                          <a:lnTo>
                            <a:pt x="888" y="720"/>
                          </a:lnTo>
                          <a:lnTo>
                            <a:pt x="847" y="745"/>
                          </a:lnTo>
                          <a:lnTo>
                            <a:pt x="809" y="775"/>
                          </a:lnTo>
                          <a:lnTo>
                            <a:pt x="776" y="810"/>
                          </a:lnTo>
                          <a:lnTo>
                            <a:pt x="747" y="849"/>
                          </a:lnTo>
                          <a:lnTo>
                            <a:pt x="723" y="891"/>
                          </a:lnTo>
                          <a:lnTo>
                            <a:pt x="706" y="936"/>
                          </a:lnTo>
                          <a:lnTo>
                            <a:pt x="693" y="984"/>
                          </a:lnTo>
                          <a:lnTo>
                            <a:pt x="687" y="1034"/>
                          </a:lnTo>
                          <a:lnTo>
                            <a:pt x="689" y="1085"/>
                          </a:lnTo>
                          <a:lnTo>
                            <a:pt x="695" y="1136"/>
                          </a:lnTo>
                          <a:lnTo>
                            <a:pt x="710" y="1184"/>
                          </a:lnTo>
                          <a:lnTo>
                            <a:pt x="730" y="1229"/>
                          </a:lnTo>
                          <a:lnTo>
                            <a:pt x="756" y="1270"/>
                          </a:lnTo>
                          <a:lnTo>
                            <a:pt x="786" y="1309"/>
                          </a:lnTo>
                          <a:lnTo>
                            <a:pt x="821" y="1341"/>
                          </a:lnTo>
                          <a:lnTo>
                            <a:pt x="859" y="1371"/>
                          </a:lnTo>
                          <a:lnTo>
                            <a:pt x="901" y="1394"/>
                          </a:lnTo>
                          <a:lnTo>
                            <a:pt x="947" y="1413"/>
                          </a:lnTo>
                          <a:lnTo>
                            <a:pt x="995" y="1425"/>
                          </a:lnTo>
                          <a:lnTo>
                            <a:pt x="1045" y="1430"/>
                          </a:lnTo>
                          <a:lnTo>
                            <a:pt x="1097" y="1430"/>
                          </a:lnTo>
                          <a:lnTo>
                            <a:pt x="1147" y="1422"/>
                          </a:lnTo>
                          <a:lnTo>
                            <a:pt x="1194" y="1407"/>
                          </a:lnTo>
                          <a:lnTo>
                            <a:pt x="1239" y="1388"/>
                          </a:lnTo>
                          <a:lnTo>
                            <a:pt x="1281" y="1363"/>
                          </a:lnTo>
                          <a:lnTo>
                            <a:pt x="1320" y="1332"/>
                          </a:lnTo>
                          <a:lnTo>
                            <a:pt x="1353" y="1297"/>
                          </a:lnTo>
                          <a:lnTo>
                            <a:pt x="1382" y="1258"/>
                          </a:lnTo>
                          <a:lnTo>
                            <a:pt x="1405" y="1216"/>
                          </a:lnTo>
                          <a:lnTo>
                            <a:pt x="1423" y="1171"/>
                          </a:lnTo>
                          <a:lnTo>
                            <a:pt x="1436" y="1122"/>
                          </a:lnTo>
                          <a:lnTo>
                            <a:pt x="1441" y="1074"/>
                          </a:lnTo>
                          <a:lnTo>
                            <a:pt x="1440" y="1022"/>
                          </a:lnTo>
                          <a:lnTo>
                            <a:pt x="1432" y="971"/>
                          </a:lnTo>
                          <a:lnTo>
                            <a:pt x="1419" y="923"/>
                          </a:lnTo>
                          <a:lnTo>
                            <a:pt x="1399" y="878"/>
                          </a:lnTo>
                          <a:lnTo>
                            <a:pt x="1372" y="836"/>
                          </a:lnTo>
                          <a:lnTo>
                            <a:pt x="1342" y="799"/>
                          </a:lnTo>
                          <a:lnTo>
                            <a:pt x="1308" y="765"/>
                          </a:lnTo>
                          <a:lnTo>
                            <a:pt x="1268" y="737"/>
                          </a:lnTo>
                          <a:lnTo>
                            <a:pt x="1226" y="713"/>
                          </a:lnTo>
                          <a:lnTo>
                            <a:pt x="1181" y="695"/>
                          </a:lnTo>
                          <a:lnTo>
                            <a:pt x="1134" y="683"/>
                          </a:lnTo>
                          <a:lnTo>
                            <a:pt x="1083" y="676"/>
                          </a:lnTo>
                          <a:close/>
                          <a:moveTo>
                            <a:pt x="1072" y="0"/>
                          </a:moveTo>
                          <a:lnTo>
                            <a:pt x="1101" y="2"/>
                          </a:lnTo>
                          <a:lnTo>
                            <a:pt x="1128" y="10"/>
                          </a:lnTo>
                          <a:lnTo>
                            <a:pt x="1152" y="23"/>
                          </a:lnTo>
                          <a:lnTo>
                            <a:pt x="1172" y="43"/>
                          </a:lnTo>
                          <a:lnTo>
                            <a:pt x="1188" y="66"/>
                          </a:lnTo>
                          <a:lnTo>
                            <a:pt x="1197" y="94"/>
                          </a:lnTo>
                          <a:lnTo>
                            <a:pt x="1219" y="206"/>
                          </a:lnTo>
                          <a:lnTo>
                            <a:pt x="1293" y="222"/>
                          </a:lnTo>
                          <a:lnTo>
                            <a:pt x="1366" y="246"/>
                          </a:lnTo>
                          <a:lnTo>
                            <a:pt x="1436" y="276"/>
                          </a:lnTo>
                          <a:lnTo>
                            <a:pt x="1518" y="200"/>
                          </a:lnTo>
                          <a:lnTo>
                            <a:pt x="1540" y="183"/>
                          </a:lnTo>
                          <a:lnTo>
                            <a:pt x="1566" y="172"/>
                          </a:lnTo>
                          <a:lnTo>
                            <a:pt x="1594" y="168"/>
                          </a:lnTo>
                          <a:lnTo>
                            <a:pt x="1622" y="171"/>
                          </a:lnTo>
                          <a:lnTo>
                            <a:pt x="1648" y="180"/>
                          </a:lnTo>
                          <a:lnTo>
                            <a:pt x="1672" y="196"/>
                          </a:lnTo>
                          <a:lnTo>
                            <a:pt x="1820" y="320"/>
                          </a:lnTo>
                          <a:lnTo>
                            <a:pt x="1837" y="338"/>
                          </a:lnTo>
                          <a:lnTo>
                            <a:pt x="1849" y="358"/>
                          </a:lnTo>
                          <a:lnTo>
                            <a:pt x="1857" y="381"/>
                          </a:lnTo>
                          <a:lnTo>
                            <a:pt x="1861" y="404"/>
                          </a:lnTo>
                          <a:lnTo>
                            <a:pt x="1859" y="428"/>
                          </a:lnTo>
                          <a:lnTo>
                            <a:pt x="1853" y="452"/>
                          </a:lnTo>
                          <a:lnTo>
                            <a:pt x="1841" y="474"/>
                          </a:lnTo>
                          <a:lnTo>
                            <a:pt x="1776" y="571"/>
                          </a:lnTo>
                          <a:lnTo>
                            <a:pt x="1815" y="631"/>
                          </a:lnTo>
                          <a:lnTo>
                            <a:pt x="1848" y="696"/>
                          </a:lnTo>
                          <a:lnTo>
                            <a:pt x="1874" y="762"/>
                          </a:lnTo>
                          <a:lnTo>
                            <a:pt x="1991" y="766"/>
                          </a:lnTo>
                          <a:lnTo>
                            <a:pt x="2020" y="771"/>
                          </a:lnTo>
                          <a:lnTo>
                            <a:pt x="2045" y="782"/>
                          </a:lnTo>
                          <a:lnTo>
                            <a:pt x="2068" y="799"/>
                          </a:lnTo>
                          <a:lnTo>
                            <a:pt x="2085" y="820"/>
                          </a:lnTo>
                          <a:lnTo>
                            <a:pt x="2098" y="845"/>
                          </a:lnTo>
                          <a:lnTo>
                            <a:pt x="2104" y="873"/>
                          </a:lnTo>
                          <a:lnTo>
                            <a:pt x="2121" y="1066"/>
                          </a:lnTo>
                          <a:lnTo>
                            <a:pt x="2119" y="1095"/>
                          </a:lnTo>
                          <a:lnTo>
                            <a:pt x="2111" y="1121"/>
                          </a:lnTo>
                          <a:lnTo>
                            <a:pt x="2097" y="1145"/>
                          </a:lnTo>
                          <a:lnTo>
                            <a:pt x="2077" y="1165"/>
                          </a:lnTo>
                          <a:lnTo>
                            <a:pt x="2055" y="1180"/>
                          </a:lnTo>
                          <a:lnTo>
                            <a:pt x="2027" y="1190"/>
                          </a:lnTo>
                          <a:lnTo>
                            <a:pt x="1910" y="1213"/>
                          </a:lnTo>
                          <a:lnTo>
                            <a:pt x="1894" y="1285"/>
                          </a:lnTo>
                          <a:lnTo>
                            <a:pt x="1871" y="1355"/>
                          </a:lnTo>
                          <a:lnTo>
                            <a:pt x="1842" y="1422"/>
                          </a:lnTo>
                          <a:lnTo>
                            <a:pt x="1928" y="1512"/>
                          </a:lnTo>
                          <a:lnTo>
                            <a:pt x="1945" y="1536"/>
                          </a:lnTo>
                          <a:lnTo>
                            <a:pt x="1956" y="1562"/>
                          </a:lnTo>
                          <a:lnTo>
                            <a:pt x="1960" y="1588"/>
                          </a:lnTo>
                          <a:lnTo>
                            <a:pt x="1957" y="1616"/>
                          </a:lnTo>
                          <a:lnTo>
                            <a:pt x="1948" y="1642"/>
                          </a:lnTo>
                          <a:lnTo>
                            <a:pt x="1932" y="1668"/>
                          </a:lnTo>
                          <a:lnTo>
                            <a:pt x="1808" y="1814"/>
                          </a:lnTo>
                          <a:lnTo>
                            <a:pt x="1791" y="1831"/>
                          </a:lnTo>
                          <a:lnTo>
                            <a:pt x="1770" y="1844"/>
                          </a:lnTo>
                          <a:lnTo>
                            <a:pt x="1747" y="1852"/>
                          </a:lnTo>
                          <a:lnTo>
                            <a:pt x="1723" y="1856"/>
                          </a:lnTo>
                          <a:lnTo>
                            <a:pt x="1700" y="1855"/>
                          </a:lnTo>
                          <a:lnTo>
                            <a:pt x="1676" y="1848"/>
                          </a:lnTo>
                          <a:lnTo>
                            <a:pt x="1655" y="1836"/>
                          </a:lnTo>
                          <a:lnTo>
                            <a:pt x="1548" y="1767"/>
                          </a:lnTo>
                          <a:lnTo>
                            <a:pt x="1486" y="1805"/>
                          </a:lnTo>
                          <a:lnTo>
                            <a:pt x="1420" y="1839"/>
                          </a:lnTo>
                          <a:lnTo>
                            <a:pt x="1351" y="1867"/>
                          </a:lnTo>
                          <a:lnTo>
                            <a:pt x="1347" y="1995"/>
                          </a:lnTo>
                          <a:lnTo>
                            <a:pt x="1342" y="2024"/>
                          </a:lnTo>
                          <a:lnTo>
                            <a:pt x="1332" y="2050"/>
                          </a:lnTo>
                          <a:lnTo>
                            <a:pt x="1314" y="2071"/>
                          </a:lnTo>
                          <a:lnTo>
                            <a:pt x="1293" y="2090"/>
                          </a:lnTo>
                          <a:lnTo>
                            <a:pt x="1268" y="2102"/>
                          </a:lnTo>
                          <a:lnTo>
                            <a:pt x="1240" y="2108"/>
                          </a:lnTo>
                          <a:lnTo>
                            <a:pt x="1048" y="2124"/>
                          </a:lnTo>
                          <a:lnTo>
                            <a:pt x="1019" y="2123"/>
                          </a:lnTo>
                          <a:lnTo>
                            <a:pt x="992" y="2115"/>
                          </a:lnTo>
                          <a:lnTo>
                            <a:pt x="969" y="2100"/>
                          </a:lnTo>
                          <a:lnTo>
                            <a:pt x="947" y="2082"/>
                          </a:lnTo>
                          <a:lnTo>
                            <a:pt x="933" y="2058"/>
                          </a:lnTo>
                          <a:lnTo>
                            <a:pt x="924" y="2030"/>
                          </a:lnTo>
                          <a:lnTo>
                            <a:pt x="897" y="1898"/>
                          </a:lnTo>
                          <a:lnTo>
                            <a:pt x="830" y="1883"/>
                          </a:lnTo>
                          <a:lnTo>
                            <a:pt x="764" y="1862"/>
                          </a:lnTo>
                          <a:lnTo>
                            <a:pt x="699" y="1835"/>
                          </a:lnTo>
                          <a:lnTo>
                            <a:pt x="603" y="1925"/>
                          </a:lnTo>
                          <a:lnTo>
                            <a:pt x="581" y="1942"/>
                          </a:lnTo>
                          <a:lnTo>
                            <a:pt x="554" y="1953"/>
                          </a:lnTo>
                          <a:lnTo>
                            <a:pt x="526" y="1957"/>
                          </a:lnTo>
                          <a:lnTo>
                            <a:pt x="499" y="1954"/>
                          </a:lnTo>
                          <a:lnTo>
                            <a:pt x="472" y="1945"/>
                          </a:lnTo>
                          <a:lnTo>
                            <a:pt x="449" y="1929"/>
                          </a:lnTo>
                          <a:lnTo>
                            <a:pt x="301" y="1805"/>
                          </a:lnTo>
                          <a:lnTo>
                            <a:pt x="284" y="1786"/>
                          </a:lnTo>
                          <a:lnTo>
                            <a:pt x="272" y="1767"/>
                          </a:lnTo>
                          <a:lnTo>
                            <a:pt x="263" y="1744"/>
                          </a:lnTo>
                          <a:lnTo>
                            <a:pt x="260" y="1720"/>
                          </a:lnTo>
                          <a:lnTo>
                            <a:pt x="261" y="1697"/>
                          </a:lnTo>
                          <a:lnTo>
                            <a:pt x="268" y="1673"/>
                          </a:lnTo>
                          <a:lnTo>
                            <a:pt x="280" y="1650"/>
                          </a:lnTo>
                          <a:lnTo>
                            <a:pt x="352" y="1541"/>
                          </a:lnTo>
                          <a:lnTo>
                            <a:pt x="317" y="1484"/>
                          </a:lnTo>
                          <a:lnTo>
                            <a:pt x="286" y="1425"/>
                          </a:lnTo>
                          <a:lnTo>
                            <a:pt x="260" y="1363"/>
                          </a:lnTo>
                          <a:lnTo>
                            <a:pt x="128" y="1359"/>
                          </a:lnTo>
                          <a:lnTo>
                            <a:pt x="100" y="1355"/>
                          </a:lnTo>
                          <a:lnTo>
                            <a:pt x="74" y="1343"/>
                          </a:lnTo>
                          <a:lnTo>
                            <a:pt x="51" y="1327"/>
                          </a:lnTo>
                          <a:lnTo>
                            <a:pt x="34" y="1305"/>
                          </a:lnTo>
                          <a:lnTo>
                            <a:pt x="22" y="1279"/>
                          </a:lnTo>
                          <a:lnTo>
                            <a:pt x="16" y="1252"/>
                          </a:lnTo>
                          <a:lnTo>
                            <a:pt x="0" y="1059"/>
                          </a:lnTo>
                          <a:lnTo>
                            <a:pt x="1" y="1031"/>
                          </a:lnTo>
                          <a:lnTo>
                            <a:pt x="9" y="1004"/>
                          </a:lnTo>
                          <a:lnTo>
                            <a:pt x="22" y="980"/>
                          </a:lnTo>
                          <a:lnTo>
                            <a:pt x="42" y="960"/>
                          </a:lnTo>
                          <a:lnTo>
                            <a:pt x="66" y="944"/>
                          </a:lnTo>
                          <a:lnTo>
                            <a:pt x="92" y="935"/>
                          </a:lnTo>
                          <a:lnTo>
                            <a:pt x="214" y="911"/>
                          </a:lnTo>
                          <a:lnTo>
                            <a:pt x="230" y="840"/>
                          </a:lnTo>
                          <a:lnTo>
                            <a:pt x="251" y="770"/>
                          </a:lnTo>
                          <a:lnTo>
                            <a:pt x="277" y="703"/>
                          </a:lnTo>
                          <a:lnTo>
                            <a:pt x="191" y="613"/>
                          </a:lnTo>
                          <a:lnTo>
                            <a:pt x="174" y="589"/>
                          </a:lnTo>
                          <a:lnTo>
                            <a:pt x="164" y="563"/>
                          </a:lnTo>
                          <a:lnTo>
                            <a:pt x="160" y="536"/>
                          </a:lnTo>
                          <a:lnTo>
                            <a:pt x="162" y="509"/>
                          </a:lnTo>
                          <a:lnTo>
                            <a:pt x="171" y="482"/>
                          </a:lnTo>
                          <a:lnTo>
                            <a:pt x="187" y="457"/>
                          </a:lnTo>
                          <a:lnTo>
                            <a:pt x="311" y="309"/>
                          </a:lnTo>
                          <a:lnTo>
                            <a:pt x="330" y="292"/>
                          </a:lnTo>
                          <a:lnTo>
                            <a:pt x="351" y="279"/>
                          </a:lnTo>
                          <a:lnTo>
                            <a:pt x="373" y="271"/>
                          </a:lnTo>
                          <a:lnTo>
                            <a:pt x="396" y="268"/>
                          </a:lnTo>
                          <a:lnTo>
                            <a:pt x="420" y="270"/>
                          </a:lnTo>
                          <a:lnTo>
                            <a:pt x="443" y="276"/>
                          </a:lnTo>
                          <a:lnTo>
                            <a:pt x="466" y="287"/>
                          </a:lnTo>
                          <a:lnTo>
                            <a:pt x="562" y="352"/>
                          </a:lnTo>
                          <a:lnTo>
                            <a:pt x="628" y="309"/>
                          </a:lnTo>
                          <a:lnTo>
                            <a:pt x="697" y="272"/>
                          </a:lnTo>
                          <a:lnTo>
                            <a:pt x="769" y="243"/>
                          </a:lnTo>
                          <a:lnTo>
                            <a:pt x="773" y="129"/>
                          </a:lnTo>
                          <a:lnTo>
                            <a:pt x="777" y="101"/>
                          </a:lnTo>
                          <a:lnTo>
                            <a:pt x="789" y="74"/>
                          </a:lnTo>
                          <a:lnTo>
                            <a:pt x="805" y="52"/>
                          </a:lnTo>
                          <a:lnTo>
                            <a:pt x="827" y="35"/>
                          </a:lnTo>
                          <a:lnTo>
                            <a:pt x="852" y="23"/>
                          </a:lnTo>
                          <a:lnTo>
                            <a:pt x="880" y="16"/>
                          </a:lnTo>
                          <a:lnTo>
                            <a:pt x="1072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7" name="Freeform 34">
                      <a:extLst>
                        <a:ext uri="{FF2B5EF4-FFF2-40B4-BE49-F238E27FC236}">
                          <a16:creationId xmlns:a16="http://schemas.microsoft.com/office/drawing/2014/main" id="{C9DCFC1D-D0A2-4601-B4BF-2543DA44E377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5576" y="3124"/>
                      <a:ext cx="1722" cy="1721"/>
                    </a:xfrm>
                    <a:custGeom>
                      <a:avLst/>
                      <a:gdLst>
                        <a:gd name="T0" fmla="*/ 772 w 1722"/>
                        <a:gd name="T1" fmla="*/ 561 h 1721"/>
                        <a:gd name="T2" fmla="*/ 651 w 1722"/>
                        <a:gd name="T3" fmla="*/ 634 h 1721"/>
                        <a:gd name="T4" fmla="*/ 574 w 1722"/>
                        <a:gd name="T5" fmla="*/ 754 h 1721"/>
                        <a:gd name="T6" fmla="*/ 561 w 1722"/>
                        <a:gd name="T7" fmla="*/ 900 h 1721"/>
                        <a:gd name="T8" fmla="*/ 615 w 1722"/>
                        <a:gd name="T9" fmla="*/ 1032 h 1721"/>
                        <a:gd name="T10" fmla="*/ 721 w 1722"/>
                        <a:gd name="T11" fmla="*/ 1125 h 1721"/>
                        <a:gd name="T12" fmla="*/ 862 w 1722"/>
                        <a:gd name="T13" fmla="*/ 1162 h 1721"/>
                        <a:gd name="T14" fmla="*/ 1003 w 1722"/>
                        <a:gd name="T15" fmla="*/ 1129 h 1721"/>
                        <a:gd name="T16" fmla="*/ 1111 w 1722"/>
                        <a:gd name="T17" fmla="*/ 1038 h 1721"/>
                        <a:gd name="T18" fmla="*/ 1168 w 1722"/>
                        <a:gd name="T19" fmla="*/ 907 h 1721"/>
                        <a:gd name="T20" fmla="*/ 1158 w 1722"/>
                        <a:gd name="T21" fmla="*/ 761 h 1721"/>
                        <a:gd name="T22" fmla="*/ 1085 w 1722"/>
                        <a:gd name="T23" fmla="*/ 639 h 1721"/>
                        <a:gd name="T24" fmla="*/ 966 w 1722"/>
                        <a:gd name="T25" fmla="*/ 564 h 1721"/>
                        <a:gd name="T26" fmla="*/ 817 w 1722"/>
                        <a:gd name="T27" fmla="*/ 0 h 1721"/>
                        <a:gd name="T28" fmla="*/ 990 w 1722"/>
                        <a:gd name="T29" fmla="*/ 15 h 1721"/>
                        <a:gd name="T30" fmla="*/ 1043 w 1722"/>
                        <a:gd name="T31" fmla="*/ 78 h 1721"/>
                        <a:gd name="T32" fmla="*/ 1117 w 1722"/>
                        <a:gd name="T33" fmla="*/ 198 h 1721"/>
                        <a:gd name="T34" fmla="*/ 1284 w 1722"/>
                        <a:gd name="T35" fmla="*/ 209 h 1721"/>
                        <a:gd name="T36" fmla="*/ 1363 w 1722"/>
                        <a:gd name="T37" fmla="*/ 185 h 1721"/>
                        <a:gd name="T38" fmla="*/ 1439 w 1722"/>
                        <a:gd name="T39" fmla="*/ 221 h 1721"/>
                        <a:gd name="T40" fmla="*/ 1550 w 1722"/>
                        <a:gd name="T41" fmla="*/ 354 h 1721"/>
                        <a:gd name="T42" fmla="*/ 1544 w 1722"/>
                        <a:gd name="T43" fmla="*/ 435 h 1721"/>
                        <a:gd name="T44" fmla="*/ 1507 w 1722"/>
                        <a:gd name="T45" fmla="*/ 570 h 1721"/>
                        <a:gd name="T46" fmla="*/ 1621 w 1722"/>
                        <a:gd name="T47" fmla="*/ 691 h 1721"/>
                        <a:gd name="T48" fmla="*/ 1695 w 1722"/>
                        <a:gd name="T49" fmla="*/ 730 h 1721"/>
                        <a:gd name="T50" fmla="*/ 1722 w 1722"/>
                        <a:gd name="T51" fmla="*/ 808 h 1721"/>
                        <a:gd name="T52" fmla="*/ 1707 w 1722"/>
                        <a:gd name="T53" fmla="*/ 981 h 1721"/>
                        <a:gd name="T54" fmla="*/ 1645 w 1722"/>
                        <a:gd name="T55" fmla="*/ 1035 h 1721"/>
                        <a:gd name="T56" fmla="*/ 1520 w 1722"/>
                        <a:gd name="T57" fmla="*/ 1106 h 1721"/>
                        <a:gd name="T58" fmla="*/ 1518 w 1722"/>
                        <a:gd name="T59" fmla="*/ 1278 h 1721"/>
                        <a:gd name="T60" fmla="*/ 1543 w 1722"/>
                        <a:gd name="T61" fmla="*/ 1357 h 1721"/>
                        <a:gd name="T62" fmla="*/ 1507 w 1722"/>
                        <a:gd name="T63" fmla="*/ 1432 h 1721"/>
                        <a:gd name="T64" fmla="*/ 1374 w 1722"/>
                        <a:gd name="T65" fmla="*/ 1545 h 1721"/>
                        <a:gd name="T66" fmla="*/ 1292 w 1722"/>
                        <a:gd name="T67" fmla="*/ 1538 h 1721"/>
                        <a:gd name="T68" fmla="*/ 1148 w 1722"/>
                        <a:gd name="T69" fmla="*/ 1496 h 1721"/>
                        <a:gd name="T70" fmla="*/ 1024 w 1722"/>
                        <a:gd name="T71" fmla="*/ 1620 h 1721"/>
                        <a:gd name="T72" fmla="*/ 985 w 1722"/>
                        <a:gd name="T73" fmla="*/ 1694 h 1721"/>
                        <a:gd name="T74" fmla="*/ 907 w 1722"/>
                        <a:gd name="T75" fmla="*/ 1721 h 1721"/>
                        <a:gd name="T76" fmla="*/ 734 w 1722"/>
                        <a:gd name="T77" fmla="*/ 1706 h 1721"/>
                        <a:gd name="T78" fmla="*/ 680 w 1722"/>
                        <a:gd name="T79" fmla="*/ 1644 h 1721"/>
                        <a:gd name="T80" fmla="*/ 611 w 1722"/>
                        <a:gd name="T81" fmla="*/ 1508 h 1721"/>
                        <a:gd name="T82" fmla="*/ 440 w 1722"/>
                        <a:gd name="T83" fmla="*/ 1512 h 1721"/>
                        <a:gd name="T84" fmla="*/ 359 w 1722"/>
                        <a:gd name="T85" fmla="*/ 1537 h 1721"/>
                        <a:gd name="T86" fmla="*/ 284 w 1722"/>
                        <a:gd name="T87" fmla="*/ 1501 h 1721"/>
                        <a:gd name="T88" fmla="*/ 173 w 1722"/>
                        <a:gd name="T89" fmla="*/ 1368 h 1721"/>
                        <a:gd name="T90" fmla="*/ 180 w 1722"/>
                        <a:gd name="T91" fmla="*/ 1286 h 1721"/>
                        <a:gd name="T92" fmla="*/ 226 w 1722"/>
                        <a:gd name="T93" fmla="*/ 1145 h 1721"/>
                        <a:gd name="T94" fmla="*/ 102 w 1722"/>
                        <a:gd name="T95" fmla="*/ 1031 h 1721"/>
                        <a:gd name="T96" fmla="*/ 29 w 1722"/>
                        <a:gd name="T97" fmla="*/ 992 h 1721"/>
                        <a:gd name="T98" fmla="*/ 0 w 1722"/>
                        <a:gd name="T99" fmla="*/ 914 h 1721"/>
                        <a:gd name="T100" fmla="*/ 16 w 1722"/>
                        <a:gd name="T101" fmla="*/ 741 h 1721"/>
                        <a:gd name="T102" fmla="*/ 78 w 1722"/>
                        <a:gd name="T103" fmla="*/ 687 h 1721"/>
                        <a:gd name="T104" fmla="*/ 206 w 1722"/>
                        <a:gd name="T105" fmla="*/ 615 h 1721"/>
                        <a:gd name="T106" fmla="*/ 205 w 1722"/>
                        <a:gd name="T107" fmla="*/ 444 h 1721"/>
                        <a:gd name="T108" fmla="*/ 181 w 1722"/>
                        <a:gd name="T109" fmla="*/ 365 h 1721"/>
                        <a:gd name="T110" fmla="*/ 215 w 1722"/>
                        <a:gd name="T111" fmla="*/ 289 h 1721"/>
                        <a:gd name="T112" fmla="*/ 350 w 1722"/>
                        <a:gd name="T113" fmla="*/ 177 h 1721"/>
                        <a:gd name="T114" fmla="*/ 432 w 1722"/>
                        <a:gd name="T115" fmla="*/ 184 h 1721"/>
                        <a:gd name="T116" fmla="*/ 570 w 1722"/>
                        <a:gd name="T117" fmla="*/ 217 h 1721"/>
                        <a:gd name="T118" fmla="*/ 700 w 1722"/>
                        <a:gd name="T119" fmla="*/ 102 h 1721"/>
                        <a:gd name="T120" fmla="*/ 739 w 1722"/>
                        <a:gd name="T121" fmla="*/ 28 h 1721"/>
                        <a:gd name="T122" fmla="*/ 817 w 1722"/>
                        <a:gd name="T123" fmla="*/ 0 h 172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  <a:cxn ang="0">
                          <a:pos x="T120" y="T121"/>
                        </a:cxn>
                        <a:cxn ang="0">
                          <a:pos x="T122" y="T123"/>
                        </a:cxn>
                      </a:cxnLst>
                      <a:rect l="0" t="0" r="r" b="b"/>
                      <a:pathLst>
                        <a:path w="1722" h="1721">
                          <a:moveTo>
                            <a:pt x="869" y="547"/>
                          </a:moveTo>
                          <a:lnTo>
                            <a:pt x="820" y="551"/>
                          </a:lnTo>
                          <a:lnTo>
                            <a:pt x="772" y="561"/>
                          </a:lnTo>
                          <a:lnTo>
                            <a:pt x="727" y="580"/>
                          </a:lnTo>
                          <a:lnTo>
                            <a:pt x="686" y="603"/>
                          </a:lnTo>
                          <a:lnTo>
                            <a:pt x="651" y="634"/>
                          </a:lnTo>
                          <a:lnTo>
                            <a:pt x="619" y="669"/>
                          </a:lnTo>
                          <a:lnTo>
                            <a:pt x="594" y="709"/>
                          </a:lnTo>
                          <a:lnTo>
                            <a:pt x="574" y="754"/>
                          </a:lnTo>
                          <a:lnTo>
                            <a:pt x="562" y="800"/>
                          </a:lnTo>
                          <a:lnTo>
                            <a:pt x="558" y="850"/>
                          </a:lnTo>
                          <a:lnTo>
                            <a:pt x="561" y="900"/>
                          </a:lnTo>
                          <a:lnTo>
                            <a:pt x="573" y="948"/>
                          </a:lnTo>
                          <a:lnTo>
                            <a:pt x="590" y="992"/>
                          </a:lnTo>
                          <a:lnTo>
                            <a:pt x="615" y="1032"/>
                          </a:lnTo>
                          <a:lnTo>
                            <a:pt x="646" y="1068"/>
                          </a:lnTo>
                          <a:lnTo>
                            <a:pt x="681" y="1100"/>
                          </a:lnTo>
                          <a:lnTo>
                            <a:pt x="721" y="1125"/>
                          </a:lnTo>
                          <a:lnTo>
                            <a:pt x="764" y="1145"/>
                          </a:lnTo>
                          <a:lnTo>
                            <a:pt x="812" y="1156"/>
                          </a:lnTo>
                          <a:lnTo>
                            <a:pt x="862" y="1162"/>
                          </a:lnTo>
                          <a:lnTo>
                            <a:pt x="911" y="1158"/>
                          </a:lnTo>
                          <a:lnTo>
                            <a:pt x="958" y="1147"/>
                          </a:lnTo>
                          <a:lnTo>
                            <a:pt x="1003" y="1129"/>
                          </a:lnTo>
                          <a:lnTo>
                            <a:pt x="1044" y="1104"/>
                          </a:lnTo>
                          <a:lnTo>
                            <a:pt x="1080" y="1073"/>
                          </a:lnTo>
                          <a:lnTo>
                            <a:pt x="1111" y="1038"/>
                          </a:lnTo>
                          <a:lnTo>
                            <a:pt x="1136" y="998"/>
                          </a:lnTo>
                          <a:lnTo>
                            <a:pt x="1156" y="955"/>
                          </a:lnTo>
                          <a:lnTo>
                            <a:pt x="1168" y="907"/>
                          </a:lnTo>
                          <a:lnTo>
                            <a:pt x="1172" y="858"/>
                          </a:lnTo>
                          <a:lnTo>
                            <a:pt x="1169" y="808"/>
                          </a:lnTo>
                          <a:lnTo>
                            <a:pt x="1158" y="761"/>
                          </a:lnTo>
                          <a:lnTo>
                            <a:pt x="1140" y="716"/>
                          </a:lnTo>
                          <a:lnTo>
                            <a:pt x="1115" y="676"/>
                          </a:lnTo>
                          <a:lnTo>
                            <a:pt x="1085" y="639"/>
                          </a:lnTo>
                          <a:lnTo>
                            <a:pt x="1049" y="607"/>
                          </a:lnTo>
                          <a:lnTo>
                            <a:pt x="1010" y="582"/>
                          </a:lnTo>
                          <a:lnTo>
                            <a:pt x="966" y="564"/>
                          </a:lnTo>
                          <a:lnTo>
                            <a:pt x="919" y="551"/>
                          </a:lnTo>
                          <a:lnTo>
                            <a:pt x="869" y="547"/>
                          </a:lnTo>
                          <a:close/>
                          <a:moveTo>
                            <a:pt x="817" y="0"/>
                          </a:moveTo>
                          <a:lnTo>
                            <a:pt x="935" y="2"/>
                          </a:lnTo>
                          <a:lnTo>
                            <a:pt x="964" y="4"/>
                          </a:lnTo>
                          <a:lnTo>
                            <a:pt x="990" y="15"/>
                          </a:lnTo>
                          <a:lnTo>
                            <a:pt x="1012" y="32"/>
                          </a:lnTo>
                          <a:lnTo>
                            <a:pt x="1031" y="53"/>
                          </a:lnTo>
                          <a:lnTo>
                            <a:pt x="1043" y="78"/>
                          </a:lnTo>
                          <a:lnTo>
                            <a:pt x="1049" y="106"/>
                          </a:lnTo>
                          <a:lnTo>
                            <a:pt x="1057" y="178"/>
                          </a:lnTo>
                          <a:lnTo>
                            <a:pt x="1117" y="198"/>
                          </a:lnTo>
                          <a:lnTo>
                            <a:pt x="1173" y="223"/>
                          </a:lnTo>
                          <a:lnTo>
                            <a:pt x="1228" y="252"/>
                          </a:lnTo>
                          <a:lnTo>
                            <a:pt x="1284" y="209"/>
                          </a:lnTo>
                          <a:lnTo>
                            <a:pt x="1309" y="194"/>
                          </a:lnTo>
                          <a:lnTo>
                            <a:pt x="1336" y="186"/>
                          </a:lnTo>
                          <a:lnTo>
                            <a:pt x="1363" y="185"/>
                          </a:lnTo>
                          <a:lnTo>
                            <a:pt x="1391" y="190"/>
                          </a:lnTo>
                          <a:lnTo>
                            <a:pt x="1416" y="202"/>
                          </a:lnTo>
                          <a:lnTo>
                            <a:pt x="1439" y="221"/>
                          </a:lnTo>
                          <a:lnTo>
                            <a:pt x="1522" y="305"/>
                          </a:lnTo>
                          <a:lnTo>
                            <a:pt x="1539" y="328"/>
                          </a:lnTo>
                          <a:lnTo>
                            <a:pt x="1550" y="354"/>
                          </a:lnTo>
                          <a:lnTo>
                            <a:pt x="1555" y="380"/>
                          </a:lnTo>
                          <a:lnTo>
                            <a:pt x="1552" y="408"/>
                          </a:lnTo>
                          <a:lnTo>
                            <a:pt x="1544" y="435"/>
                          </a:lnTo>
                          <a:lnTo>
                            <a:pt x="1528" y="460"/>
                          </a:lnTo>
                          <a:lnTo>
                            <a:pt x="1481" y="518"/>
                          </a:lnTo>
                          <a:lnTo>
                            <a:pt x="1507" y="570"/>
                          </a:lnTo>
                          <a:lnTo>
                            <a:pt x="1528" y="625"/>
                          </a:lnTo>
                          <a:lnTo>
                            <a:pt x="1546" y="681"/>
                          </a:lnTo>
                          <a:lnTo>
                            <a:pt x="1621" y="691"/>
                          </a:lnTo>
                          <a:lnTo>
                            <a:pt x="1649" y="698"/>
                          </a:lnTo>
                          <a:lnTo>
                            <a:pt x="1674" y="712"/>
                          </a:lnTo>
                          <a:lnTo>
                            <a:pt x="1695" y="730"/>
                          </a:lnTo>
                          <a:lnTo>
                            <a:pt x="1709" y="753"/>
                          </a:lnTo>
                          <a:lnTo>
                            <a:pt x="1720" y="779"/>
                          </a:lnTo>
                          <a:lnTo>
                            <a:pt x="1722" y="808"/>
                          </a:lnTo>
                          <a:lnTo>
                            <a:pt x="1721" y="927"/>
                          </a:lnTo>
                          <a:lnTo>
                            <a:pt x="1717" y="955"/>
                          </a:lnTo>
                          <a:lnTo>
                            <a:pt x="1707" y="981"/>
                          </a:lnTo>
                          <a:lnTo>
                            <a:pt x="1691" y="1003"/>
                          </a:lnTo>
                          <a:lnTo>
                            <a:pt x="1670" y="1022"/>
                          </a:lnTo>
                          <a:lnTo>
                            <a:pt x="1645" y="1035"/>
                          </a:lnTo>
                          <a:lnTo>
                            <a:pt x="1617" y="1042"/>
                          </a:lnTo>
                          <a:lnTo>
                            <a:pt x="1539" y="1050"/>
                          </a:lnTo>
                          <a:lnTo>
                            <a:pt x="1520" y="1106"/>
                          </a:lnTo>
                          <a:lnTo>
                            <a:pt x="1497" y="1160"/>
                          </a:lnTo>
                          <a:lnTo>
                            <a:pt x="1468" y="1213"/>
                          </a:lnTo>
                          <a:lnTo>
                            <a:pt x="1518" y="1278"/>
                          </a:lnTo>
                          <a:lnTo>
                            <a:pt x="1532" y="1303"/>
                          </a:lnTo>
                          <a:lnTo>
                            <a:pt x="1542" y="1329"/>
                          </a:lnTo>
                          <a:lnTo>
                            <a:pt x="1543" y="1357"/>
                          </a:lnTo>
                          <a:lnTo>
                            <a:pt x="1538" y="1385"/>
                          </a:lnTo>
                          <a:lnTo>
                            <a:pt x="1526" y="1410"/>
                          </a:lnTo>
                          <a:lnTo>
                            <a:pt x="1507" y="1432"/>
                          </a:lnTo>
                          <a:lnTo>
                            <a:pt x="1423" y="1515"/>
                          </a:lnTo>
                          <a:lnTo>
                            <a:pt x="1400" y="1533"/>
                          </a:lnTo>
                          <a:lnTo>
                            <a:pt x="1374" y="1545"/>
                          </a:lnTo>
                          <a:lnTo>
                            <a:pt x="1346" y="1548"/>
                          </a:lnTo>
                          <a:lnTo>
                            <a:pt x="1319" y="1546"/>
                          </a:lnTo>
                          <a:lnTo>
                            <a:pt x="1292" y="1538"/>
                          </a:lnTo>
                          <a:lnTo>
                            <a:pt x="1268" y="1522"/>
                          </a:lnTo>
                          <a:lnTo>
                            <a:pt x="1202" y="1469"/>
                          </a:lnTo>
                          <a:lnTo>
                            <a:pt x="1148" y="1496"/>
                          </a:lnTo>
                          <a:lnTo>
                            <a:pt x="1093" y="1518"/>
                          </a:lnTo>
                          <a:lnTo>
                            <a:pt x="1035" y="1535"/>
                          </a:lnTo>
                          <a:lnTo>
                            <a:pt x="1024" y="1620"/>
                          </a:lnTo>
                          <a:lnTo>
                            <a:pt x="1016" y="1647"/>
                          </a:lnTo>
                          <a:lnTo>
                            <a:pt x="1003" y="1673"/>
                          </a:lnTo>
                          <a:lnTo>
                            <a:pt x="985" y="1694"/>
                          </a:lnTo>
                          <a:lnTo>
                            <a:pt x="961" y="1710"/>
                          </a:lnTo>
                          <a:lnTo>
                            <a:pt x="935" y="1719"/>
                          </a:lnTo>
                          <a:lnTo>
                            <a:pt x="907" y="1721"/>
                          </a:lnTo>
                          <a:lnTo>
                            <a:pt x="788" y="1720"/>
                          </a:lnTo>
                          <a:lnTo>
                            <a:pt x="759" y="1716"/>
                          </a:lnTo>
                          <a:lnTo>
                            <a:pt x="734" y="1706"/>
                          </a:lnTo>
                          <a:lnTo>
                            <a:pt x="710" y="1690"/>
                          </a:lnTo>
                          <a:lnTo>
                            <a:pt x="693" y="1669"/>
                          </a:lnTo>
                          <a:lnTo>
                            <a:pt x="680" y="1644"/>
                          </a:lnTo>
                          <a:lnTo>
                            <a:pt x="673" y="1616"/>
                          </a:lnTo>
                          <a:lnTo>
                            <a:pt x="664" y="1526"/>
                          </a:lnTo>
                          <a:lnTo>
                            <a:pt x="611" y="1508"/>
                          </a:lnTo>
                          <a:lnTo>
                            <a:pt x="558" y="1485"/>
                          </a:lnTo>
                          <a:lnTo>
                            <a:pt x="510" y="1459"/>
                          </a:lnTo>
                          <a:lnTo>
                            <a:pt x="440" y="1512"/>
                          </a:lnTo>
                          <a:lnTo>
                            <a:pt x="415" y="1527"/>
                          </a:lnTo>
                          <a:lnTo>
                            <a:pt x="387" y="1535"/>
                          </a:lnTo>
                          <a:lnTo>
                            <a:pt x="359" y="1537"/>
                          </a:lnTo>
                          <a:lnTo>
                            <a:pt x="333" y="1531"/>
                          </a:lnTo>
                          <a:lnTo>
                            <a:pt x="306" y="1519"/>
                          </a:lnTo>
                          <a:lnTo>
                            <a:pt x="284" y="1501"/>
                          </a:lnTo>
                          <a:lnTo>
                            <a:pt x="202" y="1417"/>
                          </a:lnTo>
                          <a:lnTo>
                            <a:pt x="184" y="1394"/>
                          </a:lnTo>
                          <a:lnTo>
                            <a:pt x="173" y="1368"/>
                          </a:lnTo>
                          <a:lnTo>
                            <a:pt x="169" y="1341"/>
                          </a:lnTo>
                          <a:lnTo>
                            <a:pt x="170" y="1314"/>
                          </a:lnTo>
                          <a:lnTo>
                            <a:pt x="180" y="1286"/>
                          </a:lnTo>
                          <a:lnTo>
                            <a:pt x="194" y="1262"/>
                          </a:lnTo>
                          <a:lnTo>
                            <a:pt x="251" y="1192"/>
                          </a:lnTo>
                          <a:lnTo>
                            <a:pt x="226" y="1145"/>
                          </a:lnTo>
                          <a:lnTo>
                            <a:pt x="206" y="1093"/>
                          </a:lnTo>
                          <a:lnTo>
                            <a:pt x="189" y="1042"/>
                          </a:lnTo>
                          <a:lnTo>
                            <a:pt x="102" y="1031"/>
                          </a:lnTo>
                          <a:lnTo>
                            <a:pt x="74" y="1023"/>
                          </a:lnTo>
                          <a:lnTo>
                            <a:pt x="49" y="1010"/>
                          </a:lnTo>
                          <a:lnTo>
                            <a:pt x="29" y="992"/>
                          </a:lnTo>
                          <a:lnTo>
                            <a:pt x="13" y="968"/>
                          </a:lnTo>
                          <a:lnTo>
                            <a:pt x="4" y="943"/>
                          </a:lnTo>
                          <a:lnTo>
                            <a:pt x="0" y="914"/>
                          </a:lnTo>
                          <a:lnTo>
                            <a:pt x="2" y="795"/>
                          </a:lnTo>
                          <a:lnTo>
                            <a:pt x="5" y="766"/>
                          </a:lnTo>
                          <a:lnTo>
                            <a:pt x="16" y="741"/>
                          </a:lnTo>
                          <a:lnTo>
                            <a:pt x="32" y="718"/>
                          </a:lnTo>
                          <a:lnTo>
                            <a:pt x="53" y="700"/>
                          </a:lnTo>
                          <a:lnTo>
                            <a:pt x="78" y="687"/>
                          </a:lnTo>
                          <a:lnTo>
                            <a:pt x="106" y="680"/>
                          </a:lnTo>
                          <a:lnTo>
                            <a:pt x="188" y="672"/>
                          </a:lnTo>
                          <a:lnTo>
                            <a:pt x="206" y="615"/>
                          </a:lnTo>
                          <a:lnTo>
                            <a:pt x="229" y="561"/>
                          </a:lnTo>
                          <a:lnTo>
                            <a:pt x="255" y="508"/>
                          </a:lnTo>
                          <a:lnTo>
                            <a:pt x="205" y="444"/>
                          </a:lnTo>
                          <a:lnTo>
                            <a:pt x="190" y="419"/>
                          </a:lnTo>
                          <a:lnTo>
                            <a:pt x="182" y="392"/>
                          </a:lnTo>
                          <a:lnTo>
                            <a:pt x="181" y="365"/>
                          </a:lnTo>
                          <a:lnTo>
                            <a:pt x="186" y="337"/>
                          </a:lnTo>
                          <a:lnTo>
                            <a:pt x="198" y="312"/>
                          </a:lnTo>
                          <a:lnTo>
                            <a:pt x="215" y="289"/>
                          </a:lnTo>
                          <a:lnTo>
                            <a:pt x="301" y="206"/>
                          </a:lnTo>
                          <a:lnTo>
                            <a:pt x="324" y="188"/>
                          </a:lnTo>
                          <a:lnTo>
                            <a:pt x="350" y="177"/>
                          </a:lnTo>
                          <a:lnTo>
                            <a:pt x="376" y="172"/>
                          </a:lnTo>
                          <a:lnTo>
                            <a:pt x="404" y="174"/>
                          </a:lnTo>
                          <a:lnTo>
                            <a:pt x="432" y="184"/>
                          </a:lnTo>
                          <a:lnTo>
                            <a:pt x="456" y="198"/>
                          </a:lnTo>
                          <a:lnTo>
                            <a:pt x="514" y="246"/>
                          </a:lnTo>
                          <a:lnTo>
                            <a:pt x="570" y="217"/>
                          </a:lnTo>
                          <a:lnTo>
                            <a:pt x="630" y="193"/>
                          </a:lnTo>
                          <a:lnTo>
                            <a:pt x="690" y="174"/>
                          </a:lnTo>
                          <a:lnTo>
                            <a:pt x="700" y="102"/>
                          </a:lnTo>
                          <a:lnTo>
                            <a:pt x="706" y="73"/>
                          </a:lnTo>
                          <a:lnTo>
                            <a:pt x="719" y="49"/>
                          </a:lnTo>
                          <a:lnTo>
                            <a:pt x="739" y="28"/>
                          </a:lnTo>
                          <a:lnTo>
                            <a:pt x="762" y="12"/>
                          </a:lnTo>
                          <a:lnTo>
                            <a:pt x="788" y="3"/>
                          </a:lnTo>
                          <a:lnTo>
                            <a:pt x="817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58" name="Group 74">
                    <a:extLst>
                      <a:ext uri="{FF2B5EF4-FFF2-40B4-BE49-F238E27FC236}">
                        <a16:creationId xmlns:a16="http://schemas.microsoft.com/office/drawing/2014/main" id="{AF5A1F55-E813-4D73-91FD-3A4530647EA7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6604363" y="5043939"/>
                    <a:ext cx="559518" cy="535916"/>
                    <a:chOff x="3737" y="909"/>
                    <a:chExt cx="166" cy="159"/>
                  </a:xfrm>
                  <a:solidFill>
                    <a:schemeClr val="accent1"/>
                  </a:solidFill>
                </p:grpSpPr>
                <p:sp>
                  <p:nvSpPr>
                    <p:cNvPr id="59" name="Freeform 76">
                      <a:extLst>
                        <a:ext uri="{FF2B5EF4-FFF2-40B4-BE49-F238E27FC236}">
                          <a16:creationId xmlns:a16="http://schemas.microsoft.com/office/drawing/2014/main" id="{1FFBD757-B750-4E8C-9A1B-7426D3135EB4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3827" y="909"/>
                      <a:ext cx="76" cy="152"/>
                    </a:xfrm>
                    <a:custGeom>
                      <a:avLst/>
                      <a:gdLst>
                        <a:gd name="T0" fmla="*/ 1245 w 1520"/>
                        <a:gd name="T1" fmla="*/ 1788 h 3040"/>
                        <a:gd name="T2" fmla="*/ 1208 w 1520"/>
                        <a:gd name="T3" fmla="*/ 1807 h 3040"/>
                        <a:gd name="T4" fmla="*/ 1181 w 1520"/>
                        <a:gd name="T5" fmla="*/ 1839 h 3040"/>
                        <a:gd name="T6" fmla="*/ 1172 w 1520"/>
                        <a:gd name="T7" fmla="*/ 1881 h 3040"/>
                        <a:gd name="T8" fmla="*/ 1181 w 1520"/>
                        <a:gd name="T9" fmla="*/ 1923 h 3040"/>
                        <a:gd name="T10" fmla="*/ 1208 w 1520"/>
                        <a:gd name="T11" fmla="*/ 1954 h 3040"/>
                        <a:gd name="T12" fmla="*/ 1245 w 1520"/>
                        <a:gd name="T13" fmla="*/ 1973 h 3040"/>
                        <a:gd name="T14" fmla="*/ 1288 w 1520"/>
                        <a:gd name="T15" fmla="*/ 1973 h 3040"/>
                        <a:gd name="T16" fmla="*/ 1326 w 1520"/>
                        <a:gd name="T17" fmla="*/ 1954 h 3040"/>
                        <a:gd name="T18" fmla="*/ 1352 w 1520"/>
                        <a:gd name="T19" fmla="*/ 1923 h 3040"/>
                        <a:gd name="T20" fmla="*/ 1361 w 1520"/>
                        <a:gd name="T21" fmla="*/ 1881 h 3040"/>
                        <a:gd name="T22" fmla="*/ 1352 w 1520"/>
                        <a:gd name="T23" fmla="*/ 1839 h 3040"/>
                        <a:gd name="T24" fmla="*/ 1326 w 1520"/>
                        <a:gd name="T25" fmla="*/ 1807 h 3040"/>
                        <a:gd name="T26" fmla="*/ 1288 w 1520"/>
                        <a:gd name="T27" fmla="*/ 1788 h 3040"/>
                        <a:gd name="T28" fmla="*/ 1 w 1520"/>
                        <a:gd name="T29" fmla="*/ 0 h 3040"/>
                        <a:gd name="T30" fmla="*/ 1520 w 1520"/>
                        <a:gd name="T31" fmla="*/ 304 h 3040"/>
                        <a:gd name="T32" fmla="*/ 0 w 1520"/>
                        <a:gd name="T33" fmla="*/ 3040 h 3040"/>
                        <a:gd name="T34" fmla="*/ 1345 w 1520"/>
                        <a:gd name="T35" fmla="*/ 1617 h 3040"/>
                        <a:gd name="T36" fmla="*/ 1358 w 1520"/>
                        <a:gd name="T37" fmla="*/ 1618 h 3040"/>
                        <a:gd name="T38" fmla="*/ 1405 w 1520"/>
                        <a:gd name="T39" fmla="*/ 1608 h 3040"/>
                        <a:gd name="T40" fmla="*/ 1443 w 1520"/>
                        <a:gd name="T41" fmla="*/ 1582 h 3040"/>
                        <a:gd name="T42" fmla="*/ 1466 w 1520"/>
                        <a:gd name="T43" fmla="*/ 1541 h 3040"/>
                        <a:gd name="T44" fmla="*/ 1472 w 1520"/>
                        <a:gd name="T45" fmla="*/ 1494 h 3040"/>
                        <a:gd name="T46" fmla="*/ 1460 w 1520"/>
                        <a:gd name="T47" fmla="*/ 1451 h 3040"/>
                        <a:gd name="T48" fmla="*/ 1433 w 1520"/>
                        <a:gd name="T49" fmla="*/ 1418 h 3040"/>
                        <a:gd name="T50" fmla="*/ 1395 w 1520"/>
                        <a:gd name="T51" fmla="*/ 1395 h 3040"/>
                        <a:gd name="T52" fmla="*/ 14 w 1520"/>
                        <a:gd name="T53" fmla="*/ 1231 h 3040"/>
                        <a:gd name="T54" fmla="*/ 7 w 1520"/>
                        <a:gd name="T55" fmla="*/ 1231 h 3040"/>
                        <a:gd name="T56" fmla="*/ 0 w 1520"/>
                        <a:gd name="T57" fmla="*/ 1232 h 3040"/>
                        <a:gd name="T58" fmla="*/ 1342 w 1520"/>
                        <a:gd name="T59" fmla="*/ 1313 h 3040"/>
                        <a:gd name="T60" fmla="*/ 1358 w 1520"/>
                        <a:gd name="T61" fmla="*/ 1314 h 3040"/>
                        <a:gd name="T62" fmla="*/ 1404 w 1520"/>
                        <a:gd name="T63" fmla="*/ 1305 h 3040"/>
                        <a:gd name="T64" fmla="*/ 1441 w 1520"/>
                        <a:gd name="T65" fmla="*/ 1278 h 3040"/>
                        <a:gd name="T66" fmla="*/ 1465 w 1520"/>
                        <a:gd name="T67" fmla="*/ 1240 h 3040"/>
                        <a:gd name="T68" fmla="*/ 1472 w 1520"/>
                        <a:gd name="T69" fmla="*/ 1194 h 3040"/>
                        <a:gd name="T70" fmla="*/ 1461 w 1520"/>
                        <a:gd name="T71" fmla="*/ 1151 h 3040"/>
                        <a:gd name="T72" fmla="*/ 1435 w 1520"/>
                        <a:gd name="T73" fmla="*/ 1115 h 3040"/>
                        <a:gd name="T74" fmla="*/ 1397 w 1520"/>
                        <a:gd name="T75" fmla="*/ 1093 h 3040"/>
                        <a:gd name="T76" fmla="*/ 17 w 1520"/>
                        <a:gd name="T77" fmla="*/ 890 h 3040"/>
                        <a:gd name="T78" fmla="*/ 0 w 1520"/>
                        <a:gd name="T79" fmla="*/ 890 h 3040"/>
                        <a:gd name="T80" fmla="*/ 1340 w 1520"/>
                        <a:gd name="T81" fmla="*/ 1008 h 3040"/>
                        <a:gd name="T82" fmla="*/ 1358 w 1520"/>
                        <a:gd name="T83" fmla="*/ 1010 h 3040"/>
                        <a:gd name="T84" fmla="*/ 1403 w 1520"/>
                        <a:gd name="T85" fmla="*/ 1000 h 3040"/>
                        <a:gd name="T86" fmla="*/ 1440 w 1520"/>
                        <a:gd name="T87" fmla="*/ 976 h 3040"/>
                        <a:gd name="T88" fmla="*/ 1465 w 1520"/>
                        <a:gd name="T89" fmla="*/ 937 h 3040"/>
                        <a:gd name="T90" fmla="*/ 1472 w 1520"/>
                        <a:gd name="T91" fmla="*/ 891 h 3040"/>
                        <a:gd name="T92" fmla="*/ 1462 w 1520"/>
                        <a:gd name="T93" fmla="*/ 849 h 3040"/>
                        <a:gd name="T94" fmla="*/ 1437 w 1520"/>
                        <a:gd name="T95" fmla="*/ 813 h 3040"/>
                        <a:gd name="T96" fmla="*/ 1399 w 1520"/>
                        <a:gd name="T97" fmla="*/ 790 h 3040"/>
                        <a:gd name="T98" fmla="*/ 19 w 1520"/>
                        <a:gd name="T99" fmla="*/ 562 h 3040"/>
                        <a:gd name="T100" fmla="*/ 1 w 1520"/>
                        <a:gd name="T101" fmla="*/ 563 h 3040"/>
                        <a:gd name="T102" fmla="*/ 1336 w 1520"/>
                        <a:gd name="T103" fmla="*/ 704 h 3040"/>
                        <a:gd name="T104" fmla="*/ 1358 w 1520"/>
                        <a:gd name="T105" fmla="*/ 706 h 3040"/>
                        <a:gd name="T106" fmla="*/ 1402 w 1520"/>
                        <a:gd name="T107" fmla="*/ 698 h 3040"/>
                        <a:gd name="T108" fmla="*/ 1439 w 1520"/>
                        <a:gd name="T109" fmla="*/ 673 h 3040"/>
                        <a:gd name="T110" fmla="*/ 1464 w 1520"/>
                        <a:gd name="T111" fmla="*/ 637 h 3040"/>
                        <a:gd name="T112" fmla="*/ 1472 w 1520"/>
                        <a:gd name="T113" fmla="*/ 591 h 3040"/>
                        <a:gd name="T114" fmla="*/ 1464 w 1520"/>
                        <a:gd name="T115" fmla="*/ 548 h 3040"/>
                        <a:gd name="T116" fmla="*/ 1440 w 1520"/>
                        <a:gd name="T117" fmla="*/ 512 h 3040"/>
                        <a:gd name="T118" fmla="*/ 1403 w 1520"/>
                        <a:gd name="T119" fmla="*/ 487 h 3040"/>
                        <a:gd name="T120" fmla="*/ 24 w 1520"/>
                        <a:gd name="T121" fmla="*/ 209 h 3040"/>
                        <a:gd name="T122" fmla="*/ 1 w 1520"/>
                        <a:gd name="T123" fmla="*/ 209 h 304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  <a:cxn ang="0">
                          <a:pos x="T120" y="T121"/>
                        </a:cxn>
                        <a:cxn ang="0">
                          <a:pos x="T122" y="T123"/>
                        </a:cxn>
                      </a:cxnLst>
                      <a:rect l="0" t="0" r="r" b="b"/>
                      <a:pathLst>
                        <a:path w="1520" h="3040">
                          <a:moveTo>
                            <a:pt x="1267" y="1785"/>
                          </a:moveTo>
                          <a:lnTo>
                            <a:pt x="1245" y="1788"/>
                          </a:lnTo>
                          <a:lnTo>
                            <a:pt x="1225" y="1795"/>
                          </a:lnTo>
                          <a:lnTo>
                            <a:pt x="1208" y="1807"/>
                          </a:lnTo>
                          <a:lnTo>
                            <a:pt x="1192" y="1821"/>
                          </a:lnTo>
                          <a:lnTo>
                            <a:pt x="1181" y="1839"/>
                          </a:lnTo>
                          <a:lnTo>
                            <a:pt x="1174" y="1859"/>
                          </a:lnTo>
                          <a:lnTo>
                            <a:pt x="1172" y="1881"/>
                          </a:lnTo>
                          <a:lnTo>
                            <a:pt x="1174" y="1902"/>
                          </a:lnTo>
                          <a:lnTo>
                            <a:pt x="1181" y="1923"/>
                          </a:lnTo>
                          <a:lnTo>
                            <a:pt x="1192" y="1940"/>
                          </a:lnTo>
                          <a:lnTo>
                            <a:pt x="1208" y="1954"/>
                          </a:lnTo>
                          <a:lnTo>
                            <a:pt x="1225" y="1966"/>
                          </a:lnTo>
                          <a:lnTo>
                            <a:pt x="1245" y="1973"/>
                          </a:lnTo>
                          <a:lnTo>
                            <a:pt x="1267" y="1976"/>
                          </a:lnTo>
                          <a:lnTo>
                            <a:pt x="1288" y="1973"/>
                          </a:lnTo>
                          <a:lnTo>
                            <a:pt x="1308" y="1966"/>
                          </a:lnTo>
                          <a:lnTo>
                            <a:pt x="1326" y="1954"/>
                          </a:lnTo>
                          <a:lnTo>
                            <a:pt x="1341" y="1940"/>
                          </a:lnTo>
                          <a:lnTo>
                            <a:pt x="1352" y="1923"/>
                          </a:lnTo>
                          <a:lnTo>
                            <a:pt x="1359" y="1902"/>
                          </a:lnTo>
                          <a:lnTo>
                            <a:pt x="1361" y="1881"/>
                          </a:lnTo>
                          <a:lnTo>
                            <a:pt x="1359" y="1859"/>
                          </a:lnTo>
                          <a:lnTo>
                            <a:pt x="1352" y="1839"/>
                          </a:lnTo>
                          <a:lnTo>
                            <a:pt x="1341" y="1821"/>
                          </a:lnTo>
                          <a:lnTo>
                            <a:pt x="1326" y="1807"/>
                          </a:lnTo>
                          <a:lnTo>
                            <a:pt x="1308" y="1795"/>
                          </a:lnTo>
                          <a:lnTo>
                            <a:pt x="1288" y="1788"/>
                          </a:lnTo>
                          <a:lnTo>
                            <a:pt x="1267" y="1785"/>
                          </a:lnTo>
                          <a:close/>
                          <a:moveTo>
                            <a:pt x="1" y="0"/>
                          </a:moveTo>
                          <a:lnTo>
                            <a:pt x="1" y="0"/>
                          </a:lnTo>
                          <a:lnTo>
                            <a:pt x="1520" y="304"/>
                          </a:lnTo>
                          <a:lnTo>
                            <a:pt x="1520" y="3040"/>
                          </a:lnTo>
                          <a:lnTo>
                            <a:pt x="0" y="3040"/>
                          </a:lnTo>
                          <a:lnTo>
                            <a:pt x="0" y="1459"/>
                          </a:lnTo>
                          <a:lnTo>
                            <a:pt x="1345" y="1617"/>
                          </a:lnTo>
                          <a:lnTo>
                            <a:pt x="1352" y="1617"/>
                          </a:lnTo>
                          <a:lnTo>
                            <a:pt x="1358" y="1618"/>
                          </a:lnTo>
                          <a:lnTo>
                            <a:pt x="1383" y="1615"/>
                          </a:lnTo>
                          <a:lnTo>
                            <a:pt x="1405" y="1608"/>
                          </a:lnTo>
                          <a:lnTo>
                            <a:pt x="1426" y="1597"/>
                          </a:lnTo>
                          <a:lnTo>
                            <a:pt x="1443" y="1582"/>
                          </a:lnTo>
                          <a:lnTo>
                            <a:pt x="1456" y="1562"/>
                          </a:lnTo>
                          <a:lnTo>
                            <a:pt x="1466" y="1541"/>
                          </a:lnTo>
                          <a:lnTo>
                            <a:pt x="1471" y="1518"/>
                          </a:lnTo>
                          <a:lnTo>
                            <a:pt x="1472" y="1494"/>
                          </a:lnTo>
                          <a:lnTo>
                            <a:pt x="1468" y="1473"/>
                          </a:lnTo>
                          <a:lnTo>
                            <a:pt x="1460" y="1451"/>
                          </a:lnTo>
                          <a:lnTo>
                            <a:pt x="1448" y="1433"/>
                          </a:lnTo>
                          <a:lnTo>
                            <a:pt x="1433" y="1418"/>
                          </a:lnTo>
                          <a:lnTo>
                            <a:pt x="1415" y="1405"/>
                          </a:lnTo>
                          <a:lnTo>
                            <a:pt x="1395" y="1395"/>
                          </a:lnTo>
                          <a:lnTo>
                            <a:pt x="1372" y="1390"/>
                          </a:lnTo>
                          <a:lnTo>
                            <a:pt x="14" y="1231"/>
                          </a:lnTo>
                          <a:lnTo>
                            <a:pt x="10" y="1231"/>
                          </a:lnTo>
                          <a:lnTo>
                            <a:pt x="7" y="1231"/>
                          </a:lnTo>
                          <a:lnTo>
                            <a:pt x="4" y="1232"/>
                          </a:lnTo>
                          <a:lnTo>
                            <a:pt x="0" y="1232"/>
                          </a:lnTo>
                          <a:lnTo>
                            <a:pt x="0" y="1117"/>
                          </a:lnTo>
                          <a:lnTo>
                            <a:pt x="1342" y="1313"/>
                          </a:lnTo>
                          <a:lnTo>
                            <a:pt x="1350" y="1314"/>
                          </a:lnTo>
                          <a:lnTo>
                            <a:pt x="1358" y="1314"/>
                          </a:lnTo>
                          <a:lnTo>
                            <a:pt x="1382" y="1311"/>
                          </a:lnTo>
                          <a:lnTo>
                            <a:pt x="1404" y="1305"/>
                          </a:lnTo>
                          <a:lnTo>
                            <a:pt x="1424" y="1294"/>
                          </a:lnTo>
                          <a:lnTo>
                            <a:pt x="1441" y="1278"/>
                          </a:lnTo>
                          <a:lnTo>
                            <a:pt x="1455" y="1260"/>
                          </a:lnTo>
                          <a:lnTo>
                            <a:pt x="1465" y="1240"/>
                          </a:lnTo>
                          <a:lnTo>
                            <a:pt x="1471" y="1216"/>
                          </a:lnTo>
                          <a:lnTo>
                            <a:pt x="1472" y="1194"/>
                          </a:lnTo>
                          <a:lnTo>
                            <a:pt x="1468" y="1171"/>
                          </a:lnTo>
                          <a:lnTo>
                            <a:pt x="1461" y="1151"/>
                          </a:lnTo>
                          <a:lnTo>
                            <a:pt x="1449" y="1132"/>
                          </a:lnTo>
                          <a:lnTo>
                            <a:pt x="1435" y="1115"/>
                          </a:lnTo>
                          <a:lnTo>
                            <a:pt x="1417" y="1102"/>
                          </a:lnTo>
                          <a:lnTo>
                            <a:pt x="1397" y="1093"/>
                          </a:lnTo>
                          <a:lnTo>
                            <a:pt x="1375" y="1088"/>
                          </a:lnTo>
                          <a:lnTo>
                            <a:pt x="17" y="890"/>
                          </a:lnTo>
                          <a:lnTo>
                            <a:pt x="9" y="889"/>
                          </a:lnTo>
                          <a:lnTo>
                            <a:pt x="0" y="890"/>
                          </a:lnTo>
                          <a:lnTo>
                            <a:pt x="0" y="790"/>
                          </a:lnTo>
                          <a:lnTo>
                            <a:pt x="1340" y="1008"/>
                          </a:lnTo>
                          <a:lnTo>
                            <a:pt x="1350" y="1009"/>
                          </a:lnTo>
                          <a:lnTo>
                            <a:pt x="1358" y="1010"/>
                          </a:lnTo>
                          <a:lnTo>
                            <a:pt x="1382" y="1007"/>
                          </a:lnTo>
                          <a:lnTo>
                            <a:pt x="1403" y="1000"/>
                          </a:lnTo>
                          <a:lnTo>
                            <a:pt x="1424" y="990"/>
                          </a:lnTo>
                          <a:lnTo>
                            <a:pt x="1440" y="976"/>
                          </a:lnTo>
                          <a:lnTo>
                            <a:pt x="1454" y="958"/>
                          </a:lnTo>
                          <a:lnTo>
                            <a:pt x="1465" y="937"/>
                          </a:lnTo>
                          <a:lnTo>
                            <a:pt x="1471" y="915"/>
                          </a:lnTo>
                          <a:lnTo>
                            <a:pt x="1472" y="891"/>
                          </a:lnTo>
                          <a:lnTo>
                            <a:pt x="1469" y="869"/>
                          </a:lnTo>
                          <a:lnTo>
                            <a:pt x="1462" y="849"/>
                          </a:lnTo>
                          <a:lnTo>
                            <a:pt x="1451" y="829"/>
                          </a:lnTo>
                          <a:lnTo>
                            <a:pt x="1437" y="813"/>
                          </a:lnTo>
                          <a:lnTo>
                            <a:pt x="1419" y="800"/>
                          </a:lnTo>
                          <a:lnTo>
                            <a:pt x="1399" y="790"/>
                          </a:lnTo>
                          <a:lnTo>
                            <a:pt x="1377" y="783"/>
                          </a:lnTo>
                          <a:lnTo>
                            <a:pt x="19" y="562"/>
                          </a:lnTo>
                          <a:lnTo>
                            <a:pt x="10" y="562"/>
                          </a:lnTo>
                          <a:lnTo>
                            <a:pt x="1" y="563"/>
                          </a:lnTo>
                          <a:lnTo>
                            <a:pt x="1" y="437"/>
                          </a:lnTo>
                          <a:lnTo>
                            <a:pt x="1336" y="704"/>
                          </a:lnTo>
                          <a:lnTo>
                            <a:pt x="1347" y="705"/>
                          </a:lnTo>
                          <a:lnTo>
                            <a:pt x="1358" y="706"/>
                          </a:lnTo>
                          <a:lnTo>
                            <a:pt x="1381" y="704"/>
                          </a:lnTo>
                          <a:lnTo>
                            <a:pt x="1402" y="698"/>
                          </a:lnTo>
                          <a:lnTo>
                            <a:pt x="1421" y="687"/>
                          </a:lnTo>
                          <a:lnTo>
                            <a:pt x="1439" y="673"/>
                          </a:lnTo>
                          <a:lnTo>
                            <a:pt x="1453" y="656"/>
                          </a:lnTo>
                          <a:lnTo>
                            <a:pt x="1464" y="637"/>
                          </a:lnTo>
                          <a:lnTo>
                            <a:pt x="1470" y="614"/>
                          </a:lnTo>
                          <a:lnTo>
                            <a:pt x="1472" y="591"/>
                          </a:lnTo>
                          <a:lnTo>
                            <a:pt x="1470" y="570"/>
                          </a:lnTo>
                          <a:lnTo>
                            <a:pt x="1464" y="548"/>
                          </a:lnTo>
                          <a:lnTo>
                            <a:pt x="1453" y="529"/>
                          </a:lnTo>
                          <a:lnTo>
                            <a:pt x="1440" y="512"/>
                          </a:lnTo>
                          <a:lnTo>
                            <a:pt x="1422" y="498"/>
                          </a:lnTo>
                          <a:lnTo>
                            <a:pt x="1403" y="487"/>
                          </a:lnTo>
                          <a:lnTo>
                            <a:pt x="1381" y="481"/>
                          </a:lnTo>
                          <a:lnTo>
                            <a:pt x="24" y="209"/>
                          </a:lnTo>
                          <a:lnTo>
                            <a:pt x="12" y="208"/>
                          </a:lnTo>
                          <a:lnTo>
                            <a:pt x="1" y="209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0" name="Freeform 77">
                      <a:extLst>
                        <a:ext uri="{FF2B5EF4-FFF2-40B4-BE49-F238E27FC236}">
                          <a16:creationId xmlns:a16="http://schemas.microsoft.com/office/drawing/2014/main" id="{29790934-E953-4C78-BFCB-66B498F188B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762" y="909"/>
                      <a:ext cx="61" cy="152"/>
                    </a:xfrm>
                    <a:custGeom>
                      <a:avLst/>
                      <a:gdLst>
                        <a:gd name="T0" fmla="*/ 1216 w 1216"/>
                        <a:gd name="T1" fmla="*/ 0 h 3040"/>
                        <a:gd name="T2" fmla="*/ 1216 w 1216"/>
                        <a:gd name="T3" fmla="*/ 0 h 3040"/>
                        <a:gd name="T4" fmla="*/ 1216 w 1216"/>
                        <a:gd name="T5" fmla="*/ 3040 h 3040"/>
                        <a:gd name="T6" fmla="*/ 807 w 1216"/>
                        <a:gd name="T7" fmla="*/ 3040 h 3040"/>
                        <a:gd name="T8" fmla="*/ 818 w 1216"/>
                        <a:gd name="T9" fmla="*/ 3007 h 3040"/>
                        <a:gd name="T10" fmla="*/ 825 w 1216"/>
                        <a:gd name="T11" fmla="*/ 2975 h 3040"/>
                        <a:gd name="T12" fmla="*/ 827 w 1216"/>
                        <a:gd name="T13" fmla="*/ 2939 h 3040"/>
                        <a:gd name="T14" fmla="*/ 827 w 1216"/>
                        <a:gd name="T15" fmla="*/ 1996 h 3040"/>
                        <a:gd name="T16" fmla="*/ 825 w 1216"/>
                        <a:gd name="T17" fmla="*/ 1957 h 3040"/>
                        <a:gd name="T18" fmla="*/ 816 w 1216"/>
                        <a:gd name="T19" fmla="*/ 1920 h 3040"/>
                        <a:gd name="T20" fmla="*/ 802 w 1216"/>
                        <a:gd name="T21" fmla="*/ 1885 h 3040"/>
                        <a:gd name="T22" fmla="*/ 784 w 1216"/>
                        <a:gd name="T23" fmla="*/ 1853 h 3040"/>
                        <a:gd name="T24" fmla="*/ 762 w 1216"/>
                        <a:gd name="T25" fmla="*/ 1822 h 3040"/>
                        <a:gd name="T26" fmla="*/ 734 w 1216"/>
                        <a:gd name="T27" fmla="*/ 1793 h 3040"/>
                        <a:gd name="T28" fmla="*/ 704 w 1216"/>
                        <a:gd name="T29" fmla="*/ 1767 h 3040"/>
                        <a:gd name="T30" fmla="*/ 668 w 1216"/>
                        <a:gd name="T31" fmla="*/ 1743 h 3040"/>
                        <a:gd name="T32" fmla="*/ 630 w 1216"/>
                        <a:gd name="T33" fmla="*/ 1720 h 3040"/>
                        <a:gd name="T34" fmla="*/ 590 w 1216"/>
                        <a:gd name="T35" fmla="*/ 1701 h 3040"/>
                        <a:gd name="T36" fmla="*/ 546 w 1216"/>
                        <a:gd name="T37" fmla="*/ 1682 h 3040"/>
                        <a:gd name="T38" fmla="*/ 500 w 1216"/>
                        <a:gd name="T39" fmla="*/ 1666 h 3040"/>
                        <a:gd name="T40" fmla="*/ 452 w 1216"/>
                        <a:gd name="T41" fmla="*/ 1652 h 3040"/>
                        <a:gd name="T42" fmla="*/ 402 w 1216"/>
                        <a:gd name="T43" fmla="*/ 1640 h 3040"/>
                        <a:gd name="T44" fmla="*/ 350 w 1216"/>
                        <a:gd name="T45" fmla="*/ 1629 h 3040"/>
                        <a:gd name="T46" fmla="*/ 298 w 1216"/>
                        <a:gd name="T47" fmla="*/ 1620 h 3040"/>
                        <a:gd name="T48" fmla="*/ 245 w 1216"/>
                        <a:gd name="T49" fmla="*/ 1614 h 3040"/>
                        <a:gd name="T50" fmla="*/ 191 w 1216"/>
                        <a:gd name="T51" fmla="*/ 1609 h 3040"/>
                        <a:gd name="T52" fmla="*/ 137 w 1216"/>
                        <a:gd name="T53" fmla="*/ 1606 h 3040"/>
                        <a:gd name="T54" fmla="*/ 84 w 1216"/>
                        <a:gd name="T55" fmla="*/ 1605 h 3040"/>
                        <a:gd name="T56" fmla="*/ 0 w 1216"/>
                        <a:gd name="T57" fmla="*/ 1608 h 3040"/>
                        <a:gd name="T58" fmla="*/ 0 w 1216"/>
                        <a:gd name="T59" fmla="*/ 608 h 3040"/>
                        <a:gd name="T60" fmla="*/ 1216 w 1216"/>
                        <a:gd name="T61" fmla="*/ 0 h 304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</a:cxnLst>
                      <a:rect l="0" t="0" r="r" b="b"/>
                      <a:pathLst>
                        <a:path w="1216" h="3040">
                          <a:moveTo>
                            <a:pt x="1216" y="0"/>
                          </a:moveTo>
                          <a:lnTo>
                            <a:pt x="1216" y="0"/>
                          </a:lnTo>
                          <a:lnTo>
                            <a:pt x="1216" y="3040"/>
                          </a:lnTo>
                          <a:lnTo>
                            <a:pt x="807" y="3040"/>
                          </a:lnTo>
                          <a:lnTo>
                            <a:pt x="818" y="3007"/>
                          </a:lnTo>
                          <a:lnTo>
                            <a:pt x="825" y="2975"/>
                          </a:lnTo>
                          <a:lnTo>
                            <a:pt x="827" y="2939"/>
                          </a:lnTo>
                          <a:lnTo>
                            <a:pt x="827" y="1996"/>
                          </a:lnTo>
                          <a:lnTo>
                            <a:pt x="825" y="1957"/>
                          </a:lnTo>
                          <a:lnTo>
                            <a:pt x="816" y="1920"/>
                          </a:lnTo>
                          <a:lnTo>
                            <a:pt x="802" y="1885"/>
                          </a:lnTo>
                          <a:lnTo>
                            <a:pt x="784" y="1853"/>
                          </a:lnTo>
                          <a:lnTo>
                            <a:pt x="762" y="1822"/>
                          </a:lnTo>
                          <a:lnTo>
                            <a:pt x="734" y="1793"/>
                          </a:lnTo>
                          <a:lnTo>
                            <a:pt x="704" y="1767"/>
                          </a:lnTo>
                          <a:lnTo>
                            <a:pt x="668" y="1743"/>
                          </a:lnTo>
                          <a:lnTo>
                            <a:pt x="630" y="1720"/>
                          </a:lnTo>
                          <a:lnTo>
                            <a:pt x="590" y="1701"/>
                          </a:lnTo>
                          <a:lnTo>
                            <a:pt x="546" y="1682"/>
                          </a:lnTo>
                          <a:lnTo>
                            <a:pt x="500" y="1666"/>
                          </a:lnTo>
                          <a:lnTo>
                            <a:pt x="452" y="1652"/>
                          </a:lnTo>
                          <a:lnTo>
                            <a:pt x="402" y="1640"/>
                          </a:lnTo>
                          <a:lnTo>
                            <a:pt x="350" y="1629"/>
                          </a:lnTo>
                          <a:lnTo>
                            <a:pt x="298" y="1620"/>
                          </a:lnTo>
                          <a:lnTo>
                            <a:pt x="245" y="1614"/>
                          </a:lnTo>
                          <a:lnTo>
                            <a:pt x="191" y="1609"/>
                          </a:lnTo>
                          <a:lnTo>
                            <a:pt x="137" y="1606"/>
                          </a:lnTo>
                          <a:lnTo>
                            <a:pt x="84" y="1605"/>
                          </a:lnTo>
                          <a:lnTo>
                            <a:pt x="0" y="1608"/>
                          </a:lnTo>
                          <a:lnTo>
                            <a:pt x="0" y="608"/>
                          </a:lnTo>
                          <a:lnTo>
                            <a:pt x="1216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1" name="Freeform 78">
                      <a:extLst>
                        <a:ext uri="{FF2B5EF4-FFF2-40B4-BE49-F238E27FC236}">
                          <a16:creationId xmlns:a16="http://schemas.microsoft.com/office/drawing/2014/main" id="{59CAD3A6-73AE-400F-ACEF-339F9CF0700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737" y="1027"/>
                      <a:ext cx="59" cy="23"/>
                    </a:xfrm>
                    <a:custGeom>
                      <a:avLst/>
                      <a:gdLst>
                        <a:gd name="T0" fmla="*/ 0 w 1179"/>
                        <a:gd name="T1" fmla="*/ 0 h 472"/>
                        <a:gd name="T2" fmla="*/ 3 w 1179"/>
                        <a:gd name="T3" fmla="*/ 26 h 472"/>
                        <a:gd name="T4" fmla="*/ 13 w 1179"/>
                        <a:gd name="T5" fmla="*/ 51 h 472"/>
                        <a:gd name="T6" fmla="*/ 30 w 1179"/>
                        <a:gd name="T7" fmla="*/ 75 h 472"/>
                        <a:gd name="T8" fmla="*/ 52 w 1179"/>
                        <a:gd name="T9" fmla="*/ 98 h 472"/>
                        <a:gd name="T10" fmla="*/ 80 w 1179"/>
                        <a:gd name="T11" fmla="*/ 120 h 472"/>
                        <a:gd name="T12" fmla="*/ 114 w 1179"/>
                        <a:gd name="T13" fmla="*/ 140 h 472"/>
                        <a:gd name="T14" fmla="*/ 152 w 1179"/>
                        <a:gd name="T15" fmla="*/ 158 h 472"/>
                        <a:gd name="T16" fmla="*/ 194 w 1179"/>
                        <a:gd name="T17" fmla="*/ 176 h 472"/>
                        <a:gd name="T18" fmla="*/ 241 w 1179"/>
                        <a:gd name="T19" fmla="*/ 191 h 472"/>
                        <a:gd name="T20" fmla="*/ 292 w 1179"/>
                        <a:gd name="T21" fmla="*/ 204 h 472"/>
                        <a:gd name="T22" fmla="*/ 346 w 1179"/>
                        <a:gd name="T23" fmla="*/ 215 h 472"/>
                        <a:gd name="T24" fmla="*/ 403 w 1179"/>
                        <a:gd name="T25" fmla="*/ 224 h 472"/>
                        <a:gd name="T26" fmla="*/ 463 w 1179"/>
                        <a:gd name="T27" fmla="*/ 232 h 472"/>
                        <a:gd name="T28" fmla="*/ 525 w 1179"/>
                        <a:gd name="T29" fmla="*/ 236 h 472"/>
                        <a:gd name="T30" fmla="*/ 590 w 1179"/>
                        <a:gd name="T31" fmla="*/ 237 h 472"/>
                        <a:gd name="T32" fmla="*/ 654 w 1179"/>
                        <a:gd name="T33" fmla="*/ 236 h 472"/>
                        <a:gd name="T34" fmla="*/ 716 w 1179"/>
                        <a:gd name="T35" fmla="*/ 232 h 472"/>
                        <a:gd name="T36" fmla="*/ 776 w 1179"/>
                        <a:gd name="T37" fmla="*/ 224 h 472"/>
                        <a:gd name="T38" fmla="*/ 833 w 1179"/>
                        <a:gd name="T39" fmla="*/ 215 h 472"/>
                        <a:gd name="T40" fmla="*/ 887 w 1179"/>
                        <a:gd name="T41" fmla="*/ 204 h 472"/>
                        <a:gd name="T42" fmla="*/ 938 w 1179"/>
                        <a:gd name="T43" fmla="*/ 191 h 472"/>
                        <a:gd name="T44" fmla="*/ 985 w 1179"/>
                        <a:gd name="T45" fmla="*/ 176 h 472"/>
                        <a:gd name="T46" fmla="*/ 1027 w 1179"/>
                        <a:gd name="T47" fmla="*/ 158 h 472"/>
                        <a:gd name="T48" fmla="*/ 1065 w 1179"/>
                        <a:gd name="T49" fmla="*/ 140 h 472"/>
                        <a:gd name="T50" fmla="*/ 1099 w 1179"/>
                        <a:gd name="T51" fmla="*/ 120 h 472"/>
                        <a:gd name="T52" fmla="*/ 1126 w 1179"/>
                        <a:gd name="T53" fmla="*/ 98 h 472"/>
                        <a:gd name="T54" fmla="*/ 1149 w 1179"/>
                        <a:gd name="T55" fmla="*/ 75 h 472"/>
                        <a:gd name="T56" fmla="*/ 1165 w 1179"/>
                        <a:gd name="T57" fmla="*/ 51 h 472"/>
                        <a:gd name="T58" fmla="*/ 1175 w 1179"/>
                        <a:gd name="T59" fmla="*/ 26 h 472"/>
                        <a:gd name="T60" fmla="*/ 1179 w 1179"/>
                        <a:gd name="T61" fmla="*/ 0 h 472"/>
                        <a:gd name="T62" fmla="*/ 1179 w 1179"/>
                        <a:gd name="T63" fmla="*/ 237 h 472"/>
                        <a:gd name="T64" fmla="*/ 1175 w 1179"/>
                        <a:gd name="T65" fmla="*/ 262 h 472"/>
                        <a:gd name="T66" fmla="*/ 1165 w 1179"/>
                        <a:gd name="T67" fmla="*/ 288 h 472"/>
                        <a:gd name="T68" fmla="*/ 1149 w 1179"/>
                        <a:gd name="T69" fmla="*/ 311 h 472"/>
                        <a:gd name="T70" fmla="*/ 1126 w 1179"/>
                        <a:gd name="T71" fmla="*/ 334 h 472"/>
                        <a:gd name="T72" fmla="*/ 1099 w 1179"/>
                        <a:gd name="T73" fmla="*/ 356 h 472"/>
                        <a:gd name="T74" fmla="*/ 1065 w 1179"/>
                        <a:gd name="T75" fmla="*/ 376 h 472"/>
                        <a:gd name="T76" fmla="*/ 1027 w 1179"/>
                        <a:gd name="T77" fmla="*/ 394 h 472"/>
                        <a:gd name="T78" fmla="*/ 985 w 1179"/>
                        <a:gd name="T79" fmla="*/ 412 h 472"/>
                        <a:gd name="T80" fmla="*/ 938 w 1179"/>
                        <a:gd name="T81" fmla="*/ 427 h 472"/>
                        <a:gd name="T82" fmla="*/ 887 w 1179"/>
                        <a:gd name="T83" fmla="*/ 440 h 472"/>
                        <a:gd name="T84" fmla="*/ 833 w 1179"/>
                        <a:gd name="T85" fmla="*/ 451 h 472"/>
                        <a:gd name="T86" fmla="*/ 776 w 1179"/>
                        <a:gd name="T87" fmla="*/ 461 h 472"/>
                        <a:gd name="T88" fmla="*/ 716 w 1179"/>
                        <a:gd name="T89" fmla="*/ 467 h 472"/>
                        <a:gd name="T90" fmla="*/ 654 w 1179"/>
                        <a:gd name="T91" fmla="*/ 471 h 472"/>
                        <a:gd name="T92" fmla="*/ 590 w 1179"/>
                        <a:gd name="T93" fmla="*/ 472 h 472"/>
                        <a:gd name="T94" fmla="*/ 525 w 1179"/>
                        <a:gd name="T95" fmla="*/ 471 h 472"/>
                        <a:gd name="T96" fmla="*/ 463 w 1179"/>
                        <a:gd name="T97" fmla="*/ 467 h 472"/>
                        <a:gd name="T98" fmla="*/ 403 w 1179"/>
                        <a:gd name="T99" fmla="*/ 461 h 472"/>
                        <a:gd name="T100" fmla="*/ 346 w 1179"/>
                        <a:gd name="T101" fmla="*/ 451 h 472"/>
                        <a:gd name="T102" fmla="*/ 292 w 1179"/>
                        <a:gd name="T103" fmla="*/ 440 h 472"/>
                        <a:gd name="T104" fmla="*/ 241 w 1179"/>
                        <a:gd name="T105" fmla="*/ 427 h 472"/>
                        <a:gd name="T106" fmla="*/ 194 w 1179"/>
                        <a:gd name="T107" fmla="*/ 412 h 472"/>
                        <a:gd name="T108" fmla="*/ 152 w 1179"/>
                        <a:gd name="T109" fmla="*/ 394 h 472"/>
                        <a:gd name="T110" fmla="*/ 114 w 1179"/>
                        <a:gd name="T111" fmla="*/ 376 h 472"/>
                        <a:gd name="T112" fmla="*/ 80 w 1179"/>
                        <a:gd name="T113" fmla="*/ 356 h 472"/>
                        <a:gd name="T114" fmla="*/ 52 w 1179"/>
                        <a:gd name="T115" fmla="*/ 334 h 472"/>
                        <a:gd name="T116" fmla="*/ 30 w 1179"/>
                        <a:gd name="T117" fmla="*/ 311 h 472"/>
                        <a:gd name="T118" fmla="*/ 13 w 1179"/>
                        <a:gd name="T119" fmla="*/ 288 h 472"/>
                        <a:gd name="T120" fmla="*/ 3 w 1179"/>
                        <a:gd name="T121" fmla="*/ 262 h 472"/>
                        <a:gd name="T122" fmla="*/ 0 w 1179"/>
                        <a:gd name="T123" fmla="*/ 237 h 472"/>
                        <a:gd name="T124" fmla="*/ 0 w 1179"/>
                        <a:gd name="T125" fmla="*/ 0 h 47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  <a:cxn ang="0">
                          <a:pos x="T120" y="T121"/>
                        </a:cxn>
                        <a:cxn ang="0">
                          <a:pos x="T122" y="T123"/>
                        </a:cxn>
                        <a:cxn ang="0">
                          <a:pos x="T124" y="T125"/>
                        </a:cxn>
                      </a:cxnLst>
                      <a:rect l="0" t="0" r="r" b="b"/>
                      <a:pathLst>
                        <a:path w="1179" h="472">
                          <a:moveTo>
                            <a:pt x="0" y="0"/>
                          </a:moveTo>
                          <a:lnTo>
                            <a:pt x="3" y="26"/>
                          </a:lnTo>
                          <a:lnTo>
                            <a:pt x="13" y="51"/>
                          </a:lnTo>
                          <a:lnTo>
                            <a:pt x="30" y="75"/>
                          </a:lnTo>
                          <a:lnTo>
                            <a:pt x="52" y="98"/>
                          </a:lnTo>
                          <a:lnTo>
                            <a:pt x="80" y="120"/>
                          </a:lnTo>
                          <a:lnTo>
                            <a:pt x="114" y="140"/>
                          </a:lnTo>
                          <a:lnTo>
                            <a:pt x="152" y="158"/>
                          </a:lnTo>
                          <a:lnTo>
                            <a:pt x="194" y="176"/>
                          </a:lnTo>
                          <a:lnTo>
                            <a:pt x="241" y="191"/>
                          </a:lnTo>
                          <a:lnTo>
                            <a:pt x="292" y="204"/>
                          </a:lnTo>
                          <a:lnTo>
                            <a:pt x="346" y="215"/>
                          </a:lnTo>
                          <a:lnTo>
                            <a:pt x="403" y="224"/>
                          </a:lnTo>
                          <a:lnTo>
                            <a:pt x="463" y="232"/>
                          </a:lnTo>
                          <a:lnTo>
                            <a:pt x="525" y="236"/>
                          </a:lnTo>
                          <a:lnTo>
                            <a:pt x="590" y="237"/>
                          </a:lnTo>
                          <a:lnTo>
                            <a:pt x="654" y="236"/>
                          </a:lnTo>
                          <a:lnTo>
                            <a:pt x="716" y="232"/>
                          </a:lnTo>
                          <a:lnTo>
                            <a:pt x="776" y="224"/>
                          </a:lnTo>
                          <a:lnTo>
                            <a:pt x="833" y="215"/>
                          </a:lnTo>
                          <a:lnTo>
                            <a:pt x="887" y="204"/>
                          </a:lnTo>
                          <a:lnTo>
                            <a:pt x="938" y="191"/>
                          </a:lnTo>
                          <a:lnTo>
                            <a:pt x="985" y="176"/>
                          </a:lnTo>
                          <a:lnTo>
                            <a:pt x="1027" y="158"/>
                          </a:lnTo>
                          <a:lnTo>
                            <a:pt x="1065" y="140"/>
                          </a:lnTo>
                          <a:lnTo>
                            <a:pt x="1099" y="120"/>
                          </a:lnTo>
                          <a:lnTo>
                            <a:pt x="1126" y="98"/>
                          </a:lnTo>
                          <a:lnTo>
                            <a:pt x="1149" y="75"/>
                          </a:lnTo>
                          <a:lnTo>
                            <a:pt x="1165" y="51"/>
                          </a:lnTo>
                          <a:lnTo>
                            <a:pt x="1175" y="26"/>
                          </a:lnTo>
                          <a:lnTo>
                            <a:pt x="1179" y="0"/>
                          </a:lnTo>
                          <a:lnTo>
                            <a:pt x="1179" y="237"/>
                          </a:lnTo>
                          <a:lnTo>
                            <a:pt x="1175" y="262"/>
                          </a:lnTo>
                          <a:lnTo>
                            <a:pt x="1165" y="288"/>
                          </a:lnTo>
                          <a:lnTo>
                            <a:pt x="1149" y="311"/>
                          </a:lnTo>
                          <a:lnTo>
                            <a:pt x="1126" y="334"/>
                          </a:lnTo>
                          <a:lnTo>
                            <a:pt x="1099" y="356"/>
                          </a:lnTo>
                          <a:lnTo>
                            <a:pt x="1065" y="376"/>
                          </a:lnTo>
                          <a:lnTo>
                            <a:pt x="1027" y="394"/>
                          </a:lnTo>
                          <a:lnTo>
                            <a:pt x="985" y="412"/>
                          </a:lnTo>
                          <a:lnTo>
                            <a:pt x="938" y="427"/>
                          </a:lnTo>
                          <a:lnTo>
                            <a:pt x="887" y="440"/>
                          </a:lnTo>
                          <a:lnTo>
                            <a:pt x="833" y="451"/>
                          </a:lnTo>
                          <a:lnTo>
                            <a:pt x="776" y="461"/>
                          </a:lnTo>
                          <a:lnTo>
                            <a:pt x="716" y="467"/>
                          </a:lnTo>
                          <a:lnTo>
                            <a:pt x="654" y="471"/>
                          </a:lnTo>
                          <a:lnTo>
                            <a:pt x="590" y="472"/>
                          </a:lnTo>
                          <a:lnTo>
                            <a:pt x="525" y="471"/>
                          </a:lnTo>
                          <a:lnTo>
                            <a:pt x="463" y="467"/>
                          </a:lnTo>
                          <a:lnTo>
                            <a:pt x="403" y="461"/>
                          </a:lnTo>
                          <a:lnTo>
                            <a:pt x="346" y="451"/>
                          </a:lnTo>
                          <a:lnTo>
                            <a:pt x="292" y="440"/>
                          </a:lnTo>
                          <a:lnTo>
                            <a:pt x="241" y="427"/>
                          </a:lnTo>
                          <a:lnTo>
                            <a:pt x="194" y="412"/>
                          </a:lnTo>
                          <a:lnTo>
                            <a:pt x="152" y="394"/>
                          </a:lnTo>
                          <a:lnTo>
                            <a:pt x="114" y="376"/>
                          </a:lnTo>
                          <a:lnTo>
                            <a:pt x="80" y="356"/>
                          </a:lnTo>
                          <a:lnTo>
                            <a:pt x="52" y="334"/>
                          </a:lnTo>
                          <a:lnTo>
                            <a:pt x="30" y="311"/>
                          </a:lnTo>
                          <a:lnTo>
                            <a:pt x="13" y="288"/>
                          </a:lnTo>
                          <a:lnTo>
                            <a:pt x="3" y="262"/>
                          </a:lnTo>
                          <a:lnTo>
                            <a:pt x="0" y="237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2" name="Freeform 79">
                      <a:extLst>
                        <a:ext uri="{FF2B5EF4-FFF2-40B4-BE49-F238E27FC236}">
                          <a16:creationId xmlns:a16="http://schemas.microsoft.com/office/drawing/2014/main" id="{94D8BE82-44B6-4C16-A1AD-A7B7BDCFB33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737" y="1044"/>
                      <a:ext cx="59" cy="24"/>
                    </a:xfrm>
                    <a:custGeom>
                      <a:avLst/>
                      <a:gdLst>
                        <a:gd name="T0" fmla="*/ 0 w 1179"/>
                        <a:gd name="T1" fmla="*/ 0 h 471"/>
                        <a:gd name="T2" fmla="*/ 3 w 1179"/>
                        <a:gd name="T3" fmla="*/ 25 h 471"/>
                        <a:gd name="T4" fmla="*/ 13 w 1179"/>
                        <a:gd name="T5" fmla="*/ 51 h 471"/>
                        <a:gd name="T6" fmla="*/ 30 w 1179"/>
                        <a:gd name="T7" fmla="*/ 74 h 471"/>
                        <a:gd name="T8" fmla="*/ 52 w 1179"/>
                        <a:gd name="T9" fmla="*/ 97 h 471"/>
                        <a:gd name="T10" fmla="*/ 80 w 1179"/>
                        <a:gd name="T11" fmla="*/ 119 h 471"/>
                        <a:gd name="T12" fmla="*/ 114 w 1179"/>
                        <a:gd name="T13" fmla="*/ 139 h 471"/>
                        <a:gd name="T14" fmla="*/ 152 w 1179"/>
                        <a:gd name="T15" fmla="*/ 158 h 471"/>
                        <a:gd name="T16" fmla="*/ 194 w 1179"/>
                        <a:gd name="T17" fmla="*/ 175 h 471"/>
                        <a:gd name="T18" fmla="*/ 241 w 1179"/>
                        <a:gd name="T19" fmla="*/ 190 h 471"/>
                        <a:gd name="T20" fmla="*/ 292 w 1179"/>
                        <a:gd name="T21" fmla="*/ 203 h 471"/>
                        <a:gd name="T22" fmla="*/ 346 w 1179"/>
                        <a:gd name="T23" fmla="*/ 215 h 471"/>
                        <a:gd name="T24" fmla="*/ 403 w 1179"/>
                        <a:gd name="T25" fmla="*/ 224 h 471"/>
                        <a:gd name="T26" fmla="*/ 463 w 1179"/>
                        <a:gd name="T27" fmla="*/ 230 h 471"/>
                        <a:gd name="T28" fmla="*/ 525 w 1179"/>
                        <a:gd name="T29" fmla="*/ 234 h 471"/>
                        <a:gd name="T30" fmla="*/ 590 w 1179"/>
                        <a:gd name="T31" fmla="*/ 235 h 471"/>
                        <a:gd name="T32" fmla="*/ 654 w 1179"/>
                        <a:gd name="T33" fmla="*/ 234 h 471"/>
                        <a:gd name="T34" fmla="*/ 716 w 1179"/>
                        <a:gd name="T35" fmla="*/ 230 h 471"/>
                        <a:gd name="T36" fmla="*/ 776 w 1179"/>
                        <a:gd name="T37" fmla="*/ 224 h 471"/>
                        <a:gd name="T38" fmla="*/ 833 w 1179"/>
                        <a:gd name="T39" fmla="*/ 215 h 471"/>
                        <a:gd name="T40" fmla="*/ 887 w 1179"/>
                        <a:gd name="T41" fmla="*/ 203 h 471"/>
                        <a:gd name="T42" fmla="*/ 938 w 1179"/>
                        <a:gd name="T43" fmla="*/ 190 h 471"/>
                        <a:gd name="T44" fmla="*/ 985 w 1179"/>
                        <a:gd name="T45" fmla="*/ 175 h 471"/>
                        <a:gd name="T46" fmla="*/ 1027 w 1179"/>
                        <a:gd name="T47" fmla="*/ 158 h 471"/>
                        <a:gd name="T48" fmla="*/ 1065 w 1179"/>
                        <a:gd name="T49" fmla="*/ 139 h 471"/>
                        <a:gd name="T50" fmla="*/ 1099 w 1179"/>
                        <a:gd name="T51" fmla="*/ 119 h 471"/>
                        <a:gd name="T52" fmla="*/ 1126 w 1179"/>
                        <a:gd name="T53" fmla="*/ 97 h 471"/>
                        <a:gd name="T54" fmla="*/ 1149 w 1179"/>
                        <a:gd name="T55" fmla="*/ 74 h 471"/>
                        <a:gd name="T56" fmla="*/ 1165 w 1179"/>
                        <a:gd name="T57" fmla="*/ 51 h 471"/>
                        <a:gd name="T58" fmla="*/ 1175 w 1179"/>
                        <a:gd name="T59" fmla="*/ 25 h 471"/>
                        <a:gd name="T60" fmla="*/ 1179 w 1179"/>
                        <a:gd name="T61" fmla="*/ 0 h 471"/>
                        <a:gd name="T62" fmla="*/ 1179 w 1179"/>
                        <a:gd name="T63" fmla="*/ 235 h 471"/>
                        <a:gd name="T64" fmla="*/ 1175 w 1179"/>
                        <a:gd name="T65" fmla="*/ 261 h 471"/>
                        <a:gd name="T66" fmla="*/ 1165 w 1179"/>
                        <a:gd name="T67" fmla="*/ 286 h 471"/>
                        <a:gd name="T68" fmla="*/ 1149 w 1179"/>
                        <a:gd name="T69" fmla="*/ 310 h 471"/>
                        <a:gd name="T70" fmla="*/ 1126 w 1179"/>
                        <a:gd name="T71" fmla="*/ 333 h 471"/>
                        <a:gd name="T72" fmla="*/ 1099 w 1179"/>
                        <a:gd name="T73" fmla="*/ 354 h 471"/>
                        <a:gd name="T74" fmla="*/ 1065 w 1179"/>
                        <a:gd name="T75" fmla="*/ 374 h 471"/>
                        <a:gd name="T76" fmla="*/ 1027 w 1179"/>
                        <a:gd name="T77" fmla="*/ 393 h 471"/>
                        <a:gd name="T78" fmla="*/ 985 w 1179"/>
                        <a:gd name="T79" fmla="*/ 410 h 471"/>
                        <a:gd name="T80" fmla="*/ 938 w 1179"/>
                        <a:gd name="T81" fmla="*/ 425 h 471"/>
                        <a:gd name="T82" fmla="*/ 887 w 1179"/>
                        <a:gd name="T83" fmla="*/ 439 h 471"/>
                        <a:gd name="T84" fmla="*/ 833 w 1179"/>
                        <a:gd name="T85" fmla="*/ 450 h 471"/>
                        <a:gd name="T86" fmla="*/ 776 w 1179"/>
                        <a:gd name="T87" fmla="*/ 459 h 471"/>
                        <a:gd name="T88" fmla="*/ 716 w 1179"/>
                        <a:gd name="T89" fmla="*/ 466 h 471"/>
                        <a:gd name="T90" fmla="*/ 654 w 1179"/>
                        <a:gd name="T91" fmla="*/ 469 h 471"/>
                        <a:gd name="T92" fmla="*/ 590 w 1179"/>
                        <a:gd name="T93" fmla="*/ 471 h 471"/>
                        <a:gd name="T94" fmla="*/ 525 w 1179"/>
                        <a:gd name="T95" fmla="*/ 469 h 471"/>
                        <a:gd name="T96" fmla="*/ 463 w 1179"/>
                        <a:gd name="T97" fmla="*/ 466 h 471"/>
                        <a:gd name="T98" fmla="*/ 403 w 1179"/>
                        <a:gd name="T99" fmla="*/ 459 h 471"/>
                        <a:gd name="T100" fmla="*/ 346 w 1179"/>
                        <a:gd name="T101" fmla="*/ 450 h 471"/>
                        <a:gd name="T102" fmla="*/ 292 w 1179"/>
                        <a:gd name="T103" fmla="*/ 439 h 471"/>
                        <a:gd name="T104" fmla="*/ 241 w 1179"/>
                        <a:gd name="T105" fmla="*/ 425 h 471"/>
                        <a:gd name="T106" fmla="*/ 194 w 1179"/>
                        <a:gd name="T107" fmla="*/ 410 h 471"/>
                        <a:gd name="T108" fmla="*/ 152 w 1179"/>
                        <a:gd name="T109" fmla="*/ 393 h 471"/>
                        <a:gd name="T110" fmla="*/ 114 w 1179"/>
                        <a:gd name="T111" fmla="*/ 374 h 471"/>
                        <a:gd name="T112" fmla="*/ 80 w 1179"/>
                        <a:gd name="T113" fmla="*/ 354 h 471"/>
                        <a:gd name="T114" fmla="*/ 52 w 1179"/>
                        <a:gd name="T115" fmla="*/ 333 h 471"/>
                        <a:gd name="T116" fmla="*/ 30 w 1179"/>
                        <a:gd name="T117" fmla="*/ 310 h 471"/>
                        <a:gd name="T118" fmla="*/ 13 w 1179"/>
                        <a:gd name="T119" fmla="*/ 286 h 471"/>
                        <a:gd name="T120" fmla="*/ 3 w 1179"/>
                        <a:gd name="T121" fmla="*/ 261 h 471"/>
                        <a:gd name="T122" fmla="*/ 0 w 1179"/>
                        <a:gd name="T123" fmla="*/ 235 h 471"/>
                        <a:gd name="T124" fmla="*/ 0 w 1179"/>
                        <a:gd name="T125" fmla="*/ 0 h 47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  <a:cxn ang="0">
                          <a:pos x="T120" y="T121"/>
                        </a:cxn>
                        <a:cxn ang="0">
                          <a:pos x="T122" y="T123"/>
                        </a:cxn>
                        <a:cxn ang="0">
                          <a:pos x="T124" y="T125"/>
                        </a:cxn>
                      </a:cxnLst>
                      <a:rect l="0" t="0" r="r" b="b"/>
                      <a:pathLst>
                        <a:path w="1179" h="471">
                          <a:moveTo>
                            <a:pt x="0" y="0"/>
                          </a:moveTo>
                          <a:lnTo>
                            <a:pt x="3" y="25"/>
                          </a:lnTo>
                          <a:lnTo>
                            <a:pt x="13" y="51"/>
                          </a:lnTo>
                          <a:lnTo>
                            <a:pt x="30" y="74"/>
                          </a:lnTo>
                          <a:lnTo>
                            <a:pt x="52" y="97"/>
                          </a:lnTo>
                          <a:lnTo>
                            <a:pt x="80" y="119"/>
                          </a:lnTo>
                          <a:lnTo>
                            <a:pt x="114" y="139"/>
                          </a:lnTo>
                          <a:lnTo>
                            <a:pt x="152" y="158"/>
                          </a:lnTo>
                          <a:lnTo>
                            <a:pt x="194" y="175"/>
                          </a:lnTo>
                          <a:lnTo>
                            <a:pt x="241" y="190"/>
                          </a:lnTo>
                          <a:lnTo>
                            <a:pt x="292" y="203"/>
                          </a:lnTo>
                          <a:lnTo>
                            <a:pt x="346" y="215"/>
                          </a:lnTo>
                          <a:lnTo>
                            <a:pt x="403" y="224"/>
                          </a:lnTo>
                          <a:lnTo>
                            <a:pt x="463" y="230"/>
                          </a:lnTo>
                          <a:lnTo>
                            <a:pt x="525" y="234"/>
                          </a:lnTo>
                          <a:lnTo>
                            <a:pt x="590" y="235"/>
                          </a:lnTo>
                          <a:lnTo>
                            <a:pt x="654" y="234"/>
                          </a:lnTo>
                          <a:lnTo>
                            <a:pt x="716" y="230"/>
                          </a:lnTo>
                          <a:lnTo>
                            <a:pt x="776" y="224"/>
                          </a:lnTo>
                          <a:lnTo>
                            <a:pt x="833" y="215"/>
                          </a:lnTo>
                          <a:lnTo>
                            <a:pt x="887" y="203"/>
                          </a:lnTo>
                          <a:lnTo>
                            <a:pt x="938" y="190"/>
                          </a:lnTo>
                          <a:lnTo>
                            <a:pt x="985" y="175"/>
                          </a:lnTo>
                          <a:lnTo>
                            <a:pt x="1027" y="158"/>
                          </a:lnTo>
                          <a:lnTo>
                            <a:pt x="1065" y="139"/>
                          </a:lnTo>
                          <a:lnTo>
                            <a:pt x="1099" y="119"/>
                          </a:lnTo>
                          <a:lnTo>
                            <a:pt x="1126" y="97"/>
                          </a:lnTo>
                          <a:lnTo>
                            <a:pt x="1149" y="74"/>
                          </a:lnTo>
                          <a:lnTo>
                            <a:pt x="1165" y="51"/>
                          </a:lnTo>
                          <a:lnTo>
                            <a:pt x="1175" y="25"/>
                          </a:lnTo>
                          <a:lnTo>
                            <a:pt x="1179" y="0"/>
                          </a:lnTo>
                          <a:lnTo>
                            <a:pt x="1179" y="235"/>
                          </a:lnTo>
                          <a:lnTo>
                            <a:pt x="1175" y="261"/>
                          </a:lnTo>
                          <a:lnTo>
                            <a:pt x="1165" y="286"/>
                          </a:lnTo>
                          <a:lnTo>
                            <a:pt x="1149" y="310"/>
                          </a:lnTo>
                          <a:lnTo>
                            <a:pt x="1126" y="333"/>
                          </a:lnTo>
                          <a:lnTo>
                            <a:pt x="1099" y="354"/>
                          </a:lnTo>
                          <a:lnTo>
                            <a:pt x="1065" y="374"/>
                          </a:lnTo>
                          <a:lnTo>
                            <a:pt x="1027" y="393"/>
                          </a:lnTo>
                          <a:lnTo>
                            <a:pt x="985" y="410"/>
                          </a:lnTo>
                          <a:lnTo>
                            <a:pt x="938" y="425"/>
                          </a:lnTo>
                          <a:lnTo>
                            <a:pt x="887" y="439"/>
                          </a:lnTo>
                          <a:lnTo>
                            <a:pt x="833" y="450"/>
                          </a:lnTo>
                          <a:lnTo>
                            <a:pt x="776" y="459"/>
                          </a:lnTo>
                          <a:lnTo>
                            <a:pt x="716" y="466"/>
                          </a:lnTo>
                          <a:lnTo>
                            <a:pt x="654" y="469"/>
                          </a:lnTo>
                          <a:lnTo>
                            <a:pt x="590" y="471"/>
                          </a:lnTo>
                          <a:lnTo>
                            <a:pt x="525" y="469"/>
                          </a:lnTo>
                          <a:lnTo>
                            <a:pt x="463" y="466"/>
                          </a:lnTo>
                          <a:lnTo>
                            <a:pt x="403" y="459"/>
                          </a:lnTo>
                          <a:lnTo>
                            <a:pt x="346" y="450"/>
                          </a:lnTo>
                          <a:lnTo>
                            <a:pt x="292" y="439"/>
                          </a:lnTo>
                          <a:lnTo>
                            <a:pt x="241" y="425"/>
                          </a:lnTo>
                          <a:lnTo>
                            <a:pt x="194" y="410"/>
                          </a:lnTo>
                          <a:lnTo>
                            <a:pt x="152" y="393"/>
                          </a:lnTo>
                          <a:lnTo>
                            <a:pt x="114" y="374"/>
                          </a:lnTo>
                          <a:lnTo>
                            <a:pt x="80" y="354"/>
                          </a:lnTo>
                          <a:lnTo>
                            <a:pt x="52" y="333"/>
                          </a:lnTo>
                          <a:lnTo>
                            <a:pt x="30" y="310"/>
                          </a:lnTo>
                          <a:lnTo>
                            <a:pt x="13" y="286"/>
                          </a:lnTo>
                          <a:lnTo>
                            <a:pt x="3" y="261"/>
                          </a:lnTo>
                          <a:lnTo>
                            <a:pt x="0" y="235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3" name="Freeform 80">
                      <a:extLst>
                        <a:ext uri="{FF2B5EF4-FFF2-40B4-BE49-F238E27FC236}">
                          <a16:creationId xmlns:a16="http://schemas.microsoft.com/office/drawing/2014/main" id="{B0D5F4AB-F7C3-4468-A131-7E54B5B5EC67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3737" y="997"/>
                      <a:ext cx="59" cy="36"/>
                    </a:xfrm>
                    <a:custGeom>
                      <a:avLst/>
                      <a:gdLst>
                        <a:gd name="T0" fmla="*/ 522 w 1179"/>
                        <a:gd name="T1" fmla="*/ 61 h 707"/>
                        <a:gd name="T2" fmla="*/ 398 w 1179"/>
                        <a:gd name="T3" fmla="*/ 72 h 707"/>
                        <a:gd name="T4" fmla="*/ 291 w 1179"/>
                        <a:gd name="T5" fmla="*/ 94 h 707"/>
                        <a:gd name="T6" fmla="*/ 203 w 1179"/>
                        <a:gd name="T7" fmla="*/ 121 h 707"/>
                        <a:gd name="T8" fmla="*/ 133 w 1179"/>
                        <a:gd name="T9" fmla="*/ 153 h 707"/>
                        <a:gd name="T10" fmla="*/ 87 w 1179"/>
                        <a:gd name="T11" fmla="*/ 186 h 707"/>
                        <a:gd name="T12" fmla="*/ 62 w 1179"/>
                        <a:gd name="T13" fmla="*/ 220 h 707"/>
                        <a:gd name="T14" fmla="*/ 62 w 1179"/>
                        <a:gd name="T15" fmla="*/ 252 h 707"/>
                        <a:gd name="T16" fmla="*/ 87 w 1179"/>
                        <a:gd name="T17" fmla="*/ 286 h 707"/>
                        <a:gd name="T18" fmla="*/ 133 w 1179"/>
                        <a:gd name="T19" fmla="*/ 320 h 707"/>
                        <a:gd name="T20" fmla="*/ 203 w 1179"/>
                        <a:gd name="T21" fmla="*/ 351 h 707"/>
                        <a:gd name="T22" fmla="*/ 291 w 1179"/>
                        <a:gd name="T23" fmla="*/ 380 h 707"/>
                        <a:gd name="T24" fmla="*/ 398 w 1179"/>
                        <a:gd name="T25" fmla="*/ 400 h 707"/>
                        <a:gd name="T26" fmla="*/ 522 w 1179"/>
                        <a:gd name="T27" fmla="*/ 411 h 707"/>
                        <a:gd name="T28" fmla="*/ 657 w 1179"/>
                        <a:gd name="T29" fmla="*/ 411 h 707"/>
                        <a:gd name="T30" fmla="*/ 781 w 1179"/>
                        <a:gd name="T31" fmla="*/ 400 h 707"/>
                        <a:gd name="T32" fmla="*/ 888 w 1179"/>
                        <a:gd name="T33" fmla="*/ 380 h 707"/>
                        <a:gd name="T34" fmla="*/ 976 w 1179"/>
                        <a:gd name="T35" fmla="*/ 351 h 707"/>
                        <a:gd name="T36" fmla="*/ 1045 w 1179"/>
                        <a:gd name="T37" fmla="*/ 320 h 707"/>
                        <a:gd name="T38" fmla="*/ 1093 w 1179"/>
                        <a:gd name="T39" fmla="*/ 286 h 707"/>
                        <a:gd name="T40" fmla="*/ 1117 w 1179"/>
                        <a:gd name="T41" fmla="*/ 252 h 707"/>
                        <a:gd name="T42" fmla="*/ 1117 w 1179"/>
                        <a:gd name="T43" fmla="*/ 220 h 707"/>
                        <a:gd name="T44" fmla="*/ 1093 w 1179"/>
                        <a:gd name="T45" fmla="*/ 186 h 707"/>
                        <a:gd name="T46" fmla="*/ 1045 w 1179"/>
                        <a:gd name="T47" fmla="*/ 153 h 707"/>
                        <a:gd name="T48" fmla="*/ 976 w 1179"/>
                        <a:gd name="T49" fmla="*/ 121 h 707"/>
                        <a:gd name="T50" fmla="*/ 888 w 1179"/>
                        <a:gd name="T51" fmla="*/ 94 h 707"/>
                        <a:gd name="T52" fmla="*/ 781 w 1179"/>
                        <a:gd name="T53" fmla="*/ 72 h 707"/>
                        <a:gd name="T54" fmla="*/ 657 w 1179"/>
                        <a:gd name="T55" fmla="*/ 61 h 707"/>
                        <a:gd name="T56" fmla="*/ 590 w 1179"/>
                        <a:gd name="T57" fmla="*/ 0 h 707"/>
                        <a:gd name="T58" fmla="*/ 716 w 1179"/>
                        <a:gd name="T59" fmla="*/ 5 h 707"/>
                        <a:gd name="T60" fmla="*/ 833 w 1179"/>
                        <a:gd name="T61" fmla="*/ 21 h 707"/>
                        <a:gd name="T62" fmla="*/ 938 w 1179"/>
                        <a:gd name="T63" fmla="*/ 46 h 707"/>
                        <a:gd name="T64" fmla="*/ 1027 w 1179"/>
                        <a:gd name="T65" fmla="*/ 78 h 707"/>
                        <a:gd name="T66" fmla="*/ 1099 w 1179"/>
                        <a:gd name="T67" fmla="*/ 117 h 707"/>
                        <a:gd name="T68" fmla="*/ 1149 w 1179"/>
                        <a:gd name="T69" fmla="*/ 162 h 707"/>
                        <a:gd name="T70" fmla="*/ 1175 w 1179"/>
                        <a:gd name="T71" fmla="*/ 211 h 707"/>
                        <a:gd name="T72" fmla="*/ 1179 w 1179"/>
                        <a:gd name="T73" fmla="*/ 471 h 707"/>
                        <a:gd name="T74" fmla="*/ 1165 w 1179"/>
                        <a:gd name="T75" fmla="*/ 522 h 707"/>
                        <a:gd name="T76" fmla="*/ 1126 w 1179"/>
                        <a:gd name="T77" fmla="*/ 569 h 707"/>
                        <a:gd name="T78" fmla="*/ 1065 w 1179"/>
                        <a:gd name="T79" fmla="*/ 611 h 707"/>
                        <a:gd name="T80" fmla="*/ 985 w 1179"/>
                        <a:gd name="T81" fmla="*/ 647 h 707"/>
                        <a:gd name="T82" fmla="*/ 887 w 1179"/>
                        <a:gd name="T83" fmla="*/ 675 h 707"/>
                        <a:gd name="T84" fmla="*/ 776 w 1179"/>
                        <a:gd name="T85" fmla="*/ 695 h 707"/>
                        <a:gd name="T86" fmla="*/ 654 w 1179"/>
                        <a:gd name="T87" fmla="*/ 706 h 707"/>
                        <a:gd name="T88" fmla="*/ 525 w 1179"/>
                        <a:gd name="T89" fmla="*/ 706 h 707"/>
                        <a:gd name="T90" fmla="*/ 403 w 1179"/>
                        <a:gd name="T91" fmla="*/ 695 h 707"/>
                        <a:gd name="T92" fmla="*/ 292 w 1179"/>
                        <a:gd name="T93" fmla="*/ 675 h 707"/>
                        <a:gd name="T94" fmla="*/ 194 w 1179"/>
                        <a:gd name="T95" fmla="*/ 647 h 707"/>
                        <a:gd name="T96" fmla="*/ 114 w 1179"/>
                        <a:gd name="T97" fmla="*/ 611 h 707"/>
                        <a:gd name="T98" fmla="*/ 52 w 1179"/>
                        <a:gd name="T99" fmla="*/ 569 h 707"/>
                        <a:gd name="T100" fmla="*/ 13 w 1179"/>
                        <a:gd name="T101" fmla="*/ 522 h 707"/>
                        <a:gd name="T102" fmla="*/ 0 w 1179"/>
                        <a:gd name="T103" fmla="*/ 471 h 707"/>
                        <a:gd name="T104" fmla="*/ 3 w 1179"/>
                        <a:gd name="T105" fmla="*/ 211 h 707"/>
                        <a:gd name="T106" fmla="*/ 30 w 1179"/>
                        <a:gd name="T107" fmla="*/ 162 h 707"/>
                        <a:gd name="T108" fmla="*/ 80 w 1179"/>
                        <a:gd name="T109" fmla="*/ 117 h 707"/>
                        <a:gd name="T110" fmla="*/ 152 w 1179"/>
                        <a:gd name="T111" fmla="*/ 78 h 707"/>
                        <a:gd name="T112" fmla="*/ 241 w 1179"/>
                        <a:gd name="T113" fmla="*/ 46 h 707"/>
                        <a:gd name="T114" fmla="*/ 346 w 1179"/>
                        <a:gd name="T115" fmla="*/ 21 h 707"/>
                        <a:gd name="T116" fmla="*/ 463 w 1179"/>
                        <a:gd name="T117" fmla="*/ 5 h 707"/>
                        <a:gd name="T118" fmla="*/ 590 w 1179"/>
                        <a:gd name="T119" fmla="*/ 0 h 70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</a:cxnLst>
                      <a:rect l="0" t="0" r="r" b="b"/>
                      <a:pathLst>
                        <a:path w="1179" h="707">
                          <a:moveTo>
                            <a:pt x="590" y="59"/>
                          </a:moveTo>
                          <a:lnTo>
                            <a:pt x="522" y="61"/>
                          </a:lnTo>
                          <a:lnTo>
                            <a:pt x="458" y="65"/>
                          </a:lnTo>
                          <a:lnTo>
                            <a:pt x="398" y="72"/>
                          </a:lnTo>
                          <a:lnTo>
                            <a:pt x="342" y="81"/>
                          </a:lnTo>
                          <a:lnTo>
                            <a:pt x="291" y="94"/>
                          </a:lnTo>
                          <a:lnTo>
                            <a:pt x="244" y="106"/>
                          </a:lnTo>
                          <a:lnTo>
                            <a:pt x="203" y="121"/>
                          </a:lnTo>
                          <a:lnTo>
                            <a:pt x="166" y="136"/>
                          </a:lnTo>
                          <a:lnTo>
                            <a:pt x="133" y="153"/>
                          </a:lnTo>
                          <a:lnTo>
                            <a:pt x="107" y="170"/>
                          </a:lnTo>
                          <a:lnTo>
                            <a:pt x="87" y="186"/>
                          </a:lnTo>
                          <a:lnTo>
                            <a:pt x="71" y="203"/>
                          </a:lnTo>
                          <a:lnTo>
                            <a:pt x="62" y="220"/>
                          </a:lnTo>
                          <a:lnTo>
                            <a:pt x="59" y="236"/>
                          </a:lnTo>
                          <a:lnTo>
                            <a:pt x="62" y="252"/>
                          </a:lnTo>
                          <a:lnTo>
                            <a:pt x="71" y="269"/>
                          </a:lnTo>
                          <a:lnTo>
                            <a:pt x="87" y="286"/>
                          </a:lnTo>
                          <a:lnTo>
                            <a:pt x="107" y="302"/>
                          </a:lnTo>
                          <a:lnTo>
                            <a:pt x="133" y="320"/>
                          </a:lnTo>
                          <a:lnTo>
                            <a:pt x="166" y="336"/>
                          </a:lnTo>
                          <a:lnTo>
                            <a:pt x="203" y="351"/>
                          </a:lnTo>
                          <a:lnTo>
                            <a:pt x="244" y="366"/>
                          </a:lnTo>
                          <a:lnTo>
                            <a:pt x="291" y="380"/>
                          </a:lnTo>
                          <a:lnTo>
                            <a:pt x="342" y="391"/>
                          </a:lnTo>
                          <a:lnTo>
                            <a:pt x="398" y="400"/>
                          </a:lnTo>
                          <a:lnTo>
                            <a:pt x="458" y="407"/>
                          </a:lnTo>
                          <a:lnTo>
                            <a:pt x="522" y="411"/>
                          </a:lnTo>
                          <a:lnTo>
                            <a:pt x="590" y="413"/>
                          </a:lnTo>
                          <a:lnTo>
                            <a:pt x="657" y="411"/>
                          </a:lnTo>
                          <a:lnTo>
                            <a:pt x="721" y="407"/>
                          </a:lnTo>
                          <a:lnTo>
                            <a:pt x="781" y="400"/>
                          </a:lnTo>
                          <a:lnTo>
                            <a:pt x="836" y="391"/>
                          </a:lnTo>
                          <a:lnTo>
                            <a:pt x="888" y="380"/>
                          </a:lnTo>
                          <a:lnTo>
                            <a:pt x="934" y="366"/>
                          </a:lnTo>
                          <a:lnTo>
                            <a:pt x="976" y="351"/>
                          </a:lnTo>
                          <a:lnTo>
                            <a:pt x="1013" y="336"/>
                          </a:lnTo>
                          <a:lnTo>
                            <a:pt x="1045" y="320"/>
                          </a:lnTo>
                          <a:lnTo>
                            <a:pt x="1071" y="302"/>
                          </a:lnTo>
                          <a:lnTo>
                            <a:pt x="1093" y="286"/>
                          </a:lnTo>
                          <a:lnTo>
                            <a:pt x="1108" y="269"/>
                          </a:lnTo>
                          <a:lnTo>
                            <a:pt x="1117" y="252"/>
                          </a:lnTo>
                          <a:lnTo>
                            <a:pt x="1120" y="236"/>
                          </a:lnTo>
                          <a:lnTo>
                            <a:pt x="1117" y="220"/>
                          </a:lnTo>
                          <a:lnTo>
                            <a:pt x="1108" y="203"/>
                          </a:lnTo>
                          <a:lnTo>
                            <a:pt x="1093" y="186"/>
                          </a:lnTo>
                          <a:lnTo>
                            <a:pt x="1071" y="170"/>
                          </a:lnTo>
                          <a:lnTo>
                            <a:pt x="1045" y="153"/>
                          </a:lnTo>
                          <a:lnTo>
                            <a:pt x="1013" y="136"/>
                          </a:lnTo>
                          <a:lnTo>
                            <a:pt x="976" y="121"/>
                          </a:lnTo>
                          <a:lnTo>
                            <a:pt x="934" y="106"/>
                          </a:lnTo>
                          <a:lnTo>
                            <a:pt x="888" y="94"/>
                          </a:lnTo>
                          <a:lnTo>
                            <a:pt x="836" y="81"/>
                          </a:lnTo>
                          <a:lnTo>
                            <a:pt x="781" y="72"/>
                          </a:lnTo>
                          <a:lnTo>
                            <a:pt x="721" y="65"/>
                          </a:lnTo>
                          <a:lnTo>
                            <a:pt x="657" y="61"/>
                          </a:lnTo>
                          <a:lnTo>
                            <a:pt x="590" y="59"/>
                          </a:lnTo>
                          <a:close/>
                          <a:moveTo>
                            <a:pt x="590" y="0"/>
                          </a:moveTo>
                          <a:lnTo>
                            <a:pt x="654" y="1"/>
                          </a:lnTo>
                          <a:lnTo>
                            <a:pt x="716" y="5"/>
                          </a:lnTo>
                          <a:lnTo>
                            <a:pt x="776" y="12"/>
                          </a:lnTo>
                          <a:lnTo>
                            <a:pt x="833" y="21"/>
                          </a:lnTo>
                          <a:lnTo>
                            <a:pt x="887" y="32"/>
                          </a:lnTo>
                          <a:lnTo>
                            <a:pt x="938" y="46"/>
                          </a:lnTo>
                          <a:lnTo>
                            <a:pt x="985" y="61"/>
                          </a:lnTo>
                          <a:lnTo>
                            <a:pt x="1027" y="78"/>
                          </a:lnTo>
                          <a:lnTo>
                            <a:pt x="1065" y="97"/>
                          </a:lnTo>
                          <a:lnTo>
                            <a:pt x="1099" y="117"/>
                          </a:lnTo>
                          <a:lnTo>
                            <a:pt x="1126" y="138"/>
                          </a:lnTo>
                          <a:lnTo>
                            <a:pt x="1149" y="162"/>
                          </a:lnTo>
                          <a:lnTo>
                            <a:pt x="1165" y="185"/>
                          </a:lnTo>
                          <a:lnTo>
                            <a:pt x="1175" y="211"/>
                          </a:lnTo>
                          <a:lnTo>
                            <a:pt x="1179" y="236"/>
                          </a:lnTo>
                          <a:lnTo>
                            <a:pt x="1179" y="471"/>
                          </a:lnTo>
                          <a:lnTo>
                            <a:pt x="1175" y="498"/>
                          </a:lnTo>
                          <a:lnTo>
                            <a:pt x="1165" y="522"/>
                          </a:lnTo>
                          <a:lnTo>
                            <a:pt x="1149" y="547"/>
                          </a:lnTo>
                          <a:lnTo>
                            <a:pt x="1126" y="569"/>
                          </a:lnTo>
                          <a:lnTo>
                            <a:pt x="1099" y="591"/>
                          </a:lnTo>
                          <a:lnTo>
                            <a:pt x="1065" y="611"/>
                          </a:lnTo>
                          <a:lnTo>
                            <a:pt x="1027" y="630"/>
                          </a:lnTo>
                          <a:lnTo>
                            <a:pt x="985" y="647"/>
                          </a:lnTo>
                          <a:lnTo>
                            <a:pt x="938" y="662"/>
                          </a:lnTo>
                          <a:lnTo>
                            <a:pt x="887" y="675"/>
                          </a:lnTo>
                          <a:lnTo>
                            <a:pt x="833" y="686"/>
                          </a:lnTo>
                          <a:lnTo>
                            <a:pt x="776" y="695"/>
                          </a:lnTo>
                          <a:lnTo>
                            <a:pt x="716" y="702"/>
                          </a:lnTo>
                          <a:lnTo>
                            <a:pt x="654" y="706"/>
                          </a:lnTo>
                          <a:lnTo>
                            <a:pt x="590" y="707"/>
                          </a:lnTo>
                          <a:lnTo>
                            <a:pt x="525" y="706"/>
                          </a:lnTo>
                          <a:lnTo>
                            <a:pt x="463" y="702"/>
                          </a:lnTo>
                          <a:lnTo>
                            <a:pt x="403" y="695"/>
                          </a:lnTo>
                          <a:lnTo>
                            <a:pt x="346" y="686"/>
                          </a:lnTo>
                          <a:lnTo>
                            <a:pt x="292" y="675"/>
                          </a:lnTo>
                          <a:lnTo>
                            <a:pt x="241" y="662"/>
                          </a:lnTo>
                          <a:lnTo>
                            <a:pt x="194" y="647"/>
                          </a:lnTo>
                          <a:lnTo>
                            <a:pt x="152" y="630"/>
                          </a:lnTo>
                          <a:lnTo>
                            <a:pt x="114" y="611"/>
                          </a:lnTo>
                          <a:lnTo>
                            <a:pt x="80" y="591"/>
                          </a:lnTo>
                          <a:lnTo>
                            <a:pt x="52" y="569"/>
                          </a:lnTo>
                          <a:lnTo>
                            <a:pt x="30" y="547"/>
                          </a:lnTo>
                          <a:lnTo>
                            <a:pt x="13" y="522"/>
                          </a:lnTo>
                          <a:lnTo>
                            <a:pt x="3" y="498"/>
                          </a:lnTo>
                          <a:lnTo>
                            <a:pt x="0" y="471"/>
                          </a:lnTo>
                          <a:lnTo>
                            <a:pt x="0" y="236"/>
                          </a:lnTo>
                          <a:lnTo>
                            <a:pt x="3" y="211"/>
                          </a:lnTo>
                          <a:lnTo>
                            <a:pt x="13" y="185"/>
                          </a:lnTo>
                          <a:lnTo>
                            <a:pt x="30" y="162"/>
                          </a:lnTo>
                          <a:lnTo>
                            <a:pt x="52" y="138"/>
                          </a:lnTo>
                          <a:lnTo>
                            <a:pt x="80" y="117"/>
                          </a:lnTo>
                          <a:lnTo>
                            <a:pt x="114" y="97"/>
                          </a:lnTo>
                          <a:lnTo>
                            <a:pt x="152" y="78"/>
                          </a:lnTo>
                          <a:lnTo>
                            <a:pt x="194" y="61"/>
                          </a:lnTo>
                          <a:lnTo>
                            <a:pt x="241" y="46"/>
                          </a:lnTo>
                          <a:lnTo>
                            <a:pt x="292" y="32"/>
                          </a:lnTo>
                          <a:lnTo>
                            <a:pt x="346" y="21"/>
                          </a:lnTo>
                          <a:lnTo>
                            <a:pt x="403" y="12"/>
                          </a:lnTo>
                          <a:lnTo>
                            <a:pt x="463" y="5"/>
                          </a:lnTo>
                          <a:lnTo>
                            <a:pt x="525" y="1"/>
                          </a:lnTo>
                          <a:lnTo>
                            <a:pt x="59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64" name="Group 22">
                    <a:extLst>
                      <a:ext uri="{FF2B5EF4-FFF2-40B4-BE49-F238E27FC236}">
                        <a16:creationId xmlns:a16="http://schemas.microsoft.com/office/drawing/2014/main" id="{70FF01B4-20C3-49F0-BF46-7422D849F6B0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4842417" y="5147719"/>
                    <a:ext cx="560154" cy="438140"/>
                    <a:chOff x="2708" y="1018"/>
                    <a:chExt cx="303" cy="237"/>
                  </a:xfrm>
                  <a:solidFill>
                    <a:schemeClr val="accent2"/>
                  </a:solidFill>
                </p:grpSpPr>
                <p:sp>
                  <p:nvSpPr>
                    <p:cNvPr id="65" name="Freeform 24">
                      <a:extLst>
                        <a:ext uri="{FF2B5EF4-FFF2-40B4-BE49-F238E27FC236}">
                          <a16:creationId xmlns:a16="http://schemas.microsoft.com/office/drawing/2014/main" id="{2393EB69-E3CB-48CD-AD08-2429A9E147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760" y="1228"/>
                      <a:ext cx="199" cy="27"/>
                    </a:xfrm>
                    <a:custGeom>
                      <a:avLst/>
                      <a:gdLst>
                        <a:gd name="T0" fmla="*/ 151 w 2195"/>
                        <a:gd name="T1" fmla="*/ 0 h 299"/>
                        <a:gd name="T2" fmla="*/ 2043 w 2195"/>
                        <a:gd name="T3" fmla="*/ 0 h 299"/>
                        <a:gd name="T4" fmla="*/ 2074 w 2195"/>
                        <a:gd name="T5" fmla="*/ 3 h 299"/>
                        <a:gd name="T6" fmla="*/ 2102 w 2195"/>
                        <a:gd name="T7" fmla="*/ 12 h 299"/>
                        <a:gd name="T8" fmla="*/ 2128 w 2195"/>
                        <a:gd name="T9" fmla="*/ 26 h 299"/>
                        <a:gd name="T10" fmla="*/ 2150 w 2195"/>
                        <a:gd name="T11" fmla="*/ 44 h 299"/>
                        <a:gd name="T12" fmla="*/ 2169 w 2195"/>
                        <a:gd name="T13" fmla="*/ 66 h 299"/>
                        <a:gd name="T14" fmla="*/ 2183 w 2195"/>
                        <a:gd name="T15" fmla="*/ 91 h 299"/>
                        <a:gd name="T16" fmla="*/ 2192 w 2195"/>
                        <a:gd name="T17" fmla="*/ 120 h 299"/>
                        <a:gd name="T18" fmla="*/ 2195 w 2195"/>
                        <a:gd name="T19" fmla="*/ 150 h 299"/>
                        <a:gd name="T20" fmla="*/ 2192 w 2195"/>
                        <a:gd name="T21" fmla="*/ 180 h 299"/>
                        <a:gd name="T22" fmla="*/ 2183 w 2195"/>
                        <a:gd name="T23" fmla="*/ 208 h 299"/>
                        <a:gd name="T24" fmla="*/ 2169 w 2195"/>
                        <a:gd name="T25" fmla="*/ 233 h 299"/>
                        <a:gd name="T26" fmla="*/ 2150 w 2195"/>
                        <a:gd name="T27" fmla="*/ 255 h 299"/>
                        <a:gd name="T28" fmla="*/ 2128 w 2195"/>
                        <a:gd name="T29" fmla="*/ 273 h 299"/>
                        <a:gd name="T30" fmla="*/ 2102 w 2195"/>
                        <a:gd name="T31" fmla="*/ 287 h 299"/>
                        <a:gd name="T32" fmla="*/ 2074 w 2195"/>
                        <a:gd name="T33" fmla="*/ 296 h 299"/>
                        <a:gd name="T34" fmla="*/ 2043 w 2195"/>
                        <a:gd name="T35" fmla="*/ 299 h 299"/>
                        <a:gd name="T36" fmla="*/ 151 w 2195"/>
                        <a:gd name="T37" fmla="*/ 299 h 299"/>
                        <a:gd name="T38" fmla="*/ 121 w 2195"/>
                        <a:gd name="T39" fmla="*/ 296 h 299"/>
                        <a:gd name="T40" fmla="*/ 92 w 2195"/>
                        <a:gd name="T41" fmla="*/ 287 h 299"/>
                        <a:gd name="T42" fmla="*/ 66 w 2195"/>
                        <a:gd name="T43" fmla="*/ 273 h 299"/>
                        <a:gd name="T44" fmla="*/ 44 w 2195"/>
                        <a:gd name="T45" fmla="*/ 255 h 299"/>
                        <a:gd name="T46" fmla="*/ 26 w 2195"/>
                        <a:gd name="T47" fmla="*/ 233 h 299"/>
                        <a:gd name="T48" fmla="*/ 11 w 2195"/>
                        <a:gd name="T49" fmla="*/ 208 h 299"/>
                        <a:gd name="T50" fmla="*/ 3 w 2195"/>
                        <a:gd name="T51" fmla="*/ 180 h 299"/>
                        <a:gd name="T52" fmla="*/ 0 w 2195"/>
                        <a:gd name="T53" fmla="*/ 150 h 299"/>
                        <a:gd name="T54" fmla="*/ 3 w 2195"/>
                        <a:gd name="T55" fmla="*/ 120 h 299"/>
                        <a:gd name="T56" fmla="*/ 11 w 2195"/>
                        <a:gd name="T57" fmla="*/ 91 h 299"/>
                        <a:gd name="T58" fmla="*/ 26 w 2195"/>
                        <a:gd name="T59" fmla="*/ 66 h 299"/>
                        <a:gd name="T60" fmla="*/ 44 w 2195"/>
                        <a:gd name="T61" fmla="*/ 44 h 299"/>
                        <a:gd name="T62" fmla="*/ 66 w 2195"/>
                        <a:gd name="T63" fmla="*/ 26 h 299"/>
                        <a:gd name="T64" fmla="*/ 92 w 2195"/>
                        <a:gd name="T65" fmla="*/ 12 h 299"/>
                        <a:gd name="T66" fmla="*/ 121 w 2195"/>
                        <a:gd name="T67" fmla="*/ 3 h 299"/>
                        <a:gd name="T68" fmla="*/ 151 w 2195"/>
                        <a:gd name="T69" fmla="*/ 0 h 29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</a:cxnLst>
                      <a:rect l="0" t="0" r="r" b="b"/>
                      <a:pathLst>
                        <a:path w="2195" h="299">
                          <a:moveTo>
                            <a:pt x="151" y="0"/>
                          </a:moveTo>
                          <a:lnTo>
                            <a:pt x="2043" y="0"/>
                          </a:lnTo>
                          <a:lnTo>
                            <a:pt x="2074" y="3"/>
                          </a:lnTo>
                          <a:lnTo>
                            <a:pt x="2102" y="12"/>
                          </a:lnTo>
                          <a:lnTo>
                            <a:pt x="2128" y="26"/>
                          </a:lnTo>
                          <a:lnTo>
                            <a:pt x="2150" y="44"/>
                          </a:lnTo>
                          <a:lnTo>
                            <a:pt x="2169" y="66"/>
                          </a:lnTo>
                          <a:lnTo>
                            <a:pt x="2183" y="91"/>
                          </a:lnTo>
                          <a:lnTo>
                            <a:pt x="2192" y="120"/>
                          </a:lnTo>
                          <a:lnTo>
                            <a:pt x="2195" y="150"/>
                          </a:lnTo>
                          <a:lnTo>
                            <a:pt x="2192" y="180"/>
                          </a:lnTo>
                          <a:lnTo>
                            <a:pt x="2183" y="208"/>
                          </a:lnTo>
                          <a:lnTo>
                            <a:pt x="2169" y="233"/>
                          </a:lnTo>
                          <a:lnTo>
                            <a:pt x="2150" y="255"/>
                          </a:lnTo>
                          <a:lnTo>
                            <a:pt x="2128" y="273"/>
                          </a:lnTo>
                          <a:lnTo>
                            <a:pt x="2102" y="287"/>
                          </a:lnTo>
                          <a:lnTo>
                            <a:pt x="2074" y="296"/>
                          </a:lnTo>
                          <a:lnTo>
                            <a:pt x="2043" y="299"/>
                          </a:lnTo>
                          <a:lnTo>
                            <a:pt x="151" y="299"/>
                          </a:lnTo>
                          <a:lnTo>
                            <a:pt x="121" y="296"/>
                          </a:lnTo>
                          <a:lnTo>
                            <a:pt x="92" y="287"/>
                          </a:lnTo>
                          <a:lnTo>
                            <a:pt x="66" y="273"/>
                          </a:lnTo>
                          <a:lnTo>
                            <a:pt x="44" y="255"/>
                          </a:lnTo>
                          <a:lnTo>
                            <a:pt x="26" y="233"/>
                          </a:lnTo>
                          <a:lnTo>
                            <a:pt x="11" y="208"/>
                          </a:lnTo>
                          <a:lnTo>
                            <a:pt x="3" y="180"/>
                          </a:lnTo>
                          <a:lnTo>
                            <a:pt x="0" y="150"/>
                          </a:lnTo>
                          <a:lnTo>
                            <a:pt x="3" y="120"/>
                          </a:lnTo>
                          <a:lnTo>
                            <a:pt x="11" y="91"/>
                          </a:lnTo>
                          <a:lnTo>
                            <a:pt x="26" y="66"/>
                          </a:lnTo>
                          <a:lnTo>
                            <a:pt x="44" y="44"/>
                          </a:lnTo>
                          <a:lnTo>
                            <a:pt x="66" y="26"/>
                          </a:lnTo>
                          <a:lnTo>
                            <a:pt x="92" y="12"/>
                          </a:lnTo>
                          <a:lnTo>
                            <a:pt x="121" y="3"/>
                          </a:lnTo>
                          <a:lnTo>
                            <a:pt x="151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6" name="Freeform 25">
                      <a:extLst>
                        <a:ext uri="{FF2B5EF4-FFF2-40B4-BE49-F238E27FC236}">
                          <a16:creationId xmlns:a16="http://schemas.microsoft.com/office/drawing/2014/main" id="{9BC22737-FB45-4FA3-AFA7-1C9D7944AC0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756" y="1116"/>
                      <a:ext cx="21" cy="54"/>
                    </a:xfrm>
                    <a:custGeom>
                      <a:avLst/>
                      <a:gdLst>
                        <a:gd name="T0" fmla="*/ 115 w 228"/>
                        <a:gd name="T1" fmla="*/ 0 h 596"/>
                        <a:gd name="T2" fmla="*/ 140 w 228"/>
                        <a:gd name="T3" fmla="*/ 3 h 596"/>
                        <a:gd name="T4" fmla="*/ 165 w 228"/>
                        <a:gd name="T5" fmla="*/ 11 h 596"/>
                        <a:gd name="T6" fmla="*/ 186 w 228"/>
                        <a:gd name="T7" fmla="*/ 24 h 596"/>
                        <a:gd name="T8" fmla="*/ 203 w 228"/>
                        <a:gd name="T9" fmla="*/ 42 h 596"/>
                        <a:gd name="T10" fmla="*/ 217 w 228"/>
                        <a:gd name="T11" fmla="*/ 62 h 596"/>
                        <a:gd name="T12" fmla="*/ 225 w 228"/>
                        <a:gd name="T13" fmla="*/ 86 h 596"/>
                        <a:gd name="T14" fmla="*/ 228 w 228"/>
                        <a:gd name="T15" fmla="*/ 111 h 596"/>
                        <a:gd name="T16" fmla="*/ 228 w 228"/>
                        <a:gd name="T17" fmla="*/ 484 h 596"/>
                        <a:gd name="T18" fmla="*/ 225 w 228"/>
                        <a:gd name="T19" fmla="*/ 510 h 596"/>
                        <a:gd name="T20" fmla="*/ 217 w 228"/>
                        <a:gd name="T21" fmla="*/ 533 h 596"/>
                        <a:gd name="T22" fmla="*/ 203 w 228"/>
                        <a:gd name="T23" fmla="*/ 555 h 596"/>
                        <a:gd name="T24" fmla="*/ 186 w 228"/>
                        <a:gd name="T25" fmla="*/ 572 h 596"/>
                        <a:gd name="T26" fmla="*/ 165 w 228"/>
                        <a:gd name="T27" fmla="*/ 585 h 596"/>
                        <a:gd name="T28" fmla="*/ 140 w 228"/>
                        <a:gd name="T29" fmla="*/ 594 h 596"/>
                        <a:gd name="T30" fmla="*/ 115 w 228"/>
                        <a:gd name="T31" fmla="*/ 596 h 596"/>
                        <a:gd name="T32" fmla="*/ 88 w 228"/>
                        <a:gd name="T33" fmla="*/ 594 h 596"/>
                        <a:gd name="T34" fmla="*/ 65 w 228"/>
                        <a:gd name="T35" fmla="*/ 585 h 596"/>
                        <a:gd name="T36" fmla="*/ 43 w 228"/>
                        <a:gd name="T37" fmla="*/ 572 h 596"/>
                        <a:gd name="T38" fmla="*/ 26 w 228"/>
                        <a:gd name="T39" fmla="*/ 555 h 596"/>
                        <a:gd name="T40" fmla="*/ 13 w 228"/>
                        <a:gd name="T41" fmla="*/ 533 h 596"/>
                        <a:gd name="T42" fmla="*/ 3 w 228"/>
                        <a:gd name="T43" fmla="*/ 510 h 596"/>
                        <a:gd name="T44" fmla="*/ 0 w 228"/>
                        <a:gd name="T45" fmla="*/ 484 h 596"/>
                        <a:gd name="T46" fmla="*/ 0 w 228"/>
                        <a:gd name="T47" fmla="*/ 111 h 596"/>
                        <a:gd name="T48" fmla="*/ 3 w 228"/>
                        <a:gd name="T49" fmla="*/ 86 h 596"/>
                        <a:gd name="T50" fmla="*/ 13 w 228"/>
                        <a:gd name="T51" fmla="*/ 62 h 596"/>
                        <a:gd name="T52" fmla="*/ 26 w 228"/>
                        <a:gd name="T53" fmla="*/ 42 h 596"/>
                        <a:gd name="T54" fmla="*/ 43 w 228"/>
                        <a:gd name="T55" fmla="*/ 24 h 596"/>
                        <a:gd name="T56" fmla="*/ 65 w 228"/>
                        <a:gd name="T57" fmla="*/ 11 h 596"/>
                        <a:gd name="T58" fmla="*/ 88 w 228"/>
                        <a:gd name="T59" fmla="*/ 3 h 596"/>
                        <a:gd name="T60" fmla="*/ 115 w 228"/>
                        <a:gd name="T61" fmla="*/ 0 h 59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</a:cxnLst>
                      <a:rect l="0" t="0" r="r" b="b"/>
                      <a:pathLst>
                        <a:path w="228" h="596">
                          <a:moveTo>
                            <a:pt x="115" y="0"/>
                          </a:moveTo>
                          <a:lnTo>
                            <a:pt x="140" y="3"/>
                          </a:lnTo>
                          <a:lnTo>
                            <a:pt x="165" y="11"/>
                          </a:lnTo>
                          <a:lnTo>
                            <a:pt x="186" y="24"/>
                          </a:lnTo>
                          <a:lnTo>
                            <a:pt x="203" y="42"/>
                          </a:lnTo>
                          <a:lnTo>
                            <a:pt x="217" y="62"/>
                          </a:lnTo>
                          <a:lnTo>
                            <a:pt x="225" y="86"/>
                          </a:lnTo>
                          <a:lnTo>
                            <a:pt x="228" y="111"/>
                          </a:lnTo>
                          <a:lnTo>
                            <a:pt x="228" y="484"/>
                          </a:lnTo>
                          <a:lnTo>
                            <a:pt x="225" y="510"/>
                          </a:lnTo>
                          <a:lnTo>
                            <a:pt x="217" y="533"/>
                          </a:lnTo>
                          <a:lnTo>
                            <a:pt x="203" y="555"/>
                          </a:lnTo>
                          <a:lnTo>
                            <a:pt x="186" y="572"/>
                          </a:lnTo>
                          <a:lnTo>
                            <a:pt x="165" y="585"/>
                          </a:lnTo>
                          <a:lnTo>
                            <a:pt x="140" y="594"/>
                          </a:lnTo>
                          <a:lnTo>
                            <a:pt x="115" y="596"/>
                          </a:lnTo>
                          <a:lnTo>
                            <a:pt x="88" y="594"/>
                          </a:lnTo>
                          <a:lnTo>
                            <a:pt x="65" y="585"/>
                          </a:lnTo>
                          <a:lnTo>
                            <a:pt x="43" y="572"/>
                          </a:lnTo>
                          <a:lnTo>
                            <a:pt x="26" y="555"/>
                          </a:lnTo>
                          <a:lnTo>
                            <a:pt x="13" y="533"/>
                          </a:lnTo>
                          <a:lnTo>
                            <a:pt x="3" y="510"/>
                          </a:lnTo>
                          <a:lnTo>
                            <a:pt x="0" y="484"/>
                          </a:lnTo>
                          <a:lnTo>
                            <a:pt x="0" y="111"/>
                          </a:lnTo>
                          <a:lnTo>
                            <a:pt x="3" y="86"/>
                          </a:lnTo>
                          <a:lnTo>
                            <a:pt x="13" y="62"/>
                          </a:lnTo>
                          <a:lnTo>
                            <a:pt x="26" y="42"/>
                          </a:lnTo>
                          <a:lnTo>
                            <a:pt x="43" y="24"/>
                          </a:lnTo>
                          <a:lnTo>
                            <a:pt x="65" y="11"/>
                          </a:lnTo>
                          <a:lnTo>
                            <a:pt x="88" y="3"/>
                          </a:lnTo>
                          <a:lnTo>
                            <a:pt x="115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7" name="Freeform 26">
                      <a:extLst>
                        <a:ext uri="{FF2B5EF4-FFF2-40B4-BE49-F238E27FC236}">
                          <a16:creationId xmlns:a16="http://schemas.microsoft.com/office/drawing/2014/main" id="{44568B86-707D-4BE3-9D9F-F2D3CC6E8AF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791" y="1102"/>
                      <a:ext cx="20" cy="68"/>
                    </a:xfrm>
                    <a:custGeom>
                      <a:avLst/>
                      <a:gdLst>
                        <a:gd name="T0" fmla="*/ 114 w 227"/>
                        <a:gd name="T1" fmla="*/ 0 h 746"/>
                        <a:gd name="T2" fmla="*/ 140 w 227"/>
                        <a:gd name="T3" fmla="*/ 3 h 746"/>
                        <a:gd name="T4" fmla="*/ 164 w 227"/>
                        <a:gd name="T5" fmla="*/ 12 h 746"/>
                        <a:gd name="T6" fmla="*/ 184 w 227"/>
                        <a:gd name="T7" fmla="*/ 25 h 746"/>
                        <a:gd name="T8" fmla="*/ 203 w 227"/>
                        <a:gd name="T9" fmla="*/ 42 h 746"/>
                        <a:gd name="T10" fmla="*/ 216 w 227"/>
                        <a:gd name="T11" fmla="*/ 63 h 746"/>
                        <a:gd name="T12" fmla="*/ 224 w 227"/>
                        <a:gd name="T13" fmla="*/ 86 h 746"/>
                        <a:gd name="T14" fmla="*/ 227 w 227"/>
                        <a:gd name="T15" fmla="*/ 112 h 746"/>
                        <a:gd name="T16" fmla="*/ 227 w 227"/>
                        <a:gd name="T17" fmla="*/ 634 h 746"/>
                        <a:gd name="T18" fmla="*/ 224 w 227"/>
                        <a:gd name="T19" fmla="*/ 660 h 746"/>
                        <a:gd name="T20" fmla="*/ 216 w 227"/>
                        <a:gd name="T21" fmla="*/ 683 h 746"/>
                        <a:gd name="T22" fmla="*/ 203 w 227"/>
                        <a:gd name="T23" fmla="*/ 705 h 746"/>
                        <a:gd name="T24" fmla="*/ 184 w 227"/>
                        <a:gd name="T25" fmla="*/ 722 h 746"/>
                        <a:gd name="T26" fmla="*/ 164 w 227"/>
                        <a:gd name="T27" fmla="*/ 735 h 746"/>
                        <a:gd name="T28" fmla="*/ 140 w 227"/>
                        <a:gd name="T29" fmla="*/ 744 h 746"/>
                        <a:gd name="T30" fmla="*/ 114 w 227"/>
                        <a:gd name="T31" fmla="*/ 746 h 746"/>
                        <a:gd name="T32" fmla="*/ 88 w 227"/>
                        <a:gd name="T33" fmla="*/ 744 h 746"/>
                        <a:gd name="T34" fmla="*/ 64 w 227"/>
                        <a:gd name="T35" fmla="*/ 735 h 746"/>
                        <a:gd name="T36" fmla="*/ 43 w 227"/>
                        <a:gd name="T37" fmla="*/ 722 h 746"/>
                        <a:gd name="T38" fmla="*/ 25 w 227"/>
                        <a:gd name="T39" fmla="*/ 705 h 746"/>
                        <a:gd name="T40" fmla="*/ 12 w 227"/>
                        <a:gd name="T41" fmla="*/ 683 h 746"/>
                        <a:gd name="T42" fmla="*/ 3 w 227"/>
                        <a:gd name="T43" fmla="*/ 660 h 746"/>
                        <a:gd name="T44" fmla="*/ 0 w 227"/>
                        <a:gd name="T45" fmla="*/ 634 h 746"/>
                        <a:gd name="T46" fmla="*/ 0 w 227"/>
                        <a:gd name="T47" fmla="*/ 112 h 746"/>
                        <a:gd name="T48" fmla="*/ 3 w 227"/>
                        <a:gd name="T49" fmla="*/ 86 h 746"/>
                        <a:gd name="T50" fmla="*/ 12 w 227"/>
                        <a:gd name="T51" fmla="*/ 63 h 746"/>
                        <a:gd name="T52" fmla="*/ 25 w 227"/>
                        <a:gd name="T53" fmla="*/ 42 h 746"/>
                        <a:gd name="T54" fmla="*/ 43 w 227"/>
                        <a:gd name="T55" fmla="*/ 25 h 746"/>
                        <a:gd name="T56" fmla="*/ 64 w 227"/>
                        <a:gd name="T57" fmla="*/ 12 h 746"/>
                        <a:gd name="T58" fmla="*/ 88 w 227"/>
                        <a:gd name="T59" fmla="*/ 3 h 746"/>
                        <a:gd name="T60" fmla="*/ 114 w 227"/>
                        <a:gd name="T61" fmla="*/ 0 h 74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</a:cxnLst>
                      <a:rect l="0" t="0" r="r" b="b"/>
                      <a:pathLst>
                        <a:path w="227" h="746">
                          <a:moveTo>
                            <a:pt x="114" y="0"/>
                          </a:moveTo>
                          <a:lnTo>
                            <a:pt x="140" y="3"/>
                          </a:lnTo>
                          <a:lnTo>
                            <a:pt x="164" y="12"/>
                          </a:lnTo>
                          <a:lnTo>
                            <a:pt x="184" y="25"/>
                          </a:lnTo>
                          <a:lnTo>
                            <a:pt x="203" y="42"/>
                          </a:lnTo>
                          <a:lnTo>
                            <a:pt x="216" y="63"/>
                          </a:lnTo>
                          <a:lnTo>
                            <a:pt x="224" y="86"/>
                          </a:lnTo>
                          <a:lnTo>
                            <a:pt x="227" y="112"/>
                          </a:lnTo>
                          <a:lnTo>
                            <a:pt x="227" y="634"/>
                          </a:lnTo>
                          <a:lnTo>
                            <a:pt x="224" y="660"/>
                          </a:lnTo>
                          <a:lnTo>
                            <a:pt x="216" y="683"/>
                          </a:lnTo>
                          <a:lnTo>
                            <a:pt x="203" y="705"/>
                          </a:lnTo>
                          <a:lnTo>
                            <a:pt x="184" y="722"/>
                          </a:lnTo>
                          <a:lnTo>
                            <a:pt x="164" y="735"/>
                          </a:lnTo>
                          <a:lnTo>
                            <a:pt x="140" y="744"/>
                          </a:lnTo>
                          <a:lnTo>
                            <a:pt x="114" y="746"/>
                          </a:lnTo>
                          <a:lnTo>
                            <a:pt x="88" y="744"/>
                          </a:lnTo>
                          <a:lnTo>
                            <a:pt x="64" y="735"/>
                          </a:lnTo>
                          <a:lnTo>
                            <a:pt x="43" y="722"/>
                          </a:lnTo>
                          <a:lnTo>
                            <a:pt x="25" y="705"/>
                          </a:lnTo>
                          <a:lnTo>
                            <a:pt x="12" y="683"/>
                          </a:lnTo>
                          <a:lnTo>
                            <a:pt x="3" y="660"/>
                          </a:lnTo>
                          <a:lnTo>
                            <a:pt x="0" y="634"/>
                          </a:lnTo>
                          <a:lnTo>
                            <a:pt x="0" y="112"/>
                          </a:lnTo>
                          <a:lnTo>
                            <a:pt x="3" y="86"/>
                          </a:lnTo>
                          <a:lnTo>
                            <a:pt x="12" y="63"/>
                          </a:lnTo>
                          <a:lnTo>
                            <a:pt x="25" y="42"/>
                          </a:lnTo>
                          <a:lnTo>
                            <a:pt x="43" y="25"/>
                          </a:lnTo>
                          <a:lnTo>
                            <a:pt x="64" y="12"/>
                          </a:lnTo>
                          <a:lnTo>
                            <a:pt x="88" y="3"/>
                          </a:lnTo>
                          <a:lnTo>
                            <a:pt x="11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8" name="Freeform 27">
                      <a:extLst>
                        <a:ext uri="{FF2B5EF4-FFF2-40B4-BE49-F238E27FC236}">
                          <a16:creationId xmlns:a16="http://schemas.microsoft.com/office/drawing/2014/main" id="{FD869989-90B5-4E2A-A049-6F87D6DC82A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825" y="1089"/>
                      <a:ext cx="21" cy="81"/>
                    </a:xfrm>
                    <a:custGeom>
                      <a:avLst/>
                      <a:gdLst>
                        <a:gd name="T0" fmla="*/ 113 w 227"/>
                        <a:gd name="T1" fmla="*/ 0 h 895"/>
                        <a:gd name="T2" fmla="*/ 139 w 227"/>
                        <a:gd name="T3" fmla="*/ 3 h 895"/>
                        <a:gd name="T4" fmla="*/ 163 w 227"/>
                        <a:gd name="T5" fmla="*/ 11 h 895"/>
                        <a:gd name="T6" fmla="*/ 184 w 227"/>
                        <a:gd name="T7" fmla="*/ 24 h 895"/>
                        <a:gd name="T8" fmla="*/ 202 w 227"/>
                        <a:gd name="T9" fmla="*/ 42 h 895"/>
                        <a:gd name="T10" fmla="*/ 215 w 227"/>
                        <a:gd name="T11" fmla="*/ 62 h 895"/>
                        <a:gd name="T12" fmla="*/ 224 w 227"/>
                        <a:gd name="T13" fmla="*/ 87 h 895"/>
                        <a:gd name="T14" fmla="*/ 227 w 227"/>
                        <a:gd name="T15" fmla="*/ 112 h 895"/>
                        <a:gd name="T16" fmla="*/ 227 w 227"/>
                        <a:gd name="T17" fmla="*/ 783 h 895"/>
                        <a:gd name="T18" fmla="*/ 224 w 227"/>
                        <a:gd name="T19" fmla="*/ 809 h 895"/>
                        <a:gd name="T20" fmla="*/ 215 w 227"/>
                        <a:gd name="T21" fmla="*/ 832 h 895"/>
                        <a:gd name="T22" fmla="*/ 202 w 227"/>
                        <a:gd name="T23" fmla="*/ 854 h 895"/>
                        <a:gd name="T24" fmla="*/ 184 w 227"/>
                        <a:gd name="T25" fmla="*/ 871 h 895"/>
                        <a:gd name="T26" fmla="*/ 163 w 227"/>
                        <a:gd name="T27" fmla="*/ 884 h 895"/>
                        <a:gd name="T28" fmla="*/ 139 w 227"/>
                        <a:gd name="T29" fmla="*/ 893 h 895"/>
                        <a:gd name="T30" fmla="*/ 113 w 227"/>
                        <a:gd name="T31" fmla="*/ 895 h 895"/>
                        <a:gd name="T32" fmla="*/ 87 w 227"/>
                        <a:gd name="T33" fmla="*/ 893 h 895"/>
                        <a:gd name="T34" fmla="*/ 63 w 227"/>
                        <a:gd name="T35" fmla="*/ 884 h 895"/>
                        <a:gd name="T36" fmla="*/ 42 w 227"/>
                        <a:gd name="T37" fmla="*/ 871 h 895"/>
                        <a:gd name="T38" fmla="*/ 25 w 227"/>
                        <a:gd name="T39" fmla="*/ 854 h 895"/>
                        <a:gd name="T40" fmla="*/ 11 w 227"/>
                        <a:gd name="T41" fmla="*/ 832 h 895"/>
                        <a:gd name="T42" fmla="*/ 3 w 227"/>
                        <a:gd name="T43" fmla="*/ 809 h 895"/>
                        <a:gd name="T44" fmla="*/ 0 w 227"/>
                        <a:gd name="T45" fmla="*/ 783 h 895"/>
                        <a:gd name="T46" fmla="*/ 0 w 227"/>
                        <a:gd name="T47" fmla="*/ 112 h 895"/>
                        <a:gd name="T48" fmla="*/ 3 w 227"/>
                        <a:gd name="T49" fmla="*/ 87 h 895"/>
                        <a:gd name="T50" fmla="*/ 11 w 227"/>
                        <a:gd name="T51" fmla="*/ 62 h 895"/>
                        <a:gd name="T52" fmla="*/ 25 w 227"/>
                        <a:gd name="T53" fmla="*/ 42 h 895"/>
                        <a:gd name="T54" fmla="*/ 42 w 227"/>
                        <a:gd name="T55" fmla="*/ 24 h 895"/>
                        <a:gd name="T56" fmla="*/ 63 w 227"/>
                        <a:gd name="T57" fmla="*/ 11 h 895"/>
                        <a:gd name="T58" fmla="*/ 87 w 227"/>
                        <a:gd name="T59" fmla="*/ 3 h 895"/>
                        <a:gd name="T60" fmla="*/ 113 w 227"/>
                        <a:gd name="T61" fmla="*/ 0 h 89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</a:cxnLst>
                      <a:rect l="0" t="0" r="r" b="b"/>
                      <a:pathLst>
                        <a:path w="227" h="895">
                          <a:moveTo>
                            <a:pt x="113" y="0"/>
                          </a:moveTo>
                          <a:lnTo>
                            <a:pt x="139" y="3"/>
                          </a:lnTo>
                          <a:lnTo>
                            <a:pt x="163" y="11"/>
                          </a:lnTo>
                          <a:lnTo>
                            <a:pt x="184" y="24"/>
                          </a:lnTo>
                          <a:lnTo>
                            <a:pt x="202" y="42"/>
                          </a:lnTo>
                          <a:lnTo>
                            <a:pt x="215" y="62"/>
                          </a:lnTo>
                          <a:lnTo>
                            <a:pt x="224" y="87"/>
                          </a:lnTo>
                          <a:lnTo>
                            <a:pt x="227" y="112"/>
                          </a:lnTo>
                          <a:lnTo>
                            <a:pt x="227" y="783"/>
                          </a:lnTo>
                          <a:lnTo>
                            <a:pt x="224" y="809"/>
                          </a:lnTo>
                          <a:lnTo>
                            <a:pt x="215" y="832"/>
                          </a:lnTo>
                          <a:lnTo>
                            <a:pt x="202" y="854"/>
                          </a:lnTo>
                          <a:lnTo>
                            <a:pt x="184" y="871"/>
                          </a:lnTo>
                          <a:lnTo>
                            <a:pt x="163" y="884"/>
                          </a:lnTo>
                          <a:lnTo>
                            <a:pt x="139" y="893"/>
                          </a:lnTo>
                          <a:lnTo>
                            <a:pt x="113" y="895"/>
                          </a:lnTo>
                          <a:lnTo>
                            <a:pt x="87" y="893"/>
                          </a:lnTo>
                          <a:lnTo>
                            <a:pt x="63" y="884"/>
                          </a:lnTo>
                          <a:lnTo>
                            <a:pt x="42" y="871"/>
                          </a:lnTo>
                          <a:lnTo>
                            <a:pt x="25" y="854"/>
                          </a:lnTo>
                          <a:lnTo>
                            <a:pt x="11" y="832"/>
                          </a:lnTo>
                          <a:lnTo>
                            <a:pt x="3" y="809"/>
                          </a:lnTo>
                          <a:lnTo>
                            <a:pt x="0" y="783"/>
                          </a:lnTo>
                          <a:lnTo>
                            <a:pt x="0" y="112"/>
                          </a:lnTo>
                          <a:lnTo>
                            <a:pt x="3" y="87"/>
                          </a:lnTo>
                          <a:lnTo>
                            <a:pt x="11" y="62"/>
                          </a:lnTo>
                          <a:lnTo>
                            <a:pt x="25" y="42"/>
                          </a:lnTo>
                          <a:lnTo>
                            <a:pt x="42" y="24"/>
                          </a:lnTo>
                          <a:lnTo>
                            <a:pt x="63" y="11"/>
                          </a:lnTo>
                          <a:lnTo>
                            <a:pt x="87" y="3"/>
                          </a:lnTo>
                          <a:lnTo>
                            <a:pt x="113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69" name="Freeform 28">
                      <a:extLst>
                        <a:ext uri="{FF2B5EF4-FFF2-40B4-BE49-F238E27FC236}">
                          <a16:creationId xmlns:a16="http://schemas.microsoft.com/office/drawing/2014/main" id="{CA3D5CEE-28EE-4506-9EB9-BA6BDAE1E67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708" y="1018"/>
                      <a:ext cx="303" cy="196"/>
                    </a:xfrm>
                    <a:custGeom>
                      <a:avLst/>
                      <a:gdLst>
                        <a:gd name="T0" fmla="*/ 3179 w 3330"/>
                        <a:gd name="T1" fmla="*/ 0 h 2163"/>
                        <a:gd name="T2" fmla="*/ 3239 w 3330"/>
                        <a:gd name="T3" fmla="*/ 11 h 2163"/>
                        <a:gd name="T4" fmla="*/ 3286 w 3330"/>
                        <a:gd name="T5" fmla="*/ 43 h 2163"/>
                        <a:gd name="T6" fmla="*/ 3319 w 3330"/>
                        <a:gd name="T7" fmla="*/ 91 h 2163"/>
                        <a:gd name="T8" fmla="*/ 3330 w 3330"/>
                        <a:gd name="T9" fmla="*/ 149 h 2163"/>
                        <a:gd name="T10" fmla="*/ 3127 w 3330"/>
                        <a:gd name="T11" fmla="*/ 1640 h 2163"/>
                        <a:gd name="T12" fmla="*/ 3184 w 3330"/>
                        <a:gd name="T13" fmla="*/ 1516 h 2163"/>
                        <a:gd name="T14" fmla="*/ 3220 w 3330"/>
                        <a:gd name="T15" fmla="*/ 1384 h 2163"/>
                        <a:gd name="T16" fmla="*/ 3232 w 3330"/>
                        <a:gd name="T17" fmla="*/ 1249 h 2163"/>
                        <a:gd name="T18" fmla="*/ 3221 w 3330"/>
                        <a:gd name="T19" fmla="*/ 1119 h 2163"/>
                        <a:gd name="T20" fmla="*/ 3191 w 3330"/>
                        <a:gd name="T21" fmla="*/ 994 h 2163"/>
                        <a:gd name="T22" fmla="*/ 3140 w 3330"/>
                        <a:gd name="T23" fmla="*/ 878 h 2163"/>
                        <a:gd name="T24" fmla="*/ 3069 w 3330"/>
                        <a:gd name="T25" fmla="*/ 769 h 2163"/>
                        <a:gd name="T26" fmla="*/ 3027 w 3330"/>
                        <a:gd name="T27" fmla="*/ 299 h 2163"/>
                        <a:gd name="T28" fmla="*/ 303 w 3330"/>
                        <a:gd name="T29" fmla="*/ 1865 h 2163"/>
                        <a:gd name="T30" fmla="*/ 1952 w 3330"/>
                        <a:gd name="T31" fmla="*/ 1903 h 2163"/>
                        <a:gd name="T32" fmla="*/ 2058 w 3330"/>
                        <a:gd name="T33" fmla="*/ 1965 h 2163"/>
                        <a:gd name="T34" fmla="*/ 2173 w 3330"/>
                        <a:gd name="T35" fmla="*/ 2011 h 2163"/>
                        <a:gd name="T36" fmla="*/ 2294 w 3330"/>
                        <a:gd name="T37" fmla="*/ 2040 h 2163"/>
                        <a:gd name="T38" fmla="*/ 2419 w 3330"/>
                        <a:gd name="T39" fmla="*/ 2049 h 2163"/>
                        <a:gd name="T40" fmla="*/ 2558 w 3330"/>
                        <a:gd name="T41" fmla="*/ 2037 h 2163"/>
                        <a:gd name="T42" fmla="*/ 2692 w 3330"/>
                        <a:gd name="T43" fmla="*/ 2002 h 2163"/>
                        <a:gd name="T44" fmla="*/ 2817 w 3330"/>
                        <a:gd name="T45" fmla="*/ 1945 h 2163"/>
                        <a:gd name="T46" fmla="*/ 3031 w 3330"/>
                        <a:gd name="T47" fmla="*/ 2156 h 2163"/>
                        <a:gd name="T48" fmla="*/ 3041 w 3330"/>
                        <a:gd name="T49" fmla="*/ 2163 h 2163"/>
                        <a:gd name="T50" fmla="*/ 121 w 3330"/>
                        <a:gd name="T51" fmla="*/ 2160 h 2163"/>
                        <a:gd name="T52" fmla="*/ 67 w 3330"/>
                        <a:gd name="T53" fmla="*/ 2138 h 2163"/>
                        <a:gd name="T54" fmla="*/ 26 w 3330"/>
                        <a:gd name="T55" fmla="*/ 2097 h 2163"/>
                        <a:gd name="T56" fmla="*/ 3 w 3330"/>
                        <a:gd name="T57" fmla="*/ 2044 h 2163"/>
                        <a:gd name="T58" fmla="*/ 0 w 3330"/>
                        <a:gd name="T59" fmla="*/ 149 h 2163"/>
                        <a:gd name="T60" fmla="*/ 12 w 3330"/>
                        <a:gd name="T61" fmla="*/ 92 h 2163"/>
                        <a:gd name="T62" fmla="*/ 45 w 3330"/>
                        <a:gd name="T63" fmla="*/ 43 h 2163"/>
                        <a:gd name="T64" fmla="*/ 93 w 3330"/>
                        <a:gd name="T65" fmla="*/ 11 h 2163"/>
                        <a:gd name="T66" fmla="*/ 152 w 3330"/>
                        <a:gd name="T67" fmla="*/ 0 h 216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</a:cxnLst>
                      <a:rect l="0" t="0" r="r" b="b"/>
                      <a:pathLst>
                        <a:path w="3330" h="2163">
                          <a:moveTo>
                            <a:pt x="152" y="0"/>
                          </a:moveTo>
                          <a:lnTo>
                            <a:pt x="3179" y="0"/>
                          </a:lnTo>
                          <a:lnTo>
                            <a:pt x="3210" y="3"/>
                          </a:lnTo>
                          <a:lnTo>
                            <a:pt x="3239" y="11"/>
                          </a:lnTo>
                          <a:lnTo>
                            <a:pt x="3264" y="25"/>
                          </a:lnTo>
                          <a:lnTo>
                            <a:pt x="3286" y="43"/>
                          </a:lnTo>
                          <a:lnTo>
                            <a:pt x="3305" y="65"/>
                          </a:lnTo>
                          <a:lnTo>
                            <a:pt x="3319" y="91"/>
                          </a:lnTo>
                          <a:lnTo>
                            <a:pt x="3327" y="119"/>
                          </a:lnTo>
                          <a:lnTo>
                            <a:pt x="3330" y="149"/>
                          </a:lnTo>
                          <a:lnTo>
                            <a:pt x="3330" y="1841"/>
                          </a:lnTo>
                          <a:lnTo>
                            <a:pt x="3127" y="1640"/>
                          </a:lnTo>
                          <a:lnTo>
                            <a:pt x="3159" y="1579"/>
                          </a:lnTo>
                          <a:lnTo>
                            <a:pt x="3184" y="1516"/>
                          </a:lnTo>
                          <a:lnTo>
                            <a:pt x="3205" y="1452"/>
                          </a:lnTo>
                          <a:lnTo>
                            <a:pt x="3220" y="1384"/>
                          </a:lnTo>
                          <a:lnTo>
                            <a:pt x="3229" y="1317"/>
                          </a:lnTo>
                          <a:lnTo>
                            <a:pt x="3232" y="1249"/>
                          </a:lnTo>
                          <a:lnTo>
                            <a:pt x="3229" y="1183"/>
                          </a:lnTo>
                          <a:lnTo>
                            <a:pt x="3221" y="1119"/>
                          </a:lnTo>
                          <a:lnTo>
                            <a:pt x="3208" y="1056"/>
                          </a:lnTo>
                          <a:lnTo>
                            <a:pt x="3191" y="994"/>
                          </a:lnTo>
                          <a:lnTo>
                            <a:pt x="3167" y="935"/>
                          </a:lnTo>
                          <a:lnTo>
                            <a:pt x="3140" y="878"/>
                          </a:lnTo>
                          <a:lnTo>
                            <a:pt x="3107" y="821"/>
                          </a:lnTo>
                          <a:lnTo>
                            <a:pt x="3069" y="769"/>
                          </a:lnTo>
                          <a:lnTo>
                            <a:pt x="3027" y="719"/>
                          </a:lnTo>
                          <a:lnTo>
                            <a:pt x="3027" y="299"/>
                          </a:lnTo>
                          <a:lnTo>
                            <a:pt x="303" y="299"/>
                          </a:lnTo>
                          <a:lnTo>
                            <a:pt x="303" y="1865"/>
                          </a:lnTo>
                          <a:lnTo>
                            <a:pt x="1902" y="1865"/>
                          </a:lnTo>
                          <a:lnTo>
                            <a:pt x="1952" y="1903"/>
                          </a:lnTo>
                          <a:lnTo>
                            <a:pt x="2004" y="1936"/>
                          </a:lnTo>
                          <a:lnTo>
                            <a:pt x="2058" y="1965"/>
                          </a:lnTo>
                          <a:lnTo>
                            <a:pt x="2114" y="1990"/>
                          </a:lnTo>
                          <a:lnTo>
                            <a:pt x="2173" y="2011"/>
                          </a:lnTo>
                          <a:lnTo>
                            <a:pt x="2233" y="2028"/>
                          </a:lnTo>
                          <a:lnTo>
                            <a:pt x="2294" y="2040"/>
                          </a:lnTo>
                          <a:lnTo>
                            <a:pt x="2356" y="2047"/>
                          </a:lnTo>
                          <a:lnTo>
                            <a:pt x="2419" y="2049"/>
                          </a:lnTo>
                          <a:lnTo>
                            <a:pt x="2490" y="2046"/>
                          </a:lnTo>
                          <a:lnTo>
                            <a:pt x="2558" y="2037"/>
                          </a:lnTo>
                          <a:lnTo>
                            <a:pt x="2625" y="2023"/>
                          </a:lnTo>
                          <a:lnTo>
                            <a:pt x="2692" y="2002"/>
                          </a:lnTo>
                          <a:lnTo>
                            <a:pt x="2756" y="1976"/>
                          </a:lnTo>
                          <a:lnTo>
                            <a:pt x="2817" y="1945"/>
                          </a:lnTo>
                          <a:lnTo>
                            <a:pt x="3027" y="2152"/>
                          </a:lnTo>
                          <a:lnTo>
                            <a:pt x="3031" y="2156"/>
                          </a:lnTo>
                          <a:lnTo>
                            <a:pt x="3037" y="2159"/>
                          </a:lnTo>
                          <a:lnTo>
                            <a:pt x="3041" y="2163"/>
                          </a:lnTo>
                          <a:lnTo>
                            <a:pt x="152" y="2163"/>
                          </a:lnTo>
                          <a:lnTo>
                            <a:pt x="121" y="2160"/>
                          </a:lnTo>
                          <a:lnTo>
                            <a:pt x="93" y="2151"/>
                          </a:lnTo>
                          <a:lnTo>
                            <a:pt x="67" y="2138"/>
                          </a:lnTo>
                          <a:lnTo>
                            <a:pt x="45" y="2119"/>
                          </a:lnTo>
                          <a:lnTo>
                            <a:pt x="26" y="2097"/>
                          </a:lnTo>
                          <a:lnTo>
                            <a:pt x="12" y="2072"/>
                          </a:lnTo>
                          <a:lnTo>
                            <a:pt x="3" y="2044"/>
                          </a:lnTo>
                          <a:lnTo>
                            <a:pt x="0" y="2014"/>
                          </a:lnTo>
                          <a:lnTo>
                            <a:pt x="0" y="149"/>
                          </a:lnTo>
                          <a:lnTo>
                            <a:pt x="3" y="119"/>
                          </a:lnTo>
                          <a:lnTo>
                            <a:pt x="12" y="92"/>
                          </a:lnTo>
                          <a:lnTo>
                            <a:pt x="26" y="65"/>
                          </a:lnTo>
                          <a:lnTo>
                            <a:pt x="45" y="43"/>
                          </a:lnTo>
                          <a:lnTo>
                            <a:pt x="67" y="25"/>
                          </a:lnTo>
                          <a:lnTo>
                            <a:pt x="93" y="11"/>
                          </a:lnTo>
                          <a:lnTo>
                            <a:pt x="121" y="3"/>
                          </a:lnTo>
                          <a:lnTo>
                            <a:pt x="152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70" name="Freeform 29">
                      <a:extLst>
                        <a:ext uri="{FF2B5EF4-FFF2-40B4-BE49-F238E27FC236}">
                          <a16:creationId xmlns:a16="http://schemas.microsoft.com/office/drawing/2014/main" id="{3877955D-E552-49A7-B72F-D7E9B921151D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2868" y="1072"/>
                      <a:ext cx="135" cy="134"/>
                    </a:xfrm>
                    <a:custGeom>
                      <a:avLst/>
                      <a:gdLst>
                        <a:gd name="T0" fmla="*/ 558 w 1492"/>
                        <a:gd name="T1" fmla="*/ 144 h 1469"/>
                        <a:gd name="T2" fmla="*/ 415 w 1492"/>
                        <a:gd name="T3" fmla="*/ 194 h 1469"/>
                        <a:gd name="T4" fmla="*/ 290 w 1492"/>
                        <a:gd name="T5" fmla="*/ 286 h 1469"/>
                        <a:gd name="T6" fmla="*/ 198 w 1492"/>
                        <a:gd name="T7" fmla="*/ 407 h 1469"/>
                        <a:gd name="T8" fmla="*/ 146 w 1492"/>
                        <a:gd name="T9" fmla="*/ 550 h 1469"/>
                        <a:gd name="T10" fmla="*/ 139 w 1492"/>
                        <a:gd name="T11" fmla="*/ 703 h 1469"/>
                        <a:gd name="T12" fmla="*/ 176 w 1492"/>
                        <a:gd name="T13" fmla="*/ 850 h 1469"/>
                        <a:gd name="T14" fmla="*/ 255 w 1492"/>
                        <a:gd name="T15" fmla="*/ 979 h 1469"/>
                        <a:gd name="T16" fmla="*/ 371 w 1492"/>
                        <a:gd name="T17" fmla="*/ 1082 h 1469"/>
                        <a:gd name="T18" fmla="*/ 508 w 1492"/>
                        <a:gd name="T19" fmla="*/ 1147 h 1469"/>
                        <a:gd name="T20" fmla="*/ 661 w 1492"/>
                        <a:gd name="T21" fmla="*/ 1169 h 1469"/>
                        <a:gd name="T22" fmla="*/ 814 w 1492"/>
                        <a:gd name="T23" fmla="*/ 1147 h 1469"/>
                        <a:gd name="T24" fmla="*/ 953 w 1492"/>
                        <a:gd name="T25" fmla="*/ 1082 h 1469"/>
                        <a:gd name="T26" fmla="*/ 1068 w 1492"/>
                        <a:gd name="T27" fmla="*/ 979 h 1469"/>
                        <a:gd name="T28" fmla="*/ 1147 w 1492"/>
                        <a:gd name="T29" fmla="*/ 850 h 1469"/>
                        <a:gd name="T30" fmla="*/ 1185 w 1492"/>
                        <a:gd name="T31" fmla="*/ 703 h 1469"/>
                        <a:gd name="T32" fmla="*/ 1177 w 1492"/>
                        <a:gd name="T33" fmla="*/ 550 h 1469"/>
                        <a:gd name="T34" fmla="*/ 1126 w 1492"/>
                        <a:gd name="T35" fmla="*/ 407 h 1469"/>
                        <a:gd name="T36" fmla="*/ 1034 w 1492"/>
                        <a:gd name="T37" fmla="*/ 286 h 1469"/>
                        <a:gd name="T38" fmla="*/ 909 w 1492"/>
                        <a:gd name="T39" fmla="*/ 194 h 1469"/>
                        <a:gd name="T40" fmla="*/ 765 w 1492"/>
                        <a:gd name="T41" fmla="*/ 144 h 1469"/>
                        <a:gd name="T42" fmla="*/ 661 w 1492"/>
                        <a:gd name="T43" fmla="*/ 0 h 1469"/>
                        <a:gd name="T44" fmla="*/ 834 w 1492"/>
                        <a:gd name="T45" fmla="*/ 22 h 1469"/>
                        <a:gd name="T46" fmla="*/ 992 w 1492"/>
                        <a:gd name="T47" fmla="*/ 87 h 1469"/>
                        <a:gd name="T48" fmla="*/ 1130 w 1492"/>
                        <a:gd name="T49" fmla="*/ 191 h 1469"/>
                        <a:gd name="T50" fmla="*/ 1235 w 1492"/>
                        <a:gd name="T51" fmla="*/ 326 h 1469"/>
                        <a:gd name="T52" fmla="*/ 1300 w 1492"/>
                        <a:gd name="T53" fmla="*/ 482 h 1469"/>
                        <a:gd name="T54" fmla="*/ 1322 w 1492"/>
                        <a:gd name="T55" fmla="*/ 652 h 1469"/>
                        <a:gd name="T56" fmla="*/ 1298 w 1492"/>
                        <a:gd name="T57" fmla="*/ 826 h 1469"/>
                        <a:gd name="T58" fmla="*/ 1229 w 1492"/>
                        <a:gd name="T59" fmla="*/ 986 h 1469"/>
                        <a:gd name="T60" fmla="*/ 1189 w 1492"/>
                        <a:gd name="T61" fmla="*/ 1112 h 1469"/>
                        <a:gd name="T62" fmla="*/ 1233 w 1492"/>
                        <a:gd name="T63" fmla="*/ 1122 h 1469"/>
                        <a:gd name="T64" fmla="*/ 1484 w 1492"/>
                        <a:gd name="T65" fmla="*/ 1370 h 1469"/>
                        <a:gd name="T66" fmla="*/ 1490 w 1492"/>
                        <a:gd name="T67" fmla="*/ 1419 h 1469"/>
                        <a:gd name="T68" fmla="*/ 1458 w 1492"/>
                        <a:gd name="T69" fmla="*/ 1461 h 1469"/>
                        <a:gd name="T70" fmla="*/ 1407 w 1492"/>
                        <a:gd name="T71" fmla="*/ 1467 h 1469"/>
                        <a:gd name="T72" fmla="*/ 1149 w 1492"/>
                        <a:gd name="T73" fmla="*/ 1225 h 1469"/>
                        <a:gd name="T74" fmla="*/ 1130 w 1492"/>
                        <a:gd name="T75" fmla="*/ 1186 h 1469"/>
                        <a:gd name="T76" fmla="*/ 1051 w 1492"/>
                        <a:gd name="T77" fmla="*/ 1177 h 1469"/>
                        <a:gd name="T78" fmla="*/ 895 w 1492"/>
                        <a:gd name="T79" fmla="*/ 1261 h 1469"/>
                        <a:gd name="T80" fmla="*/ 722 w 1492"/>
                        <a:gd name="T81" fmla="*/ 1300 h 1469"/>
                        <a:gd name="T82" fmla="*/ 546 w 1492"/>
                        <a:gd name="T83" fmla="*/ 1293 h 1469"/>
                        <a:gd name="T84" fmla="*/ 383 w 1492"/>
                        <a:gd name="T85" fmla="*/ 1242 h 1469"/>
                        <a:gd name="T86" fmla="*/ 238 w 1492"/>
                        <a:gd name="T87" fmla="*/ 1151 h 1469"/>
                        <a:gd name="T88" fmla="*/ 120 w 1492"/>
                        <a:gd name="T89" fmla="*/ 1024 h 1469"/>
                        <a:gd name="T90" fmla="*/ 40 w 1492"/>
                        <a:gd name="T91" fmla="*/ 875 h 1469"/>
                        <a:gd name="T92" fmla="*/ 4 w 1492"/>
                        <a:gd name="T93" fmla="*/ 709 h 1469"/>
                        <a:gd name="T94" fmla="*/ 11 w 1492"/>
                        <a:gd name="T95" fmla="*/ 537 h 1469"/>
                        <a:gd name="T96" fmla="*/ 63 w 1492"/>
                        <a:gd name="T97" fmla="*/ 376 h 1469"/>
                        <a:gd name="T98" fmla="*/ 155 w 1492"/>
                        <a:gd name="T99" fmla="*/ 233 h 1469"/>
                        <a:gd name="T100" fmla="*/ 283 w 1492"/>
                        <a:gd name="T101" fmla="*/ 117 h 1469"/>
                        <a:gd name="T102" fmla="*/ 435 w 1492"/>
                        <a:gd name="T103" fmla="*/ 39 h 1469"/>
                        <a:gd name="T104" fmla="*/ 603 w 1492"/>
                        <a:gd name="T105" fmla="*/ 2 h 146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</a:cxnLst>
                      <a:rect l="0" t="0" r="r" b="b"/>
                      <a:pathLst>
                        <a:path w="1492" h="1469">
                          <a:moveTo>
                            <a:pt x="661" y="134"/>
                          </a:moveTo>
                          <a:lnTo>
                            <a:pt x="609" y="136"/>
                          </a:lnTo>
                          <a:lnTo>
                            <a:pt x="558" y="144"/>
                          </a:lnTo>
                          <a:lnTo>
                            <a:pt x="508" y="156"/>
                          </a:lnTo>
                          <a:lnTo>
                            <a:pt x="461" y="173"/>
                          </a:lnTo>
                          <a:lnTo>
                            <a:pt x="415" y="194"/>
                          </a:lnTo>
                          <a:lnTo>
                            <a:pt x="371" y="220"/>
                          </a:lnTo>
                          <a:lnTo>
                            <a:pt x="329" y="250"/>
                          </a:lnTo>
                          <a:lnTo>
                            <a:pt x="290" y="286"/>
                          </a:lnTo>
                          <a:lnTo>
                            <a:pt x="255" y="324"/>
                          </a:lnTo>
                          <a:lnTo>
                            <a:pt x="225" y="364"/>
                          </a:lnTo>
                          <a:lnTo>
                            <a:pt x="198" y="407"/>
                          </a:lnTo>
                          <a:lnTo>
                            <a:pt x="176" y="453"/>
                          </a:lnTo>
                          <a:lnTo>
                            <a:pt x="159" y="501"/>
                          </a:lnTo>
                          <a:lnTo>
                            <a:pt x="146" y="550"/>
                          </a:lnTo>
                          <a:lnTo>
                            <a:pt x="139" y="600"/>
                          </a:lnTo>
                          <a:lnTo>
                            <a:pt x="136" y="652"/>
                          </a:lnTo>
                          <a:lnTo>
                            <a:pt x="139" y="703"/>
                          </a:lnTo>
                          <a:lnTo>
                            <a:pt x="146" y="753"/>
                          </a:lnTo>
                          <a:lnTo>
                            <a:pt x="159" y="802"/>
                          </a:lnTo>
                          <a:lnTo>
                            <a:pt x="176" y="850"/>
                          </a:lnTo>
                          <a:lnTo>
                            <a:pt x="198" y="895"/>
                          </a:lnTo>
                          <a:lnTo>
                            <a:pt x="225" y="938"/>
                          </a:lnTo>
                          <a:lnTo>
                            <a:pt x="255" y="979"/>
                          </a:lnTo>
                          <a:lnTo>
                            <a:pt x="290" y="1017"/>
                          </a:lnTo>
                          <a:lnTo>
                            <a:pt x="329" y="1052"/>
                          </a:lnTo>
                          <a:lnTo>
                            <a:pt x="371" y="1082"/>
                          </a:lnTo>
                          <a:lnTo>
                            <a:pt x="415" y="1108"/>
                          </a:lnTo>
                          <a:lnTo>
                            <a:pt x="461" y="1130"/>
                          </a:lnTo>
                          <a:lnTo>
                            <a:pt x="508" y="1147"/>
                          </a:lnTo>
                          <a:lnTo>
                            <a:pt x="558" y="1159"/>
                          </a:lnTo>
                          <a:lnTo>
                            <a:pt x="609" y="1166"/>
                          </a:lnTo>
                          <a:lnTo>
                            <a:pt x="661" y="1169"/>
                          </a:lnTo>
                          <a:lnTo>
                            <a:pt x="713" y="1166"/>
                          </a:lnTo>
                          <a:lnTo>
                            <a:pt x="765" y="1159"/>
                          </a:lnTo>
                          <a:lnTo>
                            <a:pt x="814" y="1147"/>
                          </a:lnTo>
                          <a:lnTo>
                            <a:pt x="863" y="1130"/>
                          </a:lnTo>
                          <a:lnTo>
                            <a:pt x="909" y="1108"/>
                          </a:lnTo>
                          <a:lnTo>
                            <a:pt x="953" y="1082"/>
                          </a:lnTo>
                          <a:lnTo>
                            <a:pt x="995" y="1052"/>
                          </a:lnTo>
                          <a:lnTo>
                            <a:pt x="1034" y="1017"/>
                          </a:lnTo>
                          <a:lnTo>
                            <a:pt x="1068" y="979"/>
                          </a:lnTo>
                          <a:lnTo>
                            <a:pt x="1099" y="938"/>
                          </a:lnTo>
                          <a:lnTo>
                            <a:pt x="1126" y="895"/>
                          </a:lnTo>
                          <a:lnTo>
                            <a:pt x="1147" y="850"/>
                          </a:lnTo>
                          <a:lnTo>
                            <a:pt x="1164" y="802"/>
                          </a:lnTo>
                          <a:lnTo>
                            <a:pt x="1177" y="753"/>
                          </a:lnTo>
                          <a:lnTo>
                            <a:pt x="1185" y="703"/>
                          </a:lnTo>
                          <a:lnTo>
                            <a:pt x="1187" y="652"/>
                          </a:lnTo>
                          <a:lnTo>
                            <a:pt x="1185" y="600"/>
                          </a:lnTo>
                          <a:lnTo>
                            <a:pt x="1177" y="550"/>
                          </a:lnTo>
                          <a:lnTo>
                            <a:pt x="1164" y="501"/>
                          </a:lnTo>
                          <a:lnTo>
                            <a:pt x="1147" y="453"/>
                          </a:lnTo>
                          <a:lnTo>
                            <a:pt x="1126" y="407"/>
                          </a:lnTo>
                          <a:lnTo>
                            <a:pt x="1099" y="364"/>
                          </a:lnTo>
                          <a:lnTo>
                            <a:pt x="1068" y="324"/>
                          </a:lnTo>
                          <a:lnTo>
                            <a:pt x="1034" y="286"/>
                          </a:lnTo>
                          <a:lnTo>
                            <a:pt x="995" y="250"/>
                          </a:lnTo>
                          <a:lnTo>
                            <a:pt x="953" y="220"/>
                          </a:lnTo>
                          <a:lnTo>
                            <a:pt x="909" y="194"/>
                          </a:lnTo>
                          <a:lnTo>
                            <a:pt x="863" y="173"/>
                          </a:lnTo>
                          <a:lnTo>
                            <a:pt x="814" y="156"/>
                          </a:lnTo>
                          <a:lnTo>
                            <a:pt x="765" y="144"/>
                          </a:lnTo>
                          <a:lnTo>
                            <a:pt x="713" y="136"/>
                          </a:lnTo>
                          <a:lnTo>
                            <a:pt x="661" y="134"/>
                          </a:lnTo>
                          <a:close/>
                          <a:moveTo>
                            <a:pt x="661" y="0"/>
                          </a:moveTo>
                          <a:lnTo>
                            <a:pt x="721" y="2"/>
                          </a:lnTo>
                          <a:lnTo>
                            <a:pt x="778" y="10"/>
                          </a:lnTo>
                          <a:lnTo>
                            <a:pt x="834" y="22"/>
                          </a:lnTo>
                          <a:lnTo>
                            <a:pt x="888" y="39"/>
                          </a:lnTo>
                          <a:lnTo>
                            <a:pt x="941" y="60"/>
                          </a:lnTo>
                          <a:lnTo>
                            <a:pt x="992" y="87"/>
                          </a:lnTo>
                          <a:lnTo>
                            <a:pt x="1040" y="117"/>
                          </a:lnTo>
                          <a:lnTo>
                            <a:pt x="1086" y="152"/>
                          </a:lnTo>
                          <a:lnTo>
                            <a:pt x="1130" y="191"/>
                          </a:lnTo>
                          <a:lnTo>
                            <a:pt x="1168" y="233"/>
                          </a:lnTo>
                          <a:lnTo>
                            <a:pt x="1204" y="279"/>
                          </a:lnTo>
                          <a:lnTo>
                            <a:pt x="1235" y="326"/>
                          </a:lnTo>
                          <a:lnTo>
                            <a:pt x="1261" y="376"/>
                          </a:lnTo>
                          <a:lnTo>
                            <a:pt x="1283" y="428"/>
                          </a:lnTo>
                          <a:lnTo>
                            <a:pt x="1300" y="482"/>
                          </a:lnTo>
                          <a:lnTo>
                            <a:pt x="1312" y="537"/>
                          </a:lnTo>
                          <a:lnTo>
                            <a:pt x="1320" y="593"/>
                          </a:lnTo>
                          <a:lnTo>
                            <a:pt x="1322" y="652"/>
                          </a:lnTo>
                          <a:lnTo>
                            <a:pt x="1319" y="711"/>
                          </a:lnTo>
                          <a:lnTo>
                            <a:pt x="1312" y="769"/>
                          </a:lnTo>
                          <a:lnTo>
                            <a:pt x="1298" y="826"/>
                          </a:lnTo>
                          <a:lnTo>
                            <a:pt x="1280" y="882"/>
                          </a:lnTo>
                          <a:lnTo>
                            <a:pt x="1256" y="935"/>
                          </a:lnTo>
                          <a:lnTo>
                            <a:pt x="1229" y="986"/>
                          </a:lnTo>
                          <a:lnTo>
                            <a:pt x="1195" y="1034"/>
                          </a:lnTo>
                          <a:lnTo>
                            <a:pt x="1157" y="1081"/>
                          </a:lnTo>
                          <a:lnTo>
                            <a:pt x="1189" y="1112"/>
                          </a:lnTo>
                          <a:lnTo>
                            <a:pt x="1204" y="1112"/>
                          </a:lnTo>
                          <a:lnTo>
                            <a:pt x="1218" y="1115"/>
                          </a:lnTo>
                          <a:lnTo>
                            <a:pt x="1233" y="1122"/>
                          </a:lnTo>
                          <a:lnTo>
                            <a:pt x="1245" y="1131"/>
                          </a:lnTo>
                          <a:lnTo>
                            <a:pt x="1472" y="1356"/>
                          </a:lnTo>
                          <a:lnTo>
                            <a:pt x="1484" y="1370"/>
                          </a:lnTo>
                          <a:lnTo>
                            <a:pt x="1490" y="1386"/>
                          </a:lnTo>
                          <a:lnTo>
                            <a:pt x="1492" y="1402"/>
                          </a:lnTo>
                          <a:lnTo>
                            <a:pt x="1490" y="1419"/>
                          </a:lnTo>
                          <a:lnTo>
                            <a:pt x="1484" y="1436"/>
                          </a:lnTo>
                          <a:lnTo>
                            <a:pt x="1472" y="1450"/>
                          </a:lnTo>
                          <a:lnTo>
                            <a:pt x="1458" y="1461"/>
                          </a:lnTo>
                          <a:lnTo>
                            <a:pt x="1442" y="1467"/>
                          </a:lnTo>
                          <a:lnTo>
                            <a:pt x="1424" y="1469"/>
                          </a:lnTo>
                          <a:lnTo>
                            <a:pt x="1407" y="1467"/>
                          </a:lnTo>
                          <a:lnTo>
                            <a:pt x="1391" y="1461"/>
                          </a:lnTo>
                          <a:lnTo>
                            <a:pt x="1376" y="1450"/>
                          </a:lnTo>
                          <a:lnTo>
                            <a:pt x="1149" y="1225"/>
                          </a:lnTo>
                          <a:lnTo>
                            <a:pt x="1139" y="1213"/>
                          </a:lnTo>
                          <a:lnTo>
                            <a:pt x="1133" y="1200"/>
                          </a:lnTo>
                          <a:lnTo>
                            <a:pt x="1130" y="1186"/>
                          </a:lnTo>
                          <a:lnTo>
                            <a:pt x="1130" y="1171"/>
                          </a:lnTo>
                          <a:lnTo>
                            <a:pt x="1098" y="1140"/>
                          </a:lnTo>
                          <a:lnTo>
                            <a:pt x="1051" y="1177"/>
                          </a:lnTo>
                          <a:lnTo>
                            <a:pt x="1001" y="1209"/>
                          </a:lnTo>
                          <a:lnTo>
                            <a:pt x="949" y="1238"/>
                          </a:lnTo>
                          <a:lnTo>
                            <a:pt x="895" y="1261"/>
                          </a:lnTo>
                          <a:lnTo>
                            <a:pt x="839" y="1279"/>
                          </a:lnTo>
                          <a:lnTo>
                            <a:pt x="782" y="1292"/>
                          </a:lnTo>
                          <a:lnTo>
                            <a:pt x="722" y="1300"/>
                          </a:lnTo>
                          <a:lnTo>
                            <a:pt x="661" y="1303"/>
                          </a:lnTo>
                          <a:lnTo>
                            <a:pt x="603" y="1300"/>
                          </a:lnTo>
                          <a:lnTo>
                            <a:pt x="546" y="1293"/>
                          </a:lnTo>
                          <a:lnTo>
                            <a:pt x="490" y="1281"/>
                          </a:lnTo>
                          <a:lnTo>
                            <a:pt x="435" y="1264"/>
                          </a:lnTo>
                          <a:lnTo>
                            <a:pt x="383" y="1242"/>
                          </a:lnTo>
                          <a:lnTo>
                            <a:pt x="332" y="1216"/>
                          </a:lnTo>
                          <a:lnTo>
                            <a:pt x="283" y="1185"/>
                          </a:lnTo>
                          <a:lnTo>
                            <a:pt x="238" y="1151"/>
                          </a:lnTo>
                          <a:lnTo>
                            <a:pt x="194" y="1112"/>
                          </a:lnTo>
                          <a:lnTo>
                            <a:pt x="155" y="1070"/>
                          </a:lnTo>
                          <a:lnTo>
                            <a:pt x="120" y="1024"/>
                          </a:lnTo>
                          <a:lnTo>
                            <a:pt x="89" y="976"/>
                          </a:lnTo>
                          <a:lnTo>
                            <a:pt x="63" y="926"/>
                          </a:lnTo>
                          <a:lnTo>
                            <a:pt x="40" y="875"/>
                          </a:lnTo>
                          <a:lnTo>
                            <a:pt x="23" y="820"/>
                          </a:lnTo>
                          <a:lnTo>
                            <a:pt x="11" y="765"/>
                          </a:lnTo>
                          <a:lnTo>
                            <a:pt x="4" y="709"/>
                          </a:lnTo>
                          <a:lnTo>
                            <a:pt x="0" y="652"/>
                          </a:lnTo>
                          <a:lnTo>
                            <a:pt x="4" y="593"/>
                          </a:lnTo>
                          <a:lnTo>
                            <a:pt x="11" y="537"/>
                          </a:lnTo>
                          <a:lnTo>
                            <a:pt x="23" y="482"/>
                          </a:lnTo>
                          <a:lnTo>
                            <a:pt x="40" y="428"/>
                          </a:lnTo>
                          <a:lnTo>
                            <a:pt x="63" y="376"/>
                          </a:lnTo>
                          <a:lnTo>
                            <a:pt x="89" y="326"/>
                          </a:lnTo>
                          <a:lnTo>
                            <a:pt x="120" y="279"/>
                          </a:lnTo>
                          <a:lnTo>
                            <a:pt x="155" y="233"/>
                          </a:lnTo>
                          <a:lnTo>
                            <a:pt x="194" y="191"/>
                          </a:lnTo>
                          <a:lnTo>
                            <a:pt x="238" y="152"/>
                          </a:lnTo>
                          <a:lnTo>
                            <a:pt x="283" y="117"/>
                          </a:lnTo>
                          <a:lnTo>
                            <a:pt x="332" y="87"/>
                          </a:lnTo>
                          <a:lnTo>
                            <a:pt x="383" y="60"/>
                          </a:lnTo>
                          <a:lnTo>
                            <a:pt x="435" y="39"/>
                          </a:lnTo>
                          <a:lnTo>
                            <a:pt x="490" y="22"/>
                          </a:lnTo>
                          <a:lnTo>
                            <a:pt x="546" y="10"/>
                          </a:lnTo>
                          <a:lnTo>
                            <a:pt x="603" y="2"/>
                          </a:lnTo>
                          <a:lnTo>
                            <a:pt x="661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71" name="Group 70">
                    <a:extLst>
                      <a:ext uri="{FF2B5EF4-FFF2-40B4-BE49-F238E27FC236}">
                        <a16:creationId xmlns:a16="http://schemas.microsoft.com/office/drawing/2014/main" id="{99ECB1A6-569B-43E0-9776-D742B8B4B220}"/>
                      </a:ext>
                    </a:extLst>
                  </p:cNvPr>
                  <p:cNvGrpSpPr/>
                  <p:nvPr/>
                </p:nvGrpSpPr>
                <p:grpSpPr>
                  <a:xfrm>
                    <a:off x="7469659" y="3554478"/>
                    <a:ext cx="602113" cy="500435"/>
                    <a:chOff x="2873674" y="1885598"/>
                    <a:chExt cx="1114729" cy="926488"/>
                  </a:xfrm>
                  <a:solidFill>
                    <a:schemeClr val="accent2"/>
                  </a:solidFill>
                </p:grpSpPr>
                <p:grpSp>
                  <p:nvGrpSpPr>
                    <p:cNvPr id="72" name="Group 71">
                      <a:extLst>
                        <a:ext uri="{FF2B5EF4-FFF2-40B4-BE49-F238E27FC236}">
                          <a16:creationId xmlns:a16="http://schemas.microsoft.com/office/drawing/2014/main" id="{B96939C2-DD9B-428B-8157-864AE6BD22C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21215" y="2008652"/>
                      <a:ext cx="423219" cy="401383"/>
                      <a:chOff x="5182505" y="1293795"/>
                      <a:chExt cx="1235180" cy="1171446"/>
                    </a:xfrm>
                    <a:grpFill/>
                  </p:grpSpPr>
                  <p:sp>
                    <p:nvSpPr>
                      <p:cNvPr id="76" name="Freeform 60">
                        <a:extLst>
                          <a:ext uri="{FF2B5EF4-FFF2-40B4-BE49-F238E27FC236}">
                            <a16:creationId xmlns:a16="http://schemas.microsoft.com/office/drawing/2014/main" id="{2B36F14B-2C42-4239-AFF5-7105982A8168}"/>
                          </a:ext>
                        </a:extLst>
                      </p:cNvPr>
                      <p:cNvSpPr/>
                      <p:nvPr/>
                    </p:nvSpPr>
                    <p:spPr>
                      <a:xfrm rot="2707858">
                        <a:off x="5870929" y="1323898"/>
                        <a:ext cx="308306" cy="785206"/>
                      </a:xfrm>
                      <a:custGeom>
                        <a:avLst/>
                        <a:gdLst>
                          <a:gd name="connsiteX0" fmla="*/ 184761 w 308306"/>
                          <a:gd name="connsiteY0" fmla="*/ 86585 h 785206"/>
                          <a:gd name="connsiteX1" fmla="*/ 175301 w 308306"/>
                          <a:gd name="connsiteY1" fmla="*/ 110282 h 785206"/>
                          <a:gd name="connsiteX2" fmla="*/ 181661 w 308306"/>
                          <a:gd name="connsiteY2" fmla="*/ 602743 h 785206"/>
                          <a:gd name="connsiteX3" fmla="*/ 215426 w 308306"/>
                          <a:gd name="connsiteY3" fmla="*/ 635648 h 785206"/>
                          <a:gd name="connsiteX4" fmla="*/ 215425 w 308306"/>
                          <a:gd name="connsiteY4" fmla="*/ 635649 h 785206"/>
                          <a:gd name="connsiteX5" fmla="*/ 248330 w 308306"/>
                          <a:gd name="connsiteY5" fmla="*/ 601883 h 785206"/>
                          <a:gd name="connsiteX6" fmla="*/ 241972 w 308306"/>
                          <a:gd name="connsiteY6" fmla="*/ 109421 h 785206"/>
                          <a:gd name="connsiteX7" fmla="*/ 208206 w 308306"/>
                          <a:gd name="connsiteY7" fmla="*/ 76517 h 785206"/>
                          <a:gd name="connsiteX8" fmla="*/ 184761 w 308306"/>
                          <a:gd name="connsiteY8" fmla="*/ 86585 h 785206"/>
                          <a:gd name="connsiteX9" fmla="*/ 70238 w 308306"/>
                          <a:gd name="connsiteY9" fmla="*/ 105054 h 785206"/>
                          <a:gd name="connsiteX10" fmla="*/ 60779 w 308306"/>
                          <a:gd name="connsiteY10" fmla="*/ 128752 h 785206"/>
                          <a:gd name="connsiteX11" fmla="*/ 67138 w 308306"/>
                          <a:gd name="connsiteY11" fmla="*/ 621213 h 785206"/>
                          <a:gd name="connsiteX12" fmla="*/ 100904 w 308306"/>
                          <a:gd name="connsiteY12" fmla="*/ 654117 h 785206"/>
                          <a:gd name="connsiteX13" fmla="*/ 100903 w 308306"/>
                          <a:gd name="connsiteY13" fmla="*/ 654118 h 785206"/>
                          <a:gd name="connsiteX14" fmla="*/ 133807 w 308306"/>
                          <a:gd name="connsiteY14" fmla="*/ 620353 h 785206"/>
                          <a:gd name="connsiteX15" fmla="*/ 127449 w 308306"/>
                          <a:gd name="connsiteY15" fmla="*/ 127891 h 785206"/>
                          <a:gd name="connsiteX16" fmla="*/ 93683 w 308306"/>
                          <a:gd name="connsiteY16" fmla="*/ 94986 h 785206"/>
                          <a:gd name="connsiteX17" fmla="*/ 70238 w 308306"/>
                          <a:gd name="connsiteY17" fmla="*/ 105054 h 785206"/>
                          <a:gd name="connsiteX18" fmla="*/ 45151 w 308306"/>
                          <a:gd name="connsiteY18" fmla="*/ 45150 h 785206"/>
                          <a:gd name="connsiteX19" fmla="*/ 154153 w 308306"/>
                          <a:gd name="connsiteY19" fmla="*/ 0 h 785206"/>
                          <a:gd name="connsiteX20" fmla="*/ 308306 w 308306"/>
                          <a:gd name="connsiteY20" fmla="*/ 154153 h 785206"/>
                          <a:gd name="connsiteX21" fmla="*/ 308306 w 308306"/>
                          <a:gd name="connsiteY21" fmla="*/ 785206 h 785206"/>
                          <a:gd name="connsiteX22" fmla="*/ 0 w 308306"/>
                          <a:gd name="connsiteY22" fmla="*/ 785206 h 785206"/>
                          <a:gd name="connsiteX23" fmla="*/ 0 w 308306"/>
                          <a:gd name="connsiteY23" fmla="*/ 154153 h 785206"/>
                          <a:gd name="connsiteX24" fmla="*/ 45151 w 308306"/>
                          <a:gd name="connsiteY24" fmla="*/ 45150 h 78520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</a:cxnLst>
                        <a:rect l="l" t="t" r="r" b="b"/>
                        <a:pathLst>
                          <a:path w="308306" h="785206">
                            <a:moveTo>
                              <a:pt x="184761" y="86585"/>
                            </a:moveTo>
                            <a:cubicBezTo>
                              <a:pt x="178806" y="92695"/>
                              <a:pt x="175183" y="101077"/>
                              <a:pt x="175301" y="110282"/>
                            </a:cubicBezTo>
                            <a:lnTo>
                              <a:pt x="181661" y="602743"/>
                            </a:lnTo>
                            <a:cubicBezTo>
                              <a:pt x="181899" y="621154"/>
                              <a:pt x="197016" y="635886"/>
                              <a:pt x="215426" y="635648"/>
                            </a:cubicBezTo>
                            <a:lnTo>
                              <a:pt x="215425" y="635649"/>
                            </a:lnTo>
                            <a:cubicBezTo>
                              <a:pt x="233836" y="635411"/>
                              <a:pt x="248568" y="620294"/>
                              <a:pt x="248330" y="601883"/>
                            </a:cubicBezTo>
                            <a:cubicBezTo>
                              <a:pt x="246211" y="437729"/>
                              <a:pt x="244092" y="273576"/>
                              <a:pt x="241972" y="109421"/>
                            </a:cubicBezTo>
                            <a:cubicBezTo>
                              <a:pt x="241734" y="91011"/>
                              <a:pt x="226617" y="76279"/>
                              <a:pt x="208206" y="76517"/>
                            </a:cubicBezTo>
                            <a:cubicBezTo>
                              <a:pt x="199001" y="76636"/>
                              <a:pt x="190715" y="80474"/>
                              <a:pt x="184761" y="86585"/>
                            </a:cubicBezTo>
                            <a:close/>
                            <a:moveTo>
                              <a:pt x="70238" y="105054"/>
                            </a:moveTo>
                            <a:cubicBezTo>
                              <a:pt x="64283" y="111164"/>
                              <a:pt x="60660" y="119546"/>
                              <a:pt x="60779" y="128752"/>
                            </a:cubicBezTo>
                            <a:lnTo>
                              <a:pt x="67138" y="621213"/>
                            </a:lnTo>
                            <a:cubicBezTo>
                              <a:pt x="67376" y="639623"/>
                              <a:pt x="82493" y="654355"/>
                              <a:pt x="100904" y="654117"/>
                            </a:cubicBezTo>
                            <a:lnTo>
                              <a:pt x="100903" y="654118"/>
                            </a:lnTo>
                            <a:cubicBezTo>
                              <a:pt x="119313" y="653880"/>
                              <a:pt x="134045" y="638763"/>
                              <a:pt x="133807" y="620353"/>
                            </a:cubicBezTo>
                            <a:cubicBezTo>
                              <a:pt x="131688" y="456198"/>
                              <a:pt x="129569" y="292045"/>
                              <a:pt x="127449" y="127891"/>
                            </a:cubicBezTo>
                            <a:cubicBezTo>
                              <a:pt x="127211" y="109480"/>
                              <a:pt x="112094" y="94748"/>
                              <a:pt x="93683" y="94986"/>
                            </a:cubicBezTo>
                            <a:cubicBezTo>
                              <a:pt x="84478" y="95105"/>
                              <a:pt x="76192" y="98943"/>
                              <a:pt x="70238" y="105054"/>
                            </a:cubicBezTo>
                            <a:close/>
                            <a:moveTo>
                              <a:pt x="45151" y="45150"/>
                            </a:moveTo>
                            <a:cubicBezTo>
                              <a:pt x="73047" y="17254"/>
                              <a:pt x="111585" y="0"/>
                              <a:pt x="154153" y="0"/>
                            </a:cubicBezTo>
                            <a:cubicBezTo>
                              <a:pt x="239289" y="0"/>
                              <a:pt x="308306" y="69017"/>
                              <a:pt x="308306" y="154153"/>
                            </a:cubicBezTo>
                            <a:lnTo>
                              <a:pt x="308306" y="785206"/>
                            </a:lnTo>
                            <a:lnTo>
                              <a:pt x="0" y="785206"/>
                            </a:lnTo>
                            <a:lnTo>
                              <a:pt x="0" y="154153"/>
                            </a:lnTo>
                            <a:cubicBezTo>
                              <a:pt x="0" y="111585"/>
                              <a:pt x="17254" y="73047"/>
                              <a:pt x="45151" y="45150"/>
                            </a:cubicBez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77" name="Freeform 61">
                        <a:extLst>
                          <a:ext uri="{FF2B5EF4-FFF2-40B4-BE49-F238E27FC236}">
                            <a16:creationId xmlns:a16="http://schemas.microsoft.com/office/drawing/2014/main" id="{519A973A-DF3C-44E3-A54D-F0F0C15882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8281" y="1988104"/>
                        <a:ext cx="474755" cy="446308"/>
                      </a:xfrm>
                      <a:custGeom>
                        <a:avLst/>
                        <a:gdLst>
                          <a:gd name="connsiteX0" fmla="*/ 404279 w 462847"/>
                          <a:gd name="connsiteY0" fmla="*/ 16 h 446445"/>
                          <a:gd name="connsiteX1" fmla="*/ 424630 w 462847"/>
                          <a:gd name="connsiteY1" fmla="*/ 9260 h 446445"/>
                          <a:gd name="connsiteX2" fmla="*/ 454977 w 462847"/>
                          <a:gd name="connsiteY2" fmla="*/ 41723 h 446445"/>
                          <a:gd name="connsiteX3" fmla="*/ 453587 w 462847"/>
                          <a:gd name="connsiteY3" fmla="*/ 83000 h 446445"/>
                          <a:gd name="connsiteX4" fmla="*/ 309592 w 462847"/>
                          <a:gd name="connsiteY4" fmla="*/ 217611 h 446445"/>
                          <a:gd name="connsiteX5" fmla="*/ 311425 w 462847"/>
                          <a:gd name="connsiteY5" fmla="*/ 225559 h 446445"/>
                          <a:gd name="connsiteX6" fmla="*/ 288132 w 462847"/>
                          <a:gd name="connsiteY6" fmla="*/ 303656 h 446445"/>
                          <a:gd name="connsiteX7" fmla="*/ 59532 w 462847"/>
                          <a:gd name="connsiteY7" fmla="*/ 446445 h 446445"/>
                          <a:gd name="connsiteX8" fmla="*/ 0 w 462847"/>
                          <a:gd name="connsiteY8" fmla="*/ 391677 h 446445"/>
                          <a:gd name="connsiteX9" fmla="*/ 150021 w 462847"/>
                          <a:gd name="connsiteY9" fmla="*/ 148876 h 446445"/>
                          <a:gd name="connsiteX10" fmla="*/ 228528 w 462847"/>
                          <a:gd name="connsiteY10" fmla="*/ 142588 h 446445"/>
                          <a:gd name="connsiteX11" fmla="*/ 236625 w 462847"/>
                          <a:gd name="connsiteY11" fmla="*/ 145035 h 446445"/>
                          <a:gd name="connsiteX12" fmla="*/ 383352 w 462847"/>
                          <a:gd name="connsiteY12" fmla="*/ 7869 h 446445"/>
                          <a:gd name="connsiteX13" fmla="*/ 404279 w 462847"/>
                          <a:gd name="connsiteY13" fmla="*/ 16 h 446445"/>
                          <a:gd name="connsiteX0" fmla="*/ 404279 w 462847"/>
                          <a:gd name="connsiteY0" fmla="*/ 16 h 446445"/>
                          <a:gd name="connsiteX1" fmla="*/ 424630 w 462847"/>
                          <a:gd name="connsiteY1" fmla="*/ 9260 h 446445"/>
                          <a:gd name="connsiteX2" fmla="*/ 454977 w 462847"/>
                          <a:gd name="connsiteY2" fmla="*/ 41723 h 446445"/>
                          <a:gd name="connsiteX3" fmla="*/ 453587 w 462847"/>
                          <a:gd name="connsiteY3" fmla="*/ 83000 h 446445"/>
                          <a:gd name="connsiteX4" fmla="*/ 309592 w 462847"/>
                          <a:gd name="connsiteY4" fmla="*/ 217611 h 446445"/>
                          <a:gd name="connsiteX5" fmla="*/ 311425 w 462847"/>
                          <a:gd name="connsiteY5" fmla="*/ 225559 h 446445"/>
                          <a:gd name="connsiteX6" fmla="*/ 288132 w 462847"/>
                          <a:gd name="connsiteY6" fmla="*/ 303656 h 446445"/>
                          <a:gd name="connsiteX7" fmla="*/ 59532 w 462847"/>
                          <a:gd name="connsiteY7" fmla="*/ 446445 h 446445"/>
                          <a:gd name="connsiteX8" fmla="*/ 0 w 462847"/>
                          <a:gd name="connsiteY8" fmla="*/ 391677 h 446445"/>
                          <a:gd name="connsiteX9" fmla="*/ 150021 w 462847"/>
                          <a:gd name="connsiteY9" fmla="*/ 148876 h 446445"/>
                          <a:gd name="connsiteX10" fmla="*/ 236625 w 462847"/>
                          <a:gd name="connsiteY10" fmla="*/ 145035 h 446445"/>
                          <a:gd name="connsiteX11" fmla="*/ 383352 w 462847"/>
                          <a:gd name="connsiteY11" fmla="*/ 7869 h 446445"/>
                          <a:gd name="connsiteX12" fmla="*/ 404279 w 462847"/>
                          <a:gd name="connsiteY12" fmla="*/ 16 h 446445"/>
                          <a:gd name="connsiteX0" fmla="*/ 404279 w 462847"/>
                          <a:gd name="connsiteY0" fmla="*/ 16 h 446445"/>
                          <a:gd name="connsiteX1" fmla="*/ 424630 w 462847"/>
                          <a:gd name="connsiteY1" fmla="*/ 9260 h 446445"/>
                          <a:gd name="connsiteX2" fmla="*/ 454977 w 462847"/>
                          <a:gd name="connsiteY2" fmla="*/ 41723 h 446445"/>
                          <a:gd name="connsiteX3" fmla="*/ 453587 w 462847"/>
                          <a:gd name="connsiteY3" fmla="*/ 83000 h 446445"/>
                          <a:gd name="connsiteX4" fmla="*/ 309592 w 462847"/>
                          <a:gd name="connsiteY4" fmla="*/ 217611 h 446445"/>
                          <a:gd name="connsiteX5" fmla="*/ 311425 w 462847"/>
                          <a:gd name="connsiteY5" fmla="*/ 225559 h 446445"/>
                          <a:gd name="connsiteX6" fmla="*/ 288132 w 462847"/>
                          <a:gd name="connsiteY6" fmla="*/ 303656 h 446445"/>
                          <a:gd name="connsiteX7" fmla="*/ 59532 w 462847"/>
                          <a:gd name="connsiteY7" fmla="*/ 446445 h 446445"/>
                          <a:gd name="connsiteX8" fmla="*/ 0 w 462847"/>
                          <a:gd name="connsiteY8" fmla="*/ 391677 h 446445"/>
                          <a:gd name="connsiteX9" fmla="*/ 150021 w 462847"/>
                          <a:gd name="connsiteY9" fmla="*/ 148876 h 446445"/>
                          <a:gd name="connsiteX10" fmla="*/ 236625 w 462847"/>
                          <a:gd name="connsiteY10" fmla="*/ 145035 h 446445"/>
                          <a:gd name="connsiteX11" fmla="*/ 383352 w 462847"/>
                          <a:gd name="connsiteY11" fmla="*/ 7869 h 446445"/>
                          <a:gd name="connsiteX12" fmla="*/ 404279 w 462847"/>
                          <a:gd name="connsiteY12" fmla="*/ 16 h 446445"/>
                          <a:gd name="connsiteX0" fmla="*/ 404279 w 462847"/>
                          <a:gd name="connsiteY0" fmla="*/ 16 h 446445"/>
                          <a:gd name="connsiteX1" fmla="*/ 424630 w 462847"/>
                          <a:gd name="connsiteY1" fmla="*/ 9260 h 446445"/>
                          <a:gd name="connsiteX2" fmla="*/ 454977 w 462847"/>
                          <a:gd name="connsiteY2" fmla="*/ 41723 h 446445"/>
                          <a:gd name="connsiteX3" fmla="*/ 453587 w 462847"/>
                          <a:gd name="connsiteY3" fmla="*/ 83000 h 446445"/>
                          <a:gd name="connsiteX4" fmla="*/ 309592 w 462847"/>
                          <a:gd name="connsiteY4" fmla="*/ 217611 h 446445"/>
                          <a:gd name="connsiteX5" fmla="*/ 311425 w 462847"/>
                          <a:gd name="connsiteY5" fmla="*/ 225559 h 446445"/>
                          <a:gd name="connsiteX6" fmla="*/ 288132 w 462847"/>
                          <a:gd name="connsiteY6" fmla="*/ 303656 h 446445"/>
                          <a:gd name="connsiteX7" fmla="*/ 59532 w 462847"/>
                          <a:gd name="connsiteY7" fmla="*/ 446445 h 446445"/>
                          <a:gd name="connsiteX8" fmla="*/ 0 w 462847"/>
                          <a:gd name="connsiteY8" fmla="*/ 391677 h 446445"/>
                          <a:gd name="connsiteX9" fmla="*/ 150021 w 462847"/>
                          <a:gd name="connsiteY9" fmla="*/ 148876 h 446445"/>
                          <a:gd name="connsiteX10" fmla="*/ 236625 w 462847"/>
                          <a:gd name="connsiteY10" fmla="*/ 145035 h 446445"/>
                          <a:gd name="connsiteX11" fmla="*/ 383352 w 462847"/>
                          <a:gd name="connsiteY11" fmla="*/ 7869 h 446445"/>
                          <a:gd name="connsiteX12" fmla="*/ 404279 w 462847"/>
                          <a:gd name="connsiteY12" fmla="*/ 16 h 446445"/>
                          <a:gd name="connsiteX0" fmla="*/ 404279 w 462847"/>
                          <a:gd name="connsiteY0" fmla="*/ 16 h 446445"/>
                          <a:gd name="connsiteX1" fmla="*/ 424630 w 462847"/>
                          <a:gd name="connsiteY1" fmla="*/ 9260 h 446445"/>
                          <a:gd name="connsiteX2" fmla="*/ 454977 w 462847"/>
                          <a:gd name="connsiteY2" fmla="*/ 41723 h 446445"/>
                          <a:gd name="connsiteX3" fmla="*/ 453587 w 462847"/>
                          <a:gd name="connsiteY3" fmla="*/ 83000 h 446445"/>
                          <a:gd name="connsiteX4" fmla="*/ 309592 w 462847"/>
                          <a:gd name="connsiteY4" fmla="*/ 217611 h 446445"/>
                          <a:gd name="connsiteX5" fmla="*/ 288132 w 462847"/>
                          <a:gd name="connsiteY5" fmla="*/ 303656 h 446445"/>
                          <a:gd name="connsiteX6" fmla="*/ 59532 w 462847"/>
                          <a:gd name="connsiteY6" fmla="*/ 446445 h 446445"/>
                          <a:gd name="connsiteX7" fmla="*/ 0 w 462847"/>
                          <a:gd name="connsiteY7" fmla="*/ 391677 h 446445"/>
                          <a:gd name="connsiteX8" fmla="*/ 150021 w 462847"/>
                          <a:gd name="connsiteY8" fmla="*/ 148876 h 446445"/>
                          <a:gd name="connsiteX9" fmla="*/ 236625 w 462847"/>
                          <a:gd name="connsiteY9" fmla="*/ 145035 h 446445"/>
                          <a:gd name="connsiteX10" fmla="*/ 383352 w 462847"/>
                          <a:gd name="connsiteY10" fmla="*/ 7869 h 446445"/>
                          <a:gd name="connsiteX11" fmla="*/ 404279 w 462847"/>
                          <a:gd name="connsiteY11" fmla="*/ 16 h 446445"/>
                          <a:gd name="connsiteX0" fmla="*/ 404279 w 462847"/>
                          <a:gd name="connsiteY0" fmla="*/ 16 h 446445"/>
                          <a:gd name="connsiteX1" fmla="*/ 424630 w 462847"/>
                          <a:gd name="connsiteY1" fmla="*/ 9260 h 446445"/>
                          <a:gd name="connsiteX2" fmla="*/ 454977 w 462847"/>
                          <a:gd name="connsiteY2" fmla="*/ 41723 h 446445"/>
                          <a:gd name="connsiteX3" fmla="*/ 453587 w 462847"/>
                          <a:gd name="connsiteY3" fmla="*/ 83000 h 446445"/>
                          <a:gd name="connsiteX4" fmla="*/ 309592 w 462847"/>
                          <a:gd name="connsiteY4" fmla="*/ 217611 h 446445"/>
                          <a:gd name="connsiteX5" fmla="*/ 288132 w 462847"/>
                          <a:gd name="connsiteY5" fmla="*/ 303656 h 446445"/>
                          <a:gd name="connsiteX6" fmla="*/ 59532 w 462847"/>
                          <a:gd name="connsiteY6" fmla="*/ 446445 h 446445"/>
                          <a:gd name="connsiteX7" fmla="*/ 0 w 462847"/>
                          <a:gd name="connsiteY7" fmla="*/ 391677 h 446445"/>
                          <a:gd name="connsiteX8" fmla="*/ 150021 w 462847"/>
                          <a:gd name="connsiteY8" fmla="*/ 148876 h 446445"/>
                          <a:gd name="connsiteX9" fmla="*/ 236625 w 462847"/>
                          <a:gd name="connsiteY9" fmla="*/ 145035 h 446445"/>
                          <a:gd name="connsiteX10" fmla="*/ 383352 w 462847"/>
                          <a:gd name="connsiteY10" fmla="*/ 7869 h 446445"/>
                          <a:gd name="connsiteX11" fmla="*/ 404279 w 462847"/>
                          <a:gd name="connsiteY11" fmla="*/ 16 h 446445"/>
                          <a:gd name="connsiteX0" fmla="*/ 404279 w 462847"/>
                          <a:gd name="connsiteY0" fmla="*/ 16 h 446445"/>
                          <a:gd name="connsiteX1" fmla="*/ 424630 w 462847"/>
                          <a:gd name="connsiteY1" fmla="*/ 9260 h 446445"/>
                          <a:gd name="connsiteX2" fmla="*/ 454977 w 462847"/>
                          <a:gd name="connsiteY2" fmla="*/ 41723 h 446445"/>
                          <a:gd name="connsiteX3" fmla="*/ 453587 w 462847"/>
                          <a:gd name="connsiteY3" fmla="*/ 83000 h 446445"/>
                          <a:gd name="connsiteX4" fmla="*/ 309592 w 462847"/>
                          <a:gd name="connsiteY4" fmla="*/ 217611 h 446445"/>
                          <a:gd name="connsiteX5" fmla="*/ 288132 w 462847"/>
                          <a:gd name="connsiteY5" fmla="*/ 303656 h 446445"/>
                          <a:gd name="connsiteX6" fmla="*/ 59532 w 462847"/>
                          <a:gd name="connsiteY6" fmla="*/ 446445 h 446445"/>
                          <a:gd name="connsiteX7" fmla="*/ 0 w 462847"/>
                          <a:gd name="connsiteY7" fmla="*/ 391677 h 446445"/>
                          <a:gd name="connsiteX8" fmla="*/ 150021 w 462847"/>
                          <a:gd name="connsiteY8" fmla="*/ 148876 h 446445"/>
                          <a:gd name="connsiteX9" fmla="*/ 236625 w 462847"/>
                          <a:gd name="connsiteY9" fmla="*/ 145035 h 446445"/>
                          <a:gd name="connsiteX10" fmla="*/ 383352 w 462847"/>
                          <a:gd name="connsiteY10" fmla="*/ 7869 h 446445"/>
                          <a:gd name="connsiteX11" fmla="*/ 404279 w 462847"/>
                          <a:gd name="connsiteY11" fmla="*/ 16 h 446445"/>
                          <a:gd name="connsiteX0" fmla="*/ 404279 w 462847"/>
                          <a:gd name="connsiteY0" fmla="*/ 16 h 446445"/>
                          <a:gd name="connsiteX1" fmla="*/ 424630 w 462847"/>
                          <a:gd name="connsiteY1" fmla="*/ 9260 h 446445"/>
                          <a:gd name="connsiteX2" fmla="*/ 454977 w 462847"/>
                          <a:gd name="connsiteY2" fmla="*/ 41723 h 446445"/>
                          <a:gd name="connsiteX3" fmla="*/ 453587 w 462847"/>
                          <a:gd name="connsiteY3" fmla="*/ 83000 h 446445"/>
                          <a:gd name="connsiteX4" fmla="*/ 309592 w 462847"/>
                          <a:gd name="connsiteY4" fmla="*/ 217611 h 446445"/>
                          <a:gd name="connsiteX5" fmla="*/ 288132 w 462847"/>
                          <a:gd name="connsiteY5" fmla="*/ 303656 h 446445"/>
                          <a:gd name="connsiteX6" fmla="*/ 69057 w 462847"/>
                          <a:gd name="connsiteY6" fmla="*/ 446445 h 446445"/>
                          <a:gd name="connsiteX7" fmla="*/ 0 w 462847"/>
                          <a:gd name="connsiteY7" fmla="*/ 391677 h 446445"/>
                          <a:gd name="connsiteX8" fmla="*/ 150021 w 462847"/>
                          <a:gd name="connsiteY8" fmla="*/ 148876 h 446445"/>
                          <a:gd name="connsiteX9" fmla="*/ 236625 w 462847"/>
                          <a:gd name="connsiteY9" fmla="*/ 145035 h 446445"/>
                          <a:gd name="connsiteX10" fmla="*/ 383352 w 462847"/>
                          <a:gd name="connsiteY10" fmla="*/ 7869 h 446445"/>
                          <a:gd name="connsiteX11" fmla="*/ 404279 w 462847"/>
                          <a:gd name="connsiteY11" fmla="*/ 16 h 446445"/>
                          <a:gd name="connsiteX0" fmla="*/ 406660 w 465228"/>
                          <a:gd name="connsiteY0" fmla="*/ 16 h 446445"/>
                          <a:gd name="connsiteX1" fmla="*/ 427011 w 465228"/>
                          <a:gd name="connsiteY1" fmla="*/ 9260 h 446445"/>
                          <a:gd name="connsiteX2" fmla="*/ 457358 w 465228"/>
                          <a:gd name="connsiteY2" fmla="*/ 41723 h 446445"/>
                          <a:gd name="connsiteX3" fmla="*/ 455968 w 465228"/>
                          <a:gd name="connsiteY3" fmla="*/ 83000 h 446445"/>
                          <a:gd name="connsiteX4" fmla="*/ 311973 w 465228"/>
                          <a:gd name="connsiteY4" fmla="*/ 217611 h 446445"/>
                          <a:gd name="connsiteX5" fmla="*/ 290513 w 465228"/>
                          <a:gd name="connsiteY5" fmla="*/ 303656 h 446445"/>
                          <a:gd name="connsiteX6" fmla="*/ 71438 w 465228"/>
                          <a:gd name="connsiteY6" fmla="*/ 446445 h 446445"/>
                          <a:gd name="connsiteX7" fmla="*/ 0 w 465228"/>
                          <a:gd name="connsiteY7" fmla="*/ 389296 h 446445"/>
                          <a:gd name="connsiteX8" fmla="*/ 152402 w 465228"/>
                          <a:gd name="connsiteY8" fmla="*/ 148876 h 446445"/>
                          <a:gd name="connsiteX9" fmla="*/ 239006 w 465228"/>
                          <a:gd name="connsiteY9" fmla="*/ 145035 h 446445"/>
                          <a:gd name="connsiteX10" fmla="*/ 385733 w 465228"/>
                          <a:gd name="connsiteY10" fmla="*/ 7869 h 446445"/>
                          <a:gd name="connsiteX11" fmla="*/ 406660 w 465228"/>
                          <a:gd name="connsiteY11" fmla="*/ 16 h 446445"/>
                          <a:gd name="connsiteX0" fmla="*/ 406660 w 465228"/>
                          <a:gd name="connsiteY0" fmla="*/ 16 h 446445"/>
                          <a:gd name="connsiteX1" fmla="*/ 427011 w 465228"/>
                          <a:gd name="connsiteY1" fmla="*/ 9260 h 446445"/>
                          <a:gd name="connsiteX2" fmla="*/ 457358 w 465228"/>
                          <a:gd name="connsiteY2" fmla="*/ 41723 h 446445"/>
                          <a:gd name="connsiteX3" fmla="*/ 455968 w 465228"/>
                          <a:gd name="connsiteY3" fmla="*/ 83000 h 446445"/>
                          <a:gd name="connsiteX4" fmla="*/ 311973 w 465228"/>
                          <a:gd name="connsiteY4" fmla="*/ 217611 h 446445"/>
                          <a:gd name="connsiteX5" fmla="*/ 290513 w 465228"/>
                          <a:gd name="connsiteY5" fmla="*/ 303656 h 446445"/>
                          <a:gd name="connsiteX6" fmla="*/ 71438 w 465228"/>
                          <a:gd name="connsiteY6" fmla="*/ 446445 h 446445"/>
                          <a:gd name="connsiteX7" fmla="*/ 0 w 465228"/>
                          <a:gd name="connsiteY7" fmla="*/ 389296 h 446445"/>
                          <a:gd name="connsiteX8" fmla="*/ 152402 w 465228"/>
                          <a:gd name="connsiteY8" fmla="*/ 148876 h 446445"/>
                          <a:gd name="connsiteX9" fmla="*/ 239006 w 465228"/>
                          <a:gd name="connsiteY9" fmla="*/ 145035 h 446445"/>
                          <a:gd name="connsiteX10" fmla="*/ 385733 w 465228"/>
                          <a:gd name="connsiteY10" fmla="*/ 7869 h 446445"/>
                          <a:gd name="connsiteX11" fmla="*/ 406660 w 465228"/>
                          <a:gd name="connsiteY11" fmla="*/ 16 h 446445"/>
                          <a:gd name="connsiteX0" fmla="*/ 406660 w 465228"/>
                          <a:gd name="connsiteY0" fmla="*/ 0 h 446429"/>
                          <a:gd name="connsiteX1" fmla="*/ 427011 w 465228"/>
                          <a:gd name="connsiteY1" fmla="*/ 9244 h 446429"/>
                          <a:gd name="connsiteX2" fmla="*/ 457358 w 465228"/>
                          <a:gd name="connsiteY2" fmla="*/ 41707 h 446429"/>
                          <a:gd name="connsiteX3" fmla="*/ 455968 w 465228"/>
                          <a:gd name="connsiteY3" fmla="*/ 82984 h 446429"/>
                          <a:gd name="connsiteX4" fmla="*/ 311973 w 465228"/>
                          <a:gd name="connsiteY4" fmla="*/ 217595 h 446429"/>
                          <a:gd name="connsiteX5" fmla="*/ 290513 w 465228"/>
                          <a:gd name="connsiteY5" fmla="*/ 303640 h 446429"/>
                          <a:gd name="connsiteX6" fmla="*/ 71438 w 465228"/>
                          <a:gd name="connsiteY6" fmla="*/ 446429 h 446429"/>
                          <a:gd name="connsiteX7" fmla="*/ 0 w 465228"/>
                          <a:gd name="connsiteY7" fmla="*/ 389280 h 446429"/>
                          <a:gd name="connsiteX8" fmla="*/ 152402 w 465228"/>
                          <a:gd name="connsiteY8" fmla="*/ 148860 h 446429"/>
                          <a:gd name="connsiteX9" fmla="*/ 239006 w 465228"/>
                          <a:gd name="connsiteY9" fmla="*/ 145019 h 446429"/>
                          <a:gd name="connsiteX10" fmla="*/ 406660 w 465228"/>
                          <a:gd name="connsiteY10" fmla="*/ 0 h 446429"/>
                          <a:gd name="connsiteX0" fmla="*/ 406660 w 465228"/>
                          <a:gd name="connsiteY0" fmla="*/ 3864 h 450293"/>
                          <a:gd name="connsiteX1" fmla="*/ 457358 w 465228"/>
                          <a:gd name="connsiteY1" fmla="*/ 45571 h 450293"/>
                          <a:gd name="connsiteX2" fmla="*/ 455968 w 465228"/>
                          <a:gd name="connsiteY2" fmla="*/ 86848 h 450293"/>
                          <a:gd name="connsiteX3" fmla="*/ 311973 w 465228"/>
                          <a:gd name="connsiteY3" fmla="*/ 221459 h 450293"/>
                          <a:gd name="connsiteX4" fmla="*/ 290513 w 465228"/>
                          <a:gd name="connsiteY4" fmla="*/ 307504 h 450293"/>
                          <a:gd name="connsiteX5" fmla="*/ 71438 w 465228"/>
                          <a:gd name="connsiteY5" fmla="*/ 450293 h 450293"/>
                          <a:gd name="connsiteX6" fmla="*/ 0 w 465228"/>
                          <a:gd name="connsiteY6" fmla="*/ 393144 h 450293"/>
                          <a:gd name="connsiteX7" fmla="*/ 152402 w 465228"/>
                          <a:gd name="connsiteY7" fmla="*/ 152724 h 450293"/>
                          <a:gd name="connsiteX8" fmla="*/ 239006 w 465228"/>
                          <a:gd name="connsiteY8" fmla="*/ 148883 h 450293"/>
                          <a:gd name="connsiteX9" fmla="*/ 406660 w 465228"/>
                          <a:gd name="connsiteY9" fmla="*/ 3864 h 450293"/>
                          <a:gd name="connsiteX0" fmla="*/ 406660 w 460378"/>
                          <a:gd name="connsiteY0" fmla="*/ 1233 h 447662"/>
                          <a:gd name="connsiteX1" fmla="*/ 455968 w 460378"/>
                          <a:gd name="connsiteY1" fmla="*/ 84217 h 447662"/>
                          <a:gd name="connsiteX2" fmla="*/ 311973 w 460378"/>
                          <a:gd name="connsiteY2" fmla="*/ 218828 h 447662"/>
                          <a:gd name="connsiteX3" fmla="*/ 290513 w 460378"/>
                          <a:gd name="connsiteY3" fmla="*/ 304873 h 447662"/>
                          <a:gd name="connsiteX4" fmla="*/ 71438 w 460378"/>
                          <a:gd name="connsiteY4" fmla="*/ 447662 h 447662"/>
                          <a:gd name="connsiteX5" fmla="*/ 0 w 460378"/>
                          <a:gd name="connsiteY5" fmla="*/ 390513 h 447662"/>
                          <a:gd name="connsiteX6" fmla="*/ 152402 w 460378"/>
                          <a:gd name="connsiteY6" fmla="*/ 150093 h 447662"/>
                          <a:gd name="connsiteX7" fmla="*/ 239006 w 460378"/>
                          <a:gd name="connsiteY7" fmla="*/ 146252 h 447662"/>
                          <a:gd name="connsiteX8" fmla="*/ 406660 w 460378"/>
                          <a:gd name="connsiteY8" fmla="*/ 1233 h 447662"/>
                          <a:gd name="connsiteX0" fmla="*/ 387610 w 459059"/>
                          <a:gd name="connsiteY0" fmla="*/ 1382 h 440667"/>
                          <a:gd name="connsiteX1" fmla="*/ 455968 w 459059"/>
                          <a:gd name="connsiteY1" fmla="*/ 77222 h 440667"/>
                          <a:gd name="connsiteX2" fmla="*/ 311973 w 459059"/>
                          <a:gd name="connsiteY2" fmla="*/ 211833 h 440667"/>
                          <a:gd name="connsiteX3" fmla="*/ 290513 w 459059"/>
                          <a:gd name="connsiteY3" fmla="*/ 297878 h 440667"/>
                          <a:gd name="connsiteX4" fmla="*/ 71438 w 459059"/>
                          <a:gd name="connsiteY4" fmla="*/ 440667 h 440667"/>
                          <a:gd name="connsiteX5" fmla="*/ 0 w 459059"/>
                          <a:gd name="connsiteY5" fmla="*/ 383518 h 440667"/>
                          <a:gd name="connsiteX6" fmla="*/ 152402 w 459059"/>
                          <a:gd name="connsiteY6" fmla="*/ 143098 h 440667"/>
                          <a:gd name="connsiteX7" fmla="*/ 239006 w 459059"/>
                          <a:gd name="connsiteY7" fmla="*/ 139257 h 440667"/>
                          <a:gd name="connsiteX8" fmla="*/ 387610 w 459059"/>
                          <a:gd name="connsiteY8" fmla="*/ 1382 h 440667"/>
                          <a:gd name="connsiteX0" fmla="*/ 387610 w 458664"/>
                          <a:gd name="connsiteY0" fmla="*/ 2576 h 441861"/>
                          <a:gd name="connsiteX1" fmla="*/ 455968 w 458664"/>
                          <a:gd name="connsiteY1" fmla="*/ 78416 h 441861"/>
                          <a:gd name="connsiteX2" fmla="*/ 311973 w 458664"/>
                          <a:gd name="connsiteY2" fmla="*/ 213027 h 441861"/>
                          <a:gd name="connsiteX3" fmla="*/ 290513 w 458664"/>
                          <a:gd name="connsiteY3" fmla="*/ 299072 h 441861"/>
                          <a:gd name="connsiteX4" fmla="*/ 71438 w 458664"/>
                          <a:gd name="connsiteY4" fmla="*/ 441861 h 441861"/>
                          <a:gd name="connsiteX5" fmla="*/ 0 w 458664"/>
                          <a:gd name="connsiteY5" fmla="*/ 384712 h 441861"/>
                          <a:gd name="connsiteX6" fmla="*/ 152402 w 458664"/>
                          <a:gd name="connsiteY6" fmla="*/ 144292 h 441861"/>
                          <a:gd name="connsiteX7" fmla="*/ 239006 w 458664"/>
                          <a:gd name="connsiteY7" fmla="*/ 140451 h 441861"/>
                          <a:gd name="connsiteX8" fmla="*/ 387610 w 458664"/>
                          <a:gd name="connsiteY8" fmla="*/ 2576 h 441861"/>
                          <a:gd name="connsiteX0" fmla="*/ 387610 w 462374"/>
                          <a:gd name="connsiteY0" fmla="*/ 2204 h 441489"/>
                          <a:gd name="connsiteX1" fmla="*/ 455968 w 462374"/>
                          <a:gd name="connsiteY1" fmla="*/ 78044 h 441489"/>
                          <a:gd name="connsiteX2" fmla="*/ 311973 w 462374"/>
                          <a:gd name="connsiteY2" fmla="*/ 212655 h 441489"/>
                          <a:gd name="connsiteX3" fmla="*/ 290513 w 462374"/>
                          <a:gd name="connsiteY3" fmla="*/ 298700 h 441489"/>
                          <a:gd name="connsiteX4" fmla="*/ 71438 w 462374"/>
                          <a:gd name="connsiteY4" fmla="*/ 441489 h 441489"/>
                          <a:gd name="connsiteX5" fmla="*/ 0 w 462374"/>
                          <a:gd name="connsiteY5" fmla="*/ 384340 h 441489"/>
                          <a:gd name="connsiteX6" fmla="*/ 152402 w 462374"/>
                          <a:gd name="connsiteY6" fmla="*/ 143920 h 441489"/>
                          <a:gd name="connsiteX7" fmla="*/ 239006 w 462374"/>
                          <a:gd name="connsiteY7" fmla="*/ 140079 h 441489"/>
                          <a:gd name="connsiteX8" fmla="*/ 387610 w 462374"/>
                          <a:gd name="connsiteY8" fmla="*/ 2204 h 441489"/>
                          <a:gd name="connsiteX0" fmla="*/ 387610 w 462075"/>
                          <a:gd name="connsiteY0" fmla="*/ 2204 h 441489"/>
                          <a:gd name="connsiteX1" fmla="*/ 455968 w 462075"/>
                          <a:gd name="connsiteY1" fmla="*/ 78044 h 441489"/>
                          <a:gd name="connsiteX2" fmla="*/ 311973 w 462075"/>
                          <a:gd name="connsiteY2" fmla="*/ 212655 h 441489"/>
                          <a:gd name="connsiteX3" fmla="*/ 290513 w 462075"/>
                          <a:gd name="connsiteY3" fmla="*/ 298700 h 441489"/>
                          <a:gd name="connsiteX4" fmla="*/ 71438 w 462075"/>
                          <a:gd name="connsiteY4" fmla="*/ 441489 h 441489"/>
                          <a:gd name="connsiteX5" fmla="*/ 0 w 462075"/>
                          <a:gd name="connsiteY5" fmla="*/ 384340 h 441489"/>
                          <a:gd name="connsiteX6" fmla="*/ 152402 w 462075"/>
                          <a:gd name="connsiteY6" fmla="*/ 143920 h 441489"/>
                          <a:gd name="connsiteX7" fmla="*/ 239006 w 462075"/>
                          <a:gd name="connsiteY7" fmla="*/ 140079 h 441489"/>
                          <a:gd name="connsiteX8" fmla="*/ 387610 w 462075"/>
                          <a:gd name="connsiteY8" fmla="*/ 2204 h 441489"/>
                          <a:gd name="connsiteX0" fmla="*/ 403172 w 463251"/>
                          <a:gd name="connsiteY0" fmla="*/ 1766 h 460503"/>
                          <a:gd name="connsiteX1" fmla="*/ 455968 w 463251"/>
                          <a:gd name="connsiteY1" fmla="*/ 97058 h 460503"/>
                          <a:gd name="connsiteX2" fmla="*/ 311973 w 463251"/>
                          <a:gd name="connsiteY2" fmla="*/ 231669 h 460503"/>
                          <a:gd name="connsiteX3" fmla="*/ 290513 w 463251"/>
                          <a:gd name="connsiteY3" fmla="*/ 317714 h 460503"/>
                          <a:gd name="connsiteX4" fmla="*/ 71438 w 463251"/>
                          <a:gd name="connsiteY4" fmla="*/ 460503 h 460503"/>
                          <a:gd name="connsiteX5" fmla="*/ 0 w 463251"/>
                          <a:gd name="connsiteY5" fmla="*/ 403354 h 460503"/>
                          <a:gd name="connsiteX6" fmla="*/ 152402 w 463251"/>
                          <a:gd name="connsiteY6" fmla="*/ 162934 h 460503"/>
                          <a:gd name="connsiteX7" fmla="*/ 239006 w 463251"/>
                          <a:gd name="connsiteY7" fmla="*/ 159093 h 460503"/>
                          <a:gd name="connsiteX8" fmla="*/ 403172 w 463251"/>
                          <a:gd name="connsiteY8" fmla="*/ 1766 h 460503"/>
                          <a:gd name="connsiteX0" fmla="*/ 403172 w 475238"/>
                          <a:gd name="connsiteY0" fmla="*/ 904 h 459641"/>
                          <a:gd name="connsiteX1" fmla="*/ 467639 w 475238"/>
                          <a:gd name="connsiteY1" fmla="*/ 96196 h 459641"/>
                          <a:gd name="connsiteX2" fmla="*/ 311973 w 475238"/>
                          <a:gd name="connsiteY2" fmla="*/ 230807 h 459641"/>
                          <a:gd name="connsiteX3" fmla="*/ 290513 w 475238"/>
                          <a:gd name="connsiteY3" fmla="*/ 316852 h 459641"/>
                          <a:gd name="connsiteX4" fmla="*/ 71438 w 475238"/>
                          <a:gd name="connsiteY4" fmla="*/ 459641 h 459641"/>
                          <a:gd name="connsiteX5" fmla="*/ 0 w 475238"/>
                          <a:gd name="connsiteY5" fmla="*/ 402492 h 459641"/>
                          <a:gd name="connsiteX6" fmla="*/ 152402 w 475238"/>
                          <a:gd name="connsiteY6" fmla="*/ 162072 h 459641"/>
                          <a:gd name="connsiteX7" fmla="*/ 239006 w 475238"/>
                          <a:gd name="connsiteY7" fmla="*/ 158231 h 459641"/>
                          <a:gd name="connsiteX8" fmla="*/ 403172 w 475238"/>
                          <a:gd name="connsiteY8" fmla="*/ 904 h 459641"/>
                          <a:gd name="connsiteX0" fmla="*/ 412898 w 476290"/>
                          <a:gd name="connsiteY0" fmla="*/ 1057 h 446826"/>
                          <a:gd name="connsiteX1" fmla="*/ 467639 w 476290"/>
                          <a:gd name="connsiteY1" fmla="*/ 83381 h 446826"/>
                          <a:gd name="connsiteX2" fmla="*/ 311973 w 476290"/>
                          <a:gd name="connsiteY2" fmla="*/ 217992 h 446826"/>
                          <a:gd name="connsiteX3" fmla="*/ 290513 w 476290"/>
                          <a:gd name="connsiteY3" fmla="*/ 304037 h 446826"/>
                          <a:gd name="connsiteX4" fmla="*/ 71438 w 476290"/>
                          <a:gd name="connsiteY4" fmla="*/ 446826 h 446826"/>
                          <a:gd name="connsiteX5" fmla="*/ 0 w 476290"/>
                          <a:gd name="connsiteY5" fmla="*/ 389677 h 446826"/>
                          <a:gd name="connsiteX6" fmla="*/ 152402 w 476290"/>
                          <a:gd name="connsiteY6" fmla="*/ 149257 h 446826"/>
                          <a:gd name="connsiteX7" fmla="*/ 239006 w 476290"/>
                          <a:gd name="connsiteY7" fmla="*/ 145416 h 446826"/>
                          <a:gd name="connsiteX8" fmla="*/ 412898 w 476290"/>
                          <a:gd name="connsiteY8" fmla="*/ 1057 h 446826"/>
                          <a:gd name="connsiteX0" fmla="*/ 412898 w 474754"/>
                          <a:gd name="connsiteY0" fmla="*/ 538 h 446307"/>
                          <a:gd name="connsiteX1" fmla="*/ 467639 w 474754"/>
                          <a:gd name="connsiteY1" fmla="*/ 82862 h 446307"/>
                          <a:gd name="connsiteX2" fmla="*/ 311973 w 474754"/>
                          <a:gd name="connsiteY2" fmla="*/ 217473 h 446307"/>
                          <a:gd name="connsiteX3" fmla="*/ 290513 w 474754"/>
                          <a:gd name="connsiteY3" fmla="*/ 303518 h 446307"/>
                          <a:gd name="connsiteX4" fmla="*/ 71438 w 474754"/>
                          <a:gd name="connsiteY4" fmla="*/ 446307 h 446307"/>
                          <a:gd name="connsiteX5" fmla="*/ 0 w 474754"/>
                          <a:gd name="connsiteY5" fmla="*/ 389158 h 446307"/>
                          <a:gd name="connsiteX6" fmla="*/ 152402 w 474754"/>
                          <a:gd name="connsiteY6" fmla="*/ 148738 h 446307"/>
                          <a:gd name="connsiteX7" fmla="*/ 239006 w 474754"/>
                          <a:gd name="connsiteY7" fmla="*/ 144897 h 446307"/>
                          <a:gd name="connsiteX8" fmla="*/ 412898 w 474754"/>
                          <a:gd name="connsiteY8" fmla="*/ 538 h 446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474754" h="446307">
                            <a:moveTo>
                              <a:pt x="412898" y="538"/>
                            </a:moveTo>
                            <a:cubicBezTo>
                              <a:pt x="434792" y="-6559"/>
                              <a:pt x="495326" y="58503"/>
                              <a:pt x="467639" y="82862"/>
                            </a:cubicBezTo>
                            <a:lnTo>
                              <a:pt x="311973" y="217473"/>
                            </a:lnTo>
                            <a:cubicBezTo>
                              <a:pt x="316726" y="248536"/>
                              <a:pt x="316716" y="274836"/>
                              <a:pt x="290513" y="303518"/>
                            </a:cubicBezTo>
                            <a:lnTo>
                              <a:pt x="71438" y="446307"/>
                            </a:lnTo>
                            <a:cubicBezTo>
                              <a:pt x="25400" y="444720"/>
                              <a:pt x="5556" y="419320"/>
                              <a:pt x="0" y="389158"/>
                            </a:cubicBezTo>
                            <a:lnTo>
                              <a:pt x="152402" y="148738"/>
                            </a:lnTo>
                            <a:cubicBezTo>
                              <a:pt x="170407" y="126681"/>
                              <a:pt x="204881" y="139823"/>
                              <a:pt x="239006" y="144897"/>
                            </a:cubicBezTo>
                            <a:cubicBezTo>
                              <a:pt x="288541" y="98939"/>
                              <a:pt x="391004" y="7635"/>
                              <a:pt x="412898" y="538"/>
                            </a:cubicBez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78" name="Freeform 62">
                        <a:extLst>
                          <a:ext uri="{FF2B5EF4-FFF2-40B4-BE49-F238E27FC236}">
                            <a16:creationId xmlns:a16="http://schemas.microsoft.com/office/drawing/2014/main" id="{689161A8-9E26-4736-8AA4-6B66DD5CFB88}"/>
                          </a:ext>
                        </a:extLst>
                      </p:cNvPr>
                      <p:cNvSpPr/>
                      <p:nvPr/>
                    </p:nvSpPr>
                    <p:spPr>
                      <a:xfrm rot="8198191">
                        <a:off x="5970868" y="2017453"/>
                        <a:ext cx="292504" cy="447788"/>
                      </a:xfrm>
                      <a:custGeom>
                        <a:avLst/>
                        <a:gdLst>
                          <a:gd name="connsiteX0" fmla="*/ 94562 w 292504"/>
                          <a:gd name="connsiteY0" fmla="*/ 195391 h 447788"/>
                          <a:gd name="connsiteX1" fmla="*/ 196231 w 292504"/>
                          <a:gd name="connsiteY1" fmla="*/ 192487 h 447788"/>
                          <a:gd name="connsiteX2" fmla="*/ 193326 w 292504"/>
                          <a:gd name="connsiteY2" fmla="*/ 90818 h 447788"/>
                          <a:gd name="connsiteX3" fmla="*/ 91657 w 292504"/>
                          <a:gd name="connsiteY3" fmla="*/ 93723 h 447788"/>
                          <a:gd name="connsiteX4" fmla="*/ 94562 w 292504"/>
                          <a:gd name="connsiteY4" fmla="*/ 195391 h 447788"/>
                          <a:gd name="connsiteX5" fmla="*/ 11982 w 292504"/>
                          <a:gd name="connsiteY5" fmla="*/ 435807 h 447788"/>
                          <a:gd name="connsiteX6" fmla="*/ 0 w 292504"/>
                          <a:gd name="connsiteY6" fmla="*/ 406881 h 447788"/>
                          <a:gd name="connsiteX7" fmla="*/ 0 w 292504"/>
                          <a:gd name="connsiteY7" fmla="*/ 146252 h 447788"/>
                          <a:gd name="connsiteX8" fmla="*/ 146252 w 292504"/>
                          <a:gd name="connsiteY8" fmla="*/ 0 h 447788"/>
                          <a:gd name="connsiteX9" fmla="*/ 292504 w 292504"/>
                          <a:gd name="connsiteY9" fmla="*/ 146252 h 447788"/>
                          <a:gd name="connsiteX10" fmla="*/ 292504 w 292504"/>
                          <a:gd name="connsiteY10" fmla="*/ 406881 h 447788"/>
                          <a:gd name="connsiteX11" fmla="*/ 251597 w 292504"/>
                          <a:gd name="connsiteY11" fmla="*/ 447788 h 447788"/>
                          <a:gd name="connsiteX12" fmla="*/ 40907 w 292504"/>
                          <a:gd name="connsiteY12" fmla="*/ 447788 h 447788"/>
                          <a:gd name="connsiteX13" fmla="*/ 11982 w 292504"/>
                          <a:gd name="connsiteY13" fmla="*/ 435807 h 44778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</a:cxnLst>
                        <a:rect l="l" t="t" r="r" b="b"/>
                        <a:pathLst>
                          <a:path w="292504" h="447788">
                            <a:moveTo>
                              <a:pt x="94562" y="195391"/>
                            </a:moveTo>
                            <a:cubicBezTo>
                              <a:pt x="123439" y="222664"/>
                              <a:pt x="168958" y="221364"/>
                              <a:pt x="196231" y="192487"/>
                            </a:cubicBezTo>
                            <a:cubicBezTo>
                              <a:pt x="223503" y="163610"/>
                              <a:pt x="222203" y="118091"/>
                              <a:pt x="193326" y="90818"/>
                            </a:cubicBezTo>
                            <a:cubicBezTo>
                              <a:pt x="164449" y="63545"/>
                              <a:pt x="118930" y="64846"/>
                              <a:pt x="91657" y="93723"/>
                            </a:cubicBezTo>
                            <a:cubicBezTo>
                              <a:pt x="64384" y="122600"/>
                              <a:pt x="65685" y="168119"/>
                              <a:pt x="94562" y="195391"/>
                            </a:cubicBezTo>
                            <a:close/>
                            <a:moveTo>
                              <a:pt x="11982" y="435807"/>
                            </a:moveTo>
                            <a:cubicBezTo>
                              <a:pt x="4579" y="428404"/>
                              <a:pt x="0" y="418177"/>
                              <a:pt x="0" y="406881"/>
                            </a:cubicBezTo>
                            <a:lnTo>
                              <a:pt x="0" y="146252"/>
                            </a:lnTo>
                            <a:cubicBezTo>
                              <a:pt x="0" y="65479"/>
                              <a:pt x="65479" y="0"/>
                              <a:pt x="146252" y="0"/>
                            </a:cubicBezTo>
                            <a:cubicBezTo>
                              <a:pt x="227025" y="0"/>
                              <a:pt x="292504" y="65479"/>
                              <a:pt x="292504" y="146252"/>
                            </a:cubicBezTo>
                            <a:lnTo>
                              <a:pt x="292504" y="406881"/>
                            </a:lnTo>
                            <a:cubicBezTo>
                              <a:pt x="292504" y="429473"/>
                              <a:pt x="274189" y="447788"/>
                              <a:pt x="251597" y="447788"/>
                            </a:cubicBezTo>
                            <a:lnTo>
                              <a:pt x="40907" y="447788"/>
                            </a:lnTo>
                            <a:cubicBezTo>
                              <a:pt x="29611" y="447788"/>
                              <a:pt x="19384" y="443209"/>
                              <a:pt x="11982" y="435807"/>
                            </a:cubicBez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79" name="Freeform 63">
                        <a:extLst>
                          <a:ext uri="{FF2B5EF4-FFF2-40B4-BE49-F238E27FC236}">
                            <a16:creationId xmlns:a16="http://schemas.microsoft.com/office/drawing/2014/main" id="{A89204D7-E3AB-4D77-A5A3-F39AE814E5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82505" y="1293795"/>
                        <a:ext cx="577850" cy="577850"/>
                      </a:xfrm>
                      <a:custGeom>
                        <a:avLst/>
                        <a:gdLst>
                          <a:gd name="connsiteX0" fmla="*/ 288925 w 577850"/>
                          <a:gd name="connsiteY0" fmla="*/ 0 h 577850"/>
                          <a:gd name="connsiteX1" fmla="*/ 577850 w 577850"/>
                          <a:gd name="connsiteY1" fmla="*/ 288925 h 577850"/>
                          <a:gd name="connsiteX2" fmla="*/ 288925 w 577850"/>
                          <a:gd name="connsiteY2" fmla="*/ 577850 h 577850"/>
                          <a:gd name="connsiteX3" fmla="*/ 0 w 577850"/>
                          <a:gd name="connsiteY3" fmla="*/ 288925 h 577850"/>
                          <a:gd name="connsiteX4" fmla="*/ 5870 w 577850"/>
                          <a:gd name="connsiteY4" fmla="*/ 230697 h 577850"/>
                          <a:gd name="connsiteX5" fmla="*/ 12593 w 577850"/>
                          <a:gd name="connsiteY5" fmla="*/ 209039 h 577850"/>
                          <a:gd name="connsiteX6" fmla="*/ 180128 w 577850"/>
                          <a:gd name="connsiteY6" fmla="*/ 376574 h 577850"/>
                          <a:gd name="connsiteX7" fmla="*/ 272395 w 577850"/>
                          <a:gd name="connsiteY7" fmla="*/ 376574 h 577850"/>
                          <a:gd name="connsiteX8" fmla="*/ 352160 w 577850"/>
                          <a:gd name="connsiteY8" fmla="*/ 296808 h 577850"/>
                          <a:gd name="connsiteX9" fmla="*/ 352160 w 577850"/>
                          <a:gd name="connsiteY9" fmla="*/ 204541 h 577850"/>
                          <a:gd name="connsiteX10" fmla="*/ 172484 w 577850"/>
                          <a:gd name="connsiteY10" fmla="*/ 24865 h 577850"/>
                          <a:gd name="connsiteX11" fmla="*/ 176463 w 577850"/>
                          <a:gd name="connsiteY11" fmla="*/ 22705 h 577850"/>
                          <a:gd name="connsiteX12" fmla="*/ 288925 w 577850"/>
                          <a:gd name="connsiteY12" fmla="*/ 0 h 57785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577850" h="577850">
                            <a:moveTo>
                              <a:pt x="288925" y="0"/>
                            </a:moveTo>
                            <a:cubicBezTo>
                              <a:pt x="448494" y="0"/>
                              <a:pt x="577850" y="129356"/>
                              <a:pt x="577850" y="288925"/>
                            </a:cubicBezTo>
                            <a:cubicBezTo>
                              <a:pt x="577850" y="448494"/>
                              <a:pt x="448494" y="577850"/>
                              <a:pt x="288925" y="577850"/>
                            </a:cubicBezTo>
                            <a:cubicBezTo>
                              <a:pt x="129356" y="577850"/>
                              <a:pt x="0" y="448494"/>
                              <a:pt x="0" y="288925"/>
                            </a:cubicBezTo>
                            <a:cubicBezTo>
                              <a:pt x="0" y="268979"/>
                              <a:pt x="2021" y="249505"/>
                              <a:pt x="5870" y="230697"/>
                            </a:cubicBezTo>
                            <a:lnTo>
                              <a:pt x="12593" y="209039"/>
                            </a:lnTo>
                            <a:lnTo>
                              <a:pt x="180128" y="376574"/>
                            </a:lnTo>
                            <a:cubicBezTo>
                              <a:pt x="205607" y="402053"/>
                              <a:pt x="246916" y="402053"/>
                              <a:pt x="272395" y="376574"/>
                            </a:cubicBezTo>
                            <a:lnTo>
                              <a:pt x="352160" y="296808"/>
                            </a:lnTo>
                            <a:cubicBezTo>
                              <a:pt x="377639" y="271329"/>
                              <a:pt x="377639" y="230020"/>
                              <a:pt x="352160" y="204541"/>
                            </a:cubicBezTo>
                            <a:lnTo>
                              <a:pt x="172484" y="24865"/>
                            </a:lnTo>
                            <a:lnTo>
                              <a:pt x="176463" y="22705"/>
                            </a:lnTo>
                            <a:cubicBezTo>
                              <a:pt x="211029" y="8085"/>
                              <a:pt x="249033" y="0"/>
                              <a:pt x="288925" y="0"/>
                            </a:cubicBez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73" name="Group 72">
                      <a:extLst>
                        <a:ext uri="{FF2B5EF4-FFF2-40B4-BE49-F238E27FC236}">
                          <a16:creationId xmlns:a16="http://schemas.microsoft.com/office/drawing/2014/main" id="{5B975BBF-A1C1-4196-B3BF-59401C0DB0E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873674" y="1885598"/>
                      <a:ext cx="1114729" cy="926488"/>
                      <a:chOff x="4604919" y="492947"/>
                      <a:chExt cx="1114729" cy="926488"/>
                    </a:xfrm>
                    <a:grpFill/>
                  </p:grpSpPr>
                  <p:sp>
                    <p:nvSpPr>
                      <p:cNvPr id="74" name="Freeform 5">
                        <a:extLst>
                          <a:ext uri="{FF2B5EF4-FFF2-40B4-BE49-F238E27FC236}">
                            <a16:creationId xmlns:a16="http://schemas.microsoft.com/office/drawing/2014/main" id="{97F73F88-70E0-4653-B536-09B0C03F0890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4604919" y="492947"/>
                        <a:ext cx="1114729" cy="769795"/>
                      </a:xfrm>
                      <a:custGeom>
                        <a:avLst/>
                        <a:gdLst>
                          <a:gd name="T0" fmla="*/ 10674 w 10676"/>
                          <a:gd name="T1" fmla="*/ 247 h 7366"/>
                          <a:gd name="T2" fmla="*/ 10409 w 10676"/>
                          <a:gd name="T3" fmla="*/ 0 h 7366"/>
                          <a:gd name="T4" fmla="*/ 267 w 10676"/>
                          <a:gd name="T5" fmla="*/ 0 h 7366"/>
                          <a:gd name="T6" fmla="*/ 2 w 10676"/>
                          <a:gd name="T7" fmla="*/ 247 h 7366"/>
                          <a:gd name="T8" fmla="*/ 0 w 10676"/>
                          <a:gd name="T9" fmla="*/ 7099 h 7366"/>
                          <a:gd name="T10" fmla="*/ 267 w 10676"/>
                          <a:gd name="T11" fmla="*/ 7366 h 7366"/>
                          <a:gd name="T12" fmla="*/ 10409 w 10676"/>
                          <a:gd name="T13" fmla="*/ 7366 h 7366"/>
                          <a:gd name="T14" fmla="*/ 10676 w 10676"/>
                          <a:gd name="T15" fmla="*/ 7099 h 7366"/>
                          <a:gd name="T16" fmla="*/ 10674 w 10676"/>
                          <a:gd name="T17" fmla="*/ 247 h 7366"/>
                          <a:gd name="T18" fmla="*/ 458 w 10676"/>
                          <a:gd name="T19" fmla="*/ 473 h 7366"/>
                          <a:gd name="T20" fmla="*/ 10218 w 10676"/>
                          <a:gd name="T21" fmla="*/ 473 h 7366"/>
                          <a:gd name="T22" fmla="*/ 10218 w 10676"/>
                          <a:gd name="T23" fmla="*/ 6085 h 7366"/>
                          <a:gd name="T24" fmla="*/ 458 w 10676"/>
                          <a:gd name="T25" fmla="*/ 6085 h 7366"/>
                          <a:gd name="T26" fmla="*/ 458 w 10676"/>
                          <a:gd name="T27" fmla="*/ 473 h 7366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</a:cxnLst>
                        <a:rect l="0" t="0" r="r" b="b"/>
                        <a:pathLst>
                          <a:path w="10676" h="7366">
                            <a:moveTo>
                              <a:pt x="10674" y="247"/>
                            </a:moveTo>
                            <a:cubicBezTo>
                              <a:pt x="10663" y="109"/>
                              <a:pt x="10550" y="0"/>
                              <a:pt x="10409" y="0"/>
                            </a:cubicBezTo>
                            <a:lnTo>
                              <a:pt x="267" y="0"/>
                            </a:lnTo>
                            <a:cubicBezTo>
                              <a:pt x="126" y="0"/>
                              <a:pt x="12" y="109"/>
                              <a:pt x="2" y="247"/>
                            </a:cubicBezTo>
                            <a:lnTo>
                              <a:pt x="0" y="7099"/>
                            </a:lnTo>
                            <a:cubicBezTo>
                              <a:pt x="0" y="7247"/>
                              <a:pt x="119" y="7366"/>
                              <a:pt x="267" y="7366"/>
                            </a:cubicBezTo>
                            <a:lnTo>
                              <a:pt x="10409" y="7366"/>
                            </a:lnTo>
                            <a:cubicBezTo>
                              <a:pt x="10556" y="7366"/>
                              <a:pt x="10676" y="7247"/>
                              <a:pt x="10676" y="7099"/>
                            </a:cubicBezTo>
                            <a:lnTo>
                              <a:pt x="10674" y="247"/>
                            </a:lnTo>
                            <a:close/>
                            <a:moveTo>
                              <a:pt x="458" y="473"/>
                            </a:moveTo>
                            <a:lnTo>
                              <a:pt x="10218" y="473"/>
                            </a:lnTo>
                            <a:lnTo>
                              <a:pt x="10218" y="6085"/>
                            </a:lnTo>
                            <a:lnTo>
                              <a:pt x="458" y="6085"/>
                            </a:lnTo>
                            <a:lnTo>
                              <a:pt x="458" y="473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75" name="Freeform 6">
                        <a:extLst>
                          <a:ext uri="{FF2B5EF4-FFF2-40B4-BE49-F238E27FC236}">
                            <a16:creationId xmlns:a16="http://schemas.microsoft.com/office/drawing/2014/main" id="{2CABFB3D-5E4B-4ABB-BA5E-7843B49DD487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4972990" y="1307962"/>
                        <a:ext cx="378587" cy="111473"/>
                      </a:xfrm>
                      <a:custGeom>
                        <a:avLst/>
                        <a:gdLst>
                          <a:gd name="T0" fmla="*/ 3523 w 3630"/>
                          <a:gd name="T1" fmla="*/ 854 h 1068"/>
                          <a:gd name="T2" fmla="*/ 2989 w 3630"/>
                          <a:gd name="T3" fmla="*/ 0 h 1068"/>
                          <a:gd name="T4" fmla="*/ 641 w 3630"/>
                          <a:gd name="T5" fmla="*/ 0 h 1068"/>
                          <a:gd name="T6" fmla="*/ 107 w 3630"/>
                          <a:gd name="T7" fmla="*/ 854 h 1068"/>
                          <a:gd name="T8" fmla="*/ 107 w 3630"/>
                          <a:gd name="T9" fmla="*/ 1068 h 1068"/>
                          <a:gd name="T10" fmla="*/ 1815 w 3630"/>
                          <a:gd name="T11" fmla="*/ 1068 h 1068"/>
                          <a:gd name="T12" fmla="*/ 3523 w 3630"/>
                          <a:gd name="T13" fmla="*/ 1068 h 1068"/>
                          <a:gd name="T14" fmla="*/ 3523 w 3630"/>
                          <a:gd name="T15" fmla="*/ 854 h 1068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</a:cxnLst>
                        <a:rect l="0" t="0" r="r" b="b"/>
                        <a:pathLst>
                          <a:path w="3630" h="1068">
                            <a:moveTo>
                              <a:pt x="3523" y="854"/>
                            </a:moveTo>
                            <a:cubicBezTo>
                              <a:pt x="3096" y="748"/>
                              <a:pt x="2989" y="427"/>
                              <a:pt x="2989" y="0"/>
                            </a:cubicBezTo>
                            <a:lnTo>
                              <a:pt x="641" y="0"/>
                            </a:lnTo>
                            <a:cubicBezTo>
                              <a:pt x="641" y="427"/>
                              <a:pt x="534" y="748"/>
                              <a:pt x="107" y="854"/>
                            </a:cubicBezTo>
                            <a:cubicBezTo>
                              <a:pt x="3" y="880"/>
                              <a:pt x="0" y="1068"/>
                              <a:pt x="107" y="1068"/>
                            </a:cubicBezTo>
                            <a:lnTo>
                              <a:pt x="1815" y="1068"/>
                            </a:lnTo>
                            <a:lnTo>
                              <a:pt x="3523" y="1068"/>
                            </a:lnTo>
                            <a:cubicBezTo>
                              <a:pt x="3630" y="1068"/>
                              <a:pt x="3627" y="880"/>
                              <a:pt x="3523" y="854"/>
                            </a:cubicBez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grpSp>
                <p:nvGrpSpPr>
                  <p:cNvPr id="80" name="Group 79">
                    <a:extLst>
                      <a:ext uri="{FF2B5EF4-FFF2-40B4-BE49-F238E27FC236}">
                        <a16:creationId xmlns:a16="http://schemas.microsoft.com/office/drawing/2014/main" id="{CDAAC24B-716F-4A9E-9A67-D5C34F2E050F}"/>
                      </a:ext>
                    </a:extLst>
                  </p:cNvPr>
                  <p:cNvGrpSpPr/>
                  <p:nvPr/>
                </p:nvGrpSpPr>
                <p:grpSpPr>
                  <a:xfrm>
                    <a:off x="6615567" y="2066936"/>
                    <a:ext cx="580714" cy="561924"/>
                    <a:chOff x="4774883" y="908799"/>
                    <a:chExt cx="4613217" cy="4463972"/>
                  </a:xfrm>
                  <a:solidFill>
                    <a:schemeClr val="accent1"/>
                  </a:solidFill>
                </p:grpSpPr>
                <p:grpSp>
                  <p:nvGrpSpPr>
                    <p:cNvPr id="81" name="Group 80">
                      <a:extLst>
                        <a:ext uri="{FF2B5EF4-FFF2-40B4-BE49-F238E27FC236}">
                          <a16:creationId xmlns:a16="http://schemas.microsoft.com/office/drawing/2014/main" id="{C14B3EBC-C99D-42AF-A3F1-A2530D41F69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126197" y="908799"/>
                      <a:ext cx="4261903" cy="4342659"/>
                      <a:chOff x="5126197" y="908799"/>
                      <a:chExt cx="4261903" cy="4342659"/>
                    </a:xfrm>
                    <a:grpFill/>
                  </p:grpSpPr>
                  <p:sp>
                    <p:nvSpPr>
                      <p:cNvPr id="83" name="Freeform 67">
                        <a:extLst>
                          <a:ext uri="{FF2B5EF4-FFF2-40B4-BE49-F238E27FC236}">
                            <a16:creationId xmlns:a16="http://schemas.microsoft.com/office/drawing/2014/main" id="{EF7FC234-77C9-405A-9336-9D5F7F28B7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331068" y="908799"/>
                        <a:ext cx="783215" cy="784261"/>
                      </a:xfrm>
                      <a:custGeom>
                        <a:avLst/>
                        <a:gdLst>
                          <a:gd name="connsiteX0" fmla="*/ 869787 w 869787"/>
                          <a:gd name="connsiteY0" fmla="*/ 0 h 870944"/>
                          <a:gd name="connsiteX1" fmla="*/ 869787 w 869787"/>
                          <a:gd name="connsiteY1" fmla="*/ 870944 h 870944"/>
                          <a:gd name="connsiteX2" fmla="*/ 0 w 869787"/>
                          <a:gd name="connsiteY2" fmla="*/ 870944 h 870944"/>
                          <a:gd name="connsiteX3" fmla="*/ 38799 w 869787"/>
                          <a:gd name="connsiteY3" fmla="*/ 783008 h 870944"/>
                          <a:gd name="connsiteX4" fmla="*/ 861179 w 869787"/>
                          <a:gd name="connsiteY4" fmla="*/ 818 h 870944"/>
                          <a:gd name="connsiteX5" fmla="*/ 869787 w 869787"/>
                          <a:gd name="connsiteY5" fmla="*/ 0 h 87094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869787" h="870944">
                            <a:moveTo>
                              <a:pt x="869787" y="0"/>
                            </a:moveTo>
                            <a:lnTo>
                              <a:pt x="869787" y="870944"/>
                            </a:lnTo>
                            <a:lnTo>
                              <a:pt x="0" y="870944"/>
                            </a:lnTo>
                            <a:lnTo>
                              <a:pt x="38799" y="783008"/>
                            </a:lnTo>
                            <a:cubicBezTo>
                              <a:pt x="246860" y="352235"/>
                              <a:pt x="536173" y="62928"/>
                              <a:pt x="861179" y="818"/>
                            </a:cubicBezTo>
                            <a:lnTo>
                              <a:pt x="869787" y="0"/>
                            </a:ln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4" name="Freeform 68">
                        <a:extLst>
                          <a:ext uri="{FF2B5EF4-FFF2-40B4-BE49-F238E27FC236}">
                            <a16:creationId xmlns:a16="http://schemas.microsoft.com/office/drawing/2014/main" id="{EB0C7292-B0AB-4B24-93EB-F119C43EFE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358069" y="913608"/>
                        <a:ext cx="762797" cy="779452"/>
                      </a:xfrm>
                      <a:custGeom>
                        <a:avLst/>
                        <a:gdLst>
                          <a:gd name="connsiteX0" fmla="*/ 0 w 847112"/>
                          <a:gd name="connsiteY0" fmla="*/ 0 h 865604"/>
                          <a:gd name="connsiteX1" fmla="*/ 112245 w 847112"/>
                          <a:gd name="connsiteY1" fmla="*/ 32236 h 865604"/>
                          <a:gd name="connsiteX2" fmla="*/ 774821 w 847112"/>
                          <a:gd name="connsiteY2" fmla="*/ 714124 h 865604"/>
                          <a:gd name="connsiteX3" fmla="*/ 847112 w 847112"/>
                          <a:gd name="connsiteY3" fmla="*/ 865604 h 865604"/>
                          <a:gd name="connsiteX4" fmla="*/ 0 w 847112"/>
                          <a:gd name="connsiteY4" fmla="*/ 865604 h 865604"/>
                          <a:gd name="connsiteX5" fmla="*/ 0 w 847112"/>
                          <a:gd name="connsiteY5" fmla="*/ 0 h 86560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847112" h="865604">
                            <a:moveTo>
                              <a:pt x="0" y="0"/>
                            </a:moveTo>
                            <a:lnTo>
                              <a:pt x="112245" y="32236"/>
                            </a:lnTo>
                            <a:cubicBezTo>
                              <a:pt x="369232" y="131193"/>
                              <a:pt x="598362" y="374054"/>
                              <a:pt x="774821" y="714124"/>
                            </a:cubicBezTo>
                            <a:lnTo>
                              <a:pt x="847112" y="865604"/>
                            </a:lnTo>
                            <a:lnTo>
                              <a:pt x="0" y="865604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5" name="Freeform 69">
                        <a:extLst>
                          <a:ext uri="{FF2B5EF4-FFF2-40B4-BE49-F238E27FC236}">
                            <a16:creationId xmlns:a16="http://schemas.microsoft.com/office/drawing/2014/main" id="{BDF5ED8A-C7BC-4606-AEAA-815ABD7DCA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88423" y="1135995"/>
                        <a:ext cx="769848" cy="557064"/>
                      </a:xfrm>
                      <a:custGeom>
                        <a:avLst/>
                        <a:gdLst>
                          <a:gd name="connsiteX0" fmla="*/ 0 w 854943"/>
                          <a:gd name="connsiteY0" fmla="*/ 0 h 618636"/>
                          <a:gd name="connsiteX1" fmla="*/ 205143 w 854943"/>
                          <a:gd name="connsiteY1" fmla="*/ 98824 h 618636"/>
                          <a:gd name="connsiteX2" fmla="*/ 821455 w 854943"/>
                          <a:gd name="connsiteY2" fmla="*/ 579742 h 618636"/>
                          <a:gd name="connsiteX3" fmla="*/ 854943 w 854943"/>
                          <a:gd name="connsiteY3" fmla="*/ 618636 h 618636"/>
                          <a:gd name="connsiteX4" fmla="*/ 354230 w 854943"/>
                          <a:gd name="connsiteY4" fmla="*/ 618636 h 618636"/>
                          <a:gd name="connsiteX5" fmla="*/ 309333 w 854943"/>
                          <a:gd name="connsiteY5" fmla="*/ 509152 h 618636"/>
                          <a:gd name="connsiteX6" fmla="*/ 70222 w 854943"/>
                          <a:gd name="connsiteY6" fmla="*/ 89900 h 618636"/>
                          <a:gd name="connsiteX7" fmla="*/ 0 w 854943"/>
                          <a:gd name="connsiteY7" fmla="*/ 0 h 61863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854943" h="618636">
                            <a:moveTo>
                              <a:pt x="0" y="0"/>
                            </a:moveTo>
                            <a:lnTo>
                              <a:pt x="205143" y="98824"/>
                            </a:lnTo>
                            <a:cubicBezTo>
                              <a:pt x="436492" y="224500"/>
                              <a:pt x="644623" y="387500"/>
                              <a:pt x="821455" y="579742"/>
                            </a:cubicBezTo>
                            <a:lnTo>
                              <a:pt x="854943" y="618636"/>
                            </a:lnTo>
                            <a:lnTo>
                              <a:pt x="354230" y="618636"/>
                            </a:lnTo>
                            <a:lnTo>
                              <a:pt x="309333" y="509152"/>
                            </a:lnTo>
                            <a:cubicBezTo>
                              <a:pt x="238635" y="355136"/>
                              <a:pt x="158427" y="214521"/>
                              <a:pt x="70222" y="89900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6" name="Freeform 70">
                        <a:extLst>
                          <a:ext uri="{FF2B5EF4-FFF2-40B4-BE49-F238E27FC236}">
                            <a16:creationId xmlns:a16="http://schemas.microsoft.com/office/drawing/2014/main" id="{CE3AD3BB-7D80-4DBA-B7A5-1D9AC018F65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49333" y="1153661"/>
                        <a:ext cx="733178" cy="539399"/>
                      </a:xfrm>
                      <a:custGeom>
                        <a:avLst/>
                        <a:gdLst>
                          <a:gd name="connsiteX0" fmla="*/ 814219 w 814219"/>
                          <a:gd name="connsiteY0" fmla="*/ 0 h 599018"/>
                          <a:gd name="connsiteX1" fmla="*/ 759320 w 814219"/>
                          <a:gd name="connsiteY1" fmla="*/ 70282 h 599018"/>
                          <a:gd name="connsiteX2" fmla="*/ 520209 w 814219"/>
                          <a:gd name="connsiteY2" fmla="*/ 489534 h 599018"/>
                          <a:gd name="connsiteX3" fmla="*/ 475313 w 814219"/>
                          <a:gd name="connsiteY3" fmla="*/ 599018 h 599018"/>
                          <a:gd name="connsiteX4" fmla="*/ 0 w 814219"/>
                          <a:gd name="connsiteY4" fmla="*/ 599018 h 599018"/>
                          <a:gd name="connsiteX5" fmla="*/ 33488 w 814219"/>
                          <a:gd name="connsiteY5" fmla="*/ 560124 h 599018"/>
                          <a:gd name="connsiteX6" fmla="*/ 649799 w 814219"/>
                          <a:gd name="connsiteY6" fmla="*/ 79206 h 599018"/>
                          <a:gd name="connsiteX7" fmla="*/ 814219 w 814219"/>
                          <a:gd name="connsiteY7" fmla="*/ 0 h 5990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814219" h="599018">
                            <a:moveTo>
                              <a:pt x="814219" y="0"/>
                            </a:moveTo>
                            <a:lnTo>
                              <a:pt x="759320" y="70282"/>
                            </a:lnTo>
                            <a:cubicBezTo>
                              <a:pt x="671116" y="194903"/>
                              <a:pt x="590907" y="335518"/>
                              <a:pt x="520209" y="489534"/>
                            </a:cubicBezTo>
                            <a:lnTo>
                              <a:pt x="475313" y="599018"/>
                            </a:lnTo>
                            <a:lnTo>
                              <a:pt x="0" y="599018"/>
                            </a:lnTo>
                            <a:lnTo>
                              <a:pt x="33488" y="560124"/>
                            </a:lnTo>
                            <a:cubicBezTo>
                              <a:pt x="210319" y="367882"/>
                              <a:pt x="418450" y="204882"/>
                              <a:pt x="649799" y="79206"/>
                            </a:cubicBezTo>
                            <a:lnTo>
                              <a:pt x="814219" y="0"/>
                            </a:ln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7" name="Freeform 71">
                        <a:extLst>
                          <a:ext uri="{FF2B5EF4-FFF2-40B4-BE49-F238E27FC236}">
                            <a16:creationId xmlns:a16="http://schemas.microsoft.com/office/drawing/2014/main" id="{89DA28A1-B07B-43A1-B783-8FDEBAD4129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26197" y="1924639"/>
                        <a:ext cx="866180" cy="1059260"/>
                      </a:xfrm>
                      <a:custGeom>
                        <a:avLst/>
                        <a:gdLst>
                          <a:gd name="connsiteX0" fmla="*/ 345672 w 866180"/>
                          <a:gd name="connsiteY0" fmla="*/ 0 h 1059260"/>
                          <a:gd name="connsiteX1" fmla="*/ 866180 w 866180"/>
                          <a:gd name="connsiteY1" fmla="*/ 0 h 1059260"/>
                          <a:gd name="connsiteX2" fmla="*/ 827638 w 866180"/>
                          <a:gd name="connsiteY2" fmla="*/ 119760 h 1059260"/>
                          <a:gd name="connsiteX3" fmla="*/ 743337 w 866180"/>
                          <a:gd name="connsiteY3" fmla="*/ 496288 h 1059260"/>
                          <a:gd name="connsiteX4" fmla="*/ 722016 w 866180"/>
                          <a:gd name="connsiteY4" fmla="*/ 644934 h 1059260"/>
                          <a:gd name="connsiteX5" fmla="*/ 705166 w 866180"/>
                          <a:gd name="connsiteY5" fmla="*/ 617350 h 1059260"/>
                          <a:gd name="connsiteX6" fmla="*/ 321842 w 866180"/>
                          <a:gd name="connsiteY6" fmla="*/ 781350 h 1059260"/>
                          <a:gd name="connsiteX7" fmla="*/ 369144 w 866180"/>
                          <a:gd name="connsiteY7" fmla="*/ 1059260 h 1059260"/>
                          <a:gd name="connsiteX8" fmla="*/ 200006 w 866180"/>
                          <a:gd name="connsiteY8" fmla="*/ 1059260 h 1059260"/>
                          <a:gd name="connsiteX9" fmla="*/ 6681 w 866180"/>
                          <a:gd name="connsiteY9" fmla="*/ 965720 h 1059260"/>
                          <a:gd name="connsiteX10" fmla="*/ 0 w 866180"/>
                          <a:gd name="connsiteY10" fmla="*/ 973259 h 1059260"/>
                          <a:gd name="connsiteX11" fmla="*/ 7344 w 866180"/>
                          <a:gd name="connsiteY11" fmla="*/ 900039 h 1059260"/>
                          <a:gd name="connsiteX12" fmla="*/ 298683 w 866180"/>
                          <a:gd name="connsiteY12" fmla="*/ 71861 h 105926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866180" h="1059260">
                            <a:moveTo>
                              <a:pt x="345672" y="0"/>
                            </a:moveTo>
                            <a:lnTo>
                              <a:pt x="866180" y="0"/>
                            </a:lnTo>
                            <a:lnTo>
                              <a:pt x="827638" y="119760"/>
                            </a:lnTo>
                            <a:cubicBezTo>
                              <a:pt x="793762" y="240124"/>
                              <a:pt x="765469" y="365962"/>
                              <a:pt x="743337" y="496288"/>
                            </a:cubicBezTo>
                            <a:lnTo>
                              <a:pt x="722016" y="644934"/>
                            </a:lnTo>
                            <a:lnTo>
                              <a:pt x="705166" y="617350"/>
                            </a:lnTo>
                            <a:lnTo>
                              <a:pt x="321842" y="781350"/>
                            </a:lnTo>
                            <a:lnTo>
                              <a:pt x="369144" y="1059260"/>
                            </a:lnTo>
                            <a:lnTo>
                              <a:pt x="200006" y="1059260"/>
                            </a:lnTo>
                            <a:lnTo>
                              <a:pt x="6681" y="965720"/>
                            </a:lnTo>
                            <a:lnTo>
                              <a:pt x="0" y="973259"/>
                            </a:lnTo>
                            <a:lnTo>
                              <a:pt x="7344" y="900039"/>
                            </a:lnTo>
                            <a:cubicBezTo>
                              <a:pt x="46693" y="599936"/>
                              <a:pt x="148265" y="319417"/>
                              <a:pt x="298683" y="71861"/>
                            </a:cubicBez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8" name="Freeform 72">
                        <a:extLst>
                          <a:ext uri="{FF2B5EF4-FFF2-40B4-BE49-F238E27FC236}">
                            <a16:creationId xmlns:a16="http://schemas.microsoft.com/office/drawing/2014/main" id="{FB615D5E-9F6C-41D6-AA99-55C9685ED00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72711" y="1924639"/>
                        <a:ext cx="1041570" cy="1026232"/>
                      </a:xfrm>
                      <a:custGeom>
                        <a:avLst/>
                        <a:gdLst>
                          <a:gd name="connsiteX0" fmla="*/ 168177 w 1041570"/>
                          <a:gd name="connsiteY0" fmla="*/ 0 h 1026232"/>
                          <a:gd name="connsiteX1" fmla="*/ 1041570 w 1041570"/>
                          <a:gd name="connsiteY1" fmla="*/ 0 h 1026232"/>
                          <a:gd name="connsiteX2" fmla="*/ 1041570 w 1041570"/>
                          <a:gd name="connsiteY2" fmla="*/ 946206 h 1026232"/>
                          <a:gd name="connsiteX3" fmla="*/ 885107 w 1041570"/>
                          <a:gd name="connsiteY3" fmla="*/ 810768 h 1026232"/>
                          <a:gd name="connsiteX4" fmla="*/ 609715 w 1041570"/>
                          <a:gd name="connsiteY4" fmla="*/ 1026232 h 1026232"/>
                          <a:gd name="connsiteX5" fmla="*/ 556927 w 1041570"/>
                          <a:gd name="connsiteY5" fmla="*/ 996255 h 1026232"/>
                          <a:gd name="connsiteX6" fmla="*/ 540442 w 1041570"/>
                          <a:gd name="connsiteY6" fmla="*/ 661460 h 1026232"/>
                          <a:gd name="connsiteX7" fmla="*/ 155391 w 1041570"/>
                          <a:gd name="connsiteY7" fmla="*/ 583423 h 1026232"/>
                          <a:gd name="connsiteX8" fmla="*/ 0 w 1041570"/>
                          <a:gd name="connsiteY8" fmla="*/ 912206 h 1026232"/>
                          <a:gd name="connsiteX9" fmla="*/ 17936 w 1041570"/>
                          <a:gd name="connsiteY9" fmla="*/ 694404 h 1026232"/>
                          <a:gd name="connsiteX10" fmla="*/ 167137 w 1041570"/>
                          <a:gd name="connsiteY10" fmla="*/ 2841 h 10262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1041570" h="1026232">
                            <a:moveTo>
                              <a:pt x="168177" y="0"/>
                            </a:moveTo>
                            <a:lnTo>
                              <a:pt x="1041570" y="0"/>
                            </a:lnTo>
                            <a:lnTo>
                              <a:pt x="1041570" y="946206"/>
                            </a:lnTo>
                            <a:lnTo>
                              <a:pt x="885107" y="810768"/>
                            </a:lnTo>
                            <a:lnTo>
                              <a:pt x="609715" y="1026232"/>
                            </a:lnTo>
                            <a:lnTo>
                              <a:pt x="556927" y="996255"/>
                            </a:lnTo>
                            <a:cubicBezTo>
                              <a:pt x="553504" y="878437"/>
                              <a:pt x="543864" y="779278"/>
                              <a:pt x="540442" y="661460"/>
                            </a:cubicBezTo>
                            <a:lnTo>
                              <a:pt x="155391" y="583423"/>
                            </a:lnTo>
                            <a:lnTo>
                              <a:pt x="0" y="912206"/>
                            </a:lnTo>
                            <a:lnTo>
                              <a:pt x="17936" y="694404"/>
                            </a:lnTo>
                            <a:cubicBezTo>
                              <a:pt x="46523" y="445434"/>
                              <a:pt x="97666" y="212263"/>
                              <a:pt x="167137" y="2841"/>
                            </a:cubicBez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89" name="Freeform 73">
                        <a:extLst>
                          <a:ext uri="{FF2B5EF4-FFF2-40B4-BE49-F238E27FC236}">
                            <a16:creationId xmlns:a16="http://schemas.microsoft.com/office/drawing/2014/main" id="{B21724D6-425E-4F67-AEB1-06A8C11CCB9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358070" y="1924639"/>
                        <a:ext cx="1025572" cy="1059260"/>
                      </a:xfrm>
                      <a:custGeom>
                        <a:avLst/>
                        <a:gdLst>
                          <a:gd name="connsiteX0" fmla="*/ 0 w 1138933"/>
                          <a:gd name="connsiteY0" fmla="*/ 0 h 1176339"/>
                          <a:gd name="connsiteX1" fmla="*/ 944345 w 1138933"/>
                          <a:gd name="connsiteY1" fmla="*/ 0 h 1176339"/>
                          <a:gd name="connsiteX2" fmla="*/ 970722 w 1138933"/>
                          <a:gd name="connsiteY2" fmla="*/ 78466 h 1176339"/>
                          <a:gd name="connsiteX3" fmla="*/ 1136400 w 1138933"/>
                          <a:gd name="connsiteY3" fmla="*/ 1068496 h 1176339"/>
                          <a:gd name="connsiteX4" fmla="*/ 1138933 w 1138933"/>
                          <a:gd name="connsiteY4" fmla="*/ 1176339 h 1176339"/>
                          <a:gd name="connsiteX5" fmla="*/ 0 w 1138933"/>
                          <a:gd name="connsiteY5" fmla="*/ 1176339 h 1176339"/>
                          <a:gd name="connsiteX6" fmla="*/ 0 w 1138933"/>
                          <a:gd name="connsiteY6" fmla="*/ 0 h 117633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138933" h="1176339">
                            <a:moveTo>
                              <a:pt x="0" y="0"/>
                            </a:moveTo>
                            <a:lnTo>
                              <a:pt x="944345" y="0"/>
                            </a:lnTo>
                            <a:lnTo>
                              <a:pt x="970722" y="78466"/>
                            </a:lnTo>
                            <a:cubicBezTo>
                              <a:pt x="1061261" y="374763"/>
                              <a:pt x="1119502" y="710445"/>
                              <a:pt x="1136400" y="1068496"/>
                            </a:cubicBezTo>
                            <a:lnTo>
                              <a:pt x="1138933" y="1176339"/>
                            </a:lnTo>
                            <a:lnTo>
                              <a:pt x="0" y="1176339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90" name="Freeform 74">
                        <a:extLst>
                          <a:ext uri="{FF2B5EF4-FFF2-40B4-BE49-F238E27FC236}">
                            <a16:creationId xmlns:a16="http://schemas.microsoft.com/office/drawing/2014/main" id="{1CE79431-8ABB-4E5B-87FB-61A0B6A946F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492353" y="1924639"/>
                        <a:ext cx="895747" cy="1059260"/>
                      </a:xfrm>
                      <a:custGeom>
                        <a:avLst/>
                        <a:gdLst>
                          <a:gd name="connsiteX0" fmla="*/ 0 w 994758"/>
                          <a:gd name="connsiteY0" fmla="*/ 0 h 1176339"/>
                          <a:gd name="connsiteX1" fmla="*/ 603443 w 994758"/>
                          <a:gd name="connsiteY1" fmla="*/ 0 h 1176339"/>
                          <a:gd name="connsiteX2" fmla="*/ 655624 w 994758"/>
                          <a:gd name="connsiteY2" fmla="*/ 79803 h 1176339"/>
                          <a:gd name="connsiteX3" fmla="*/ 993621 w 994758"/>
                          <a:gd name="connsiteY3" fmla="*/ 1143639 h 1176339"/>
                          <a:gd name="connsiteX4" fmla="*/ 994758 w 994758"/>
                          <a:gd name="connsiteY4" fmla="*/ 1176339 h 1176339"/>
                          <a:gd name="connsiteX5" fmla="*/ 194870 w 994758"/>
                          <a:gd name="connsiteY5" fmla="*/ 1176339 h 1176339"/>
                          <a:gd name="connsiteX6" fmla="*/ 188994 w 994758"/>
                          <a:gd name="connsiteY6" fmla="*/ 999197 h 1176339"/>
                          <a:gd name="connsiteX7" fmla="*/ 42801 w 994758"/>
                          <a:gd name="connsiteY7" fmla="*/ 132997 h 1176339"/>
                          <a:gd name="connsiteX8" fmla="*/ 0 w 994758"/>
                          <a:gd name="connsiteY8" fmla="*/ 0 h 117633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994758" h="1176339">
                            <a:moveTo>
                              <a:pt x="0" y="0"/>
                            </a:moveTo>
                            <a:lnTo>
                              <a:pt x="603443" y="0"/>
                            </a:lnTo>
                            <a:lnTo>
                              <a:pt x="655624" y="79803"/>
                            </a:lnTo>
                            <a:cubicBezTo>
                              <a:pt x="846532" y="393996"/>
                              <a:pt x="966590" y="756000"/>
                              <a:pt x="993621" y="1143639"/>
                            </a:cubicBezTo>
                            <a:lnTo>
                              <a:pt x="994758" y="1176339"/>
                            </a:lnTo>
                            <a:lnTo>
                              <a:pt x="194870" y="1176339"/>
                            </a:lnTo>
                            <a:lnTo>
                              <a:pt x="188994" y="999197"/>
                            </a:lnTo>
                            <a:cubicBezTo>
                              <a:pt x="168479" y="691983"/>
                              <a:pt x="118044" y="400332"/>
                              <a:pt x="42801" y="132997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91" name="Freeform 75">
                        <a:extLst>
                          <a:ext uri="{FF2B5EF4-FFF2-40B4-BE49-F238E27FC236}">
                            <a16:creationId xmlns:a16="http://schemas.microsoft.com/office/drawing/2014/main" id="{48E78527-4A25-4A9E-A6D4-2A1B23BDEB8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358070" y="3228343"/>
                        <a:ext cx="1024465" cy="1031383"/>
                      </a:xfrm>
                      <a:custGeom>
                        <a:avLst/>
                        <a:gdLst>
                          <a:gd name="connsiteX0" fmla="*/ 0 w 1024465"/>
                          <a:gd name="connsiteY0" fmla="*/ 0 h 1031383"/>
                          <a:gd name="connsiteX1" fmla="*/ 1024465 w 1024465"/>
                          <a:gd name="connsiteY1" fmla="*/ 0 h 1031383"/>
                          <a:gd name="connsiteX2" fmla="*/ 1023292 w 1024465"/>
                          <a:gd name="connsiteY2" fmla="*/ 49934 h 1031383"/>
                          <a:gd name="connsiteX3" fmla="*/ 874104 w 1024465"/>
                          <a:gd name="connsiteY3" fmla="*/ 941429 h 1031383"/>
                          <a:gd name="connsiteX4" fmla="*/ 843866 w 1024465"/>
                          <a:gd name="connsiteY4" fmla="*/ 1031383 h 1031383"/>
                          <a:gd name="connsiteX5" fmla="*/ 254954 w 1024465"/>
                          <a:gd name="connsiteY5" fmla="*/ 1031383 h 1031383"/>
                          <a:gd name="connsiteX6" fmla="*/ 280591 w 1024465"/>
                          <a:gd name="connsiteY6" fmla="*/ 851322 h 1031383"/>
                          <a:gd name="connsiteX7" fmla="*/ 0 w 1024465"/>
                          <a:gd name="connsiteY7" fmla="*/ 741565 h 1031383"/>
                          <a:gd name="connsiteX8" fmla="*/ 0 w 1024465"/>
                          <a:gd name="connsiteY8" fmla="*/ 626032 h 1031383"/>
                          <a:gd name="connsiteX9" fmla="*/ 271482 w 1024465"/>
                          <a:gd name="connsiteY9" fmla="*/ 486550 h 1031383"/>
                          <a:gd name="connsiteX10" fmla="*/ 132185 w 1024465"/>
                          <a:gd name="connsiteY10" fmla="*/ 121788 h 1031383"/>
                          <a:gd name="connsiteX11" fmla="*/ 0 w 1024465"/>
                          <a:gd name="connsiteY11" fmla="*/ 132122 h 103138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1024465" h="1031383">
                            <a:moveTo>
                              <a:pt x="0" y="0"/>
                            </a:moveTo>
                            <a:lnTo>
                              <a:pt x="1024465" y="0"/>
                            </a:lnTo>
                            <a:lnTo>
                              <a:pt x="1023292" y="49934"/>
                            </a:lnTo>
                            <a:cubicBezTo>
                              <a:pt x="1008076" y="372349"/>
                              <a:pt x="955632" y="674622"/>
                              <a:pt x="874104" y="941429"/>
                            </a:cubicBezTo>
                            <a:lnTo>
                              <a:pt x="843866" y="1031383"/>
                            </a:lnTo>
                            <a:lnTo>
                              <a:pt x="254954" y="1031383"/>
                            </a:lnTo>
                            <a:lnTo>
                              <a:pt x="280591" y="851322"/>
                            </a:lnTo>
                            <a:lnTo>
                              <a:pt x="0" y="741565"/>
                            </a:lnTo>
                            <a:lnTo>
                              <a:pt x="0" y="626032"/>
                            </a:lnTo>
                            <a:lnTo>
                              <a:pt x="271482" y="486550"/>
                            </a:lnTo>
                            <a:lnTo>
                              <a:pt x="132185" y="121788"/>
                            </a:lnTo>
                            <a:lnTo>
                              <a:pt x="0" y="132122"/>
                            </a:ln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92" name="Freeform 76">
                        <a:extLst>
                          <a:ext uri="{FF2B5EF4-FFF2-40B4-BE49-F238E27FC236}">
                            <a16:creationId xmlns:a16="http://schemas.microsoft.com/office/drawing/2014/main" id="{6DBE094F-33E2-479D-A4BE-D9C9D1A0190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00864" y="3228343"/>
                        <a:ext cx="887187" cy="1031383"/>
                      </a:xfrm>
                      <a:custGeom>
                        <a:avLst/>
                        <a:gdLst>
                          <a:gd name="connsiteX0" fmla="*/ 185367 w 985251"/>
                          <a:gd name="connsiteY0" fmla="*/ 0 h 1145380"/>
                          <a:gd name="connsiteX1" fmla="*/ 985251 w 985251"/>
                          <a:gd name="connsiteY1" fmla="*/ 0 h 1145380"/>
                          <a:gd name="connsiteX2" fmla="*/ 984170 w 985251"/>
                          <a:gd name="connsiteY2" fmla="*/ 31110 h 1145380"/>
                          <a:gd name="connsiteX3" fmla="*/ 646173 w 985251"/>
                          <a:gd name="connsiteY3" fmla="*/ 1094946 h 1145380"/>
                          <a:gd name="connsiteX4" fmla="*/ 613196 w 985251"/>
                          <a:gd name="connsiteY4" fmla="*/ 1145380 h 1145380"/>
                          <a:gd name="connsiteX5" fmla="*/ 0 w 985251"/>
                          <a:gd name="connsiteY5" fmla="*/ 1145380 h 1145380"/>
                          <a:gd name="connsiteX6" fmla="*/ 33350 w 985251"/>
                          <a:gd name="connsiteY6" fmla="*/ 1041752 h 1145380"/>
                          <a:gd name="connsiteX7" fmla="*/ 179543 w 985251"/>
                          <a:gd name="connsiteY7" fmla="*/ 175552 h 1145380"/>
                          <a:gd name="connsiteX8" fmla="*/ 185367 w 985251"/>
                          <a:gd name="connsiteY8" fmla="*/ 0 h 1145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985251" h="1145380">
                            <a:moveTo>
                              <a:pt x="185367" y="0"/>
                            </a:moveTo>
                            <a:lnTo>
                              <a:pt x="985251" y="0"/>
                            </a:lnTo>
                            <a:lnTo>
                              <a:pt x="984170" y="31110"/>
                            </a:lnTo>
                            <a:cubicBezTo>
                              <a:pt x="957139" y="418750"/>
                              <a:pt x="837081" y="780754"/>
                              <a:pt x="646173" y="1094946"/>
                            </a:cubicBezTo>
                            <a:lnTo>
                              <a:pt x="613196" y="1145380"/>
                            </a:lnTo>
                            <a:lnTo>
                              <a:pt x="0" y="1145380"/>
                            </a:lnTo>
                            <a:lnTo>
                              <a:pt x="33350" y="1041752"/>
                            </a:lnTo>
                            <a:cubicBezTo>
                              <a:pt x="108593" y="774417"/>
                              <a:pt x="159028" y="482766"/>
                              <a:pt x="179543" y="175552"/>
                            </a:cubicBezTo>
                            <a:lnTo>
                              <a:pt x="185367" y="0"/>
                            </a:ln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93" name="Freeform 77">
                        <a:extLst>
                          <a:ext uri="{FF2B5EF4-FFF2-40B4-BE49-F238E27FC236}">
                            <a16:creationId xmlns:a16="http://schemas.microsoft.com/office/drawing/2014/main" id="{3EC170FF-AA6C-4D32-934F-79E5F480167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358069" y="4506314"/>
                        <a:ext cx="746425" cy="745144"/>
                      </a:xfrm>
                      <a:custGeom>
                        <a:avLst/>
                        <a:gdLst>
                          <a:gd name="connsiteX0" fmla="*/ 0 w 828930"/>
                          <a:gd name="connsiteY0" fmla="*/ 0 h 827504"/>
                          <a:gd name="connsiteX1" fmla="*/ 828930 w 828930"/>
                          <a:gd name="connsiteY1" fmla="*/ 0 h 827504"/>
                          <a:gd name="connsiteX2" fmla="*/ 774821 w 828930"/>
                          <a:gd name="connsiteY2" fmla="*/ 113380 h 827504"/>
                          <a:gd name="connsiteX3" fmla="*/ 112245 w 828930"/>
                          <a:gd name="connsiteY3" fmla="*/ 795268 h 827504"/>
                          <a:gd name="connsiteX4" fmla="*/ 0 w 828930"/>
                          <a:gd name="connsiteY4" fmla="*/ 827504 h 827504"/>
                          <a:gd name="connsiteX5" fmla="*/ 0 w 828930"/>
                          <a:gd name="connsiteY5" fmla="*/ 0 h 82750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828930" h="827504">
                            <a:moveTo>
                              <a:pt x="0" y="0"/>
                            </a:moveTo>
                            <a:lnTo>
                              <a:pt x="828930" y="0"/>
                            </a:lnTo>
                            <a:lnTo>
                              <a:pt x="774821" y="113380"/>
                            </a:lnTo>
                            <a:cubicBezTo>
                              <a:pt x="598362" y="453450"/>
                              <a:pt x="369232" y="696311"/>
                              <a:pt x="112245" y="795268"/>
                            </a:cubicBezTo>
                            <a:lnTo>
                              <a:pt x="0" y="827504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94" name="Freeform 78">
                        <a:extLst>
                          <a:ext uri="{FF2B5EF4-FFF2-40B4-BE49-F238E27FC236}">
                            <a16:creationId xmlns:a16="http://schemas.microsoft.com/office/drawing/2014/main" id="{9335A319-16F2-4C56-B971-12DD55E6B6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88422" y="4506314"/>
                        <a:ext cx="779695" cy="568500"/>
                      </a:xfrm>
                      <a:custGeom>
                        <a:avLst/>
                        <a:gdLst>
                          <a:gd name="connsiteX0" fmla="*/ 359438 w 865878"/>
                          <a:gd name="connsiteY0" fmla="*/ 0 h 631336"/>
                          <a:gd name="connsiteX1" fmla="*/ 865878 w 865878"/>
                          <a:gd name="connsiteY1" fmla="*/ 0 h 631336"/>
                          <a:gd name="connsiteX2" fmla="*/ 821455 w 865878"/>
                          <a:gd name="connsiteY2" fmla="*/ 51594 h 631336"/>
                          <a:gd name="connsiteX3" fmla="*/ 205143 w 865878"/>
                          <a:gd name="connsiteY3" fmla="*/ 532512 h 631336"/>
                          <a:gd name="connsiteX4" fmla="*/ 0 w 865878"/>
                          <a:gd name="connsiteY4" fmla="*/ 631336 h 631336"/>
                          <a:gd name="connsiteX5" fmla="*/ 70222 w 865878"/>
                          <a:gd name="connsiteY5" fmla="*/ 541436 h 631336"/>
                          <a:gd name="connsiteX6" fmla="*/ 309333 w 865878"/>
                          <a:gd name="connsiteY6" fmla="*/ 122184 h 631336"/>
                          <a:gd name="connsiteX7" fmla="*/ 359438 w 865878"/>
                          <a:gd name="connsiteY7" fmla="*/ 0 h 63133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865878" h="631336">
                            <a:moveTo>
                              <a:pt x="359438" y="0"/>
                            </a:moveTo>
                            <a:lnTo>
                              <a:pt x="865878" y="0"/>
                            </a:lnTo>
                            <a:lnTo>
                              <a:pt x="821455" y="51594"/>
                            </a:lnTo>
                            <a:cubicBezTo>
                              <a:pt x="644623" y="243837"/>
                              <a:pt x="436492" y="406836"/>
                              <a:pt x="205143" y="532512"/>
                            </a:cubicBezTo>
                            <a:lnTo>
                              <a:pt x="0" y="631336"/>
                            </a:lnTo>
                            <a:lnTo>
                              <a:pt x="70222" y="541436"/>
                            </a:lnTo>
                            <a:cubicBezTo>
                              <a:pt x="158427" y="416815"/>
                              <a:pt x="238635" y="276200"/>
                              <a:pt x="309333" y="122184"/>
                            </a:cubicBezTo>
                            <a:lnTo>
                              <a:pt x="359438" y="0"/>
                            </a:lnTo>
                            <a:close/>
                          </a:path>
                        </a:pathLst>
                      </a:custGeom>
                      <a:grpFill/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82" name="Freeform 66">
                      <a:extLst>
                        <a:ext uri="{FF2B5EF4-FFF2-40B4-BE49-F238E27FC236}">
                          <a16:creationId xmlns:a16="http://schemas.microsoft.com/office/drawing/2014/main" id="{41E0E14F-555F-43F5-A455-85B34D82697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4774883" y="2640649"/>
                      <a:ext cx="2743146" cy="2732122"/>
                    </a:xfrm>
                    <a:custGeom>
                      <a:avLst/>
                      <a:gdLst>
                        <a:gd name="connsiteX0" fmla="*/ 492512 w 985025"/>
                        <a:gd name="connsiteY0" fmla="*/ 301234 h 978864"/>
                        <a:gd name="connsiteX1" fmla="*/ 303330 w 985025"/>
                        <a:gd name="connsiteY1" fmla="*/ 489432 h 978864"/>
                        <a:gd name="connsiteX2" fmla="*/ 492512 w 985025"/>
                        <a:gd name="connsiteY2" fmla="*/ 677630 h 978864"/>
                        <a:gd name="connsiteX3" fmla="*/ 681694 w 985025"/>
                        <a:gd name="connsiteY3" fmla="*/ 489432 h 978864"/>
                        <a:gd name="connsiteX4" fmla="*/ 492512 w 985025"/>
                        <a:gd name="connsiteY4" fmla="*/ 301234 h 978864"/>
                        <a:gd name="connsiteX5" fmla="*/ 537084 w 985025"/>
                        <a:gd name="connsiteY5" fmla="*/ 0 h 978864"/>
                        <a:gd name="connsiteX6" fmla="*/ 626226 w 985025"/>
                        <a:gd name="connsiteY6" fmla="*/ 15573 h 978864"/>
                        <a:gd name="connsiteX7" fmla="*/ 630684 w 985025"/>
                        <a:gd name="connsiteY7" fmla="*/ 22247 h 978864"/>
                        <a:gd name="connsiteX8" fmla="*/ 637369 w 985025"/>
                        <a:gd name="connsiteY8" fmla="*/ 126807 h 978864"/>
                        <a:gd name="connsiteX9" fmla="*/ 641826 w 985025"/>
                        <a:gd name="connsiteY9" fmla="*/ 133481 h 978864"/>
                        <a:gd name="connsiteX10" fmla="*/ 677483 w 985025"/>
                        <a:gd name="connsiteY10" fmla="*/ 153504 h 978864"/>
                        <a:gd name="connsiteX11" fmla="*/ 686398 w 985025"/>
                        <a:gd name="connsiteY11" fmla="*/ 149054 h 978864"/>
                        <a:gd name="connsiteX12" fmla="*/ 773312 w 985025"/>
                        <a:gd name="connsiteY12" fmla="*/ 88988 h 978864"/>
                        <a:gd name="connsiteX13" fmla="*/ 779997 w 985025"/>
                        <a:gd name="connsiteY13" fmla="*/ 88988 h 978864"/>
                        <a:gd name="connsiteX14" fmla="*/ 846854 w 985025"/>
                        <a:gd name="connsiteY14" fmla="*/ 146830 h 978864"/>
                        <a:gd name="connsiteX15" fmla="*/ 846854 w 985025"/>
                        <a:gd name="connsiteY15" fmla="*/ 153504 h 978864"/>
                        <a:gd name="connsiteX16" fmla="*/ 800054 w 985025"/>
                        <a:gd name="connsiteY16" fmla="*/ 249165 h 978864"/>
                        <a:gd name="connsiteX17" fmla="*/ 800054 w 985025"/>
                        <a:gd name="connsiteY17" fmla="*/ 255839 h 978864"/>
                        <a:gd name="connsiteX18" fmla="*/ 822340 w 985025"/>
                        <a:gd name="connsiteY18" fmla="*/ 289210 h 978864"/>
                        <a:gd name="connsiteX19" fmla="*/ 829026 w 985025"/>
                        <a:gd name="connsiteY19" fmla="*/ 291434 h 978864"/>
                        <a:gd name="connsiteX20" fmla="*/ 938225 w 985025"/>
                        <a:gd name="connsiteY20" fmla="*/ 280311 h 978864"/>
                        <a:gd name="connsiteX21" fmla="*/ 940454 w 985025"/>
                        <a:gd name="connsiteY21" fmla="*/ 286985 h 978864"/>
                        <a:gd name="connsiteX22" fmla="*/ 971654 w 985025"/>
                        <a:gd name="connsiteY22" fmla="*/ 369299 h 978864"/>
                        <a:gd name="connsiteX23" fmla="*/ 967197 w 985025"/>
                        <a:gd name="connsiteY23" fmla="*/ 375973 h 978864"/>
                        <a:gd name="connsiteX24" fmla="*/ 878054 w 985025"/>
                        <a:gd name="connsiteY24" fmla="*/ 433815 h 978864"/>
                        <a:gd name="connsiteX25" fmla="*/ 875825 w 985025"/>
                        <a:gd name="connsiteY25" fmla="*/ 438264 h 978864"/>
                        <a:gd name="connsiteX26" fmla="*/ 878054 w 985025"/>
                        <a:gd name="connsiteY26" fmla="*/ 480533 h 978864"/>
                        <a:gd name="connsiteX27" fmla="*/ 884740 w 985025"/>
                        <a:gd name="connsiteY27" fmla="*/ 487207 h 978864"/>
                        <a:gd name="connsiteX28" fmla="*/ 982797 w 985025"/>
                        <a:gd name="connsiteY28" fmla="*/ 531701 h 978864"/>
                        <a:gd name="connsiteX29" fmla="*/ 985025 w 985025"/>
                        <a:gd name="connsiteY29" fmla="*/ 536151 h 978864"/>
                        <a:gd name="connsiteX30" fmla="*/ 967197 w 985025"/>
                        <a:gd name="connsiteY30" fmla="*/ 622914 h 978864"/>
                        <a:gd name="connsiteX31" fmla="*/ 962739 w 985025"/>
                        <a:gd name="connsiteY31" fmla="*/ 627363 h 978864"/>
                        <a:gd name="connsiteX32" fmla="*/ 855768 w 985025"/>
                        <a:gd name="connsiteY32" fmla="*/ 634037 h 978864"/>
                        <a:gd name="connsiteX33" fmla="*/ 851311 w 985025"/>
                        <a:gd name="connsiteY33" fmla="*/ 636262 h 978864"/>
                        <a:gd name="connsiteX34" fmla="*/ 831254 w 985025"/>
                        <a:gd name="connsiteY34" fmla="*/ 676306 h 978864"/>
                        <a:gd name="connsiteX35" fmla="*/ 831254 w 985025"/>
                        <a:gd name="connsiteY35" fmla="*/ 680756 h 978864"/>
                        <a:gd name="connsiteX36" fmla="*/ 895883 w 985025"/>
                        <a:gd name="connsiteY36" fmla="*/ 769743 h 978864"/>
                        <a:gd name="connsiteX37" fmla="*/ 895883 w 985025"/>
                        <a:gd name="connsiteY37" fmla="*/ 776417 h 978864"/>
                        <a:gd name="connsiteX38" fmla="*/ 835711 w 985025"/>
                        <a:gd name="connsiteY38" fmla="*/ 843158 h 978864"/>
                        <a:gd name="connsiteX39" fmla="*/ 831254 w 985025"/>
                        <a:gd name="connsiteY39" fmla="*/ 843158 h 978864"/>
                        <a:gd name="connsiteX40" fmla="*/ 733197 w 985025"/>
                        <a:gd name="connsiteY40" fmla="*/ 794215 h 978864"/>
                        <a:gd name="connsiteX41" fmla="*/ 728740 w 985025"/>
                        <a:gd name="connsiteY41" fmla="*/ 794215 h 978864"/>
                        <a:gd name="connsiteX42" fmla="*/ 695312 w 985025"/>
                        <a:gd name="connsiteY42" fmla="*/ 816462 h 978864"/>
                        <a:gd name="connsiteX43" fmla="*/ 690855 w 985025"/>
                        <a:gd name="connsiteY43" fmla="*/ 825360 h 978864"/>
                        <a:gd name="connsiteX44" fmla="*/ 701998 w 985025"/>
                        <a:gd name="connsiteY44" fmla="*/ 932146 h 978864"/>
                        <a:gd name="connsiteX45" fmla="*/ 697540 w 985025"/>
                        <a:gd name="connsiteY45" fmla="*/ 936595 h 978864"/>
                        <a:gd name="connsiteX46" fmla="*/ 612855 w 985025"/>
                        <a:gd name="connsiteY46" fmla="*/ 965516 h 978864"/>
                        <a:gd name="connsiteX47" fmla="*/ 608398 w 985025"/>
                        <a:gd name="connsiteY47" fmla="*/ 965516 h 978864"/>
                        <a:gd name="connsiteX48" fmla="*/ 548227 w 985025"/>
                        <a:gd name="connsiteY48" fmla="*/ 876528 h 978864"/>
                        <a:gd name="connsiteX49" fmla="*/ 543770 w 985025"/>
                        <a:gd name="connsiteY49" fmla="*/ 872079 h 978864"/>
                        <a:gd name="connsiteX50" fmla="*/ 501427 w 985025"/>
                        <a:gd name="connsiteY50" fmla="*/ 876528 h 978864"/>
                        <a:gd name="connsiteX51" fmla="*/ 494741 w 985025"/>
                        <a:gd name="connsiteY51" fmla="*/ 878753 h 978864"/>
                        <a:gd name="connsiteX52" fmla="*/ 450170 w 985025"/>
                        <a:gd name="connsiteY52" fmla="*/ 976639 h 978864"/>
                        <a:gd name="connsiteX53" fmla="*/ 445713 w 985025"/>
                        <a:gd name="connsiteY53" fmla="*/ 978864 h 978864"/>
                        <a:gd name="connsiteX54" fmla="*/ 356570 w 985025"/>
                        <a:gd name="connsiteY54" fmla="*/ 961067 h 978864"/>
                        <a:gd name="connsiteX55" fmla="*/ 352113 w 985025"/>
                        <a:gd name="connsiteY55" fmla="*/ 958842 h 978864"/>
                        <a:gd name="connsiteX56" fmla="*/ 347656 w 985025"/>
                        <a:gd name="connsiteY56" fmla="*/ 849832 h 978864"/>
                        <a:gd name="connsiteX57" fmla="*/ 340970 w 985025"/>
                        <a:gd name="connsiteY57" fmla="*/ 845383 h 978864"/>
                        <a:gd name="connsiteX58" fmla="*/ 305313 w 985025"/>
                        <a:gd name="connsiteY58" fmla="*/ 827585 h 978864"/>
                        <a:gd name="connsiteX59" fmla="*/ 296399 w 985025"/>
                        <a:gd name="connsiteY59" fmla="*/ 827585 h 978864"/>
                        <a:gd name="connsiteX60" fmla="*/ 211713 w 985025"/>
                        <a:gd name="connsiteY60" fmla="*/ 889877 h 978864"/>
                        <a:gd name="connsiteX61" fmla="*/ 205028 w 985025"/>
                        <a:gd name="connsiteY61" fmla="*/ 889877 h 978864"/>
                        <a:gd name="connsiteX62" fmla="*/ 138171 w 985025"/>
                        <a:gd name="connsiteY62" fmla="*/ 832035 h 978864"/>
                        <a:gd name="connsiteX63" fmla="*/ 135942 w 985025"/>
                        <a:gd name="connsiteY63" fmla="*/ 825360 h 978864"/>
                        <a:gd name="connsiteX64" fmla="*/ 182742 w 985025"/>
                        <a:gd name="connsiteY64" fmla="*/ 727474 h 978864"/>
                        <a:gd name="connsiteX65" fmla="*/ 182742 w 985025"/>
                        <a:gd name="connsiteY65" fmla="*/ 723025 h 978864"/>
                        <a:gd name="connsiteX66" fmla="*/ 160457 w 985025"/>
                        <a:gd name="connsiteY66" fmla="*/ 689654 h 978864"/>
                        <a:gd name="connsiteX67" fmla="*/ 153771 w 985025"/>
                        <a:gd name="connsiteY67" fmla="*/ 687430 h 978864"/>
                        <a:gd name="connsiteX68" fmla="*/ 49028 w 985025"/>
                        <a:gd name="connsiteY68" fmla="*/ 698553 h 978864"/>
                        <a:gd name="connsiteX69" fmla="*/ 42343 w 985025"/>
                        <a:gd name="connsiteY69" fmla="*/ 694104 h 978864"/>
                        <a:gd name="connsiteX70" fmla="*/ 11143 w 985025"/>
                        <a:gd name="connsiteY70" fmla="*/ 611790 h 978864"/>
                        <a:gd name="connsiteX71" fmla="*/ 15600 w 985025"/>
                        <a:gd name="connsiteY71" fmla="*/ 605116 h 978864"/>
                        <a:gd name="connsiteX72" fmla="*/ 104742 w 985025"/>
                        <a:gd name="connsiteY72" fmla="*/ 545049 h 978864"/>
                        <a:gd name="connsiteX73" fmla="*/ 106971 w 985025"/>
                        <a:gd name="connsiteY73" fmla="*/ 538375 h 978864"/>
                        <a:gd name="connsiteX74" fmla="*/ 104742 w 985025"/>
                        <a:gd name="connsiteY74" fmla="*/ 498331 h 978864"/>
                        <a:gd name="connsiteX75" fmla="*/ 102514 w 985025"/>
                        <a:gd name="connsiteY75" fmla="*/ 491657 h 978864"/>
                        <a:gd name="connsiteX76" fmla="*/ 4457 w 985025"/>
                        <a:gd name="connsiteY76" fmla="*/ 447163 h 978864"/>
                        <a:gd name="connsiteX77" fmla="*/ 0 w 985025"/>
                        <a:gd name="connsiteY77" fmla="*/ 442714 h 978864"/>
                        <a:gd name="connsiteX78" fmla="*/ 15600 w 985025"/>
                        <a:gd name="connsiteY78" fmla="*/ 355951 h 978864"/>
                        <a:gd name="connsiteX79" fmla="*/ 20057 w 985025"/>
                        <a:gd name="connsiteY79" fmla="*/ 353726 h 978864"/>
                        <a:gd name="connsiteX80" fmla="*/ 129257 w 985025"/>
                        <a:gd name="connsiteY80" fmla="*/ 344827 h 978864"/>
                        <a:gd name="connsiteX81" fmla="*/ 135942 w 985025"/>
                        <a:gd name="connsiteY81" fmla="*/ 342602 h 978864"/>
                        <a:gd name="connsiteX82" fmla="*/ 151542 w 985025"/>
                        <a:gd name="connsiteY82" fmla="*/ 304783 h 978864"/>
                        <a:gd name="connsiteX83" fmla="*/ 151542 w 985025"/>
                        <a:gd name="connsiteY83" fmla="*/ 298109 h 978864"/>
                        <a:gd name="connsiteX84" fmla="*/ 91371 w 985025"/>
                        <a:gd name="connsiteY84" fmla="*/ 211346 h 978864"/>
                        <a:gd name="connsiteX85" fmla="*/ 91371 w 985025"/>
                        <a:gd name="connsiteY85" fmla="*/ 202447 h 978864"/>
                        <a:gd name="connsiteX86" fmla="*/ 147085 w 985025"/>
                        <a:gd name="connsiteY86" fmla="*/ 135706 h 978864"/>
                        <a:gd name="connsiteX87" fmla="*/ 153771 w 985025"/>
                        <a:gd name="connsiteY87" fmla="*/ 135706 h 978864"/>
                        <a:gd name="connsiteX88" fmla="*/ 249599 w 985025"/>
                        <a:gd name="connsiteY88" fmla="*/ 182425 h 978864"/>
                        <a:gd name="connsiteX89" fmla="*/ 256285 w 985025"/>
                        <a:gd name="connsiteY89" fmla="*/ 182425 h 978864"/>
                        <a:gd name="connsiteX90" fmla="*/ 289713 w 985025"/>
                        <a:gd name="connsiteY90" fmla="*/ 160178 h 978864"/>
                        <a:gd name="connsiteX91" fmla="*/ 291942 w 985025"/>
                        <a:gd name="connsiteY91" fmla="*/ 155728 h 978864"/>
                        <a:gd name="connsiteX92" fmla="*/ 283027 w 985025"/>
                        <a:gd name="connsiteY92" fmla="*/ 46718 h 978864"/>
                        <a:gd name="connsiteX93" fmla="*/ 285256 w 985025"/>
                        <a:gd name="connsiteY93" fmla="*/ 44494 h 978864"/>
                        <a:gd name="connsiteX94" fmla="*/ 369942 w 985025"/>
                        <a:gd name="connsiteY94" fmla="*/ 13348 h 978864"/>
                        <a:gd name="connsiteX95" fmla="*/ 376627 w 985025"/>
                        <a:gd name="connsiteY95" fmla="*/ 15573 h 978864"/>
                        <a:gd name="connsiteX96" fmla="*/ 434570 w 985025"/>
                        <a:gd name="connsiteY96" fmla="*/ 104560 h 978864"/>
                        <a:gd name="connsiteX97" fmla="*/ 439027 w 985025"/>
                        <a:gd name="connsiteY97" fmla="*/ 109010 h 978864"/>
                        <a:gd name="connsiteX98" fmla="*/ 481370 w 985025"/>
                        <a:gd name="connsiteY98" fmla="*/ 104560 h 978864"/>
                        <a:gd name="connsiteX99" fmla="*/ 488055 w 985025"/>
                        <a:gd name="connsiteY99" fmla="*/ 100111 h 978864"/>
                        <a:gd name="connsiteX100" fmla="*/ 532627 w 985025"/>
                        <a:gd name="connsiteY100" fmla="*/ 2225 h 978864"/>
                        <a:gd name="connsiteX0" fmla="*/ 492512 w 985025"/>
                        <a:gd name="connsiteY0" fmla="*/ 301234 h 978864"/>
                        <a:gd name="connsiteX1" fmla="*/ 303330 w 985025"/>
                        <a:gd name="connsiteY1" fmla="*/ 489432 h 978864"/>
                        <a:gd name="connsiteX2" fmla="*/ 492512 w 985025"/>
                        <a:gd name="connsiteY2" fmla="*/ 677630 h 978864"/>
                        <a:gd name="connsiteX3" fmla="*/ 681694 w 985025"/>
                        <a:gd name="connsiteY3" fmla="*/ 489432 h 978864"/>
                        <a:gd name="connsiteX4" fmla="*/ 492512 w 985025"/>
                        <a:gd name="connsiteY4" fmla="*/ 301234 h 978864"/>
                        <a:gd name="connsiteX5" fmla="*/ 537084 w 985025"/>
                        <a:gd name="connsiteY5" fmla="*/ 0 h 978864"/>
                        <a:gd name="connsiteX6" fmla="*/ 626226 w 985025"/>
                        <a:gd name="connsiteY6" fmla="*/ 15573 h 978864"/>
                        <a:gd name="connsiteX7" fmla="*/ 630684 w 985025"/>
                        <a:gd name="connsiteY7" fmla="*/ 22247 h 978864"/>
                        <a:gd name="connsiteX8" fmla="*/ 637369 w 985025"/>
                        <a:gd name="connsiteY8" fmla="*/ 126807 h 978864"/>
                        <a:gd name="connsiteX9" fmla="*/ 641826 w 985025"/>
                        <a:gd name="connsiteY9" fmla="*/ 133481 h 978864"/>
                        <a:gd name="connsiteX10" fmla="*/ 677483 w 985025"/>
                        <a:gd name="connsiteY10" fmla="*/ 153504 h 978864"/>
                        <a:gd name="connsiteX11" fmla="*/ 686398 w 985025"/>
                        <a:gd name="connsiteY11" fmla="*/ 149054 h 978864"/>
                        <a:gd name="connsiteX12" fmla="*/ 773312 w 985025"/>
                        <a:gd name="connsiteY12" fmla="*/ 88988 h 978864"/>
                        <a:gd name="connsiteX13" fmla="*/ 779997 w 985025"/>
                        <a:gd name="connsiteY13" fmla="*/ 88988 h 978864"/>
                        <a:gd name="connsiteX14" fmla="*/ 846854 w 985025"/>
                        <a:gd name="connsiteY14" fmla="*/ 146830 h 978864"/>
                        <a:gd name="connsiteX15" fmla="*/ 846854 w 985025"/>
                        <a:gd name="connsiteY15" fmla="*/ 153504 h 978864"/>
                        <a:gd name="connsiteX16" fmla="*/ 800054 w 985025"/>
                        <a:gd name="connsiteY16" fmla="*/ 249165 h 978864"/>
                        <a:gd name="connsiteX17" fmla="*/ 800054 w 985025"/>
                        <a:gd name="connsiteY17" fmla="*/ 255839 h 978864"/>
                        <a:gd name="connsiteX18" fmla="*/ 822340 w 985025"/>
                        <a:gd name="connsiteY18" fmla="*/ 289210 h 978864"/>
                        <a:gd name="connsiteX19" fmla="*/ 829026 w 985025"/>
                        <a:gd name="connsiteY19" fmla="*/ 291434 h 978864"/>
                        <a:gd name="connsiteX20" fmla="*/ 938225 w 985025"/>
                        <a:gd name="connsiteY20" fmla="*/ 280311 h 978864"/>
                        <a:gd name="connsiteX21" fmla="*/ 940454 w 985025"/>
                        <a:gd name="connsiteY21" fmla="*/ 286985 h 978864"/>
                        <a:gd name="connsiteX22" fmla="*/ 971654 w 985025"/>
                        <a:gd name="connsiteY22" fmla="*/ 369299 h 978864"/>
                        <a:gd name="connsiteX23" fmla="*/ 967197 w 985025"/>
                        <a:gd name="connsiteY23" fmla="*/ 375973 h 978864"/>
                        <a:gd name="connsiteX24" fmla="*/ 878054 w 985025"/>
                        <a:gd name="connsiteY24" fmla="*/ 433815 h 978864"/>
                        <a:gd name="connsiteX25" fmla="*/ 875825 w 985025"/>
                        <a:gd name="connsiteY25" fmla="*/ 438264 h 978864"/>
                        <a:gd name="connsiteX26" fmla="*/ 878054 w 985025"/>
                        <a:gd name="connsiteY26" fmla="*/ 480533 h 978864"/>
                        <a:gd name="connsiteX27" fmla="*/ 884740 w 985025"/>
                        <a:gd name="connsiteY27" fmla="*/ 487207 h 978864"/>
                        <a:gd name="connsiteX28" fmla="*/ 982797 w 985025"/>
                        <a:gd name="connsiteY28" fmla="*/ 531701 h 978864"/>
                        <a:gd name="connsiteX29" fmla="*/ 985025 w 985025"/>
                        <a:gd name="connsiteY29" fmla="*/ 536151 h 978864"/>
                        <a:gd name="connsiteX30" fmla="*/ 967197 w 985025"/>
                        <a:gd name="connsiteY30" fmla="*/ 622914 h 978864"/>
                        <a:gd name="connsiteX31" fmla="*/ 962739 w 985025"/>
                        <a:gd name="connsiteY31" fmla="*/ 627363 h 978864"/>
                        <a:gd name="connsiteX32" fmla="*/ 855768 w 985025"/>
                        <a:gd name="connsiteY32" fmla="*/ 634037 h 978864"/>
                        <a:gd name="connsiteX33" fmla="*/ 851311 w 985025"/>
                        <a:gd name="connsiteY33" fmla="*/ 636262 h 978864"/>
                        <a:gd name="connsiteX34" fmla="*/ 831254 w 985025"/>
                        <a:gd name="connsiteY34" fmla="*/ 676306 h 978864"/>
                        <a:gd name="connsiteX35" fmla="*/ 831254 w 985025"/>
                        <a:gd name="connsiteY35" fmla="*/ 680756 h 978864"/>
                        <a:gd name="connsiteX36" fmla="*/ 895883 w 985025"/>
                        <a:gd name="connsiteY36" fmla="*/ 769743 h 978864"/>
                        <a:gd name="connsiteX37" fmla="*/ 895883 w 985025"/>
                        <a:gd name="connsiteY37" fmla="*/ 776417 h 978864"/>
                        <a:gd name="connsiteX38" fmla="*/ 835711 w 985025"/>
                        <a:gd name="connsiteY38" fmla="*/ 843158 h 978864"/>
                        <a:gd name="connsiteX39" fmla="*/ 831254 w 985025"/>
                        <a:gd name="connsiteY39" fmla="*/ 843158 h 978864"/>
                        <a:gd name="connsiteX40" fmla="*/ 733197 w 985025"/>
                        <a:gd name="connsiteY40" fmla="*/ 794215 h 978864"/>
                        <a:gd name="connsiteX41" fmla="*/ 728740 w 985025"/>
                        <a:gd name="connsiteY41" fmla="*/ 794215 h 978864"/>
                        <a:gd name="connsiteX42" fmla="*/ 695312 w 985025"/>
                        <a:gd name="connsiteY42" fmla="*/ 816462 h 978864"/>
                        <a:gd name="connsiteX43" fmla="*/ 690855 w 985025"/>
                        <a:gd name="connsiteY43" fmla="*/ 825360 h 978864"/>
                        <a:gd name="connsiteX44" fmla="*/ 701998 w 985025"/>
                        <a:gd name="connsiteY44" fmla="*/ 932146 h 978864"/>
                        <a:gd name="connsiteX45" fmla="*/ 697540 w 985025"/>
                        <a:gd name="connsiteY45" fmla="*/ 936595 h 978864"/>
                        <a:gd name="connsiteX46" fmla="*/ 612855 w 985025"/>
                        <a:gd name="connsiteY46" fmla="*/ 965516 h 978864"/>
                        <a:gd name="connsiteX47" fmla="*/ 608398 w 985025"/>
                        <a:gd name="connsiteY47" fmla="*/ 965516 h 978864"/>
                        <a:gd name="connsiteX48" fmla="*/ 548227 w 985025"/>
                        <a:gd name="connsiteY48" fmla="*/ 876528 h 978864"/>
                        <a:gd name="connsiteX49" fmla="*/ 543770 w 985025"/>
                        <a:gd name="connsiteY49" fmla="*/ 872079 h 978864"/>
                        <a:gd name="connsiteX50" fmla="*/ 501427 w 985025"/>
                        <a:gd name="connsiteY50" fmla="*/ 876528 h 978864"/>
                        <a:gd name="connsiteX51" fmla="*/ 494741 w 985025"/>
                        <a:gd name="connsiteY51" fmla="*/ 878753 h 978864"/>
                        <a:gd name="connsiteX52" fmla="*/ 450170 w 985025"/>
                        <a:gd name="connsiteY52" fmla="*/ 976639 h 978864"/>
                        <a:gd name="connsiteX53" fmla="*/ 445713 w 985025"/>
                        <a:gd name="connsiteY53" fmla="*/ 978864 h 978864"/>
                        <a:gd name="connsiteX54" fmla="*/ 356570 w 985025"/>
                        <a:gd name="connsiteY54" fmla="*/ 961067 h 978864"/>
                        <a:gd name="connsiteX55" fmla="*/ 352113 w 985025"/>
                        <a:gd name="connsiteY55" fmla="*/ 958842 h 978864"/>
                        <a:gd name="connsiteX56" fmla="*/ 347656 w 985025"/>
                        <a:gd name="connsiteY56" fmla="*/ 849832 h 978864"/>
                        <a:gd name="connsiteX57" fmla="*/ 340970 w 985025"/>
                        <a:gd name="connsiteY57" fmla="*/ 845383 h 978864"/>
                        <a:gd name="connsiteX58" fmla="*/ 305313 w 985025"/>
                        <a:gd name="connsiteY58" fmla="*/ 827585 h 978864"/>
                        <a:gd name="connsiteX59" fmla="*/ 296399 w 985025"/>
                        <a:gd name="connsiteY59" fmla="*/ 827585 h 978864"/>
                        <a:gd name="connsiteX60" fmla="*/ 211713 w 985025"/>
                        <a:gd name="connsiteY60" fmla="*/ 889877 h 978864"/>
                        <a:gd name="connsiteX61" fmla="*/ 205028 w 985025"/>
                        <a:gd name="connsiteY61" fmla="*/ 889877 h 978864"/>
                        <a:gd name="connsiteX62" fmla="*/ 138171 w 985025"/>
                        <a:gd name="connsiteY62" fmla="*/ 832035 h 978864"/>
                        <a:gd name="connsiteX63" fmla="*/ 135942 w 985025"/>
                        <a:gd name="connsiteY63" fmla="*/ 825360 h 978864"/>
                        <a:gd name="connsiteX64" fmla="*/ 182742 w 985025"/>
                        <a:gd name="connsiteY64" fmla="*/ 727474 h 978864"/>
                        <a:gd name="connsiteX65" fmla="*/ 182742 w 985025"/>
                        <a:gd name="connsiteY65" fmla="*/ 723025 h 978864"/>
                        <a:gd name="connsiteX66" fmla="*/ 160457 w 985025"/>
                        <a:gd name="connsiteY66" fmla="*/ 689654 h 978864"/>
                        <a:gd name="connsiteX67" fmla="*/ 153771 w 985025"/>
                        <a:gd name="connsiteY67" fmla="*/ 687430 h 978864"/>
                        <a:gd name="connsiteX68" fmla="*/ 49028 w 985025"/>
                        <a:gd name="connsiteY68" fmla="*/ 698553 h 978864"/>
                        <a:gd name="connsiteX69" fmla="*/ 42343 w 985025"/>
                        <a:gd name="connsiteY69" fmla="*/ 694104 h 978864"/>
                        <a:gd name="connsiteX70" fmla="*/ 11143 w 985025"/>
                        <a:gd name="connsiteY70" fmla="*/ 611790 h 978864"/>
                        <a:gd name="connsiteX71" fmla="*/ 15600 w 985025"/>
                        <a:gd name="connsiteY71" fmla="*/ 605116 h 978864"/>
                        <a:gd name="connsiteX72" fmla="*/ 104742 w 985025"/>
                        <a:gd name="connsiteY72" fmla="*/ 545049 h 978864"/>
                        <a:gd name="connsiteX73" fmla="*/ 106971 w 985025"/>
                        <a:gd name="connsiteY73" fmla="*/ 538375 h 978864"/>
                        <a:gd name="connsiteX74" fmla="*/ 104742 w 985025"/>
                        <a:gd name="connsiteY74" fmla="*/ 498331 h 978864"/>
                        <a:gd name="connsiteX75" fmla="*/ 102514 w 985025"/>
                        <a:gd name="connsiteY75" fmla="*/ 491657 h 978864"/>
                        <a:gd name="connsiteX76" fmla="*/ 4457 w 985025"/>
                        <a:gd name="connsiteY76" fmla="*/ 447163 h 978864"/>
                        <a:gd name="connsiteX77" fmla="*/ 0 w 985025"/>
                        <a:gd name="connsiteY77" fmla="*/ 442714 h 978864"/>
                        <a:gd name="connsiteX78" fmla="*/ 15600 w 985025"/>
                        <a:gd name="connsiteY78" fmla="*/ 355951 h 978864"/>
                        <a:gd name="connsiteX79" fmla="*/ 20057 w 985025"/>
                        <a:gd name="connsiteY79" fmla="*/ 353726 h 978864"/>
                        <a:gd name="connsiteX80" fmla="*/ 129257 w 985025"/>
                        <a:gd name="connsiteY80" fmla="*/ 344827 h 978864"/>
                        <a:gd name="connsiteX81" fmla="*/ 135942 w 985025"/>
                        <a:gd name="connsiteY81" fmla="*/ 342602 h 978864"/>
                        <a:gd name="connsiteX82" fmla="*/ 151542 w 985025"/>
                        <a:gd name="connsiteY82" fmla="*/ 304783 h 978864"/>
                        <a:gd name="connsiteX83" fmla="*/ 151542 w 985025"/>
                        <a:gd name="connsiteY83" fmla="*/ 298109 h 978864"/>
                        <a:gd name="connsiteX84" fmla="*/ 91371 w 985025"/>
                        <a:gd name="connsiteY84" fmla="*/ 211346 h 978864"/>
                        <a:gd name="connsiteX85" fmla="*/ 91371 w 985025"/>
                        <a:gd name="connsiteY85" fmla="*/ 202447 h 978864"/>
                        <a:gd name="connsiteX86" fmla="*/ 147085 w 985025"/>
                        <a:gd name="connsiteY86" fmla="*/ 135706 h 978864"/>
                        <a:gd name="connsiteX87" fmla="*/ 153771 w 985025"/>
                        <a:gd name="connsiteY87" fmla="*/ 135706 h 978864"/>
                        <a:gd name="connsiteX88" fmla="*/ 249599 w 985025"/>
                        <a:gd name="connsiteY88" fmla="*/ 182425 h 978864"/>
                        <a:gd name="connsiteX89" fmla="*/ 256285 w 985025"/>
                        <a:gd name="connsiteY89" fmla="*/ 182425 h 978864"/>
                        <a:gd name="connsiteX90" fmla="*/ 289713 w 985025"/>
                        <a:gd name="connsiteY90" fmla="*/ 160178 h 978864"/>
                        <a:gd name="connsiteX91" fmla="*/ 291942 w 985025"/>
                        <a:gd name="connsiteY91" fmla="*/ 155728 h 978864"/>
                        <a:gd name="connsiteX92" fmla="*/ 283027 w 985025"/>
                        <a:gd name="connsiteY92" fmla="*/ 46718 h 978864"/>
                        <a:gd name="connsiteX93" fmla="*/ 285256 w 985025"/>
                        <a:gd name="connsiteY93" fmla="*/ 44494 h 978864"/>
                        <a:gd name="connsiteX94" fmla="*/ 369942 w 985025"/>
                        <a:gd name="connsiteY94" fmla="*/ 13348 h 978864"/>
                        <a:gd name="connsiteX95" fmla="*/ 434570 w 985025"/>
                        <a:gd name="connsiteY95" fmla="*/ 104560 h 978864"/>
                        <a:gd name="connsiteX96" fmla="*/ 439027 w 985025"/>
                        <a:gd name="connsiteY96" fmla="*/ 109010 h 978864"/>
                        <a:gd name="connsiteX97" fmla="*/ 481370 w 985025"/>
                        <a:gd name="connsiteY97" fmla="*/ 104560 h 978864"/>
                        <a:gd name="connsiteX98" fmla="*/ 488055 w 985025"/>
                        <a:gd name="connsiteY98" fmla="*/ 100111 h 978864"/>
                        <a:gd name="connsiteX99" fmla="*/ 532627 w 985025"/>
                        <a:gd name="connsiteY99" fmla="*/ 2225 h 978864"/>
                        <a:gd name="connsiteX100" fmla="*/ 537084 w 985025"/>
                        <a:gd name="connsiteY100" fmla="*/ 0 h 978864"/>
                        <a:gd name="connsiteX0" fmla="*/ 492512 w 985025"/>
                        <a:gd name="connsiteY0" fmla="*/ 301234 h 978864"/>
                        <a:gd name="connsiteX1" fmla="*/ 303330 w 985025"/>
                        <a:gd name="connsiteY1" fmla="*/ 489432 h 978864"/>
                        <a:gd name="connsiteX2" fmla="*/ 492512 w 985025"/>
                        <a:gd name="connsiteY2" fmla="*/ 677630 h 978864"/>
                        <a:gd name="connsiteX3" fmla="*/ 681694 w 985025"/>
                        <a:gd name="connsiteY3" fmla="*/ 489432 h 978864"/>
                        <a:gd name="connsiteX4" fmla="*/ 492512 w 985025"/>
                        <a:gd name="connsiteY4" fmla="*/ 301234 h 978864"/>
                        <a:gd name="connsiteX5" fmla="*/ 537084 w 985025"/>
                        <a:gd name="connsiteY5" fmla="*/ 0 h 978864"/>
                        <a:gd name="connsiteX6" fmla="*/ 626226 w 985025"/>
                        <a:gd name="connsiteY6" fmla="*/ 15573 h 978864"/>
                        <a:gd name="connsiteX7" fmla="*/ 630684 w 985025"/>
                        <a:gd name="connsiteY7" fmla="*/ 22247 h 978864"/>
                        <a:gd name="connsiteX8" fmla="*/ 637369 w 985025"/>
                        <a:gd name="connsiteY8" fmla="*/ 126807 h 978864"/>
                        <a:gd name="connsiteX9" fmla="*/ 641826 w 985025"/>
                        <a:gd name="connsiteY9" fmla="*/ 133481 h 978864"/>
                        <a:gd name="connsiteX10" fmla="*/ 677483 w 985025"/>
                        <a:gd name="connsiteY10" fmla="*/ 153504 h 978864"/>
                        <a:gd name="connsiteX11" fmla="*/ 686398 w 985025"/>
                        <a:gd name="connsiteY11" fmla="*/ 149054 h 978864"/>
                        <a:gd name="connsiteX12" fmla="*/ 773312 w 985025"/>
                        <a:gd name="connsiteY12" fmla="*/ 88988 h 978864"/>
                        <a:gd name="connsiteX13" fmla="*/ 779997 w 985025"/>
                        <a:gd name="connsiteY13" fmla="*/ 88988 h 978864"/>
                        <a:gd name="connsiteX14" fmla="*/ 846854 w 985025"/>
                        <a:gd name="connsiteY14" fmla="*/ 146830 h 978864"/>
                        <a:gd name="connsiteX15" fmla="*/ 846854 w 985025"/>
                        <a:gd name="connsiteY15" fmla="*/ 153504 h 978864"/>
                        <a:gd name="connsiteX16" fmla="*/ 800054 w 985025"/>
                        <a:gd name="connsiteY16" fmla="*/ 249165 h 978864"/>
                        <a:gd name="connsiteX17" fmla="*/ 800054 w 985025"/>
                        <a:gd name="connsiteY17" fmla="*/ 255839 h 978864"/>
                        <a:gd name="connsiteX18" fmla="*/ 822340 w 985025"/>
                        <a:gd name="connsiteY18" fmla="*/ 289210 h 978864"/>
                        <a:gd name="connsiteX19" fmla="*/ 829026 w 985025"/>
                        <a:gd name="connsiteY19" fmla="*/ 291434 h 978864"/>
                        <a:gd name="connsiteX20" fmla="*/ 938225 w 985025"/>
                        <a:gd name="connsiteY20" fmla="*/ 280311 h 978864"/>
                        <a:gd name="connsiteX21" fmla="*/ 940454 w 985025"/>
                        <a:gd name="connsiteY21" fmla="*/ 286985 h 978864"/>
                        <a:gd name="connsiteX22" fmla="*/ 971654 w 985025"/>
                        <a:gd name="connsiteY22" fmla="*/ 369299 h 978864"/>
                        <a:gd name="connsiteX23" fmla="*/ 967197 w 985025"/>
                        <a:gd name="connsiteY23" fmla="*/ 375973 h 978864"/>
                        <a:gd name="connsiteX24" fmla="*/ 878054 w 985025"/>
                        <a:gd name="connsiteY24" fmla="*/ 433815 h 978864"/>
                        <a:gd name="connsiteX25" fmla="*/ 875825 w 985025"/>
                        <a:gd name="connsiteY25" fmla="*/ 438264 h 978864"/>
                        <a:gd name="connsiteX26" fmla="*/ 878054 w 985025"/>
                        <a:gd name="connsiteY26" fmla="*/ 480533 h 978864"/>
                        <a:gd name="connsiteX27" fmla="*/ 884740 w 985025"/>
                        <a:gd name="connsiteY27" fmla="*/ 487207 h 978864"/>
                        <a:gd name="connsiteX28" fmla="*/ 982797 w 985025"/>
                        <a:gd name="connsiteY28" fmla="*/ 531701 h 978864"/>
                        <a:gd name="connsiteX29" fmla="*/ 985025 w 985025"/>
                        <a:gd name="connsiteY29" fmla="*/ 536151 h 978864"/>
                        <a:gd name="connsiteX30" fmla="*/ 967197 w 985025"/>
                        <a:gd name="connsiteY30" fmla="*/ 622914 h 978864"/>
                        <a:gd name="connsiteX31" fmla="*/ 962739 w 985025"/>
                        <a:gd name="connsiteY31" fmla="*/ 627363 h 978864"/>
                        <a:gd name="connsiteX32" fmla="*/ 855768 w 985025"/>
                        <a:gd name="connsiteY32" fmla="*/ 634037 h 978864"/>
                        <a:gd name="connsiteX33" fmla="*/ 851311 w 985025"/>
                        <a:gd name="connsiteY33" fmla="*/ 636262 h 978864"/>
                        <a:gd name="connsiteX34" fmla="*/ 831254 w 985025"/>
                        <a:gd name="connsiteY34" fmla="*/ 676306 h 978864"/>
                        <a:gd name="connsiteX35" fmla="*/ 831254 w 985025"/>
                        <a:gd name="connsiteY35" fmla="*/ 680756 h 978864"/>
                        <a:gd name="connsiteX36" fmla="*/ 895883 w 985025"/>
                        <a:gd name="connsiteY36" fmla="*/ 769743 h 978864"/>
                        <a:gd name="connsiteX37" fmla="*/ 895883 w 985025"/>
                        <a:gd name="connsiteY37" fmla="*/ 776417 h 978864"/>
                        <a:gd name="connsiteX38" fmla="*/ 835711 w 985025"/>
                        <a:gd name="connsiteY38" fmla="*/ 843158 h 978864"/>
                        <a:gd name="connsiteX39" fmla="*/ 831254 w 985025"/>
                        <a:gd name="connsiteY39" fmla="*/ 843158 h 978864"/>
                        <a:gd name="connsiteX40" fmla="*/ 733197 w 985025"/>
                        <a:gd name="connsiteY40" fmla="*/ 794215 h 978864"/>
                        <a:gd name="connsiteX41" fmla="*/ 728740 w 985025"/>
                        <a:gd name="connsiteY41" fmla="*/ 794215 h 978864"/>
                        <a:gd name="connsiteX42" fmla="*/ 695312 w 985025"/>
                        <a:gd name="connsiteY42" fmla="*/ 816462 h 978864"/>
                        <a:gd name="connsiteX43" fmla="*/ 690855 w 985025"/>
                        <a:gd name="connsiteY43" fmla="*/ 825360 h 978864"/>
                        <a:gd name="connsiteX44" fmla="*/ 701998 w 985025"/>
                        <a:gd name="connsiteY44" fmla="*/ 932146 h 978864"/>
                        <a:gd name="connsiteX45" fmla="*/ 697540 w 985025"/>
                        <a:gd name="connsiteY45" fmla="*/ 936595 h 978864"/>
                        <a:gd name="connsiteX46" fmla="*/ 612855 w 985025"/>
                        <a:gd name="connsiteY46" fmla="*/ 965516 h 978864"/>
                        <a:gd name="connsiteX47" fmla="*/ 608398 w 985025"/>
                        <a:gd name="connsiteY47" fmla="*/ 965516 h 978864"/>
                        <a:gd name="connsiteX48" fmla="*/ 548227 w 985025"/>
                        <a:gd name="connsiteY48" fmla="*/ 876528 h 978864"/>
                        <a:gd name="connsiteX49" fmla="*/ 543770 w 985025"/>
                        <a:gd name="connsiteY49" fmla="*/ 872079 h 978864"/>
                        <a:gd name="connsiteX50" fmla="*/ 501427 w 985025"/>
                        <a:gd name="connsiteY50" fmla="*/ 876528 h 978864"/>
                        <a:gd name="connsiteX51" fmla="*/ 494741 w 985025"/>
                        <a:gd name="connsiteY51" fmla="*/ 878753 h 978864"/>
                        <a:gd name="connsiteX52" fmla="*/ 450170 w 985025"/>
                        <a:gd name="connsiteY52" fmla="*/ 976639 h 978864"/>
                        <a:gd name="connsiteX53" fmla="*/ 445713 w 985025"/>
                        <a:gd name="connsiteY53" fmla="*/ 978864 h 978864"/>
                        <a:gd name="connsiteX54" fmla="*/ 356570 w 985025"/>
                        <a:gd name="connsiteY54" fmla="*/ 961067 h 978864"/>
                        <a:gd name="connsiteX55" fmla="*/ 352113 w 985025"/>
                        <a:gd name="connsiteY55" fmla="*/ 958842 h 978864"/>
                        <a:gd name="connsiteX56" fmla="*/ 347656 w 985025"/>
                        <a:gd name="connsiteY56" fmla="*/ 849832 h 978864"/>
                        <a:gd name="connsiteX57" fmla="*/ 340970 w 985025"/>
                        <a:gd name="connsiteY57" fmla="*/ 845383 h 978864"/>
                        <a:gd name="connsiteX58" fmla="*/ 305313 w 985025"/>
                        <a:gd name="connsiteY58" fmla="*/ 827585 h 978864"/>
                        <a:gd name="connsiteX59" fmla="*/ 296399 w 985025"/>
                        <a:gd name="connsiteY59" fmla="*/ 827585 h 978864"/>
                        <a:gd name="connsiteX60" fmla="*/ 211713 w 985025"/>
                        <a:gd name="connsiteY60" fmla="*/ 889877 h 978864"/>
                        <a:gd name="connsiteX61" fmla="*/ 205028 w 985025"/>
                        <a:gd name="connsiteY61" fmla="*/ 889877 h 978864"/>
                        <a:gd name="connsiteX62" fmla="*/ 138171 w 985025"/>
                        <a:gd name="connsiteY62" fmla="*/ 832035 h 978864"/>
                        <a:gd name="connsiteX63" fmla="*/ 135942 w 985025"/>
                        <a:gd name="connsiteY63" fmla="*/ 825360 h 978864"/>
                        <a:gd name="connsiteX64" fmla="*/ 182742 w 985025"/>
                        <a:gd name="connsiteY64" fmla="*/ 727474 h 978864"/>
                        <a:gd name="connsiteX65" fmla="*/ 182742 w 985025"/>
                        <a:gd name="connsiteY65" fmla="*/ 723025 h 978864"/>
                        <a:gd name="connsiteX66" fmla="*/ 160457 w 985025"/>
                        <a:gd name="connsiteY66" fmla="*/ 689654 h 978864"/>
                        <a:gd name="connsiteX67" fmla="*/ 153771 w 985025"/>
                        <a:gd name="connsiteY67" fmla="*/ 687430 h 978864"/>
                        <a:gd name="connsiteX68" fmla="*/ 49028 w 985025"/>
                        <a:gd name="connsiteY68" fmla="*/ 698553 h 978864"/>
                        <a:gd name="connsiteX69" fmla="*/ 42343 w 985025"/>
                        <a:gd name="connsiteY69" fmla="*/ 694104 h 978864"/>
                        <a:gd name="connsiteX70" fmla="*/ 11143 w 985025"/>
                        <a:gd name="connsiteY70" fmla="*/ 611790 h 978864"/>
                        <a:gd name="connsiteX71" fmla="*/ 15600 w 985025"/>
                        <a:gd name="connsiteY71" fmla="*/ 605116 h 978864"/>
                        <a:gd name="connsiteX72" fmla="*/ 104742 w 985025"/>
                        <a:gd name="connsiteY72" fmla="*/ 545049 h 978864"/>
                        <a:gd name="connsiteX73" fmla="*/ 106971 w 985025"/>
                        <a:gd name="connsiteY73" fmla="*/ 538375 h 978864"/>
                        <a:gd name="connsiteX74" fmla="*/ 104742 w 985025"/>
                        <a:gd name="connsiteY74" fmla="*/ 498331 h 978864"/>
                        <a:gd name="connsiteX75" fmla="*/ 102514 w 985025"/>
                        <a:gd name="connsiteY75" fmla="*/ 491657 h 978864"/>
                        <a:gd name="connsiteX76" fmla="*/ 4457 w 985025"/>
                        <a:gd name="connsiteY76" fmla="*/ 447163 h 978864"/>
                        <a:gd name="connsiteX77" fmla="*/ 0 w 985025"/>
                        <a:gd name="connsiteY77" fmla="*/ 442714 h 978864"/>
                        <a:gd name="connsiteX78" fmla="*/ 15600 w 985025"/>
                        <a:gd name="connsiteY78" fmla="*/ 355951 h 978864"/>
                        <a:gd name="connsiteX79" fmla="*/ 20057 w 985025"/>
                        <a:gd name="connsiteY79" fmla="*/ 353726 h 978864"/>
                        <a:gd name="connsiteX80" fmla="*/ 129257 w 985025"/>
                        <a:gd name="connsiteY80" fmla="*/ 344827 h 978864"/>
                        <a:gd name="connsiteX81" fmla="*/ 135942 w 985025"/>
                        <a:gd name="connsiteY81" fmla="*/ 342602 h 978864"/>
                        <a:gd name="connsiteX82" fmla="*/ 151542 w 985025"/>
                        <a:gd name="connsiteY82" fmla="*/ 304783 h 978864"/>
                        <a:gd name="connsiteX83" fmla="*/ 151542 w 985025"/>
                        <a:gd name="connsiteY83" fmla="*/ 298109 h 978864"/>
                        <a:gd name="connsiteX84" fmla="*/ 91371 w 985025"/>
                        <a:gd name="connsiteY84" fmla="*/ 211346 h 978864"/>
                        <a:gd name="connsiteX85" fmla="*/ 91371 w 985025"/>
                        <a:gd name="connsiteY85" fmla="*/ 202447 h 978864"/>
                        <a:gd name="connsiteX86" fmla="*/ 147085 w 985025"/>
                        <a:gd name="connsiteY86" fmla="*/ 135706 h 978864"/>
                        <a:gd name="connsiteX87" fmla="*/ 153771 w 985025"/>
                        <a:gd name="connsiteY87" fmla="*/ 135706 h 978864"/>
                        <a:gd name="connsiteX88" fmla="*/ 249599 w 985025"/>
                        <a:gd name="connsiteY88" fmla="*/ 182425 h 978864"/>
                        <a:gd name="connsiteX89" fmla="*/ 256285 w 985025"/>
                        <a:gd name="connsiteY89" fmla="*/ 182425 h 978864"/>
                        <a:gd name="connsiteX90" fmla="*/ 289713 w 985025"/>
                        <a:gd name="connsiteY90" fmla="*/ 160178 h 978864"/>
                        <a:gd name="connsiteX91" fmla="*/ 291942 w 985025"/>
                        <a:gd name="connsiteY91" fmla="*/ 155728 h 978864"/>
                        <a:gd name="connsiteX92" fmla="*/ 283027 w 985025"/>
                        <a:gd name="connsiteY92" fmla="*/ 46718 h 978864"/>
                        <a:gd name="connsiteX93" fmla="*/ 285256 w 985025"/>
                        <a:gd name="connsiteY93" fmla="*/ 44494 h 978864"/>
                        <a:gd name="connsiteX94" fmla="*/ 369942 w 985025"/>
                        <a:gd name="connsiteY94" fmla="*/ 13348 h 978864"/>
                        <a:gd name="connsiteX95" fmla="*/ 439027 w 985025"/>
                        <a:gd name="connsiteY95" fmla="*/ 109010 h 978864"/>
                        <a:gd name="connsiteX96" fmla="*/ 481370 w 985025"/>
                        <a:gd name="connsiteY96" fmla="*/ 104560 h 978864"/>
                        <a:gd name="connsiteX97" fmla="*/ 488055 w 985025"/>
                        <a:gd name="connsiteY97" fmla="*/ 100111 h 978864"/>
                        <a:gd name="connsiteX98" fmla="*/ 532627 w 985025"/>
                        <a:gd name="connsiteY98" fmla="*/ 2225 h 978864"/>
                        <a:gd name="connsiteX99" fmla="*/ 537084 w 985025"/>
                        <a:gd name="connsiteY99" fmla="*/ 0 h 978864"/>
                        <a:gd name="connsiteX0" fmla="*/ 492512 w 985025"/>
                        <a:gd name="connsiteY0" fmla="*/ 301234 h 978864"/>
                        <a:gd name="connsiteX1" fmla="*/ 303330 w 985025"/>
                        <a:gd name="connsiteY1" fmla="*/ 489432 h 978864"/>
                        <a:gd name="connsiteX2" fmla="*/ 492512 w 985025"/>
                        <a:gd name="connsiteY2" fmla="*/ 677630 h 978864"/>
                        <a:gd name="connsiteX3" fmla="*/ 681694 w 985025"/>
                        <a:gd name="connsiteY3" fmla="*/ 489432 h 978864"/>
                        <a:gd name="connsiteX4" fmla="*/ 492512 w 985025"/>
                        <a:gd name="connsiteY4" fmla="*/ 301234 h 978864"/>
                        <a:gd name="connsiteX5" fmla="*/ 537084 w 985025"/>
                        <a:gd name="connsiteY5" fmla="*/ 0 h 978864"/>
                        <a:gd name="connsiteX6" fmla="*/ 626226 w 985025"/>
                        <a:gd name="connsiteY6" fmla="*/ 15573 h 978864"/>
                        <a:gd name="connsiteX7" fmla="*/ 630684 w 985025"/>
                        <a:gd name="connsiteY7" fmla="*/ 22247 h 978864"/>
                        <a:gd name="connsiteX8" fmla="*/ 637369 w 985025"/>
                        <a:gd name="connsiteY8" fmla="*/ 126807 h 978864"/>
                        <a:gd name="connsiteX9" fmla="*/ 641826 w 985025"/>
                        <a:gd name="connsiteY9" fmla="*/ 133481 h 978864"/>
                        <a:gd name="connsiteX10" fmla="*/ 677483 w 985025"/>
                        <a:gd name="connsiteY10" fmla="*/ 153504 h 978864"/>
                        <a:gd name="connsiteX11" fmla="*/ 686398 w 985025"/>
                        <a:gd name="connsiteY11" fmla="*/ 149054 h 978864"/>
                        <a:gd name="connsiteX12" fmla="*/ 773312 w 985025"/>
                        <a:gd name="connsiteY12" fmla="*/ 88988 h 978864"/>
                        <a:gd name="connsiteX13" fmla="*/ 779997 w 985025"/>
                        <a:gd name="connsiteY13" fmla="*/ 88988 h 978864"/>
                        <a:gd name="connsiteX14" fmla="*/ 846854 w 985025"/>
                        <a:gd name="connsiteY14" fmla="*/ 146830 h 978864"/>
                        <a:gd name="connsiteX15" fmla="*/ 846854 w 985025"/>
                        <a:gd name="connsiteY15" fmla="*/ 153504 h 978864"/>
                        <a:gd name="connsiteX16" fmla="*/ 800054 w 985025"/>
                        <a:gd name="connsiteY16" fmla="*/ 249165 h 978864"/>
                        <a:gd name="connsiteX17" fmla="*/ 800054 w 985025"/>
                        <a:gd name="connsiteY17" fmla="*/ 255839 h 978864"/>
                        <a:gd name="connsiteX18" fmla="*/ 822340 w 985025"/>
                        <a:gd name="connsiteY18" fmla="*/ 289210 h 978864"/>
                        <a:gd name="connsiteX19" fmla="*/ 829026 w 985025"/>
                        <a:gd name="connsiteY19" fmla="*/ 291434 h 978864"/>
                        <a:gd name="connsiteX20" fmla="*/ 938225 w 985025"/>
                        <a:gd name="connsiteY20" fmla="*/ 280311 h 978864"/>
                        <a:gd name="connsiteX21" fmla="*/ 940454 w 985025"/>
                        <a:gd name="connsiteY21" fmla="*/ 286985 h 978864"/>
                        <a:gd name="connsiteX22" fmla="*/ 971654 w 985025"/>
                        <a:gd name="connsiteY22" fmla="*/ 369299 h 978864"/>
                        <a:gd name="connsiteX23" fmla="*/ 967197 w 985025"/>
                        <a:gd name="connsiteY23" fmla="*/ 375973 h 978864"/>
                        <a:gd name="connsiteX24" fmla="*/ 878054 w 985025"/>
                        <a:gd name="connsiteY24" fmla="*/ 433815 h 978864"/>
                        <a:gd name="connsiteX25" fmla="*/ 875825 w 985025"/>
                        <a:gd name="connsiteY25" fmla="*/ 438264 h 978864"/>
                        <a:gd name="connsiteX26" fmla="*/ 878054 w 985025"/>
                        <a:gd name="connsiteY26" fmla="*/ 480533 h 978864"/>
                        <a:gd name="connsiteX27" fmla="*/ 884740 w 985025"/>
                        <a:gd name="connsiteY27" fmla="*/ 487207 h 978864"/>
                        <a:gd name="connsiteX28" fmla="*/ 982797 w 985025"/>
                        <a:gd name="connsiteY28" fmla="*/ 531701 h 978864"/>
                        <a:gd name="connsiteX29" fmla="*/ 985025 w 985025"/>
                        <a:gd name="connsiteY29" fmla="*/ 536151 h 978864"/>
                        <a:gd name="connsiteX30" fmla="*/ 967197 w 985025"/>
                        <a:gd name="connsiteY30" fmla="*/ 622914 h 978864"/>
                        <a:gd name="connsiteX31" fmla="*/ 962739 w 985025"/>
                        <a:gd name="connsiteY31" fmla="*/ 627363 h 978864"/>
                        <a:gd name="connsiteX32" fmla="*/ 855768 w 985025"/>
                        <a:gd name="connsiteY32" fmla="*/ 634037 h 978864"/>
                        <a:gd name="connsiteX33" fmla="*/ 851311 w 985025"/>
                        <a:gd name="connsiteY33" fmla="*/ 636262 h 978864"/>
                        <a:gd name="connsiteX34" fmla="*/ 831254 w 985025"/>
                        <a:gd name="connsiteY34" fmla="*/ 676306 h 978864"/>
                        <a:gd name="connsiteX35" fmla="*/ 831254 w 985025"/>
                        <a:gd name="connsiteY35" fmla="*/ 680756 h 978864"/>
                        <a:gd name="connsiteX36" fmla="*/ 895883 w 985025"/>
                        <a:gd name="connsiteY36" fmla="*/ 769743 h 978864"/>
                        <a:gd name="connsiteX37" fmla="*/ 895883 w 985025"/>
                        <a:gd name="connsiteY37" fmla="*/ 776417 h 978864"/>
                        <a:gd name="connsiteX38" fmla="*/ 835711 w 985025"/>
                        <a:gd name="connsiteY38" fmla="*/ 843158 h 978864"/>
                        <a:gd name="connsiteX39" fmla="*/ 831254 w 985025"/>
                        <a:gd name="connsiteY39" fmla="*/ 843158 h 978864"/>
                        <a:gd name="connsiteX40" fmla="*/ 733197 w 985025"/>
                        <a:gd name="connsiteY40" fmla="*/ 794215 h 978864"/>
                        <a:gd name="connsiteX41" fmla="*/ 728740 w 985025"/>
                        <a:gd name="connsiteY41" fmla="*/ 794215 h 978864"/>
                        <a:gd name="connsiteX42" fmla="*/ 695312 w 985025"/>
                        <a:gd name="connsiteY42" fmla="*/ 816462 h 978864"/>
                        <a:gd name="connsiteX43" fmla="*/ 690855 w 985025"/>
                        <a:gd name="connsiteY43" fmla="*/ 825360 h 978864"/>
                        <a:gd name="connsiteX44" fmla="*/ 701998 w 985025"/>
                        <a:gd name="connsiteY44" fmla="*/ 932146 h 978864"/>
                        <a:gd name="connsiteX45" fmla="*/ 697540 w 985025"/>
                        <a:gd name="connsiteY45" fmla="*/ 936595 h 978864"/>
                        <a:gd name="connsiteX46" fmla="*/ 612855 w 985025"/>
                        <a:gd name="connsiteY46" fmla="*/ 965516 h 978864"/>
                        <a:gd name="connsiteX47" fmla="*/ 608398 w 985025"/>
                        <a:gd name="connsiteY47" fmla="*/ 965516 h 978864"/>
                        <a:gd name="connsiteX48" fmla="*/ 548227 w 985025"/>
                        <a:gd name="connsiteY48" fmla="*/ 876528 h 978864"/>
                        <a:gd name="connsiteX49" fmla="*/ 543770 w 985025"/>
                        <a:gd name="connsiteY49" fmla="*/ 872079 h 978864"/>
                        <a:gd name="connsiteX50" fmla="*/ 501427 w 985025"/>
                        <a:gd name="connsiteY50" fmla="*/ 876528 h 978864"/>
                        <a:gd name="connsiteX51" fmla="*/ 494741 w 985025"/>
                        <a:gd name="connsiteY51" fmla="*/ 878753 h 978864"/>
                        <a:gd name="connsiteX52" fmla="*/ 450170 w 985025"/>
                        <a:gd name="connsiteY52" fmla="*/ 976639 h 978864"/>
                        <a:gd name="connsiteX53" fmla="*/ 445713 w 985025"/>
                        <a:gd name="connsiteY53" fmla="*/ 978864 h 978864"/>
                        <a:gd name="connsiteX54" fmla="*/ 356570 w 985025"/>
                        <a:gd name="connsiteY54" fmla="*/ 961067 h 978864"/>
                        <a:gd name="connsiteX55" fmla="*/ 352113 w 985025"/>
                        <a:gd name="connsiteY55" fmla="*/ 958842 h 978864"/>
                        <a:gd name="connsiteX56" fmla="*/ 347656 w 985025"/>
                        <a:gd name="connsiteY56" fmla="*/ 849832 h 978864"/>
                        <a:gd name="connsiteX57" fmla="*/ 340970 w 985025"/>
                        <a:gd name="connsiteY57" fmla="*/ 845383 h 978864"/>
                        <a:gd name="connsiteX58" fmla="*/ 305313 w 985025"/>
                        <a:gd name="connsiteY58" fmla="*/ 827585 h 978864"/>
                        <a:gd name="connsiteX59" fmla="*/ 296399 w 985025"/>
                        <a:gd name="connsiteY59" fmla="*/ 827585 h 978864"/>
                        <a:gd name="connsiteX60" fmla="*/ 211713 w 985025"/>
                        <a:gd name="connsiteY60" fmla="*/ 889877 h 978864"/>
                        <a:gd name="connsiteX61" fmla="*/ 205028 w 985025"/>
                        <a:gd name="connsiteY61" fmla="*/ 889877 h 978864"/>
                        <a:gd name="connsiteX62" fmla="*/ 138171 w 985025"/>
                        <a:gd name="connsiteY62" fmla="*/ 832035 h 978864"/>
                        <a:gd name="connsiteX63" fmla="*/ 135942 w 985025"/>
                        <a:gd name="connsiteY63" fmla="*/ 825360 h 978864"/>
                        <a:gd name="connsiteX64" fmla="*/ 182742 w 985025"/>
                        <a:gd name="connsiteY64" fmla="*/ 727474 h 978864"/>
                        <a:gd name="connsiteX65" fmla="*/ 182742 w 985025"/>
                        <a:gd name="connsiteY65" fmla="*/ 723025 h 978864"/>
                        <a:gd name="connsiteX66" fmla="*/ 160457 w 985025"/>
                        <a:gd name="connsiteY66" fmla="*/ 689654 h 978864"/>
                        <a:gd name="connsiteX67" fmla="*/ 153771 w 985025"/>
                        <a:gd name="connsiteY67" fmla="*/ 687430 h 978864"/>
                        <a:gd name="connsiteX68" fmla="*/ 49028 w 985025"/>
                        <a:gd name="connsiteY68" fmla="*/ 698553 h 978864"/>
                        <a:gd name="connsiteX69" fmla="*/ 42343 w 985025"/>
                        <a:gd name="connsiteY69" fmla="*/ 694104 h 978864"/>
                        <a:gd name="connsiteX70" fmla="*/ 11143 w 985025"/>
                        <a:gd name="connsiteY70" fmla="*/ 611790 h 978864"/>
                        <a:gd name="connsiteX71" fmla="*/ 15600 w 985025"/>
                        <a:gd name="connsiteY71" fmla="*/ 605116 h 978864"/>
                        <a:gd name="connsiteX72" fmla="*/ 104742 w 985025"/>
                        <a:gd name="connsiteY72" fmla="*/ 545049 h 978864"/>
                        <a:gd name="connsiteX73" fmla="*/ 106971 w 985025"/>
                        <a:gd name="connsiteY73" fmla="*/ 538375 h 978864"/>
                        <a:gd name="connsiteX74" fmla="*/ 104742 w 985025"/>
                        <a:gd name="connsiteY74" fmla="*/ 498331 h 978864"/>
                        <a:gd name="connsiteX75" fmla="*/ 102514 w 985025"/>
                        <a:gd name="connsiteY75" fmla="*/ 491657 h 978864"/>
                        <a:gd name="connsiteX76" fmla="*/ 4457 w 985025"/>
                        <a:gd name="connsiteY76" fmla="*/ 447163 h 978864"/>
                        <a:gd name="connsiteX77" fmla="*/ 0 w 985025"/>
                        <a:gd name="connsiteY77" fmla="*/ 442714 h 978864"/>
                        <a:gd name="connsiteX78" fmla="*/ 15600 w 985025"/>
                        <a:gd name="connsiteY78" fmla="*/ 355951 h 978864"/>
                        <a:gd name="connsiteX79" fmla="*/ 20057 w 985025"/>
                        <a:gd name="connsiteY79" fmla="*/ 353726 h 978864"/>
                        <a:gd name="connsiteX80" fmla="*/ 129257 w 985025"/>
                        <a:gd name="connsiteY80" fmla="*/ 344827 h 978864"/>
                        <a:gd name="connsiteX81" fmla="*/ 135942 w 985025"/>
                        <a:gd name="connsiteY81" fmla="*/ 342602 h 978864"/>
                        <a:gd name="connsiteX82" fmla="*/ 151542 w 985025"/>
                        <a:gd name="connsiteY82" fmla="*/ 304783 h 978864"/>
                        <a:gd name="connsiteX83" fmla="*/ 151542 w 985025"/>
                        <a:gd name="connsiteY83" fmla="*/ 298109 h 978864"/>
                        <a:gd name="connsiteX84" fmla="*/ 91371 w 985025"/>
                        <a:gd name="connsiteY84" fmla="*/ 211346 h 978864"/>
                        <a:gd name="connsiteX85" fmla="*/ 91371 w 985025"/>
                        <a:gd name="connsiteY85" fmla="*/ 202447 h 978864"/>
                        <a:gd name="connsiteX86" fmla="*/ 147085 w 985025"/>
                        <a:gd name="connsiteY86" fmla="*/ 135706 h 978864"/>
                        <a:gd name="connsiteX87" fmla="*/ 153771 w 985025"/>
                        <a:gd name="connsiteY87" fmla="*/ 135706 h 978864"/>
                        <a:gd name="connsiteX88" fmla="*/ 249599 w 985025"/>
                        <a:gd name="connsiteY88" fmla="*/ 182425 h 978864"/>
                        <a:gd name="connsiteX89" fmla="*/ 256285 w 985025"/>
                        <a:gd name="connsiteY89" fmla="*/ 182425 h 978864"/>
                        <a:gd name="connsiteX90" fmla="*/ 289713 w 985025"/>
                        <a:gd name="connsiteY90" fmla="*/ 160178 h 978864"/>
                        <a:gd name="connsiteX91" fmla="*/ 291942 w 985025"/>
                        <a:gd name="connsiteY91" fmla="*/ 155728 h 978864"/>
                        <a:gd name="connsiteX92" fmla="*/ 283027 w 985025"/>
                        <a:gd name="connsiteY92" fmla="*/ 46718 h 978864"/>
                        <a:gd name="connsiteX93" fmla="*/ 369942 w 985025"/>
                        <a:gd name="connsiteY93" fmla="*/ 13348 h 978864"/>
                        <a:gd name="connsiteX94" fmla="*/ 439027 w 985025"/>
                        <a:gd name="connsiteY94" fmla="*/ 109010 h 978864"/>
                        <a:gd name="connsiteX95" fmla="*/ 481370 w 985025"/>
                        <a:gd name="connsiteY95" fmla="*/ 104560 h 978864"/>
                        <a:gd name="connsiteX96" fmla="*/ 488055 w 985025"/>
                        <a:gd name="connsiteY96" fmla="*/ 100111 h 978864"/>
                        <a:gd name="connsiteX97" fmla="*/ 532627 w 985025"/>
                        <a:gd name="connsiteY97" fmla="*/ 2225 h 978864"/>
                        <a:gd name="connsiteX98" fmla="*/ 537084 w 985025"/>
                        <a:gd name="connsiteY98" fmla="*/ 0 h 978864"/>
                        <a:gd name="connsiteX0" fmla="*/ 492512 w 985025"/>
                        <a:gd name="connsiteY0" fmla="*/ 301234 h 978864"/>
                        <a:gd name="connsiteX1" fmla="*/ 303330 w 985025"/>
                        <a:gd name="connsiteY1" fmla="*/ 489432 h 978864"/>
                        <a:gd name="connsiteX2" fmla="*/ 492512 w 985025"/>
                        <a:gd name="connsiteY2" fmla="*/ 677630 h 978864"/>
                        <a:gd name="connsiteX3" fmla="*/ 681694 w 985025"/>
                        <a:gd name="connsiteY3" fmla="*/ 489432 h 978864"/>
                        <a:gd name="connsiteX4" fmla="*/ 492512 w 985025"/>
                        <a:gd name="connsiteY4" fmla="*/ 301234 h 978864"/>
                        <a:gd name="connsiteX5" fmla="*/ 537084 w 985025"/>
                        <a:gd name="connsiteY5" fmla="*/ 0 h 978864"/>
                        <a:gd name="connsiteX6" fmla="*/ 626226 w 985025"/>
                        <a:gd name="connsiteY6" fmla="*/ 15573 h 978864"/>
                        <a:gd name="connsiteX7" fmla="*/ 630684 w 985025"/>
                        <a:gd name="connsiteY7" fmla="*/ 22247 h 978864"/>
                        <a:gd name="connsiteX8" fmla="*/ 637369 w 985025"/>
                        <a:gd name="connsiteY8" fmla="*/ 126807 h 978864"/>
                        <a:gd name="connsiteX9" fmla="*/ 641826 w 985025"/>
                        <a:gd name="connsiteY9" fmla="*/ 133481 h 978864"/>
                        <a:gd name="connsiteX10" fmla="*/ 677483 w 985025"/>
                        <a:gd name="connsiteY10" fmla="*/ 153504 h 978864"/>
                        <a:gd name="connsiteX11" fmla="*/ 686398 w 985025"/>
                        <a:gd name="connsiteY11" fmla="*/ 149054 h 978864"/>
                        <a:gd name="connsiteX12" fmla="*/ 773312 w 985025"/>
                        <a:gd name="connsiteY12" fmla="*/ 88988 h 978864"/>
                        <a:gd name="connsiteX13" fmla="*/ 779997 w 985025"/>
                        <a:gd name="connsiteY13" fmla="*/ 88988 h 978864"/>
                        <a:gd name="connsiteX14" fmla="*/ 846854 w 985025"/>
                        <a:gd name="connsiteY14" fmla="*/ 146830 h 978864"/>
                        <a:gd name="connsiteX15" fmla="*/ 846854 w 985025"/>
                        <a:gd name="connsiteY15" fmla="*/ 153504 h 978864"/>
                        <a:gd name="connsiteX16" fmla="*/ 800054 w 985025"/>
                        <a:gd name="connsiteY16" fmla="*/ 249165 h 978864"/>
                        <a:gd name="connsiteX17" fmla="*/ 800054 w 985025"/>
                        <a:gd name="connsiteY17" fmla="*/ 255839 h 978864"/>
                        <a:gd name="connsiteX18" fmla="*/ 822340 w 985025"/>
                        <a:gd name="connsiteY18" fmla="*/ 289210 h 978864"/>
                        <a:gd name="connsiteX19" fmla="*/ 829026 w 985025"/>
                        <a:gd name="connsiteY19" fmla="*/ 291434 h 978864"/>
                        <a:gd name="connsiteX20" fmla="*/ 938225 w 985025"/>
                        <a:gd name="connsiteY20" fmla="*/ 280311 h 978864"/>
                        <a:gd name="connsiteX21" fmla="*/ 940454 w 985025"/>
                        <a:gd name="connsiteY21" fmla="*/ 286985 h 978864"/>
                        <a:gd name="connsiteX22" fmla="*/ 971654 w 985025"/>
                        <a:gd name="connsiteY22" fmla="*/ 369299 h 978864"/>
                        <a:gd name="connsiteX23" fmla="*/ 967197 w 985025"/>
                        <a:gd name="connsiteY23" fmla="*/ 375973 h 978864"/>
                        <a:gd name="connsiteX24" fmla="*/ 878054 w 985025"/>
                        <a:gd name="connsiteY24" fmla="*/ 433815 h 978864"/>
                        <a:gd name="connsiteX25" fmla="*/ 875825 w 985025"/>
                        <a:gd name="connsiteY25" fmla="*/ 438264 h 978864"/>
                        <a:gd name="connsiteX26" fmla="*/ 878054 w 985025"/>
                        <a:gd name="connsiteY26" fmla="*/ 480533 h 978864"/>
                        <a:gd name="connsiteX27" fmla="*/ 884740 w 985025"/>
                        <a:gd name="connsiteY27" fmla="*/ 487207 h 978864"/>
                        <a:gd name="connsiteX28" fmla="*/ 982797 w 985025"/>
                        <a:gd name="connsiteY28" fmla="*/ 531701 h 978864"/>
                        <a:gd name="connsiteX29" fmla="*/ 985025 w 985025"/>
                        <a:gd name="connsiteY29" fmla="*/ 536151 h 978864"/>
                        <a:gd name="connsiteX30" fmla="*/ 967197 w 985025"/>
                        <a:gd name="connsiteY30" fmla="*/ 622914 h 978864"/>
                        <a:gd name="connsiteX31" fmla="*/ 962739 w 985025"/>
                        <a:gd name="connsiteY31" fmla="*/ 627363 h 978864"/>
                        <a:gd name="connsiteX32" fmla="*/ 855768 w 985025"/>
                        <a:gd name="connsiteY32" fmla="*/ 634037 h 978864"/>
                        <a:gd name="connsiteX33" fmla="*/ 851311 w 985025"/>
                        <a:gd name="connsiteY33" fmla="*/ 636262 h 978864"/>
                        <a:gd name="connsiteX34" fmla="*/ 831254 w 985025"/>
                        <a:gd name="connsiteY34" fmla="*/ 676306 h 978864"/>
                        <a:gd name="connsiteX35" fmla="*/ 831254 w 985025"/>
                        <a:gd name="connsiteY35" fmla="*/ 680756 h 978864"/>
                        <a:gd name="connsiteX36" fmla="*/ 895883 w 985025"/>
                        <a:gd name="connsiteY36" fmla="*/ 769743 h 978864"/>
                        <a:gd name="connsiteX37" fmla="*/ 895883 w 985025"/>
                        <a:gd name="connsiteY37" fmla="*/ 776417 h 978864"/>
                        <a:gd name="connsiteX38" fmla="*/ 835711 w 985025"/>
                        <a:gd name="connsiteY38" fmla="*/ 843158 h 978864"/>
                        <a:gd name="connsiteX39" fmla="*/ 831254 w 985025"/>
                        <a:gd name="connsiteY39" fmla="*/ 843158 h 978864"/>
                        <a:gd name="connsiteX40" fmla="*/ 733197 w 985025"/>
                        <a:gd name="connsiteY40" fmla="*/ 794215 h 978864"/>
                        <a:gd name="connsiteX41" fmla="*/ 728740 w 985025"/>
                        <a:gd name="connsiteY41" fmla="*/ 794215 h 978864"/>
                        <a:gd name="connsiteX42" fmla="*/ 695312 w 985025"/>
                        <a:gd name="connsiteY42" fmla="*/ 816462 h 978864"/>
                        <a:gd name="connsiteX43" fmla="*/ 690855 w 985025"/>
                        <a:gd name="connsiteY43" fmla="*/ 825360 h 978864"/>
                        <a:gd name="connsiteX44" fmla="*/ 701998 w 985025"/>
                        <a:gd name="connsiteY44" fmla="*/ 932146 h 978864"/>
                        <a:gd name="connsiteX45" fmla="*/ 697540 w 985025"/>
                        <a:gd name="connsiteY45" fmla="*/ 936595 h 978864"/>
                        <a:gd name="connsiteX46" fmla="*/ 612855 w 985025"/>
                        <a:gd name="connsiteY46" fmla="*/ 965516 h 978864"/>
                        <a:gd name="connsiteX47" fmla="*/ 608398 w 985025"/>
                        <a:gd name="connsiteY47" fmla="*/ 965516 h 978864"/>
                        <a:gd name="connsiteX48" fmla="*/ 548227 w 985025"/>
                        <a:gd name="connsiteY48" fmla="*/ 876528 h 978864"/>
                        <a:gd name="connsiteX49" fmla="*/ 543770 w 985025"/>
                        <a:gd name="connsiteY49" fmla="*/ 872079 h 978864"/>
                        <a:gd name="connsiteX50" fmla="*/ 501427 w 985025"/>
                        <a:gd name="connsiteY50" fmla="*/ 876528 h 978864"/>
                        <a:gd name="connsiteX51" fmla="*/ 494741 w 985025"/>
                        <a:gd name="connsiteY51" fmla="*/ 878753 h 978864"/>
                        <a:gd name="connsiteX52" fmla="*/ 450170 w 985025"/>
                        <a:gd name="connsiteY52" fmla="*/ 976639 h 978864"/>
                        <a:gd name="connsiteX53" fmla="*/ 445713 w 985025"/>
                        <a:gd name="connsiteY53" fmla="*/ 978864 h 978864"/>
                        <a:gd name="connsiteX54" fmla="*/ 356570 w 985025"/>
                        <a:gd name="connsiteY54" fmla="*/ 961067 h 978864"/>
                        <a:gd name="connsiteX55" fmla="*/ 352113 w 985025"/>
                        <a:gd name="connsiteY55" fmla="*/ 958842 h 978864"/>
                        <a:gd name="connsiteX56" fmla="*/ 347656 w 985025"/>
                        <a:gd name="connsiteY56" fmla="*/ 849832 h 978864"/>
                        <a:gd name="connsiteX57" fmla="*/ 340970 w 985025"/>
                        <a:gd name="connsiteY57" fmla="*/ 845383 h 978864"/>
                        <a:gd name="connsiteX58" fmla="*/ 305313 w 985025"/>
                        <a:gd name="connsiteY58" fmla="*/ 827585 h 978864"/>
                        <a:gd name="connsiteX59" fmla="*/ 296399 w 985025"/>
                        <a:gd name="connsiteY59" fmla="*/ 827585 h 978864"/>
                        <a:gd name="connsiteX60" fmla="*/ 211713 w 985025"/>
                        <a:gd name="connsiteY60" fmla="*/ 889877 h 978864"/>
                        <a:gd name="connsiteX61" fmla="*/ 205028 w 985025"/>
                        <a:gd name="connsiteY61" fmla="*/ 889877 h 978864"/>
                        <a:gd name="connsiteX62" fmla="*/ 138171 w 985025"/>
                        <a:gd name="connsiteY62" fmla="*/ 832035 h 978864"/>
                        <a:gd name="connsiteX63" fmla="*/ 135942 w 985025"/>
                        <a:gd name="connsiteY63" fmla="*/ 825360 h 978864"/>
                        <a:gd name="connsiteX64" fmla="*/ 182742 w 985025"/>
                        <a:gd name="connsiteY64" fmla="*/ 727474 h 978864"/>
                        <a:gd name="connsiteX65" fmla="*/ 182742 w 985025"/>
                        <a:gd name="connsiteY65" fmla="*/ 723025 h 978864"/>
                        <a:gd name="connsiteX66" fmla="*/ 160457 w 985025"/>
                        <a:gd name="connsiteY66" fmla="*/ 689654 h 978864"/>
                        <a:gd name="connsiteX67" fmla="*/ 153771 w 985025"/>
                        <a:gd name="connsiteY67" fmla="*/ 687430 h 978864"/>
                        <a:gd name="connsiteX68" fmla="*/ 49028 w 985025"/>
                        <a:gd name="connsiteY68" fmla="*/ 698553 h 978864"/>
                        <a:gd name="connsiteX69" fmla="*/ 42343 w 985025"/>
                        <a:gd name="connsiteY69" fmla="*/ 694104 h 978864"/>
                        <a:gd name="connsiteX70" fmla="*/ 11143 w 985025"/>
                        <a:gd name="connsiteY70" fmla="*/ 611790 h 978864"/>
                        <a:gd name="connsiteX71" fmla="*/ 15600 w 985025"/>
                        <a:gd name="connsiteY71" fmla="*/ 605116 h 978864"/>
                        <a:gd name="connsiteX72" fmla="*/ 104742 w 985025"/>
                        <a:gd name="connsiteY72" fmla="*/ 545049 h 978864"/>
                        <a:gd name="connsiteX73" fmla="*/ 106971 w 985025"/>
                        <a:gd name="connsiteY73" fmla="*/ 538375 h 978864"/>
                        <a:gd name="connsiteX74" fmla="*/ 104742 w 985025"/>
                        <a:gd name="connsiteY74" fmla="*/ 498331 h 978864"/>
                        <a:gd name="connsiteX75" fmla="*/ 102514 w 985025"/>
                        <a:gd name="connsiteY75" fmla="*/ 491657 h 978864"/>
                        <a:gd name="connsiteX76" fmla="*/ 4457 w 985025"/>
                        <a:gd name="connsiteY76" fmla="*/ 447163 h 978864"/>
                        <a:gd name="connsiteX77" fmla="*/ 0 w 985025"/>
                        <a:gd name="connsiteY77" fmla="*/ 442714 h 978864"/>
                        <a:gd name="connsiteX78" fmla="*/ 15600 w 985025"/>
                        <a:gd name="connsiteY78" fmla="*/ 355951 h 978864"/>
                        <a:gd name="connsiteX79" fmla="*/ 20057 w 985025"/>
                        <a:gd name="connsiteY79" fmla="*/ 353726 h 978864"/>
                        <a:gd name="connsiteX80" fmla="*/ 129257 w 985025"/>
                        <a:gd name="connsiteY80" fmla="*/ 344827 h 978864"/>
                        <a:gd name="connsiteX81" fmla="*/ 135942 w 985025"/>
                        <a:gd name="connsiteY81" fmla="*/ 342602 h 978864"/>
                        <a:gd name="connsiteX82" fmla="*/ 151542 w 985025"/>
                        <a:gd name="connsiteY82" fmla="*/ 304783 h 978864"/>
                        <a:gd name="connsiteX83" fmla="*/ 151542 w 985025"/>
                        <a:gd name="connsiteY83" fmla="*/ 298109 h 978864"/>
                        <a:gd name="connsiteX84" fmla="*/ 91371 w 985025"/>
                        <a:gd name="connsiteY84" fmla="*/ 211346 h 978864"/>
                        <a:gd name="connsiteX85" fmla="*/ 91371 w 985025"/>
                        <a:gd name="connsiteY85" fmla="*/ 202447 h 978864"/>
                        <a:gd name="connsiteX86" fmla="*/ 147085 w 985025"/>
                        <a:gd name="connsiteY86" fmla="*/ 135706 h 978864"/>
                        <a:gd name="connsiteX87" fmla="*/ 153771 w 985025"/>
                        <a:gd name="connsiteY87" fmla="*/ 135706 h 978864"/>
                        <a:gd name="connsiteX88" fmla="*/ 249599 w 985025"/>
                        <a:gd name="connsiteY88" fmla="*/ 182425 h 978864"/>
                        <a:gd name="connsiteX89" fmla="*/ 256285 w 985025"/>
                        <a:gd name="connsiteY89" fmla="*/ 182425 h 978864"/>
                        <a:gd name="connsiteX90" fmla="*/ 289713 w 985025"/>
                        <a:gd name="connsiteY90" fmla="*/ 160178 h 978864"/>
                        <a:gd name="connsiteX91" fmla="*/ 283027 w 985025"/>
                        <a:gd name="connsiteY91" fmla="*/ 46718 h 978864"/>
                        <a:gd name="connsiteX92" fmla="*/ 369942 w 985025"/>
                        <a:gd name="connsiteY92" fmla="*/ 13348 h 978864"/>
                        <a:gd name="connsiteX93" fmla="*/ 439027 w 985025"/>
                        <a:gd name="connsiteY93" fmla="*/ 109010 h 978864"/>
                        <a:gd name="connsiteX94" fmla="*/ 481370 w 985025"/>
                        <a:gd name="connsiteY94" fmla="*/ 104560 h 978864"/>
                        <a:gd name="connsiteX95" fmla="*/ 488055 w 985025"/>
                        <a:gd name="connsiteY95" fmla="*/ 100111 h 978864"/>
                        <a:gd name="connsiteX96" fmla="*/ 532627 w 985025"/>
                        <a:gd name="connsiteY96" fmla="*/ 2225 h 978864"/>
                        <a:gd name="connsiteX97" fmla="*/ 537084 w 985025"/>
                        <a:gd name="connsiteY97" fmla="*/ 0 h 978864"/>
                        <a:gd name="connsiteX0" fmla="*/ 492512 w 985025"/>
                        <a:gd name="connsiteY0" fmla="*/ 301234 h 978864"/>
                        <a:gd name="connsiteX1" fmla="*/ 303330 w 985025"/>
                        <a:gd name="connsiteY1" fmla="*/ 489432 h 978864"/>
                        <a:gd name="connsiteX2" fmla="*/ 492512 w 985025"/>
                        <a:gd name="connsiteY2" fmla="*/ 677630 h 978864"/>
                        <a:gd name="connsiteX3" fmla="*/ 681694 w 985025"/>
                        <a:gd name="connsiteY3" fmla="*/ 489432 h 978864"/>
                        <a:gd name="connsiteX4" fmla="*/ 492512 w 985025"/>
                        <a:gd name="connsiteY4" fmla="*/ 301234 h 978864"/>
                        <a:gd name="connsiteX5" fmla="*/ 537084 w 985025"/>
                        <a:gd name="connsiteY5" fmla="*/ 0 h 978864"/>
                        <a:gd name="connsiteX6" fmla="*/ 626226 w 985025"/>
                        <a:gd name="connsiteY6" fmla="*/ 15573 h 978864"/>
                        <a:gd name="connsiteX7" fmla="*/ 630684 w 985025"/>
                        <a:gd name="connsiteY7" fmla="*/ 22247 h 978864"/>
                        <a:gd name="connsiteX8" fmla="*/ 637369 w 985025"/>
                        <a:gd name="connsiteY8" fmla="*/ 126807 h 978864"/>
                        <a:gd name="connsiteX9" fmla="*/ 641826 w 985025"/>
                        <a:gd name="connsiteY9" fmla="*/ 133481 h 978864"/>
                        <a:gd name="connsiteX10" fmla="*/ 677483 w 985025"/>
                        <a:gd name="connsiteY10" fmla="*/ 153504 h 978864"/>
                        <a:gd name="connsiteX11" fmla="*/ 686398 w 985025"/>
                        <a:gd name="connsiteY11" fmla="*/ 149054 h 978864"/>
                        <a:gd name="connsiteX12" fmla="*/ 773312 w 985025"/>
                        <a:gd name="connsiteY12" fmla="*/ 88988 h 978864"/>
                        <a:gd name="connsiteX13" fmla="*/ 779997 w 985025"/>
                        <a:gd name="connsiteY13" fmla="*/ 88988 h 978864"/>
                        <a:gd name="connsiteX14" fmla="*/ 846854 w 985025"/>
                        <a:gd name="connsiteY14" fmla="*/ 146830 h 978864"/>
                        <a:gd name="connsiteX15" fmla="*/ 846854 w 985025"/>
                        <a:gd name="connsiteY15" fmla="*/ 153504 h 978864"/>
                        <a:gd name="connsiteX16" fmla="*/ 800054 w 985025"/>
                        <a:gd name="connsiteY16" fmla="*/ 249165 h 978864"/>
                        <a:gd name="connsiteX17" fmla="*/ 800054 w 985025"/>
                        <a:gd name="connsiteY17" fmla="*/ 255839 h 978864"/>
                        <a:gd name="connsiteX18" fmla="*/ 822340 w 985025"/>
                        <a:gd name="connsiteY18" fmla="*/ 289210 h 978864"/>
                        <a:gd name="connsiteX19" fmla="*/ 829026 w 985025"/>
                        <a:gd name="connsiteY19" fmla="*/ 291434 h 978864"/>
                        <a:gd name="connsiteX20" fmla="*/ 938225 w 985025"/>
                        <a:gd name="connsiteY20" fmla="*/ 280311 h 978864"/>
                        <a:gd name="connsiteX21" fmla="*/ 940454 w 985025"/>
                        <a:gd name="connsiteY21" fmla="*/ 286985 h 978864"/>
                        <a:gd name="connsiteX22" fmla="*/ 971654 w 985025"/>
                        <a:gd name="connsiteY22" fmla="*/ 369299 h 978864"/>
                        <a:gd name="connsiteX23" fmla="*/ 967197 w 985025"/>
                        <a:gd name="connsiteY23" fmla="*/ 375973 h 978864"/>
                        <a:gd name="connsiteX24" fmla="*/ 878054 w 985025"/>
                        <a:gd name="connsiteY24" fmla="*/ 433815 h 978864"/>
                        <a:gd name="connsiteX25" fmla="*/ 875825 w 985025"/>
                        <a:gd name="connsiteY25" fmla="*/ 438264 h 978864"/>
                        <a:gd name="connsiteX26" fmla="*/ 878054 w 985025"/>
                        <a:gd name="connsiteY26" fmla="*/ 480533 h 978864"/>
                        <a:gd name="connsiteX27" fmla="*/ 884740 w 985025"/>
                        <a:gd name="connsiteY27" fmla="*/ 487207 h 978864"/>
                        <a:gd name="connsiteX28" fmla="*/ 982797 w 985025"/>
                        <a:gd name="connsiteY28" fmla="*/ 531701 h 978864"/>
                        <a:gd name="connsiteX29" fmla="*/ 985025 w 985025"/>
                        <a:gd name="connsiteY29" fmla="*/ 536151 h 978864"/>
                        <a:gd name="connsiteX30" fmla="*/ 967197 w 985025"/>
                        <a:gd name="connsiteY30" fmla="*/ 622914 h 978864"/>
                        <a:gd name="connsiteX31" fmla="*/ 962739 w 985025"/>
                        <a:gd name="connsiteY31" fmla="*/ 627363 h 978864"/>
                        <a:gd name="connsiteX32" fmla="*/ 855768 w 985025"/>
                        <a:gd name="connsiteY32" fmla="*/ 634037 h 978864"/>
                        <a:gd name="connsiteX33" fmla="*/ 851311 w 985025"/>
                        <a:gd name="connsiteY33" fmla="*/ 636262 h 978864"/>
                        <a:gd name="connsiteX34" fmla="*/ 831254 w 985025"/>
                        <a:gd name="connsiteY34" fmla="*/ 676306 h 978864"/>
                        <a:gd name="connsiteX35" fmla="*/ 831254 w 985025"/>
                        <a:gd name="connsiteY35" fmla="*/ 680756 h 978864"/>
                        <a:gd name="connsiteX36" fmla="*/ 895883 w 985025"/>
                        <a:gd name="connsiteY36" fmla="*/ 769743 h 978864"/>
                        <a:gd name="connsiteX37" fmla="*/ 895883 w 985025"/>
                        <a:gd name="connsiteY37" fmla="*/ 776417 h 978864"/>
                        <a:gd name="connsiteX38" fmla="*/ 835711 w 985025"/>
                        <a:gd name="connsiteY38" fmla="*/ 843158 h 978864"/>
                        <a:gd name="connsiteX39" fmla="*/ 831254 w 985025"/>
                        <a:gd name="connsiteY39" fmla="*/ 843158 h 978864"/>
                        <a:gd name="connsiteX40" fmla="*/ 733197 w 985025"/>
                        <a:gd name="connsiteY40" fmla="*/ 794215 h 978864"/>
                        <a:gd name="connsiteX41" fmla="*/ 728740 w 985025"/>
                        <a:gd name="connsiteY41" fmla="*/ 794215 h 978864"/>
                        <a:gd name="connsiteX42" fmla="*/ 695312 w 985025"/>
                        <a:gd name="connsiteY42" fmla="*/ 816462 h 978864"/>
                        <a:gd name="connsiteX43" fmla="*/ 690855 w 985025"/>
                        <a:gd name="connsiteY43" fmla="*/ 825360 h 978864"/>
                        <a:gd name="connsiteX44" fmla="*/ 701998 w 985025"/>
                        <a:gd name="connsiteY44" fmla="*/ 932146 h 978864"/>
                        <a:gd name="connsiteX45" fmla="*/ 697540 w 985025"/>
                        <a:gd name="connsiteY45" fmla="*/ 936595 h 978864"/>
                        <a:gd name="connsiteX46" fmla="*/ 612855 w 985025"/>
                        <a:gd name="connsiteY46" fmla="*/ 965516 h 978864"/>
                        <a:gd name="connsiteX47" fmla="*/ 608398 w 985025"/>
                        <a:gd name="connsiteY47" fmla="*/ 965516 h 978864"/>
                        <a:gd name="connsiteX48" fmla="*/ 548227 w 985025"/>
                        <a:gd name="connsiteY48" fmla="*/ 876528 h 978864"/>
                        <a:gd name="connsiteX49" fmla="*/ 543770 w 985025"/>
                        <a:gd name="connsiteY49" fmla="*/ 872079 h 978864"/>
                        <a:gd name="connsiteX50" fmla="*/ 501427 w 985025"/>
                        <a:gd name="connsiteY50" fmla="*/ 876528 h 978864"/>
                        <a:gd name="connsiteX51" fmla="*/ 494741 w 985025"/>
                        <a:gd name="connsiteY51" fmla="*/ 878753 h 978864"/>
                        <a:gd name="connsiteX52" fmla="*/ 450170 w 985025"/>
                        <a:gd name="connsiteY52" fmla="*/ 976639 h 978864"/>
                        <a:gd name="connsiteX53" fmla="*/ 445713 w 985025"/>
                        <a:gd name="connsiteY53" fmla="*/ 978864 h 978864"/>
                        <a:gd name="connsiteX54" fmla="*/ 356570 w 985025"/>
                        <a:gd name="connsiteY54" fmla="*/ 961067 h 978864"/>
                        <a:gd name="connsiteX55" fmla="*/ 352113 w 985025"/>
                        <a:gd name="connsiteY55" fmla="*/ 958842 h 978864"/>
                        <a:gd name="connsiteX56" fmla="*/ 347656 w 985025"/>
                        <a:gd name="connsiteY56" fmla="*/ 849832 h 978864"/>
                        <a:gd name="connsiteX57" fmla="*/ 340970 w 985025"/>
                        <a:gd name="connsiteY57" fmla="*/ 845383 h 978864"/>
                        <a:gd name="connsiteX58" fmla="*/ 305313 w 985025"/>
                        <a:gd name="connsiteY58" fmla="*/ 827585 h 978864"/>
                        <a:gd name="connsiteX59" fmla="*/ 296399 w 985025"/>
                        <a:gd name="connsiteY59" fmla="*/ 827585 h 978864"/>
                        <a:gd name="connsiteX60" fmla="*/ 211713 w 985025"/>
                        <a:gd name="connsiteY60" fmla="*/ 889877 h 978864"/>
                        <a:gd name="connsiteX61" fmla="*/ 205028 w 985025"/>
                        <a:gd name="connsiteY61" fmla="*/ 889877 h 978864"/>
                        <a:gd name="connsiteX62" fmla="*/ 138171 w 985025"/>
                        <a:gd name="connsiteY62" fmla="*/ 832035 h 978864"/>
                        <a:gd name="connsiteX63" fmla="*/ 135942 w 985025"/>
                        <a:gd name="connsiteY63" fmla="*/ 825360 h 978864"/>
                        <a:gd name="connsiteX64" fmla="*/ 182742 w 985025"/>
                        <a:gd name="connsiteY64" fmla="*/ 727474 h 978864"/>
                        <a:gd name="connsiteX65" fmla="*/ 182742 w 985025"/>
                        <a:gd name="connsiteY65" fmla="*/ 723025 h 978864"/>
                        <a:gd name="connsiteX66" fmla="*/ 160457 w 985025"/>
                        <a:gd name="connsiteY66" fmla="*/ 689654 h 978864"/>
                        <a:gd name="connsiteX67" fmla="*/ 153771 w 985025"/>
                        <a:gd name="connsiteY67" fmla="*/ 687430 h 978864"/>
                        <a:gd name="connsiteX68" fmla="*/ 49028 w 985025"/>
                        <a:gd name="connsiteY68" fmla="*/ 698553 h 978864"/>
                        <a:gd name="connsiteX69" fmla="*/ 42343 w 985025"/>
                        <a:gd name="connsiteY69" fmla="*/ 694104 h 978864"/>
                        <a:gd name="connsiteX70" fmla="*/ 11143 w 985025"/>
                        <a:gd name="connsiteY70" fmla="*/ 611790 h 978864"/>
                        <a:gd name="connsiteX71" fmla="*/ 15600 w 985025"/>
                        <a:gd name="connsiteY71" fmla="*/ 605116 h 978864"/>
                        <a:gd name="connsiteX72" fmla="*/ 104742 w 985025"/>
                        <a:gd name="connsiteY72" fmla="*/ 545049 h 978864"/>
                        <a:gd name="connsiteX73" fmla="*/ 106971 w 985025"/>
                        <a:gd name="connsiteY73" fmla="*/ 538375 h 978864"/>
                        <a:gd name="connsiteX74" fmla="*/ 104742 w 985025"/>
                        <a:gd name="connsiteY74" fmla="*/ 498331 h 978864"/>
                        <a:gd name="connsiteX75" fmla="*/ 102514 w 985025"/>
                        <a:gd name="connsiteY75" fmla="*/ 491657 h 978864"/>
                        <a:gd name="connsiteX76" fmla="*/ 4457 w 985025"/>
                        <a:gd name="connsiteY76" fmla="*/ 447163 h 978864"/>
                        <a:gd name="connsiteX77" fmla="*/ 0 w 985025"/>
                        <a:gd name="connsiteY77" fmla="*/ 442714 h 978864"/>
                        <a:gd name="connsiteX78" fmla="*/ 15600 w 985025"/>
                        <a:gd name="connsiteY78" fmla="*/ 355951 h 978864"/>
                        <a:gd name="connsiteX79" fmla="*/ 20057 w 985025"/>
                        <a:gd name="connsiteY79" fmla="*/ 353726 h 978864"/>
                        <a:gd name="connsiteX80" fmla="*/ 129257 w 985025"/>
                        <a:gd name="connsiteY80" fmla="*/ 344827 h 978864"/>
                        <a:gd name="connsiteX81" fmla="*/ 135942 w 985025"/>
                        <a:gd name="connsiteY81" fmla="*/ 342602 h 978864"/>
                        <a:gd name="connsiteX82" fmla="*/ 151542 w 985025"/>
                        <a:gd name="connsiteY82" fmla="*/ 304783 h 978864"/>
                        <a:gd name="connsiteX83" fmla="*/ 151542 w 985025"/>
                        <a:gd name="connsiteY83" fmla="*/ 298109 h 978864"/>
                        <a:gd name="connsiteX84" fmla="*/ 91371 w 985025"/>
                        <a:gd name="connsiteY84" fmla="*/ 211346 h 978864"/>
                        <a:gd name="connsiteX85" fmla="*/ 91371 w 985025"/>
                        <a:gd name="connsiteY85" fmla="*/ 202447 h 978864"/>
                        <a:gd name="connsiteX86" fmla="*/ 147085 w 985025"/>
                        <a:gd name="connsiteY86" fmla="*/ 135706 h 978864"/>
                        <a:gd name="connsiteX87" fmla="*/ 153771 w 985025"/>
                        <a:gd name="connsiteY87" fmla="*/ 135706 h 978864"/>
                        <a:gd name="connsiteX88" fmla="*/ 249599 w 985025"/>
                        <a:gd name="connsiteY88" fmla="*/ 182425 h 978864"/>
                        <a:gd name="connsiteX89" fmla="*/ 256285 w 985025"/>
                        <a:gd name="connsiteY89" fmla="*/ 182425 h 978864"/>
                        <a:gd name="connsiteX90" fmla="*/ 289713 w 985025"/>
                        <a:gd name="connsiteY90" fmla="*/ 160178 h 978864"/>
                        <a:gd name="connsiteX91" fmla="*/ 283027 w 985025"/>
                        <a:gd name="connsiteY91" fmla="*/ 46718 h 978864"/>
                        <a:gd name="connsiteX92" fmla="*/ 369942 w 985025"/>
                        <a:gd name="connsiteY92" fmla="*/ 13348 h 978864"/>
                        <a:gd name="connsiteX93" fmla="*/ 439027 w 985025"/>
                        <a:gd name="connsiteY93" fmla="*/ 109010 h 978864"/>
                        <a:gd name="connsiteX94" fmla="*/ 481370 w 985025"/>
                        <a:gd name="connsiteY94" fmla="*/ 104560 h 978864"/>
                        <a:gd name="connsiteX95" fmla="*/ 532627 w 985025"/>
                        <a:gd name="connsiteY95" fmla="*/ 2225 h 978864"/>
                        <a:gd name="connsiteX96" fmla="*/ 537084 w 985025"/>
                        <a:gd name="connsiteY96" fmla="*/ 0 h 978864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30684 w 985025"/>
                        <a:gd name="connsiteY7" fmla="*/ 20022 h 976639"/>
                        <a:gd name="connsiteX8" fmla="*/ 637369 w 985025"/>
                        <a:gd name="connsiteY8" fmla="*/ 124582 h 976639"/>
                        <a:gd name="connsiteX9" fmla="*/ 641826 w 985025"/>
                        <a:gd name="connsiteY9" fmla="*/ 131256 h 976639"/>
                        <a:gd name="connsiteX10" fmla="*/ 677483 w 985025"/>
                        <a:gd name="connsiteY10" fmla="*/ 151279 h 976639"/>
                        <a:gd name="connsiteX11" fmla="*/ 686398 w 985025"/>
                        <a:gd name="connsiteY11" fmla="*/ 146829 h 976639"/>
                        <a:gd name="connsiteX12" fmla="*/ 773312 w 985025"/>
                        <a:gd name="connsiteY12" fmla="*/ 86763 h 976639"/>
                        <a:gd name="connsiteX13" fmla="*/ 779997 w 985025"/>
                        <a:gd name="connsiteY13" fmla="*/ 86763 h 976639"/>
                        <a:gd name="connsiteX14" fmla="*/ 846854 w 985025"/>
                        <a:gd name="connsiteY14" fmla="*/ 144605 h 976639"/>
                        <a:gd name="connsiteX15" fmla="*/ 846854 w 985025"/>
                        <a:gd name="connsiteY15" fmla="*/ 151279 h 976639"/>
                        <a:gd name="connsiteX16" fmla="*/ 800054 w 985025"/>
                        <a:gd name="connsiteY16" fmla="*/ 246940 h 976639"/>
                        <a:gd name="connsiteX17" fmla="*/ 800054 w 985025"/>
                        <a:gd name="connsiteY17" fmla="*/ 253614 h 976639"/>
                        <a:gd name="connsiteX18" fmla="*/ 822340 w 985025"/>
                        <a:gd name="connsiteY18" fmla="*/ 286985 h 976639"/>
                        <a:gd name="connsiteX19" fmla="*/ 829026 w 985025"/>
                        <a:gd name="connsiteY19" fmla="*/ 289209 h 976639"/>
                        <a:gd name="connsiteX20" fmla="*/ 938225 w 985025"/>
                        <a:gd name="connsiteY20" fmla="*/ 278086 h 976639"/>
                        <a:gd name="connsiteX21" fmla="*/ 940454 w 985025"/>
                        <a:gd name="connsiteY21" fmla="*/ 284760 h 976639"/>
                        <a:gd name="connsiteX22" fmla="*/ 971654 w 985025"/>
                        <a:gd name="connsiteY22" fmla="*/ 367074 h 976639"/>
                        <a:gd name="connsiteX23" fmla="*/ 967197 w 985025"/>
                        <a:gd name="connsiteY23" fmla="*/ 373748 h 976639"/>
                        <a:gd name="connsiteX24" fmla="*/ 878054 w 985025"/>
                        <a:gd name="connsiteY24" fmla="*/ 431590 h 976639"/>
                        <a:gd name="connsiteX25" fmla="*/ 875825 w 985025"/>
                        <a:gd name="connsiteY25" fmla="*/ 436039 h 976639"/>
                        <a:gd name="connsiteX26" fmla="*/ 878054 w 985025"/>
                        <a:gd name="connsiteY26" fmla="*/ 478308 h 976639"/>
                        <a:gd name="connsiteX27" fmla="*/ 884740 w 985025"/>
                        <a:gd name="connsiteY27" fmla="*/ 484982 h 976639"/>
                        <a:gd name="connsiteX28" fmla="*/ 982797 w 985025"/>
                        <a:gd name="connsiteY28" fmla="*/ 529476 h 976639"/>
                        <a:gd name="connsiteX29" fmla="*/ 985025 w 985025"/>
                        <a:gd name="connsiteY29" fmla="*/ 533926 h 976639"/>
                        <a:gd name="connsiteX30" fmla="*/ 967197 w 985025"/>
                        <a:gd name="connsiteY30" fmla="*/ 620689 h 976639"/>
                        <a:gd name="connsiteX31" fmla="*/ 962739 w 985025"/>
                        <a:gd name="connsiteY31" fmla="*/ 625138 h 976639"/>
                        <a:gd name="connsiteX32" fmla="*/ 855768 w 985025"/>
                        <a:gd name="connsiteY32" fmla="*/ 631812 h 976639"/>
                        <a:gd name="connsiteX33" fmla="*/ 851311 w 985025"/>
                        <a:gd name="connsiteY33" fmla="*/ 634037 h 976639"/>
                        <a:gd name="connsiteX34" fmla="*/ 831254 w 985025"/>
                        <a:gd name="connsiteY34" fmla="*/ 674081 h 976639"/>
                        <a:gd name="connsiteX35" fmla="*/ 831254 w 985025"/>
                        <a:gd name="connsiteY35" fmla="*/ 678531 h 976639"/>
                        <a:gd name="connsiteX36" fmla="*/ 895883 w 985025"/>
                        <a:gd name="connsiteY36" fmla="*/ 767518 h 976639"/>
                        <a:gd name="connsiteX37" fmla="*/ 895883 w 985025"/>
                        <a:gd name="connsiteY37" fmla="*/ 774192 h 976639"/>
                        <a:gd name="connsiteX38" fmla="*/ 835711 w 985025"/>
                        <a:gd name="connsiteY38" fmla="*/ 840933 h 976639"/>
                        <a:gd name="connsiteX39" fmla="*/ 831254 w 985025"/>
                        <a:gd name="connsiteY39" fmla="*/ 840933 h 976639"/>
                        <a:gd name="connsiteX40" fmla="*/ 733197 w 985025"/>
                        <a:gd name="connsiteY40" fmla="*/ 791990 h 976639"/>
                        <a:gd name="connsiteX41" fmla="*/ 728740 w 985025"/>
                        <a:gd name="connsiteY41" fmla="*/ 791990 h 976639"/>
                        <a:gd name="connsiteX42" fmla="*/ 695312 w 985025"/>
                        <a:gd name="connsiteY42" fmla="*/ 814237 h 976639"/>
                        <a:gd name="connsiteX43" fmla="*/ 690855 w 985025"/>
                        <a:gd name="connsiteY43" fmla="*/ 823135 h 976639"/>
                        <a:gd name="connsiteX44" fmla="*/ 701998 w 985025"/>
                        <a:gd name="connsiteY44" fmla="*/ 929921 h 976639"/>
                        <a:gd name="connsiteX45" fmla="*/ 697540 w 985025"/>
                        <a:gd name="connsiteY45" fmla="*/ 934370 h 976639"/>
                        <a:gd name="connsiteX46" fmla="*/ 612855 w 985025"/>
                        <a:gd name="connsiteY46" fmla="*/ 963291 h 976639"/>
                        <a:gd name="connsiteX47" fmla="*/ 608398 w 985025"/>
                        <a:gd name="connsiteY47" fmla="*/ 963291 h 976639"/>
                        <a:gd name="connsiteX48" fmla="*/ 548227 w 985025"/>
                        <a:gd name="connsiteY48" fmla="*/ 874303 h 976639"/>
                        <a:gd name="connsiteX49" fmla="*/ 543770 w 985025"/>
                        <a:gd name="connsiteY49" fmla="*/ 869854 h 976639"/>
                        <a:gd name="connsiteX50" fmla="*/ 501427 w 985025"/>
                        <a:gd name="connsiteY50" fmla="*/ 874303 h 976639"/>
                        <a:gd name="connsiteX51" fmla="*/ 494741 w 985025"/>
                        <a:gd name="connsiteY51" fmla="*/ 876528 h 976639"/>
                        <a:gd name="connsiteX52" fmla="*/ 450170 w 985025"/>
                        <a:gd name="connsiteY52" fmla="*/ 974414 h 976639"/>
                        <a:gd name="connsiteX53" fmla="*/ 445713 w 985025"/>
                        <a:gd name="connsiteY53" fmla="*/ 976639 h 976639"/>
                        <a:gd name="connsiteX54" fmla="*/ 356570 w 985025"/>
                        <a:gd name="connsiteY54" fmla="*/ 958842 h 976639"/>
                        <a:gd name="connsiteX55" fmla="*/ 352113 w 985025"/>
                        <a:gd name="connsiteY55" fmla="*/ 956617 h 976639"/>
                        <a:gd name="connsiteX56" fmla="*/ 347656 w 985025"/>
                        <a:gd name="connsiteY56" fmla="*/ 847607 h 976639"/>
                        <a:gd name="connsiteX57" fmla="*/ 340970 w 985025"/>
                        <a:gd name="connsiteY57" fmla="*/ 843158 h 976639"/>
                        <a:gd name="connsiteX58" fmla="*/ 305313 w 985025"/>
                        <a:gd name="connsiteY58" fmla="*/ 825360 h 976639"/>
                        <a:gd name="connsiteX59" fmla="*/ 296399 w 985025"/>
                        <a:gd name="connsiteY59" fmla="*/ 825360 h 976639"/>
                        <a:gd name="connsiteX60" fmla="*/ 211713 w 985025"/>
                        <a:gd name="connsiteY60" fmla="*/ 887652 h 976639"/>
                        <a:gd name="connsiteX61" fmla="*/ 205028 w 985025"/>
                        <a:gd name="connsiteY61" fmla="*/ 887652 h 976639"/>
                        <a:gd name="connsiteX62" fmla="*/ 138171 w 985025"/>
                        <a:gd name="connsiteY62" fmla="*/ 829810 h 976639"/>
                        <a:gd name="connsiteX63" fmla="*/ 135942 w 985025"/>
                        <a:gd name="connsiteY63" fmla="*/ 823135 h 976639"/>
                        <a:gd name="connsiteX64" fmla="*/ 182742 w 985025"/>
                        <a:gd name="connsiteY64" fmla="*/ 725249 h 976639"/>
                        <a:gd name="connsiteX65" fmla="*/ 182742 w 985025"/>
                        <a:gd name="connsiteY65" fmla="*/ 720800 h 976639"/>
                        <a:gd name="connsiteX66" fmla="*/ 160457 w 985025"/>
                        <a:gd name="connsiteY66" fmla="*/ 687429 h 976639"/>
                        <a:gd name="connsiteX67" fmla="*/ 153771 w 985025"/>
                        <a:gd name="connsiteY67" fmla="*/ 685205 h 976639"/>
                        <a:gd name="connsiteX68" fmla="*/ 49028 w 985025"/>
                        <a:gd name="connsiteY68" fmla="*/ 696328 h 976639"/>
                        <a:gd name="connsiteX69" fmla="*/ 42343 w 985025"/>
                        <a:gd name="connsiteY69" fmla="*/ 691879 h 976639"/>
                        <a:gd name="connsiteX70" fmla="*/ 11143 w 985025"/>
                        <a:gd name="connsiteY70" fmla="*/ 609565 h 976639"/>
                        <a:gd name="connsiteX71" fmla="*/ 15600 w 985025"/>
                        <a:gd name="connsiteY71" fmla="*/ 602891 h 976639"/>
                        <a:gd name="connsiteX72" fmla="*/ 104742 w 985025"/>
                        <a:gd name="connsiteY72" fmla="*/ 542824 h 976639"/>
                        <a:gd name="connsiteX73" fmla="*/ 106971 w 985025"/>
                        <a:gd name="connsiteY73" fmla="*/ 536150 h 976639"/>
                        <a:gd name="connsiteX74" fmla="*/ 104742 w 985025"/>
                        <a:gd name="connsiteY74" fmla="*/ 496106 h 976639"/>
                        <a:gd name="connsiteX75" fmla="*/ 102514 w 985025"/>
                        <a:gd name="connsiteY75" fmla="*/ 489432 h 976639"/>
                        <a:gd name="connsiteX76" fmla="*/ 4457 w 985025"/>
                        <a:gd name="connsiteY76" fmla="*/ 444938 h 976639"/>
                        <a:gd name="connsiteX77" fmla="*/ 0 w 985025"/>
                        <a:gd name="connsiteY77" fmla="*/ 440489 h 976639"/>
                        <a:gd name="connsiteX78" fmla="*/ 15600 w 985025"/>
                        <a:gd name="connsiteY78" fmla="*/ 353726 h 976639"/>
                        <a:gd name="connsiteX79" fmla="*/ 20057 w 985025"/>
                        <a:gd name="connsiteY79" fmla="*/ 351501 h 976639"/>
                        <a:gd name="connsiteX80" fmla="*/ 129257 w 985025"/>
                        <a:gd name="connsiteY80" fmla="*/ 342602 h 976639"/>
                        <a:gd name="connsiteX81" fmla="*/ 135942 w 985025"/>
                        <a:gd name="connsiteY81" fmla="*/ 340377 h 976639"/>
                        <a:gd name="connsiteX82" fmla="*/ 151542 w 985025"/>
                        <a:gd name="connsiteY82" fmla="*/ 302558 h 976639"/>
                        <a:gd name="connsiteX83" fmla="*/ 151542 w 985025"/>
                        <a:gd name="connsiteY83" fmla="*/ 295884 h 976639"/>
                        <a:gd name="connsiteX84" fmla="*/ 91371 w 985025"/>
                        <a:gd name="connsiteY84" fmla="*/ 209121 h 976639"/>
                        <a:gd name="connsiteX85" fmla="*/ 91371 w 985025"/>
                        <a:gd name="connsiteY85" fmla="*/ 200222 h 976639"/>
                        <a:gd name="connsiteX86" fmla="*/ 147085 w 985025"/>
                        <a:gd name="connsiteY86" fmla="*/ 133481 h 976639"/>
                        <a:gd name="connsiteX87" fmla="*/ 153771 w 985025"/>
                        <a:gd name="connsiteY87" fmla="*/ 133481 h 976639"/>
                        <a:gd name="connsiteX88" fmla="*/ 249599 w 985025"/>
                        <a:gd name="connsiteY88" fmla="*/ 180200 h 976639"/>
                        <a:gd name="connsiteX89" fmla="*/ 256285 w 985025"/>
                        <a:gd name="connsiteY89" fmla="*/ 180200 h 976639"/>
                        <a:gd name="connsiteX90" fmla="*/ 289713 w 985025"/>
                        <a:gd name="connsiteY90" fmla="*/ 157953 h 976639"/>
                        <a:gd name="connsiteX91" fmla="*/ 283027 w 985025"/>
                        <a:gd name="connsiteY91" fmla="*/ 44493 h 976639"/>
                        <a:gd name="connsiteX92" fmla="*/ 369942 w 985025"/>
                        <a:gd name="connsiteY92" fmla="*/ 11123 h 976639"/>
                        <a:gd name="connsiteX93" fmla="*/ 439027 w 985025"/>
                        <a:gd name="connsiteY93" fmla="*/ 106785 h 976639"/>
                        <a:gd name="connsiteX94" fmla="*/ 481370 w 985025"/>
                        <a:gd name="connsiteY94" fmla="*/ 102335 h 976639"/>
                        <a:gd name="connsiteX95" fmla="*/ 532627 w 985025"/>
                        <a:gd name="connsiteY95" fmla="*/ 0 h 976639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37369 w 985025"/>
                        <a:gd name="connsiteY7" fmla="*/ 124582 h 976639"/>
                        <a:gd name="connsiteX8" fmla="*/ 641826 w 985025"/>
                        <a:gd name="connsiteY8" fmla="*/ 131256 h 976639"/>
                        <a:gd name="connsiteX9" fmla="*/ 677483 w 985025"/>
                        <a:gd name="connsiteY9" fmla="*/ 151279 h 976639"/>
                        <a:gd name="connsiteX10" fmla="*/ 686398 w 985025"/>
                        <a:gd name="connsiteY10" fmla="*/ 146829 h 976639"/>
                        <a:gd name="connsiteX11" fmla="*/ 773312 w 985025"/>
                        <a:gd name="connsiteY11" fmla="*/ 86763 h 976639"/>
                        <a:gd name="connsiteX12" fmla="*/ 779997 w 985025"/>
                        <a:gd name="connsiteY12" fmla="*/ 86763 h 976639"/>
                        <a:gd name="connsiteX13" fmla="*/ 846854 w 985025"/>
                        <a:gd name="connsiteY13" fmla="*/ 144605 h 976639"/>
                        <a:gd name="connsiteX14" fmla="*/ 846854 w 985025"/>
                        <a:gd name="connsiteY14" fmla="*/ 151279 h 976639"/>
                        <a:gd name="connsiteX15" fmla="*/ 800054 w 985025"/>
                        <a:gd name="connsiteY15" fmla="*/ 246940 h 976639"/>
                        <a:gd name="connsiteX16" fmla="*/ 800054 w 985025"/>
                        <a:gd name="connsiteY16" fmla="*/ 253614 h 976639"/>
                        <a:gd name="connsiteX17" fmla="*/ 822340 w 985025"/>
                        <a:gd name="connsiteY17" fmla="*/ 286985 h 976639"/>
                        <a:gd name="connsiteX18" fmla="*/ 829026 w 985025"/>
                        <a:gd name="connsiteY18" fmla="*/ 289209 h 976639"/>
                        <a:gd name="connsiteX19" fmla="*/ 938225 w 985025"/>
                        <a:gd name="connsiteY19" fmla="*/ 278086 h 976639"/>
                        <a:gd name="connsiteX20" fmla="*/ 940454 w 985025"/>
                        <a:gd name="connsiteY20" fmla="*/ 284760 h 976639"/>
                        <a:gd name="connsiteX21" fmla="*/ 971654 w 985025"/>
                        <a:gd name="connsiteY21" fmla="*/ 367074 h 976639"/>
                        <a:gd name="connsiteX22" fmla="*/ 967197 w 985025"/>
                        <a:gd name="connsiteY22" fmla="*/ 373748 h 976639"/>
                        <a:gd name="connsiteX23" fmla="*/ 878054 w 985025"/>
                        <a:gd name="connsiteY23" fmla="*/ 431590 h 976639"/>
                        <a:gd name="connsiteX24" fmla="*/ 875825 w 985025"/>
                        <a:gd name="connsiteY24" fmla="*/ 436039 h 976639"/>
                        <a:gd name="connsiteX25" fmla="*/ 878054 w 985025"/>
                        <a:gd name="connsiteY25" fmla="*/ 478308 h 976639"/>
                        <a:gd name="connsiteX26" fmla="*/ 884740 w 985025"/>
                        <a:gd name="connsiteY26" fmla="*/ 484982 h 976639"/>
                        <a:gd name="connsiteX27" fmla="*/ 982797 w 985025"/>
                        <a:gd name="connsiteY27" fmla="*/ 529476 h 976639"/>
                        <a:gd name="connsiteX28" fmla="*/ 985025 w 985025"/>
                        <a:gd name="connsiteY28" fmla="*/ 533926 h 976639"/>
                        <a:gd name="connsiteX29" fmla="*/ 967197 w 985025"/>
                        <a:gd name="connsiteY29" fmla="*/ 620689 h 976639"/>
                        <a:gd name="connsiteX30" fmla="*/ 962739 w 985025"/>
                        <a:gd name="connsiteY30" fmla="*/ 625138 h 976639"/>
                        <a:gd name="connsiteX31" fmla="*/ 855768 w 985025"/>
                        <a:gd name="connsiteY31" fmla="*/ 631812 h 976639"/>
                        <a:gd name="connsiteX32" fmla="*/ 851311 w 985025"/>
                        <a:gd name="connsiteY32" fmla="*/ 634037 h 976639"/>
                        <a:gd name="connsiteX33" fmla="*/ 831254 w 985025"/>
                        <a:gd name="connsiteY33" fmla="*/ 674081 h 976639"/>
                        <a:gd name="connsiteX34" fmla="*/ 831254 w 985025"/>
                        <a:gd name="connsiteY34" fmla="*/ 678531 h 976639"/>
                        <a:gd name="connsiteX35" fmla="*/ 895883 w 985025"/>
                        <a:gd name="connsiteY35" fmla="*/ 767518 h 976639"/>
                        <a:gd name="connsiteX36" fmla="*/ 895883 w 985025"/>
                        <a:gd name="connsiteY36" fmla="*/ 774192 h 976639"/>
                        <a:gd name="connsiteX37" fmla="*/ 835711 w 985025"/>
                        <a:gd name="connsiteY37" fmla="*/ 840933 h 976639"/>
                        <a:gd name="connsiteX38" fmla="*/ 831254 w 985025"/>
                        <a:gd name="connsiteY38" fmla="*/ 840933 h 976639"/>
                        <a:gd name="connsiteX39" fmla="*/ 733197 w 985025"/>
                        <a:gd name="connsiteY39" fmla="*/ 791990 h 976639"/>
                        <a:gd name="connsiteX40" fmla="*/ 728740 w 985025"/>
                        <a:gd name="connsiteY40" fmla="*/ 791990 h 976639"/>
                        <a:gd name="connsiteX41" fmla="*/ 695312 w 985025"/>
                        <a:gd name="connsiteY41" fmla="*/ 814237 h 976639"/>
                        <a:gd name="connsiteX42" fmla="*/ 690855 w 985025"/>
                        <a:gd name="connsiteY42" fmla="*/ 823135 h 976639"/>
                        <a:gd name="connsiteX43" fmla="*/ 701998 w 985025"/>
                        <a:gd name="connsiteY43" fmla="*/ 929921 h 976639"/>
                        <a:gd name="connsiteX44" fmla="*/ 697540 w 985025"/>
                        <a:gd name="connsiteY44" fmla="*/ 934370 h 976639"/>
                        <a:gd name="connsiteX45" fmla="*/ 612855 w 985025"/>
                        <a:gd name="connsiteY45" fmla="*/ 963291 h 976639"/>
                        <a:gd name="connsiteX46" fmla="*/ 608398 w 985025"/>
                        <a:gd name="connsiteY46" fmla="*/ 963291 h 976639"/>
                        <a:gd name="connsiteX47" fmla="*/ 548227 w 985025"/>
                        <a:gd name="connsiteY47" fmla="*/ 874303 h 976639"/>
                        <a:gd name="connsiteX48" fmla="*/ 543770 w 985025"/>
                        <a:gd name="connsiteY48" fmla="*/ 869854 h 976639"/>
                        <a:gd name="connsiteX49" fmla="*/ 501427 w 985025"/>
                        <a:gd name="connsiteY49" fmla="*/ 874303 h 976639"/>
                        <a:gd name="connsiteX50" fmla="*/ 494741 w 985025"/>
                        <a:gd name="connsiteY50" fmla="*/ 876528 h 976639"/>
                        <a:gd name="connsiteX51" fmla="*/ 450170 w 985025"/>
                        <a:gd name="connsiteY51" fmla="*/ 974414 h 976639"/>
                        <a:gd name="connsiteX52" fmla="*/ 445713 w 985025"/>
                        <a:gd name="connsiteY52" fmla="*/ 976639 h 976639"/>
                        <a:gd name="connsiteX53" fmla="*/ 356570 w 985025"/>
                        <a:gd name="connsiteY53" fmla="*/ 958842 h 976639"/>
                        <a:gd name="connsiteX54" fmla="*/ 352113 w 985025"/>
                        <a:gd name="connsiteY54" fmla="*/ 956617 h 976639"/>
                        <a:gd name="connsiteX55" fmla="*/ 347656 w 985025"/>
                        <a:gd name="connsiteY55" fmla="*/ 847607 h 976639"/>
                        <a:gd name="connsiteX56" fmla="*/ 340970 w 985025"/>
                        <a:gd name="connsiteY56" fmla="*/ 843158 h 976639"/>
                        <a:gd name="connsiteX57" fmla="*/ 305313 w 985025"/>
                        <a:gd name="connsiteY57" fmla="*/ 825360 h 976639"/>
                        <a:gd name="connsiteX58" fmla="*/ 296399 w 985025"/>
                        <a:gd name="connsiteY58" fmla="*/ 825360 h 976639"/>
                        <a:gd name="connsiteX59" fmla="*/ 211713 w 985025"/>
                        <a:gd name="connsiteY59" fmla="*/ 887652 h 976639"/>
                        <a:gd name="connsiteX60" fmla="*/ 205028 w 985025"/>
                        <a:gd name="connsiteY60" fmla="*/ 887652 h 976639"/>
                        <a:gd name="connsiteX61" fmla="*/ 138171 w 985025"/>
                        <a:gd name="connsiteY61" fmla="*/ 829810 h 976639"/>
                        <a:gd name="connsiteX62" fmla="*/ 135942 w 985025"/>
                        <a:gd name="connsiteY62" fmla="*/ 823135 h 976639"/>
                        <a:gd name="connsiteX63" fmla="*/ 182742 w 985025"/>
                        <a:gd name="connsiteY63" fmla="*/ 725249 h 976639"/>
                        <a:gd name="connsiteX64" fmla="*/ 182742 w 985025"/>
                        <a:gd name="connsiteY64" fmla="*/ 720800 h 976639"/>
                        <a:gd name="connsiteX65" fmla="*/ 160457 w 985025"/>
                        <a:gd name="connsiteY65" fmla="*/ 687429 h 976639"/>
                        <a:gd name="connsiteX66" fmla="*/ 153771 w 985025"/>
                        <a:gd name="connsiteY66" fmla="*/ 685205 h 976639"/>
                        <a:gd name="connsiteX67" fmla="*/ 49028 w 985025"/>
                        <a:gd name="connsiteY67" fmla="*/ 696328 h 976639"/>
                        <a:gd name="connsiteX68" fmla="*/ 42343 w 985025"/>
                        <a:gd name="connsiteY68" fmla="*/ 691879 h 976639"/>
                        <a:gd name="connsiteX69" fmla="*/ 11143 w 985025"/>
                        <a:gd name="connsiteY69" fmla="*/ 609565 h 976639"/>
                        <a:gd name="connsiteX70" fmla="*/ 15600 w 985025"/>
                        <a:gd name="connsiteY70" fmla="*/ 602891 h 976639"/>
                        <a:gd name="connsiteX71" fmla="*/ 104742 w 985025"/>
                        <a:gd name="connsiteY71" fmla="*/ 542824 h 976639"/>
                        <a:gd name="connsiteX72" fmla="*/ 106971 w 985025"/>
                        <a:gd name="connsiteY72" fmla="*/ 536150 h 976639"/>
                        <a:gd name="connsiteX73" fmla="*/ 104742 w 985025"/>
                        <a:gd name="connsiteY73" fmla="*/ 496106 h 976639"/>
                        <a:gd name="connsiteX74" fmla="*/ 102514 w 985025"/>
                        <a:gd name="connsiteY74" fmla="*/ 489432 h 976639"/>
                        <a:gd name="connsiteX75" fmla="*/ 4457 w 985025"/>
                        <a:gd name="connsiteY75" fmla="*/ 444938 h 976639"/>
                        <a:gd name="connsiteX76" fmla="*/ 0 w 985025"/>
                        <a:gd name="connsiteY76" fmla="*/ 440489 h 976639"/>
                        <a:gd name="connsiteX77" fmla="*/ 15600 w 985025"/>
                        <a:gd name="connsiteY77" fmla="*/ 353726 h 976639"/>
                        <a:gd name="connsiteX78" fmla="*/ 20057 w 985025"/>
                        <a:gd name="connsiteY78" fmla="*/ 351501 h 976639"/>
                        <a:gd name="connsiteX79" fmla="*/ 129257 w 985025"/>
                        <a:gd name="connsiteY79" fmla="*/ 342602 h 976639"/>
                        <a:gd name="connsiteX80" fmla="*/ 135942 w 985025"/>
                        <a:gd name="connsiteY80" fmla="*/ 340377 h 976639"/>
                        <a:gd name="connsiteX81" fmla="*/ 151542 w 985025"/>
                        <a:gd name="connsiteY81" fmla="*/ 302558 h 976639"/>
                        <a:gd name="connsiteX82" fmla="*/ 151542 w 985025"/>
                        <a:gd name="connsiteY82" fmla="*/ 295884 h 976639"/>
                        <a:gd name="connsiteX83" fmla="*/ 91371 w 985025"/>
                        <a:gd name="connsiteY83" fmla="*/ 209121 h 976639"/>
                        <a:gd name="connsiteX84" fmla="*/ 91371 w 985025"/>
                        <a:gd name="connsiteY84" fmla="*/ 200222 h 976639"/>
                        <a:gd name="connsiteX85" fmla="*/ 147085 w 985025"/>
                        <a:gd name="connsiteY85" fmla="*/ 133481 h 976639"/>
                        <a:gd name="connsiteX86" fmla="*/ 153771 w 985025"/>
                        <a:gd name="connsiteY86" fmla="*/ 133481 h 976639"/>
                        <a:gd name="connsiteX87" fmla="*/ 249599 w 985025"/>
                        <a:gd name="connsiteY87" fmla="*/ 180200 h 976639"/>
                        <a:gd name="connsiteX88" fmla="*/ 256285 w 985025"/>
                        <a:gd name="connsiteY88" fmla="*/ 180200 h 976639"/>
                        <a:gd name="connsiteX89" fmla="*/ 289713 w 985025"/>
                        <a:gd name="connsiteY89" fmla="*/ 157953 h 976639"/>
                        <a:gd name="connsiteX90" fmla="*/ 283027 w 985025"/>
                        <a:gd name="connsiteY90" fmla="*/ 44493 h 976639"/>
                        <a:gd name="connsiteX91" fmla="*/ 369942 w 985025"/>
                        <a:gd name="connsiteY91" fmla="*/ 11123 h 976639"/>
                        <a:gd name="connsiteX92" fmla="*/ 439027 w 985025"/>
                        <a:gd name="connsiteY92" fmla="*/ 106785 h 976639"/>
                        <a:gd name="connsiteX93" fmla="*/ 481370 w 985025"/>
                        <a:gd name="connsiteY93" fmla="*/ 102335 h 976639"/>
                        <a:gd name="connsiteX94" fmla="*/ 532627 w 985025"/>
                        <a:gd name="connsiteY94" fmla="*/ 0 h 976639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41826 w 985025"/>
                        <a:gd name="connsiteY7" fmla="*/ 131256 h 976639"/>
                        <a:gd name="connsiteX8" fmla="*/ 677483 w 985025"/>
                        <a:gd name="connsiteY8" fmla="*/ 151279 h 976639"/>
                        <a:gd name="connsiteX9" fmla="*/ 686398 w 985025"/>
                        <a:gd name="connsiteY9" fmla="*/ 146829 h 976639"/>
                        <a:gd name="connsiteX10" fmla="*/ 773312 w 985025"/>
                        <a:gd name="connsiteY10" fmla="*/ 86763 h 976639"/>
                        <a:gd name="connsiteX11" fmla="*/ 779997 w 985025"/>
                        <a:gd name="connsiteY11" fmla="*/ 86763 h 976639"/>
                        <a:gd name="connsiteX12" fmla="*/ 846854 w 985025"/>
                        <a:gd name="connsiteY12" fmla="*/ 144605 h 976639"/>
                        <a:gd name="connsiteX13" fmla="*/ 846854 w 985025"/>
                        <a:gd name="connsiteY13" fmla="*/ 151279 h 976639"/>
                        <a:gd name="connsiteX14" fmla="*/ 800054 w 985025"/>
                        <a:gd name="connsiteY14" fmla="*/ 246940 h 976639"/>
                        <a:gd name="connsiteX15" fmla="*/ 800054 w 985025"/>
                        <a:gd name="connsiteY15" fmla="*/ 253614 h 976639"/>
                        <a:gd name="connsiteX16" fmla="*/ 822340 w 985025"/>
                        <a:gd name="connsiteY16" fmla="*/ 286985 h 976639"/>
                        <a:gd name="connsiteX17" fmla="*/ 829026 w 985025"/>
                        <a:gd name="connsiteY17" fmla="*/ 289209 h 976639"/>
                        <a:gd name="connsiteX18" fmla="*/ 938225 w 985025"/>
                        <a:gd name="connsiteY18" fmla="*/ 278086 h 976639"/>
                        <a:gd name="connsiteX19" fmla="*/ 940454 w 985025"/>
                        <a:gd name="connsiteY19" fmla="*/ 284760 h 976639"/>
                        <a:gd name="connsiteX20" fmla="*/ 971654 w 985025"/>
                        <a:gd name="connsiteY20" fmla="*/ 367074 h 976639"/>
                        <a:gd name="connsiteX21" fmla="*/ 967197 w 985025"/>
                        <a:gd name="connsiteY21" fmla="*/ 373748 h 976639"/>
                        <a:gd name="connsiteX22" fmla="*/ 878054 w 985025"/>
                        <a:gd name="connsiteY22" fmla="*/ 431590 h 976639"/>
                        <a:gd name="connsiteX23" fmla="*/ 875825 w 985025"/>
                        <a:gd name="connsiteY23" fmla="*/ 436039 h 976639"/>
                        <a:gd name="connsiteX24" fmla="*/ 878054 w 985025"/>
                        <a:gd name="connsiteY24" fmla="*/ 478308 h 976639"/>
                        <a:gd name="connsiteX25" fmla="*/ 884740 w 985025"/>
                        <a:gd name="connsiteY25" fmla="*/ 484982 h 976639"/>
                        <a:gd name="connsiteX26" fmla="*/ 982797 w 985025"/>
                        <a:gd name="connsiteY26" fmla="*/ 529476 h 976639"/>
                        <a:gd name="connsiteX27" fmla="*/ 985025 w 985025"/>
                        <a:gd name="connsiteY27" fmla="*/ 533926 h 976639"/>
                        <a:gd name="connsiteX28" fmla="*/ 967197 w 985025"/>
                        <a:gd name="connsiteY28" fmla="*/ 620689 h 976639"/>
                        <a:gd name="connsiteX29" fmla="*/ 962739 w 985025"/>
                        <a:gd name="connsiteY29" fmla="*/ 625138 h 976639"/>
                        <a:gd name="connsiteX30" fmla="*/ 855768 w 985025"/>
                        <a:gd name="connsiteY30" fmla="*/ 631812 h 976639"/>
                        <a:gd name="connsiteX31" fmla="*/ 851311 w 985025"/>
                        <a:gd name="connsiteY31" fmla="*/ 634037 h 976639"/>
                        <a:gd name="connsiteX32" fmla="*/ 831254 w 985025"/>
                        <a:gd name="connsiteY32" fmla="*/ 674081 h 976639"/>
                        <a:gd name="connsiteX33" fmla="*/ 831254 w 985025"/>
                        <a:gd name="connsiteY33" fmla="*/ 678531 h 976639"/>
                        <a:gd name="connsiteX34" fmla="*/ 895883 w 985025"/>
                        <a:gd name="connsiteY34" fmla="*/ 767518 h 976639"/>
                        <a:gd name="connsiteX35" fmla="*/ 895883 w 985025"/>
                        <a:gd name="connsiteY35" fmla="*/ 774192 h 976639"/>
                        <a:gd name="connsiteX36" fmla="*/ 835711 w 985025"/>
                        <a:gd name="connsiteY36" fmla="*/ 840933 h 976639"/>
                        <a:gd name="connsiteX37" fmla="*/ 831254 w 985025"/>
                        <a:gd name="connsiteY37" fmla="*/ 840933 h 976639"/>
                        <a:gd name="connsiteX38" fmla="*/ 733197 w 985025"/>
                        <a:gd name="connsiteY38" fmla="*/ 791990 h 976639"/>
                        <a:gd name="connsiteX39" fmla="*/ 728740 w 985025"/>
                        <a:gd name="connsiteY39" fmla="*/ 791990 h 976639"/>
                        <a:gd name="connsiteX40" fmla="*/ 695312 w 985025"/>
                        <a:gd name="connsiteY40" fmla="*/ 814237 h 976639"/>
                        <a:gd name="connsiteX41" fmla="*/ 690855 w 985025"/>
                        <a:gd name="connsiteY41" fmla="*/ 823135 h 976639"/>
                        <a:gd name="connsiteX42" fmla="*/ 701998 w 985025"/>
                        <a:gd name="connsiteY42" fmla="*/ 929921 h 976639"/>
                        <a:gd name="connsiteX43" fmla="*/ 697540 w 985025"/>
                        <a:gd name="connsiteY43" fmla="*/ 934370 h 976639"/>
                        <a:gd name="connsiteX44" fmla="*/ 612855 w 985025"/>
                        <a:gd name="connsiteY44" fmla="*/ 963291 h 976639"/>
                        <a:gd name="connsiteX45" fmla="*/ 608398 w 985025"/>
                        <a:gd name="connsiteY45" fmla="*/ 963291 h 976639"/>
                        <a:gd name="connsiteX46" fmla="*/ 548227 w 985025"/>
                        <a:gd name="connsiteY46" fmla="*/ 874303 h 976639"/>
                        <a:gd name="connsiteX47" fmla="*/ 543770 w 985025"/>
                        <a:gd name="connsiteY47" fmla="*/ 869854 h 976639"/>
                        <a:gd name="connsiteX48" fmla="*/ 501427 w 985025"/>
                        <a:gd name="connsiteY48" fmla="*/ 874303 h 976639"/>
                        <a:gd name="connsiteX49" fmla="*/ 494741 w 985025"/>
                        <a:gd name="connsiteY49" fmla="*/ 876528 h 976639"/>
                        <a:gd name="connsiteX50" fmla="*/ 450170 w 985025"/>
                        <a:gd name="connsiteY50" fmla="*/ 974414 h 976639"/>
                        <a:gd name="connsiteX51" fmla="*/ 445713 w 985025"/>
                        <a:gd name="connsiteY51" fmla="*/ 976639 h 976639"/>
                        <a:gd name="connsiteX52" fmla="*/ 356570 w 985025"/>
                        <a:gd name="connsiteY52" fmla="*/ 958842 h 976639"/>
                        <a:gd name="connsiteX53" fmla="*/ 352113 w 985025"/>
                        <a:gd name="connsiteY53" fmla="*/ 956617 h 976639"/>
                        <a:gd name="connsiteX54" fmla="*/ 347656 w 985025"/>
                        <a:gd name="connsiteY54" fmla="*/ 847607 h 976639"/>
                        <a:gd name="connsiteX55" fmla="*/ 340970 w 985025"/>
                        <a:gd name="connsiteY55" fmla="*/ 843158 h 976639"/>
                        <a:gd name="connsiteX56" fmla="*/ 305313 w 985025"/>
                        <a:gd name="connsiteY56" fmla="*/ 825360 h 976639"/>
                        <a:gd name="connsiteX57" fmla="*/ 296399 w 985025"/>
                        <a:gd name="connsiteY57" fmla="*/ 825360 h 976639"/>
                        <a:gd name="connsiteX58" fmla="*/ 211713 w 985025"/>
                        <a:gd name="connsiteY58" fmla="*/ 887652 h 976639"/>
                        <a:gd name="connsiteX59" fmla="*/ 205028 w 985025"/>
                        <a:gd name="connsiteY59" fmla="*/ 887652 h 976639"/>
                        <a:gd name="connsiteX60" fmla="*/ 138171 w 985025"/>
                        <a:gd name="connsiteY60" fmla="*/ 829810 h 976639"/>
                        <a:gd name="connsiteX61" fmla="*/ 135942 w 985025"/>
                        <a:gd name="connsiteY61" fmla="*/ 823135 h 976639"/>
                        <a:gd name="connsiteX62" fmla="*/ 182742 w 985025"/>
                        <a:gd name="connsiteY62" fmla="*/ 725249 h 976639"/>
                        <a:gd name="connsiteX63" fmla="*/ 182742 w 985025"/>
                        <a:gd name="connsiteY63" fmla="*/ 720800 h 976639"/>
                        <a:gd name="connsiteX64" fmla="*/ 160457 w 985025"/>
                        <a:gd name="connsiteY64" fmla="*/ 687429 h 976639"/>
                        <a:gd name="connsiteX65" fmla="*/ 153771 w 985025"/>
                        <a:gd name="connsiteY65" fmla="*/ 685205 h 976639"/>
                        <a:gd name="connsiteX66" fmla="*/ 49028 w 985025"/>
                        <a:gd name="connsiteY66" fmla="*/ 696328 h 976639"/>
                        <a:gd name="connsiteX67" fmla="*/ 42343 w 985025"/>
                        <a:gd name="connsiteY67" fmla="*/ 691879 h 976639"/>
                        <a:gd name="connsiteX68" fmla="*/ 11143 w 985025"/>
                        <a:gd name="connsiteY68" fmla="*/ 609565 h 976639"/>
                        <a:gd name="connsiteX69" fmla="*/ 15600 w 985025"/>
                        <a:gd name="connsiteY69" fmla="*/ 602891 h 976639"/>
                        <a:gd name="connsiteX70" fmla="*/ 104742 w 985025"/>
                        <a:gd name="connsiteY70" fmla="*/ 542824 h 976639"/>
                        <a:gd name="connsiteX71" fmla="*/ 106971 w 985025"/>
                        <a:gd name="connsiteY71" fmla="*/ 536150 h 976639"/>
                        <a:gd name="connsiteX72" fmla="*/ 104742 w 985025"/>
                        <a:gd name="connsiteY72" fmla="*/ 496106 h 976639"/>
                        <a:gd name="connsiteX73" fmla="*/ 102514 w 985025"/>
                        <a:gd name="connsiteY73" fmla="*/ 489432 h 976639"/>
                        <a:gd name="connsiteX74" fmla="*/ 4457 w 985025"/>
                        <a:gd name="connsiteY74" fmla="*/ 444938 h 976639"/>
                        <a:gd name="connsiteX75" fmla="*/ 0 w 985025"/>
                        <a:gd name="connsiteY75" fmla="*/ 440489 h 976639"/>
                        <a:gd name="connsiteX76" fmla="*/ 15600 w 985025"/>
                        <a:gd name="connsiteY76" fmla="*/ 353726 h 976639"/>
                        <a:gd name="connsiteX77" fmla="*/ 20057 w 985025"/>
                        <a:gd name="connsiteY77" fmla="*/ 351501 h 976639"/>
                        <a:gd name="connsiteX78" fmla="*/ 129257 w 985025"/>
                        <a:gd name="connsiteY78" fmla="*/ 342602 h 976639"/>
                        <a:gd name="connsiteX79" fmla="*/ 135942 w 985025"/>
                        <a:gd name="connsiteY79" fmla="*/ 340377 h 976639"/>
                        <a:gd name="connsiteX80" fmla="*/ 151542 w 985025"/>
                        <a:gd name="connsiteY80" fmla="*/ 302558 h 976639"/>
                        <a:gd name="connsiteX81" fmla="*/ 151542 w 985025"/>
                        <a:gd name="connsiteY81" fmla="*/ 295884 h 976639"/>
                        <a:gd name="connsiteX82" fmla="*/ 91371 w 985025"/>
                        <a:gd name="connsiteY82" fmla="*/ 209121 h 976639"/>
                        <a:gd name="connsiteX83" fmla="*/ 91371 w 985025"/>
                        <a:gd name="connsiteY83" fmla="*/ 200222 h 976639"/>
                        <a:gd name="connsiteX84" fmla="*/ 147085 w 985025"/>
                        <a:gd name="connsiteY84" fmla="*/ 133481 h 976639"/>
                        <a:gd name="connsiteX85" fmla="*/ 153771 w 985025"/>
                        <a:gd name="connsiteY85" fmla="*/ 133481 h 976639"/>
                        <a:gd name="connsiteX86" fmla="*/ 249599 w 985025"/>
                        <a:gd name="connsiteY86" fmla="*/ 180200 h 976639"/>
                        <a:gd name="connsiteX87" fmla="*/ 256285 w 985025"/>
                        <a:gd name="connsiteY87" fmla="*/ 180200 h 976639"/>
                        <a:gd name="connsiteX88" fmla="*/ 289713 w 985025"/>
                        <a:gd name="connsiteY88" fmla="*/ 157953 h 976639"/>
                        <a:gd name="connsiteX89" fmla="*/ 283027 w 985025"/>
                        <a:gd name="connsiteY89" fmla="*/ 44493 h 976639"/>
                        <a:gd name="connsiteX90" fmla="*/ 369942 w 985025"/>
                        <a:gd name="connsiteY90" fmla="*/ 11123 h 976639"/>
                        <a:gd name="connsiteX91" fmla="*/ 439027 w 985025"/>
                        <a:gd name="connsiteY91" fmla="*/ 106785 h 976639"/>
                        <a:gd name="connsiteX92" fmla="*/ 481370 w 985025"/>
                        <a:gd name="connsiteY92" fmla="*/ 102335 h 976639"/>
                        <a:gd name="connsiteX93" fmla="*/ 532627 w 985025"/>
                        <a:gd name="connsiteY93" fmla="*/ 0 h 976639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41826 w 985025"/>
                        <a:gd name="connsiteY7" fmla="*/ 131256 h 976639"/>
                        <a:gd name="connsiteX8" fmla="*/ 677483 w 985025"/>
                        <a:gd name="connsiteY8" fmla="*/ 151279 h 976639"/>
                        <a:gd name="connsiteX9" fmla="*/ 773312 w 985025"/>
                        <a:gd name="connsiteY9" fmla="*/ 86763 h 976639"/>
                        <a:gd name="connsiteX10" fmla="*/ 779997 w 985025"/>
                        <a:gd name="connsiteY10" fmla="*/ 86763 h 976639"/>
                        <a:gd name="connsiteX11" fmla="*/ 846854 w 985025"/>
                        <a:gd name="connsiteY11" fmla="*/ 144605 h 976639"/>
                        <a:gd name="connsiteX12" fmla="*/ 846854 w 985025"/>
                        <a:gd name="connsiteY12" fmla="*/ 151279 h 976639"/>
                        <a:gd name="connsiteX13" fmla="*/ 800054 w 985025"/>
                        <a:gd name="connsiteY13" fmla="*/ 246940 h 976639"/>
                        <a:gd name="connsiteX14" fmla="*/ 800054 w 985025"/>
                        <a:gd name="connsiteY14" fmla="*/ 253614 h 976639"/>
                        <a:gd name="connsiteX15" fmla="*/ 822340 w 985025"/>
                        <a:gd name="connsiteY15" fmla="*/ 286985 h 976639"/>
                        <a:gd name="connsiteX16" fmla="*/ 829026 w 985025"/>
                        <a:gd name="connsiteY16" fmla="*/ 289209 h 976639"/>
                        <a:gd name="connsiteX17" fmla="*/ 938225 w 985025"/>
                        <a:gd name="connsiteY17" fmla="*/ 278086 h 976639"/>
                        <a:gd name="connsiteX18" fmla="*/ 940454 w 985025"/>
                        <a:gd name="connsiteY18" fmla="*/ 284760 h 976639"/>
                        <a:gd name="connsiteX19" fmla="*/ 971654 w 985025"/>
                        <a:gd name="connsiteY19" fmla="*/ 367074 h 976639"/>
                        <a:gd name="connsiteX20" fmla="*/ 967197 w 985025"/>
                        <a:gd name="connsiteY20" fmla="*/ 373748 h 976639"/>
                        <a:gd name="connsiteX21" fmla="*/ 878054 w 985025"/>
                        <a:gd name="connsiteY21" fmla="*/ 431590 h 976639"/>
                        <a:gd name="connsiteX22" fmla="*/ 875825 w 985025"/>
                        <a:gd name="connsiteY22" fmla="*/ 436039 h 976639"/>
                        <a:gd name="connsiteX23" fmla="*/ 878054 w 985025"/>
                        <a:gd name="connsiteY23" fmla="*/ 478308 h 976639"/>
                        <a:gd name="connsiteX24" fmla="*/ 884740 w 985025"/>
                        <a:gd name="connsiteY24" fmla="*/ 484982 h 976639"/>
                        <a:gd name="connsiteX25" fmla="*/ 982797 w 985025"/>
                        <a:gd name="connsiteY25" fmla="*/ 529476 h 976639"/>
                        <a:gd name="connsiteX26" fmla="*/ 985025 w 985025"/>
                        <a:gd name="connsiteY26" fmla="*/ 533926 h 976639"/>
                        <a:gd name="connsiteX27" fmla="*/ 967197 w 985025"/>
                        <a:gd name="connsiteY27" fmla="*/ 620689 h 976639"/>
                        <a:gd name="connsiteX28" fmla="*/ 962739 w 985025"/>
                        <a:gd name="connsiteY28" fmla="*/ 625138 h 976639"/>
                        <a:gd name="connsiteX29" fmla="*/ 855768 w 985025"/>
                        <a:gd name="connsiteY29" fmla="*/ 631812 h 976639"/>
                        <a:gd name="connsiteX30" fmla="*/ 851311 w 985025"/>
                        <a:gd name="connsiteY30" fmla="*/ 634037 h 976639"/>
                        <a:gd name="connsiteX31" fmla="*/ 831254 w 985025"/>
                        <a:gd name="connsiteY31" fmla="*/ 674081 h 976639"/>
                        <a:gd name="connsiteX32" fmla="*/ 831254 w 985025"/>
                        <a:gd name="connsiteY32" fmla="*/ 678531 h 976639"/>
                        <a:gd name="connsiteX33" fmla="*/ 895883 w 985025"/>
                        <a:gd name="connsiteY33" fmla="*/ 767518 h 976639"/>
                        <a:gd name="connsiteX34" fmla="*/ 895883 w 985025"/>
                        <a:gd name="connsiteY34" fmla="*/ 774192 h 976639"/>
                        <a:gd name="connsiteX35" fmla="*/ 835711 w 985025"/>
                        <a:gd name="connsiteY35" fmla="*/ 840933 h 976639"/>
                        <a:gd name="connsiteX36" fmla="*/ 831254 w 985025"/>
                        <a:gd name="connsiteY36" fmla="*/ 840933 h 976639"/>
                        <a:gd name="connsiteX37" fmla="*/ 733197 w 985025"/>
                        <a:gd name="connsiteY37" fmla="*/ 791990 h 976639"/>
                        <a:gd name="connsiteX38" fmla="*/ 728740 w 985025"/>
                        <a:gd name="connsiteY38" fmla="*/ 791990 h 976639"/>
                        <a:gd name="connsiteX39" fmla="*/ 695312 w 985025"/>
                        <a:gd name="connsiteY39" fmla="*/ 814237 h 976639"/>
                        <a:gd name="connsiteX40" fmla="*/ 690855 w 985025"/>
                        <a:gd name="connsiteY40" fmla="*/ 823135 h 976639"/>
                        <a:gd name="connsiteX41" fmla="*/ 701998 w 985025"/>
                        <a:gd name="connsiteY41" fmla="*/ 929921 h 976639"/>
                        <a:gd name="connsiteX42" fmla="*/ 697540 w 985025"/>
                        <a:gd name="connsiteY42" fmla="*/ 934370 h 976639"/>
                        <a:gd name="connsiteX43" fmla="*/ 612855 w 985025"/>
                        <a:gd name="connsiteY43" fmla="*/ 963291 h 976639"/>
                        <a:gd name="connsiteX44" fmla="*/ 608398 w 985025"/>
                        <a:gd name="connsiteY44" fmla="*/ 963291 h 976639"/>
                        <a:gd name="connsiteX45" fmla="*/ 548227 w 985025"/>
                        <a:gd name="connsiteY45" fmla="*/ 874303 h 976639"/>
                        <a:gd name="connsiteX46" fmla="*/ 543770 w 985025"/>
                        <a:gd name="connsiteY46" fmla="*/ 869854 h 976639"/>
                        <a:gd name="connsiteX47" fmla="*/ 501427 w 985025"/>
                        <a:gd name="connsiteY47" fmla="*/ 874303 h 976639"/>
                        <a:gd name="connsiteX48" fmla="*/ 494741 w 985025"/>
                        <a:gd name="connsiteY48" fmla="*/ 876528 h 976639"/>
                        <a:gd name="connsiteX49" fmla="*/ 450170 w 985025"/>
                        <a:gd name="connsiteY49" fmla="*/ 974414 h 976639"/>
                        <a:gd name="connsiteX50" fmla="*/ 445713 w 985025"/>
                        <a:gd name="connsiteY50" fmla="*/ 976639 h 976639"/>
                        <a:gd name="connsiteX51" fmla="*/ 356570 w 985025"/>
                        <a:gd name="connsiteY51" fmla="*/ 958842 h 976639"/>
                        <a:gd name="connsiteX52" fmla="*/ 352113 w 985025"/>
                        <a:gd name="connsiteY52" fmla="*/ 956617 h 976639"/>
                        <a:gd name="connsiteX53" fmla="*/ 347656 w 985025"/>
                        <a:gd name="connsiteY53" fmla="*/ 847607 h 976639"/>
                        <a:gd name="connsiteX54" fmla="*/ 340970 w 985025"/>
                        <a:gd name="connsiteY54" fmla="*/ 843158 h 976639"/>
                        <a:gd name="connsiteX55" fmla="*/ 305313 w 985025"/>
                        <a:gd name="connsiteY55" fmla="*/ 825360 h 976639"/>
                        <a:gd name="connsiteX56" fmla="*/ 296399 w 985025"/>
                        <a:gd name="connsiteY56" fmla="*/ 825360 h 976639"/>
                        <a:gd name="connsiteX57" fmla="*/ 211713 w 985025"/>
                        <a:gd name="connsiteY57" fmla="*/ 887652 h 976639"/>
                        <a:gd name="connsiteX58" fmla="*/ 205028 w 985025"/>
                        <a:gd name="connsiteY58" fmla="*/ 887652 h 976639"/>
                        <a:gd name="connsiteX59" fmla="*/ 138171 w 985025"/>
                        <a:gd name="connsiteY59" fmla="*/ 829810 h 976639"/>
                        <a:gd name="connsiteX60" fmla="*/ 135942 w 985025"/>
                        <a:gd name="connsiteY60" fmla="*/ 823135 h 976639"/>
                        <a:gd name="connsiteX61" fmla="*/ 182742 w 985025"/>
                        <a:gd name="connsiteY61" fmla="*/ 725249 h 976639"/>
                        <a:gd name="connsiteX62" fmla="*/ 182742 w 985025"/>
                        <a:gd name="connsiteY62" fmla="*/ 720800 h 976639"/>
                        <a:gd name="connsiteX63" fmla="*/ 160457 w 985025"/>
                        <a:gd name="connsiteY63" fmla="*/ 687429 h 976639"/>
                        <a:gd name="connsiteX64" fmla="*/ 153771 w 985025"/>
                        <a:gd name="connsiteY64" fmla="*/ 685205 h 976639"/>
                        <a:gd name="connsiteX65" fmla="*/ 49028 w 985025"/>
                        <a:gd name="connsiteY65" fmla="*/ 696328 h 976639"/>
                        <a:gd name="connsiteX66" fmla="*/ 42343 w 985025"/>
                        <a:gd name="connsiteY66" fmla="*/ 691879 h 976639"/>
                        <a:gd name="connsiteX67" fmla="*/ 11143 w 985025"/>
                        <a:gd name="connsiteY67" fmla="*/ 609565 h 976639"/>
                        <a:gd name="connsiteX68" fmla="*/ 15600 w 985025"/>
                        <a:gd name="connsiteY68" fmla="*/ 602891 h 976639"/>
                        <a:gd name="connsiteX69" fmla="*/ 104742 w 985025"/>
                        <a:gd name="connsiteY69" fmla="*/ 542824 h 976639"/>
                        <a:gd name="connsiteX70" fmla="*/ 106971 w 985025"/>
                        <a:gd name="connsiteY70" fmla="*/ 536150 h 976639"/>
                        <a:gd name="connsiteX71" fmla="*/ 104742 w 985025"/>
                        <a:gd name="connsiteY71" fmla="*/ 496106 h 976639"/>
                        <a:gd name="connsiteX72" fmla="*/ 102514 w 985025"/>
                        <a:gd name="connsiteY72" fmla="*/ 489432 h 976639"/>
                        <a:gd name="connsiteX73" fmla="*/ 4457 w 985025"/>
                        <a:gd name="connsiteY73" fmla="*/ 444938 h 976639"/>
                        <a:gd name="connsiteX74" fmla="*/ 0 w 985025"/>
                        <a:gd name="connsiteY74" fmla="*/ 440489 h 976639"/>
                        <a:gd name="connsiteX75" fmla="*/ 15600 w 985025"/>
                        <a:gd name="connsiteY75" fmla="*/ 353726 h 976639"/>
                        <a:gd name="connsiteX76" fmla="*/ 20057 w 985025"/>
                        <a:gd name="connsiteY76" fmla="*/ 351501 h 976639"/>
                        <a:gd name="connsiteX77" fmla="*/ 129257 w 985025"/>
                        <a:gd name="connsiteY77" fmla="*/ 342602 h 976639"/>
                        <a:gd name="connsiteX78" fmla="*/ 135942 w 985025"/>
                        <a:gd name="connsiteY78" fmla="*/ 340377 h 976639"/>
                        <a:gd name="connsiteX79" fmla="*/ 151542 w 985025"/>
                        <a:gd name="connsiteY79" fmla="*/ 302558 h 976639"/>
                        <a:gd name="connsiteX80" fmla="*/ 151542 w 985025"/>
                        <a:gd name="connsiteY80" fmla="*/ 295884 h 976639"/>
                        <a:gd name="connsiteX81" fmla="*/ 91371 w 985025"/>
                        <a:gd name="connsiteY81" fmla="*/ 209121 h 976639"/>
                        <a:gd name="connsiteX82" fmla="*/ 91371 w 985025"/>
                        <a:gd name="connsiteY82" fmla="*/ 200222 h 976639"/>
                        <a:gd name="connsiteX83" fmla="*/ 147085 w 985025"/>
                        <a:gd name="connsiteY83" fmla="*/ 133481 h 976639"/>
                        <a:gd name="connsiteX84" fmla="*/ 153771 w 985025"/>
                        <a:gd name="connsiteY84" fmla="*/ 133481 h 976639"/>
                        <a:gd name="connsiteX85" fmla="*/ 249599 w 985025"/>
                        <a:gd name="connsiteY85" fmla="*/ 180200 h 976639"/>
                        <a:gd name="connsiteX86" fmla="*/ 256285 w 985025"/>
                        <a:gd name="connsiteY86" fmla="*/ 180200 h 976639"/>
                        <a:gd name="connsiteX87" fmla="*/ 289713 w 985025"/>
                        <a:gd name="connsiteY87" fmla="*/ 157953 h 976639"/>
                        <a:gd name="connsiteX88" fmla="*/ 283027 w 985025"/>
                        <a:gd name="connsiteY88" fmla="*/ 44493 h 976639"/>
                        <a:gd name="connsiteX89" fmla="*/ 369942 w 985025"/>
                        <a:gd name="connsiteY89" fmla="*/ 11123 h 976639"/>
                        <a:gd name="connsiteX90" fmla="*/ 439027 w 985025"/>
                        <a:gd name="connsiteY90" fmla="*/ 106785 h 976639"/>
                        <a:gd name="connsiteX91" fmla="*/ 481370 w 985025"/>
                        <a:gd name="connsiteY91" fmla="*/ 102335 h 976639"/>
                        <a:gd name="connsiteX92" fmla="*/ 532627 w 985025"/>
                        <a:gd name="connsiteY92" fmla="*/ 0 h 976639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41826 w 985025"/>
                        <a:gd name="connsiteY7" fmla="*/ 131256 h 976639"/>
                        <a:gd name="connsiteX8" fmla="*/ 677483 w 985025"/>
                        <a:gd name="connsiteY8" fmla="*/ 151279 h 976639"/>
                        <a:gd name="connsiteX9" fmla="*/ 779997 w 985025"/>
                        <a:gd name="connsiteY9" fmla="*/ 86763 h 976639"/>
                        <a:gd name="connsiteX10" fmla="*/ 846854 w 985025"/>
                        <a:gd name="connsiteY10" fmla="*/ 144605 h 976639"/>
                        <a:gd name="connsiteX11" fmla="*/ 846854 w 985025"/>
                        <a:gd name="connsiteY11" fmla="*/ 151279 h 976639"/>
                        <a:gd name="connsiteX12" fmla="*/ 800054 w 985025"/>
                        <a:gd name="connsiteY12" fmla="*/ 246940 h 976639"/>
                        <a:gd name="connsiteX13" fmla="*/ 800054 w 985025"/>
                        <a:gd name="connsiteY13" fmla="*/ 253614 h 976639"/>
                        <a:gd name="connsiteX14" fmla="*/ 822340 w 985025"/>
                        <a:gd name="connsiteY14" fmla="*/ 286985 h 976639"/>
                        <a:gd name="connsiteX15" fmla="*/ 829026 w 985025"/>
                        <a:gd name="connsiteY15" fmla="*/ 289209 h 976639"/>
                        <a:gd name="connsiteX16" fmla="*/ 938225 w 985025"/>
                        <a:gd name="connsiteY16" fmla="*/ 278086 h 976639"/>
                        <a:gd name="connsiteX17" fmla="*/ 940454 w 985025"/>
                        <a:gd name="connsiteY17" fmla="*/ 284760 h 976639"/>
                        <a:gd name="connsiteX18" fmla="*/ 971654 w 985025"/>
                        <a:gd name="connsiteY18" fmla="*/ 367074 h 976639"/>
                        <a:gd name="connsiteX19" fmla="*/ 967197 w 985025"/>
                        <a:gd name="connsiteY19" fmla="*/ 373748 h 976639"/>
                        <a:gd name="connsiteX20" fmla="*/ 878054 w 985025"/>
                        <a:gd name="connsiteY20" fmla="*/ 431590 h 976639"/>
                        <a:gd name="connsiteX21" fmla="*/ 875825 w 985025"/>
                        <a:gd name="connsiteY21" fmla="*/ 436039 h 976639"/>
                        <a:gd name="connsiteX22" fmla="*/ 878054 w 985025"/>
                        <a:gd name="connsiteY22" fmla="*/ 478308 h 976639"/>
                        <a:gd name="connsiteX23" fmla="*/ 884740 w 985025"/>
                        <a:gd name="connsiteY23" fmla="*/ 484982 h 976639"/>
                        <a:gd name="connsiteX24" fmla="*/ 982797 w 985025"/>
                        <a:gd name="connsiteY24" fmla="*/ 529476 h 976639"/>
                        <a:gd name="connsiteX25" fmla="*/ 985025 w 985025"/>
                        <a:gd name="connsiteY25" fmla="*/ 533926 h 976639"/>
                        <a:gd name="connsiteX26" fmla="*/ 967197 w 985025"/>
                        <a:gd name="connsiteY26" fmla="*/ 620689 h 976639"/>
                        <a:gd name="connsiteX27" fmla="*/ 962739 w 985025"/>
                        <a:gd name="connsiteY27" fmla="*/ 625138 h 976639"/>
                        <a:gd name="connsiteX28" fmla="*/ 855768 w 985025"/>
                        <a:gd name="connsiteY28" fmla="*/ 631812 h 976639"/>
                        <a:gd name="connsiteX29" fmla="*/ 851311 w 985025"/>
                        <a:gd name="connsiteY29" fmla="*/ 634037 h 976639"/>
                        <a:gd name="connsiteX30" fmla="*/ 831254 w 985025"/>
                        <a:gd name="connsiteY30" fmla="*/ 674081 h 976639"/>
                        <a:gd name="connsiteX31" fmla="*/ 831254 w 985025"/>
                        <a:gd name="connsiteY31" fmla="*/ 678531 h 976639"/>
                        <a:gd name="connsiteX32" fmla="*/ 895883 w 985025"/>
                        <a:gd name="connsiteY32" fmla="*/ 767518 h 976639"/>
                        <a:gd name="connsiteX33" fmla="*/ 895883 w 985025"/>
                        <a:gd name="connsiteY33" fmla="*/ 774192 h 976639"/>
                        <a:gd name="connsiteX34" fmla="*/ 835711 w 985025"/>
                        <a:gd name="connsiteY34" fmla="*/ 840933 h 976639"/>
                        <a:gd name="connsiteX35" fmla="*/ 831254 w 985025"/>
                        <a:gd name="connsiteY35" fmla="*/ 840933 h 976639"/>
                        <a:gd name="connsiteX36" fmla="*/ 733197 w 985025"/>
                        <a:gd name="connsiteY36" fmla="*/ 791990 h 976639"/>
                        <a:gd name="connsiteX37" fmla="*/ 728740 w 985025"/>
                        <a:gd name="connsiteY37" fmla="*/ 791990 h 976639"/>
                        <a:gd name="connsiteX38" fmla="*/ 695312 w 985025"/>
                        <a:gd name="connsiteY38" fmla="*/ 814237 h 976639"/>
                        <a:gd name="connsiteX39" fmla="*/ 690855 w 985025"/>
                        <a:gd name="connsiteY39" fmla="*/ 823135 h 976639"/>
                        <a:gd name="connsiteX40" fmla="*/ 701998 w 985025"/>
                        <a:gd name="connsiteY40" fmla="*/ 929921 h 976639"/>
                        <a:gd name="connsiteX41" fmla="*/ 697540 w 985025"/>
                        <a:gd name="connsiteY41" fmla="*/ 934370 h 976639"/>
                        <a:gd name="connsiteX42" fmla="*/ 612855 w 985025"/>
                        <a:gd name="connsiteY42" fmla="*/ 963291 h 976639"/>
                        <a:gd name="connsiteX43" fmla="*/ 608398 w 985025"/>
                        <a:gd name="connsiteY43" fmla="*/ 963291 h 976639"/>
                        <a:gd name="connsiteX44" fmla="*/ 548227 w 985025"/>
                        <a:gd name="connsiteY44" fmla="*/ 874303 h 976639"/>
                        <a:gd name="connsiteX45" fmla="*/ 543770 w 985025"/>
                        <a:gd name="connsiteY45" fmla="*/ 869854 h 976639"/>
                        <a:gd name="connsiteX46" fmla="*/ 501427 w 985025"/>
                        <a:gd name="connsiteY46" fmla="*/ 874303 h 976639"/>
                        <a:gd name="connsiteX47" fmla="*/ 494741 w 985025"/>
                        <a:gd name="connsiteY47" fmla="*/ 876528 h 976639"/>
                        <a:gd name="connsiteX48" fmla="*/ 450170 w 985025"/>
                        <a:gd name="connsiteY48" fmla="*/ 974414 h 976639"/>
                        <a:gd name="connsiteX49" fmla="*/ 445713 w 985025"/>
                        <a:gd name="connsiteY49" fmla="*/ 976639 h 976639"/>
                        <a:gd name="connsiteX50" fmla="*/ 356570 w 985025"/>
                        <a:gd name="connsiteY50" fmla="*/ 958842 h 976639"/>
                        <a:gd name="connsiteX51" fmla="*/ 352113 w 985025"/>
                        <a:gd name="connsiteY51" fmla="*/ 956617 h 976639"/>
                        <a:gd name="connsiteX52" fmla="*/ 347656 w 985025"/>
                        <a:gd name="connsiteY52" fmla="*/ 847607 h 976639"/>
                        <a:gd name="connsiteX53" fmla="*/ 340970 w 985025"/>
                        <a:gd name="connsiteY53" fmla="*/ 843158 h 976639"/>
                        <a:gd name="connsiteX54" fmla="*/ 305313 w 985025"/>
                        <a:gd name="connsiteY54" fmla="*/ 825360 h 976639"/>
                        <a:gd name="connsiteX55" fmla="*/ 296399 w 985025"/>
                        <a:gd name="connsiteY55" fmla="*/ 825360 h 976639"/>
                        <a:gd name="connsiteX56" fmla="*/ 211713 w 985025"/>
                        <a:gd name="connsiteY56" fmla="*/ 887652 h 976639"/>
                        <a:gd name="connsiteX57" fmla="*/ 205028 w 985025"/>
                        <a:gd name="connsiteY57" fmla="*/ 887652 h 976639"/>
                        <a:gd name="connsiteX58" fmla="*/ 138171 w 985025"/>
                        <a:gd name="connsiteY58" fmla="*/ 829810 h 976639"/>
                        <a:gd name="connsiteX59" fmla="*/ 135942 w 985025"/>
                        <a:gd name="connsiteY59" fmla="*/ 823135 h 976639"/>
                        <a:gd name="connsiteX60" fmla="*/ 182742 w 985025"/>
                        <a:gd name="connsiteY60" fmla="*/ 725249 h 976639"/>
                        <a:gd name="connsiteX61" fmla="*/ 182742 w 985025"/>
                        <a:gd name="connsiteY61" fmla="*/ 720800 h 976639"/>
                        <a:gd name="connsiteX62" fmla="*/ 160457 w 985025"/>
                        <a:gd name="connsiteY62" fmla="*/ 687429 h 976639"/>
                        <a:gd name="connsiteX63" fmla="*/ 153771 w 985025"/>
                        <a:gd name="connsiteY63" fmla="*/ 685205 h 976639"/>
                        <a:gd name="connsiteX64" fmla="*/ 49028 w 985025"/>
                        <a:gd name="connsiteY64" fmla="*/ 696328 h 976639"/>
                        <a:gd name="connsiteX65" fmla="*/ 42343 w 985025"/>
                        <a:gd name="connsiteY65" fmla="*/ 691879 h 976639"/>
                        <a:gd name="connsiteX66" fmla="*/ 11143 w 985025"/>
                        <a:gd name="connsiteY66" fmla="*/ 609565 h 976639"/>
                        <a:gd name="connsiteX67" fmla="*/ 15600 w 985025"/>
                        <a:gd name="connsiteY67" fmla="*/ 602891 h 976639"/>
                        <a:gd name="connsiteX68" fmla="*/ 104742 w 985025"/>
                        <a:gd name="connsiteY68" fmla="*/ 542824 h 976639"/>
                        <a:gd name="connsiteX69" fmla="*/ 106971 w 985025"/>
                        <a:gd name="connsiteY69" fmla="*/ 536150 h 976639"/>
                        <a:gd name="connsiteX70" fmla="*/ 104742 w 985025"/>
                        <a:gd name="connsiteY70" fmla="*/ 496106 h 976639"/>
                        <a:gd name="connsiteX71" fmla="*/ 102514 w 985025"/>
                        <a:gd name="connsiteY71" fmla="*/ 489432 h 976639"/>
                        <a:gd name="connsiteX72" fmla="*/ 4457 w 985025"/>
                        <a:gd name="connsiteY72" fmla="*/ 444938 h 976639"/>
                        <a:gd name="connsiteX73" fmla="*/ 0 w 985025"/>
                        <a:gd name="connsiteY73" fmla="*/ 440489 h 976639"/>
                        <a:gd name="connsiteX74" fmla="*/ 15600 w 985025"/>
                        <a:gd name="connsiteY74" fmla="*/ 353726 h 976639"/>
                        <a:gd name="connsiteX75" fmla="*/ 20057 w 985025"/>
                        <a:gd name="connsiteY75" fmla="*/ 351501 h 976639"/>
                        <a:gd name="connsiteX76" fmla="*/ 129257 w 985025"/>
                        <a:gd name="connsiteY76" fmla="*/ 342602 h 976639"/>
                        <a:gd name="connsiteX77" fmla="*/ 135942 w 985025"/>
                        <a:gd name="connsiteY77" fmla="*/ 340377 h 976639"/>
                        <a:gd name="connsiteX78" fmla="*/ 151542 w 985025"/>
                        <a:gd name="connsiteY78" fmla="*/ 302558 h 976639"/>
                        <a:gd name="connsiteX79" fmla="*/ 151542 w 985025"/>
                        <a:gd name="connsiteY79" fmla="*/ 295884 h 976639"/>
                        <a:gd name="connsiteX80" fmla="*/ 91371 w 985025"/>
                        <a:gd name="connsiteY80" fmla="*/ 209121 h 976639"/>
                        <a:gd name="connsiteX81" fmla="*/ 91371 w 985025"/>
                        <a:gd name="connsiteY81" fmla="*/ 200222 h 976639"/>
                        <a:gd name="connsiteX82" fmla="*/ 147085 w 985025"/>
                        <a:gd name="connsiteY82" fmla="*/ 133481 h 976639"/>
                        <a:gd name="connsiteX83" fmla="*/ 153771 w 985025"/>
                        <a:gd name="connsiteY83" fmla="*/ 133481 h 976639"/>
                        <a:gd name="connsiteX84" fmla="*/ 249599 w 985025"/>
                        <a:gd name="connsiteY84" fmla="*/ 180200 h 976639"/>
                        <a:gd name="connsiteX85" fmla="*/ 256285 w 985025"/>
                        <a:gd name="connsiteY85" fmla="*/ 180200 h 976639"/>
                        <a:gd name="connsiteX86" fmla="*/ 289713 w 985025"/>
                        <a:gd name="connsiteY86" fmla="*/ 157953 h 976639"/>
                        <a:gd name="connsiteX87" fmla="*/ 283027 w 985025"/>
                        <a:gd name="connsiteY87" fmla="*/ 44493 h 976639"/>
                        <a:gd name="connsiteX88" fmla="*/ 369942 w 985025"/>
                        <a:gd name="connsiteY88" fmla="*/ 11123 h 976639"/>
                        <a:gd name="connsiteX89" fmla="*/ 439027 w 985025"/>
                        <a:gd name="connsiteY89" fmla="*/ 106785 h 976639"/>
                        <a:gd name="connsiteX90" fmla="*/ 481370 w 985025"/>
                        <a:gd name="connsiteY90" fmla="*/ 102335 h 976639"/>
                        <a:gd name="connsiteX91" fmla="*/ 532627 w 985025"/>
                        <a:gd name="connsiteY91" fmla="*/ 0 h 976639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41826 w 985025"/>
                        <a:gd name="connsiteY7" fmla="*/ 131256 h 976639"/>
                        <a:gd name="connsiteX8" fmla="*/ 677483 w 985025"/>
                        <a:gd name="connsiteY8" fmla="*/ 151279 h 976639"/>
                        <a:gd name="connsiteX9" fmla="*/ 779997 w 985025"/>
                        <a:gd name="connsiteY9" fmla="*/ 86763 h 976639"/>
                        <a:gd name="connsiteX10" fmla="*/ 846854 w 985025"/>
                        <a:gd name="connsiteY10" fmla="*/ 144605 h 976639"/>
                        <a:gd name="connsiteX11" fmla="*/ 800054 w 985025"/>
                        <a:gd name="connsiteY11" fmla="*/ 246940 h 976639"/>
                        <a:gd name="connsiteX12" fmla="*/ 800054 w 985025"/>
                        <a:gd name="connsiteY12" fmla="*/ 253614 h 976639"/>
                        <a:gd name="connsiteX13" fmla="*/ 822340 w 985025"/>
                        <a:gd name="connsiteY13" fmla="*/ 286985 h 976639"/>
                        <a:gd name="connsiteX14" fmla="*/ 829026 w 985025"/>
                        <a:gd name="connsiteY14" fmla="*/ 289209 h 976639"/>
                        <a:gd name="connsiteX15" fmla="*/ 938225 w 985025"/>
                        <a:gd name="connsiteY15" fmla="*/ 278086 h 976639"/>
                        <a:gd name="connsiteX16" fmla="*/ 940454 w 985025"/>
                        <a:gd name="connsiteY16" fmla="*/ 284760 h 976639"/>
                        <a:gd name="connsiteX17" fmla="*/ 971654 w 985025"/>
                        <a:gd name="connsiteY17" fmla="*/ 367074 h 976639"/>
                        <a:gd name="connsiteX18" fmla="*/ 967197 w 985025"/>
                        <a:gd name="connsiteY18" fmla="*/ 373748 h 976639"/>
                        <a:gd name="connsiteX19" fmla="*/ 878054 w 985025"/>
                        <a:gd name="connsiteY19" fmla="*/ 431590 h 976639"/>
                        <a:gd name="connsiteX20" fmla="*/ 875825 w 985025"/>
                        <a:gd name="connsiteY20" fmla="*/ 436039 h 976639"/>
                        <a:gd name="connsiteX21" fmla="*/ 878054 w 985025"/>
                        <a:gd name="connsiteY21" fmla="*/ 478308 h 976639"/>
                        <a:gd name="connsiteX22" fmla="*/ 884740 w 985025"/>
                        <a:gd name="connsiteY22" fmla="*/ 484982 h 976639"/>
                        <a:gd name="connsiteX23" fmla="*/ 982797 w 985025"/>
                        <a:gd name="connsiteY23" fmla="*/ 529476 h 976639"/>
                        <a:gd name="connsiteX24" fmla="*/ 985025 w 985025"/>
                        <a:gd name="connsiteY24" fmla="*/ 533926 h 976639"/>
                        <a:gd name="connsiteX25" fmla="*/ 967197 w 985025"/>
                        <a:gd name="connsiteY25" fmla="*/ 620689 h 976639"/>
                        <a:gd name="connsiteX26" fmla="*/ 962739 w 985025"/>
                        <a:gd name="connsiteY26" fmla="*/ 625138 h 976639"/>
                        <a:gd name="connsiteX27" fmla="*/ 855768 w 985025"/>
                        <a:gd name="connsiteY27" fmla="*/ 631812 h 976639"/>
                        <a:gd name="connsiteX28" fmla="*/ 851311 w 985025"/>
                        <a:gd name="connsiteY28" fmla="*/ 634037 h 976639"/>
                        <a:gd name="connsiteX29" fmla="*/ 831254 w 985025"/>
                        <a:gd name="connsiteY29" fmla="*/ 674081 h 976639"/>
                        <a:gd name="connsiteX30" fmla="*/ 831254 w 985025"/>
                        <a:gd name="connsiteY30" fmla="*/ 678531 h 976639"/>
                        <a:gd name="connsiteX31" fmla="*/ 895883 w 985025"/>
                        <a:gd name="connsiteY31" fmla="*/ 767518 h 976639"/>
                        <a:gd name="connsiteX32" fmla="*/ 895883 w 985025"/>
                        <a:gd name="connsiteY32" fmla="*/ 774192 h 976639"/>
                        <a:gd name="connsiteX33" fmla="*/ 835711 w 985025"/>
                        <a:gd name="connsiteY33" fmla="*/ 840933 h 976639"/>
                        <a:gd name="connsiteX34" fmla="*/ 831254 w 985025"/>
                        <a:gd name="connsiteY34" fmla="*/ 840933 h 976639"/>
                        <a:gd name="connsiteX35" fmla="*/ 733197 w 985025"/>
                        <a:gd name="connsiteY35" fmla="*/ 791990 h 976639"/>
                        <a:gd name="connsiteX36" fmla="*/ 728740 w 985025"/>
                        <a:gd name="connsiteY36" fmla="*/ 791990 h 976639"/>
                        <a:gd name="connsiteX37" fmla="*/ 695312 w 985025"/>
                        <a:gd name="connsiteY37" fmla="*/ 814237 h 976639"/>
                        <a:gd name="connsiteX38" fmla="*/ 690855 w 985025"/>
                        <a:gd name="connsiteY38" fmla="*/ 823135 h 976639"/>
                        <a:gd name="connsiteX39" fmla="*/ 701998 w 985025"/>
                        <a:gd name="connsiteY39" fmla="*/ 929921 h 976639"/>
                        <a:gd name="connsiteX40" fmla="*/ 697540 w 985025"/>
                        <a:gd name="connsiteY40" fmla="*/ 934370 h 976639"/>
                        <a:gd name="connsiteX41" fmla="*/ 612855 w 985025"/>
                        <a:gd name="connsiteY41" fmla="*/ 963291 h 976639"/>
                        <a:gd name="connsiteX42" fmla="*/ 608398 w 985025"/>
                        <a:gd name="connsiteY42" fmla="*/ 963291 h 976639"/>
                        <a:gd name="connsiteX43" fmla="*/ 548227 w 985025"/>
                        <a:gd name="connsiteY43" fmla="*/ 874303 h 976639"/>
                        <a:gd name="connsiteX44" fmla="*/ 543770 w 985025"/>
                        <a:gd name="connsiteY44" fmla="*/ 869854 h 976639"/>
                        <a:gd name="connsiteX45" fmla="*/ 501427 w 985025"/>
                        <a:gd name="connsiteY45" fmla="*/ 874303 h 976639"/>
                        <a:gd name="connsiteX46" fmla="*/ 494741 w 985025"/>
                        <a:gd name="connsiteY46" fmla="*/ 876528 h 976639"/>
                        <a:gd name="connsiteX47" fmla="*/ 450170 w 985025"/>
                        <a:gd name="connsiteY47" fmla="*/ 974414 h 976639"/>
                        <a:gd name="connsiteX48" fmla="*/ 445713 w 985025"/>
                        <a:gd name="connsiteY48" fmla="*/ 976639 h 976639"/>
                        <a:gd name="connsiteX49" fmla="*/ 356570 w 985025"/>
                        <a:gd name="connsiteY49" fmla="*/ 958842 h 976639"/>
                        <a:gd name="connsiteX50" fmla="*/ 352113 w 985025"/>
                        <a:gd name="connsiteY50" fmla="*/ 956617 h 976639"/>
                        <a:gd name="connsiteX51" fmla="*/ 347656 w 985025"/>
                        <a:gd name="connsiteY51" fmla="*/ 847607 h 976639"/>
                        <a:gd name="connsiteX52" fmla="*/ 340970 w 985025"/>
                        <a:gd name="connsiteY52" fmla="*/ 843158 h 976639"/>
                        <a:gd name="connsiteX53" fmla="*/ 305313 w 985025"/>
                        <a:gd name="connsiteY53" fmla="*/ 825360 h 976639"/>
                        <a:gd name="connsiteX54" fmla="*/ 296399 w 985025"/>
                        <a:gd name="connsiteY54" fmla="*/ 825360 h 976639"/>
                        <a:gd name="connsiteX55" fmla="*/ 211713 w 985025"/>
                        <a:gd name="connsiteY55" fmla="*/ 887652 h 976639"/>
                        <a:gd name="connsiteX56" fmla="*/ 205028 w 985025"/>
                        <a:gd name="connsiteY56" fmla="*/ 887652 h 976639"/>
                        <a:gd name="connsiteX57" fmla="*/ 138171 w 985025"/>
                        <a:gd name="connsiteY57" fmla="*/ 829810 h 976639"/>
                        <a:gd name="connsiteX58" fmla="*/ 135942 w 985025"/>
                        <a:gd name="connsiteY58" fmla="*/ 823135 h 976639"/>
                        <a:gd name="connsiteX59" fmla="*/ 182742 w 985025"/>
                        <a:gd name="connsiteY59" fmla="*/ 725249 h 976639"/>
                        <a:gd name="connsiteX60" fmla="*/ 182742 w 985025"/>
                        <a:gd name="connsiteY60" fmla="*/ 720800 h 976639"/>
                        <a:gd name="connsiteX61" fmla="*/ 160457 w 985025"/>
                        <a:gd name="connsiteY61" fmla="*/ 687429 h 976639"/>
                        <a:gd name="connsiteX62" fmla="*/ 153771 w 985025"/>
                        <a:gd name="connsiteY62" fmla="*/ 685205 h 976639"/>
                        <a:gd name="connsiteX63" fmla="*/ 49028 w 985025"/>
                        <a:gd name="connsiteY63" fmla="*/ 696328 h 976639"/>
                        <a:gd name="connsiteX64" fmla="*/ 42343 w 985025"/>
                        <a:gd name="connsiteY64" fmla="*/ 691879 h 976639"/>
                        <a:gd name="connsiteX65" fmla="*/ 11143 w 985025"/>
                        <a:gd name="connsiteY65" fmla="*/ 609565 h 976639"/>
                        <a:gd name="connsiteX66" fmla="*/ 15600 w 985025"/>
                        <a:gd name="connsiteY66" fmla="*/ 602891 h 976639"/>
                        <a:gd name="connsiteX67" fmla="*/ 104742 w 985025"/>
                        <a:gd name="connsiteY67" fmla="*/ 542824 h 976639"/>
                        <a:gd name="connsiteX68" fmla="*/ 106971 w 985025"/>
                        <a:gd name="connsiteY68" fmla="*/ 536150 h 976639"/>
                        <a:gd name="connsiteX69" fmla="*/ 104742 w 985025"/>
                        <a:gd name="connsiteY69" fmla="*/ 496106 h 976639"/>
                        <a:gd name="connsiteX70" fmla="*/ 102514 w 985025"/>
                        <a:gd name="connsiteY70" fmla="*/ 489432 h 976639"/>
                        <a:gd name="connsiteX71" fmla="*/ 4457 w 985025"/>
                        <a:gd name="connsiteY71" fmla="*/ 444938 h 976639"/>
                        <a:gd name="connsiteX72" fmla="*/ 0 w 985025"/>
                        <a:gd name="connsiteY72" fmla="*/ 440489 h 976639"/>
                        <a:gd name="connsiteX73" fmla="*/ 15600 w 985025"/>
                        <a:gd name="connsiteY73" fmla="*/ 353726 h 976639"/>
                        <a:gd name="connsiteX74" fmla="*/ 20057 w 985025"/>
                        <a:gd name="connsiteY74" fmla="*/ 351501 h 976639"/>
                        <a:gd name="connsiteX75" fmla="*/ 129257 w 985025"/>
                        <a:gd name="connsiteY75" fmla="*/ 342602 h 976639"/>
                        <a:gd name="connsiteX76" fmla="*/ 135942 w 985025"/>
                        <a:gd name="connsiteY76" fmla="*/ 340377 h 976639"/>
                        <a:gd name="connsiteX77" fmla="*/ 151542 w 985025"/>
                        <a:gd name="connsiteY77" fmla="*/ 302558 h 976639"/>
                        <a:gd name="connsiteX78" fmla="*/ 151542 w 985025"/>
                        <a:gd name="connsiteY78" fmla="*/ 295884 h 976639"/>
                        <a:gd name="connsiteX79" fmla="*/ 91371 w 985025"/>
                        <a:gd name="connsiteY79" fmla="*/ 209121 h 976639"/>
                        <a:gd name="connsiteX80" fmla="*/ 91371 w 985025"/>
                        <a:gd name="connsiteY80" fmla="*/ 200222 h 976639"/>
                        <a:gd name="connsiteX81" fmla="*/ 147085 w 985025"/>
                        <a:gd name="connsiteY81" fmla="*/ 133481 h 976639"/>
                        <a:gd name="connsiteX82" fmla="*/ 153771 w 985025"/>
                        <a:gd name="connsiteY82" fmla="*/ 133481 h 976639"/>
                        <a:gd name="connsiteX83" fmla="*/ 249599 w 985025"/>
                        <a:gd name="connsiteY83" fmla="*/ 180200 h 976639"/>
                        <a:gd name="connsiteX84" fmla="*/ 256285 w 985025"/>
                        <a:gd name="connsiteY84" fmla="*/ 180200 h 976639"/>
                        <a:gd name="connsiteX85" fmla="*/ 289713 w 985025"/>
                        <a:gd name="connsiteY85" fmla="*/ 157953 h 976639"/>
                        <a:gd name="connsiteX86" fmla="*/ 283027 w 985025"/>
                        <a:gd name="connsiteY86" fmla="*/ 44493 h 976639"/>
                        <a:gd name="connsiteX87" fmla="*/ 369942 w 985025"/>
                        <a:gd name="connsiteY87" fmla="*/ 11123 h 976639"/>
                        <a:gd name="connsiteX88" fmla="*/ 439027 w 985025"/>
                        <a:gd name="connsiteY88" fmla="*/ 106785 h 976639"/>
                        <a:gd name="connsiteX89" fmla="*/ 481370 w 985025"/>
                        <a:gd name="connsiteY89" fmla="*/ 102335 h 976639"/>
                        <a:gd name="connsiteX90" fmla="*/ 532627 w 985025"/>
                        <a:gd name="connsiteY90" fmla="*/ 0 h 976639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41826 w 985025"/>
                        <a:gd name="connsiteY7" fmla="*/ 131256 h 976639"/>
                        <a:gd name="connsiteX8" fmla="*/ 677483 w 985025"/>
                        <a:gd name="connsiteY8" fmla="*/ 151279 h 976639"/>
                        <a:gd name="connsiteX9" fmla="*/ 779997 w 985025"/>
                        <a:gd name="connsiteY9" fmla="*/ 86763 h 976639"/>
                        <a:gd name="connsiteX10" fmla="*/ 846854 w 985025"/>
                        <a:gd name="connsiteY10" fmla="*/ 144605 h 976639"/>
                        <a:gd name="connsiteX11" fmla="*/ 800054 w 985025"/>
                        <a:gd name="connsiteY11" fmla="*/ 253614 h 976639"/>
                        <a:gd name="connsiteX12" fmla="*/ 822340 w 985025"/>
                        <a:gd name="connsiteY12" fmla="*/ 286985 h 976639"/>
                        <a:gd name="connsiteX13" fmla="*/ 829026 w 985025"/>
                        <a:gd name="connsiteY13" fmla="*/ 289209 h 976639"/>
                        <a:gd name="connsiteX14" fmla="*/ 938225 w 985025"/>
                        <a:gd name="connsiteY14" fmla="*/ 278086 h 976639"/>
                        <a:gd name="connsiteX15" fmla="*/ 940454 w 985025"/>
                        <a:gd name="connsiteY15" fmla="*/ 284760 h 976639"/>
                        <a:gd name="connsiteX16" fmla="*/ 971654 w 985025"/>
                        <a:gd name="connsiteY16" fmla="*/ 367074 h 976639"/>
                        <a:gd name="connsiteX17" fmla="*/ 967197 w 985025"/>
                        <a:gd name="connsiteY17" fmla="*/ 373748 h 976639"/>
                        <a:gd name="connsiteX18" fmla="*/ 878054 w 985025"/>
                        <a:gd name="connsiteY18" fmla="*/ 431590 h 976639"/>
                        <a:gd name="connsiteX19" fmla="*/ 875825 w 985025"/>
                        <a:gd name="connsiteY19" fmla="*/ 436039 h 976639"/>
                        <a:gd name="connsiteX20" fmla="*/ 878054 w 985025"/>
                        <a:gd name="connsiteY20" fmla="*/ 478308 h 976639"/>
                        <a:gd name="connsiteX21" fmla="*/ 884740 w 985025"/>
                        <a:gd name="connsiteY21" fmla="*/ 484982 h 976639"/>
                        <a:gd name="connsiteX22" fmla="*/ 982797 w 985025"/>
                        <a:gd name="connsiteY22" fmla="*/ 529476 h 976639"/>
                        <a:gd name="connsiteX23" fmla="*/ 985025 w 985025"/>
                        <a:gd name="connsiteY23" fmla="*/ 533926 h 976639"/>
                        <a:gd name="connsiteX24" fmla="*/ 967197 w 985025"/>
                        <a:gd name="connsiteY24" fmla="*/ 620689 h 976639"/>
                        <a:gd name="connsiteX25" fmla="*/ 962739 w 985025"/>
                        <a:gd name="connsiteY25" fmla="*/ 625138 h 976639"/>
                        <a:gd name="connsiteX26" fmla="*/ 855768 w 985025"/>
                        <a:gd name="connsiteY26" fmla="*/ 631812 h 976639"/>
                        <a:gd name="connsiteX27" fmla="*/ 851311 w 985025"/>
                        <a:gd name="connsiteY27" fmla="*/ 634037 h 976639"/>
                        <a:gd name="connsiteX28" fmla="*/ 831254 w 985025"/>
                        <a:gd name="connsiteY28" fmla="*/ 674081 h 976639"/>
                        <a:gd name="connsiteX29" fmla="*/ 831254 w 985025"/>
                        <a:gd name="connsiteY29" fmla="*/ 678531 h 976639"/>
                        <a:gd name="connsiteX30" fmla="*/ 895883 w 985025"/>
                        <a:gd name="connsiteY30" fmla="*/ 767518 h 976639"/>
                        <a:gd name="connsiteX31" fmla="*/ 895883 w 985025"/>
                        <a:gd name="connsiteY31" fmla="*/ 774192 h 976639"/>
                        <a:gd name="connsiteX32" fmla="*/ 835711 w 985025"/>
                        <a:gd name="connsiteY32" fmla="*/ 840933 h 976639"/>
                        <a:gd name="connsiteX33" fmla="*/ 831254 w 985025"/>
                        <a:gd name="connsiteY33" fmla="*/ 840933 h 976639"/>
                        <a:gd name="connsiteX34" fmla="*/ 733197 w 985025"/>
                        <a:gd name="connsiteY34" fmla="*/ 791990 h 976639"/>
                        <a:gd name="connsiteX35" fmla="*/ 728740 w 985025"/>
                        <a:gd name="connsiteY35" fmla="*/ 791990 h 976639"/>
                        <a:gd name="connsiteX36" fmla="*/ 695312 w 985025"/>
                        <a:gd name="connsiteY36" fmla="*/ 814237 h 976639"/>
                        <a:gd name="connsiteX37" fmla="*/ 690855 w 985025"/>
                        <a:gd name="connsiteY37" fmla="*/ 823135 h 976639"/>
                        <a:gd name="connsiteX38" fmla="*/ 701998 w 985025"/>
                        <a:gd name="connsiteY38" fmla="*/ 929921 h 976639"/>
                        <a:gd name="connsiteX39" fmla="*/ 697540 w 985025"/>
                        <a:gd name="connsiteY39" fmla="*/ 934370 h 976639"/>
                        <a:gd name="connsiteX40" fmla="*/ 612855 w 985025"/>
                        <a:gd name="connsiteY40" fmla="*/ 963291 h 976639"/>
                        <a:gd name="connsiteX41" fmla="*/ 608398 w 985025"/>
                        <a:gd name="connsiteY41" fmla="*/ 963291 h 976639"/>
                        <a:gd name="connsiteX42" fmla="*/ 548227 w 985025"/>
                        <a:gd name="connsiteY42" fmla="*/ 874303 h 976639"/>
                        <a:gd name="connsiteX43" fmla="*/ 543770 w 985025"/>
                        <a:gd name="connsiteY43" fmla="*/ 869854 h 976639"/>
                        <a:gd name="connsiteX44" fmla="*/ 501427 w 985025"/>
                        <a:gd name="connsiteY44" fmla="*/ 874303 h 976639"/>
                        <a:gd name="connsiteX45" fmla="*/ 494741 w 985025"/>
                        <a:gd name="connsiteY45" fmla="*/ 876528 h 976639"/>
                        <a:gd name="connsiteX46" fmla="*/ 450170 w 985025"/>
                        <a:gd name="connsiteY46" fmla="*/ 974414 h 976639"/>
                        <a:gd name="connsiteX47" fmla="*/ 445713 w 985025"/>
                        <a:gd name="connsiteY47" fmla="*/ 976639 h 976639"/>
                        <a:gd name="connsiteX48" fmla="*/ 356570 w 985025"/>
                        <a:gd name="connsiteY48" fmla="*/ 958842 h 976639"/>
                        <a:gd name="connsiteX49" fmla="*/ 352113 w 985025"/>
                        <a:gd name="connsiteY49" fmla="*/ 956617 h 976639"/>
                        <a:gd name="connsiteX50" fmla="*/ 347656 w 985025"/>
                        <a:gd name="connsiteY50" fmla="*/ 847607 h 976639"/>
                        <a:gd name="connsiteX51" fmla="*/ 340970 w 985025"/>
                        <a:gd name="connsiteY51" fmla="*/ 843158 h 976639"/>
                        <a:gd name="connsiteX52" fmla="*/ 305313 w 985025"/>
                        <a:gd name="connsiteY52" fmla="*/ 825360 h 976639"/>
                        <a:gd name="connsiteX53" fmla="*/ 296399 w 985025"/>
                        <a:gd name="connsiteY53" fmla="*/ 825360 h 976639"/>
                        <a:gd name="connsiteX54" fmla="*/ 211713 w 985025"/>
                        <a:gd name="connsiteY54" fmla="*/ 887652 h 976639"/>
                        <a:gd name="connsiteX55" fmla="*/ 205028 w 985025"/>
                        <a:gd name="connsiteY55" fmla="*/ 887652 h 976639"/>
                        <a:gd name="connsiteX56" fmla="*/ 138171 w 985025"/>
                        <a:gd name="connsiteY56" fmla="*/ 829810 h 976639"/>
                        <a:gd name="connsiteX57" fmla="*/ 135942 w 985025"/>
                        <a:gd name="connsiteY57" fmla="*/ 823135 h 976639"/>
                        <a:gd name="connsiteX58" fmla="*/ 182742 w 985025"/>
                        <a:gd name="connsiteY58" fmla="*/ 725249 h 976639"/>
                        <a:gd name="connsiteX59" fmla="*/ 182742 w 985025"/>
                        <a:gd name="connsiteY59" fmla="*/ 720800 h 976639"/>
                        <a:gd name="connsiteX60" fmla="*/ 160457 w 985025"/>
                        <a:gd name="connsiteY60" fmla="*/ 687429 h 976639"/>
                        <a:gd name="connsiteX61" fmla="*/ 153771 w 985025"/>
                        <a:gd name="connsiteY61" fmla="*/ 685205 h 976639"/>
                        <a:gd name="connsiteX62" fmla="*/ 49028 w 985025"/>
                        <a:gd name="connsiteY62" fmla="*/ 696328 h 976639"/>
                        <a:gd name="connsiteX63" fmla="*/ 42343 w 985025"/>
                        <a:gd name="connsiteY63" fmla="*/ 691879 h 976639"/>
                        <a:gd name="connsiteX64" fmla="*/ 11143 w 985025"/>
                        <a:gd name="connsiteY64" fmla="*/ 609565 h 976639"/>
                        <a:gd name="connsiteX65" fmla="*/ 15600 w 985025"/>
                        <a:gd name="connsiteY65" fmla="*/ 602891 h 976639"/>
                        <a:gd name="connsiteX66" fmla="*/ 104742 w 985025"/>
                        <a:gd name="connsiteY66" fmla="*/ 542824 h 976639"/>
                        <a:gd name="connsiteX67" fmla="*/ 106971 w 985025"/>
                        <a:gd name="connsiteY67" fmla="*/ 536150 h 976639"/>
                        <a:gd name="connsiteX68" fmla="*/ 104742 w 985025"/>
                        <a:gd name="connsiteY68" fmla="*/ 496106 h 976639"/>
                        <a:gd name="connsiteX69" fmla="*/ 102514 w 985025"/>
                        <a:gd name="connsiteY69" fmla="*/ 489432 h 976639"/>
                        <a:gd name="connsiteX70" fmla="*/ 4457 w 985025"/>
                        <a:gd name="connsiteY70" fmla="*/ 444938 h 976639"/>
                        <a:gd name="connsiteX71" fmla="*/ 0 w 985025"/>
                        <a:gd name="connsiteY71" fmla="*/ 440489 h 976639"/>
                        <a:gd name="connsiteX72" fmla="*/ 15600 w 985025"/>
                        <a:gd name="connsiteY72" fmla="*/ 353726 h 976639"/>
                        <a:gd name="connsiteX73" fmla="*/ 20057 w 985025"/>
                        <a:gd name="connsiteY73" fmla="*/ 351501 h 976639"/>
                        <a:gd name="connsiteX74" fmla="*/ 129257 w 985025"/>
                        <a:gd name="connsiteY74" fmla="*/ 342602 h 976639"/>
                        <a:gd name="connsiteX75" fmla="*/ 135942 w 985025"/>
                        <a:gd name="connsiteY75" fmla="*/ 340377 h 976639"/>
                        <a:gd name="connsiteX76" fmla="*/ 151542 w 985025"/>
                        <a:gd name="connsiteY76" fmla="*/ 302558 h 976639"/>
                        <a:gd name="connsiteX77" fmla="*/ 151542 w 985025"/>
                        <a:gd name="connsiteY77" fmla="*/ 295884 h 976639"/>
                        <a:gd name="connsiteX78" fmla="*/ 91371 w 985025"/>
                        <a:gd name="connsiteY78" fmla="*/ 209121 h 976639"/>
                        <a:gd name="connsiteX79" fmla="*/ 91371 w 985025"/>
                        <a:gd name="connsiteY79" fmla="*/ 200222 h 976639"/>
                        <a:gd name="connsiteX80" fmla="*/ 147085 w 985025"/>
                        <a:gd name="connsiteY80" fmla="*/ 133481 h 976639"/>
                        <a:gd name="connsiteX81" fmla="*/ 153771 w 985025"/>
                        <a:gd name="connsiteY81" fmla="*/ 133481 h 976639"/>
                        <a:gd name="connsiteX82" fmla="*/ 249599 w 985025"/>
                        <a:gd name="connsiteY82" fmla="*/ 180200 h 976639"/>
                        <a:gd name="connsiteX83" fmla="*/ 256285 w 985025"/>
                        <a:gd name="connsiteY83" fmla="*/ 180200 h 976639"/>
                        <a:gd name="connsiteX84" fmla="*/ 289713 w 985025"/>
                        <a:gd name="connsiteY84" fmla="*/ 157953 h 976639"/>
                        <a:gd name="connsiteX85" fmla="*/ 283027 w 985025"/>
                        <a:gd name="connsiteY85" fmla="*/ 44493 h 976639"/>
                        <a:gd name="connsiteX86" fmla="*/ 369942 w 985025"/>
                        <a:gd name="connsiteY86" fmla="*/ 11123 h 976639"/>
                        <a:gd name="connsiteX87" fmla="*/ 439027 w 985025"/>
                        <a:gd name="connsiteY87" fmla="*/ 106785 h 976639"/>
                        <a:gd name="connsiteX88" fmla="*/ 481370 w 985025"/>
                        <a:gd name="connsiteY88" fmla="*/ 102335 h 976639"/>
                        <a:gd name="connsiteX89" fmla="*/ 532627 w 985025"/>
                        <a:gd name="connsiteY89" fmla="*/ 0 h 976639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41826 w 985025"/>
                        <a:gd name="connsiteY7" fmla="*/ 131256 h 976639"/>
                        <a:gd name="connsiteX8" fmla="*/ 677483 w 985025"/>
                        <a:gd name="connsiteY8" fmla="*/ 151279 h 976639"/>
                        <a:gd name="connsiteX9" fmla="*/ 779997 w 985025"/>
                        <a:gd name="connsiteY9" fmla="*/ 86763 h 976639"/>
                        <a:gd name="connsiteX10" fmla="*/ 846854 w 985025"/>
                        <a:gd name="connsiteY10" fmla="*/ 144605 h 976639"/>
                        <a:gd name="connsiteX11" fmla="*/ 800054 w 985025"/>
                        <a:gd name="connsiteY11" fmla="*/ 253614 h 976639"/>
                        <a:gd name="connsiteX12" fmla="*/ 822340 w 985025"/>
                        <a:gd name="connsiteY12" fmla="*/ 286985 h 976639"/>
                        <a:gd name="connsiteX13" fmla="*/ 938225 w 985025"/>
                        <a:gd name="connsiteY13" fmla="*/ 278086 h 976639"/>
                        <a:gd name="connsiteX14" fmla="*/ 940454 w 985025"/>
                        <a:gd name="connsiteY14" fmla="*/ 284760 h 976639"/>
                        <a:gd name="connsiteX15" fmla="*/ 971654 w 985025"/>
                        <a:gd name="connsiteY15" fmla="*/ 367074 h 976639"/>
                        <a:gd name="connsiteX16" fmla="*/ 967197 w 985025"/>
                        <a:gd name="connsiteY16" fmla="*/ 373748 h 976639"/>
                        <a:gd name="connsiteX17" fmla="*/ 878054 w 985025"/>
                        <a:gd name="connsiteY17" fmla="*/ 431590 h 976639"/>
                        <a:gd name="connsiteX18" fmla="*/ 875825 w 985025"/>
                        <a:gd name="connsiteY18" fmla="*/ 436039 h 976639"/>
                        <a:gd name="connsiteX19" fmla="*/ 878054 w 985025"/>
                        <a:gd name="connsiteY19" fmla="*/ 478308 h 976639"/>
                        <a:gd name="connsiteX20" fmla="*/ 884740 w 985025"/>
                        <a:gd name="connsiteY20" fmla="*/ 484982 h 976639"/>
                        <a:gd name="connsiteX21" fmla="*/ 982797 w 985025"/>
                        <a:gd name="connsiteY21" fmla="*/ 529476 h 976639"/>
                        <a:gd name="connsiteX22" fmla="*/ 985025 w 985025"/>
                        <a:gd name="connsiteY22" fmla="*/ 533926 h 976639"/>
                        <a:gd name="connsiteX23" fmla="*/ 967197 w 985025"/>
                        <a:gd name="connsiteY23" fmla="*/ 620689 h 976639"/>
                        <a:gd name="connsiteX24" fmla="*/ 962739 w 985025"/>
                        <a:gd name="connsiteY24" fmla="*/ 625138 h 976639"/>
                        <a:gd name="connsiteX25" fmla="*/ 855768 w 985025"/>
                        <a:gd name="connsiteY25" fmla="*/ 631812 h 976639"/>
                        <a:gd name="connsiteX26" fmla="*/ 851311 w 985025"/>
                        <a:gd name="connsiteY26" fmla="*/ 634037 h 976639"/>
                        <a:gd name="connsiteX27" fmla="*/ 831254 w 985025"/>
                        <a:gd name="connsiteY27" fmla="*/ 674081 h 976639"/>
                        <a:gd name="connsiteX28" fmla="*/ 831254 w 985025"/>
                        <a:gd name="connsiteY28" fmla="*/ 678531 h 976639"/>
                        <a:gd name="connsiteX29" fmla="*/ 895883 w 985025"/>
                        <a:gd name="connsiteY29" fmla="*/ 767518 h 976639"/>
                        <a:gd name="connsiteX30" fmla="*/ 895883 w 985025"/>
                        <a:gd name="connsiteY30" fmla="*/ 774192 h 976639"/>
                        <a:gd name="connsiteX31" fmla="*/ 835711 w 985025"/>
                        <a:gd name="connsiteY31" fmla="*/ 840933 h 976639"/>
                        <a:gd name="connsiteX32" fmla="*/ 831254 w 985025"/>
                        <a:gd name="connsiteY32" fmla="*/ 840933 h 976639"/>
                        <a:gd name="connsiteX33" fmla="*/ 733197 w 985025"/>
                        <a:gd name="connsiteY33" fmla="*/ 791990 h 976639"/>
                        <a:gd name="connsiteX34" fmla="*/ 728740 w 985025"/>
                        <a:gd name="connsiteY34" fmla="*/ 791990 h 976639"/>
                        <a:gd name="connsiteX35" fmla="*/ 695312 w 985025"/>
                        <a:gd name="connsiteY35" fmla="*/ 814237 h 976639"/>
                        <a:gd name="connsiteX36" fmla="*/ 690855 w 985025"/>
                        <a:gd name="connsiteY36" fmla="*/ 823135 h 976639"/>
                        <a:gd name="connsiteX37" fmla="*/ 701998 w 985025"/>
                        <a:gd name="connsiteY37" fmla="*/ 929921 h 976639"/>
                        <a:gd name="connsiteX38" fmla="*/ 697540 w 985025"/>
                        <a:gd name="connsiteY38" fmla="*/ 934370 h 976639"/>
                        <a:gd name="connsiteX39" fmla="*/ 612855 w 985025"/>
                        <a:gd name="connsiteY39" fmla="*/ 963291 h 976639"/>
                        <a:gd name="connsiteX40" fmla="*/ 608398 w 985025"/>
                        <a:gd name="connsiteY40" fmla="*/ 963291 h 976639"/>
                        <a:gd name="connsiteX41" fmla="*/ 548227 w 985025"/>
                        <a:gd name="connsiteY41" fmla="*/ 874303 h 976639"/>
                        <a:gd name="connsiteX42" fmla="*/ 543770 w 985025"/>
                        <a:gd name="connsiteY42" fmla="*/ 869854 h 976639"/>
                        <a:gd name="connsiteX43" fmla="*/ 501427 w 985025"/>
                        <a:gd name="connsiteY43" fmla="*/ 874303 h 976639"/>
                        <a:gd name="connsiteX44" fmla="*/ 494741 w 985025"/>
                        <a:gd name="connsiteY44" fmla="*/ 876528 h 976639"/>
                        <a:gd name="connsiteX45" fmla="*/ 450170 w 985025"/>
                        <a:gd name="connsiteY45" fmla="*/ 974414 h 976639"/>
                        <a:gd name="connsiteX46" fmla="*/ 445713 w 985025"/>
                        <a:gd name="connsiteY46" fmla="*/ 976639 h 976639"/>
                        <a:gd name="connsiteX47" fmla="*/ 356570 w 985025"/>
                        <a:gd name="connsiteY47" fmla="*/ 958842 h 976639"/>
                        <a:gd name="connsiteX48" fmla="*/ 352113 w 985025"/>
                        <a:gd name="connsiteY48" fmla="*/ 956617 h 976639"/>
                        <a:gd name="connsiteX49" fmla="*/ 347656 w 985025"/>
                        <a:gd name="connsiteY49" fmla="*/ 847607 h 976639"/>
                        <a:gd name="connsiteX50" fmla="*/ 340970 w 985025"/>
                        <a:gd name="connsiteY50" fmla="*/ 843158 h 976639"/>
                        <a:gd name="connsiteX51" fmla="*/ 305313 w 985025"/>
                        <a:gd name="connsiteY51" fmla="*/ 825360 h 976639"/>
                        <a:gd name="connsiteX52" fmla="*/ 296399 w 985025"/>
                        <a:gd name="connsiteY52" fmla="*/ 825360 h 976639"/>
                        <a:gd name="connsiteX53" fmla="*/ 211713 w 985025"/>
                        <a:gd name="connsiteY53" fmla="*/ 887652 h 976639"/>
                        <a:gd name="connsiteX54" fmla="*/ 205028 w 985025"/>
                        <a:gd name="connsiteY54" fmla="*/ 887652 h 976639"/>
                        <a:gd name="connsiteX55" fmla="*/ 138171 w 985025"/>
                        <a:gd name="connsiteY55" fmla="*/ 829810 h 976639"/>
                        <a:gd name="connsiteX56" fmla="*/ 135942 w 985025"/>
                        <a:gd name="connsiteY56" fmla="*/ 823135 h 976639"/>
                        <a:gd name="connsiteX57" fmla="*/ 182742 w 985025"/>
                        <a:gd name="connsiteY57" fmla="*/ 725249 h 976639"/>
                        <a:gd name="connsiteX58" fmla="*/ 182742 w 985025"/>
                        <a:gd name="connsiteY58" fmla="*/ 720800 h 976639"/>
                        <a:gd name="connsiteX59" fmla="*/ 160457 w 985025"/>
                        <a:gd name="connsiteY59" fmla="*/ 687429 h 976639"/>
                        <a:gd name="connsiteX60" fmla="*/ 153771 w 985025"/>
                        <a:gd name="connsiteY60" fmla="*/ 685205 h 976639"/>
                        <a:gd name="connsiteX61" fmla="*/ 49028 w 985025"/>
                        <a:gd name="connsiteY61" fmla="*/ 696328 h 976639"/>
                        <a:gd name="connsiteX62" fmla="*/ 42343 w 985025"/>
                        <a:gd name="connsiteY62" fmla="*/ 691879 h 976639"/>
                        <a:gd name="connsiteX63" fmla="*/ 11143 w 985025"/>
                        <a:gd name="connsiteY63" fmla="*/ 609565 h 976639"/>
                        <a:gd name="connsiteX64" fmla="*/ 15600 w 985025"/>
                        <a:gd name="connsiteY64" fmla="*/ 602891 h 976639"/>
                        <a:gd name="connsiteX65" fmla="*/ 104742 w 985025"/>
                        <a:gd name="connsiteY65" fmla="*/ 542824 h 976639"/>
                        <a:gd name="connsiteX66" fmla="*/ 106971 w 985025"/>
                        <a:gd name="connsiteY66" fmla="*/ 536150 h 976639"/>
                        <a:gd name="connsiteX67" fmla="*/ 104742 w 985025"/>
                        <a:gd name="connsiteY67" fmla="*/ 496106 h 976639"/>
                        <a:gd name="connsiteX68" fmla="*/ 102514 w 985025"/>
                        <a:gd name="connsiteY68" fmla="*/ 489432 h 976639"/>
                        <a:gd name="connsiteX69" fmla="*/ 4457 w 985025"/>
                        <a:gd name="connsiteY69" fmla="*/ 444938 h 976639"/>
                        <a:gd name="connsiteX70" fmla="*/ 0 w 985025"/>
                        <a:gd name="connsiteY70" fmla="*/ 440489 h 976639"/>
                        <a:gd name="connsiteX71" fmla="*/ 15600 w 985025"/>
                        <a:gd name="connsiteY71" fmla="*/ 353726 h 976639"/>
                        <a:gd name="connsiteX72" fmla="*/ 20057 w 985025"/>
                        <a:gd name="connsiteY72" fmla="*/ 351501 h 976639"/>
                        <a:gd name="connsiteX73" fmla="*/ 129257 w 985025"/>
                        <a:gd name="connsiteY73" fmla="*/ 342602 h 976639"/>
                        <a:gd name="connsiteX74" fmla="*/ 135942 w 985025"/>
                        <a:gd name="connsiteY74" fmla="*/ 340377 h 976639"/>
                        <a:gd name="connsiteX75" fmla="*/ 151542 w 985025"/>
                        <a:gd name="connsiteY75" fmla="*/ 302558 h 976639"/>
                        <a:gd name="connsiteX76" fmla="*/ 151542 w 985025"/>
                        <a:gd name="connsiteY76" fmla="*/ 295884 h 976639"/>
                        <a:gd name="connsiteX77" fmla="*/ 91371 w 985025"/>
                        <a:gd name="connsiteY77" fmla="*/ 209121 h 976639"/>
                        <a:gd name="connsiteX78" fmla="*/ 91371 w 985025"/>
                        <a:gd name="connsiteY78" fmla="*/ 200222 h 976639"/>
                        <a:gd name="connsiteX79" fmla="*/ 147085 w 985025"/>
                        <a:gd name="connsiteY79" fmla="*/ 133481 h 976639"/>
                        <a:gd name="connsiteX80" fmla="*/ 153771 w 985025"/>
                        <a:gd name="connsiteY80" fmla="*/ 133481 h 976639"/>
                        <a:gd name="connsiteX81" fmla="*/ 249599 w 985025"/>
                        <a:gd name="connsiteY81" fmla="*/ 180200 h 976639"/>
                        <a:gd name="connsiteX82" fmla="*/ 256285 w 985025"/>
                        <a:gd name="connsiteY82" fmla="*/ 180200 h 976639"/>
                        <a:gd name="connsiteX83" fmla="*/ 289713 w 985025"/>
                        <a:gd name="connsiteY83" fmla="*/ 157953 h 976639"/>
                        <a:gd name="connsiteX84" fmla="*/ 283027 w 985025"/>
                        <a:gd name="connsiteY84" fmla="*/ 44493 h 976639"/>
                        <a:gd name="connsiteX85" fmla="*/ 369942 w 985025"/>
                        <a:gd name="connsiteY85" fmla="*/ 11123 h 976639"/>
                        <a:gd name="connsiteX86" fmla="*/ 439027 w 985025"/>
                        <a:gd name="connsiteY86" fmla="*/ 106785 h 976639"/>
                        <a:gd name="connsiteX87" fmla="*/ 481370 w 985025"/>
                        <a:gd name="connsiteY87" fmla="*/ 102335 h 976639"/>
                        <a:gd name="connsiteX88" fmla="*/ 532627 w 985025"/>
                        <a:gd name="connsiteY88" fmla="*/ 0 h 976639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41826 w 985025"/>
                        <a:gd name="connsiteY7" fmla="*/ 131256 h 976639"/>
                        <a:gd name="connsiteX8" fmla="*/ 677483 w 985025"/>
                        <a:gd name="connsiteY8" fmla="*/ 151279 h 976639"/>
                        <a:gd name="connsiteX9" fmla="*/ 779997 w 985025"/>
                        <a:gd name="connsiteY9" fmla="*/ 86763 h 976639"/>
                        <a:gd name="connsiteX10" fmla="*/ 846854 w 985025"/>
                        <a:gd name="connsiteY10" fmla="*/ 144605 h 976639"/>
                        <a:gd name="connsiteX11" fmla="*/ 800054 w 985025"/>
                        <a:gd name="connsiteY11" fmla="*/ 253614 h 976639"/>
                        <a:gd name="connsiteX12" fmla="*/ 822340 w 985025"/>
                        <a:gd name="connsiteY12" fmla="*/ 286985 h 976639"/>
                        <a:gd name="connsiteX13" fmla="*/ 938225 w 985025"/>
                        <a:gd name="connsiteY13" fmla="*/ 278086 h 976639"/>
                        <a:gd name="connsiteX14" fmla="*/ 971654 w 985025"/>
                        <a:gd name="connsiteY14" fmla="*/ 367074 h 976639"/>
                        <a:gd name="connsiteX15" fmla="*/ 967197 w 985025"/>
                        <a:gd name="connsiteY15" fmla="*/ 373748 h 976639"/>
                        <a:gd name="connsiteX16" fmla="*/ 878054 w 985025"/>
                        <a:gd name="connsiteY16" fmla="*/ 431590 h 976639"/>
                        <a:gd name="connsiteX17" fmla="*/ 875825 w 985025"/>
                        <a:gd name="connsiteY17" fmla="*/ 436039 h 976639"/>
                        <a:gd name="connsiteX18" fmla="*/ 878054 w 985025"/>
                        <a:gd name="connsiteY18" fmla="*/ 478308 h 976639"/>
                        <a:gd name="connsiteX19" fmla="*/ 884740 w 985025"/>
                        <a:gd name="connsiteY19" fmla="*/ 484982 h 976639"/>
                        <a:gd name="connsiteX20" fmla="*/ 982797 w 985025"/>
                        <a:gd name="connsiteY20" fmla="*/ 529476 h 976639"/>
                        <a:gd name="connsiteX21" fmla="*/ 985025 w 985025"/>
                        <a:gd name="connsiteY21" fmla="*/ 533926 h 976639"/>
                        <a:gd name="connsiteX22" fmla="*/ 967197 w 985025"/>
                        <a:gd name="connsiteY22" fmla="*/ 620689 h 976639"/>
                        <a:gd name="connsiteX23" fmla="*/ 962739 w 985025"/>
                        <a:gd name="connsiteY23" fmla="*/ 625138 h 976639"/>
                        <a:gd name="connsiteX24" fmla="*/ 855768 w 985025"/>
                        <a:gd name="connsiteY24" fmla="*/ 631812 h 976639"/>
                        <a:gd name="connsiteX25" fmla="*/ 851311 w 985025"/>
                        <a:gd name="connsiteY25" fmla="*/ 634037 h 976639"/>
                        <a:gd name="connsiteX26" fmla="*/ 831254 w 985025"/>
                        <a:gd name="connsiteY26" fmla="*/ 674081 h 976639"/>
                        <a:gd name="connsiteX27" fmla="*/ 831254 w 985025"/>
                        <a:gd name="connsiteY27" fmla="*/ 678531 h 976639"/>
                        <a:gd name="connsiteX28" fmla="*/ 895883 w 985025"/>
                        <a:gd name="connsiteY28" fmla="*/ 767518 h 976639"/>
                        <a:gd name="connsiteX29" fmla="*/ 895883 w 985025"/>
                        <a:gd name="connsiteY29" fmla="*/ 774192 h 976639"/>
                        <a:gd name="connsiteX30" fmla="*/ 835711 w 985025"/>
                        <a:gd name="connsiteY30" fmla="*/ 840933 h 976639"/>
                        <a:gd name="connsiteX31" fmla="*/ 831254 w 985025"/>
                        <a:gd name="connsiteY31" fmla="*/ 840933 h 976639"/>
                        <a:gd name="connsiteX32" fmla="*/ 733197 w 985025"/>
                        <a:gd name="connsiteY32" fmla="*/ 791990 h 976639"/>
                        <a:gd name="connsiteX33" fmla="*/ 728740 w 985025"/>
                        <a:gd name="connsiteY33" fmla="*/ 791990 h 976639"/>
                        <a:gd name="connsiteX34" fmla="*/ 695312 w 985025"/>
                        <a:gd name="connsiteY34" fmla="*/ 814237 h 976639"/>
                        <a:gd name="connsiteX35" fmla="*/ 690855 w 985025"/>
                        <a:gd name="connsiteY35" fmla="*/ 823135 h 976639"/>
                        <a:gd name="connsiteX36" fmla="*/ 701998 w 985025"/>
                        <a:gd name="connsiteY36" fmla="*/ 929921 h 976639"/>
                        <a:gd name="connsiteX37" fmla="*/ 697540 w 985025"/>
                        <a:gd name="connsiteY37" fmla="*/ 934370 h 976639"/>
                        <a:gd name="connsiteX38" fmla="*/ 612855 w 985025"/>
                        <a:gd name="connsiteY38" fmla="*/ 963291 h 976639"/>
                        <a:gd name="connsiteX39" fmla="*/ 608398 w 985025"/>
                        <a:gd name="connsiteY39" fmla="*/ 963291 h 976639"/>
                        <a:gd name="connsiteX40" fmla="*/ 548227 w 985025"/>
                        <a:gd name="connsiteY40" fmla="*/ 874303 h 976639"/>
                        <a:gd name="connsiteX41" fmla="*/ 543770 w 985025"/>
                        <a:gd name="connsiteY41" fmla="*/ 869854 h 976639"/>
                        <a:gd name="connsiteX42" fmla="*/ 501427 w 985025"/>
                        <a:gd name="connsiteY42" fmla="*/ 874303 h 976639"/>
                        <a:gd name="connsiteX43" fmla="*/ 494741 w 985025"/>
                        <a:gd name="connsiteY43" fmla="*/ 876528 h 976639"/>
                        <a:gd name="connsiteX44" fmla="*/ 450170 w 985025"/>
                        <a:gd name="connsiteY44" fmla="*/ 974414 h 976639"/>
                        <a:gd name="connsiteX45" fmla="*/ 445713 w 985025"/>
                        <a:gd name="connsiteY45" fmla="*/ 976639 h 976639"/>
                        <a:gd name="connsiteX46" fmla="*/ 356570 w 985025"/>
                        <a:gd name="connsiteY46" fmla="*/ 958842 h 976639"/>
                        <a:gd name="connsiteX47" fmla="*/ 352113 w 985025"/>
                        <a:gd name="connsiteY47" fmla="*/ 956617 h 976639"/>
                        <a:gd name="connsiteX48" fmla="*/ 347656 w 985025"/>
                        <a:gd name="connsiteY48" fmla="*/ 847607 h 976639"/>
                        <a:gd name="connsiteX49" fmla="*/ 340970 w 985025"/>
                        <a:gd name="connsiteY49" fmla="*/ 843158 h 976639"/>
                        <a:gd name="connsiteX50" fmla="*/ 305313 w 985025"/>
                        <a:gd name="connsiteY50" fmla="*/ 825360 h 976639"/>
                        <a:gd name="connsiteX51" fmla="*/ 296399 w 985025"/>
                        <a:gd name="connsiteY51" fmla="*/ 825360 h 976639"/>
                        <a:gd name="connsiteX52" fmla="*/ 211713 w 985025"/>
                        <a:gd name="connsiteY52" fmla="*/ 887652 h 976639"/>
                        <a:gd name="connsiteX53" fmla="*/ 205028 w 985025"/>
                        <a:gd name="connsiteY53" fmla="*/ 887652 h 976639"/>
                        <a:gd name="connsiteX54" fmla="*/ 138171 w 985025"/>
                        <a:gd name="connsiteY54" fmla="*/ 829810 h 976639"/>
                        <a:gd name="connsiteX55" fmla="*/ 135942 w 985025"/>
                        <a:gd name="connsiteY55" fmla="*/ 823135 h 976639"/>
                        <a:gd name="connsiteX56" fmla="*/ 182742 w 985025"/>
                        <a:gd name="connsiteY56" fmla="*/ 725249 h 976639"/>
                        <a:gd name="connsiteX57" fmla="*/ 182742 w 985025"/>
                        <a:gd name="connsiteY57" fmla="*/ 720800 h 976639"/>
                        <a:gd name="connsiteX58" fmla="*/ 160457 w 985025"/>
                        <a:gd name="connsiteY58" fmla="*/ 687429 h 976639"/>
                        <a:gd name="connsiteX59" fmla="*/ 153771 w 985025"/>
                        <a:gd name="connsiteY59" fmla="*/ 685205 h 976639"/>
                        <a:gd name="connsiteX60" fmla="*/ 49028 w 985025"/>
                        <a:gd name="connsiteY60" fmla="*/ 696328 h 976639"/>
                        <a:gd name="connsiteX61" fmla="*/ 42343 w 985025"/>
                        <a:gd name="connsiteY61" fmla="*/ 691879 h 976639"/>
                        <a:gd name="connsiteX62" fmla="*/ 11143 w 985025"/>
                        <a:gd name="connsiteY62" fmla="*/ 609565 h 976639"/>
                        <a:gd name="connsiteX63" fmla="*/ 15600 w 985025"/>
                        <a:gd name="connsiteY63" fmla="*/ 602891 h 976639"/>
                        <a:gd name="connsiteX64" fmla="*/ 104742 w 985025"/>
                        <a:gd name="connsiteY64" fmla="*/ 542824 h 976639"/>
                        <a:gd name="connsiteX65" fmla="*/ 106971 w 985025"/>
                        <a:gd name="connsiteY65" fmla="*/ 536150 h 976639"/>
                        <a:gd name="connsiteX66" fmla="*/ 104742 w 985025"/>
                        <a:gd name="connsiteY66" fmla="*/ 496106 h 976639"/>
                        <a:gd name="connsiteX67" fmla="*/ 102514 w 985025"/>
                        <a:gd name="connsiteY67" fmla="*/ 489432 h 976639"/>
                        <a:gd name="connsiteX68" fmla="*/ 4457 w 985025"/>
                        <a:gd name="connsiteY68" fmla="*/ 444938 h 976639"/>
                        <a:gd name="connsiteX69" fmla="*/ 0 w 985025"/>
                        <a:gd name="connsiteY69" fmla="*/ 440489 h 976639"/>
                        <a:gd name="connsiteX70" fmla="*/ 15600 w 985025"/>
                        <a:gd name="connsiteY70" fmla="*/ 353726 h 976639"/>
                        <a:gd name="connsiteX71" fmla="*/ 20057 w 985025"/>
                        <a:gd name="connsiteY71" fmla="*/ 351501 h 976639"/>
                        <a:gd name="connsiteX72" fmla="*/ 129257 w 985025"/>
                        <a:gd name="connsiteY72" fmla="*/ 342602 h 976639"/>
                        <a:gd name="connsiteX73" fmla="*/ 135942 w 985025"/>
                        <a:gd name="connsiteY73" fmla="*/ 340377 h 976639"/>
                        <a:gd name="connsiteX74" fmla="*/ 151542 w 985025"/>
                        <a:gd name="connsiteY74" fmla="*/ 302558 h 976639"/>
                        <a:gd name="connsiteX75" fmla="*/ 151542 w 985025"/>
                        <a:gd name="connsiteY75" fmla="*/ 295884 h 976639"/>
                        <a:gd name="connsiteX76" fmla="*/ 91371 w 985025"/>
                        <a:gd name="connsiteY76" fmla="*/ 209121 h 976639"/>
                        <a:gd name="connsiteX77" fmla="*/ 91371 w 985025"/>
                        <a:gd name="connsiteY77" fmla="*/ 200222 h 976639"/>
                        <a:gd name="connsiteX78" fmla="*/ 147085 w 985025"/>
                        <a:gd name="connsiteY78" fmla="*/ 133481 h 976639"/>
                        <a:gd name="connsiteX79" fmla="*/ 153771 w 985025"/>
                        <a:gd name="connsiteY79" fmla="*/ 133481 h 976639"/>
                        <a:gd name="connsiteX80" fmla="*/ 249599 w 985025"/>
                        <a:gd name="connsiteY80" fmla="*/ 180200 h 976639"/>
                        <a:gd name="connsiteX81" fmla="*/ 256285 w 985025"/>
                        <a:gd name="connsiteY81" fmla="*/ 180200 h 976639"/>
                        <a:gd name="connsiteX82" fmla="*/ 289713 w 985025"/>
                        <a:gd name="connsiteY82" fmla="*/ 157953 h 976639"/>
                        <a:gd name="connsiteX83" fmla="*/ 283027 w 985025"/>
                        <a:gd name="connsiteY83" fmla="*/ 44493 h 976639"/>
                        <a:gd name="connsiteX84" fmla="*/ 369942 w 985025"/>
                        <a:gd name="connsiteY84" fmla="*/ 11123 h 976639"/>
                        <a:gd name="connsiteX85" fmla="*/ 439027 w 985025"/>
                        <a:gd name="connsiteY85" fmla="*/ 106785 h 976639"/>
                        <a:gd name="connsiteX86" fmla="*/ 481370 w 985025"/>
                        <a:gd name="connsiteY86" fmla="*/ 102335 h 976639"/>
                        <a:gd name="connsiteX87" fmla="*/ 532627 w 985025"/>
                        <a:gd name="connsiteY87" fmla="*/ 0 h 976639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41826 w 985025"/>
                        <a:gd name="connsiteY7" fmla="*/ 131256 h 976639"/>
                        <a:gd name="connsiteX8" fmla="*/ 677483 w 985025"/>
                        <a:gd name="connsiteY8" fmla="*/ 151279 h 976639"/>
                        <a:gd name="connsiteX9" fmla="*/ 779997 w 985025"/>
                        <a:gd name="connsiteY9" fmla="*/ 86763 h 976639"/>
                        <a:gd name="connsiteX10" fmla="*/ 846854 w 985025"/>
                        <a:gd name="connsiteY10" fmla="*/ 144605 h 976639"/>
                        <a:gd name="connsiteX11" fmla="*/ 800054 w 985025"/>
                        <a:gd name="connsiteY11" fmla="*/ 253614 h 976639"/>
                        <a:gd name="connsiteX12" fmla="*/ 822340 w 985025"/>
                        <a:gd name="connsiteY12" fmla="*/ 286985 h 976639"/>
                        <a:gd name="connsiteX13" fmla="*/ 938225 w 985025"/>
                        <a:gd name="connsiteY13" fmla="*/ 278086 h 976639"/>
                        <a:gd name="connsiteX14" fmla="*/ 971654 w 985025"/>
                        <a:gd name="connsiteY14" fmla="*/ 367074 h 976639"/>
                        <a:gd name="connsiteX15" fmla="*/ 878054 w 985025"/>
                        <a:gd name="connsiteY15" fmla="*/ 431590 h 976639"/>
                        <a:gd name="connsiteX16" fmla="*/ 875825 w 985025"/>
                        <a:gd name="connsiteY16" fmla="*/ 436039 h 976639"/>
                        <a:gd name="connsiteX17" fmla="*/ 878054 w 985025"/>
                        <a:gd name="connsiteY17" fmla="*/ 478308 h 976639"/>
                        <a:gd name="connsiteX18" fmla="*/ 884740 w 985025"/>
                        <a:gd name="connsiteY18" fmla="*/ 484982 h 976639"/>
                        <a:gd name="connsiteX19" fmla="*/ 982797 w 985025"/>
                        <a:gd name="connsiteY19" fmla="*/ 529476 h 976639"/>
                        <a:gd name="connsiteX20" fmla="*/ 985025 w 985025"/>
                        <a:gd name="connsiteY20" fmla="*/ 533926 h 976639"/>
                        <a:gd name="connsiteX21" fmla="*/ 967197 w 985025"/>
                        <a:gd name="connsiteY21" fmla="*/ 620689 h 976639"/>
                        <a:gd name="connsiteX22" fmla="*/ 962739 w 985025"/>
                        <a:gd name="connsiteY22" fmla="*/ 625138 h 976639"/>
                        <a:gd name="connsiteX23" fmla="*/ 855768 w 985025"/>
                        <a:gd name="connsiteY23" fmla="*/ 631812 h 976639"/>
                        <a:gd name="connsiteX24" fmla="*/ 851311 w 985025"/>
                        <a:gd name="connsiteY24" fmla="*/ 634037 h 976639"/>
                        <a:gd name="connsiteX25" fmla="*/ 831254 w 985025"/>
                        <a:gd name="connsiteY25" fmla="*/ 674081 h 976639"/>
                        <a:gd name="connsiteX26" fmla="*/ 831254 w 985025"/>
                        <a:gd name="connsiteY26" fmla="*/ 678531 h 976639"/>
                        <a:gd name="connsiteX27" fmla="*/ 895883 w 985025"/>
                        <a:gd name="connsiteY27" fmla="*/ 767518 h 976639"/>
                        <a:gd name="connsiteX28" fmla="*/ 895883 w 985025"/>
                        <a:gd name="connsiteY28" fmla="*/ 774192 h 976639"/>
                        <a:gd name="connsiteX29" fmla="*/ 835711 w 985025"/>
                        <a:gd name="connsiteY29" fmla="*/ 840933 h 976639"/>
                        <a:gd name="connsiteX30" fmla="*/ 831254 w 985025"/>
                        <a:gd name="connsiteY30" fmla="*/ 840933 h 976639"/>
                        <a:gd name="connsiteX31" fmla="*/ 733197 w 985025"/>
                        <a:gd name="connsiteY31" fmla="*/ 791990 h 976639"/>
                        <a:gd name="connsiteX32" fmla="*/ 728740 w 985025"/>
                        <a:gd name="connsiteY32" fmla="*/ 791990 h 976639"/>
                        <a:gd name="connsiteX33" fmla="*/ 695312 w 985025"/>
                        <a:gd name="connsiteY33" fmla="*/ 814237 h 976639"/>
                        <a:gd name="connsiteX34" fmla="*/ 690855 w 985025"/>
                        <a:gd name="connsiteY34" fmla="*/ 823135 h 976639"/>
                        <a:gd name="connsiteX35" fmla="*/ 701998 w 985025"/>
                        <a:gd name="connsiteY35" fmla="*/ 929921 h 976639"/>
                        <a:gd name="connsiteX36" fmla="*/ 697540 w 985025"/>
                        <a:gd name="connsiteY36" fmla="*/ 934370 h 976639"/>
                        <a:gd name="connsiteX37" fmla="*/ 612855 w 985025"/>
                        <a:gd name="connsiteY37" fmla="*/ 963291 h 976639"/>
                        <a:gd name="connsiteX38" fmla="*/ 608398 w 985025"/>
                        <a:gd name="connsiteY38" fmla="*/ 963291 h 976639"/>
                        <a:gd name="connsiteX39" fmla="*/ 548227 w 985025"/>
                        <a:gd name="connsiteY39" fmla="*/ 874303 h 976639"/>
                        <a:gd name="connsiteX40" fmla="*/ 543770 w 985025"/>
                        <a:gd name="connsiteY40" fmla="*/ 869854 h 976639"/>
                        <a:gd name="connsiteX41" fmla="*/ 501427 w 985025"/>
                        <a:gd name="connsiteY41" fmla="*/ 874303 h 976639"/>
                        <a:gd name="connsiteX42" fmla="*/ 494741 w 985025"/>
                        <a:gd name="connsiteY42" fmla="*/ 876528 h 976639"/>
                        <a:gd name="connsiteX43" fmla="*/ 450170 w 985025"/>
                        <a:gd name="connsiteY43" fmla="*/ 974414 h 976639"/>
                        <a:gd name="connsiteX44" fmla="*/ 445713 w 985025"/>
                        <a:gd name="connsiteY44" fmla="*/ 976639 h 976639"/>
                        <a:gd name="connsiteX45" fmla="*/ 356570 w 985025"/>
                        <a:gd name="connsiteY45" fmla="*/ 958842 h 976639"/>
                        <a:gd name="connsiteX46" fmla="*/ 352113 w 985025"/>
                        <a:gd name="connsiteY46" fmla="*/ 956617 h 976639"/>
                        <a:gd name="connsiteX47" fmla="*/ 347656 w 985025"/>
                        <a:gd name="connsiteY47" fmla="*/ 847607 h 976639"/>
                        <a:gd name="connsiteX48" fmla="*/ 340970 w 985025"/>
                        <a:gd name="connsiteY48" fmla="*/ 843158 h 976639"/>
                        <a:gd name="connsiteX49" fmla="*/ 305313 w 985025"/>
                        <a:gd name="connsiteY49" fmla="*/ 825360 h 976639"/>
                        <a:gd name="connsiteX50" fmla="*/ 296399 w 985025"/>
                        <a:gd name="connsiteY50" fmla="*/ 825360 h 976639"/>
                        <a:gd name="connsiteX51" fmla="*/ 211713 w 985025"/>
                        <a:gd name="connsiteY51" fmla="*/ 887652 h 976639"/>
                        <a:gd name="connsiteX52" fmla="*/ 205028 w 985025"/>
                        <a:gd name="connsiteY52" fmla="*/ 887652 h 976639"/>
                        <a:gd name="connsiteX53" fmla="*/ 138171 w 985025"/>
                        <a:gd name="connsiteY53" fmla="*/ 829810 h 976639"/>
                        <a:gd name="connsiteX54" fmla="*/ 135942 w 985025"/>
                        <a:gd name="connsiteY54" fmla="*/ 823135 h 976639"/>
                        <a:gd name="connsiteX55" fmla="*/ 182742 w 985025"/>
                        <a:gd name="connsiteY55" fmla="*/ 725249 h 976639"/>
                        <a:gd name="connsiteX56" fmla="*/ 182742 w 985025"/>
                        <a:gd name="connsiteY56" fmla="*/ 720800 h 976639"/>
                        <a:gd name="connsiteX57" fmla="*/ 160457 w 985025"/>
                        <a:gd name="connsiteY57" fmla="*/ 687429 h 976639"/>
                        <a:gd name="connsiteX58" fmla="*/ 153771 w 985025"/>
                        <a:gd name="connsiteY58" fmla="*/ 685205 h 976639"/>
                        <a:gd name="connsiteX59" fmla="*/ 49028 w 985025"/>
                        <a:gd name="connsiteY59" fmla="*/ 696328 h 976639"/>
                        <a:gd name="connsiteX60" fmla="*/ 42343 w 985025"/>
                        <a:gd name="connsiteY60" fmla="*/ 691879 h 976639"/>
                        <a:gd name="connsiteX61" fmla="*/ 11143 w 985025"/>
                        <a:gd name="connsiteY61" fmla="*/ 609565 h 976639"/>
                        <a:gd name="connsiteX62" fmla="*/ 15600 w 985025"/>
                        <a:gd name="connsiteY62" fmla="*/ 602891 h 976639"/>
                        <a:gd name="connsiteX63" fmla="*/ 104742 w 985025"/>
                        <a:gd name="connsiteY63" fmla="*/ 542824 h 976639"/>
                        <a:gd name="connsiteX64" fmla="*/ 106971 w 985025"/>
                        <a:gd name="connsiteY64" fmla="*/ 536150 h 976639"/>
                        <a:gd name="connsiteX65" fmla="*/ 104742 w 985025"/>
                        <a:gd name="connsiteY65" fmla="*/ 496106 h 976639"/>
                        <a:gd name="connsiteX66" fmla="*/ 102514 w 985025"/>
                        <a:gd name="connsiteY66" fmla="*/ 489432 h 976639"/>
                        <a:gd name="connsiteX67" fmla="*/ 4457 w 985025"/>
                        <a:gd name="connsiteY67" fmla="*/ 444938 h 976639"/>
                        <a:gd name="connsiteX68" fmla="*/ 0 w 985025"/>
                        <a:gd name="connsiteY68" fmla="*/ 440489 h 976639"/>
                        <a:gd name="connsiteX69" fmla="*/ 15600 w 985025"/>
                        <a:gd name="connsiteY69" fmla="*/ 353726 h 976639"/>
                        <a:gd name="connsiteX70" fmla="*/ 20057 w 985025"/>
                        <a:gd name="connsiteY70" fmla="*/ 351501 h 976639"/>
                        <a:gd name="connsiteX71" fmla="*/ 129257 w 985025"/>
                        <a:gd name="connsiteY71" fmla="*/ 342602 h 976639"/>
                        <a:gd name="connsiteX72" fmla="*/ 135942 w 985025"/>
                        <a:gd name="connsiteY72" fmla="*/ 340377 h 976639"/>
                        <a:gd name="connsiteX73" fmla="*/ 151542 w 985025"/>
                        <a:gd name="connsiteY73" fmla="*/ 302558 h 976639"/>
                        <a:gd name="connsiteX74" fmla="*/ 151542 w 985025"/>
                        <a:gd name="connsiteY74" fmla="*/ 295884 h 976639"/>
                        <a:gd name="connsiteX75" fmla="*/ 91371 w 985025"/>
                        <a:gd name="connsiteY75" fmla="*/ 209121 h 976639"/>
                        <a:gd name="connsiteX76" fmla="*/ 91371 w 985025"/>
                        <a:gd name="connsiteY76" fmla="*/ 200222 h 976639"/>
                        <a:gd name="connsiteX77" fmla="*/ 147085 w 985025"/>
                        <a:gd name="connsiteY77" fmla="*/ 133481 h 976639"/>
                        <a:gd name="connsiteX78" fmla="*/ 153771 w 985025"/>
                        <a:gd name="connsiteY78" fmla="*/ 133481 h 976639"/>
                        <a:gd name="connsiteX79" fmla="*/ 249599 w 985025"/>
                        <a:gd name="connsiteY79" fmla="*/ 180200 h 976639"/>
                        <a:gd name="connsiteX80" fmla="*/ 256285 w 985025"/>
                        <a:gd name="connsiteY80" fmla="*/ 180200 h 976639"/>
                        <a:gd name="connsiteX81" fmla="*/ 289713 w 985025"/>
                        <a:gd name="connsiteY81" fmla="*/ 157953 h 976639"/>
                        <a:gd name="connsiteX82" fmla="*/ 283027 w 985025"/>
                        <a:gd name="connsiteY82" fmla="*/ 44493 h 976639"/>
                        <a:gd name="connsiteX83" fmla="*/ 369942 w 985025"/>
                        <a:gd name="connsiteY83" fmla="*/ 11123 h 976639"/>
                        <a:gd name="connsiteX84" fmla="*/ 439027 w 985025"/>
                        <a:gd name="connsiteY84" fmla="*/ 106785 h 976639"/>
                        <a:gd name="connsiteX85" fmla="*/ 481370 w 985025"/>
                        <a:gd name="connsiteY85" fmla="*/ 102335 h 976639"/>
                        <a:gd name="connsiteX86" fmla="*/ 532627 w 985025"/>
                        <a:gd name="connsiteY86" fmla="*/ 0 h 976639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41826 w 985025"/>
                        <a:gd name="connsiteY7" fmla="*/ 131256 h 976639"/>
                        <a:gd name="connsiteX8" fmla="*/ 677483 w 985025"/>
                        <a:gd name="connsiteY8" fmla="*/ 151279 h 976639"/>
                        <a:gd name="connsiteX9" fmla="*/ 779997 w 985025"/>
                        <a:gd name="connsiteY9" fmla="*/ 86763 h 976639"/>
                        <a:gd name="connsiteX10" fmla="*/ 846854 w 985025"/>
                        <a:gd name="connsiteY10" fmla="*/ 144605 h 976639"/>
                        <a:gd name="connsiteX11" fmla="*/ 800054 w 985025"/>
                        <a:gd name="connsiteY11" fmla="*/ 253614 h 976639"/>
                        <a:gd name="connsiteX12" fmla="*/ 822340 w 985025"/>
                        <a:gd name="connsiteY12" fmla="*/ 286985 h 976639"/>
                        <a:gd name="connsiteX13" fmla="*/ 938225 w 985025"/>
                        <a:gd name="connsiteY13" fmla="*/ 278086 h 976639"/>
                        <a:gd name="connsiteX14" fmla="*/ 971654 w 985025"/>
                        <a:gd name="connsiteY14" fmla="*/ 367074 h 976639"/>
                        <a:gd name="connsiteX15" fmla="*/ 878054 w 985025"/>
                        <a:gd name="connsiteY15" fmla="*/ 431590 h 976639"/>
                        <a:gd name="connsiteX16" fmla="*/ 878054 w 985025"/>
                        <a:gd name="connsiteY16" fmla="*/ 478308 h 976639"/>
                        <a:gd name="connsiteX17" fmla="*/ 884740 w 985025"/>
                        <a:gd name="connsiteY17" fmla="*/ 484982 h 976639"/>
                        <a:gd name="connsiteX18" fmla="*/ 982797 w 985025"/>
                        <a:gd name="connsiteY18" fmla="*/ 529476 h 976639"/>
                        <a:gd name="connsiteX19" fmla="*/ 985025 w 985025"/>
                        <a:gd name="connsiteY19" fmla="*/ 533926 h 976639"/>
                        <a:gd name="connsiteX20" fmla="*/ 967197 w 985025"/>
                        <a:gd name="connsiteY20" fmla="*/ 620689 h 976639"/>
                        <a:gd name="connsiteX21" fmla="*/ 962739 w 985025"/>
                        <a:gd name="connsiteY21" fmla="*/ 625138 h 976639"/>
                        <a:gd name="connsiteX22" fmla="*/ 855768 w 985025"/>
                        <a:gd name="connsiteY22" fmla="*/ 631812 h 976639"/>
                        <a:gd name="connsiteX23" fmla="*/ 851311 w 985025"/>
                        <a:gd name="connsiteY23" fmla="*/ 634037 h 976639"/>
                        <a:gd name="connsiteX24" fmla="*/ 831254 w 985025"/>
                        <a:gd name="connsiteY24" fmla="*/ 674081 h 976639"/>
                        <a:gd name="connsiteX25" fmla="*/ 831254 w 985025"/>
                        <a:gd name="connsiteY25" fmla="*/ 678531 h 976639"/>
                        <a:gd name="connsiteX26" fmla="*/ 895883 w 985025"/>
                        <a:gd name="connsiteY26" fmla="*/ 767518 h 976639"/>
                        <a:gd name="connsiteX27" fmla="*/ 895883 w 985025"/>
                        <a:gd name="connsiteY27" fmla="*/ 774192 h 976639"/>
                        <a:gd name="connsiteX28" fmla="*/ 835711 w 985025"/>
                        <a:gd name="connsiteY28" fmla="*/ 840933 h 976639"/>
                        <a:gd name="connsiteX29" fmla="*/ 831254 w 985025"/>
                        <a:gd name="connsiteY29" fmla="*/ 840933 h 976639"/>
                        <a:gd name="connsiteX30" fmla="*/ 733197 w 985025"/>
                        <a:gd name="connsiteY30" fmla="*/ 791990 h 976639"/>
                        <a:gd name="connsiteX31" fmla="*/ 728740 w 985025"/>
                        <a:gd name="connsiteY31" fmla="*/ 791990 h 976639"/>
                        <a:gd name="connsiteX32" fmla="*/ 695312 w 985025"/>
                        <a:gd name="connsiteY32" fmla="*/ 814237 h 976639"/>
                        <a:gd name="connsiteX33" fmla="*/ 690855 w 985025"/>
                        <a:gd name="connsiteY33" fmla="*/ 823135 h 976639"/>
                        <a:gd name="connsiteX34" fmla="*/ 701998 w 985025"/>
                        <a:gd name="connsiteY34" fmla="*/ 929921 h 976639"/>
                        <a:gd name="connsiteX35" fmla="*/ 697540 w 985025"/>
                        <a:gd name="connsiteY35" fmla="*/ 934370 h 976639"/>
                        <a:gd name="connsiteX36" fmla="*/ 612855 w 985025"/>
                        <a:gd name="connsiteY36" fmla="*/ 963291 h 976639"/>
                        <a:gd name="connsiteX37" fmla="*/ 608398 w 985025"/>
                        <a:gd name="connsiteY37" fmla="*/ 963291 h 976639"/>
                        <a:gd name="connsiteX38" fmla="*/ 548227 w 985025"/>
                        <a:gd name="connsiteY38" fmla="*/ 874303 h 976639"/>
                        <a:gd name="connsiteX39" fmla="*/ 543770 w 985025"/>
                        <a:gd name="connsiteY39" fmla="*/ 869854 h 976639"/>
                        <a:gd name="connsiteX40" fmla="*/ 501427 w 985025"/>
                        <a:gd name="connsiteY40" fmla="*/ 874303 h 976639"/>
                        <a:gd name="connsiteX41" fmla="*/ 494741 w 985025"/>
                        <a:gd name="connsiteY41" fmla="*/ 876528 h 976639"/>
                        <a:gd name="connsiteX42" fmla="*/ 450170 w 985025"/>
                        <a:gd name="connsiteY42" fmla="*/ 974414 h 976639"/>
                        <a:gd name="connsiteX43" fmla="*/ 445713 w 985025"/>
                        <a:gd name="connsiteY43" fmla="*/ 976639 h 976639"/>
                        <a:gd name="connsiteX44" fmla="*/ 356570 w 985025"/>
                        <a:gd name="connsiteY44" fmla="*/ 958842 h 976639"/>
                        <a:gd name="connsiteX45" fmla="*/ 352113 w 985025"/>
                        <a:gd name="connsiteY45" fmla="*/ 956617 h 976639"/>
                        <a:gd name="connsiteX46" fmla="*/ 347656 w 985025"/>
                        <a:gd name="connsiteY46" fmla="*/ 847607 h 976639"/>
                        <a:gd name="connsiteX47" fmla="*/ 340970 w 985025"/>
                        <a:gd name="connsiteY47" fmla="*/ 843158 h 976639"/>
                        <a:gd name="connsiteX48" fmla="*/ 305313 w 985025"/>
                        <a:gd name="connsiteY48" fmla="*/ 825360 h 976639"/>
                        <a:gd name="connsiteX49" fmla="*/ 296399 w 985025"/>
                        <a:gd name="connsiteY49" fmla="*/ 825360 h 976639"/>
                        <a:gd name="connsiteX50" fmla="*/ 211713 w 985025"/>
                        <a:gd name="connsiteY50" fmla="*/ 887652 h 976639"/>
                        <a:gd name="connsiteX51" fmla="*/ 205028 w 985025"/>
                        <a:gd name="connsiteY51" fmla="*/ 887652 h 976639"/>
                        <a:gd name="connsiteX52" fmla="*/ 138171 w 985025"/>
                        <a:gd name="connsiteY52" fmla="*/ 829810 h 976639"/>
                        <a:gd name="connsiteX53" fmla="*/ 135942 w 985025"/>
                        <a:gd name="connsiteY53" fmla="*/ 823135 h 976639"/>
                        <a:gd name="connsiteX54" fmla="*/ 182742 w 985025"/>
                        <a:gd name="connsiteY54" fmla="*/ 725249 h 976639"/>
                        <a:gd name="connsiteX55" fmla="*/ 182742 w 985025"/>
                        <a:gd name="connsiteY55" fmla="*/ 720800 h 976639"/>
                        <a:gd name="connsiteX56" fmla="*/ 160457 w 985025"/>
                        <a:gd name="connsiteY56" fmla="*/ 687429 h 976639"/>
                        <a:gd name="connsiteX57" fmla="*/ 153771 w 985025"/>
                        <a:gd name="connsiteY57" fmla="*/ 685205 h 976639"/>
                        <a:gd name="connsiteX58" fmla="*/ 49028 w 985025"/>
                        <a:gd name="connsiteY58" fmla="*/ 696328 h 976639"/>
                        <a:gd name="connsiteX59" fmla="*/ 42343 w 985025"/>
                        <a:gd name="connsiteY59" fmla="*/ 691879 h 976639"/>
                        <a:gd name="connsiteX60" fmla="*/ 11143 w 985025"/>
                        <a:gd name="connsiteY60" fmla="*/ 609565 h 976639"/>
                        <a:gd name="connsiteX61" fmla="*/ 15600 w 985025"/>
                        <a:gd name="connsiteY61" fmla="*/ 602891 h 976639"/>
                        <a:gd name="connsiteX62" fmla="*/ 104742 w 985025"/>
                        <a:gd name="connsiteY62" fmla="*/ 542824 h 976639"/>
                        <a:gd name="connsiteX63" fmla="*/ 106971 w 985025"/>
                        <a:gd name="connsiteY63" fmla="*/ 536150 h 976639"/>
                        <a:gd name="connsiteX64" fmla="*/ 104742 w 985025"/>
                        <a:gd name="connsiteY64" fmla="*/ 496106 h 976639"/>
                        <a:gd name="connsiteX65" fmla="*/ 102514 w 985025"/>
                        <a:gd name="connsiteY65" fmla="*/ 489432 h 976639"/>
                        <a:gd name="connsiteX66" fmla="*/ 4457 w 985025"/>
                        <a:gd name="connsiteY66" fmla="*/ 444938 h 976639"/>
                        <a:gd name="connsiteX67" fmla="*/ 0 w 985025"/>
                        <a:gd name="connsiteY67" fmla="*/ 440489 h 976639"/>
                        <a:gd name="connsiteX68" fmla="*/ 15600 w 985025"/>
                        <a:gd name="connsiteY68" fmla="*/ 353726 h 976639"/>
                        <a:gd name="connsiteX69" fmla="*/ 20057 w 985025"/>
                        <a:gd name="connsiteY69" fmla="*/ 351501 h 976639"/>
                        <a:gd name="connsiteX70" fmla="*/ 129257 w 985025"/>
                        <a:gd name="connsiteY70" fmla="*/ 342602 h 976639"/>
                        <a:gd name="connsiteX71" fmla="*/ 135942 w 985025"/>
                        <a:gd name="connsiteY71" fmla="*/ 340377 h 976639"/>
                        <a:gd name="connsiteX72" fmla="*/ 151542 w 985025"/>
                        <a:gd name="connsiteY72" fmla="*/ 302558 h 976639"/>
                        <a:gd name="connsiteX73" fmla="*/ 151542 w 985025"/>
                        <a:gd name="connsiteY73" fmla="*/ 295884 h 976639"/>
                        <a:gd name="connsiteX74" fmla="*/ 91371 w 985025"/>
                        <a:gd name="connsiteY74" fmla="*/ 209121 h 976639"/>
                        <a:gd name="connsiteX75" fmla="*/ 91371 w 985025"/>
                        <a:gd name="connsiteY75" fmla="*/ 200222 h 976639"/>
                        <a:gd name="connsiteX76" fmla="*/ 147085 w 985025"/>
                        <a:gd name="connsiteY76" fmla="*/ 133481 h 976639"/>
                        <a:gd name="connsiteX77" fmla="*/ 153771 w 985025"/>
                        <a:gd name="connsiteY77" fmla="*/ 133481 h 976639"/>
                        <a:gd name="connsiteX78" fmla="*/ 249599 w 985025"/>
                        <a:gd name="connsiteY78" fmla="*/ 180200 h 976639"/>
                        <a:gd name="connsiteX79" fmla="*/ 256285 w 985025"/>
                        <a:gd name="connsiteY79" fmla="*/ 180200 h 976639"/>
                        <a:gd name="connsiteX80" fmla="*/ 289713 w 985025"/>
                        <a:gd name="connsiteY80" fmla="*/ 157953 h 976639"/>
                        <a:gd name="connsiteX81" fmla="*/ 283027 w 985025"/>
                        <a:gd name="connsiteY81" fmla="*/ 44493 h 976639"/>
                        <a:gd name="connsiteX82" fmla="*/ 369942 w 985025"/>
                        <a:gd name="connsiteY82" fmla="*/ 11123 h 976639"/>
                        <a:gd name="connsiteX83" fmla="*/ 439027 w 985025"/>
                        <a:gd name="connsiteY83" fmla="*/ 106785 h 976639"/>
                        <a:gd name="connsiteX84" fmla="*/ 481370 w 985025"/>
                        <a:gd name="connsiteY84" fmla="*/ 102335 h 976639"/>
                        <a:gd name="connsiteX85" fmla="*/ 532627 w 985025"/>
                        <a:gd name="connsiteY85" fmla="*/ 0 h 976639"/>
                        <a:gd name="connsiteX0" fmla="*/ 492512 w 985025"/>
                        <a:gd name="connsiteY0" fmla="*/ 299009 h 976639"/>
                        <a:gd name="connsiteX1" fmla="*/ 303330 w 985025"/>
                        <a:gd name="connsiteY1" fmla="*/ 487207 h 976639"/>
                        <a:gd name="connsiteX2" fmla="*/ 492512 w 985025"/>
                        <a:gd name="connsiteY2" fmla="*/ 675405 h 976639"/>
                        <a:gd name="connsiteX3" fmla="*/ 681694 w 985025"/>
                        <a:gd name="connsiteY3" fmla="*/ 487207 h 976639"/>
                        <a:gd name="connsiteX4" fmla="*/ 492512 w 985025"/>
                        <a:gd name="connsiteY4" fmla="*/ 299009 h 976639"/>
                        <a:gd name="connsiteX5" fmla="*/ 532627 w 985025"/>
                        <a:gd name="connsiteY5" fmla="*/ 0 h 976639"/>
                        <a:gd name="connsiteX6" fmla="*/ 626226 w 985025"/>
                        <a:gd name="connsiteY6" fmla="*/ 13348 h 976639"/>
                        <a:gd name="connsiteX7" fmla="*/ 641826 w 985025"/>
                        <a:gd name="connsiteY7" fmla="*/ 131256 h 976639"/>
                        <a:gd name="connsiteX8" fmla="*/ 677483 w 985025"/>
                        <a:gd name="connsiteY8" fmla="*/ 151279 h 976639"/>
                        <a:gd name="connsiteX9" fmla="*/ 779997 w 985025"/>
                        <a:gd name="connsiteY9" fmla="*/ 86763 h 976639"/>
                        <a:gd name="connsiteX10" fmla="*/ 846854 w 985025"/>
                        <a:gd name="connsiteY10" fmla="*/ 144605 h 976639"/>
                        <a:gd name="connsiteX11" fmla="*/ 800054 w 985025"/>
                        <a:gd name="connsiteY11" fmla="*/ 253614 h 976639"/>
                        <a:gd name="connsiteX12" fmla="*/ 822340 w 985025"/>
                        <a:gd name="connsiteY12" fmla="*/ 286985 h 976639"/>
                        <a:gd name="connsiteX13" fmla="*/ 938225 w 985025"/>
                        <a:gd name="connsiteY13" fmla="*/ 278086 h 976639"/>
                        <a:gd name="connsiteX14" fmla="*/ 971654 w 985025"/>
                        <a:gd name="connsiteY14" fmla="*/ 367074 h 976639"/>
                        <a:gd name="connsiteX15" fmla="*/ 878054 w 985025"/>
                        <a:gd name="connsiteY15" fmla="*/ 431590 h 976639"/>
                        <a:gd name="connsiteX16" fmla="*/ 878054 w 985025"/>
                        <a:gd name="connsiteY16" fmla="*/ 478308 h 976639"/>
                        <a:gd name="connsiteX17" fmla="*/ 982797 w 985025"/>
                        <a:gd name="connsiteY17" fmla="*/ 529476 h 976639"/>
                        <a:gd name="connsiteX18" fmla="*/ 985025 w 985025"/>
                        <a:gd name="connsiteY18" fmla="*/ 533926 h 976639"/>
                        <a:gd name="connsiteX19" fmla="*/ 967197 w 985025"/>
                        <a:gd name="connsiteY19" fmla="*/ 620689 h 976639"/>
                        <a:gd name="connsiteX20" fmla="*/ 962739 w 985025"/>
                        <a:gd name="connsiteY20" fmla="*/ 625138 h 976639"/>
                        <a:gd name="connsiteX21" fmla="*/ 855768 w 985025"/>
                        <a:gd name="connsiteY21" fmla="*/ 631812 h 976639"/>
                        <a:gd name="connsiteX22" fmla="*/ 851311 w 985025"/>
                        <a:gd name="connsiteY22" fmla="*/ 634037 h 976639"/>
                        <a:gd name="connsiteX23" fmla="*/ 831254 w 985025"/>
                        <a:gd name="connsiteY23" fmla="*/ 674081 h 976639"/>
                        <a:gd name="connsiteX24" fmla="*/ 831254 w 985025"/>
                        <a:gd name="connsiteY24" fmla="*/ 678531 h 976639"/>
                        <a:gd name="connsiteX25" fmla="*/ 895883 w 985025"/>
                        <a:gd name="connsiteY25" fmla="*/ 767518 h 976639"/>
                        <a:gd name="connsiteX26" fmla="*/ 895883 w 985025"/>
                        <a:gd name="connsiteY26" fmla="*/ 774192 h 976639"/>
                        <a:gd name="connsiteX27" fmla="*/ 835711 w 985025"/>
                        <a:gd name="connsiteY27" fmla="*/ 840933 h 976639"/>
                        <a:gd name="connsiteX28" fmla="*/ 831254 w 985025"/>
                        <a:gd name="connsiteY28" fmla="*/ 840933 h 976639"/>
                        <a:gd name="connsiteX29" fmla="*/ 733197 w 985025"/>
                        <a:gd name="connsiteY29" fmla="*/ 791990 h 976639"/>
                        <a:gd name="connsiteX30" fmla="*/ 728740 w 985025"/>
                        <a:gd name="connsiteY30" fmla="*/ 791990 h 976639"/>
                        <a:gd name="connsiteX31" fmla="*/ 695312 w 985025"/>
                        <a:gd name="connsiteY31" fmla="*/ 814237 h 976639"/>
                        <a:gd name="connsiteX32" fmla="*/ 690855 w 985025"/>
                        <a:gd name="connsiteY32" fmla="*/ 823135 h 976639"/>
                        <a:gd name="connsiteX33" fmla="*/ 701998 w 985025"/>
                        <a:gd name="connsiteY33" fmla="*/ 929921 h 976639"/>
                        <a:gd name="connsiteX34" fmla="*/ 697540 w 985025"/>
                        <a:gd name="connsiteY34" fmla="*/ 934370 h 976639"/>
                        <a:gd name="connsiteX35" fmla="*/ 612855 w 985025"/>
                        <a:gd name="connsiteY35" fmla="*/ 963291 h 976639"/>
                        <a:gd name="connsiteX36" fmla="*/ 608398 w 985025"/>
                        <a:gd name="connsiteY36" fmla="*/ 963291 h 976639"/>
                        <a:gd name="connsiteX37" fmla="*/ 548227 w 985025"/>
                        <a:gd name="connsiteY37" fmla="*/ 874303 h 976639"/>
                        <a:gd name="connsiteX38" fmla="*/ 543770 w 985025"/>
                        <a:gd name="connsiteY38" fmla="*/ 869854 h 976639"/>
                        <a:gd name="connsiteX39" fmla="*/ 501427 w 985025"/>
                        <a:gd name="connsiteY39" fmla="*/ 874303 h 976639"/>
                        <a:gd name="connsiteX40" fmla="*/ 494741 w 985025"/>
                        <a:gd name="connsiteY40" fmla="*/ 876528 h 976639"/>
                        <a:gd name="connsiteX41" fmla="*/ 450170 w 985025"/>
                        <a:gd name="connsiteY41" fmla="*/ 974414 h 976639"/>
                        <a:gd name="connsiteX42" fmla="*/ 445713 w 985025"/>
                        <a:gd name="connsiteY42" fmla="*/ 976639 h 976639"/>
                        <a:gd name="connsiteX43" fmla="*/ 356570 w 985025"/>
                        <a:gd name="connsiteY43" fmla="*/ 958842 h 976639"/>
                        <a:gd name="connsiteX44" fmla="*/ 352113 w 985025"/>
                        <a:gd name="connsiteY44" fmla="*/ 956617 h 976639"/>
                        <a:gd name="connsiteX45" fmla="*/ 347656 w 985025"/>
                        <a:gd name="connsiteY45" fmla="*/ 847607 h 976639"/>
                        <a:gd name="connsiteX46" fmla="*/ 340970 w 985025"/>
                        <a:gd name="connsiteY46" fmla="*/ 843158 h 976639"/>
                        <a:gd name="connsiteX47" fmla="*/ 305313 w 985025"/>
                        <a:gd name="connsiteY47" fmla="*/ 825360 h 976639"/>
                        <a:gd name="connsiteX48" fmla="*/ 296399 w 985025"/>
                        <a:gd name="connsiteY48" fmla="*/ 825360 h 976639"/>
                        <a:gd name="connsiteX49" fmla="*/ 211713 w 985025"/>
                        <a:gd name="connsiteY49" fmla="*/ 887652 h 976639"/>
                        <a:gd name="connsiteX50" fmla="*/ 205028 w 985025"/>
                        <a:gd name="connsiteY50" fmla="*/ 887652 h 976639"/>
                        <a:gd name="connsiteX51" fmla="*/ 138171 w 985025"/>
                        <a:gd name="connsiteY51" fmla="*/ 829810 h 976639"/>
                        <a:gd name="connsiteX52" fmla="*/ 135942 w 985025"/>
                        <a:gd name="connsiteY52" fmla="*/ 823135 h 976639"/>
                        <a:gd name="connsiteX53" fmla="*/ 182742 w 985025"/>
                        <a:gd name="connsiteY53" fmla="*/ 725249 h 976639"/>
                        <a:gd name="connsiteX54" fmla="*/ 182742 w 985025"/>
                        <a:gd name="connsiteY54" fmla="*/ 720800 h 976639"/>
                        <a:gd name="connsiteX55" fmla="*/ 160457 w 985025"/>
                        <a:gd name="connsiteY55" fmla="*/ 687429 h 976639"/>
                        <a:gd name="connsiteX56" fmla="*/ 153771 w 985025"/>
                        <a:gd name="connsiteY56" fmla="*/ 685205 h 976639"/>
                        <a:gd name="connsiteX57" fmla="*/ 49028 w 985025"/>
                        <a:gd name="connsiteY57" fmla="*/ 696328 h 976639"/>
                        <a:gd name="connsiteX58" fmla="*/ 42343 w 985025"/>
                        <a:gd name="connsiteY58" fmla="*/ 691879 h 976639"/>
                        <a:gd name="connsiteX59" fmla="*/ 11143 w 985025"/>
                        <a:gd name="connsiteY59" fmla="*/ 609565 h 976639"/>
                        <a:gd name="connsiteX60" fmla="*/ 15600 w 985025"/>
                        <a:gd name="connsiteY60" fmla="*/ 602891 h 976639"/>
                        <a:gd name="connsiteX61" fmla="*/ 104742 w 985025"/>
                        <a:gd name="connsiteY61" fmla="*/ 542824 h 976639"/>
                        <a:gd name="connsiteX62" fmla="*/ 106971 w 985025"/>
                        <a:gd name="connsiteY62" fmla="*/ 536150 h 976639"/>
                        <a:gd name="connsiteX63" fmla="*/ 104742 w 985025"/>
                        <a:gd name="connsiteY63" fmla="*/ 496106 h 976639"/>
                        <a:gd name="connsiteX64" fmla="*/ 102514 w 985025"/>
                        <a:gd name="connsiteY64" fmla="*/ 489432 h 976639"/>
                        <a:gd name="connsiteX65" fmla="*/ 4457 w 985025"/>
                        <a:gd name="connsiteY65" fmla="*/ 444938 h 976639"/>
                        <a:gd name="connsiteX66" fmla="*/ 0 w 985025"/>
                        <a:gd name="connsiteY66" fmla="*/ 440489 h 976639"/>
                        <a:gd name="connsiteX67" fmla="*/ 15600 w 985025"/>
                        <a:gd name="connsiteY67" fmla="*/ 353726 h 976639"/>
                        <a:gd name="connsiteX68" fmla="*/ 20057 w 985025"/>
                        <a:gd name="connsiteY68" fmla="*/ 351501 h 976639"/>
                        <a:gd name="connsiteX69" fmla="*/ 129257 w 985025"/>
                        <a:gd name="connsiteY69" fmla="*/ 342602 h 976639"/>
                        <a:gd name="connsiteX70" fmla="*/ 135942 w 985025"/>
                        <a:gd name="connsiteY70" fmla="*/ 340377 h 976639"/>
                        <a:gd name="connsiteX71" fmla="*/ 151542 w 985025"/>
                        <a:gd name="connsiteY71" fmla="*/ 302558 h 976639"/>
                        <a:gd name="connsiteX72" fmla="*/ 151542 w 985025"/>
                        <a:gd name="connsiteY72" fmla="*/ 295884 h 976639"/>
                        <a:gd name="connsiteX73" fmla="*/ 91371 w 985025"/>
                        <a:gd name="connsiteY73" fmla="*/ 209121 h 976639"/>
                        <a:gd name="connsiteX74" fmla="*/ 91371 w 985025"/>
                        <a:gd name="connsiteY74" fmla="*/ 200222 h 976639"/>
                        <a:gd name="connsiteX75" fmla="*/ 147085 w 985025"/>
                        <a:gd name="connsiteY75" fmla="*/ 133481 h 976639"/>
                        <a:gd name="connsiteX76" fmla="*/ 153771 w 985025"/>
                        <a:gd name="connsiteY76" fmla="*/ 133481 h 976639"/>
                        <a:gd name="connsiteX77" fmla="*/ 249599 w 985025"/>
                        <a:gd name="connsiteY77" fmla="*/ 180200 h 976639"/>
                        <a:gd name="connsiteX78" fmla="*/ 256285 w 985025"/>
                        <a:gd name="connsiteY78" fmla="*/ 180200 h 976639"/>
                        <a:gd name="connsiteX79" fmla="*/ 289713 w 985025"/>
                        <a:gd name="connsiteY79" fmla="*/ 157953 h 976639"/>
                        <a:gd name="connsiteX80" fmla="*/ 283027 w 985025"/>
                        <a:gd name="connsiteY80" fmla="*/ 44493 h 976639"/>
                        <a:gd name="connsiteX81" fmla="*/ 369942 w 985025"/>
                        <a:gd name="connsiteY81" fmla="*/ 11123 h 976639"/>
                        <a:gd name="connsiteX82" fmla="*/ 439027 w 985025"/>
                        <a:gd name="connsiteY82" fmla="*/ 106785 h 976639"/>
                        <a:gd name="connsiteX83" fmla="*/ 481370 w 985025"/>
                        <a:gd name="connsiteY83" fmla="*/ 102335 h 976639"/>
                        <a:gd name="connsiteX84" fmla="*/ 532627 w 985025"/>
                        <a:gd name="connsiteY84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962739 w 982797"/>
                        <a:gd name="connsiteY19" fmla="*/ 625138 h 976639"/>
                        <a:gd name="connsiteX20" fmla="*/ 855768 w 982797"/>
                        <a:gd name="connsiteY20" fmla="*/ 631812 h 976639"/>
                        <a:gd name="connsiteX21" fmla="*/ 851311 w 982797"/>
                        <a:gd name="connsiteY21" fmla="*/ 634037 h 976639"/>
                        <a:gd name="connsiteX22" fmla="*/ 831254 w 982797"/>
                        <a:gd name="connsiteY22" fmla="*/ 674081 h 976639"/>
                        <a:gd name="connsiteX23" fmla="*/ 831254 w 982797"/>
                        <a:gd name="connsiteY23" fmla="*/ 678531 h 976639"/>
                        <a:gd name="connsiteX24" fmla="*/ 895883 w 982797"/>
                        <a:gd name="connsiteY24" fmla="*/ 767518 h 976639"/>
                        <a:gd name="connsiteX25" fmla="*/ 895883 w 982797"/>
                        <a:gd name="connsiteY25" fmla="*/ 774192 h 976639"/>
                        <a:gd name="connsiteX26" fmla="*/ 835711 w 982797"/>
                        <a:gd name="connsiteY26" fmla="*/ 840933 h 976639"/>
                        <a:gd name="connsiteX27" fmla="*/ 831254 w 982797"/>
                        <a:gd name="connsiteY27" fmla="*/ 840933 h 976639"/>
                        <a:gd name="connsiteX28" fmla="*/ 733197 w 982797"/>
                        <a:gd name="connsiteY28" fmla="*/ 791990 h 976639"/>
                        <a:gd name="connsiteX29" fmla="*/ 728740 w 982797"/>
                        <a:gd name="connsiteY29" fmla="*/ 791990 h 976639"/>
                        <a:gd name="connsiteX30" fmla="*/ 695312 w 982797"/>
                        <a:gd name="connsiteY30" fmla="*/ 814237 h 976639"/>
                        <a:gd name="connsiteX31" fmla="*/ 690855 w 982797"/>
                        <a:gd name="connsiteY31" fmla="*/ 823135 h 976639"/>
                        <a:gd name="connsiteX32" fmla="*/ 701998 w 982797"/>
                        <a:gd name="connsiteY32" fmla="*/ 929921 h 976639"/>
                        <a:gd name="connsiteX33" fmla="*/ 697540 w 982797"/>
                        <a:gd name="connsiteY33" fmla="*/ 934370 h 976639"/>
                        <a:gd name="connsiteX34" fmla="*/ 612855 w 982797"/>
                        <a:gd name="connsiteY34" fmla="*/ 963291 h 976639"/>
                        <a:gd name="connsiteX35" fmla="*/ 608398 w 982797"/>
                        <a:gd name="connsiteY35" fmla="*/ 963291 h 976639"/>
                        <a:gd name="connsiteX36" fmla="*/ 548227 w 982797"/>
                        <a:gd name="connsiteY36" fmla="*/ 874303 h 976639"/>
                        <a:gd name="connsiteX37" fmla="*/ 543770 w 982797"/>
                        <a:gd name="connsiteY37" fmla="*/ 869854 h 976639"/>
                        <a:gd name="connsiteX38" fmla="*/ 501427 w 982797"/>
                        <a:gd name="connsiteY38" fmla="*/ 874303 h 976639"/>
                        <a:gd name="connsiteX39" fmla="*/ 494741 w 982797"/>
                        <a:gd name="connsiteY39" fmla="*/ 876528 h 976639"/>
                        <a:gd name="connsiteX40" fmla="*/ 450170 w 982797"/>
                        <a:gd name="connsiteY40" fmla="*/ 974414 h 976639"/>
                        <a:gd name="connsiteX41" fmla="*/ 445713 w 982797"/>
                        <a:gd name="connsiteY41" fmla="*/ 976639 h 976639"/>
                        <a:gd name="connsiteX42" fmla="*/ 356570 w 982797"/>
                        <a:gd name="connsiteY42" fmla="*/ 958842 h 976639"/>
                        <a:gd name="connsiteX43" fmla="*/ 352113 w 982797"/>
                        <a:gd name="connsiteY43" fmla="*/ 956617 h 976639"/>
                        <a:gd name="connsiteX44" fmla="*/ 347656 w 982797"/>
                        <a:gd name="connsiteY44" fmla="*/ 847607 h 976639"/>
                        <a:gd name="connsiteX45" fmla="*/ 340970 w 982797"/>
                        <a:gd name="connsiteY45" fmla="*/ 843158 h 976639"/>
                        <a:gd name="connsiteX46" fmla="*/ 305313 w 982797"/>
                        <a:gd name="connsiteY46" fmla="*/ 825360 h 976639"/>
                        <a:gd name="connsiteX47" fmla="*/ 296399 w 982797"/>
                        <a:gd name="connsiteY47" fmla="*/ 825360 h 976639"/>
                        <a:gd name="connsiteX48" fmla="*/ 211713 w 982797"/>
                        <a:gd name="connsiteY48" fmla="*/ 887652 h 976639"/>
                        <a:gd name="connsiteX49" fmla="*/ 205028 w 982797"/>
                        <a:gd name="connsiteY49" fmla="*/ 887652 h 976639"/>
                        <a:gd name="connsiteX50" fmla="*/ 138171 w 982797"/>
                        <a:gd name="connsiteY50" fmla="*/ 829810 h 976639"/>
                        <a:gd name="connsiteX51" fmla="*/ 135942 w 982797"/>
                        <a:gd name="connsiteY51" fmla="*/ 823135 h 976639"/>
                        <a:gd name="connsiteX52" fmla="*/ 182742 w 982797"/>
                        <a:gd name="connsiteY52" fmla="*/ 725249 h 976639"/>
                        <a:gd name="connsiteX53" fmla="*/ 182742 w 982797"/>
                        <a:gd name="connsiteY53" fmla="*/ 720800 h 976639"/>
                        <a:gd name="connsiteX54" fmla="*/ 160457 w 982797"/>
                        <a:gd name="connsiteY54" fmla="*/ 687429 h 976639"/>
                        <a:gd name="connsiteX55" fmla="*/ 153771 w 982797"/>
                        <a:gd name="connsiteY55" fmla="*/ 685205 h 976639"/>
                        <a:gd name="connsiteX56" fmla="*/ 49028 w 982797"/>
                        <a:gd name="connsiteY56" fmla="*/ 696328 h 976639"/>
                        <a:gd name="connsiteX57" fmla="*/ 42343 w 982797"/>
                        <a:gd name="connsiteY57" fmla="*/ 691879 h 976639"/>
                        <a:gd name="connsiteX58" fmla="*/ 11143 w 982797"/>
                        <a:gd name="connsiteY58" fmla="*/ 609565 h 976639"/>
                        <a:gd name="connsiteX59" fmla="*/ 15600 w 982797"/>
                        <a:gd name="connsiteY59" fmla="*/ 602891 h 976639"/>
                        <a:gd name="connsiteX60" fmla="*/ 104742 w 982797"/>
                        <a:gd name="connsiteY60" fmla="*/ 542824 h 976639"/>
                        <a:gd name="connsiteX61" fmla="*/ 106971 w 982797"/>
                        <a:gd name="connsiteY61" fmla="*/ 536150 h 976639"/>
                        <a:gd name="connsiteX62" fmla="*/ 104742 w 982797"/>
                        <a:gd name="connsiteY62" fmla="*/ 496106 h 976639"/>
                        <a:gd name="connsiteX63" fmla="*/ 102514 w 982797"/>
                        <a:gd name="connsiteY63" fmla="*/ 489432 h 976639"/>
                        <a:gd name="connsiteX64" fmla="*/ 4457 w 982797"/>
                        <a:gd name="connsiteY64" fmla="*/ 444938 h 976639"/>
                        <a:gd name="connsiteX65" fmla="*/ 0 w 982797"/>
                        <a:gd name="connsiteY65" fmla="*/ 440489 h 976639"/>
                        <a:gd name="connsiteX66" fmla="*/ 15600 w 982797"/>
                        <a:gd name="connsiteY66" fmla="*/ 353726 h 976639"/>
                        <a:gd name="connsiteX67" fmla="*/ 20057 w 982797"/>
                        <a:gd name="connsiteY67" fmla="*/ 351501 h 976639"/>
                        <a:gd name="connsiteX68" fmla="*/ 129257 w 982797"/>
                        <a:gd name="connsiteY68" fmla="*/ 342602 h 976639"/>
                        <a:gd name="connsiteX69" fmla="*/ 135942 w 982797"/>
                        <a:gd name="connsiteY69" fmla="*/ 340377 h 976639"/>
                        <a:gd name="connsiteX70" fmla="*/ 151542 w 982797"/>
                        <a:gd name="connsiteY70" fmla="*/ 302558 h 976639"/>
                        <a:gd name="connsiteX71" fmla="*/ 151542 w 982797"/>
                        <a:gd name="connsiteY71" fmla="*/ 295884 h 976639"/>
                        <a:gd name="connsiteX72" fmla="*/ 91371 w 982797"/>
                        <a:gd name="connsiteY72" fmla="*/ 209121 h 976639"/>
                        <a:gd name="connsiteX73" fmla="*/ 91371 w 982797"/>
                        <a:gd name="connsiteY73" fmla="*/ 200222 h 976639"/>
                        <a:gd name="connsiteX74" fmla="*/ 147085 w 982797"/>
                        <a:gd name="connsiteY74" fmla="*/ 133481 h 976639"/>
                        <a:gd name="connsiteX75" fmla="*/ 153771 w 982797"/>
                        <a:gd name="connsiteY75" fmla="*/ 133481 h 976639"/>
                        <a:gd name="connsiteX76" fmla="*/ 249599 w 982797"/>
                        <a:gd name="connsiteY76" fmla="*/ 180200 h 976639"/>
                        <a:gd name="connsiteX77" fmla="*/ 256285 w 982797"/>
                        <a:gd name="connsiteY77" fmla="*/ 180200 h 976639"/>
                        <a:gd name="connsiteX78" fmla="*/ 289713 w 982797"/>
                        <a:gd name="connsiteY78" fmla="*/ 157953 h 976639"/>
                        <a:gd name="connsiteX79" fmla="*/ 283027 w 982797"/>
                        <a:gd name="connsiteY79" fmla="*/ 44493 h 976639"/>
                        <a:gd name="connsiteX80" fmla="*/ 369942 w 982797"/>
                        <a:gd name="connsiteY80" fmla="*/ 11123 h 976639"/>
                        <a:gd name="connsiteX81" fmla="*/ 439027 w 982797"/>
                        <a:gd name="connsiteY81" fmla="*/ 106785 h 976639"/>
                        <a:gd name="connsiteX82" fmla="*/ 481370 w 982797"/>
                        <a:gd name="connsiteY82" fmla="*/ 102335 h 976639"/>
                        <a:gd name="connsiteX83" fmla="*/ 532627 w 982797"/>
                        <a:gd name="connsiteY83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5768 w 982797"/>
                        <a:gd name="connsiteY19" fmla="*/ 631812 h 976639"/>
                        <a:gd name="connsiteX20" fmla="*/ 851311 w 982797"/>
                        <a:gd name="connsiteY20" fmla="*/ 634037 h 976639"/>
                        <a:gd name="connsiteX21" fmla="*/ 831254 w 982797"/>
                        <a:gd name="connsiteY21" fmla="*/ 674081 h 976639"/>
                        <a:gd name="connsiteX22" fmla="*/ 831254 w 982797"/>
                        <a:gd name="connsiteY22" fmla="*/ 678531 h 976639"/>
                        <a:gd name="connsiteX23" fmla="*/ 895883 w 982797"/>
                        <a:gd name="connsiteY23" fmla="*/ 767518 h 976639"/>
                        <a:gd name="connsiteX24" fmla="*/ 895883 w 982797"/>
                        <a:gd name="connsiteY24" fmla="*/ 774192 h 976639"/>
                        <a:gd name="connsiteX25" fmla="*/ 835711 w 982797"/>
                        <a:gd name="connsiteY25" fmla="*/ 840933 h 976639"/>
                        <a:gd name="connsiteX26" fmla="*/ 831254 w 982797"/>
                        <a:gd name="connsiteY26" fmla="*/ 840933 h 976639"/>
                        <a:gd name="connsiteX27" fmla="*/ 733197 w 982797"/>
                        <a:gd name="connsiteY27" fmla="*/ 791990 h 976639"/>
                        <a:gd name="connsiteX28" fmla="*/ 728740 w 982797"/>
                        <a:gd name="connsiteY28" fmla="*/ 791990 h 976639"/>
                        <a:gd name="connsiteX29" fmla="*/ 695312 w 982797"/>
                        <a:gd name="connsiteY29" fmla="*/ 814237 h 976639"/>
                        <a:gd name="connsiteX30" fmla="*/ 690855 w 982797"/>
                        <a:gd name="connsiteY30" fmla="*/ 823135 h 976639"/>
                        <a:gd name="connsiteX31" fmla="*/ 701998 w 982797"/>
                        <a:gd name="connsiteY31" fmla="*/ 929921 h 976639"/>
                        <a:gd name="connsiteX32" fmla="*/ 697540 w 982797"/>
                        <a:gd name="connsiteY32" fmla="*/ 934370 h 976639"/>
                        <a:gd name="connsiteX33" fmla="*/ 612855 w 982797"/>
                        <a:gd name="connsiteY33" fmla="*/ 963291 h 976639"/>
                        <a:gd name="connsiteX34" fmla="*/ 608398 w 982797"/>
                        <a:gd name="connsiteY34" fmla="*/ 963291 h 976639"/>
                        <a:gd name="connsiteX35" fmla="*/ 548227 w 982797"/>
                        <a:gd name="connsiteY35" fmla="*/ 874303 h 976639"/>
                        <a:gd name="connsiteX36" fmla="*/ 543770 w 982797"/>
                        <a:gd name="connsiteY36" fmla="*/ 869854 h 976639"/>
                        <a:gd name="connsiteX37" fmla="*/ 501427 w 982797"/>
                        <a:gd name="connsiteY37" fmla="*/ 874303 h 976639"/>
                        <a:gd name="connsiteX38" fmla="*/ 494741 w 982797"/>
                        <a:gd name="connsiteY38" fmla="*/ 876528 h 976639"/>
                        <a:gd name="connsiteX39" fmla="*/ 450170 w 982797"/>
                        <a:gd name="connsiteY39" fmla="*/ 974414 h 976639"/>
                        <a:gd name="connsiteX40" fmla="*/ 445713 w 982797"/>
                        <a:gd name="connsiteY40" fmla="*/ 976639 h 976639"/>
                        <a:gd name="connsiteX41" fmla="*/ 356570 w 982797"/>
                        <a:gd name="connsiteY41" fmla="*/ 958842 h 976639"/>
                        <a:gd name="connsiteX42" fmla="*/ 352113 w 982797"/>
                        <a:gd name="connsiteY42" fmla="*/ 956617 h 976639"/>
                        <a:gd name="connsiteX43" fmla="*/ 347656 w 982797"/>
                        <a:gd name="connsiteY43" fmla="*/ 847607 h 976639"/>
                        <a:gd name="connsiteX44" fmla="*/ 340970 w 982797"/>
                        <a:gd name="connsiteY44" fmla="*/ 843158 h 976639"/>
                        <a:gd name="connsiteX45" fmla="*/ 305313 w 982797"/>
                        <a:gd name="connsiteY45" fmla="*/ 825360 h 976639"/>
                        <a:gd name="connsiteX46" fmla="*/ 296399 w 982797"/>
                        <a:gd name="connsiteY46" fmla="*/ 825360 h 976639"/>
                        <a:gd name="connsiteX47" fmla="*/ 211713 w 982797"/>
                        <a:gd name="connsiteY47" fmla="*/ 887652 h 976639"/>
                        <a:gd name="connsiteX48" fmla="*/ 205028 w 982797"/>
                        <a:gd name="connsiteY48" fmla="*/ 887652 h 976639"/>
                        <a:gd name="connsiteX49" fmla="*/ 138171 w 982797"/>
                        <a:gd name="connsiteY49" fmla="*/ 829810 h 976639"/>
                        <a:gd name="connsiteX50" fmla="*/ 135942 w 982797"/>
                        <a:gd name="connsiteY50" fmla="*/ 823135 h 976639"/>
                        <a:gd name="connsiteX51" fmla="*/ 182742 w 982797"/>
                        <a:gd name="connsiteY51" fmla="*/ 725249 h 976639"/>
                        <a:gd name="connsiteX52" fmla="*/ 182742 w 982797"/>
                        <a:gd name="connsiteY52" fmla="*/ 720800 h 976639"/>
                        <a:gd name="connsiteX53" fmla="*/ 160457 w 982797"/>
                        <a:gd name="connsiteY53" fmla="*/ 687429 h 976639"/>
                        <a:gd name="connsiteX54" fmla="*/ 153771 w 982797"/>
                        <a:gd name="connsiteY54" fmla="*/ 685205 h 976639"/>
                        <a:gd name="connsiteX55" fmla="*/ 49028 w 982797"/>
                        <a:gd name="connsiteY55" fmla="*/ 696328 h 976639"/>
                        <a:gd name="connsiteX56" fmla="*/ 42343 w 982797"/>
                        <a:gd name="connsiteY56" fmla="*/ 691879 h 976639"/>
                        <a:gd name="connsiteX57" fmla="*/ 11143 w 982797"/>
                        <a:gd name="connsiteY57" fmla="*/ 609565 h 976639"/>
                        <a:gd name="connsiteX58" fmla="*/ 15600 w 982797"/>
                        <a:gd name="connsiteY58" fmla="*/ 602891 h 976639"/>
                        <a:gd name="connsiteX59" fmla="*/ 104742 w 982797"/>
                        <a:gd name="connsiteY59" fmla="*/ 542824 h 976639"/>
                        <a:gd name="connsiteX60" fmla="*/ 106971 w 982797"/>
                        <a:gd name="connsiteY60" fmla="*/ 536150 h 976639"/>
                        <a:gd name="connsiteX61" fmla="*/ 104742 w 982797"/>
                        <a:gd name="connsiteY61" fmla="*/ 496106 h 976639"/>
                        <a:gd name="connsiteX62" fmla="*/ 102514 w 982797"/>
                        <a:gd name="connsiteY62" fmla="*/ 489432 h 976639"/>
                        <a:gd name="connsiteX63" fmla="*/ 4457 w 982797"/>
                        <a:gd name="connsiteY63" fmla="*/ 444938 h 976639"/>
                        <a:gd name="connsiteX64" fmla="*/ 0 w 982797"/>
                        <a:gd name="connsiteY64" fmla="*/ 440489 h 976639"/>
                        <a:gd name="connsiteX65" fmla="*/ 15600 w 982797"/>
                        <a:gd name="connsiteY65" fmla="*/ 353726 h 976639"/>
                        <a:gd name="connsiteX66" fmla="*/ 20057 w 982797"/>
                        <a:gd name="connsiteY66" fmla="*/ 351501 h 976639"/>
                        <a:gd name="connsiteX67" fmla="*/ 129257 w 982797"/>
                        <a:gd name="connsiteY67" fmla="*/ 342602 h 976639"/>
                        <a:gd name="connsiteX68" fmla="*/ 135942 w 982797"/>
                        <a:gd name="connsiteY68" fmla="*/ 340377 h 976639"/>
                        <a:gd name="connsiteX69" fmla="*/ 151542 w 982797"/>
                        <a:gd name="connsiteY69" fmla="*/ 302558 h 976639"/>
                        <a:gd name="connsiteX70" fmla="*/ 151542 w 982797"/>
                        <a:gd name="connsiteY70" fmla="*/ 295884 h 976639"/>
                        <a:gd name="connsiteX71" fmla="*/ 91371 w 982797"/>
                        <a:gd name="connsiteY71" fmla="*/ 209121 h 976639"/>
                        <a:gd name="connsiteX72" fmla="*/ 91371 w 982797"/>
                        <a:gd name="connsiteY72" fmla="*/ 200222 h 976639"/>
                        <a:gd name="connsiteX73" fmla="*/ 147085 w 982797"/>
                        <a:gd name="connsiteY73" fmla="*/ 133481 h 976639"/>
                        <a:gd name="connsiteX74" fmla="*/ 153771 w 982797"/>
                        <a:gd name="connsiteY74" fmla="*/ 133481 h 976639"/>
                        <a:gd name="connsiteX75" fmla="*/ 249599 w 982797"/>
                        <a:gd name="connsiteY75" fmla="*/ 180200 h 976639"/>
                        <a:gd name="connsiteX76" fmla="*/ 256285 w 982797"/>
                        <a:gd name="connsiteY76" fmla="*/ 180200 h 976639"/>
                        <a:gd name="connsiteX77" fmla="*/ 289713 w 982797"/>
                        <a:gd name="connsiteY77" fmla="*/ 157953 h 976639"/>
                        <a:gd name="connsiteX78" fmla="*/ 283027 w 982797"/>
                        <a:gd name="connsiteY78" fmla="*/ 44493 h 976639"/>
                        <a:gd name="connsiteX79" fmla="*/ 369942 w 982797"/>
                        <a:gd name="connsiteY79" fmla="*/ 11123 h 976639"/>
                        <a:gd name="connsiteX80" fmla="*/ 439027 w 982797"/>
                        <a:gd name="connsiteY80" fmla="*/ 106785 h 976639"/>
                        <a:gd name="connsiteX81" fmla="*/ 481370 w 982797"/>
                        <a:gd name="connsiteY81" fmla="*/ 102335 h 976639"/>
                        <a:gd name="connsiteX82" fmla="*/ 532627 w 982797"/>
                        <a:gd name="connsiteY82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31254 w 982797"/>
                        <a:gd name="connsiteY21" fmla="*/ 678531 h 976639"/>
                        <a:gd name="connsiteX22" fmla="*/ 895883 w 982797"/>
                        <a:gd name="connsiteY22" fmla="*/ 767518 h 976639"/>
                        <a:gd name="connsiteX23" fmla="*/ 895883 w 982797"/>
                        <a:gd name="connsiteY23" fmla="*/ 774192 h 976639"/>
                        <a:gd name="connsiteX24" fmla="*/ 835711 w 982797"/>
                        <a:gd name="connsiteY24" fmla="*/ 840933 h 976639"/>
                        <a:gd name="connsiteX25" fmla="*/ 831254 w 982797"/>
                        <a:gd name="connsiteY25" fmla="*/ 840933 h 976639"/>
                        <a:gd name="connsiteX26" fmla="*/ 733197 w 982797"/>
                        <a:gd name="connsiteY26" fmla="*/ 791990 h 976639"/>
                        <a:gd name="connsiteX27" fmla="*/ 728740 w 982797"/>
                        <a:gd name="connsiteY27" fmla="*/ 791990 h 976639"/>
                        <a:gd name="connsiteX28" fmla="*/ 695312 w 982797"/>
                        <a:gd name="connsiteY28" fmla="*/ 814237 h 976639"/>
                        <a:gd name="connsiteX29" fmla="*/ 690855 w 982797"/>
                        <a:gd name="connsiteY29" fmla="*/ 823135 h 976639"/>
                        <a:gd name="connsiteX30" fmla="*/ 701998 w 982797"/>
                        <a:gd name="connsiteY30" fmla="*/ 929921 h 976639"/>
                        <a:gd name="connsiteX31" fmla="*/ 697540 w 982797"/>
                        <a:gd name="connsiteY31" fmla="*/ 934370 h 976639"/>
                        <a:gd name="connsiteX32" fmla="*/ 612855 w 982797"/>
                        <a:gd name="connsiteY32" fmla="*/ 963291 h 976639"/>
                        <a:gd name="connsiteX33" fmla="*/ 608398 w 982797"/>
                        <a:gd name="connsiteY33" fmla="*/ 963291 h 976639"/>
                        <a:gd name="connsiteX34" fmla="*/ 548227 w 982797"/>
                        <a:gd name="connsiteY34" fmla="*/ 874303 h 976639"/>
                        <a:gd name="connsiteX35" fmla="*/ 543770 w 982797"/>
                        <a:gd name="connsiteY35" fmla="*/ 869854 h 976639"/>
                        <a:gd name="connsiteX36" fmla="*/ 501427 w 982797"/>
                        <a:gd name="connsiteY36" fmla="*/ 874303 h 976639"/>
                        <a:gd name="connsiteX37" fmla="*/ 494741 w 982797"/>
                        <a:gd name="connsiteY37" fmla="*/ 876528 h 976639"/>
                        <a:gd name="connsiteX38" fmla="*/ 450170 w 982797"/>
                        <a:gd name="connsiteY38" fmla="*/ 974414 h 976639"/>
                        <a:gd name="connsiteX39" fmla="*/ 445713 w 982797"/>
                        <a:gd name="connsiteY39" fmla="*/ 976639 h 976639"/>
                        <a:gd name="connsiteX40" fmla="*/ 356570 w 982797"/>
                        <a:gd name="connsiteY40" fmla="*/ 958842 h 976639"/>
                        <a:gd name="connsiteX41" fmla="*/ 352113 w 982797"/>
                        <a:gd name="connsiteY41" fmla="*/ 956617 h 976639"/>
                        <a:gd name="connsiteX42" fmla="*/ 347656 w 982797"/>
                        <a:gd name="connsiteY42" fmla="*/ 847607 h 976639"/>
                        <a:gd name="connsiteX43" fmla="*/ 340970 w 982797"/>
                        <a:gd name="connsiteY43" fmla="*/ 843158 h 976639"/>
                        <a:gd name="connsiteX44" fmla="*/ 305313 w 982797"/>
                        <a:gd name="connsiteY44" fmla="*/ 825360 h 976639"/>
                        <a:gd name="connsiteX45" fmla="*/ 296399 w 982797"/>
                        <a:gd name="connsiteY45" fmla="*/ 825360 h 976639"/>
                        <a:gd name="connsiteX46" fmla="*/ 211713 w 982797"/>
                        <a:gd name="connsiteY46" fmla="*/ 887652 h 976639"/>
                        <a:gd name="connsiteX47" fmla="*/ 205028 w 982797"/>
                        <a:gd name="connsiteY47" fmla="*/ 887652 h 976639"/>
                        <a:gd name="connsiteX48" fmla="*/ 138171 w 982797"/>
                        <a:gd name="connsiteY48" fmla="*/ 829810 h 976639"/>
                        <a:gd name="connsiteX49" fmla="*/ 135942 w 982797"/>
                        <a:gd name="connsiteY49" fmla="*/ 823135 h 976639"/>
                        <a:gd name="connsiteX50" fmla="*/ 182742 w 982797"/>
                        <a:gd name="connsiteY50" fmla="*/ 725249 h 976639"/>
                        <a:gd name="connsiteX51" fmla="*/ 182742 w 982797"/>
                        <a:gd name="connsiteY51" fmla="*/ 720800 h 976639"/>
                        <a:gd name="connsiteX52" fmla="*/ 160457 w 982797"/>
                        <a:gd name="connsiteY52" fmla="*/ 687429 h 976639"/>
                        <a:gd name="connsiteX53" fmla="*/ 153771 w 982797"/>
                        <a:gd name="connsiteY53" fmla="*/ 685205 h 976639"/>
                        <a:gd name="connsiteX54" fmla="*/ 49028 w 982797"/>
                        <a:gd name="connsiteY54" fmla="*/ 696328 h 976639"/>
                        <a:gd name="connsiteX55" fmla="*/ 42343 w 982797"/>
                        <a:gd name="connsiteY55" fmla="*/ 691879 h 976639"/>
                        <a:gd name="connsiteX56" fmla="*/ 11143 w 982797"/>
                        <a:gd name="connsiteY56" fmla="*/ 609565 h 976639"/>
                        <a:gd name="connsiteX57" fmla="*/ 15600 w 982797"/>
                        <a:gd name="connsiteY57" fmla="*/ 602891 h 976639"/>
                        <a:gd name="connsiteX58" fmla="*/ 104742 w 982797"/>
                        <a:gd name="connsiteY58" fmla="*/ 542824 h 976639"/>
                        <a:gd name="connsiteX59" fmla="*/ 106971 w 982797"/>
                        <a:gd name="connsiteY59" fmla="*/ 536150 h 976639"/>
                        <a:gd name="connsiteX60" fmla="*/ 104742 w 982797"/>
                        <a:gd name="connsiteY60" fmla="*/ 496106 h 976639"/>
                        <a:gd name="connsiteX61" fmla="*/ 102514 w 982797"/>
                        <a:gd name="connsiteY61" fmla="*/ 489432 h 976639"/>
                        <a:gd name="connsiteX62" fmla="*/ 4457 w 982797"/>
                        <a:gd name="connsiteY62" fmla="*/ 444938 h 976639"/>
                        <a:gd name="connsiteX63" fmla="*/ 0 w 982797"/>
                        <a:gd name="connsiteY63" fmla="*/ 440489 h 976639"/>
                        <a:gd name="connsiteX64" fmla="*/ 15600 w 982797"/>
                        <a:gd name="connsiteY64" fmla="*/ 353726 h 976639"/>
                        <a:gd name="connsiteX65" fmla="*/ 20057 w 982797"/>
                        <a:gd name="connsiteY65" fmla="*/ 351501 h 976639"/>
                        <a:gd name="connsiteX66" fmla="*/ 129257 w 982797"/>
                        <a:gd name="connsiteY66" fmla="*/ 342602 h 976639"/>
                        <a:gd name="connsiteX67" fmla="*/ 135942 w 982797"/>
                        <a:gd name="connsiteY67" fmla="*/ 340377 h 976639"/>
                        <a:gd name="connsiteX68" fmla="*/ 151542 w 982797"/>
                        <a:gd name="connsiteY68" fmla="*/ 302558 h 976639"/>
                        <a:gd name="connsiteX69" fmla="*/ 151542 w 982797"/>
                        <a:gd name="connsiteY69" fmla="*/ 295884 h 976639"/>
                        <a:gd name="connsiteX70" fmla="*/ 91371 w 982797"/>
                        <a:gd name="connsiteY70" fmla="*/ 209121 h 976639"/>
                        <a:gd name="connsiteX71" fmla="*/ 91371 w 982797"/>
                        <a:gd name="connsiteY71" fmla="*/ 200222 h 976639"/>
                        <a:gd name="connsiteX72" fmla="*/ 147085 w 982797"/>
                        <a:gd name="connsiteY72" fmla="*/ 133481 h 976639"/>
                        <a:gd name="connsiteX73" fmla="*/ 153771 w 982797"/>
                        <a:gd name="connsiteY73" fmla="*/ 133481 h 976639"/>
                        <a:gd name="connsiteX74" fmla="*/ 249599 w 982797"/>
                        <a:gd name="connsiteY74" fmla="*/ 180200 h 976639"/>
                        <a:gd name="connsiteX75" fmla="*/ 256285 w 982797"/>
                        <a:gd name="connsiteY75" fmla="*/ 180200 h 976639"/>
                        <a:gd name="connsiteX76" fmla="*/ 289713 w 982797"/>
                        <a:gd name="connsiteY76" fmla="*/ 157953 h 976639"/>
                        <a:gd name="connsiteX77" fmla="*/ 283027 w 982797"/>
                        <a:gd name="connsiteY77" fmla="*/ 44493 h 976639"/>
                        <a:gd name="connsiteX78" fmla="*/ 369942 w 982797"/>
                        <a:gd name="connsiteY78" fmla="*/ 11123 h 976639"/>
                        <a:gd name="connsiteX79" fmla="*/ 439027 w 982797"/>
                        <a:gd name="connsiteY79" fmla="*/ 106785 h 976639"/>
                        <a:gd name="connsiteX80" fmla="*/ 481370 w 982797"/>
                        <a:gd name="connsiteY80" fmla="*/ 102335 h 976639"/>
                        <a:gd name="connsiteX81" fmla="*/ 532627 w 982797"/>
                        <a:gd name="connsiteY81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67518 h 976639"/>
                        <a:gd name="connsiteX22" fmla="*/ 895883 w 982797"/>
                        <a:gd name="connsiteY22" fmla="*/ 774192 h 976639"/>
                        <a:gd name="connsiteX23" fmla="*/ 835711 w 982797"/>
                        <a:gd name="connsiteY23" fmla="*/ 840933 h 976639"/>
                        <a:gd name="connsiteX24" fmla="*/ 831254 w 982797"/>
                        <a:gd name="connsiteY24" fmla="*/ 840933 h 976639"/>
                        <a:gd name="connsiteX25" fmla="*/ 733197 w 982797"/>
                        <a:gd name="connsiteY25" fmla="*/ 791990 h 976639"/>
                        <a:gd name="connsiteX26" fmla="*/ 728740 w 982797"/>
                        <a:gd name="connsiteY26" fmla="*/ 791990 h 976639"/>
                        <a:gd name="connsiteX27" fmla="*/ 695312 w 982797"/>
                        <a:gd name="connsiteY27" fmla="*/ 814237 h 976639"/>
                        <a:gd name="connsiteX28" fmla="*/ 690855 w 982797"/>
                        <a:gd name="connsiteY28" fmla="*/ 823135 h 976639"/>
                        <a:gd name="connsiteX29" fmla="*/ 701998 w 982797"/>
                        <a:gd name="connsiteY29" fmla="*/ 929921 h 976639"/>
                        <a:gd name="connsiteX30" fmla="*/ 697540 w 982797"/>
                        <a:gd name="connsiteY30" fmla="*/ 934370 h 976639"/>
                        <a:gd name="connsiteX31" fmla="*/ 612855 w 982797"/>
                        <a:gd name="connsiteY31" fmla="*/ 963291 h 976639"/>
                        <a:gd name="connsiteX32" fmla="*/ 608398 w 982797"/>
                        <a:gd name="connsiteY32" fmla="*/ 963291 h 976639"/>
                        <a:gd name="connsiteX33" fmla="*/ 548227 w 982797"/>
                        <a:gd name="connsiteY33" fmla="*/ 874303 h 976639"/>
                        <a:gd name="connsiteX34" fmla="*/ 543770 w 982797"/>
                        <a:gd name="connsiteY34" fmla="*/ 869854 h 976639"/>
                        <a:gd name="connsiteX35" fmla="*/ 501427 w 982797"/>
                        <a:gd name="connsiteY35" fmla="*/ 874303 h 976639"/>
                        <a:gd name="connsiteX36" fmla="*/ 494741 w 982797"/>
                        <a:gd name="connsiteY36" fmla="*/ 876528 h 976639"/>
                        <a:gd name="connsiteX37" fmla="*/ 450170 w 982797"/>
                        <a:gd name="connsiteY37" fmla="*/ 974414 h 976639"/>
                        <a:gd name="connsiteX38" fmla="*/ 445713 w 982797"/>
                        <a:gd name="connsiteY38" fmla="*/ 976639 h 976639"/>
                        <a:gd name="connsiteX39" fmla="*/ 356570 w 982797"/>
                        <a:gd name="connsiteY39" fmla="*/ 958842 h 976639"/>
                        <a:gd name="connsiteX40" fmla="*/ 352113 w 982797"/>
                        <a:gd name="connsiteY40" fmla="*/ 956617 h 976639"/>
                        <a:gd name="connsiteX41" fmla="*/ 347656 w 982797"/>
                        <a:gd name="connsiteY41" fmla="*/ 847607 h 976639"/>
                        <a:gd name="connsiteX42" fmla="*/ 340970 w 982797"/>
                        <a:gd name="connsiteY42" fmla="*/ 843158 h 976639"/>
                        <a:gd name="connsiteX43" fmla="*/ 305313 w 982797"/>
                        <a:gd name="connsiteY43" fmla="*/ 825360 h 976639"/>
                        <a:gd name="connsiteX44" fmla="*/ 296399 w 982797"/>
                        <a:gd name="connsiteY44" fmla="*/ 825360 h 976639"/>
                        <a:gd name="connsiteX45" fmla="*/ 211713 w 982797"/>
                        <a:gd name="connsiteY45" fmla="*/ 887652 h 976639"/>
                        <a:gd name="connsiteX46" fmla="*/ 205028 w 982797"/>
                        <a:gd name="connsiteY46" fmla="*/ 887652 h 976639"/>
                        <a:gd name="connsiteX47" fmla="*/ 138171 w 982797"/>
                        <a:gd name="connsiteY47" fmla="*/ 829810 h 976639"/>
                        <a:gd name="connsiteX48" fmla="*/ 135942 w 982797"/>
                        <a:gd name="connsiteY48" fmla="*/ 823135 h 976639"/>
                        <a:gd name="connsiteX49" fmla="*/ 182742 w 982797"/>
                        <a:gd name="connsiteY49" fmla="*/ 725249 h 976639"/>
                        <a:gd name="connsiteX50" fmla="*/ 182742 w 982797"/>
                        <a:gd name="connsiteY50" fmla="*/ 720800 h 976639"/>
                        <a:gd name="connsiteX51" fmla="*/ 160457 w 982797"/>
                        <a:gd name="connsiteY51" fmla="*/ 687429 h 976639"/>
                        <a:gd name="connsiteX52" fmla="*/ 153771 w 982797"/>
                        <a:gd name="connsiteY52" fmla="*/ 685205 h 976639"/>
                        <a:gd name="connsiteX53" fmla="*/ 49028 w 982797"/>
                        <a:gd name="connsiteY53" fmla="*/ 696328 h 976639"/>
                        <a:gd name="connsiteX54" fmla="*/ 42343 w 982797"/>
                        <a:gd name="connsiteY54" fmla="*/ 691879 h 976639"/>
                        <a:gd name="connsiteX55" fmla="*/ 11143 w 982797"/>
                        <a:gd name="connsiteY55" fmla="*/ 609565 h 976639"/>
                        <a:gd name="connsiteX56" fmla="*/ 15600 w 982797"/>
                        <a:gd name="connsiteY56" fmla="*/ 602891 h 976639"/>
                        <a:gd name="connsiteX57" fmla="*/ 104742 w 982797"/>
                        <a:gd name="connsiteY57" fmla="*/ 542824 h 976639"/>
                        <a:gd name="connsiteX58" fmla="*/ 106971 w 982797"/>
                        <a:gd name="connsiteY58" fmla="*/ 536150 h 976639"/>
                        <a:gd name="connsiteX59" fmla="*/ 104742 w 982797"/>
                        <a:gd name="connsiteY59" fmla="*/ 496106 h 976639"/>
                        <a:gd name="connsiteX60" fmla="*/ 102514 w 982797"/>
                        <a:gd name="connsiteY60" fmla="*/ 489432 h 976639"/>
                        <a:gd name="connsiteX61" fmla="*/ 4457 w 982797"/>
                        <a:gd name="connsiteY61" fmla="*/ 444938 h 976639"/>
                        <a:gd name="connsiteX62" fmla="*/ 0 w 982797"/>
                        <a:gd name="connsiteY62" fmla="*/ 440489 h 976639"/>
                        <a:gd name="connsiteX63" fmla="*/ 15600 w 982797"/>
                        <a:gd name="connsiteY63" fmla="*/ 353726 h 976639"/>
                        <a:gd name="connsiteX64" fmla="*/ 20057 w 982797"/>
                        <a:gd name="connsiteY64" fmla="*/ 351501 h 976639"/>
                        <a:gd name="connsiteX65" fmla="*/ 129257 w 982797"/>
                        <a:gd name="connsiteY65" fmla="*/ 342602 h 976639"/>
                        <a:gd name="connsiteX66" fmla="*/ 135942 w 982797"/>
                        <a:gd name="connsiteY66" fmla="*/ 340377 h 976639"/>
                        <a:gd name="connsiteX67" fmla="*/ 151542 w 982797"/>
                        <a:gd name="connsiteY67" fmla="*/ 302558 h 976639"/>
                        <a:gd name="connsiteX68" fmla="*/ 151542 w 982797"/>
                        <a:gd name="connsiteY68" fmla="*/ 295884 h 976639"/>
                        <a:gd name="connsiteX69" fmla="*/ 91371 w 982797"/>
                        <a:gd name="connsiteY69" fmla="*/ 209121 h 976639"/>
                        <a:gd name="connsiteX70" fmla="*/ 91371 w 982797"/>
                        <a:gd name="connsiteY70" fmla="*/ 200222 h 976639"/>
                        <a:gd name="connsiteX71" fmla="*/ 147085 w 982797"/>
                        <a:gd name="connsiteY71" fmla="*/ 133481 h 976639"/>
                        <a:gd name="connsiteX72" fmla="*/ 153771 w 982797"/>
                        <a:gd name="connsiteY72" fmla="*/ 133481 h 976639"/>
                        <a:gd name="connsiteX73" fmla="*/ 249599 w 982797"/>
                        <a:gd name="connsiteY73" fmla="*/ 180200 h 976639"/>
                        <a:gd name="connsiteX74" fmla="*/ 256285 w 982797"/>
                        <a:gd name="connsiteY74" fmla="*/ 180200 h 976639"/>
                        <a:gd name="connsiteX75" fmla="*/ 289713 w 982797"/>
                        <a:gd name="connsiteY75" fmla="*/ 157953 h 976639"/>
                        <a:gd name="connsiteX76" fmla="*/ 283027 w 982797"/>
                        <a:gd name="connsiteY76" fmla="*/ 44493 h 976639"/>
                        <a:gd name="connsiteX77" fmla="*/ 369942 w 982797"/>
                        <a:gd name="connsiteY77" fmla="*/ 11123 h 976639"/>
                        <a:gd name="connsiteX78" fmla="*/ 439027 w 982797"/>
                        <a:gd name="connsiteY78" fmla="*/ 106785 h 976639"/>
                        <a:gd name="connsiteX79" fmla="*/ 481370 w 982797"/>
                        <a:gd name="connsiteY79" fmla="*/ 102335 h 976639"/>
                        <a:gd name="connsiteX80" fmla="*/ 532627 w 982797"/>
                        <a:gd name="connsiteY80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831254 w 982797"/>
                        <a:gd name="connsiteY23" fmla="*/ 840933 h 976639"/>
                        <a:gd name="connsiteX24" fmla="*/ 733197 w 982797"/>
                        <a:gd name="connsiteY24" fmla="*/ 791990 h 976639"/>
                        <a:gd name="connsiteX25" fmla="*/ 728740 w 982797"/>
                        <a:gd name="connsiteY25" fmla="*/ 791990 h 976639"/>
                        <a:gd name="connsiteX26" fmla="*/ 695312 w 982797"/>
                        <a:gd name="connsiteY26" fmla="*/ 814237 h 976639"/>
                        <a:gd name="connsiteX27" fmla="*/ 690855 w 982797"/>
                        <a:gd name="connsiteY27" fmla="*/ 823135 h 976639"/>
                        <a:gd name="connsiteX28" fmla="*/ 701998 w 982797"/>
                        <a:gd name="connsiteY28" fmla="*/ 929921 h 976639"/>
                        <a:gd name="connsiteX29" fmla="*/ 697540 w 982797"/>
                        <a:gd name="connsiteY29" fmla="*/ 934370 h 976639"/>
                        <a:gd name="connsiteX30" fmla="*/ 612855 w 982797"/>
                        <a:gd name="connsiteY30" fmla="*/ 963291 h 976639"/>
                        <a:gd name="connsiteX31" fmla="*/ 608398 w 982797"/>
                        <a:gd name="connsiteY31" fmla="*/ 963291 h 976639"/>
                        <a:gd name="connsiteX32" fmla="*/ 548227 w 982797"/>
                        <a:gd name="connsiteY32" fmla="*/ 874303 h 976639"/>
                        <a:gd name="connsiteX33" fmla="*/ 543770 w 982797"/>
                        <a:gd name="connsiteY33" fmla="*/ 869854 h 976639"/>
                        <a:gd name="connsiteX34" fmla="*/ 501427 w 982797"/>
                        <a:gd name="connsiteY34" fmla="*/ 874303 h 976639"/>
                        <a:gd name="connsiteX35" fmla="*/ 494741 w 982797"/>
                        <a:gd name="connsiteY35" fmla="*/ 876528 h 976639"/>
                        <a:gd name="connsiteX36" fmla="*/ 450170 w 982797"/>
                        <a:gd name="connsiteY36" fmla="*/ 974414 h 976639"/>
                        <a:gd name="connsiteX37" fmla="*/ 445713 w 982797"/>
                        <a:gd name="connsiteY37" fmla="*/ 976639 h 976639"/>
                        <a:gd name="connsiteX38" fmla="*/ 356570 w 982797"/>
                        <a:gd name="connsiteY38" fmla="*/ 958842 h 976639"/>
                        <a:gd name="connsiteX39" fmla="*/ 352113 w 982797"/>
                        <a:gd name="connsiteY39" fmla="*/ 956617 h 976639"/>
                        <a:gd name="connsiteX40" fmla="*/ 347656 w 982797"/>
                        <a:gd name="connsiteY40" fmla="*/ 847607 h 976639"/>
                        <a:gd name="connsiteX41" fmla="*/ 340970 w 982797"/>
                        <a:gd name="connsiteY41" fmla="*/ 843158 h 976639"/>
                        <a:gd name="connsiteX42" fmla="*/ 305313 w 982797"/>
                        <a:gd name="connsiteY42" fmla="*/ 825360 h 976639"/>
                        <a:gd name="connsiteX43" fmla="*/ 296399 w 982797"/>
                        <a:gd name="connsiteY43" fmla="*/ 825360 h 976639"/>
                        <a:gd name="connsiteX44" fmla="*/ 211713 w 982797"/>
                        <a:gd name="connsiteY44" fmla="*/ 887652 h 976639"/>
                        <a:gd name="connsiteX45" fmla="*/ 205028 w 982797"/>
                        <a:gd name="connsiteY45" fmla="*/ 887652 h 976639"/>
                        <a:gd name="connsiteX46" fmla="*/ 138171 w 982797"/>
                        <a:gd name="connsiteY46" fmla="*/ 829810 h 976639"/>
                        <a:gd name="connsiteX47" fmla="*/ 135942 w 982797"/>
                        <a:gd name="connsiteY47" fmla="*/ 823135 h 976639"/>
                        <a:gd name="connsiteX48" fmla="*/ 182742 w 982797"/>
                        <a:gd name="connsiteY48" fmla="*/ 725249 h 976639"/>
                        <a:gd name="connsiteX49" fmla="*/ 182742 w 982797"/>
                        <a:gd name="connsiteY49" fmla="*/ 720800 h 976639"/>
                        <a:gd name="connsiteX50" fmla="*/ 160457 w 982797"/>
                        <a:gd name="connsiteY50" fmla="*/ 687429 h 976639"/>
                        <a:gd name="connsiteX51" fmla="*/ 153771 w 982797"/>
                        <a:gd name="connsiteY51" fmla="*/ 685205 h 976639"/>
                        <a:gd name="connsiteX52" fmla="*/ 49028 w 982797"/>
                        <a:gd name="connsiteY52" fmla="*/ 696328 h 976639"/>
                        <a:gd name="connsiteX53" fmla="*/ 42343 w 982797"/>
                        <a:gd name="connsiteY53" fmla="*/ 691879 h 976639"/>
                        <a:gd name="connsiteX54" fmla="*/ 11143 w 982797"/>
                        <a:gd name="connsiteY54" fmla="*/ 609565 h 976639"/>
                        <a:gd name="connsiteX55" fmla="*/ 15600 w 982797"/>
                        <a:gd name="connsiteY55" fmla="*/ 602891 h 976639"/>
                        <a:gd name="connsiteX56" fmla="*/ 104742 w 982797"/>
                        <a:gd name="connsiteY56" fmla="*/ 542824 h 976639"/>
                        <a:gd name="connsiteX57" fmla="*/ 106971 w 982797"/>
                        <a:gd name="connsiteY57" fmla="*/ 536150 h 976639"/>
                        <a:gd name="connsiteX58" fmla="*/ 104742 w 982797"/>
                        <a:gd name="connsiteY58" fmla="*/ 496106 h 976639"/>
                        <a:gd name="connsiteX59" fmla="*/ 102514 w 982797"/>
                        <a:gd name="connsiteY59" fmla="*/ 489432 h 976639"/>
                        <a:gd name="connsiteX60" fmla="*/ 4457 w 982797"/>
                        <a:gd name="connsiteY60" fmla="*/ 444938 h 976639"/>
                        <a:gd name="connsiteX61" fmla="*/ 0 w 982797"/>
                        <a:gd name="connsiteY61" fmla="*/ 440489 h 976639"/>
                        <a:gd name="connsiteX62" fmla="*/ 15600 w 982797"/>
                        <a:gd name="connsiteY62" fmla="*/ 353726 h 976639"/>
                        <a:gd name="connsiteX63" fmla="*/ 20057 w 982797"/>
                        <a:gd name="connsiteY63" fmla="*/ 351501 h 976639"/>
                        <a:gd name="connsiteX64" fmla="*/ 129257 w 982797"/>
                        <a:gd name="connsiteY64" fmla="*/ 342602 h 976639"/>
                        <a:gd name="connsiteX65" fmla="*/ 135942 w 982797"/>
                        <a:gd name="connsiteY65" fmla="*/ 340377 h 976639"/>
                        <a:gd name="connsiteX66" fmla="*/ 151542 w 982797"/>
                        <a:gd name="connsiteY66" fmla="*/ 302558 h 976639"/>
                        <a:gd name="connsiteX67" fmla="*/ 151542 w 982797"/>
                        <a:gd name="connsiteY67" fmla="*/ 295884 h 976639"/>
                        <a:gd name="connsiteX68" fmla="*/ 91371 w 982797"/>
                        <a:gd name="connsiteY68" fmla="*/ 209121 h 976639"/>
                        <a:gd name="connsiteX69" fmla="*/ 91371 w 982797"/>
                        <a:gd name="connsiteY69" fmla="*/ 200222 h 976639"/>
                        <a:gd name="connsiteX70" fmla="*/ 147085 w 982797"/>
                        <a:gd name="connsiteY70" fmla="*/ 133481 h 976639"/>
                        <a:gd name="connsiteX71" fmla="*/ 153771 w 982797"/>
                        <a:gd name="connsiteY71" fmla="*/ 133481 h 976639"/>
                        <a:gd name="connsiteX72" fmla="*/ 249599 w 982797"/>
                        <a:gd name="connsiteY72" fmla="*/ 180200 h 976639"/>
                        <a:gd name="connsiteX73" fmla="*/ 256285 w 982797"/>
                        <a:gd name="connsiteY73" fmla="*/ 180200 h 976639"/>
                        <a:gd name="connsiteX74" fmla="*/ 289713 w 982797"/>
                        <a:gd name="connsiteY74" fmla="*/ 157953 h 976639"/>
                        <a:gd name="connsiteX75" fmla="*/ 283027 w 982797"/>
                        <a:gd name="connsiteY75" fmla="*/ 44493 h 976639"/>
                        <a:gd name="connsiteX76" fmla="*/ 369942 w 982797"/>
                        <a:gd name="connsiteY76" fmla="*/ 11123 h 976639"/>
                        <a:gd name="connsiteX77" fmla="*/ 439027 w 982797"/>
                        <a:gd name="connsiteY77" fmla="*/ 106785 h 976639"/>
                        <a:gd name="connsiteX78" fmla="*/ 481370 w 982797"/>
                        <a:gd name="connsiteY78" fmla="*/ 102335 h 976639"/>
                        <a:gd name="connsiteX79" fmla="*/ 532627 w 982797"/>
                        <a:gd name="connsiteY79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33197 w 982797"/>
                        <a:gd name="connsiteY23" fmla="*/ 791990 h 976639"/>
                        <a:gd name="connsiteX24" fmla="*/ 728740 w 982797"/>
                        <a:gd name="connsiteY24" fmla="*/ 791990 h 976639"/>
                        <a:gd name="connsiteX25" fmla="*/ 695312 w 982797"/>
                        <a:gd name="connsiteY25" fmla="*/ 814237 h 976639"/>
                        <a:gd name="connsiteX26" fmla="*/ 690855 w 982797"/>
                        <a:gd name="connsiteY26" fmla="*/ 823135 h 976639"/>
                        <a:gd name="connsiteX27" fmla="*/ 701998 w 982797"/>
                        <a:gd name="connsiteY27" fmla="*/ 929921 h 976639"/>
                        <a:gd name="connsiteX28" fmla="*/ 697540 w 982797"/>
                        <a:gd name="connsiteY28" fmla="*/ 934370 h 976639"/>
                        <a:gd name="connsiteX29" fmla="*/ 612855 w 982797"/>
                        <a:gd name="connsiteY29" fmla="*/ 963291 h 976639"/>
                        <a:gd name="connsiteX30" fmla="*/ 608398 w 982797"/>
                        <a:gd name="connsiteY30" fmla="*/ 963291 h 976639"/>
                        <a:gd name="connsiteX31" fmla="*/ 548227 w 982797"/>
                        <a:gd name="connsiteY31" fmla="*/ 874303 h 976639"/>
                        <a:gd name="connsiteX32" fmla="*/ 543770 w 982797"/>
                        <a:gd name="connsiteY32" fmla="*/ 869854 h 976639"/>
                        <a:gd name="connsiteX33" fmla="*/ 501427 w 982797"/>
                        <a:gd name="connsiteY33" fmla="*/ 874303 h 976639"/>
                        <a:gd name="connsiteX34" fmla="*/ 494741 w 982797"/>
                        <a:gd name="connsiteY34" fmla="*/ 876528 h 976639"/>
                        <a:gd name="connsiteX35" fmla="*/ 450170 w 982797"/>
                        <a:gd name="connsiteY35" fmla="*/ 974414 h 976639"/>
                        <a:gd name="connsiteX36" fmla="*/ 445713 w 982797"/>
                        <a:gd name="connsiteY36" fmla="*/ 976639 h 976639"/>
                        <a:gd name="connsiteX37" fmla="*/ 356570 w 982797"/>
                        <a:gd name="connsiteY37" fmla="*/ 958842 h 976639"/>
                        <a:gd name="connsiteX38" fmla="*/ 352113 w 982797"/>
                        <a:gd name="connsiteY38" fmla="*/ 956617 h 976639"/>
                        <a:gd name="connsiteX39" fmla="*/ 347656 w 982797"/>
                        <a:gd name="connsiteY39" fmla="*/ 847607 h 976639"/>
                        <a:gd name="connsiteX40" fmla="*/ 340970 w 982797"/>
                        <a:gd name="connsiteY40" fmla="*/ 843158 h 976639"/>
                        <a:gd name="connsiteX41" fmla="*/ 305313 w 982797"/>
                        <a:gd name="connsiteY41" fmla="*/ 825360 h 976639"/>
                        <a:gd name="connsiteX42" fmla="*/ 296399 w 982797"/>
                        <a:gd name="connsiteY42" fmla="*/ 825360 h 976639"/>
                        <a:gd name="connsiteX43" fmla="*/ 211713 w 982797"/>
                        <a:gd name="connsiteY43" fmla="*/ 887652 h 976639"/>
                        <a:gd name="connsiteX44" fmla="*/ 205028 w 982797"/>
                        <a:gd name="connsiteY44" fmla="*/ 887652 h 976639"/>
                        <a:gd name="connsiteX45" fmla="*/ 138171 w 982797"/>
                        <a:gd name="connsiteY45" fmla="*/ 829810 h 976639"/>
                        <a:gd name="connsiteX46" fmla="*/ 135942 w 982797"/>
                        <a:gd name="connsiteY46" fmla="*/ 823135 h 976639"/>
                        <a:gd name="connsiteX47" fmla="*/ 182742 w 982797"/>
                        <a:gd name="connsiteY47" fmla="*/ 725249 h 976639"/>
                        <a:gd name="connsiteX48" fmla="*/ 182742 w 982797"/>
                        <a:gd name="connsiteY48" fmla="*/ 720800 h 976639"/>
                        <a:gd name="connsiteX49" fmla="*/ 160457 w 982797"/>
                        <a:gd name="connsiteY49" fmla="*/ 687429 h 976639"/>
                        <a:gd name="connsiteX50" fmla="*/ 153771 w 982797"/>
                        <a:gd name="connsiteY50" fmla="*/ 685205 h 976639"/>
                        <a:gd name="connsiteX51" fmla="*/ 49028 w 982797"/>
                        <a:gd name="connsiteY51" fmla="*/ 696328 h 976639"/>
                        <a:gd name="connsiteX52" fmla="*/ 42343 w 982797"/>
                        <a:gd name="connsiteY52" fmla="*/ 691879 h 976639"/>
                        <a:gd name="connsiteX53" fmla="*/ 11143 w 982797"/>
                        <a:gd name="connsiteY53" fmla="*/ 609565 h 976639"/>
                        <a:gd name="connsiteX54" fmla="*/ 15600 w 982797"/>
                        <a:gd name="connsiteY54" fmla="*/ 602891 h 976639"/>
                        <a:gd name="connsiteX55" fmla="*/ 104742 w 982797"/>
                        <a:gd name="connsiteY55" fmla="*/ 542824 h 976639"/>
                        <a:gd name="connsiteX56" fmla="*/ 106971 w 982797"/>
                        <a:gd name="connsiteY56" fmla="*/ 536150 h 976639"/>
                        <a:gd name="connsiteX57" fmla="*/ 104742 w 982797"/>
                        <a:gd name="connsiteY57" fmla="*/ 496106 h 976639"/>
                        <a:gd name="connsiteX58" fmla="*/ 102514 w 982797"/>
                        <a:gd name="connsiteY58" fmla="*/ 489432 h 976639"/>
                        <a:gd name="connsiteX59" fmla="*/ 4457 w 982797"/>
                        <a:gd name="connsiteY59" fmla="*/ 444938 h 976639"/>
                        <a:gd name="connsiteX60" fmla="*/ 0 w 982797"/>
                        <a:gd name="connsiteY60" fmla="*/ 440489 h 976639"/>
                        <a:gd name="connsiteX61" fmla="*/ 15600 w 982797"/>
                        <a:gd name="connsiteY61" fmla="*/ 353726 h 976639"/>
                        <a:gd name="connsiteX62" fmla="*/ 20057 w 982797"/>
                        <a:gd name="connsiteY62" fmla="*/ 351501 h 976639"/>
                        <a:gd name="connsiteX63" fmla="*/ 129257 w 982797"/>
                        <a:gd name="connsiteY63" fmla="*/ 342602 h 976639"/>
                        <a:gd name="connsiteX64" fmla="*/ 135942 w 982797"/>
                        <a:gd name="connsiteY64" fmla="*/ 340377 h 976639"/>
                        <a:gd name="connsiteX65" fmla="*/ 151542 w 982797"/>
                        <a:gd name="connsiteY65" fmla="*/ 302558 h 976639"/>
                        <a:gd name="connsiteX66" fmla="*/ 151542 w 982797"/>
                        <a:gd name="connsiteY66" fmla="*/ 295884 h 976639"/>
                        <a:gd name="connsiteX67" fmla="*/ 91371 w 982797"/>
                        <a:gd name="connsiteY67" fmla="*/ 209121 h 976639"/>
                        <a:gd name="connsiteX68" fmla="*/ 91371 w 982797"/>
                        <a:gd name="connsiteY68" fmla="*/ 200222 h 976639"/>
                        <a:gd name="connsiteX69" fmla="*/ 147085 w 982797"/>
                        <a:gd name="connsiteY69" fmla="*/ 133481 h 976639"/>
                        <a:gd name="connsiteX70" fmla="*/ 153771 w 982797"/>
                        <a:gd name="connsiteY70" fmla="*/ 133481 h 976639"/>
                        <a:gd name="connsiteX71" fmla="*/ 249599 w 982797"/>
                        <a:gd name="connsiteY71" fmla="*/ 180200 h 976639"/>
                        <a:gd name="connsiteX72" fmla="*/ 256285 w 982797"/>
                        <a:gd name="connsiteY72" fmla="*/ 180200 h 976639"/>
                        <a:gd name="connsiteX73" fmla="*/ 289713 w 982797"/>
                        <a:gd name="connsiteY73" fmla="*/ 157953 h 976639"/>
                        <a:gd name="connsiteX74" fmla="*/ 283027 w 982797"/>
                        <a:gd name="connsiteY74" fmla="*/ 44493 h 976639"/>
                        <a:gd name="connsiteX75" fmla="*/ 369942 w 982797"/>
                        <a:gd name="connsiteY75" fmla="*/ 11123 h 976639"/>
                        <a:gd name="connsiteX76" fmla="*/ 439027 w 982797"/>
                        <a:gd name="connsiteY76" fmla="*/ 106785 h 976639"/>
                        <a:gd name="connsiteX77" fmla="*/ 481370 w 982797"/>
                        <a:gd name="connsiteY77" fmla="*/ 102335 h 976639"/>
                        <a:gd name="connsiteX78" fmla="*/ 532627 w 982797"/>
                        <a:gd name="connsiteY78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28740 w 982797"/>
                        <a:gd name="connsiteY23" fmla="*/ 791990 h 976639"/>
                        <a:gd name="connsiteX24" fmla="*/ 695312 w 982797"/>
                        <a:gd name="connsiteY24" fmla="*/ 814237 h 976639"/>
                        <a:gd name="connsiteX25" fmla="*/ 690855 w 982797"/>
                        <a:gd name="connsiteY25" fmla="*/ 823135 h 976639"/>
                        <a:gd name="connsiteX26" fmla="*/ 701998 w 982797"/>
                        <a:gd name="connsiteY26" fmla="*/ 929921 h 976639"/>
                        <a:gd name="connsiteX27" fmla="*/ 697540 w 982797"/>
                        <a:gd name="connsiteY27" fmla="*/ 934370 h 976639"/>
                        <a:gd name="connsiteX28" fmla="*/ 612855 w 982797"/>
                        <a:gd name="connsiteY28" fmla="*/ 963291 h 976639"/>
                        <a:gd name="connsiteX29" fmla="*/ 608398 w 982797"/>
                        <a:gd name="connsiteY29" fmla="*/ 963291 h 976639"/>
                        <a:gd name="connsiteX30" fmla="*/ 548227 w 982797"/>
                        <a:gd name="connsiteY30" fmla="*/ 874303 h 976639"/>
                        <a:gd name="connsiteX31" fmla="*/ 543770 w 982797"/>
                        <a:gd name="connsiteY31" fmla="*/ 869854 h 976639"/>
                        <a:gd name="connsiteX32" fmla="*/ 501427 w 982797"/>
                        <a:gd name="connsiteY32" fmla="*/ 874303 h 976639"/>
                        <a:gd name="connsiteX33" fmla="*/ 494741 w 982797"/>
                        <a:gd name="connsiteY33" fmla="*/ 876528 h 976639"/>
                        <a:gd name="connsiteX34" fmla="*/ 450170 w 982797"/>
                        <a:gd name="connsiteY34" fmla="*/ 974414 h 976639"/>
                        <a:gd name="connsiteX35" fmla="*/ 445713 w 982797"/>
                        <a:gd name="connsiteY35" fmla="*/ 976639 h 976639"/>
                        <a:gd name="connsiteX36" fmla="*/ 356570 w 982797"/>
                        <a:gd name="connsiteY36" fmla="*/ 958842 h 976639"/>
                        <a:gd name="connsiteX37" fmla="*/ 352113 w 982797"/>
                        <a:gd name="connsiteY37" fmla="*/ 956617 h 976639"/>
                        <a:gd name="connsiteX38" fmla="*/ 347656 w 982797"/>
                        <a:gd name="connsiteY38" fmla="*/ 847607 h 976639"/>
                        <a:gd name="connsiteX39" fmla="*/ 340970 w 982797"/>
                        <a:gd name="connsiteY39" fmla="*/ 843158 h 976639"/>
                        <a:gd name="connsiteX40" fmla="*/ 305313 w 982797"/>
                        <a:gd name="connsiteY40" fmla="*/ 825360 h 976639"/>
                        <a:gd name="connsiteX41" fmla="*/ 296399 w 982797"/>
                        <a:gd name="connsiteY41" fmla="*/ 825360 h 976639"/>
                        <a:gd name="connsiteX42" fmla="*/ 211713 w 982797"/>
                        <a:gd name="connsiteY42" fmla="*/ 887652 h 976639"/>
                        <a:gd name="connsiteX43" fmla="*/ 205028 w 982797"/>
                        <a:gd name="connsiteY43" fmla="*/ 887652 h 976639"/>
                        <a:gd name="connsiteX44" fmla="*/ 138171 w 982797"/>
                        <a:gd name="connsiteY44" fmla="*/ 829810 h 976639"/>
                        <a:gd name="connsiteX45" fmla="*/ 135942 w 982797"/>
                        <a:gd name="connsiteY45" fmla="*/ 823135 h 976639"/>
                        <a:gd name="connsiteX46" fmla="*/ 182742 w 982797"/>
                        <a:gd name="connsiteY46" fmla="*/ 725249 h 976639"/>
                        <a:gd name="connsiteX47" fmla="*/ 182742 w 982797"/>
                        <a:gd name="connsiteY47" fmla="*/ 720800 h 976639"/>
                        <a:gd name="connsiteX48" fmla="*/ 160457 w 982797"/>
                        <a:gd name="connsiteY48" fmla="*/ 687429 h 976639"/>
                        <a:gd name="connsiteX49" fmla="*/ 153771 w 982797"/>
                        <a:gd name="connsiteY49" fmla="*/ 685205 h 976639"/>
                        <a:gd name="connsiteX50" fmla="*/ 49028 w 982797"/>
                        <a:gd name="connsiteY50" fmla="*/ 696328 h 976639"/>
                        <a:gd name="connsiteX51" fmla="*/ 42343 w 982797"/>
                        <a:gd name="connsiteY51" fmla="*/ 691879 h 976639"/>
                        <a:gd name="connsiteX52" fmla="*/ 11143 w 982797"/>
                        <a:gd name="connsiteY52" fmla="*/ 609565 h 976639"/>
                        <a:gd name="connsiteX53" fmla="*/ 15600 w 982797"/>
                        <a:gd name="connsiteY53" fmla="*/ 602891 h 976639"/>
                        <a:gd name="connsiteX54" fmla="*/ 104742 w 982797"/>
                        <a:gd name="connsiteY54" fmla="*/ 542824 h 976639"/>
                        <a:gd name="connsiteX55" fmla="*/ 106971 w 982797"/>
                        <a:gd name="connsiteY55" fmla="*/ 536150 h 976639"/>
                        <a:gd name="connsiteX56" fmla="*/ 104742 w 982797"/>
                        <a:gd name="connsiteY56" fmla="*/ 496106 h 976639"/>
                        <a:gd name="connsiteX57" fmla="*/ 102514 w 982797"/>
                        <a:gd name="connsiteY57" fmla="*/ 489432 h 976639"/>
                        <a:gd name="connsiteX58" fmla="*/ 4457 w 982797"/>
                        <a:gd name="connsiteY58" fmla="*/ 444938 h 976639"/>
                        <a:gd name="connsiteX59" fmla="*/ 0 w 982797"/>
                        <a:gd name="connsiteY59" fmla="*/ 440489 h 976639"/>
                        <a:gd name="connsiteX60" fmla="*/ 15600 w 982797"/>
                        <a:gd name="connsiteY60" fmla="*/ 353726 h 976639"/>
                        <a:gd name="connsiteX61" fmla="*/ 20057 w 982797"/>
                        <a:gd name="connsiteY61" fmla="*/ 351501 h 976639"/>
                        <a:gd name="connsiteX62" fmla="*/ 129257 w 982797"/>
                        <a:gd name="connsiteY62" fmla="*/ 342602 h 976639"/>
                        <a:gd name="connsiteX63" fmla="*/ 135942 w 982797"/>
                        <a:gd name="connsiteY63" fmla="*/ 340377 h 976639"/>
                        <a:gd name="connsiteX64" fmla="*/ 151542 w 982797"/>
                        <a:gd name="connsiteY64" fmla="*/ 302558 h 976639"/>
                        <a:gd name="connsiteX65" fmla="*/ 151542 w 982797"/>
                        <a:gd name="connsiteY65" fmla="*/ 295884 h 976639"/>
                        <a:gd name="connsiteX66" fmla="*/ 91371 w 982797"/>
                        <a:gd name="connsiteY66" fmla="*/ 209121 h 976639"/>
                        <a:gd name="connsiteX67" fmla="*/ 91371 w 982797"/>
                        <a:gd name="connsiteY67" fmla="*/ 200222 h 976639"/>
                        <a:gd name="connsiteX68" fmla="*/ 147085 w 982797"/>
                        <a:gd name="connsiteY68" fmla="*/ 133481 h 976639"/>
                        <a:gd name="connsiteX69" fmla="*/ 153771 w 982797"/>
                        <a:gd name="connsiteY69" fmla="*/ 133481 h 976639"/>
                        <a:gd name="connsiteX70" fmla="*/ 249599 w 982797"/>
                        <a:gd name="connsiteY70" fmla="*/ 180200 h 976639"/>
                        <a:gd name="connsiteX71" fmla="*/ 256285 w 982797"/>
                        <a:gd name="connsiteY71" fmla="*/ 180200 h 976639"/>
                        <a:gd name="connsiteX72" fmla="*/ 289713 w 982797"/>
                        <a:gd name="connsiteY72" fmla="*/ 157953 h 976639"/>
                        <a:gd name="connsiteX73" fmla="*/ 283027 w 982797"/>
                        <a:gd name="connsiteY73" fmla="*/ 44493 h 976639"/>
                        <a:gd name="connsiteX74" fmla="*/ 369942 w 982797"/>
                        <a:gd name="connsiteY74" fmla="*/ 11123 h 976639"/>
                        <a:gd name="connsiteX75" fmla="*/ 439027 w 982797"/>
                        <a:gd name="connsiteY75" fmla="*/ 106785 h 976639"/>
                        <a:gd name="connsiteX76" fmla="*/ 481370 w 982797"/>
                        <a:gd name="connsiteY76" fmla="*/ 102335 h 976639"/>
                        <a:gd name="connsiteX77" fmla="*/ 532627 w 982797"/>
                        <a:gd name="connsiteY77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28740 w 982797"/>
                        <a:gd name="connsiteY23" fmla="*/ 791990 h 976639"/>
                        <a:gd name="connsiteX24" fmla="*/ 690855 w 982797"/>
                        <a:gd name="connsiteY24" fmla="*/ 823135 h 976639"/>
                        <a:gd name="connsiteX25" fmla="*/ 701998 w 982797"/>
                        <a:gd name="connsiteY25" fmla="*/ 929921 h 976639"/>
                        <a:gd name="connsiteX26" fmla="*/ 697540 w 982797"/>
                        <a:gd name="connsiteY26" fmla="*/ 934370 h 976639"/>
                        <a:gd name="connsiteX27" fmla="*/ 612855 w 982797"/>
                        <a:gd name="connsiteY27" fmla="*/ 963291 h 976639"/>
                        <a:gd name="connsiteX28" fmla="*/ 608398 w 982797"/>
                        <a:gd name="connsiteY28" fmla="*/ 963291 h 976639"/>
                        <a:gd name="connsiteX29" fmla="*/ 548227 w 982797"/>
                        <a:gd name="connsiteY29" fmla="*/ 874303 h 976639"/>
                        <a:gd name="connsiteX30" fmla="*/ 543770 w 982797"/>
                        <a:gd name="connsiteY30" fmla="*/ 869854 h 976639"/>
                        <a:gd name="connsiteX31" fmla="*/ 501427 w 982797"/>
                        <a:gd name="connsiteY31" fmla="*/ 874303 h 976639"/>
                        <a:gd name="connsiteX32" fmla="*/ 494741 w 982797"/>
                        <a:gd name="connsiteY32" fmla="*/ 876528 h 976639"/>
                        <a:gd name="connsiteX33" fmla="*/ 450170 w 982797"/>
                        <a:gd name="connsiteY33" fmla="*/ 974414 h 976639"/>
                        <a:gd name="connsiteX34" fmla="*/ 445713 w 982797"/>
                        <a:gd name="connsiteY34" fmla="*/ 976639 h 976639"/>
                        <a:gd name="connsiteX35" fmla="*/ 356570 w 982797"/>
                        <a:gd name="connsiteY35" fmla="*/ 958842 h 976639"/>
                        <a:gd name="connsiteX36" fmla="*/ 352113 w 982797"/>
                        <a:gd name="connsiteY36" fmla="*/ 956617 h 976639"/>
                        <a:gd name="connsiteX37" fmla="*/ 347656 w 982797"/>
                        <a:gd name="connsiteY37" fmla="*/ 847607 h 976639"/>
                        <a:gd name="connsiteX38" fmla="*/ 340970 w 982797"/>
                        <a:gd name="connsiteY38" fmla="*/ 843158 h 976639"/>
                        <a:gd name="connsiteX39" fmla="*/ 305313 w 982797"/>
                        <a:gd name="connsiteY39" fmla="*/ 825360 h 976639"/>
                        <a:gd name="connsiteX40" fmla="*/ 296399 w 982797"/>
                        <a:gd name="connsiteY40" fmla="*/ 825360 h 976639"/>
                        <a:gd name="connsiteX41" fmla="*/ 211713 w 982797"/>
                        <a:gd name="connsiteY41" fmla="*/ 887652 h 976639"/>
                        <a:gd name="connsiteX42" fmla="*/ 205028 w 982797"/>
                        <a:gd name="connsiteY42" fmla="*/ 887652 h 976639"/>
                        <a:gd name="connsiteX43" fmla="*/ 138171 w 982797"/>
                        <a:gd name="connsiteY43" fmla="*/ 829810 h 976639"/>
                        <a:gd name="connsiteX44" fmla="*/ 135942 w 982797"/>
                        <a:gd name="connsiteY44" fmla="*/ 823135 h 976639"/>
                        <a:gd name="connsiteX45" fmla="*/ 182742 w 982797"/>
                        <a:gd name="connsiteY45" fmla="*/ 725249 h 976639"/>
                        <a:gd name="connsiteX46" fmla="*/ 182742 w 982797"/>
                        <a:gd name="connsiteY46" fmla="*/ 720800 h 976639"/>
                        <a:gd name="connsiteX47" fmla="*/ 160457 w 982797"/>
                        <a:gd name="connsiteY47" fmla="*/ 687429 h 976639"/>
                        <a:gd name="connsiteX48" fmla="*/ 153771 w 982797"/>
                        <a:gd name="connsiteY48" fmla="*/ 685205 h 976639"/>
                        <a:gd name="connsiteX49" fmla="*/ 49028 w 982797"/>
                        <a:gd name="connsiteY49" fmla="*/ 696328 h 976639"/>
                        <a:gd name="connsiteX50" fmla="*/ 42343 w 982797"/>
                        <a:gd name="connsiteY50" fmla="*/ 691879 h 976639"/>
                        <a:gd name="connsiteX51" fmla="*/ 11143 w 982797"/>
                        <a:gd name="connsiteY51" fmla="*/ 609565 h 976639"/>
                        <a:gd name="connsiteX52" fmla="*/ 15600 w 982797"/>
                        <a:gd name="connsiteY52" fmla="*/ 602891 h 976639"/>
                        <a:gd name="connsiteX53" fmla="*/ 104742 w 982797"/>
                        <a:gd name="connsiteY53" fmla="*/ 542824 h 976639"/>
                        <a:gd name="connsiteX54" fmla="*/ 106971 w 982797"/>
                        <a:gd name="connsiteY54" fmla="*/ 536150 h 976639"/>
                        <a:gd name="connsiteX55" fmla="*/ 104742 w 982797"/>
                        <a:gd name="connsiteY55" fmla="*/ 496106 h 976639"/>
                        <a:gd name="connsiteX56" fmla="*/ 102514 w 982797"/>
                        <a:gd name="connsiteY56" fmla="*/ 489432 h 976639"/>
                        <a:gd name="connsiteX57" fmla="*/ 4457 w 982797"/>
                        <a:gd name="connsiteY57" fmla="*/ 444938 h 976639"/>
                        <a:gd name="connsiteX58" fmla="*/ 0 w 982797"/>
                        <a:gd name="connsiteY58" fmla="*/ 440489 h 976639"/>
                        <a:gd name="connsiteX59" fmla="*/ 15600 w 982797"/>
                        <a:gd name="connsiteY59" fmla="*/ 353726 h 976639"/>
                        <a:gd name="connsiteX60" fmla="*/ 20057 w 982797"/>
                        <a:gd name="connsiteY60" fmla="*/ 351501 h 976639"/>
                        <a:gd name="connsiteX61" fmla="*/ 129257 w 982797"/>
                        <a:gd name="connsiteY61" fmla="*/ 342602 h 976639"/>
                        <a:gd name="connsiteX62" fmla="*/ 135942 w 982797"/>
                        <a:gd name="connsiteY62" fmla="*/ 340377 h 976639"/>
                        <a:gd name="connsiteX63" fmla="*/ 151542 w 982797"/>
                        <a:gd name="connsiteY63" fmla="*/ 302558 h 976639"/>
                        <a:gd name="connsiteX64" fmla="*/ 151542 w 982797"/>
                        <a:gd name="connsiteY64" fmla="*/ 295884 h 976639"/>
                        <a:gd name="connsiteX65" fmla="*/ 91371 w 982797"/>
                        <a:gd name="connsiteY65" fmla="*/ 209121 h 976639"/>
                        <a:gd name="connsiteX66" fmla="*/ 91371 w 982797"/>
                        <a:gd name="connsiteY66" fmla="*/ 200222 h 976639"/>
                        <a:gd name="connsiteX67" fmla="*/ 147085 w 982797"/>
                        <a:gd name="connsiteY67" fmla="*/ 133481 h 976639"/>
                        <a:gd name="connsiteX68" fmla="*/ 153771 w 982797"/>
                        <a:gd name="connsiteY68" fmla="*/ 133481 h 976639"/>
                        <a:gd name="connsiteX69" fmla="*/ 249599 w 982797"/>
                        <a:gd name="connsiteY69" fmla="*/ 180200 h 976639"/>
                        <a:gd name="connsiteX70" fmla="*/ 256285 w 982797"/>
                        <a:gd name="connsiteY70" fmla="*/ 180200 h 976639"/>
                        <a:gd name="connsiteX71" fmla="*/ 289713 w 982797"/>
                        <a:gd name="connsiteY71" fmla="*/ 157953 h 976639"/>
                        <a:gd name="connsiteX72" fmla="*/ 283027 w 982797"/>
                        <a:gd name="connsiteY72" fmla="*/ 44493 h 976639"/>
                        <a:gd name="connsiteX73" fmla="*/ 369942 w 982797"/>
                        <a:gd name="connsiteY73" fmla="*/ 11123 h 976639"/>
                        <a:gd name="connsiteX74" fmla="*/ 439027 w 982797"/>
                        <a:gd name="connsiteY74" fmla="*/ 106785 h 976639"/>
                        <a:gd name="connsiteX75" fmla="*/ 481370 w 982797"/>
                        <a:gd name="connsiteY75" fmla="*/ 102335 h 976639"/>
                        <a:gd name="connsiteX76" fmla="*/ 532627 w 982797"/>
                        <a:gd name="connsiteY76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28740 w 982797"/>
                        <a:gd name="connsiteY23" fmla="*/ 791990 h 976639"/>
                        <a:gd name="connsiteX24" fmla="*/ 690855 w 982797"/>
                        <a:gd name="connsiteY24" fmla="*/ 823135 h 976639"/>
                        <a:gd name="connsiteX25" fmla="*/ 701998 w 982797"/>
                        <a:gd name="connsiteY25" fmla="*/ 929921 h 976639"/>
                        <a:gd name="connsiteX26" fmla="*/ 612855 w 982797"/>
                        <a:gd name="connsiteY26" fmla="*/ 963291 h 976639"/>
                        <a:gd name="connsiteX27" fmla="*/ 608398 w 982797"/>
                        <a:gd name="connsiteY27" fmla="*/ 963291 h 976639"/>
                        <a:gd name="connsiteX28" fmla="*/ 548227 w 982797"/>
                        <a:gd name="connsiteY28" fmla="*/ 874303 h 976639"/>
                        <a:gd name="connsiteX29" fmla="*/ 543770 w 982797"/>
                        <a:gd name="connsiteY29" fmla="*/ 869854 h 976639"/>
                        <a:gd name="connsiteX30" fmla="*/ 501427 w 982797"/>
                        <a:gd name="connsiteY30" fmla="*/ 874303 h 976639"/>
                        <a:gd name="connsiteX31" fmla="*/ 494741 w 982797"/>
                        <a:gd name="connsiteY31" fmla="*/ 876528 h 976639"/>
                        <a:gd name="connsiteX32" fmla="*/ 450170 w 982797"/>
                        <a:gd name="connsiteY32" fmla="*/ 974414 h 976639"/>
                        <a:gd name="connsiteX33" fmla="*/ 445713 w 982797"/>
                        <a:gd name="connsiteY33" fmla="*/ 976639 h 976639"/>
                        <a:gd name="connsiteX34" fmla="*/ 356570 w 982797"/>
                        <a:gd name="connsiteY34" fmla="*/ 958842 h 976639"/>
                        <a:gd name="connsiteX35" fmla="*/ 352113 w 982797"/>
                        <a:gd name="connsiteY35" fmla="*/ 956617 h 976639"/>
                        <a:gd name="connsiteX36" fmla="*/ 347656 w 982797"/>
                        <a:gd name="connsiteY36" fmla="*/ 847607 h 976639"/>
                        <a:gd name="connsiteX37" fmla="*/ 340970 w 982797"/>
                        <a:gd name="connsiteY37" fmla="*/ 843158 h 976639"/>
                        <a:gd name="connsiteX38" fmla="*/ 305313 w 982797"/>
                        <a:gd name="connsiteY38" fmla="*/ 825360 h 976639"/>
                        <a:gd name="connsiteX39" fmla="*/ 296399 w 982797"/>
                        <a:gd name="connsiteY39" fmla="*/ 825360 h 976639"/>
                        <a:gd name="connsiteX40" fmla="*/ 211713 w 982797"/>
                        <a:gd name="connsiteY40" fmla="*/ 887652 h 976639"/>
                        <a:gd name="connsiteX41" fmla="*/ 205028 w 982797"/>
                        <a:gd name="connsiteY41" fmla="*/ 887652 h 976639"/>
                        <a:gd name="connsiteX42" fmla="*/ 138171 w 982797"/>
                        <a:gd name="connsiteY42" fmla="*/ 829810 h 976639"/>
                        <a:gd name="connsiteX43" fmla="*/ 135942 w 982797"/>
                        <a:gd name="connsiteY43" fmla="*/ 823135 h 976639"/>
                        <a:gd name="connsiteX44" fmla="*/ 182742 w 982797"/>
                        <a:gd name="connsiteY44" fmla="*/ 725249 h 976639"/>
                        <a:gd name="connsiteX45" fmla="*/ 182742 w 982797"/>
                        <a:gd name="connsiteY45" fmla="*/ 720800 h 976639"/>
                        <a:gd name="connsiteX46" fmla="*/ 160457 w 982797"/>
                        <a:gd name="connsiteY46" fmla="*/ 687429 h 976639"/>
                        <a:gd name="connsiteX47" fmla="*/ 153771 w 982797"/>
                        <a:gd name="connsiteY47" fmla="*/ 685205 h 976639"/>
                        <a:gd name="connsiteX48" fmla="*/ 49028 w 982797"/>
                        <a:gd name="connsiteY48" fmla="*/ 696328 h 976639"/>
                        <a:gd name="connsiteX49" fmla="*/ 42343 w 982797"/>
                        <a:gd name="connsiteY49" fmla="*/ 691879 h 976639"/>
                        <a:gd name="connsiteX50" fmla="*/ 11143 w 982797"/>
                        <a:gd name="connsiteY50" fmla="*/ 609565 h 976639"/>
                        <a:gd name="connsiteX51" fmla="*/ 15600 w 982797"/>
                        <a:gd name="connsiteY51" fmla="*/ 602891 h 976639"/>
                        <a:gd name="connsiteX52" fmla="*/ 104742 w 982797"/>
                        <a:gd name="connsiteY52" fmla="*/ 542824 h 976639"/>
                        <a:gd name="connsiteX53" fmla="*/ 106971 w 982797"/>
                        <a:gd name="connsiteY53" fmla="*/ 536150 h 976639"/>
                        <a:gd name="connsiteX54" fmla="*/ 104742 w 982797"/>
                        <a:gd name="connsiteY54" fmla="*/ 496106 h 976639"/>
                        <a:gd name="connsiteX55" fmla="*/ 102514 w 982797"/>
                        <a:gd name="connsiteY55" fmla="*/ 489432 h 976639"/>
                        <a:gd name="connsiteX56" fmla="*/ 4457 w 982797"/>
                        <a:gd name="connsiteY56" fmla="*/ 444938 h 976639"/>
                        <a:gd name="connsiteX57" fmla="*/ 0 w 982797"/>
                        <a:gd name="connsiteY57" fmla="*/ 440489 h 976639"/>
                        <a:gd name="connsiteX58" fmla="*/ 15600 w 982797"/>
                        <a:gd name="connsiteY58" fmla="*/ 353726 h 976639"/>
                        <a:gd name="connsiteX59" fmla="*/ 20057 w 982797"/>
                        <a:gd name="connsiteY59" fmla="*/ 351501 h 976639"/>
                        <a:gd name="connsiteX60" fmla="*/ 129257 w 982797"/>
                        <a:gd name="connsiteY60" fmla="*/ 342602 h 976639"/>
                        <a:gd name="connsiteX61" fmla="*/ 135942 w 982797"/>
                        <a:gd name="connsiteY61" fmla="*/ 340377 h 976639"/>
                        <a:gd name="connsiteX62" fmla="*/ 151542 w 982797"/>
                        <a:gd name="connsiteY62" fmla="*/ 302558 h 976639"/>
                        <a:gd name="connsiteX63" fmla="*/ 151542 w 982797"/>
                        <a:gd name="connsiteY63" fmla="*/ 295884 h 976639"/>
                        <a:gd name="connsiteX64" fmla="*/ 91371 w 982797"/>
                        <a:gd name="connsiteY64" fmla="*/ 209121 h 976639"/>
                        <a:gd name="connsiteX65" fmla="*/ 91371 w 982797"/>
                        <a:gd name="connsiteY65" fmla="*/ 200222 h 976639"/>
                        <a:gd name="connsiteX66" fmla="*/ 147085 w 982797"/>
                        <a:gd name="connsiteY66" fmla="*/ 133481 h 976639"/>
                        <a:gd name="connsiteX67" fmla="*/ 153771 w 982797"/>
                        <a:gd name="connsiteY67" fmla="*/ 133481 h 976639"/>
                        <a:gd name="connsiteX68" fmla="*/ 249599 w 982797"/>
                        <a:gd name="connsiteY68" fmla="*/ 180200 h 976639"/>
                        <a:gd name="connsiteX69" fmla="*/ 256285 w 982797"/>
                        <a:gd name="connsiteY69" fmla="*/ 180200 h 976639"/>
                        <a:gd name="connsiteX70" fmla="*/ 289713 w 982797"/>
                        <a:gd name="connsiteY70" fmla="*/ 157953 h 976639"/>
                        <a:gd name="connsiteX71" fmla="*/ 283027 w 982797"/>
                        <a:gd name="connsiteY71" fmla="*/ 44493 h 976639"/>
                        <a:gd name="connsiteX72" fmla="*/ 369942 w 982797"/>
                        <a:gd name="connsiteY72" fmla="*/ 11123 h 976639"/>
                        <a:gd name="connsiteX73" fmla="*/ 439027 w 982797"/>
                        <a:gd name="connsiteY73" fmla="*/ 106785 h 976639"/>
                        <a:gd name="connsiteX74" fmla="*/ 481370 w 982797"/>
                        <a:gd name="connsiteY74" fmla="*/ 102335 h 976639"/>
                        <a:gd name="connsiteX75" fmla="*/ 532627 w 982797"/>
                        <a:gd name="connsiteY75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28740 w 982797"/>
                        <a:gd name="connsiteY23" fmla="*/ 791990 h 976639"/>
                        <a:gd name="connsiteX24" fmla="*/ 690855 w 982797"/>
                        <a:gd name="connsiteY24" fmla="*/ 823135 h 976639"/>
                        <a:gd name="connsiteX25" fmla="*/ 701998 w 982797"/>
                        <a:gd name="connsiteY25" fmla="*/ 929921 h 976639"/>
                        <a:gd name="connsiteX26" fmla="*/ 608398 w 982797"/>
                        <a:gd name="connsiteY26" fmla="*/ 963291 h 976639"/>
                        <a:gd name="connsiteX27" fmla="*/ 548227 w 982797"/>
                        <a:gd name="connsiteY27" fmla="*/ 874303 h 976639"/>
                        <a:gd name="connsiteX28" fmla="*/ 543770 w 982797"/>
                        <a:gd name="connsiteY28" fmla="*/ 869854 h 976639"/>
                        <a:gd name="connsiteX29" fmla="*/ 501427 w 982797"/>
                        <a:gd name="connsiteY29" fmla="*/ 874303 h 976639"/>
                        <a:gd name="connsiteX30" fmla="*/ 494741 w 982797"/>
                        <a:gd name="connsiteY30" fmla="*/ 876528 h 976639"/>
                        <a:gd name="connsiteX31" fmla="*/ 450170 w 982797"/>
                        <a:gd name="connsiteY31" fmla="*/ 974414 h 976639"/>
                        <a:gd name="connsiteX32" fmla="*/ 445713 w 982797"/>
                        <a:gd name="connsiteY32" fmla="*/ 976639 h 976639"/>
                        <a:gd name="connsiteX33" fmla="*/ 356570 w 982797"/>
                        <a:gd name="connsiteY33" fmla="*/ 958842 h 976639"/>
                        <a:gd name="connsiteX34" fmla="*/ 352113 w 982797"/>
                        <a:gd name="connsiteY34" fmla="*/ 956617 h 976639"/>
                        <a:gd name="connsiteX35" fmla="*/ 347656 w 982797"/>
                        <a:gd name="connsiteY35" fmla="*/ 847607 h 976639"/>
                        <a:gd name="connsiteX36" fmla="*/ 340970 w 982797"/>
                        <a:gd name="connsiteY36" fmla="*/ 843158 h 976639"/>
                        <a:gd name="connsiteX37" fmla="*/ 305313 w 982797"/>
                        <a:gd name="connsiteY37" fmla="*/ 825360 h 976639"/>
                        <a:gd name="connsiteX38" fmla="*/ 296399 w 982797"/>
                        <a:gd name="connsiteY38" fmla="*/ 825360 h 976639"/>
                        <a:gd name="connsiteX39" fmla="*/ 211713 w 982797"/>
                        <a:gd name="connsiteY39" fmla="*/ 887652 h 976639"/>
                        <a:gd name="connsiteX40" fmla="*/ 205028 w 982797"/>
                        <a:gd name="connsiteY40" fmla="*/ 887652 h 976639"/>
                        <a:gd name="connsiteX41" fmla="*/ 138171 w 982797"/>
                        <a:gd name="connsiteY41" fmla="*/ 829810 h 976639"/>
                        <a:gd name="connsiteX42" fmla="*/ 135942 w 982797"/>
                        <a:gd name="connsiteY42" fmla="*/ 823135 h 976639"/>
                        <a:gd name="connsiteX43" fmla="*/ 182742 w 982797"/>
                        <a:gd name="connsiteY43" fmla="*/ 725249 h 976639"/>
                        <a:gd name="connsiteX44" fmla="*/ 182742 w 982797"/>
                        <a:gd name="connsiteY44" fmla="*/ 720800 h 976639"/>
                        <a:gd name="connsiteX45" fmla="*/ 160457 w 982797"/>
                        <a:gd name="connsiteY45" fmla="*/ 687429 h 976639"/>
                        <a:gd name="connsiteX46" fmla="*/ 153771 w 982797"/>
                        <a:gd name="connsiteY46" fmla="*/ 685205 h 976639"/>
                        <a:gd name="connsiteX47" fmla="*/ 49028 w 982797"/>
                        <a:gd name="connsiteY47" fmla="*/ 696328 h 976639"/>
                        <a:gd name="connsiteX48" fmla="*/ 42343 w 982797"/>
                        <a:gd name="connsiteY48" fmla="*/ 691879 h 976639"/>
                        <a:gd name="connsiteX49" fmla="*/ 11143 w 982797"/>
                        <a:gd name="connsiteY49" fmla="*/ 609565 h 976639"/>
                        <a:gd name="connsiteX50" fmla="*/ 15600 w 982797"/>
                        <a:gd name="connsiteY50" fmla="*/ 602891 h 976639"/>
                        <a:gd name="connsiteX51" fmla="*/ 104742 w 982797"/>
                        <a:gd name="connsiteY51" fmla="*/ 542824 h 976639"/>
                        <a:gd name="connsiteX52" fmla="*/ 106971 w 982797"/>
                        <a:gd name="connsiteY52" fmla="*/ 536150 h 976639"/>
                        <a:gd name="connsiteX53" fmla="*/ 104742 w 982797"/>
                        <a:gd name="connsiteY53" fmla="*/ 496106 h 976639"/>
                        <a:gd name="connsiteX54" fmla="*/ 102514 w 982797"/>
                        <a:gd name="connsiteY54" fmla="*/ 489432 h 976639"/>
                        <a:gd name="connsiteX55" fmla="*/ 4457 w 982797"/>
                        <a:gd name="connsiteY55" fmla="*/ 444938 h 976639"/>
                        <a:gd name="connsiteX56" fmla="*/ 0 w 982797"/>
                        <a:gd name="connsiteY56" fmla="*/ 440489 h 976639"/>
                        <a:gd name="connsiteX57" fmla="*/ 15600 w 982797"/>
                        <a:gd name="connsiteY57" fmla="*/ 353726 h 976639"/>
                        <a:gd name="connsiteX58" fmla="*/ 20057 w 982797"/>
                        <a:gd name="connsiteY58" fmla="*/ 351501 h 976639"/>
                        <a:gd name="connsiteX59" fmla="*/ 129257 w 982797"/>
                        <a:gd name="connsiteY59" fmla="*/ 342602 h 976639"/>
                        <a:gd name="connsiteX60" fmla="*/ 135942 w 982797"/>
                        <a:gd name="connsiteY60" fmla="*/ 340377 h 976639"/>
                        <a:gd name="connsiteX61" fmla="*/ 151542 w 982797"/>
                        <a:gd name="connsiteY61" fmla="*/ 302558 h 976639"/>
                        <a:gd name="connsiteX62" fmla="*/ 151542 w 982797"/>
                        <a:gd name="connsiteY62" fmla="*/ 295884 h 976639"/>
                        <a:gd name="connsiteX63" fmla="*/ 91371 w 982797"/>
                        <a:gd name="connsiteY63" fmla="*/ 209121 h 976639"/>
                        <a:gd name="connsiteX64" fmla="*/ 91371 w 982797"/>
                        <a:gd name="connsiteY64" fmla="*/ 200222 h 976639"/>
                        <a:gd name="connsiteX65" fmla="*/ 147085 w 982797"/>
                        <a:gd name="connsiteY65" fmla="*/ 133481 h 976639"/>
                        <a:gd name="connsiteX66" fmla="*/ 153771 w 982797"/>
                        <a:gd name="connsiteY66" fmla="*/ 133481 h 976639"/>
                        <a:gd name="connsiteX67" fmla="*/ 249599 w 982797"/>
                        <a:gd name="connsiteY67" fmla="*/ 180200 h 976639"/>
                        <a:gd name="connsiteX68" fmla="*/ 256285 w 982797"/>
                        <a:gd name="connsiteY68" fmla="*/ 180200 h 976639"/>
                        <a:gd name="connsiteX69" fmla="*/ 289713 w 982797"/>
                        <a:gd name="connsiteY69" fmla="*/ 157953 h 976639"/>
                        <a:gd name="connsiteX70" fmla="*/ 283027 w 982797"/>
                        <a:gd name="connsiteY70" fmla="*/ 44493 h 976639"/>
                        <a:gd name="connsiteX71" fmla="*/ 369942 w 982797"/>
                        <a:gd name="connsiteY71" fmla="*/ 11123 h 976639"/>
                        <a:gd name="connsiteX72" fmla="*/ 439027 w 982797"/>
                        <a:gd name="connsiteY72" fmla="*/ 106785 h 976639"/>
                        <a:gd name="connsiteX73" fmla="*/ 481370 w 982797"/>
                        <a:gd name="connsiteY73" fmla="*/ 102335 h 976639"/>
                        <a:gd name="connsiteX74" fmla="*/ 532627 w 982797"/>
                        <a:gd name="connsiteY74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28740 w 982797"/>
                        <a:gd name="connsiteY23" fmla="*/ 791990 h 976639"/>
                        <a:gd name="connsiteX24" fmla="*/ 690855 w 982797"/>
                        <a:gd name="connsiteY24" fmla="*/ 823135 h 976639"/>
                        <a:gd name="connsiteX25" fmla="*/ 701998 w 982797"/>
                        <a:gd name="connsiteY25" fmla="*/ 929921 h 976639"/>
                        <a:gd name="connsiteX26" fmla="*/ 608398 w 982797"/>
                        <a:gd name="connsiteY26" fmla="*/ 963291 h 976639"/>
                        <a:gd name="connsiteX27" fmla="*/ 548227 w 982797"/>
                        <a:gd name="connsiteY27" fmla="*/ 874303 h 976639"/>
                        <a:gd name="connsiteX28" fmla="*/ 501427 w 982797"/>
                        <a:gd name="connsiteY28" fmla="*/ 874303 h 976639"/>
                        <a:gd name="connsiteX29" fmla="*/ 494741 w 982797"/>
                        <a:gd name="connsiteY29" fmla="*/ 876528 h 976639"/>
                        <a:gd name="connsiteX30" fmla="*/ 450170 w 982797"/>
                        <a:gd name="connsiteY30" fmla="*/ 974414 h 976639"/>
                        <a:gd name="connsiteX31" fmla="*/ 445713 w 982797"/>
                        <a:gd name="connsiteY31" fmla="*/ 976639 h 976639"/>
                        <a:gd name="connsiteX32" fmla="*/ 356570 w 982797"/>
                        <a:gd name="connsiteY32" fmla="*/ 958842 h 976639"/>
                        <a:gd name="connsiteX33" fmla="*/ 352113 w 982797"/>
                        <a:gd name="connsiteY33" fmla="*/ 956617 h 976639"/>
                        <a:gd name="connsiteX34" fmla="*/ 347656 w 982797"/>
                        <a:gd name="connsiteY34" fmla="*/ 847607 h 976639"/>
                        <a:gd name="connsiteX35" fmla="*/ 340970 w 982797"/>
                        <a:gd name="connsiteY35" fmla="*/ 843158 h 976639"/>
                        <a:gd name="connsiteX36" fmla="*/ 305313 w 982797"/>
                        <a:gd name="connsiteY36" fmla="*/ 825360 h 976639"/>
                        <a:gd name="connsiteX37" fmla="*/ 296399 w 982797"/>
                        <a:gd name="connsiteY37" fmla="*/ 825360 h 976639"/>
                        <a:gd name="connsiteX38" fmla="*/ 211713 w 982797"/>
                        <a:gd name="connsiteY38" fmla="*/ 887652 h 976639"/>
                        <a:gd name="connsiteX39" fmla="*/ 205028 w 982797"/>
                        <a:gd name="connsiteY39" fmla="*/ 887652 h 976639"/>
                        <a:gd name="connsiteX40" fmla="*/ 138171 w 982797"/>
                        <a:gd name="connsiteY40" fmla="*/ 829810 h 976639"/>
                        <a:gd name="connsiteX41" fmla="*/ 135942 w 982797"/>
                        <a:gd name="connsiteY41" fmla="*/ 823135 h 976639"/>
                        <a:gd name="connsiteX42" fmla="*/ 182742 w 982797"/>
                        <a:gd name="connsiteY42" fmla="*/ 725249 h 976639"/>
                        <a:gd name="connsiteX43" fmla="*/ 182742 w 982797"/>
                        <a:gd name="connsiteY43" fmla="*/ 720800 h 976639"/>
                        <a:gd name="connsiteX44" fmla="*/ 160457 w 982797"/>
                        <a:gd name="connsiteY44" fmla="*/ 687429 h 976639"/>
                        <a:gd name="connsiteX45" fmla="*/ 153771 w 982797"/>
                        <a:gd name="connsiteY45" fmla="*/ 685205 h 976639"/>
                        <a:gd name="connsiteX46" fmla="*/ 49028 w 982797"/>
                        <a:gd name="connsiteY46" fmla="*/ 696328 h 976639"/>
                        <a:gd name="connsiteX47" fmla="*/ 42343 w 982797"/>
                        <a:gd name="connsiteY47" fmla="*/ 691879 h 976639"/>
                        <a:gd name="connsiteX48" fmla="*/ 11143 w 982797"/>
                        <a:gd name="connsiteY48" fmla="*/ 609565 h 976639"/>
                        <a:gd name="connsiteX49" fmla="*/ 15600 w 982797"/>
                        <a:gd name="connsiteY49" fmla="*/ 602891 h 976639"/>
                        <a:gd name="connsiteX50" fmla="*/ 104742 w 982797"/>
                        <a:gd name="connsiteY50" fmla="*/ 542824 h 976639"/>
                        <a:gd name="connsiteX51" fmla="*/ 106971 w 982797"/>
                        <a:gd name="connsiteY51" fmla="*/ 536150 h 976639"/>
                        <a:gd name="connsiteX52" fmla="*/ 104742 w 982797"/>
                        <a:gd name="connsiteY52" fmla="*/ 496106 h 976639"/>
                        <a:gd name="connsiteX53" fmla="*/ 102514 w 982797"/>
                        <a:gd name="connsiteY53" fmla="*/ 489432 h 976639"/>
                        <a:gd name="connsiteX54" fmla="*/ 4457 w 982797"/>
                        <a:gd name="connsiteY54" fmla="*/ 444938 h 976639"/>
                        <a:gd name="connsiteX55" fmla="*/ 0 w 982797"/>
                        <a:gd name="connsiteY55" fmla="*/ 440489 h 976639"/>
                        <a:gd name="connsiteX56" fmla="*/ 15600 w 982797"/>
                        <a:gd name="connsiteY56" fmla="*/ 353726 h 976639"/>
                        <a:gd name="connsiteX57" fmla="*/ 20057 w 982797"/>
                        <a:gd name="connsiteY57" fmla="*/ 351501 h 976639"/>
                        <a:gd name="connsiteX58" fmla="*/ 129257 w 982797"/>
                        <a:gd name="connsiteY58" fmla="*/ 342602 h 976639"/>
                        <a:gd name="connsiteX59" fmla="*/ 135942 w 982797"/>
                        <a:gd name="connsiteY59" fmla="*/ 340377 h 976639"/>
                        <a:gd name="connsiteX60" fmla="*/ 151542 w 982797"/>
                        <a:gd name="connsiteY60" fmla="*/ 302558 h 976639"/>
                        <a:gd name="connsiteX61" fmla="*/ 151542 w 982797"/>
                        <a:gd name="connsiteY61" fmla="*/ 295884 h 976639"/>
                        <a:gd name="connsiteX62" fmla="*/ 91371 w 982797"/>
                        <a:gd name="connsiteY62" fmla="*/ 209121 h 976639"/>
                        <a:gd name="connsiteX63" fmla="*/ 91371 w 982797"/>
                        <a:gd name="connsiteY63" fmla="*/ 200222 h 976639"/>
                        <a:gd name="connsiteX64" fmla="*/ 147085 w 982797"/>
                        <a:gd name="connsiteY64" fmla="*/ 133481 h 976639"/>
                        <a:gd name="connsiteX65" fmla="*/ 153771 w 982797"/>
                        <a:gd name="connsiteY65" fmla="*/ 133481 h 976639"/>
                        <a:gd name="connsiteX66" fmla="*/ 249599 w 982797"/>
                        <a:gd name="connsiteY66" fmla="*/ 180200 h 976639"/>
                        <a:gd name="connsiteX67" fmla="*/ 256285 w 982797"/>
                        <a:gd name="connsiteY67" fmla="*/ 180200 h 976639"/>
                        <a:gd name="connsiteX68" fmla="*/ 289713 w 982797"/>
                        <a:gd name="connsiteY68" fmla="*/ 157953 h 976639"/>
                        <a:gd name="connsiteX69" fmla="*/ 283027 w 982797"/>
                        <a:gd name="connsiteY69" fmla="*/ 44493 h 976639"/>
                        <a:gd name="connsiteX70" fmla="*/ 369942 w 982797"/>
                        <a:gd name="connsiteY70" fmla="*/ 11123 h 976639"/>
                        <a:gd name="connsiteX71" fmla="*/ 439027 w 982797"/>
                        <a:gd name="connsiteY71" fmla="*/ 106785 h 976639"/>
                        <a:gd name="connsiteX72" fmla="*/ 481370 w 982797"/>
                        <a:gd name="connsiteY72" fmla="*/ 102335 h 976639"/>
                        <a:gd name="connsiteX73" fmla="*/ 532627 w 982797"/>
                        <a:gd name="connsiteY73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28740 w 982797"/>
                        <a:gd name="connsiteY23" fmla="*/ 791990 h 976639"/>
                        <a:gd name="connsiteX24" fmla="*/ 690855 w 982797"/>
                        <a:gd name="connsiteY24" fmla="*/ 823135 h 976639"/>
                        <a:gd name="connsiteX25" fmla="*/ 701998 w 982797"/>
                        <a:gd name="connsiteY25" fmla="*/ 929921 h 976639"/>
                        <a:gd name="connsiteX26" fmla="*/ 608398 w 982797"/>
                        <a:gd name="connsiteY26" fmla="*/ 963291 h 976639"/>
                        <a:gd name="connsiteX27" fmla="*/ 548227 w 982797"/>
                        <a:gd name="connsiteY27" fmla="*/ 874303 h 976639"/>
                        <a:gd name="connsiteX28" fmla="*/ 494741 w 982797"/>
                        <a:gd name="connsiteY28" fmla="*/ 876528 h 976639"/>
                        <a:gd name="connsiteX29" fmla="*/ 450170 w 982797"/>
                        <a:gd name="connsiteY29" fmla="*/ 974414 h 976639"/>
                        <a:gd name="connsiteX30" fmla="*/ 445713 w 982797"/>
                        <a:gd name="connsiteY30" fmla="*/ 976639 h 976639"/>
                        <a:gd name="connsiteX31" fmla="*/ 356570 w 982797"/>
                        <a:gd name="connsiteY31" fmla="*/ 958842 h 976639"/>
                        <a:gd name="connsiteX32" fmla="*/ 352113 w 982797"/>
                        <a:gd name="connsiteY32" fmla="*/ 956617 h 976639"/>
                        <a:gd name="connsiteX33" fmla="*/ 347656 w 982797"/>
                        <a:gd name="connsiteY33" fmla="*/ 847607 h 976639"/>
                        <a:gd name="connsiteX34" fmla="*/ 340970 w 982797"/>
                        <a:gd name="connsiteY34" fmla="*/ 843158 h 976639"/>
                        <a:gd name="connsiteX35" fmla="*/ 305313 w 982797"/>
                        <a:gd name="connsiteY35" fmla="*/ 825360 h 976639"/>
                        <a:gd name="connsiteX36" fmla="*/ 296399 w 982797"/>
                        <a:gd name="connsiteY36" fmla="*/ 825360 h 976639"/>
                        <a:gd name="connsiteX37" fmla="*/ 211713 w 982797"/>
                        <a:gd name="connsiteY37" fmla="*/ 887652 h 976639"/>
                        <a:gd name="connsiteX38" fmla="*/ 205028 w 982797"/>
                        <a:gd name="connsiteY38" fmla="*/ 887652 h 976639"/>
                        <a:gd name="connsiteX39" fmla="*/ 138171 w 982797"/>
                        <a:gd name="connsiteY39" fmla="*/ 829810 h 976639"/>
                        <a:gd name="connsiteX40" fmla="*/ 135942 w 982797"/>
                        <a:gd name="connsiteY40" fmla="*/ 823135 h 976639"/>
                        <a:gd name="connsiteX41" fmla="*/ 182742 w 982797"/>
                        <a:gd name="connsiteY41" fmla="*/ 725249 h 976639"/>
                        <a:gd name="connsiteX42" fmla="*/ 182742 w 982797"/>
                        <a:gd name="connsiteY42" fmla="*/ 720800 h 976639"/>
                        <a:gd name="connsiteX43" fmla="*/ 160457 w 982797"/>
                        <a:gd name="connsiteY43" fmla="*/ 687429 h 976639"/>
                        <a:gd name="connsiteX44" fmla="*/ 153771 w 982797"/>
                        <a:gd name="connsiteY44" fmla="*/ 685205 h 976639"/>
                        <a:gd name="connsiteX45" fmla="*/ 49028 w 982797"/>
                        <a:gd name="connsiteY45" fmla="*/ 696328 h 976639"/>
                        <a:gd name="connsiteX46" fmla="*/ 42343 w 982797"/>
                        <a:gd name="connsiteY46" fmla="*/ 691879 h 976639"/>
                        <a:gd name="connsiteX47" fmla="*/ 11143 w 982797"/>
                        <a:gd name="connsiteY47" fmla="*/ 609565 h 976639"/>
                        <a:gd name="connsiteX48" fmla="*/ 15600 w 982797"/>
                        <a:gd name="connsiteY48" fmla="*/ 602891 h 976639"/>
                        <a:gd name="connsiteX49" fmla="*/ 104742 w 982797"/>
                        <a:gd name="connsiteY49" fmla="*/ 542824 h 976639"/>
                        <a:gd name="connsiteX50" fmla="*/ 106971 w 982797"/>
                        <a:gd name="connsiteY50" fmla="*/ 536150 h 976639"/>
                        <a:gd name="connsiteX51" fmla="*/ 104742 w 982797"/>
                        <a:gd name="connsiteY51" fmla="*/ 496106 h 976639"/>
                        <a:gd name="connsiteX52" fmla="*/ 102514 w 982797"/>
                        <a:gd name="connsiteY52" fmla="*/ 489432 h 976639"/>
                        <a:gd name="connsiteX53" fmla="*/ 4457 w 982797"/>
                        <a:gd name="connsiteY53" fmla="*/ 444938 h 976639"/>
                        <a:gd name="connsiteX54" fmla="*/ 0 w 982797"/>
                        <a:gd name="connsiteY54" fmla="*/ 440489 h 976639"/>
                        <a:gd name="connsiteX55" fmla="*/ 15600 w 982797"/>
                        <a:gd name="connsiteY55" fmla="*/ 353726 h 976639"/>
                        <a:gd name="connsiteX56" fmla="*/ 20057 w 982797"/>
                        <a:gd name="connsiteY56" fmla="*/ 351501 h 976639"/>
                        <a:gd name="connsiteX57" fmla="*/ 129257 w 982797"/>
                        <a:gd name="connsiteY57" fmla="*/ 342602 h 976639"/>
                        <a:gd name="connsiteX58" fmla="*/ 135942 w 982797"/>
                        <a:gd name="connsiteY58" fmla="*/ 340377 h 976639"/>
                        <a:gd name="connsiteX59" fmla="*/ 151542 w 982797"/>
                        <a:gd name="connsiteY59" fmla="*/ 302558 h 976639"/>
                        <a:gd name="connsiteX60" fmla="*/ 151542 w 982797"/>
                        <a:gd name="connsiteY60" fmla="*/ 295884 h 976639"/>
                        <a:gd name="connsiteX61" fmla="*/ 91371 w 982797"/>
                        <a:gd name="connsiteY61" fmla="*/ 209121 h 976639"/>
                        <a:gd name="connsiteX62" fmla="*/ 91371 w 982797"/>
                        <a:gd name="connsiteY62" fmla="*/ 200222 h 976639"/>
                        <a:gd name="connsiteX63" fmla="*/ 147085 w 982797"/>
                        <a:gd name="connsiteY63" fmla="*/ 133481 h 976639"/>
                        <a:gd name="connsiteX64" fmla="*/ 153771 w 982797"/>
                        <a:gd name="connsiteY64" fmla="*/ 133481 h 976639"/>
                        <a:gd name="connsiteX65" fmla="*/ 249599 w 982797"/>
                        <a:gd name="connsiteY65" fmla="*/ 180200 h 976639"/>
                        <a:gd name="connsiteX66" fmla="*/ 256285 w 982797"/>
                        <a:gd name="connsiteY66" fmla="*/ 180200 h 976639"/>
                        <a:gd name="connsiteX67" fmla="*/ 289713 w 982797"/>
                        <a:gd name="connsiteY67" fmla="*/ 157953 h 976639"/>
                        <a:gd name="connsiteX68" fmla="*/ 283027 w 982797"/>
                        <a:gd name="connsiteY68" fmla="*/ 44493 h 976639"/>
                        <a:gd name="connsiteX69" fmla="*/ 369942 w 982797"/>
                        <a:gd name="connsiteY69" fmla="*/ 11123 h 976639"/>
                        <a:gd name="connsiteX70" fmla="*/ 439027 w 982797"/>
                        <a:gd name="connsiteY70" fmla="*/ 106785 h 976639"/>
                        <a:gd name="connsiteX71" fmla="*/ 481370 w 982797"/>
                        <a:gd name="connsiteY71" fmla="*/ 102335 h 976639"/>
                        <a:gd name="connsiteX72" fmla="*/ 532627 w 982797"/>
                        <a:gd name="connsiteY72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28740 w 982797"/>
                        <a:gd name="connsiteY23" fmla="*/ 791990 h 976639"/>
                        <a:gd name="connsiteX24" fmla="*/ 690855 w 982797"/>
                        <a:gd name="connsiteY24" fmla="*/ 823135 h 976639"/>
                        <a:gd name="connsiteX25" fmla="*/ 701998 w 982797"/>
                        <a:gd name="connsiteY25" fmla="*/ 929921 h 976639"/>
                        <a:gd name="connsiteX26" fmla="*/ 608398 w 982797"/>
                        <a:gd name="connsiteY26" fmla="*/ 963291 h 976639"/>
                        <a:gd name="connsiteX27" fmla="*/ 549485 w 982797"/>
                        <a:gd name="connsiteY27" fmla="*/ 874303 h 976639"/>
                        <a:gd name="connsiteX28" fmla="*/ 494741 w 982797"/>
                        <a:gd name="connsiteY28" fmla="*/ 876528 h 976639"/>
                        <a:gd name="connsiteX29" fmla="*/ 450170 w 982797"/>
                        <a:gd name="connsiteY29" fmla="*/ 974414 h 976639"/>
                        <a:gd name="connsiteX30" fmla="*/ 445713 w 982797"/>
                        <a:gd name="connsiteY30" fmla="*/ 976639 h 976639"/>
                        <a:gd name="connsiteX31" fmla="*/ 356570 w 982797"/>
                        <a:gd name="connsiteY31" fmla="*/ 958842 h 976639"/>
                        <a:gd name="connsiteX32" fmla="*/ 352113 w 982797"/>
                        <a:gd name="connsiteY32" fmla="*/ 956617 h 976639"/>
                        <a:gd name="connsiteX33" fmla="*/ 347656 w 982797"/>
                        <a:gd name="connsiteY33" fmla="*/ 847607 h 976639"/>
                        <a:gd name="connsiteX34" fmla="*/ 340970 w 982797"/>
                        <a:gd name="connsiteY34" fmla="*/ 843158 h 976639"/>
                        <a:gd name="connsiteX35" fmla="*/ 305313 w 982797"/>
                        <a:gd name="connsiteY35" fmla="*/ 825360 h 976639"/>
                        <a:gd name="connsiteX36" fmla="*/ 296399 w 982797"/>
                        <a:gd name="connsiteY36" fmla="*/ 825360 h 976639"/>
                        <a:gd name="connsiteX37" fmla="*/ 211713 w 982797"/>
                        <a:gd name="connsiteY37" fmla="*/ 887652 h 976639"/>
                        <a:gd name="connsiteX38" fmla="*/ 205028 w 982797"/>
                        <a:gd name="connsiteY38" fmla="*/ 887652 h 976639"/>
                        <a:gd name="connsiteX39" fmla="*/ 138171 w 982797"/>
                        <a:gd name="connsiteY39" fmla="*/ 829810 h 976639"/>
                        <a:gd name="connsiteX40" fmla="*/ 135942 w 982797"/>
                        <a:gd name="connsiteY40" fmla="*/ 823135 h 976639"/>
                        <a:gd name="connsiteX41" fmla="*/ 182742 w 982797"/>
                        <a:gd name="connsiteY41" fmla="*/ 725249 h 976639"/>
                        <a:gd name="connsiteX42" fmla="*/ 182742 w 982797"/>
                        <a:gd name="connsiteY42" fmla="*/ 720800 h 976639"/>
                        <a:gd name="connsiteX43" fmla="*/ 160457 w 982797"/>
                        <a:gd name="connsiteY43" fmla="*/ 687429 h 976639"/>
                        <a:gd name="connsiteX44" fmla="*/ 153771 w 982797"/>
                        <a:gd name="connsiteY44" fmla="*/ 685205 h 976639"/>
                        <a:gd name="connsiteX45" fmla="*/ 49028 w 982797"/>
                        <a:gd name="connsiteY45" fmla="*/ 696328 h 976639"/>
                        <a:gd name="connsiteX46" fmla="*/ 42343 w 982797"/>
                        <a:gd name="connsiteY46" fmla="*/ 691879 h 976639"/>
                        <a:gd name="connsiteX47" fmla="*/ 11143 w 982797"/>
                        <a:gd name="connsiteY47" fmla="*/ 609565 h 976639"/>
                        <a:gd name="connsiteX48" fmla="*/ 15600 w 982797"/>
                        <a:gd name="connsiteY48" fmla="*/ 602891 h 976639"/>
                        <a:gd name="connsiteX49" fmla="*/ 104742 w 982797"/>
                        <a:gd name="connsiteY49" fmla="*/ 542824 h 976639"/>
                        <a:gd name="connsiteX50" fmla="*/ 106971 w 982797"/>
                        <a:gd name="connsiteY50" fmla="*/ 536150 h 976639"/>
                        <a:gd name="connsiteX51" fmla="*/ 104742 w 982797"/>
                        <a:gd name="connsiteY51" fmla="*/ 496106 h 976639"/>
                        <a:gd name="connsiteX52" fmla="*/ 102514 w 982797"/>
                        <a:gd name="connsiteY52" fmla="*/ 489432 h 976639"/>
                        <a:gd name="connsiteX53" fmla="*/ 4457 w 982797"/>
                        <a:gd name="connsiteY53" fmla="*/ 444938 h 976639"/>
                        <a:gd name="connsiteX54" fmla="*/ 0 w 982797"/>
                        <a:gd name="connsiteY54" fmla="*/ 440489 h 976639"/>
                        <a:gd name="connsiteX55" fmla="*/ 15600 w 982797"/>
                        <a:gd name="connsiteY55" fmla="*/ 353726 h 976639"/>
                        <a:gd name="connsiteX56" fmla="*/ 20057 w 982797"/>
                        <a:gd name="connsiteY56" fmla="*/ 351501 h 976639"/>
                        <a:gd name="connsiteX57" fmla="*/ 129257 w 982797"/>
                        <a:gd name="connsiteY57" fmla="*/ 342602 h 976639"/>
                        <a:gd name="connsiteX58" fmla="*/ 135942 w 982797"/>
                        <a:gd name="connsiteY58" fmla="*/ 340377 h 976639"/>
                        <a:gd name="connsiteX59" fmla="*/ 151542 w 982797"/>
                        <a:gd name="connsiteY59" fmla="*/ 302558 h 976639"/>
                        <a:gd name="connsiteX60" fmla="*/ 151542 w 982797"/>
                        <a:gd name="connsiteY60" fmla="*/ 295884 h 976639"/>
                        <a:gd name="connsiteX61" fmla="*/ 91371 w 982797"/>
                        <a:gd name="connsiteY61" fmla="*/ 209121 h 976639"/>
                        <a:gd name="connsiteX62" fmla="*/ 91371 w 982797"/>
                        <a:gd name="connsiteY62" fmla="*/ 200222 h 976639"/>
                        <a:gd name="connsiteX63" fmla="*/ 147085 w 982797"/>
                        <a:gd name="connsiteY63" fmla="*/ 133481 h 976639"/>
                        <a:gd name="connsiteX64" fmla="*/ 153771 w 982797"/>
                        <a:gd name="connsiteY64" fmla="*/ 133481 h 976639"/>
                        <a:gd name="connsiteX65" fmla="*/ 249599 w 982797"/>
                        <a:gd name="connsiteY65" fmla="*/ 180200 h 976639"/>
                        <a:gd name="connsiteX66" fmla="*/ 256285 w 982797"/>
                        <a:gd name="connsiteY66" fmla="*/ 180200 h 976639"/>
                        <a:gd name="connsiteX67" fmla="*/ 289713 w 982797"/>
                        <a:gd name="connsiteY67" fmla="*/ 157953 h 976639"/>
                        <a:gd name="connsiteX68" fmla="*/ 283027 w 982797"/>
                        <a:gd name="connsiteY68" fmla="*/ 44493 h 976639"/>
                        <a:gd name="connsiteX69" fmla="*/ 369942 w 982797"/>
                        <a:gd name="connsiteY69" fmla="*/ 11123 h 976639"/>
                        <a:gd name="connsiteX70" fmla="*/ 439027 w 982797"/>
                        <a:gd name="connsiteY70" fmla="*/ 106785 h 976639"/>
                        <a:gd name="connsiteX71" fmla="*/ 481370 w 982797"/>
                        <a:gd name="connsiteY71" fmla="*/ 102335 h 976639"/>
                        <a:gd name="connsiteX72" fmla="*/ 532627 w 982797"/>
                        <a:gd name="connsiteY72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28740 w 982797"/>
                        <a:gd name="connsiteY23" fmla="*/ 791990 h 976639"/>
                        <a:gd name="connsiteX24" fmla="*/ 690855 w 982797"/>
                        <a:gd name="connsiteY24" fmla="*/ 823135 h 976639"/>
                        <a:gd name="connsiteX25" fmla="*/ 701998 w 982797"/>
                        <a:gd name="connsiteY25" fmla="*/ 929921 h 976639"/>
                        <a:gd name="connsiteX26" fmla="*/ 608398 w 982797"/>
                        <a:gd name="connsiteY26" fmla="*/ 963291 h 976639"/>
                        <a:gd name="connsiteX27" fmla="*/ 550743 w 982797"/>
                        <a:gd name="connsiteY27" fmla="*/ 875561 h 976639"/>
                        <a:gd name="connsiteX28" fmla="*/ 494741 w 982797"/>
                        <a:gd name="connsiteY28" fmla="*/ 876528 h 976639"/>
                        <a:gd name="connsiteX29" fmla="*/ 450170 w 982797"/>
                        <a:gd name="connsiteY29" fmla="*/ 974414 h 976639"/>
                        <a:gd name="connsiteX30" fmla="*/ 445713 w 982797"/>
                        <a:gd name="connsiteY30" fmla="*/ 976639 h 976639"/>
                        <a:gd name="connsiteX31" fmla="*/ 356570 w 982797"/>
                        <a:gd name="connsiteY31" fmla="*/ 958842 h 976639"/>
                        <a:gd name="connsiteX32" fmla="*/ 352113 w 982797"/>
                        <a:gd name="connsiteY32" fmla="*/ 956617 h 976639"/>
                        <a:gd name="connsiteX33" fmla="*/ 347656 w 982797"/>
                        <a:gd name="connsiteY33" fmla="*/ 847607 h 976639"/>
                        <a:gd name="connsiteX34" fmla="*/ 340970 w 982797"/>
                        <a:gd name="connsiteY34" fmla="*/ 843158 h 976639"/>
                        <a:gd name="connsiteX35" fmla="*/ 305313 w 982797"/>
                        <a:gd name="connsiteY35" fmla="*/ 825360 h 976639"/>
                        <a:gd name="connsiteX36" fmla="*/ 296399 w 982797"/>
                        <a:gd name="connsiteY36" fmla="*/ 825360 h 976639"/>
                        <a:gd name="connsiteX37" fmla="*/ 211713 w 982797"/>
                        <a:gd name="connsiteY37" fmla="*/ 887652 h 976639"/>
                        <a:gd name="connsiteX38" fmla="*/ 205028 w 982797"/>
                        <a:gd name="connsiteY38" fmla="*/ 887652 h 976639"/>
                        <a:gd name="connsiteX39" fmla="*/ 138171 w 982797"/>
                        <a:gd name="connsiteY39" fmla="*/ 829810 h 976639"/>
                        <a:gd name="connsiteX40" fmla="*/ 135942 w 982797"/>
                        <a:gd name="connsiteY40" fmla="*/ 823135 h 976639"/>
                        <a:gd name="connsiteX41" fmla="*/ 182742 w 982797"/>
                        <a:gd name="connsiteY41" fmla="*/ 725249 h 976639"/>
                        <a:gd name="connsiteX42" fmla="*/ 182742 w 982797"/>
                        <a:gd name="connsiteY42" fmla="*/ 720800 h 976639"/>
                        <a:gd name="connsiteX43" fmla="*/ 160457 w 982797"/>
                        <a:gd name="connsiteY43" fmla="*/ 687429 h 976639"/>
                        <a:gd name="connsiteX44" fmla="*/ 153771 w 982797"/>
                        <a:gd name="connsiteY44" fmla="*/ 685205 h 976639"/>
                        <a:gd name="connsiteX45" fmla="*/ 49028 w 982797"/>
                        <a:gd name="connsiteY45" fmla="*/ 696328 h 976639"/>
                        <a:gd name="connsiteX46" fmla="*/ 42343 w 982797"/>
                        <a:gd name="connsiteY46" fmla="*/ 691879 h 976639"/>
                        <a:gd name="connsiteX47" fmla="*/ 11143 w 982797"/>
                        <a:gd name="connsiteY47" fmla="*/ 609565 h 976639"/>
                        <a:gd name="connsiteX48" fmla="*/ 15600 w 982797"/>
                        <a:gd name="connsiteY48" fmla="*/ 602891 h 976639"/>
                        <a:gd name="connsiteX49" fmla="*/ 104742 w 982797"/>
                        <a:gd name="connsiteY49" fmla="*/ 542824 h 976639"/>
                        <a:gd name="connsiteX50" fmla="*/ 106971 w 982797"/>
                        <a:gd name="connsiteY50" fmla="*/ 536150 h 976639"/>
                        <a:gd name="connsiteX51" fmla="*/ 104742 w 982797"/>
                        <a:gd name="connsiteY51" fmla="*/ 496106 h 976639"/>
                        <a:gd name="connsiteX52" fmla="*/ 102514 w 982797"/>
                        <a:gd name="connsiteY52" fmla="*/ 489432 h 976639"/>
                        <a:gd name="connsiteX53" fmla="*/ 4457 w 982797"/>
                        <a:gd name="connsiteY53" fmla="*/ 444938 h 976639"/>
                        <a:gd name="connsiteX54" fmla="*/ 0 w 982797"/>
                        <a:gd name="connsiteY54" fmla="*/ 440489 h 976639"/>
                        <a:gd name="connsiteX55" fmla="*/ 15600 w 982797"/>
                        <a:gd name="connsiteY55" fmla="*/ 353726 h 976639"/>
                        <a:gd name="connsiteX56" fmla="*/ 20057 w 982797"/>
                        <a:gd name="connsiteY56" fmla="*/ 351501 h 976639"/>
                        <a:gd name="connsiteX57" fmla="*/ 129257 w 982797"/>
                        <a:gd name="connsiteY57" fmla="*/ 342602 h 976639"/>
                        <a:gd name="connsiteX58" fmla="*/ 135942 w 982797"/>
                        <a:gd name="connsiteY58" fmla="*/ 340377 h 976639"/>
                        <a:gd name="connsiteX59" fmla="*/ 151542 w 982797"/>
                        <a:gd name="connsiteY59" fmla="*/ 302558 h 976639"/>
                        <a:gd name="connsiteX60" fmla="*/ 151542 w 982797"/>
                        <a:gd name="connsiteY60" fmla="*/ 295884 h 976639"/>
                        <a:gd name="connsiteX61" fmla="*/ 91371 w 982797"/>
                        <a:gd name="connsiteY61" fmla="*/ 209121 h 976639"/>
                        <a:gd name="connsiteX62" fmla="*/ 91371 w 982797"/>
                        <a:gd name="connsiteY62" fmla="*/ 200222 h 976639"/>
                        <a:gd name="connsiteX63" fmla="*/ 147085 w 982797"/>
                        <a:gd name="connsiteY63" fmla="*/ 133481 h 976639"/>
                        <a:gd name="connsiteX64" fmla="*/ 153771 w 982797"/>
                        <a:gd name="connsiteY64" fmla="*/ 133481 h 976639"/>
                        <a:gd name="connsiteX65" fmla="*/ 249599 w 982797"/>
                        <a:gd name="connsiteY65" fmla="*/ 180200 h 976639"/>
                        <a:gd name="connsiteX66" fmla="*/ 256285 w 982797"/>
                        <a:gd name="connsiteY66" fmla="*/ 180200 h 976639"/>
                        <a:gd name="connsiteX67" fmla="*/ 289713 w 982797"/>
                        <a:gd name="connsiteY67" fmla="*/ 157953 h 976639"/>
                        <a:gd name="connsiteX68" fmla="*/ 283027 w 982797"/>
                        <a:gd name="connsiteY68" fmla="*/ 44493 h 976639"/>
                        <a:gd name="connsiteX69" fmla="*/ 369942 w 982797"/>
                        <a:gd name="connsiteY69" fmla="*/ 11123 h 976639"/>
                        <a:gd name="connsiteX70" fmla="*/ 439027 w 982797"/>
                        <a:gd name="connsiteY70" fmla="*/ 106785 h 976639"/>
                        <a:gd name="connsiteX71" fmla="*/ 481370 w 982797"/>
                        <a:gd name="connsiteY71" fmla="*/ 102335 h 976639"/>
                        <a:gd name="connsiteX72" fmla="*/ 532627 w 982797"/>
                        <a:gd name="connsiteY72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28740 w 982797"/>
                        <a:gd name="connsiteY23" fmla="*/ 791990 h 976639"/>
                        <a:gd name="connsiteX24" fmla="*/ 690855 w 982797"/>
                        <a:gd name="connsiteY24" fmla="*/ 823135 h 976639"/>
                        <a:gd name="connsiteX25" fmla="*/ 701998 w 982797"/>
                        <a:gd name="connsiteY25" fmla="*/ 929921 h 976639"/>
                        <a:gd name="connsiteX26" fmla="*/ 608398 w 982797"/>
                        <a:gd name="connsiteY26" fmla="*/ 963291 h 976639"/>
                        <a:gd name="connsiteX27" fmla="*/ 550743 w 982797"/>
                        <a:gd name="connsiteY27" fmla="*/ 875561 h 976639"/>
                        <a:gd name="connsiteX28" fmla="*/ 494741 w 982797"/>
                        <a:gd name="connsiteY28" fmla="*/ 875584 h 976639"/>
                        <a:gd name="connsiteX29" fmla="*/ 450170 w 982797"/>
                        <a:gd name="connsiteY29" fmla="*/ 974414 h 976639"/>
                        <a:gd name="connsiteX30" fmla="*/ 445713 w 982797"/>
                        <a:gd name="connsiteY30" fmla="*/ 976639 h 976639"/>
                        <a:gd name="connsiteX31" fmla="*/ 356570 w 982797"/>
                        <a:gd name="connsiteY31" fmla="*/ 958842 h 976639"/>
                        <a:gd name="connsiteX32" fmla="*/ 352113 w 982797"/>
                        <a:gd name="connsiteY32" fmla="*/ 956617 h 976639"/>
                        <a:gd name="connsiteX33" fmla="*/ 347656 w 982797"/>
                        <a:gd name="connsiteY33" fmla="*/ 847607 h 976639"/>
                        <a:gd name="connsiteX34" fmla="*/ 340970 w 982797"/>
                        <a:gd name="connsiteY34" fmla="*/ 843158 h 976639"/>
                        <a:gd name="connsiteX35" fmla="*/ 305313 w 982797"/>
                        <a:gd name="connsiteY35" fmla="*/ 825360 h 976639"/>
                        <a:gd name="connsiteX36" fmla="*/ 296399 w 982797"/>
                        <a:gd name="connsiteY36" fmla="*/ 825360 h 976639"/>
                        <a:gd name="connsiteX37" fmla="*/ 211713 w 982797"/>
                        <a:gd name="connsiteY37" fmla="*/ 887652 h 976639"/>
                        <a:gd name="connsiteX38" fmla="*/ 205028 w 982797"/>
                        <a:gd name="connsiteY38" fmla="*/ 887652 h 976639"/>
                        <a:gd name="connsiteX39" fmla="*/ 138171 w 982797"/>
                        <a:gd name="connsiteY39" fmla="*/ 829810 h 976639"/>
                        <a:gd name="connsiteX40" fmla="*/ 135942 w 982797"/>
                        <a:gd name="connsiteY40" fmla="*/ 823135 h 976639"/>
                        <a:gd name="connsiteX41" fmla="*/ 182742 w 982797"/>
                        <a:gd name="connsiteY41" fmla="*/ 725249 h 976639"/>
                        <a:gd name="connsiteX42" fmla="*/ 182742 w 982797"/>
                        <a:gd name="connsiteY42" fmla="*/ 720800 h 976639"/>
                        <a:gd name="connsiteX43" fmla="*/ 160457 w 982797"/>
                        <a:gd name="connsiteY43" fmla="*/ 687429 h 976639"/>
                        <a:gd name="connsiteX44" fmla="*/ 153771 w 982797"/>
                        <a:gd name="connsiteY44" fmla="*/ 685205 h 976639"/>
                        <a:gd name="connsiteX45" fmla="*/ 49028 w 982797"/>
                        <a:gd name="connsiteY45" fmla="*/ 696328 h 976639"/>
                        <a:gd name="connsiteX46" fmla="*/ 42343 w 982797"/>
                        <a:gd name="connsiteY46" fmla="*/ 691879 h 976639"/>
                        <a:gd name="connsiteX47" fmla="*/ 11143 w 982797"/>
                        <a:gd name="connsiteY47" fmla="*/ 609565 h 976639"/>
                        <a:gd name="connsiteX48" fmla="*/ 15600 w 982797"/>
                        <a:gd name="connsiteY48" fmla="*/ 602891 h 976639"/>
                        <a:gd name="connsiteX49" fmla="*/ 104742 w 982797"/>
                        <a:gd name="connsiteY49" fmla="*/ 542824 h 976639"/>
                        <a:gd name="connsiteX50" fmla="*/ 106971 w 982797"/>
                        <a:gd name="connsiteY50" fmla="*/ 536150 h 976639"/>
                        <a:gd name="connsiteX51" fmla="*/ 104742 w 982797"/>
                        <a:gd name="connsiteY51" fmla="*/ 496106 h 976639"/>
                        <a:gd name="connsiteX52" fmla="*/ 102514 w 982797"/>
                        <a:gd name="connsiteY52" fmla="*/ 489432 h 976639"/>
                        <a:gd name="connsiteX53" fmla="*/ 4457 w 982797"/>
                        <a:gd name="connsiteY53" fmla="*/ 444938 h 976639"/>
                        <a:gd name="connsiteX54" fmla="*/ 0 w 982797"/>
                        <a:gd name="connsiteY54" fmla="*/ 440489 h 976639"/>
                        <a:gd name="connsiteX55" fmla="*/ 15600 w 982797"/>
                        <a:gd name="connsiteY55" fmla="*/ 353726 h 976639"/>
                        <a:gd name="connsiteX56" fmla="*/ 20057 w 982797"/>
                        <a:gd name="connsiteY56" fmla="*/ 351501 h 976639"/>
                        <a:gd name="connsiteX57" fmla="*/ 129257 w 982797"/>
                        <a:gd name="connsiteY57" fmla="*/ 342602 h 976639"/>
                        <a:gd name="connsiteX58" fmla="*/ 135942 w 982797"/>
                        <a:gd name="connsiteY58" fmla="*/ 340377 h 976639"/>
                        <a:gd name="connsiteX59" fmla="*/ 151542 w 982797"/>
                        <a:gd name="connsiteY59" fmla="*/ 302558 h 976639"/>
                        <a:gd name="connsiteX60" fmla="*/ 151542 w 982797"/>
                        <a:gd name="connsiteY60" fmla="*/ 295884 h 976639"/>
                        <a:gd name="connsiteX61" fmla="*/ 91371 w 982797"/>
                        <a:gd name="connsiteY61" fmla="*/ 209121 h 976639"/>
                        <a:gd name="connsiteX62" fmla="*/ 91371 w 982797"/>
                        <a:gd name="connsiteY62" fmla="*/ 200222 h 976639"/>
                        <a:gd name="connsiteX63" fmla="*/ 147085 w 982797"/>
                        <a:gd name="connsiteY63" fmla="*/ 133481 h 976639"/>
                        <a:gd name="connsiteX64" fmla="*/ 153771 w 982797"/>
                        <a:gd name="connsiteY64" fmla="*/ 133481 h 976639"/>
                        <a:gd name="connsiteX65" fmla="*/ 249599 w 982797"/>
                        <a:gd name="connsiteY65" fmla="*/ 180200 h 976639"/>
                        <a:gd name="connsiteX66" fmla="*/ 256285 w 982797"/>
                        <a:gd name="connsiteY66" fmla="*/ 180200 h 976639"/>
                        <a:gd name="connsiteX67" fmla="*/ 289713 w 982797"/>
                        <a:gd name="connsiteY67" fmla="*/ 157953 h 976639"/>
                        <a:gd name="connsiteX68" fmla="*/ 283027 w 982797"/>
                        <a:gd name="connsiteY68" fmla="*/ 44493 h 976639"/>
                        <a:gd name="connsiteX69" fmla="*/ 369942 w 982797"/>
                        <a:gd name="connsiteY69" fmla="*/ 11123 h 976639"/>
                        <a:gd name="connsiteX70" fmla="*/ 439027 w 982797"/>
                        <a:gd name="connsiteY70" fmla="*/ 106785 h 976639"/>
                        <a:gd name="connsiteX71" fmla="*/ 481370 w 982797"/>
                        <a:gd name="connsiteY71" fmla="*/ 102335 h 976639"/>
                        <a:gd name="connsiteX72" fmla="*/ 532627 w 982797"/>
                        <a:gd name="connsiteY72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28740 w 982797"/>
                        <a:gd name="connsiteY23" fmla="*/ 791990 h 976639"/>
                        <a:gd name="connsiteX24" fmla="*/ 690855 w 982797"/>
                        <a:gd name="connsiteY24" fmla="*/ 823135 h 976639"/>
                        <a:gd name="connsiteX25" fmla="*/ 701998 w 982797"/>
                        <a:gd name="connsiteY25" fmla="*/ 929921 h 976639"/>
                        <a:gd name="connsiteX26" fmla="*/ 608398 w 982797"/>
                        <a:gd name="connsiteY26" fmla="*/ 963291 h 976639"/>
                        <a:gd name="connsiteX27" fmla="*/ 550743 w 982797"/>
                        <a:gd name="connsiteY27" fmla="*/ 875561 h 976639"/>
                        <a:gd name="connsiteX28" fmla="*/ 494741 w 982797"/>
                        <a:gd name="connsiteY28" fmla="*/ 875584 h 976639"/>
                        <a:gd name="connsiteX29" fmla="*/ 450170 w 982797"/>
                        <a:gd name="connsiteY29" fmla="*/ 974414 h 976639"/>
                        <a:gd name="connsiteX30" fmla="*/ 445713 w 982797"/>
                        <a:gd name="connsiteY30" fmla="*/ 976639 h 976639"/>
                        <a:gd name="connsiteX31" fmla="*/ 356570 w 982797"/>
                        <a:gd name="connsiteY31" fmla="*/ 958842 h 976639"/>
                        <a:gd name="connsiteX32" fmla="*/ 352113 w 982797"/>
                        <a:gd name="connsiteY32" fmla="*/ 956617 h 976639"/>
                        <a:gd name="connsiteX33" fmla="*/ 347656 w 982797"/>
                        <a:gd name="connsiteY33" fmla="*/ 847607 h 976639"/>
                        <a:gd name="connsiteX34" fmla="*/ 305313 w 982797"/>
                        <a:gd name="connsiteY34" fmla="*/ 825360 h 976639"/>
                        <a:gd name="connsiteX35" fmla="*/ 296399 w 982797"/>
                        <a:gd name="connsiteY35" fmla="*/ 825360 h 976639"/>
                        <a:gd name="connsiteX36" fmla="*/ 211713 w 982797"/>
                        <a:gd name="connsiteY36" fmla="*/ 887652 h 976639"/>
                        <a:gd name="connsiteX37" fmla="*/ 205028 w 982797"/>
                        <a:gd name="connsiteY37" fmla="*/ 887652 h 976639"/>
                        <a:gd name="connsiteX38" fmla="*/ 138171 w 982797"/>
                        <a:gd name="connsiteY38" fmla="*/ 829810 h 976639"/>
                        <a:gd name="connsiteX39" fmla="*/ 135942 w 982797"/>
                        <a:gd name="connsiteY39" fmla="*/ 823135 h 976639"/>
                        <a:gd name="connsiteX40" fmla="*/ 182742 w 982797"/>
                        <a:gd name="connsiteY40" fmla="*/ 725249 h 976639"/>
                        <a:gd name="connsiteX41" fmla="*/ 182742 w 982797"/>
                        <a:gd name="connsiteY41" fmla="*/ 720800 h 976639"/>
                        <a:gd name="connsiteX42" fmla="*/ 160457 w 982797"/>
                        <a:gd name="connsiteY42" fmla="*/ 687429 h 976639"/>
                        <a:gd name="connsiteX43" fmla="*/ 153771 w 982797"/>
                        <a:gd name="connsiteY43" fmla="*/ 685205 h 976639"/>
                        <a:gd name="connsiteX44" fmla="*/ 49028 w 982797"/>
                        <a:gd name="connsiteY44" fmla="*/ 696328 h 976639"/>
                        <a:gd name="connsiteX45" fmla="*/ 42343 w 982797"/>
                        <a:gd name="connsiteY45" fmla="*/ 691879 h 976639"/>
                        <a:gd name="connsiteX46" fmla="*/ 11143 w 982797"/>
                        <a:gd name="connsiteY46" fmla="*/ 609565 h 976639"/>
                        <a:gd name="connsiteX47" fmla="*/ 15600 w 982797"/>
                        <a:gd name="connsiteY47" fmla="*/ 602891 h 976639"/>
                        <a:gd name="connsiteX48" fmla="*/ 104742 w 982797"/>
                        <a:gd name="connsiteY48" fmla="*/ 542824 h 976639"/>
                        <a:gd name="connsiteX49" fmla="*/ 106971 w 982797"/>
                        <a:gd name="connsiteY49" fmla="*/ 536150 h 976639"/>
                        <a:gd name="connsiteX50" fmla="*/ 104742 w 982797"/>
                        <a:gd name="connsiteY50" fmla="*/ 496106 h 976639"/>
                        <a:gd name="connsiteX51" fmla="*/ 102514 w 982797"/>
                        <a:gd name="connsiteY51" fmla="*/ 489432 h 976639"/>
                        <a:gd name="connsiteX52" fmla="*/ 4457 w 982797"/>
                        <a:gd name="connsiteY52" fmla="*/ 444938 h 976639"/>
                        <a:gd name="connsiteX53" fmla="*/ 0 w 982797"/>
                        <a:gd name="connsiteY53" fmla="*/ 440489 h 976639"/>
                        <a:gd name="connsiteX54" fmla="*/ 15600 w 982797"/>
                        <a:gd name="connsiteY54" fmla="*/ 353726 h 976639"/>
                        <a:gd name="connsiteX55" fmla="*/ 20057 w 982797"/>
                        <a:gd name="connsiteY55" fmla="*/ 351501 h 976639"/>
                        <a:gd name="connsiteX56" fmla="*/ 129257 w 982797"/>
                        <a:gd name="connsiteY56" fmla="*/ 342602 h 976639"/>
                        <a:gd name="connsiteX57" fmla="*/ 135942 w 982797"/>
                        <a:gd name="connsiteY57" fmla="*/ 340377 h 976639"/>
                        <a:gd name="connsiteX58" fmla="*/ 151542 w 982797"/>
                        <a:gd name="connsiteY58" fmla="*/ 302558 h 976639"/>
                        <a:gd name="connsiteX59" fmla="*/ 151542 w 982797"/>
                        <a:gd name="connsiteY59" fmla="*/ 295884 h 976639"/>
                        <a:gd name="connsiteX60" fmla="*/ 91371 w 982797"/>
                        <a:gd name="connsiteY60" fmla="*/ 209121 h 976639"/>
                        <a:gd name="connsiteX61" fmla="*/ 91371 w 982797"/>
                        <a:gd name="connsiteY61" fmla="*/ 200222 h 976639"/>
                        <a:gd name="connsiteX62" fmla="*/ 147085 w 982797"/>
                        <a:gd name="connsiteY62" fmla="*/ 133481 h 976639"/>
                        <a:gd name="connsiteX63" fmla="*/ 153771 w 982797"/>
                        <a:gd name="connsiteY63" fmla="*/ 133481 h 976639"/>
                        <a:gd name="connsiteX64" fmla="*/ 249599 w 982797"/>
                        <a:gd name="connsiteY64" fmla="*/ 180200 h 976639"/>
                        <a:gd name="connsiteX65" fmla="*/ 256285 w 982797"/>
                        <a:gd name="connsiteY65" fmla="*/ 180200 h 976639"/>
                        <a:gd name="connsiteX66" fmla="*/ 289713 w 982797"/>
                        <a:gd name="connsiteY66" fmla="*/ 157953 h 976639"/>
                        <a:gd name="connsiteX67" fmla="*/ 283027 w 982797"/>
                        <a:gd name="connsiteY67" fmla="*/ 44493 h 976639"/>
                        <a:gd name="connsiteX68" fmla="*/ 369942 w 982797"/>
                        <a:gd name="connsiteY68" fmla="*/ 11123 h 976639"/>
                        <a:gd name="connsiteX69" fmla="*/ 439027 w 982797"/>
                        <a:gd name="connsiteY69" fmla="*/ 106785 h 976639"/>
                        <a:gd name="connsiteX70" fmla="*/ 481370 w 982797"/>
                        <a:gd name="connsiteY70" fmla="*/ 102335 h 976639"/>
                        <a:gd name="connsiteX71" fmla="*/ 532627 w 982797"/>
                        <a:gd name="connsiteY71" fmla="*/ 0 h 976639"/>
                        <a:gd name="connsiteX0" fmla="*/ 492512 w 982797"/>
                        <a:gd name="connsiteY0" fmla="*/ 299009 h 976639"/>
                        <a:gd name="connsiteX1" fmla="*/ 303330 w 982797"/>
                        <a:gd name="connsiteY1" fmla="*/ 487207 h 976639"/>
                        <a:gd name="connsiteX2" fmla="*/ 492512 w 982797"/>
                        <a:gd name="connsiteY2" fmla="*/ 675405 h 976639"/>
                        <a:gd name="connsiteX3" fmla="*/ 681694 w 982797"/>
                        <a:gd name="connsiteY3" fmla="*/ 487207 h 976639"/>
                        <a:gd name="connsiteX4" fmla="*/ 492512 w 982797"/>
                        <a:gd name="connsiteY4" fmla="*/ 299009 h 976639"/>
                        <a:gd name="connsiteX5" fmla="*/ 532627 w 982797"/>
                        <a:gd name="connsiteY5" fmla="*/ 0 h 976639"/>
                        <a:gd name="connsiteX6" fmla="*/ 626226 w 982797"/>
                        <a:gd name="connsiteY6" fmla="*/ 13348 h 976639"/>
                        <a:gd name="connsiteX7" fmla="*/ 641826 w 982797"/>
                        <a:gd name="connsiteY7" fmla="*/ 131256 h 976639"/>
                        <a:gd name="connsiteX8" fmla="*/ 677483 w 982797"/>
                        <a:gd name="connsiteY8" fmla="*/ 151279 h 976639"/>
                        <a:gd name="connsiteX9" fmla="*/ 779997 w 982797"/>
                        <a:gd name="connsiteY9" fmla="*/ 86763 h 976639"/>
                        <a:gd name="connsiteX10" fmla="*/ 846854 w 982797"/>
                        <a:gd name="connsiteY10" fmla="*/ 144605 h 976639"/>
                        <a:gd name="connsiteX11" fmla="*/ 800054 w 982797"/>
                        <a:gd name="connsiteY11" fmla="*/ 253614 h 976639"/>
                        <a:gd name="connsiteX12" fmla="*/ 822340 w 982797"/>
                        <a:gd name="connsiteY12" fmla="*/ 286985 h 976639"/>
                        <a:gd name="connsiteX13" fmla="*/ 938225 w 982797"/>
                        <a:gd name="connsiteY13" fmla="*/ 278086 h 976639"/>
                        <a:gd name="connsiteX14" fmla="*/ 971654 w 982797"/>
                        <a:gd name="connsiteY14" fmla="*/ 367074 h 976639"/>
                        <a:gd name="connsiteX15" fmla="*/ 878054 w 982797"/>
                        <a:gd name="connsiteY15" fmla="*/ 431590 h 976639"/>
                        <a:gd name="connsiteX16" fmla="*/ 878054 w 982797"/>
                        <a:gd name="connsiteY16" fmla="*/ 478308 h 976639"/>
                        <a:gd name="connsiteX17" fmla="*/ 982797 w 982797"/>
                        <a:gd name="connsiteY17" fmla="*/ 529476 h 976639"/>
                        <a:gd name="connsiteX18" fmla="*/ 967197 w 982797"/>
                        <a:gd name="connsiteY18" fmla="*/ 620689 h 976639"/>
                        <a:gd name="connsiteX19" fmla="*/ 851311 w 982797"/>
                        <a:gd name="connsiteY19" fmla="*/ 634037 h 976639"/>
                        <a:gd name="connsiteX20" fmla="*/ 831254 w 982797"/>
                        <a:gd name="connsiteY20" fmla="*/ 674081 h 976639"/>
                        <a:gd name="connsiteX21" fmla="*/ 895883 w 982797"/>
                        <a:gd name="connsiteY21" fmla="*/ 774192 h 976639"/>
                        <a:gd name="connsiteX22" fmla="*/ 835711 w 982797"/>
                        <a:gd name="connsiteY22" fmla="*/ 840933 h 976639"/>
                        <a:gd name="connsiteX23" fmla="*/ 728740 w 982797"/>
                        <a:gd name="connsiteY23" fmla="*/ 791990 h 976639"/>
                        <a:gd name="connsiteX24" fmla="*/ 690855 w 982797"/>
                        <a:gd name="connsiteY24" fmla="*/ 823135 h 976639"/>
                        <a:gd name="connsiteX25" fmla="*/ 701998 w 982797"/>
                        <a:gd name="connsiteY25" fmla="*/ 929921 h 976639"/>
                        <a:gd name="connsiteX26" fmla="*/ 608398 w 982797"/>
                        <a:gd name="connsiteY26" fmla="*/ 963291 h 976639"/>
                        <a:gd name="connsiteX27" fmla="*/ 550743 w 982797"/>
                        <a:gd name="connsiteY27" fmla="*/ 875561 h 976639"/>
                        <a:gd name="connsiteX28" fmla="*/ 494741 w 982797"/>
                        <a:gd name="connsiteY28" fmla="*/ 875584 h 976639"/>
                        <a:gd name="connsiteX29" fmla="*/ 450170 w 982797"/>
                        <a:gd name="connsiteY29" fmla="*/ 974414 h 976639"/>
                        <a:gd name="connsiteX30" fmla="*/ 445713 w 982797"/>
                        <a:gd name="connsiteY30" fmla="*/ 976639 h 976639"/>
                        <a:gd name="connsiteX31" fmla="*/ 356570 w 982797"/>
                        <a:gd name="connsiteY31" fmla="*/ 958842 h 976639"/>
                        <a:gd name="connsiteX32" fmla="*/ 352113 w 982797"/>
                        <a:gd name="connsiteY32" fmla="*/ 956617 h 976639"/>
                        <a:gd name="connsiteX33" fmla="*/ 347656 w 982797"/>
                        <a:gd name="connsiteY33" fmla="*/ 847607 h 976639"/>
                        <a:gd name="connsiteX34" fmla="*/ 296399 w 982797"/>
                        <a:gd name="connsiteY34" fmla="*/ 825360 h 976639"/>
                        <a:gd name="connsiteX35" fmla="*/ 211713 w 982797"/>
                        <a:gd name="connsiteY35" fmla="*/ 887652 h 976639"/>
                        <a:gd name="connsiteX36" fmla="*/ 205028 w 982797"/>
                        <a:gd name="connsiteY36" fmla="*/ 887652 h 976639"/>
                        <a:gd name="connsiteX37" fmla="*/ 138171 w 982797"/>
                        <a:gd name="connsiteY37" fmla="*/ 829810 h 976639"/>
                        <a:gd name="connsiteX38" fmla="*/ 135942 w 982797"/>
                        <a:gd name="connsiteY38" fmla="*/ 823135 h 976639"/>
                        <a:gd name="connsiteX39" fmla="*/ 182742 w 982797"/>
                        <a:gd name="connsiteY39" fmla="*/ 725249 h 976639"/>
                        <a:gd name="connsiteX40" fmla="*/ 182742 w 982797"/>
                        <a:gd name="connsiteY40" fmla="*/ 720800 h 976639"/>
                        <a:gd name="connsiteX41" fmla="*/ 160457 w 982797"/>
                        <a:gd name="connsiteY41" fmla="*/ 687429 h 976639"/>
                        <a:gd name="connsiteX42" fmla="*/ 153771 w 982797"/>
                        <a:gd name="connsiteY42" fmla="*/ 685205 h 976639"/>
                        <a:gd name="connsiteX43" fmla="*/ 49028 w 982797"/>
                        <a:gd name="connsiteY43" fmla="*/ 696328 h 976639"/>
                        <a:gd name="connsiteX44" fmla="*/ 42343 w 982797"/>
                        <a:gd name="connsiteY44" fmla="*/ 691879 h 976639"/>
                        <a:gd name="connsiteX45" fmla="*/ 11143 w 982797"/>
                        <a:gd name="connsiteY45" fmla="*/ 609565 h 976639"/>
                        <a:gd name="connsiteX46" fmla="*/ 15600 w 982797"/>
                        <a:gd name="connsiteY46" fmla="*/ 602891 h 976639"/>
                        <a:gd name="connsiteX47" fmla="*/ 104742 w 982797"/>
                        <a:gd name="connsiteY47" fmla="*/ 542824 h 976639"/>
                        <a:gd name="connsiteX48" fmla="*/ 106971 w 982797"/>
                        <a:gd name="connsiteY48" fmla="*/ 536150 h 976639"/>
                        <a:gd name="connsiteX49" fmla="*/ 104742 w 982797"/>
                        <a:gd name="connsiteY49" fmla="*/ 496106 h 976639"/>
                        <a:gd name="connsiteX50" fmla="*/ 102514 w 982797"/>
                        <a:gd name="connsiteY50" fmla="*/ 489432 h 976639"/>
                        <a:gd name="connsiteX51" fmla="*/ 4457 w 982797"/>
                        <a:gd name="connsiteY51" fmla="*/ 444938 h 976639"/>
                        <a:gd name="connsiteX52" fmla="*/ 0 w 982797"/>
                        <a:gd name="connsiteY52" fmla="*/ 440489 h 976639"/>
                        <a:gd name="connsiteX53" fmla="*/ 15600 w 982797"/>
                        <a:gd name="connsiteY53" fmla="*/ 353726 h 976639"/>
                        <a:gd name="connsiteX54" fmla="*/ 20057 w 982797"/>
                        <a:gd name="connsiteY54" fmla="*/ 351501 h 976639"/>
                        <a:gd name="connsiteX55" fmla="*/ 129257 w 982797"/>
                        <a:gd name="connsiteY55" fmla="*/ 342602 h 976639"/>
                        <a:gd name="connsiteX56" fmla="*/ 135942 w 982797"/>
                        <a:gd name="connsiteY56" fmla="*/ 340377 h 976639"/>
                        <a:gd name="connsiteX57" fmla="*/ 151542 w 982797"/>
                        <a:gd name="connsiteY57" fmla="*/ 302558 h 976639"/>
                        <a:gd name="connsiteX58" fmla="*/ 151542 w 982797"/>
                        <a:gd name="connsiteY58" fmla="*/ 295884 h 976639"/>
                        <a:gd name="connsiteX59" fmla="*/ 91371 w 982797"/>
                        <a:gd name="connsiteY59" fmla="*/ 209121 h 976639"/>
                        <a:gd name="connsiteX60" fmla="*/ 91371 w 982797"/>
                        <a:gd name="connsiteY60" fmla="*/ 200222 h 976639"/>
                        <a:gd name="connsiteX61" fmla="*/ 147085 w 982797"/>
                        <a:gd name="connsiteY61" fmla="*/ 133481 h 976639"/>
                        <a:gd name="connsiteX62" fmla="*/ 153771 w 982797"/>
                        <a:gd name="connsiteY62" fmla="*/ 133481 h 976639"/>
                        <a:gd name="connsiteX63" fmla="*/ 249599 w 982797"/>
                        <a:gd name="connsiteY63" fmla="*/ 180200 h 976639"/>
                        <a:gd name="connsiteX64" fmla="*/ 256285 w 982797"/>
                        <a:gd name="connsiteY64" fmla="*/ 180200 h 976639"/>
                        <a:gd name="connsiteX65" fmla="*/ 289713 w 982797"/>
                        <a:gd name="connsiteY65" fmla="*/ 157953 h 976639"/>
                        <a:gd name="connsiteX66" fmla="*/ 283027 w 982797"/>
                        <a:gd name="connsiteY66" fmla="*/ 44493 h 976639"/>
                        <a:gd name="connsiteX67" fmla="*/ 369942 w 982797"/>
                        <a:gd name="connsiteY67" fmla="*/ 11123 h 976639"/>
                        <a:gd name="connsiteX68" fmla="*/ 439027 w 982797"/>
                        <a:gd name="connsiteY68" fmla="*/ 106785 h 976639"/>
                        <a:gd name="connsiteX69" fmla="*/ 481370 w 982797"/>
                        <a:gd name="connsiteY69" fmla="*/ 102335 h 976639"/>
                        <a:gd name="connsiteX70" fmla="*/ 532627 w 982797"/>
                        <a:gd name="connsiteY70" fmla="*/ 0 h 976639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52113 w 982797"/>
                        <a:gd name="connsiteY31" fmla="*/ 956617 h 974414"/>
                        <a:gd name="connsiteX32" fmla="*/ 347656 w 982797"/>
                        <a:gd name="connsiteY32" fmla="*/ 847607 h 974414"/>
                        <a:gd name="connsiteX33" fmla="*/ 296399 w 982797"/>
                        <a:gd name="connsiteY33" fmla="*/ 825360 h 974414"/>
                        <a:gd name="connsiteX34" fmla="*/ 211713 w 982797"/>
                        <a:gd name="connsiteY34" fmla="*/ 887652 h 974414"/>
                        <a:gd name="connsiteX35" fmla="*/ 205028 w 982797"/>
                        <a:gd name="connsiteY35" fmla="*/ 887652 h 974414"/>
                        <a:gd name="connsiteX36" fmla="*/ 138171 w 982797"/>
                        <a:gd name="connsiteY36" fmla="*/ 829810 h 974414"/>
                        <a:gd name="connsiteX37" fmla="*/ 135942 w 982797"/>
                        <a:gd name="connsiteY37" fmla="*/ 823135 h 974414"/>
                        <a:gd name="connsiteX38" fmla="*/ 182742 w 982797"/>
                        <a:gd name="connsiteY38" fmla="*/ 725249 h 974414"/>
                        <a:gd name="connsiteX39" fmla="*/ 182742 w 982797"/>
                        <a:gd name="connsiteY39" fmla="*/ 720800 h 974414"/>
                        <a:gd name="connsiteX40" fmla="*/ 160457 w 982797"/>
                        <a:gd name="connsiteY40" fmla="*/ 687429 h 974414"/>
                        <a:gd name="connsiteX41" fmla="*/ 153771 w 982797"/>
                        <a:gd name="connsiteY41" fmla="*/ 685205 h 974414"/>
                        <a:gd name="connsiteX42" fmla="*/ 49028 w 982797"/>
                        <a:gd name="connsiteY42" fmla="*/ 696328 h 974414"/>
                        <a:gd name="connsiteX43" fmla="*/ 42343 w 982797"/>
                        <a:gd name="connsiteY43" fmla="*/ 691879 h 974414"/>
                        <a:gd name="connsiteX44" fmla="*/ 11143 w 982797"/>
                        <a:gd name="connsiteY44" fmla="*/ 609565 h 974414"/>
                        <a:gd name="connsiteX45" fmla="*/ 15600 w 982797"/>
                        <a:gd name="connsiteY45" fmla="*/ 602891 h 974414"/>
                        <a:gd name="connsiteX46" fmla="*/ 104742 w 982797"/>
                        <a:gd name="connsiteY46" fmla="*/ 542824 h 974414"/>
                        <a:gd name="connsiteX47" fmla="*/ 106971 w 982797"/>
                        <a:gd name="connsiteY47" fmla="*/ 536150 h 974414"/>
                        <a:gd name="connsiteX48" fmla="*/ 104742 w 982797"/>
                        <a:gd name="connsiteY48" fmla="*/ 496106 h 974414"/>
                        <a:gd name="connsiteX49" fmla="*/ 102514 w 982797"/>
                        <a:gd name="connsiteY49" fmla="*/ 489432 h 974414"/>
                        <a:gd name="connsiteX50" fmla="*/ 4457 w 982797"/>
                        <a:gd name="connsiteY50" fmla="*/ 444938 h 974414"/>
                        <a:gd name="connsiteX51" fmla="*/ 0 w 982797"/>
                        <a:gd name="connsiteY51" fmla="*/ 440489 h 974414"/>
                        <a:gd name="connsiteX52" fmla="*/ 15600 w 982797"/>
                        <a:gd name="connsiteY52" fmla="*/ 353726 h 974414"/>
                        <a:gd name="connsiteX53" fmla="*/ 20057 w 982797"/>
                        <a:gd name="connsiteY53" fmla="*/ 351501 h 974414"/>
                        <a:gd name="connsiteX54" fmla="*/ 129257 w 982797"/>
                        <a:gd name="connsiteY54" fmla="*/ 342602 h 974414"/>
                        <a:gd name="connsiteX55" fmla="*/ 135942 w 982797"/>
                        <a:gd name="connsiteY55" fmla="*/ 340377 h 974414"/>
                        <a:gd name="connsiteX56" fmla="*/ 151542 w 982797"/>
                        <a:gd name="connsiteY56" fmla="*/ 302558 h 974414"/>
                        <a:gd name="connsiteX57" fmla="*/ 151542 w 982797"/>
                        <a:gd name="connsiteY57" fmla="*/ 295884 h 974414"/>
                        <a:gd name="connsiteX58" fmla="*/ 91371 w 982797"/>
                        <a:gd name="connsiteY58" fmla="*/ 209121 h 974414"/>
                        <a:gd name="connsiteX59" fmla="*/ 91371 w 982797"/>
                        <a:gd name="connsiteY59" fmla="*/ 200222 h 974414"/>
                        <a:gd name="connsiteX60" fmla="*/ 147085 w 982797"/>
                        <a:gd name="connsiteY60" fmla="*/ 133481 h 974414"/>
                        <a:gd name="connsiteX61" fmla="*/ 153771 w 982797"/>
                        <a:gd name="connsiteY61" fmla="*/ 133481 h 974414"/>
                        <a:gd name="connsiteX62" fmla="*/ 249599 w 982797"/>
                        <a:gd name="connsiteY62" fmla="*/ 180200 h 974414"/>
                        <a:gd name="connsiteX63" fmla="*/ 256285 w 982797"/>
                        <a:gd name="connsiteY63" fmla="*/ 180200 h 974414"/>
                        <a:gd name="connsiteX64" fmla="*/ 289713 w 982797"/>
                        <a:gd name="connsiteY64" fmla="*/ 157953 h 974414"/>
                        <a:gd name="connsiteX65" fmla="*/ 283027 w 982797"/>
                        <a:gd name="connsiteY65" fmla="*/ 44493 h 974414"/>
                        <a:gd name="connsiteX66" fmla="*/ 369942 w 982797"/>
                        <a:gd name="connsiteY66" fmla="*/ 11123 h 974414"/>
                        <a:gd name="connsiteX67" fmla="*/ 439027 w 982797"/>
                        <a:gd name="connsiteY67" fmla="*/ 106785 h 974414"/>
                        <a:gd name="connsiteX68" fmla="*/ 481370 w 982797"/>
                        <a:gd name="connsiteY68" fmla="*/ 102335 h 974414"/>
                        <a:gd name="connsiteX69" fmla="*/ 532627 w 982797"/>
                        <a:gd name="connsiteY69" fmla="*/ 0 h 974414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47656 w 982797"/>
                        <a:gd name="connsiteY31" fmla="*/ 847607 h 974414"/>
                        <a:gd name="connsiteX32" fmla="*/ 296399 w 982797"/>
                        <a:gd name="connsiteY32" fmla="*/ 825360 h 974414"/>
                        <a:gd name="connsiteX33" fmla="*/ 211713 w 982797"/>
                        <a:gd name="connsiteY33" fmla="*/ 887652 h 974414"/>
                        <a:gd name="connsiteX34" fmla="*/ 205028 w 982797"/>
                        <a:gd name="connsiteY34" fmla="*/ 887652 h 974414"/>
                        <a:gd name="connsiteX35" fmla="*/ 138171 w 982797"/>
                        <a:gd name="connsiteY35" fmla="*/ 829810 h 974414"/>
                        <a:gd name="connsiteX36" fmla="*/ 135942 w 982797"/>
                        <a:gd name="connsiteY36" fmla="*/ 823135 h 974414"/>
                        <a:gd name="connsiteX37" fmla="*/ 182742 w 982797"/>
                        <a:gd name="connsiteY37" fmla="*/ 725249 h 974414"/>
                        <a:gd name="connsiteX38" fmla="*/ 182742 w 982797"/>
                        <a:gd name="connsiteY38" fmla="*/ 720800 h 974414"/>
                        <a:gd name="connsiteX39" fmla="*/ 160457 w 982797"/>
                        <a:gd name="connsiteY39" fmla="*/ 687429 h 974414"/>
                        <a:gd name="connsiteX40" fmla="*/ 153771 w 982797"/>
                        <a:gd name="connsiteY40" fmla="*/ 685205 h 974414"/>
                        <a:gd name="connsiteX41" fmla="*/ 49028 w 982797"/>
                        <a:gd name="connsiteY41" fmla="*/ 696328 h 974414"/>
                        <a:gd name="connsiteX42" fmla="*/ 42343 w 982797"/>
                        <a:gd name="connsiteY42" fmla="*/ 691879 h 974414"/>
                        <a:gd name="connsiteX43" fmla="*/ 11143 w 982797"/>
                        <a:gd name="connsiteY43" fmla="*/ 609565 h 974414"/>
                        <a:gd name="connsiteX44" fmla="*/ 15600 w 982797"/>
                        <a:gd name="connsiteY44" fmla="*/ 602891 h 974414"/>
                        <a:gd name="connsiteX45" fmla="*/ 104742 w 982797"/>
                        <a:gd name="connsiteY45" fmla="*/ 542824 h 974414"/>
                        <a:gd name="connsiteX46" fmla="*/ 106971 w 982797"/>
                        <a:gd name="connsiteY46" fmla="*/ 536150 h 974414"/>
                        <a:gd name="connsiteX47" fmla="*/ 104742 w 982797"/>
                        <a:gd name="connsiteY47" fmla="*/ 496106 h 974414"/>
                        <a:gd name="connsiteX48" fmla="*/ 102514 w 982797"/>
                        <a:gd name="connsiteY48" fmla="*/ 489432 h 974414"/>
                        <a:gd name="connsiteX49" fmla="*/ 4457 w 982797"/>
                        <a:gd name="connsiteY49" fmla="*/ 444938 h 974414"/>
                        <a:gd name="connsiteX50" fmla="*/ 0 w 982797"/>
                        <a:gd name="connsiteY50" fmla="*/ 440489 h 974414"/>
                        <a:gd name="connsiteX51" fmla="*/ 15600 w 982797"/>
                        <a:gd name="connsiteY51" fmla="*/ 353726 h 974414"/>
                        <a:gd name="connsiteX52" fmla="*/ 20057 w 982797"/>
                        <a:gd name="connsiteY52" fmla="*/ 351501 h 974414"/>
                        <a:gd name="connsiteX53" fmla="*/ 129257 w 982797"/>
                        <a:gd name="connsiteY53" fmla="*/ 342602 h 974414"/>
                        <a:gd name="connsiteX54" fmla="*/ 135942 w 982797"/>
                        <a:gd name="connsiteY54" fmla="*/ 340377 h 974414"/>
                        <a:gd name="connsiteX55" fmla="*/ 151542 w 982797"/>
                        <a:gd name="connsiteY55" fmla="*/ 302558 h 974414"/>
                        <a:gd name="connsiteX56" fmla="*/ 151542 w 982797"/>
                        <a:gd name="connsiteY56" fmla="*/ 295884 h 974414"/>
                        <a:gd name="connsiteX57" fmla="*/ 91371 w 982797"/>
                        <a:gd name="connsiteY57" fmla="*/ 209121 h 974414"/>
                        <a:gd name="connsiteX58" fmla="*/ 91371 w 982797"/>
                        <a:gd name="connsiteY58" fmla="*/ 200222 h 974414"/>
                        <a:gd name="connsiteX59" fmla="*/ 147085 w 982797"/>
                        <a:gd name="connsiteY59" fmla="*/ 133481 h 974414"/>
                        <a:gd name="connsiteX60" fmla="*/ 153771 w 982797"/>
                        <a:gd name="connsiteY60" fmla="*/ 133481 h 974414"/>
                        <a:gd name="connsiteX61" fmla="*/ 249599 w 982797"/>
                        <a:gd name="connsiteY61" fmla="*/ 180200 h 974414"/>
                        <a:gd name="connsiteX62" fmla="*/ 256285 w 982797"/>
                        <a:gd name="connsiteY62" fmla="*/ 180200 h 974414"/>
                        <a:gd name="connsiteX63" fmla="*/ 289713 w 982797"/>
                        <a:gd name="connsiteY63" fmla="*/ 157953 h 974414"/>
                        <a:gd name="connsiteX64" fmla="*/ 283027 w 982797"/>
                        <a:gd name="connsiteY64" fmla="*/ 44493 h 974414"/>
                        <a:gd name="connsiteX65" fmla="*/ 369942 w 982797"/>
                        <a:gd name="connsiteY65" fmla="*/ 11123 h 974414"/>
                        <a:gd name="connsiteX66" fmla="*/ 439027 w 982797"/>
                        <a:gd name="connsiteY66" fmla="*/ 106785 h 974414"/>
                        <a:gd name="connsiteX67" fmla="*/ 481370 w 982797"/>
                        <a:gd name="connsiteY67" fmla="*/ 102335 h 974414"/>
                        <a:gd name="connsiteX68" fmla="*/ 532627 w 982797"/>
                        <a:gd name="connsiteY68" fmla="*/ 0 h 974414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47656 w 982797"/>
                        <a:gd name="connsiteY31" fmla="*/ 847607 h 974414"/>
                        <a:gd name="connsiteX32" fmla="*/ 296399 w 982797"/>
                        <a:gd name="connsiteY32" fmla="*/ 825360 h 974414"/>
                        <a:gd name="connsiteX33" fmla="*/ 205028 w 982797"/>
                        <a:gd name="connsiteY33" fmla="*/ 887652 h 974414"/>
                        <a:gd name="connsiteX34" fmla="*/ 138171 w 982797"/>
                        <a:gd name="connsiteY34" fmla="*/ 829810 h 974414"/>
                        <a:gd name="connsiteX35" fmla="*/ 135942 w 982797"/>
                        <a:gd name="connsiteY35" fmla="*/ 823135 h 974414"/>
                        <a:gd name="connsiteX36" fmla="*/ 182742 w 982797"/>
                        <a:gd name="connsiteY36" fmla="*/ 725249 h 974414"/>
                        <a:gd name="connsiteX37" fmla="*/ 182742 w 982797"/>
                        <a:gd name="connsiteY37" fmla="*/ 720800 h 974414"/>
                        <a:gd name="connsiteX38" fmla="*/ 160457 w 982797"/>
                        <a:gd name="connsiteY38" fmla="*/ 687429 h 974414"/>
                        <a:gd name="connsiteX39" fmla="*/ 153771 w 982797"/>
                        <a:gd name="connsiteY39" fmla="*/ 685205 h 974414"/>
                        <a:gd name="connsiteX40" fmla="*/ 49028 w 982797"/>
                        <a:gd name="connsiteY40" fmla="*/ 696328 h 974414"/>
                        <a:gd name="connsiteX41" fmla="*/ 42343 w 982797"/>
                        <a:gd name="connsiteY41" fmla="*/ 691879 h 974414"/>
                        <a:gd name="connsiteX42" fmla="*/ 11143 w 982797"/>
                        <a:gd name="connsiteY42" fmla="*/ 609565 h 974414"/>
                        <a:gd name="connsiteX43" fmla="*/ 15600 w 982797"/>
                        <a:gd name="connsiteY43" fmla="*/ 602891 h 974414"/>
                        <a:gd name="connsiteX44" fmla="*/ 104742 w 982797"/>
                        <a:gd name="connsiteY44" fmla="*/ 542824 h 974414"/>
                        <a:gd name="connsiteX45" fmla="*/ 106971 w 982797"/>
                        <a:gd name="connsiteY45" fmla="*/ 536150 h 974414"/>
                        <a:gd name="connsiteX46" fmla="*/ 104742 w 982797"/>
                        <a:gd name="connsiteY46" fmla="*/ 496106 h 974414"/>
                        <a:gd name="connsiteX47" fmla="*/ 102514 w 982797"/>
                        <a:gd name="connsiteY47" fmla="*/ 489432 h 974414"/>
                        <a:gd name="connsiteX48" fmla="*/ 4457 w 982797"/>
                        <a:gd name="connsiteY48" fmla="*/ 444938 h 974414"/>
                        <a:gd name="connsiteX49" fmla="*/ 0 w 982797"/>
                        <a:gd name="connsiteY49" fmla="*/ 440489 h 974414"/>
                        <a:gd name="connsiteX50" fmla="*/ 15600 w 982797"/>
                        <a:gd name="connsiteY50" fmla="*/ 353726 h 974414"/>
                        <a:gd name="connsiteX51" fmla="*/ 20057 w 982797"/>
                        <a:gd name="connsiteY51" fmla="*/ 351501 h 974414"/>
                        <a:gd name="connsiteX52" fmla="*/ 129257 w 982797"/>
                        <a:gd name="connsiteY52" fmla="*/ 342602 h 974414"/>
                        <a:gd name="connsiteX53" fmla="*/ 135942 w 982797"/>
                        <a:gd name="connsiteY53" fmla="*/ 340377 h 974414"/>
                        <a:gd name="connsiteX54" fmla="*/ 151542 w 982797"/>
                        <a:gd name="connsiteY54" fmla="*/ 302558 h 974414"/>
                        <a:gd name="connsiteX55" fmla="*/ 151542 w 982797"/>
                        <a:gd name="connsiteY55" fmla="*/ 295884 h 974414"/>
                        <a:gd name="connsiteX56" fmla="*/ 91371 w 982797"/>
                        <a:gd name="connsiteY56" fmla="*/ 209121 h 974414"/>
                        <a:gd name="connsiteX57" fmla="*/ 91371 w 982797"/>
                        <a:gd name="connsiteY57" fmla="*/ 200222 h 974414"/>
                        <a:gd name="connsiteX58" fmla="*/ 147085 w 982797"/>
                        <a:gd name="connsiteY58" fmla="*/ 133481 h 974414"/>
                        <a:gd name="connsiteX59" fmla="*/ 153771 w 982797"/>
                        <a:gd name="connsiteY59" fmla="*/ 133481 h 974414"/>
                        <a:gd name="connsiteX60" fmla="*/ 249599 w 982797"/>
                        <a:gd name="connsiteY60" fmla="*/ 180200 h 974414"/>
                        <a:gd name="connsiteX61" fmla="*/ 256285 w 982797"/>
                        <a:gd name="connsiteY61" fmla="*/ 180200 h 974414"/>
                        <a:gd name="connsiteX62" fmla="*/ 289713 w 982797"/>
                        <a:gd name="connsiteY62" fmla="*/ 157953 h 974414"/>
                        <a:gd name="connsiteX63" fmla="*/ 283027 w 982797"/>
                        <a:gd name="connsiteY63" fmla="*/ 44493 h 974414"/>
                        <a:gd name="connsiteX64" fmla="*/ 369942 w 982797"/>
                        <a:gd name="connsiteY64" fmla="*/ 11123 h 974414"/>
                        <a:gd name="connsiteX65" fmla="*/ 439027 w 982797"/>
                        <a:gd name="connsiteY65" fmla="*/ 106785 h 974414"/>
                        <a:gd name="connsiteX66" fmla="*/ 481370 w 982797"/>
                        <a:gd name="connsiteY66" fmla="*/ 102335 h 974414"/>
                        <a:gd name="connsiteX67" fmla="*/ 532627 w 982797"/>
                        <a:gd name="connsiteY67" fmla="*/ 0 h 974414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47656 w 982797"/>
                        <a:gd name="connsiteY31" fmla="*/ 847607 h 974414"/>
                        <a:gd name="connsiteX32" fmla="*/ 296399 w 982797"/>
                        <a:gd name="connsiteY32" fmla="*/ 825360 h 974414"/>
                        <a:gd name="connsiteX33" fmla="*/ 205028 w 982797"/>
                        <a:gd name="connsiteY33" fmla="*/ 887652 h 974414"/>
                        <a:gd name="connsiteX34" fmla="*/ 135942 w 982797"/>
                        <a:gd name="connsiteY34" fmla="*/ 823135 h 974414"/>
                        <a:gd name="connsiteX35" fmla="*/ 182742 w 982797"/>
                        <a:gd name="connsiteY35" fmla="*/ 725249 h 974414"/>
                        <a:gd name="connsiteX36" fmla="*/ 182742 w 982797"/>
                        <a:gd name="connsiteY36" fmla="*/ 720800 h 974414"/>
                        <a:gd name="connsiteX37" fmla="*/ 160457 w 982797"/>
                        <a:gd name="connsiteY37" fmla="*/ 687429 h 974414"/>
                        <a:gd name="connsiteX38" fmla="*/ 153771 w 982797"/>
                        <a:gd name="connsiteY38" fmla="*/ 685205 h 974414"/>
                        <a:gd name="connsiteX39" fmla="*/ 49028 w 982797"/>
                        <a:gd name="connsiteY39" fmla="*/ 696328 h 974414"/>
                        <a:gd name="connsiteX40" fmla="*/ 42343 w 982797"/>
                        <a:gd name="connsiteY40" fmla="*/ 691879 h 974414"/>
                        <a:gd name="connsiteX41" fmla="*/ 11143 w 982797"/>
                        <a:gd name="connsiteY41" fmla="*/ 609565 h 974414"/>
                        <a:gd name="connsiteX42" fmla="*/ 15600 w 982797"/>
                        <a:gd name="connsiteY42" fmla="*/ 602891 h 974414"/>
                        <a:gd name="connsiteX43" fmla="*/ 104742 w 982797"/>
                        <a:gd name="connsiteY43" fmla="*/ 542824 h 974414"/>
                        <a:gd name="connsiteX44" fmla="*/ 106971 w 982797"/>
                        <a:gd name="connsiteY44" fmla="*/ 536150 h 974414"/>
                        <a:gd name="connsiteX45" fmla="*/ 104742 w 982797"/>
                        <a:gd name="connsiteY45" fmla="*/ 496106 h 974414"/>
                        <a:gd name="connsiteX46" fmla="*/ 102514 w 982797"/>
                        <a:gd name="connsiteY46" fmla="*/ 489432 h 974414"/>
                        <a:gd name="connsiteX47" fmla="*/ 4457 w 982797"/>
                        <a:gd name="connsiteY47" fmla="*/ 444938 h 974414"/>
                        <a:gd name="connsiteX48" fmla="*/ 0 w 982797"/>
                        <a:gd name="connsiteY48" fmla="*/ 440489 h 974414"/>
                        <a:gd name="connsiteX49" fmla="*/ 15600 w 982797"/>
                        <a:gd name="connsiteY49" fmla="*/ 353726 h 974414"/>
                        <a:gd name="connsiteX50" fmla="*/ 20057 w 982797"/>
                        <a:gd name="connsiteY50" fmla="*/ 351501 h 974414"/>
                        <a:gd name="connsiteX51" fmla="*/ 129257 w 982797"/>
                        <a:gd name="connsiteY51" fmla="*/ 342602 h 974414"/>
                        <a:gd name="connsiteX52" fmla="*/ 135942 w 982797"/>
                        <a:gd name="connsiteY52" fmla="*/ 340377 h 974414"/>
                        <a:gd name="connsiteX53" fmla="*/ 151542 w 982797"/>
                        <a:gd name="connsiteY53" fmla="*/ 302558 h 974414"/>
                        <a:gd name="connsiteX54" fmla="*/ 151542 w 982797"/>
                        <a:gd name="connsiteY54" fmla="*/ 295884 h 974414"/>
                        <a:gd name="connsiteX55" fmla="*/ 91371 w 982797"/>
                        <a:gd name="connsiteY55" fmla="*/ 209121 h 974414"/>
                        <a:gd name="connsiteX56" fmla="*/ 91371 w 982797"/>
                        <a:gd name="connsiteY56" fmla="*/ 200222 h 974414"/>
                        <a:gd name="connsiteX57" fmla="*/ 147085 w 982797"/>
                        <a:gd name="connsiteY57" fmla="*/ 133481 h 974414"/>
                        <a:gd name="connsiteX58" fmla="*/ 153771 w 982797"/>
                        <a:gd name="connsiteY58" fmla="*/ 133481 h 974414"/>
                        <a:gd name="connsiteX59" fmla="*/ 249599 w 982797"/>
                        <a:gd name="connsiteY59" fmla="*/ 180200 h 974414"/>
                        <a:gd name="connsiteX60" fmla="*/ 256285 w 982797"/>
                        <a:gd name="connsiteY60" fmla="*/ 180200 h 974414"/>
                        <a:gd name="connsiteX61" fmla="*/ 289713 w 982797"/>
                        <a:gd name="connsiteY61" fmla="*/ 157953 h 974414"/>
                        <a:gd name="connsiteX62" fmla="*/ 283027 w 982797"/>
                        <a:gd name="connsiteY62" fmla="*/ 44493 h 974414"/>
                        <a:gd name="connsiteX63" fmla="*/ 369942 w 982797"/>
                        <a:gd name="connsiteY63" fmla="*/ 11123 h 974414"/>
                        <a:gd name="connsiteX64" fmla="*/ 439027 w 982797"/>
                        <a:gd name="connsiteY64" fmla="*/ 106785 h 974414"/>
                        <a:gd name="connsiteX65" fmla="*/ 481370 w 982797"/>
                        <a:gd name="connsiteY65" fmla="*/ 102335 h 974414"/>
                        <a:gd name="connsiteX66" fmla="*/ 532627 w 982797"/>
                        <a:gd name="connsiteY66" fmla="*/ 0 h 974414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47656 w 982797"/>
                        <a:gd name="connsiteY31" fmla="*/ 847607 h 974414"/>
                        <a:gd name="connsiteX32" fmla="*/ 296399 w 982797"/>
                        <a:gd name="connsiteY32" fmla="*/ 825360 h 974414"/>
                        <a:gd name="connsiteX33" fmla="*/ 205028 w 982797"/>
                        <a:gd name="connsiteY33" fmla="*/ 887652 h 974414"/>
                        <a:gd name="connsiteX34" fmla="*/ 135942 w 982797"/>
                        <a:gd name="connsiteY34" fmla="*/ 823135 h 974414"/>
                        <a:gd name="connsiteX35" fmla="*/ 182742 w 982797"/>
                        <a:gd name="connsiteY35" fmla="*/ 725249 h 974414"/>
                        <a:gd name="connsiteX36" fmla="*/ 160457 w 982797"/>
                        <a:gd name="connsiteY36" fmla="*/ 687429 h 974414"/>
                        <a:gd name="connsiteX37" fmla="*/ 153771 w 982797"/>
                        <a:gd name="connsiteY37" fmla="*/ 685205 h 974414"/>
                        <a:gd name="connsiteX38" fmla="*/ 49028 w 982797"/>
                        <a:gd name="connsiteY38" fmla="*/ 696328 h 974414"/>
                        <a:gd name="connsiteX39" fmla="*/ 42343 w 982797"/>
                        <a:gd name="connsiteY39" fmla="*/ 691879 h 974414"/>
                        <a:gd name="connsiteX40" fmla="*/ 11143 w 982797"/>
                        <a:gd name="connsiteY40" fmla="*/ 609565 h 974414"/>
                        <a:gd name="connsiteX41" fmla="*/ 15600 w 982797"/>
                        <a:gd name="connsiteY41" fmla="*/ 602891 h 974414"/>
                        <a:gd name="connsiteX42" fmla="*/ 104742 w 982797"/>
                        <a:gd name="connsiteY42" fmla="*/ 542824 h 974414"/>
                        <a:gd name="connsiteX43" fmla="*/ 106971 w 982797"/>
                        <a:gd name="connsiteY43" fmla="*/ 536150 h 974414"/>
                        <a:gd name="connsiteX44" fmla="*/ 104742 w 982797"/>
                        <a:gd name="connsiteY44" fmla="*/ 496106 h 974414"/>
                        <a:gd name="connsiteX45" fmla="*/ 102514 w 982797"/>
                        <a:gd name="connsiteY45" fmla="*/ 489432 h 974414"/>
                        <a:gd name="connsiteX46" fmla="*/ 4457 w 982797"/>
                        <a:gd name="connsiteY46" fmla="*/ 444938 h 974414"/>
                        <a:gd name="connsiteX47" fmla="*/ 0 w 982797"/>
                        <a:gd name="connsiteY47" fmla="*/ 440489 h 974414"/>
                        <a:gd name="connsiteX48" fmla="*/ 15600 w 982797"/>
                        <a:gd name="connsiteY48" fmla="*/ 353726 h 974414"/>
                        <a:gd name="connsiteX49" fmla="*/ 20057 w 982797"/>
                        <a:gd name="connsiteY49" fmla="*/ 351501 h 974414"/>
                        <a:gd name="connsiteX50" fmla="*/ 129257 w 982797"/>
                        <a:gd name="connsiteY50" fmla="*/ 342602 h 974414"/>
                        <a:gd name="connsiteX51" fmla="*/ 135942 w 982797"/>
                        <a:gd name="connsiteY51" fmla="*/ 340377 h 974414"/>
                        <a:gd name="connsiteX52" fmla="*/ 151542 w 982797"/>
                        <a:gd name="connsiteY52" fmla="*/ 302558 h 974414"/>
                        <a:gd name="connsiteX53" fmla="*/ 151542 w 982797"/>
                        <a:gd name="connsiteY53" fmla="*/ 295884 h 974414"/>
                        <a:gd name="connsiteX54" fmla="*/ 91371 w 982797"/>
                        <a:gd name="connsiteY54" fmla="*/ 209121 h 974414"/>
                        <a:gd name="connsiteX55" fmla="*/ 91371 w 982797"/>
                        <a:gd name="connsiteY55" fmla="*/ 200222 h 974414"/>
                        <a:gd name="connsiteX56" fmla="*/ 147085 w 982797"/>
                        <a:gd name="connsiteY56" fmla="*/ 133481 h 974414"/>
                        <a:gd name="connsiteX57" fmla="*/ 153771 w 982797"/>
                        <a:gd name="connsiteY57" fmla="*/ 133481 h 974414"/>
                        <a:gd name="connsiteX58" fmla="*/ 249599 w 982797"/>
                        <a:gd name="connsiteY58" fmla="*/ 180200 h 974414"/>
                        <a:gd name="connsiteX59" fmla="*/ 256285 w 982797"/>
                        <a:gd name="connsiteY59" fmla="*/ 180200 h 974414"/>
                        <a:gd name="connsiteX60" fmla="*/ 289713 w 982797"/>
                        <a:gd name="connsiteY60" fmla="*/ 157953 h 974414"/>
                        <a:gd name="connsiteX61" fmla="*/ 283027 w 982797"/>
                        <a:gd name="connsiteY61" fmla="*/ 44493 h 974414"/>
                        <a:gd name="connsiteX62" fmla="*/ 369942 w 982797"/>
                        <a:gd name="connsiteY62" fmla="*/ 11123 h 974414"/>
                        <a:gd name="connsiteX63" fmla="*/ 439027 w 982797"/>
                        <a:gd name="connsiteY63" fmla="*/ 106785 h 974414"/>
                        <a:gd name="connsiteX64" fmla="*/ 481370 w 982797"/>
                        <a:gd name="connsiteY64" fmla="*/ 102335 h 974414"/>
                        <a:gd name="connsiteX65" fmla="*/ 532627 w 982797"/>
                        <a:gd name="connsiteY65" fmla="*/ 0 h 974414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47656 w 982797"/>
                        <a:gd name="connsiteY31" fmla="*/ 847607 h 974414"/>
                        <a:gd name="connsiteX32" fmla="*/ 296399 w 982797"/>
                        <a:gd name="connsiteY32" fmla="*/ 825360 h 974414"/>
                        <a:gd name="connsiteX33" fmla="*/ 205028 w 982797"/>
                        <a:gd name="connsiteY33" fmla="*/ 887652 h 974414"/>
                        <a:gd name="connsiteX34" fmla="*/ 135942 w 982797"/>
                        <a:gd name="connsiteY34" fmla="*/ 823135 h 974414"/>
                        <a:gd name="connsiteX35" fmla="*/ 182742 w 982797"/>
                        <a:gd name="connsiteY35" fmla="*/ 725249 h 974414"/>
                        <a:gd name="connsiteX36" fmla="*/ 153771 w 982797"/>
                        <a:gd name="connsiteY36" fmla="*/ 685205 h 974414"/>
                        <a:gd name="connsiteX37" fmla="*/ 49028 w 982797"/>
                        <a:gd name="connsiteY37" fmla="*/ 696328 h 974414"/>
                        <a:gd name="connsiteX38" fmla="*/ 42343 w 982797"/>
                        <a:gd name="connsiteY38" fmla="*/ 691879 h 974414"/>
                        <a:gd name="connsiteX39" fmla="*/ 11143 w 982797"/>
                        <a:gd name="connsiteY39" fmla="*/ 609565 h 974414"/>
                        <a:gd name="connsiteX40" fmla="*/ 15600 w 982797"/>
                        <a:gd name="connsiteY40" fmla="*/ 602891 h 974414"/>
                        <a:gd name="connsiteX41" fmla="*/ 104742 w 982797"/>
                        <a:gd name="connsiteY41" fmla="*/ 542824 h 974414"/>
                        <a:gd name="connsiteX42" fmla="*/ 106971 w 982797"/>
                        <a:gd name="connsiteY42" fmla="*/ 536150 h 974414"/>
                        <a:gd name="connsiteX43" fmla="*/ 104742 w 982797"/>
                        <a:gd name="connsiteY43" fmla="*/ 496106 h 974414"/>
                        <a:gd name="connsiteX44" fmla="*/ 102514 w 982797"/>
                        <a:gd name="connsiteY44" fmla="*/ 489432 h 974414"/>
                        <a:gd name="connsiteX45" fmla="*/ 4457 w 982797"/>
                        <a:gd name="connsiteY45" fmla="*/ 444938 h 974414"/>
                        <a:gd name="connsiteX46" fmla="*/ 0 w 982797"/>
                        <a:gd name="connsiteY46" fmla="*/ 440489 h 974414"/>
                        <a:gd name="connsiteX47" fmla="*/ 15600 w 982797"/>
                        <a:gd name="connsiteY47" fmla="*/ 353726 h 974414"/>
                        <a:gd name="connsiteX48" fmla="*/ 20057 w 982797"/>
                        <a:gd name="connsiteY48" fmla="*/ 351501 h 974414"/>
                        <a:gd name="connsiteX49" fmla="*/ 129257 w 982797"/>
                        <a:gd name="connsiteY49" fmla="*/ 342602 h 974414"/>
                        <a:gd name="connsiteX50" fmla="*/ 135942 w 982797"/>
                        <a:gd name="connsiteY50" fmla="*/ 340377 h 974414"/>
                        <a:gd name="connsiteX51" fmla="*/ 151542 w 982797"/>
                        <a:gd name="connsiteY51" fmla="*/ 302558 h 974414"/>
                        <a:gd name="connsiteX52" fmla="*/ 151542 w 982797"/>
                        <a:gd name="connsiteY52" fmla="*/ 295884 h 974414"/>
                        <a:gd name="connsiteX53" fmla="*/ 91371 w 982797"/>
                        <a:gd name="connsiteY53" fmla="*/ 209121 h 974414"/>
                        <a:gd name="connsiteX54" fmla="*/ 91371 w 982797"/>
                        <a:gd name="connsiteY54" fmla="*/ 200222 h 974414"/>
                        <a:gd name="connsiteX55" fmla="*/ 147085 w 982797"/>
                        <a:gd name="connsiteY55" fmla="*/ 133481 h 974414"/>
                        <a:gd name="connsiteX56" fmla="*/ 153771 w 982797"/>
                        <a:gd name="connsiteY56" fmla="*/ 133481 h 974414"/>
                        <a:gd name="connsiteX57" fmla="*/ 249599 w 982797"/>
                        <a:gd name="connsiteY57" fmla="*/ 180200 h 974414"/>
                        <a:gd name="connsiteX58" fmla="*/ 256285 w 982797"/>
                        <a:gd name="connsiteY58" fmla="*/ 180200 h 974414"/>
                        <a:gd name="connsiteX59" fmla="*/ 289713 w 982797"/>
                        <a:gd name="connsiteY59" fmla="*/ 157953 h 974414"/>
                        <a:gd name="connsiteX60" fmla="*/ 283027 w 982797"/>
                        <a:gd name="connsiteY60" fmla="*/ 44493 h 974414"/>
                        <a:gd name="connsiteX61" fmla="*/ 369942 w 982797"/>
                        <a:gd name="connsiteY61" fmla="*/ 11123 h 974414"/>
                        <a:gd name="connsiteX62" fmla="*/ 439027 w 982797"/>
                        <a:gd name="connsiteY62" fmla="*/ 106785 h 974414"/>
                        <a:gd name="connsiteX63" fmla="*/ 481370 w 982797"/>
                        <a:gd name="connsiteY63" fmla="*/ 102335 h 974414"/>
                        <a:gd name="connsiteX64" fmla="*/ 532627 w 982797"/>
                        <a:gd name="connsiteY64" fmla="*/ 0 h 974414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47656 w 982797"/>
                        <a:gd name="connsiteY31" fmla="*/ 847607 h 974414"/>
                        <a:gd name="connsiteX32" fmla="*/ 296399 w 982797"/>
                        <a:gd name="connsiteY32" fmla="*/ 825360 h 974414"/>
                        <a:gd name="connsiteX33" fmla="*/ 205028 w 982797"/>
                        <a:gd name="connsiteY33" fmla="*/ 887652 h 974414"/>
                        <a:gd name="connsiteX34" fmla="*/ 135942 w 982797"/>
                        <a:gd name="connsiteY34" fmla="*/ 823135 h 974414"/>
                        <a:gd name="connsiteX35" fmla="*/ 182742 w 982797"/>
                        <a:gd name="connsiteY35" fmla="*/ 725249 h 974414"/>
                        <a:gd name="connsiteX36" fmla="*/ 153771 w 982797"/>
                        <a:gd name="connsiteY36" fmla="*/ 685205 h 974414"/>
                        <a:gd name="connsiteX37" fmla="*/ 49028 w 982797"/>
                        <a:gd name="connsiteY37" fmla="*/ 696328 h 974414"/>
                        <a:gd name="connsiteX38" fmla="*/ 11143 w 982797"/>
                        <a:gd name="connsiteY38" fmla="*/ 609565 h 974414"/>
                        <a:gd name="connsiteX39" fmla="*/ 15600 w 982797"/>
                        <a:gd name="connsiteY39" fmla="*/ 602891 h 974414"/>
                        <a:gd name="connsiteX40" fmla="*/ 104742 w 982797"/>
                        <a:gd name="connsiteY40" fmla="*/ 542824 h 974414"/>
                        <a:gd name="connsiteX41" fmla="*/ 106971 w 982797"/>
                        <a:gd name="connsiteY41" fmla="*/ 536150 h 974414"/>
                        <a:gd name="connsiteX42" fmla="*/ 104742 w 982797"/>
                        <a:gd name="connsiteY42" fmla="*/ 496106 h 974414"/>
                        <a:gd name="connsiteX43" fmla="*/ 102514 w 982797"/>
                        <a:gd name="connsiteY43" fmla="*/ 489432 h 974414"/>
                        <a:gd name="connsiteX44" fmla="*/ 4457 w 982797"/>
                        <a:gd name="connsiteY44" fmla="*/ 444938 h 974414"/>
                        <a:gd name="connsiteX45" fmla="*/ 0 w 982797"/>
                        <a:gd name="connsiteY45" fmla="*/ 440489 h 974414"/>
                        <a:gd name="connsiteX46" fmla="*/ 15600 w 982797"/>
                        <a:gd name="connsiteY46" fmla="*/ 353726 h 974414"/>
                        <a:gd name="connsiteX47" fmla="*/ 20057 w 982797"/>
                        <a:gd name="connsiteY47" fmla="*/ 351501 h 974414"/>
                        <a:gd name="connsiteX48" fmla="*/ 129257 w 982797"/>
                        <a:gd name="connsiteY48" fmla="*/ 342602 h 974414"/>
                        <a:gd name="connsiteX49" fmla="*/ 135942 w 982797"/>
                        <a:gd name="connsiteY49" fmla="*/ 340377 h 974414"/>
                        <a:gd name="connsiteX50" fmla="*/ 151542 w 982797"/>
                        <a:gd name="connsiteY50" fmla="*/ 302558 h 974414"/>
                        <a:gd name="connsiteX51" fmla="*/ 151542 w 982797"/>
                        <a:gd name="connsiteY51" fmla="*/ 295884 h 974414"/>
                        <a:gd name="connsiteX52" fmla="*/ 91371 w 982797"/>
                        <a:gd name="connsiteY52" fmla="*/ 209121 h 974414"/>
                        <a:gd name="connsiteX53" fmla="*/ 91371 w 982797"/>
                        <a:gd name="connsiteY53" fmla="*/ 200222 h 974414"/>
                        <a:gd name="connsiteX54" fmla="*/ 147085 w 982797"/>
                        <a:gd name="connsiteY54" fmla="*/ 133481 h 974414"/>
                        <a:gd name="connsiteX55" fmla="*/ 153771 w 982797"/>
                        <a:gd name="connsiteY55" fmla="*/ 133481 h 974414"/>
                        <a:gd name="connsiteX56" fmla="*/ 249599 w 982797"/>
                        <a:gd name="connsiteY56" fmla="*/ 180200 h 974414"/>
                        <a:gd name="connsiteX57" fmla="*/ 256285 w 982797"/>
                        <a:gd name="connsiteY57" fmla="*/ 180200 h 974414"/>
                        <a:gd name="connsiteX58" fmla="*/ 289713 w 982797"/>
                        <a:gd name="connsiteY58" fmla="*/ 157953 h 974414"/>
                        <a:gd name="connsiteX59" fmla="*/ 283027 w 982797"/>
                        <a:gd name="connsiteY59" fmla="*/ 44493 h 974414"/>
                        <a:gd name="connsiteX60" fmla="*/ 369942 w 982797"/>
                        <a:gd name="connsiteY60" fmla="*/ 11123 h 974414"/>
                        <a:gd name="connsiteX61" fmla="*/ 439027 w 982797"/>
                        <a:gd name="connsiteY61" fmla="*/ 106785 h 974414"/>
                        <a:gd name="connsiteX62" fmla="*/ 481370 w 982797"/>
                        <a:gd name="connsiteY62" fmla="*/ 102335 h 974414"/>
                        <a:gd name="connsiteX63" fmla="*/ 532627 w 982797"/>
                        <a:gd name="connsiteY63" fmla="*/ 0 h 974414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47656 w 982797"/>
                        <a:gd name="connsiteY31" fmla="*/ 847607 h 974414"/>
                        <a:gd name="connsiteX32" fmla="*/ 296399 w 982797"/>
                        <a:gd name="connsiteY32" fmla="*/ 825360 h 974414"/>
                        <a:gd name="connsiteX33" fmla="*/ 205028 w 982797"/>
                        <a:gd name="connsiteY33" fmla="*/ 887652 h 974414"/>
                        <a:gd name="connsiteX34" fmla="*/ 135942 w 982797"/>
                        <a:gd name="connsiteY34" fmla="*/ 823135 h 974414"/>
                        <a:gd name="connsiteX35" fmla="*/ 182742 w 982797"/>
                        <a:gd name="connsiteY35" fmla="*/ 725249 h 974414"/>
                        <a:gd name="connsiteX36" fmla="*/ 153771 w 982797"/>
                        <a:gd name="connsiteY36" fmla="*/ 685205 h 974414"/>
                        <a:gd name="connsiteX37" fmla="*/ 49028 w 982797"/>
                        <a:gd name="connsiteY37" fmla="*/ 696328 h 974414"/>
                        <a:gd name="connsiteX38" fmla="*/ 15600 w 982797"/>
                        <a:gd name="connsiteY38" fmla="*/ 602891 h 974414"/>
                        <a:gd name="connsiteX39" fmla="*/ 104742 w 982797"/>
                        <a:gd name="connsiteY39" fmla="*/ 542824 h 974414"/>
                        <a:gd name="connsiteX40" fmla="*/ 106971 w 982797"/>
                        <a:gd name="connsiteY40" fmla="*/ 536150 h 974414"/>
                        <a:gd name="connsiteX41" fmla="*/ 104742 w 982797"/>
                        <a:gd name="connsiteY41" fmla="*/ 496106 h 974414"/>
                        <a:gd name="connsiteX42" fmla="*/ 102514 w 982797"/>
                        <a:gd name="connsiteY42" fmla="*/ 489432 h 974414"/>
                        <a:gd name="connsiteX43" fmla="*/ 4457 w 982797"/>
                        <a:gd name="connsiteY43" fmla="*/ 444938 h 974414"/>
                        <a:gd name="connsiteX44" fmla="*/ 0 w 982797"/>
                        <a:gd name="connsiteY44" fmla="*/ 440489 h 974414"/>
                        <a:gd name="connsiteX45" fmla="*/ 15600 w 982797"/>
                        <a:gd name="connsiteY45" fmla="*/ 353726 h 974414"/>
                        <a:gd name="connsiteX46" fmla="*/ 20057 w 982797"/>
                        <a:gd name="connsiteY46" fmla="*/ 351501 h 974414"/>
                        <a:gd name="connsiteX47" fmla="*/ 129257 w 982797"/>
                        <a:gd name="connsiteY47" fmla="*/ 342602 h 974414"/>
                        <a:gd name="connsiteX48" fmla="*/ 135942 w 982797"/>
                        <a:gd name="connsiteY48" fmla="*/ 340377 h 974414"/>
                        <a:gd name="connsiteX49" fmla="*/ 151542 w 982797"/>
                        <a:gd name="connsiteY49" fmla="*/ 302558 h 974414"/>
                        <a:gd name="connsiteX50" fmla="*/ 151542 w 982797"/>
                        <a:gd name="connsiteY50" fmla="*/ 295884 h 974414"/>
                        <a:gd name="connsiteX51" fmla="*/ 91371 w 982797"/>
                        <a:gd name="connsiteY51" fmla="*/ 209121 h 974414"/>
                        <a:gd name="connsiteX52" fmla="*/ 91371 w 982797"/>
                        <a:gd name="connsiteY52" fmla="*/ 200222 h 974414"/>
                        <a:gd name="connsiteX53" fmla="*/ 147085 w 982797"/>
                        <a:gd name="connsiteY53" fmla="*/ 133481 h 974414"/>
                        <a:gd name="connsiteX54" fmla="*/ 153771 w 982797"/>
                        <a:gd name="connsiteY54" fmla="*/ 133481 h 974414"/>
                        <a:gd name="connsiteX55" fmla="*/ 249599 w 982797"/>
                        <a:gd name="connsiteY55" fmla="*/ 180200 h 974414"/>
                        <a:gd name="connsiteX56" fmla="*/ 256285 w 982797"/>
                        <a:gd name="connsiteY56" fmla="*/ 180200 h 974414"/>
                        <a:gd name="connsiteX57" fmla="*/ 289713 w 982797"/>
                        <a:gd name="connsiteY57" fmla="*/ 157953 h 974414"/>
                        <a:gd name="connsiteX58" fmla="*/ 283027 w 982797"/>
                        <a:gd name="connsiteY58" fmla="*/ 44493 h 974414"/>
                        <a:gd name="connsiteX59" fmla="*/ 369942 w 982797"/>
                        <a:gd name="connsiteY59" fmla="*/ 11123 h 974414"/>
                        <a:gd name="connsiteX60" fmla="*/ 439027 w 982797"/>
                        <a:gd name="connsiteY60" fmla="*/ 106785 h 974414"/>
                        <a:gd name="connsiteX61" fmla="*/ 481370 w 982797"/>
                        <a:gd name="connsiteY61" fmla="*/ 102335 h 974414"/>
                        <a:gd name="connsiteX62" fmla="*/ 532627 w 982797"/>
                        <a:gd name="connsiteY62" fmla="*/ 0 h 974414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47656 w 982797"/>
                        <a:gd name="connsiteY31" fmla="*/ 847607 h 974414"/>
                        <a:gd name="connsiteX32" fmla="*/ 296399 w 982797"/>
                        <a:gd name="connsiteY32" fmla="*/ 825360 h 974414"/>
                        <a:gd name="connsiteX33" fmla="*/ 205028 w 982797"/>
                        <a:gd name="connsiteY33" fmla="*/ 887652 h 974414"/>
                        <a:gd name="connsiteX34" fmla="*/ 135942 w 982797"/>
                        <a:gd name="connsiteY34" fmla="*/ 823135 h 974414"/>
                        <a:gd name="connsiteX35" fmla="*/ 182742 w 982797"/>
                        <a:gd name="connsiteY35" fmla="*/ 725249 h 974414"/>
                        <a:gd name="connsiteX36" fmla="*/ 153771 w 982797"/>
                        <a:gd name="connsiteY36" fmla="*/ 685205 h 974414"/>
                        <a:gd name="connsiteX37" fmla="*/ 49028 w 982797"/>
                        <a:gd name="connsiteY37" fmla="*/ 696328 h 974414"/>
                        <a:gd name="connsiteX38" fmla="*/ 15600 w 982797"/>
                        <a:gd name="connsiteY38" fmla="*/ 602891 h 974414"/>
                        <a:gd name="connsiteX39" fmla="*/ 104742 w 982797"/>
                        <a:gd name="connsiteY39" fmla="*/ 542824 h 974414"/>
                        <a:gd name="connsiteX40" fmla="*/ 104742 w 982797"/>
                        <a:gd name="connsiteY40" fmla="*/ 496106 h 974414"/>
                        <a:gd name="connsiteX41" fmla="*/ 102514 w 982797"/>
                        <a:gd name="connsiteY41" fmla="*/ 489432 h 974414"/>
                        <a:gd name="connsiteX42" fmla="*/ 4457 w 982797"/>
                        <a:gd name="connsiteY42" fmla="*/ 444938 h 974414"/>
                        <a:gd name="connsiteX43" fmla="*/ 0 w 982797"/>
                        <a:gd name="connsiteY43" fmla="*/ 440489 h 974414"/>
                        <a:gd name="connsiteX44" fmla="*/ 15600 w 982797"/>
                        <a:gd name="connsiteY44" fmla="*/ 353726 h 974414"/>
                        <a:gd name="connsiteX45" fmla="*/ 20057 w 982797"/>
                        <a:gd name="connsiteY45" fmla="*/ 351501 h 974414"/>
                        <a:gd name="connsiteX46" fmla="*/ 129257 w 982797"/>
                        <a:gd name="connsiteY46" fmla="*/ 342602 h 974414"/>
                        <a:gd name="connsiteX47" fmla="*/ 135942 w 982797"/>
                        <a:gd name="connsiteY47" fmla="*/ 340377 h 974414"/>
                        <a:gd name="connsiteX48" fmla="*/ 151542 w 982797"/>
                        <a:gd name="connsiteY48" fmla="*/ 302558 h 974414"/>
                        <a:gd name="connsiteX49" fmla="*/ 151542 w 982797"/>
                        <a:gd name="connsiteY49" fmla="*/ 295884 h 974414"/>
                        <a:gd name="connsiteX50" fmla="*/ 91371 w 982797"/>
                        <a:gd name="connsiteY50" fmla="*/ 209121 h 974414"/>
                        <a:gd name="connsiteX51" fmla="*/ 91371 w 982797"/>
                        <a:gd name="connsiteY51" fmla="*/ 200222 h 974414"/>
                        <a:gd name="connsiteX52" fmla="*/ 147085 w 982797"/>
                        <a:gd name="connsiteY52" fmla="*/ 133481 h 974414"/>
                        <a:gd name="connsiteX53" fmla="*/ 153771 w 982797"/>
                        <a:gd name="connsiteY53" fmla="*/ 133481 h 974414"/>
                        <a:gd name="connsiteX54" fmla="*/ 249599 w 982797"/>
                        <a:gd name="connsiteY54" fmla="*/ 180200 h 974414"/>
                        <a:gd name="connsiteX55" fmla="*/ 256285 w 982797"/>
                        <a:gd name="connsiteY55" fmla="*/ 180200 h 974414"/>
                        <a:gd name="connsiteX56" fmla="*/ 289713 w 982797"/>
                        <a:gd name="connsiteY56" fmla="*/ 157953 h 974414"/>
                        <a:gd name="connsiteX57" fmla="*/ 283027 w 982797"/>
                        <a:gd name="connsiteY57" fmla="*/ 44493 h 974414"/>
                        <a:gd name="connsiteX58" fmla="*/ 369942 w 982797"/>
                        <a:gd name="connsiteY58" fmla="*/ 11123 h 974414"/>
                        <a:gd name="connsiteX59" fmla="*/ 439027 w 982797"/>
                        <a:gd name="connsiteY59" fmla="*/ 106785 h 974414"/>
                        <a:gd name="connsiteX60" fmla="*/ 481370 w 982797"/>
                        <a:gd name="connsiteY60" fmla="*/ 102335 h 974414"/>
                        <a:gd name="connsiteX61" fmla="*/ 532627 w 982797"/>
                        <a:gd name="connsiteY61" fmla="*/ 0 h 974414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47656 w 982797"/>
                        <a:gd name="connsiteY31" fmla="*/ 847607 h 974414"/>
                        <a:gd name="connsiteX32" fmla="*/ 296399 w 982797"/>
                        <a:gd name="connsiteY32" fmla="*/ 825360 h 974414"/>
                        <a:gd name="connsiteX33" fmla="*/ 205028 w 982797"/>
                        <a:gd name="connsiteY33" fmla="*/ 887652 h 974414"/>
                        <a:gd name="connsiteX34" fmla="*/ 135942 w 982797"/>
                        <a:gd name="connsiteY34" fmla="*/ 823135 h 974414"/>
                        <a:gd name="connsiteX35" fmla="*/ 182742 w 982797"/>
                        <a:gd name="connsiteY35" fmla="*/ 725249 h 974414"/>
                        <a:gd name="connsiteX36" fmla="*/ 153771 w 982797"/>
                        <a:gd name="connsiteY36" fmla="*/ 685205 h 974414"/>
                        <a:gd name="connsiteX37" fmla="*/ 49028 w 982797"/>
                        <a:gd name="connsiteY37" fmla="*/ 696328 h 974414"/>
                        <a:gd name="connsiteX38" fmla="*/ 15600 w 982797"/>
                        <a:gd name="connsiteY38" fmla="*/ 602891 h 974414"/>
                        <a:gd name="connsiteX39" fmla="*/ 104742 w 982797"/>
                        <a:gd name="connsiteY39" fmla="*/ 542824 h 974414"/>
                        <a:gd name="connsiteX40" fmla="*/ 104742 w 982797"/>
                        <a:gd name="connsiteY40" fmla="*/ 496106 h 974414"/>
                        <a:gd name="connsiteX41" fmla="*/ 4457 w 982797"/>
                        <a:gd name="connsiteY41" fmla="*/ 444938 h 974414"/>
                        <a:gd name="connsiteX42" fmla="*/ 0 w 982797"/>
                        <a:gd name="connsiteY42" fmla="*/ 440489 h 974414"/>
                        <a:gd name="connsiteX43" fmla="*/ 15600 w 982797"/>
                        <a:gd name="connsiteY43" fmla="*/ 353726 h 974414"/>
                        <a:gd name="connsiteX44" fmla="*/ 20057 w 982797"/>
                        <a:gd name="connsiteY44" fmla="*/ 351501 h 974414"/>
                        <a:gd name="connsiteX45" fmla="*/ 129257 w 982797"/>
                        <a:gd name="connsiteY45" fmla="*/ 342602 h 974414"/>
                        <a:gd name="connsiteX46" fmla="*/ 135942 w 982797"/>
                        <a:gd name="connsiteY46" fmla="*/ 340377 h 974414"/>
                        <a:gd name="connsiteX47" fmla="*/ 151542 w 982797"/>
                        <a:gd name="connsiteY47" fmla="*/ 302558 h 974414"/>
                        <a:gd name="connsiteX48" fmla="*/ 151542 w 982797"/>
                        <a:gd name="connsiteY48" fmla="*/ 295884 h 974414"/>
                        <a:gd name="connsiteX49" fmla="*/ 91371 w 982797"/>
                        <a:gd name="connsiteY49" fmla="*/ 209121 h 974414"/>
                        <a:gd name="connsiteX50" fmla="*/ 91371 w 982797"/>
                        <a:gd name="connsiteY50" fmla="*/ 200222 h 974414"/>
                        <a:gd name="connsiteX51" fmla="*/ 147085 w 982797"/>
                        <a:gd name="connsiteY51" fmla="*/ 133481 h 974414"/>
                        <a:gd name="connsiteX52" fmla="*/ 153771 w 982797"/>
                        <a:gd name="connsiteY52" fmla="*/ 133481 h 974414"/>
                        <a:gd name="connsiteX53" fmla="*/ 249599 w 982797"/>
                        <a:gd name="connsiteY53" fmla="*/ 180200 h 974414"/>
                        <a:gd name="connsiteX54" fmla="*/ 256285 w 982797"/>
                        <a:gd name="connsiteY54" fmla="*/ 180200 h 974414"/>
                        <a:gd name="connsiteX55" fmla="*/ 289713 w 982797"/>
                        <a:gd name="connsiteY55" fmla="*/ 157953 h 974414"/>
                        <a:gd name="connsiteX56" fmla="*/ 283027 w 982797"/>
                        <a:gd name="connsiteY56" fmla="*/ 44493 h 974414"/>
                        <a:gd name="connsiteX57" fmla="*/ 369942 w 982797"/>
                        <a:gd name="connsiteY57" fmla="*/ 11123 h 974414"/>
                        <a:gd name="connsiteX58" fmla="*/ 439027 w 982797"/>
                        <a:gd name="connsiteY58" fmla="*/ 106785 h 974414"/>
                        <a:gd name="connsiteX59" fmla="*/ 481370 w 982797"/>
                        <a:gd name="connsiteY59" fmla="*/ 102335 h 974414"/>
                        <a:gd name="connsiteX60" fmla="*/ 532627 w 982797"/>
                        <a:gd name="connsiteY60" fmla="*/ 0 h 974414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47656 w 982797"/>
                        <a:gd name="connsiteY31" fmla="*/ 847607 h 974414"/>
                        <a:gd name="connsiteX32" fmla="*/ 296399 w 982797"/>
                        <a:gd name="connsiteY32" fmla="*/ 825360 h 974414"/>
                        <a:gd name="connsiteX33" fmla="*/ 205028 w 982797"/>
                        <a:gd name="connsiteY33" fmla="*/ 887652 h 974414"/>
                        <a:gd name="connsiteX34" fmla="*/ 135942 w 982797"/>
                        <a:gd name="connsiteY34" fmla="*/ 823135 h 974414"/>
                        <a:gd name="connsiteX35" fmla="*/ 182742 w 982797"/>
                        <a:gd name="connsiteY35" fmla="*/ 725249 h 974414"/>
                        <a:gd name="connsiteX36" fmla="*/ 153771 w 982797"/>
                        <a:gd name="connsiteY36" fmla="*/ 685205 h 974414"/>
                        <a:gd name="connsiteX37" fmla="*/ 49028 w 982797"/>
                        <a:gd name="connsiteY37" fmla="*/ 696328 h 974414"/>
                        <a:gd name="connsiteX38" fmla="*/ 15600 w 982797"/>
                        <a:gd name="connsiteY38" fmla="*/ 602891 h 974414"/>
                        <a:gd name="connsiteX39" fmla="*/ 104742 w 982797"/>
                        <a:gd name="connsiteY39" fmla="*/ 542824 h 974414"/>
                        <a:gd name="connsiteX40" fmla="*/ 104742 w 982797"/>
                        <a:gd name="connsiteY40" fmla="*/ 496106 h 974414"/>
                        <a:gd name="connsiteX41" fmla="*/ 4457 w 982797"/>
                        <a:gd name="connsiteY41" fmla="*/ 444938 h 974414"/>
                        <a:gd name="connsiteX42" fmla="*/ 0 w 982797"/>
                        <a:gd name="connsiteY42" fmla="*/ 440489 h 974414"/>
                        <a:gd name="connsiteX43" fmla="*/ 20057 w 982797"/>
                        <a:gd name="connsiteY43" fmla="*/ 351501 h 974414"/>
                        <a:gd name="connsiteX44" fmla="*/ 129257 w 982797"/>
                        <a:gd name="connsiteY44" fmla="*/ 342602 h 974414"/>
                        <a:gd name="connsiteX45" fmla="*/ 135942 w 982797"/>
                        <a:gd name="connsiteY45" fmla="*/ 340377 h 974414"/>
                        <a:gd name="connsiteX46" fmla="*/ 151542 w 982797"/>
                        <a:gd name="connsiteY46" fmla="*/ 302558 h 974414"/>
                        <a:gd name="connsiteX47" fmla="*/ 151542 w 982797"/>
                        <a:gd name="connsiteY47" fmla="*/ 295884 h 974414"/>
                        <a:gd name="connsiteX48" fmla="*/ 91371 w 982797"/>
                        <a:gd name="connsiteY48" fmla="*/ 209121 h 974414"/>
                        <a:gd name="connsiteX49" fmla="*/ 91371 w 982797"/>
                        <a:gd name="connsiteY49" fmla="*/ 200222 h 974414"/>
                        <a:gd name="connsiteX50" fmla="*/ 147085 w 982797"/>
                        <a:gd name="connsiteY50" fmla="*/ 133481 h 974414"/>
                        <a:gd name="connsiteX51" fmla="*/ 153771 w 982797"/>
                        <a:gd name="connsiteY51" fmla="*/ 133481 h 974414"/>
                        <a:gd name="connsiteX52" fmla="*/ 249599 w 982797"/>
                        <a:gd name="connsiteY52" fmla="*/ 180200 h 974414"/>
                        <a:gd name="connsiteX53" fmla="*/ 256285 w 982797"/>
                        <a:gd name="connsiteY53" fmla="*/ 180200 h 974414"/>
                        <a:gd name="connsiteX54" fmla="*/ 289713 w 982797"/>
                        <a:gd name="connsiteY54" fmla="*/ 157953 h 974414"/>
                        <a:gd name="connsiteX55" fmla="*/ 283027 w 982797"/>
                        <a:gd name="connsiteY55" fmla="*/ 44493 h 974414"/>
                        <a:gd name="connsiteX56" fmla="*/ 369942 w 982797"/>
                        <a:gd name="connsiteY56" fmla="*/ 11123 h 974414"/>
                        <a:gd name="connsiteX57" fmla="*/ 439027 w 982797"/>
                        <a:gd name="connsiteY57" fmla="*/ 106785 h 974414"/>
                        <a:gd name="connsiteX58" fmla="*/ 481370 w 982797"/>
                        <a:gd name="connsiteY58" fmla="*/ 102335 h 974414"/>
                        <a:gd name="connsiteX59" fmla="*/ 532627 w 982797"/>
                        <a:gd name="connsiteY59" fmla="*/ 0 h 974414"/>
                        <a:gd name="connsiteX0" fmla="*/ 492512 w 982797"/>
                        <a:gd name="connsiteY0" fmla="*/ 299009 h 974414"/>
                        <a:gd name="connsiteX1" fmla="*/ 303330 w 982797"/>
                        <a:gd name="connsiteY1" fmla="*/ 487207 h 974414"/>
                        <a:gd name="connsiteX2" fmla="*/ 492512 w 982797"/>
                        <a:gd name="connsiteY2" fmla="*/ 675405 h 974414"/>
                        <a:gd name="connsiteX3" fmla="*/ 681694 w 982797"/>
                        <a:gd name="connsiteY3" fmla="*/ 487207 h 974414"/>
                        <a:gd name="connsiteX4" fmla="*/ 492512 w 982797"/>
                        <a:gd name="connsiteY4" fmla="*/ 299009 h 974414"/>
                        <a:gd name="connsiteX5" fmla="*/ 532627 w 982797"/>
                        <a:gd name="connsiteY5" fmla="*/ 0 h 974414"/>
                        <a:gd name="connsiteX6" fmla="*/ 626226 w 982797"/>
                        <a:gd name="connsiteY6" fmla="*/ 13348 h 974414"/>
                        <a:gd name="connsiteX7" fmla="*/ 641826 w 982797"/>
                        <a:gd name="connsiteY7" fmla="*/ 131256 h 974414"/>
                        <a:gd name="connsiteX8" fmla="*/ 677483 w 982797"/>
                        <a:gd name="connsiteY8" fmla="*/ 151279 h 974414"/>
                        <a:gd name="connsiteX9" fmla="*/ 779997 w 982797"/>
                        <a:gd name="connsiteY9" fmla="*/ 86763 h 974414"/>
                        <a:gd name="connsiteX10" fmla="*/ 846854 w 982797"/>
                        <a:gd name="connsiteY10" fmla="*/ 144605 h 974414"/>
                        <a:gd name="connsiteX11" fmla="*/ 800054 w 982797"/>
                        <a:gd name="connsiteY11" fmla="*/ 253614 h 974414"/>
                        <a:gd name="connsiteX12" fmla="*/ 822340 w 982797"/>
                        <a:gd name="connsiteY12" fmla="*/ 286985 h 974414"/>
                        <a:gd name="connsiteX13" fmla="*/ 938225 w 982797"/>
                        <a:gd name="connsiteY13" fmla="*/ 278086 h 974414"/>
                        <a:gd name="connsiteX14" fmla="*/ 971654 w 982797"/>
                        <a:gd name="connsiteY14" fmla="*/ 367074 h 974414"/>
                        <a:gd name="connsiteX15" fmla="*/ 878054 w 982797"/>
                        <a:gd name="connsiteY15" fmla="*/ 431590 h 974414"/>
                        <a:gd name="connsiteX16" fmla="*/ 878054 w 982797"/>
                        <a:gd name="connsiteY16" fmla="*/ 478308 h 974414"/>
                        <a:gd name="connsiteX17" fmla="*/ 982797 w 982797"/>
                        <a:gd name="connsiteY17" fmla="*/ 529476 h 974414"/>
                        <a:gd name="connsiteX18" fmla="*/ 967197 w 982797"/>
                        <a:gd name="connsiteY18" fmla="*/ 620689 h 974414"/>
                        <a:gd name="connsiteX19" fmla="*/ 851311 w 982797"/>
                        <a:gd name="connsiteY19" fmla="*/ 634037 h 974414"/>
                        <a:gd name="connsiteX20" fmla="*/ 831254 w 982797"/>
                        <a:gd name="connsiteY20" fmla="*/ 674081 h 974414"/>
                        <a:gd name="connsiteX21" fmla="*/ 895883 w 982797"/>
                        <a:gd name="connsiteY21" fmla="*/ 774192 h 974414"/>
                        <a:gd name="connsiteX22" fmla="*/ 835711 w 982797"/>
                        <a:gd name="connsiteY22" fmla="*/ 840933 h 974414"/>
                        <a:gd name="connsiteX23" fmla="*/ 728740 w 982797"/>
                        <a:gd name="connsiteY23" fmla="*/ 791990 h 974414"/>
                        <a:gd name="connsiteX24" fmla="*/ 690855 w 982797"/>
                        <a:gd name="connsiteY24" fmla="*/ 823135 h 974414"/>
                        <a:gd name="connsiteX25" fmla="*/ 701998 w 982797"/>
                        <a:gd name="connsiteY25" fmla="*/ 929921 h 974414"/>
                        <a:gd name="connsiteX26" fmla="*/ 608398 w 982797"/>
                        <a:gd name="connsiteY26" fmla="*/ 963291 h 974414"/>
                        <a:gd name="connsiteX27" fmla="*/ 550743 w 982797"/>
                        <a:gd name="connsiteY27" fmla="*/ 875561 h 974414"/>
                        <a:gd name="connsiteX28" fmla="*/ 494741 w 982797"/>
                        <a:gd name="connsiteY28" fmla="*/ 875584 h 974414"/>
                        <a:gd name="connsiteX29" fmla="*/ 450170 w 982797"/>
                        <a:gd name="connsiteY29" fmla="*/ 974414 h 974414"/>
                        <a:gd name="connsiteX30" fmla="*/ 356570 w 982797"/>
                        <a:gd name="connsiteY30" fmla="*/ 958842 h 974414"/>
                        <a:gd name="connsiteX31" fmla="*/ 347656 w 982797"/>
                        <a:gd name="connsiteY31" fmla="*/ 847607 h 974414"/>
                        <a:gd name="connsiteX32" fmla="*/ 296399 w 982797"/>
                        <a:gd name="connsiteY32" fmla="*/ 825360 h 974414"/>
                        <a:gd name="connsiteX33" fmla="*/ 205028 w 982797"/>
                        <a:gd name="connsiteY33" fmla="*/ 887652 h 974414"/>
                        <a:gd name="connsiteX34" fmla="*/ 135942 w 982797"/>
                        <a:gd name="connsiteY34" fmla="*/ 823135 h 974414"/>
                        <a:gd name="connsiteX35" fmla="*/ 182742 w 982797"/>
                        <a:gd name="connsiteY35" fmla="*/ 725249 h 974414"/>
                        <a:gd name="connsiteX36" fmla="*/ 153771 w 982797"/>
                        <a:gd name="connsiteY36" fmla="*/ 685205 h 974414"/>
                        <a:gd name="connsiteX37" fmla="*/ 49028 w 982797"/>
                        <a:gd name="connsiteY37" fmla="*/ 696328 h 974414"/>
                        <a:gd name="connsiteX38" fmla="*/ 15600 w 982797"/>
                        <a:gd name="connsiteY38" fmla="*/ 602891 h 974414"/>
                        <a:gd name="connsiteX39" fmla="*/ 104742 w 982797"/>
                        <a:gd name="connsiteY39" fmla="*/ 542824 h 974414"/>
                        <a:gd name="connsiteX40" fmla="*/ 104742 w 982797"/>
                        <a:gd name="connsiteY40" fmla="*/ 496106 h 974414"/>
                        <a:gd name="connsiteX41" fmla="*/ 4457 w 982797"/>
                        <a:gd name="connsiteY41" fmla="*/ 444938 h 974414"/>
                        <a:gd name="connsiteX42" fmla="*/ 0 w 982797"/>
                        <a:gd name="connsiteY42" fmla="*/ 440489 h 974414"/>
                        <a:gd name="connsiteX43" fmla="*/ 20057 w 982797"/>
                        <a:gd name="connsiteY43" fmla="*/ 351501 h 974414"/>
                        <a:gd name="connsiteX44" fmla="*/ 129257 w 982797"/>
                        <a:gd name="connsiteY44" fmla="*/ 342602 h 974414"/>
                        <a:gd name="connsiteX45" fmla="*/ 135942 w 982797"/>
                        <a:gd name="connsiteY45" fmla="*/ 340377 h 974414"/>
                        <a:gd name="connsiteX46" fmla="*/ 151542 w 982797"/>
                        <a:gd name="connsiteY46" fmla="*/ 302558 h 974414"/>
                        <a:gd name="connsiteX47" fmla="*/ 151542 w 982797"/>
                        <a:gd name="connsiteY47" fmla="*/ 295884 h 974414"/>
                        <a:gd name="connsiteX48" fmla="*/ 91371 w 982797"/>
                        <a:gd name="connsiteY48" fmla="*/ 209121 h 974414"/>
                        <a:gd name="connsiteX49" fmla="*/ 91371 w 982797"/>
                        <a:gd name="connsiteY49" fmla="*/ 200222 h 974414"/>
                        <a:gd name="connsiteX50" fmla="*/ 147085 w 982797"/>
                        <a:gd name="connsiteY50" fmla="*/ 133481 h 974414"/>
                        <a:gd name="connsiteX51" fmla="*/ 153771 w 982797"/>
                        <a:gd name="connsiteY51" fmla="*/ 133481 h 974414"/>
                        <a:gd name="connsiteX52" fmla="*/ 249599 w 982797"/>
                        <a:gd name="connsiteY52" fmla="*/ 180200 h 974414"/>
                        <a:gd name="connsiteX53" fmla="*/ 256285 w 982797"/>
                        <a:gd name="connsiteY53" fmla="*/ 180200 h 974414"/>
                        <a:gd name="connsiteX54" fmla="*/ 289713 w 982797"/>
                        <a:gd name="connsiteY54" fmla="*/ 157953 h 974414"/>
                        <a:gd name="connsiteX55" fmla="*/ 283027 w 982797"/>
                        <a:gd name="connsiteY55" fmla="*/ 44493 h 974414"/>
                        <a:gd name="connsiteX56" fmla="*/ 369942 w 982797"/>
                        <a:gd name="connsiteY56" fmla="*/ 11123 h 974414"/>
                        <a:gd name="connsiteX57" fmla="*/ 439027 w 982797"/>
                        <a:gd name="connsiteY57" fmla="*/ 106785 h 974414"/>
                        <a:gd name="connsiteX58" fmla="*/ 481370 w 982797"/>
                        <a:gd name="connsiteY58" fmla="*/ 102335 h 974414"/>
                        <a:gd name="connsiteX59" fmla="*/ 532627 w 982797"/>
                        <a:gd name="connsiteY59" fmla="*/ 0 h 974414"/>
                        <a:gd name="connsiteX0" fmla="*/ 488055 w 978340"/>
                        <a:gd name="connsiteY0" fmla="*/ 299009 h 974414"/>
                        <a:gd name="connsiteX1" fmla="*/ 298873 w 978340"/>
                        <a:gd name="connsiteY1" fmla="*/ 487207 h 974414"/>
                        <a:gd name="connsiteX2" fmla="*/ 488055 w 978340"/>
                        <a:gd name="connsiteY2" fmla="*/ 675405 h 974414"/>
                        <a:gd name="connsiteX3" fmla="*/ 677237 w 978340"/>
                        <a:gd name="connsiteY3" fmla="*/ 487207 h 974414"/>
                        <a:gd name="connsiteX4" fmla="*/ 488055 w 978340"/>
                        <a:gd name="connsiteY4" fmla="*/ 299009 h 974414"/>
                        <a:gd name="connsiteX5" fmla="*/ 528170 w 978340"/>
                        <a:gd name="connsiteY5" fmla="*/ 0 h 974414"/>
                        <a:gd name="connsiteX6" fmla="*/ 621769 w 978340"/>
                        <a:gd name="connsiteY6" fmla="*/ 13348 h 974414"/>
                        <a:gd name="connsiteX7" fmla="*/ 637369 w 978340"/>
                        <a:gd name="connsiteY7" fmla="*/ 131256 h 974414"/>
                        <a:gd name="connsiteX8" fmla="*/ 673026 w 978340"/>
                        <a:gd name="connsiteY8" fmla="*/ 151279 h 974414"/>
                        <a:gd name="connsiteX9" fmla="*/ 775540 w 978340"/>
                        <a:gd name="connsiteY9" fmla="*/ 86763 h 974414"/>
                        <a:gd name="connsiteX10" fmla="*/ 842397 w 978340"/>
                        <a:gd name="connsiteY10" fmla="*/ 144605 h 974414"/>
                        <a:gd name="connsiteX11" fmla="*/ 795597 w 978340"/>
                        <a:gd name="connsiteY11" fmla="*/ 253614 h 974414"/>
                        <a:gd name="connsiteX12" fmla="*/ 817883 w 978340"/>
                        <a:gd name="connsiteY12" fmla="*/ 286985 h 974414"/>
                        <a:gd name="connsiteX13" fmla="*/ 933768 w 978340"/>
                        <a:gd name="connsiteY13" fmla="*/ 278086 h 974414"/>
                        <a:gd name="connsiteX14" fmla="*/ 967197 w 978340"/>
                        <a:gd name="connsiteY14" fmla="*/ 367074 h 974414"/>
                        <a:gd name="connsiteX15" fmla="*/ 873597 w 978340"/>
                        <a:gd name="connsiteY15" fmla="*/ 431590 h 974414"/>
                        <a:gd name="connsiteX16" fmla="*/ 873597 w 978340"/>
                        <a:gd name="connsiteY16" fmla="*/ 478308 h 974414"/>
                        <a:gd name="connsiteX17" fmla="*/ 978340 w 978340"/>
                        <a:gd name="connsiteY17" fmla="*/ 529476 h 974414"/>
                        <a:gd name="connsiteX18" fmla="*/ 962740 w 978340"/>
                        <a:gd name="connsiteY18" fmla="*/ 620689 h 974414"/>
                        <a:gd name="connsiteX19" fmla="*/ 846854 w 978340"/>
                        <a:gd name="connsiteY19" fmla="*/ 634037 h 974414"/>
                        <a:gd name="connsiteX20" fmla="*/ 826797 w 978340"/>
                        <a:gd name="connsiteY20" fmla="*/ 674081 h 974414"/>
                        <a:gd name="connsiteX21" fmla="*/ 891426 w 978340"/>
                        <a:gd name="connsiteY21" fmla="*/ 774192 h 974414"/>
                        <a:gd name="connsiteX22" fmla="*/ 831254 w 978340"/>
                        <a:gd name="connsiteY22" fmla="*/ 840933 h 974414"/>
                        <a:gd name="connsiteX23" fmla="*/ 724283 w 978340"/>
                        <a:gd name="connsiteY23" fmla="*/ 791990 h 974414"/>
                        <a:gd name="connsiteX24" fmla="*/ 686398 w 978340"/>
                        <a:gd name="connsiteY24" fmla="*/ 823135 h 974414"/>
                        <a:gd name="connsiteX25" fmla="*/ 697541 w 978340"/>
                        <a:gd name="connsiteY25" fmla="*/ 929921 h 974414"/>
                        <a:gd name="connsiteX26" fmla="*/ 603941 w 978340"/>
                        <a:gd name="connsiteY26" fmla="*/ 963291 h 974414"/>
                        <a:gd name="connsiteX27" fmla="*/ 546286 w 978340"/>
                        <a:gd name="connsiteY27" fmla="*/ 875561 h 974414"/>
                        <a:gd name="connsiteX28" fmla="*/ 490284 w 978340"/>
                        <a:gd name="connsiteY28" fmla="*/ 875584 h 974414"/>
                        <a:gd name="connsiteX29" fmla="*/ 445713 w 978340"/>
                        <a:gd name="connsiteY29" fmla="*/ 974414 h 974414"/>
                        <a:gd name="connsiteX30" fmla="*/ 352113 w 978340"/>
                        <a:gd name="connsiteY30" fmla="*/ 958842 h 974414"/>
                        <a:gd name="connsiteX31" fmla="*/ 343199 w 978340"/>
                        <a:gd name="connsiteY31" fmla="*/ 847607 h 974414"/>
                        <a:gd name="connsiteX32" fmla="*/ 291942 w 978340"/>
                        <a:gd name="connsiteY32" fmla="*/ 825360 h 974414"/>
                        <a:gd name="connsiteX33" fmla="*/ 200571 w 978340"/>
                        <a:gd name="connsiteY33" fmla="*/ 887652 h 974414"/>
                        <a:gd name="connsiteX34" fmla="*/ 131485 w 978340"/>
                        <a:gd name="connsiteY34" fmla="*/ 823135 h 974414"/>
                        <a:gd name="connsiteX35" fmla="*/ 178285 w 978340"/>
                        <a:gd name="connsiteY35" fmla="*/ 725249 h 974414"/>
                        <a:gd name="connsiteX36" fmla="*/ 149314 w 978340"/>
                        <a:gd name="connsiteY36" fmla="*/ 685205 h 974414"/>
                        <a:gd name="connsiteX37" fmla="*/ 44571 w 978340"/>
                        <a:gd name="connsiteY37" fmla="*/ 696328 h 974414"/>
                        <a:gd name="connsiteX38" fmla="*/ 11143 w 978340"/>
                        <a:gd name="connsiteY38" fmla="*/ 602891 h 974414"/>
                        <a:gd name="connsiteX39" fmla="*/ 100285 w 978340"/>
                        <a:gd name="connsiteY39" fmla="*/ 542824 h 974414"/>
                        <a:gd name="connsiteX40" fmla="*/ 100285 w 978340"/>
                        <a:gd name="connsiteY40" fmla="*/ 496106 h 974414"/>
                        <a:gd name="connsiteX41" fmla="*/ 0 w 978340"/>
                        <a:gd name="connsiteY41" fmla="*/ 444938 h 974414"/>
                        <a:gd name="connsiteX42" fmla="*/ 15600 w 978340"/>
                        <a:gd name="connsiteY42" fmla="*/ 351501 h 974414"/>
                        <a:gd name="connsiteX43" fmla="*/ 124800 w 978340"/>
                        <a:gd name="connsiteY43" fmla="*/ 342602 h 974414"/>
                        <a:gd name="connsiteX44" fmla="*/ 131485 w 978340"/>
                        <a:gd name="connsiteY44" fmla="*/ 340377 h 974414"/>
                        <a:gd name="connsiteX45" fmla="*/ 147085 w 978340"/>
                        <a:gd name="connsiteY45" fmla="*/ 302558 h 974414"/>
                        <a:gd name="connsiteX46" fmla="*/ 147085 w 978340"/>
                        <a:gd name="connsiteY46" fmla="*/ 295884 h 974414"/>
                        <a:gd name="connsiteX47" fmla="*/ 86914 w 978340"/>
                        <a:gd name="connsiteY47" fmla="*/ 209121 h 974414"/>
                        <a:gd name="connsiteX48" fmla="*/ 86914 w 978340"/>
                        <a:gd name="connsiteY48" fmla="*/ 200222 h 974414"/>
                        <a:gd name="connsiteX49" fmla="*/ 142628 w 978340"/>
                        <a:gd name="connsiteY49" fmla="*/ 133481 h 974414"/>
                        <a:gd name="connsiteX50" fmla="*/ 149314 w 978340"/>
                        <a:gd name="connsiteY50" fmla="*/ 133481 h 974414"/>
                        <a:gd name="connsiteX51" fmla="*/ 245142 w 978340"/>
                        <a:gd name="connsiteY51" fmla="*/ 180200 h 974414"/>
                        <a:gd name="connsiteX52" fmla="*/ 251828 w 978340"/>
                        <a:gd name="connsiteY52" fmla="*/ 180200 h 974414"/>
                        <a:gd name="connsiteX53" fmla="*/ 285256 w 978340"/>
                        <a:gd name="connsiteY53" fmla="*/ 157953 h 974414"/>
                        <a:gd name="connsiteX54" fmla="*/ 278570 w 978340"/>
                        <a:gd name="connsiteY54" fmla="*/ 44493 h 974414"/>
                        <a:gd name="connsiteX55" fmla="*/ 365485 w 978340"/>
                        <a:gd name="connsiteY55" fmla="*/ 11123 h 974414"/>
                        <a:gd name="connsiteX56" fmla="*/ 434570 w 978340"/>
                        <a:gd name="connsiteY56" fmla="*/ 106785 h 974414"/>
                        <a:gd name="connsiteX57" fmla="*/ 476913 w 978340"/>
                        <a:gd name="connsiteY57" fmla="*/ 102335 h 974414"/>
                        <a:gd name="connsiteX58" fmla="*/ 528170 w 978340"/>
                        <a:gd name="connsiteY58" fmla="*/ 0 h 974414"/>
                        <a:gd name="connsiteX0" fmla="*/ 488055 w 978340"/>
                        <a:gd name="connsiteY0" fmla="*/ 299009 h 974414"/>
                        <a:gd name="connsiteX1" fmla="*/ 298873 w 978340"/>
                        <a:gd name="connsiteY1" fmla="*/ 487207 h 974414"/>
                        <a:gd name="connsiteX2" fmla="*/ 488055 w 978340"/>
                        <a:gd name="connsiteY2" fmla="*/ 675405 h 974414"/>
                        <a:gd name="connsiteX3" fmla="*/ 677237 w 978340"/>
                        <a:gd name="connsiteY3" fmla="*/ 487207 h 974414"/>
                        <a:gd name="connsiteX4" fmla="*/ 488055 w 978340"/>
                        <a:gd name="connsiteY4" fmla="*/ 299009 h 974414"/>
                        <a:gd name="connsiteX5" fmla="*/ 528170 w 978340"/>
                        <a:gd name="connsiteY5" fmla="*/ 0 h 974414"/>
                        <a:gd name="connsiteX6" fmla="*/ 621769 w 978340"/>
                        <a:gd name="connsiteY6" fmla="*/ 13348 h 974414"/>
                        <a:gd name="connsiteX7" fmla="*/ 637369 w 978340"/>
                        <a:gd name="connsiteY7" fmla="*/ 131256 h 974414"/>
                        <a:gd name="connsiteX8" fmla="*/ 673026 w 978340"/>
                        <a:gd name="connsiteY8" fmla="*/ 151279 h 974414"/>
                        <a:gd name="connsiteX9" fmla="*/ 775540 w 978340"/>
                        <a:gd name="connsiteY9" fmla="*/ 86763 h 974414"/>
                        <a:gd name="connsiteX10" fmla="*/ 842397 w 978340"/>
                        <a:gd name="connsiteY10" fmla="*/ 144605 h 974414"/>
                        <a:gd name="connsiteX11" fmla="*/ 795597 w 978340"/>
                        <a:gd name="connsiteY11" fmla="*/ 253614 h 974414"/>
                        <a:gd name="connsiteX12" fmla="*/ 817883 w 978340"/>
                        <a:gd name="connsiteY12" fmla="*/ 286985 h 974414"/>
                        <a:gd name="connsiteX13" fmla="*/ 933768 w 978340"/>
                        <a:gd name="connsiteY13" fmla="*/ 278086 h 974414"/>
                        <a:gd name="connsiteX14" fmla="*/ 967197 w 978340"/>
                        <a:gd name="connsiteY14" fmla="*/ 367074 h 974414"/>
                        <a:gd name="connsiteX15" fmla="*/ 873597 w 978340"/>
                        <a:gd name="connsiteY15" fmla="*/ 431590 h 974414"/>
                        <a:gd name="connsiteX16" fmla="*/ 873597 w 978340"/>
                        <a:gd name="connsiteY16" fmla="*/ 478308 h 974414"/>
                        <a:gd name="connsiteX17" fmla="*/ 978340 w 978340"/>
                        <a:gd name="connsiteY17" fmla="*/ 529476 h 974414"/>
                        <a:gd name="connsiteX18" fmla="*/ 962740 w 978340"/>
                        <a:gd name="connsiteY18" fmla="*/ 620689 h 974414"/>
                        <a:gd name="connsiteX19" fmla="*/ 846854 w 978340"/>
                        <a:gd name="connsiteY19" fmla="*/ 634037 h 974414"/>
                        <a:gd name="connsiteX20" fmla="*/ 826797 w 978340"/>
                        <a:gd name="connsiteY20" fmla="*/ 674081 h 974414"/>
                        <a:gd name="connsiteX21" fmla="*/ 891426 w 978340"/>
                        <a:gd name="connsiteY21" fmla="*/ 774192 h 974414"/>
                        <a:gd name="connsiteX22" fmla="*/ 831254 w 978340"/>
                        <a:gd name="connsiteY22" fmla="*/ 840933 h 974414"/>
                        <a:gd name="connsiteX23" fmla="*/ 724283 w 978340"/>
                        <a:gd name="connsiteY23" fmla="*/ 791990 h 974414"/>
                        <a:gd name="connsiteX24" fmla="*/ 686398 w 978340"/>
                        <a:gd name="connsiteY24" fmla="*/ 823135 h 974414"/>
                        <a:gd name="connsiteX25" fmla="*/ 697541 w 978340"/>
                        <a:gd name="connsiteY25" fmla="*/ 929921 h 974414"/>
                        <a:gd name="connsiteX26" fmla="*/ 603941 w 978340"/>
                        <a:gd name="connsiteY26" fmla="*/ 963291 h 974414"/>
                        <a:gd name="connsiteX27" fmla="*/ 546286 w 978340"/>
                        <a:gd name="connsiteY27" fmla="*/ 875561 h 974414"/>
                        <a:gd name="connsiteX28" fmla="*/ 490284 w 978340"/>
                        <a:gd name="connsiteY28" fmla="*/ 875584 h 974414"/>
                        <a:gd name="connsiteX29" fmla="*/ 445713 w 978340"/>
                        <a:gd name="connsiteY29" fmla="*/ 974414 h 974414"/>
                        <a:gd name="connsiteX30" fmla="*/ 352113 w 978340"/>
                        <a:gd name="connsiteY30" fmla="*/ 958842 h 974414"/>
                        <a:gd name="connsiteX31" fmla="*/ 343199 w 978340"/>
                        <a:gd name="connsiteY31" fmla="*/ 847607 h 974414"/>
                        <a:gd name="connsiteX32" fmla="*/ 291942 w 978340"/>
                        <a:gd name="connsiteY32" fmla="*/ 825360 h 974414"/>
                        <a:gd name="connsiteX33" fmla="*/ 200571 w 978340"/>
                        <a:gd name="connsiteY33" fmla="*/ 887652 h 974414"/>
                        <a:gd name="connsiteX34" fmla="*/ 131485 w 978340"/>
                        <a:gd name="connsiteY34" fmla="*/ 823135 h 974414"/>
                        <a:gd name="connsiteX35" fmla="*/ 178285 w 978340"/>
                        <a:gd name="connsiteY35" fmla="*/ 725249 h 974414"/>
                        <a:gd name="connsiteX36" fmla="*/ 149314 w 978340"/>
                        <a:gd name="connsiteY36" fmla="*/ 685205 h 974414"/>
                        <a:gd name="connsiteX37" fmla="*/ 44571 w 978340"/>
                        <a:gd name="connsiteY37" fmla="*/ 696328 h 974414"/>
                        <a:gd name="connsiteX38" fmla="*/ 11143 w 978340"/>
                        <a:gd name="connsiteY38" fmla="*/ 602891 h 974414"/>
                        <a:gd name="connsiteX39" fmla="*/ 100285 w 978340"/>
                        <a:gd name="connsiteY39" fmla="*/ 542824 h 974414"/>
                        <a:gd name="connsiteX40" fmla="*/ 100285 w 978340"/>
                        <a:gd name="connsiteY40" fmla="*/ 496106 h 974414"/>
                        <a:gd name="connsiteX41" fmla="*/ 0 w 978340"/>
                        <a:gd name="connsiteY41" fmla="*/ 444938 h 974414"/>
                        <a:gd name="connsiteX42" fmla="*/ 15600 w 978340"/>
                        <a:gd name="connsiteY42" fmla="*/ 351501 h 974414"/>
                        <a:gd name="connsiteX43" fmla="*/ 131485 w 978340"/>
                        <a:gd name="connsiteY43" fmla="*/ 340377 h 974414"/>
                        <a:gd name="connsiteX44" fmla="*/ 147085 w 978340"/>
                        <a:gd name="connsiteY44" fmla="*/ 302558 h 974414"/>
                        <a:gd name="connsiteX45" fmla="*/ 147085 w 978340"/>
                        <a:gd name="connsiteY45" fmla="*/ 295884 h 974414"/>
                        <a:gd name="connsiteX46" fmla="*/ 86914 w 978340"/>
                        <a:gd name="connsiteY46" fmla="*/ 209121 h 974414"/>
                        <a:gd name="connsiteX47" fmla="*/ 86914 w 978340"/>
                        <a:gd name="connsiteY47" fmla="*/ 200222 h 974414"/>
                        <a:gd name="connsiteX48" fmla="*/ 142628 w 978340"/>
                        <a:gd name="connsiteY48" fmla="*/ 133481 h 974414"/>
                        <a:gd name="connsiteX49" fmla="*/ 149314 w 978340"/>
                        <a:gd name="connsiteY49" fmla="*/ 133481 h 974414"/>
                        <a:gd name="connsiteX50" fmla="*/ 245142 w 978340"/>
                        <a:gd name="connsiteY50" fmla="*/ 180200 h 974414"/>
                        <a:gd name="connsiteX51" fmla="*/ 251828 w 978340"/>
                        <a:gd name="connsiteY51" fmla="*/ 180200 h 974414"/>
                        <a:gd name="connsiteX52" fmla="*/ 285256 w 978340"/>
                        <a:gd name="connsiteY52" fmla="*/ 157953 h 974414"/>
                        <a:gd name="connsiteX53" fmla="*/ 278570 w 978340"/>
                        <a:gd name="connsiteY53" fmla="*/ 44493 h 974414"/>
                        <a:gd name="connsiteX54" fmla="*/ 365485 w 978340"/>
                        <a:gd name="connsiteY54" fmla="*/ 11123 h 974414"/>
                        <a:gd name="connsiteX55" fmla="*/ 434570 w 978340"/>
                        <a:gd name="connsiteY55" fmla="*/ 106785 h 974414"/>
                        <a:gd name="connsiteX56" fmla="*/ 476913 w 978340"/>
                        <a:gd name="connsiteY56" fmla="*/ 102335 h 974414"/>
                        <a:gd name="connsiteX57" fmla="*/ 528170 w 978340"/>
                        <a:gd name="connsiteY57" fmla="*/ 0 h 974414"/>
                        <a:gd name="connsiteX0" fmla="*/ 488055 w 978340"/>
                        <a:gd name="connsiteY0" fmla="*/ 299009 h 974414"/>
                        <a:gd name="connsiteX1" fmla="*/ 298873 w 978340"/>
                        <a:gd name="connsiteY1" fmla="*/ 487207 h 974414"/>
                        <a:gd name="connsiteX2" fmla="*/ 488055 w 978340"/>
                        <a:gd name="connsiteY2" fmla="*/ 675405 h 974414"/>
                        <a:gd name="connsiteX3" fmla="*/ 677237 w 978340"/>
                        <a:gd name="connsiteY3" fmla="*/ 487207 h 974414"/>
                        <a:gd name="connsiteX4" fmla="*/ 488055 w 978340"/>
                        <a:gd name="connsiteY4" fmla="*/ 299009 h 974414"/>
                        <a:gd name="connsiteX5" fmla="*/ 528170 w 978340"/>
                        <a:gd name="connsiteY5" fmla="*/ 0 h 974414"/>
                        <a:gd name="connsiteX6" fmla="*/ 621769 w 978340"/>
                        <a:gd name="connsiteY6" fmla="*/ 13348 h 974414"/>
                        <a:gd name="connsiteX7" fmla="*/ 637369 w 978340"/>
                        <a:gd name="connsiteY7" fmla="*/ 131256 h 974414"/>
                        <a:gd name="connsiteX8" fmla="*/ 673026 w 978340"/>
                        <a:gd name="connsiteY8" fmla="*/ 151279 h 974414"/>
                        <a:gd name="connsiteX9" fmla="*/ 775540 w 978340"/>
                        <a:gd name="connsiteY9" fmla="*/ 86763 h 974414"/>
                        <a:gd name="connsiteX10" fmla="*/ 842397 w 978340"/>
                        <a:gd name="connsiteY10" fmla="*/ 144605 h 974414"/>
                        <a:gd name="connsiteX11" fmla="*/ 795597 w 978340"/>
                        <a:gd name="connsiteY11" fmla="*/ 253614 h 974414"/>
                        <a:gd name="connsiteX12" fmla="*/ 817883 w 978340"/>
                        <a:gd name="connsiteY12" fmla="*/ 286985 h 974414"/>
                        <a:gd name="connsiteX13" fmla="*/ 933768 w 978340"/>
                        <a:gd name="connsiteY13" fmla="*/ 278086 h 974414"/>
                        <a:gd name="connsiteX14" fmla="*/ 967197 w 978340"/>
                        <a:gd name="connsiteY14" fmla="*/ 367074 h 974414"/>
                        <a:gd name="connsiteX15" fmla="*/ 873597 w 978340"/>
                        <a:gd name="connsiteY15" fmla="*/ 431590 h 974414"/>
                        <a:gd name="connsiteX16" fmla="*/ 873597 w 978340"/>
                        <a:gd name="connsiteY16" fmla="*/ 478308 h 974414"/>
                        <a:gd name="connsiteX17" fmla="*/ 978340 w 978340"/>
                        <a:gd name="connsiteY17" fmla="*/ 529476 h 974414"/>
                        <a:gd name="connsiteX18" fmla="*/ 962740 w 978340"/>
                        <a:gd name="connsiteY18" fmla="*/ 620689 h 974414"/>
                        <a:gd name="connsiteX19" fmla="*/ 846854 w 978340"/>
                        <a:gd name="connsiteY19" fmla="*/ 634037 h 974414"/>
                        <a:gd name="connsiteX20" fmla="*/ 826797 w 978340"/>
                        <a:gd name="connsiteY20" fmla="*/ 674081 h 974414"/>
                        <a:gd name="connsiteX21" fmla="*/ 891426 w 978340"/>
                        <a:gd name="connsiteY21" fmla="*/ 774192 h 974414"/>
                        <a:gd name="connsiteX22" fmla="*/ 831254 w 978340"/>
                        <a:gd name="connsiteY22" fmla="*/ 840933 h 974414"/>
                        <a:gd name="connsiteX23" fmla="*/ 724283 w 978340"/>
                        <a:gd name="connsiteY23" fmla="*/ 791990 h 974414"/>
                        <a:gd name="connsiteX24" fmla="*/ 686398 w 978340"/>
                        <a:gd name="connsiteY24" fmla="*/ 823135 h 974414"/>
                        <a:gd name="connsiteX25" fmla="*/ 697541 w 978340"/>
                        <a:gd name="connsiteY25" fmla="*/ 929921 h 974414"/>
                        <a:gd name="connsiteX26" fmla="*/ 603941 w 978340"/>
                        <a:gd name="connsiteY26" fmla="*/ 963291 h 974414"/>
                        <a:gd name="connsiteX27" fmla="*/ 546286 w 978340"/>
                        <a:gd name="connsiteY27" fmla="*/ 875561 h 974414"/>
                        <a:gd name="connsiteX28" fmla="*/ 490284 w 978340"/>
                        <a:gd name="connsiteY28" fmla="*/ 875584 h 974414"/>
                        <a:gd name="connsiteX29" fmla="*/ 445713 w 978340"/>
                        <a:gd name="connsiteY29" fmla="*/ 974414 h 974414"/>
                        <a:gd name="connsiteX30" fmla="*/ 352113 w 978340"/>
                        <a:gd name="connsiteY30" fmla="*/ 958842 h 974414"/>
                        <a:gd name="connsiteX31" fmla="*/ 343199 w 978340"/>
                        <a:gd name="connsiteY31" fmla="*/ 847607 h 974414"/>
                        <a:gd name="connsiteX32" fmla="*/ 291942 w 978340"/>
                        <a:gd name="connsiteY32" fmla="*/ 825360 h 974414"/>
                        <a:gd name="connsiteX33" fmla="*/ 200571 w 978340"/>
                        <a:gd name="connsiteY33" fmla="*/ 887652 h 974414"/>
                        <a:gd name="connsiteX34" fmla="*/ 131485 w 978340"/>
                        <a:gd name="connsiteY34" fmla="*/ 823135 h 974414"/>
                        <a:gd name="connsiteX35" fmla="*/ 178285 w 978340"/>
                        <a:gd name="connsiteY35" fmla="*/ 725249 h 974414"/>
                        <a:gd name="connsiteX36" fmla="*/ 149314 w 978340"/>
                        <a:gd name="connsiteY36" fmla="*/ 685205 h 974414"/>
                        <a:gd name="connsiteX37" fmla="*/ 44571 w 978340"/>
                        <a:gd name="connsiteY37" fmla="*/ 696328 h 974414"/>
                        <a:gd name="connsiteX38" fmla="*/ 11143 w 978340"/>
                        <a:gd name="connsiteY38" fmla="*/ 602891 h 974414"/>
                        <a:gd name="connsiteX39" fmla="*/ 100285 w 978340"/>
                        <a:gd name="connsiteY39" fmla="*/ 542824 h 974414"/>
                        <a:gd name="connsiteX40" fmla="*/ 100285 w 978340"/>
                        <a:gd name="connsiteY40" fmla="*/ 496106 h 974414"/>
                        <a:gd name="connsiteX41" fmla="*/ 0 w 978340"/>
                        <a:gd name="connsiteY41" fmla="*/ 444938 h 974414"/>
                        <a:gd name="connsiteX42" fmla="*/ 15600 w 978340"/>
                        <a:gd name="connsiteY42" fmla="*/ 351501 h 974414"/>
                        <a:gd name="connsiteX43" fmla="*/ 131485 w 978340"/>
                        <a:gd name="connsiteY43" fmla="*/ 340377 h 974414"/>
                        <a:gd name="connsiteX44" fmla="*/ 147085 w 978340"/>
                        <a:gd name="connsiteY44" fmla="*/ 302558 h 974414"/>
                        <a:gd name="connsiteX45" fmla="*/ 86914 w 978340"/>
                        <a:gd name="connsiteY45" fmla="*/ 209121 h 974414"/>
                        <a:gd name="connsiteX46" fmla="*/ 86914 w 978340"/>
                        <a:gd name="connsiteY46" fmla="*/ 200222 h 974414"/>
                        <a:gd name="connsiteX47" fmla="*/ 142628 w 978340"/>
                        <a:gd name="connsiteY47" fmla="*/ 133481 h 974414"/>
                        <a:gd name="connsiteX48" fmla="*/ 149314 w 978340"/>
                        <a:gd name="connsiteY48" fmla="*/ 133481 h 974414"/>
                        <a:gd name="connsiteX49" fmla="*/ 245142 w 978340"/>
                        <a:gd name="connsiteY49" fmla="*/ 180200 h 974414"/>
                        <a:gd name="connsiteX50" fmla="*/ 251828 w 978340"/>
                        <a:gd name="connsiteY50" fmla="*/ 180200 h 974414"/>
                        <a:gd name="connsiteX51" fmla="*/ 285256 w 978340"/>
                        <a:gd name="connsiteY51" fmla="*/ 157953 h 974414"/>
                        <a:gd name="connsiteX52" fmla="*/ 278570 w 978340"/>
                        <a:gd name="connsiteY52" fmla="*/ 44493 h 974414"/>
                        <a:gd name="connsiteX53" fmla="*/ 365485 w 978340"/>
                        <a:gd name="connsiteY53" fmla="*/ 11123 h 974414"/>
                        <a:gd name="connsiteX54" fmla="*/ 434570 w 978340"/>
                        <a:gd name="connsiteY54" fmla="*/ 106785 h 974414"/>
                        <a:gd name="connsiteX55" fmla="*/ 476913 w 978340"/>
                        <a:gd name="connsiteY55" fmla="*/ 102335 h 974414"/>
                        <a:gd name="connsiteX56" fmla="*/ 528170 w 978340"/>
                        <a:gd name="connsiteY56" fmla="*/ 0 h 974414"/>
                        <a:gd name="connsiteX0" fmla="*/ 488055 w 978340"/>
                        <a:gd name="connsiteY0" fmla="*/ 299009 h 974414"/>
                        <a:gd name="connsiteX1" fmla="*/ 298873 w 978340"/>
                        <a:gd name="connsiteY1" fmla="*/ 487207 h 974414"/>
                        <a:gd name="connsiteX2" fmla="*/ 488055 w 978340"/>
                        <a:gd name="connsiteY2" fmla="*/ 675405 h 974414"/>
                        <a:gd name="connsiteX3" fmla="*/ 677237 w 978340"/>
                        <a:gd name="connsiteY3" fmla="*/ 487207 h 974414"/>
                        <a:gd name="connsiteX4" fmla="*/ 488055 w 978340"/>
                        <a:gd name="connsiteY4" fmla="*/ 299009 h 974414"/>
                        <a:gd name="connsiteX5" fmla="*/ 528170 w 978340"/>
                        <a:gd name="connsiteY5" fmla="*/ 0 h 974414"/>
                        <a:gd name="connsiteX6" fmla="*/ 621769 w 978340"/>
                        <a:gd name="connsiteY6" fmla="*/ 13348 h 974414"/>
                        <a:gd name="connsiteX7" fmla="*/ 637369 w 978340"/>
                        <a:gd name="connsiteY7" fmla="*/ 131256 h 974414"/>
                        <a:gd name="connsiteX8" fmla="*/ 673026 w 978340"/>
                        <a:gd name="connsiteY8" fmla="*/ 151279 h 974414"/>
                        <a:gd name="connsiteX9" fmla="*/ 775540 w 978340"/>
                        <a:gd name="connsiteY9" fmla="*/ 86763 h 974414"/>
                        <a:gd name="connsiteX10" fmla="*/ 842397 w 978340"/>
                        <a:gd name="connsiteY10" fmla="*/ 144605 h 974414"/>
                        <a:gd name="connsiteX11" fmla="*/ 795597 w 978340"/>
                        <a:gd name="connsiteY11" fmla="*/ 253614 h 974414"/>
                        <a:gd name="connsiteX12" fmla="*/ 817883 w 978340"/>
                        <a:gd name="connsiteY12" fmla="*/ 286985 h 974414"/>
                        <a:gd name="connsiteX13" fmla="*/ 933768 w 978340"/>
                        <a:gd name="connsiteY13" fmla="*/ 278086 h 974414"/>
                        <a:gd name="connsiteX14" fmla="*/ 967197 w 978340"/>
                        <a:gd name="connsiteY14" fmla="*/ 367074 h 974414"/>
                        <a:gd name="connsiteX15" fmla="*/ 873597 w 978340"/>
                        <a:gd name="connsiteY15" fmla="*/ 431590 h 974414"/>
                        <a:gd name="connsiteX16" fmla="*/ 873597 w 978340"/>
                        <a:gd name="connsiteY16" fmla="*/ 478308 h 974414"/>
                        <a:gd name="connsiteX17" fmla="*/ 978340 w 978340"/>
                        <a:gd name="connsiteY17" fmla="*/ 529476 h 974414"/>
                        <a:gd name="connsiteX18" fmla="*/ 962740 w 978340"/>
                        <a:gd name="connsiteY18" fmla="*/ 620689 h 974414"/>
                        <a:gd name="connsiteX19" fmla="*/ 846854 w 978340"/>
                        <a:gd name="connsiteY19" fmla="*/ 634037 h 974414"/>
                        <a:gd name="connsiteX20" fmla="*/ 826797 w 978340"/>
                        <a:gd name="connsiteY20" fmla="*/ 674081 h 974414"/>
                        <a:gd name="connsiteX21" fmla="*/ 891426 w 978340"/>
                        <a:gd name="connsiteY21" fmla="*/ 774192 h 974414"/>
                        <a:gd name="connsiteX22" fmla="*/ 831254 w 978340"/>
                        <a:gd name="connsiteY22" fmla="*/ 840933 h 974414"/>
                        <a:gd name="connsiteX23" fmla="*/ 724283 w 978340"/>
                        <a:gd name="connsiteY23" fmla="*/ 791990 h 974414"/>
                        <a:gd name="connsiteX24" fmla="*/ 686398 w 978340"/>
                        <a:gd name="connsiteY24" fmla="*/ 823135 h 974414"/>
                        <a:gd name="connsiteX25" fmla="*/ 697541 w 978340"/>
                        <a:gd name="connsiteY25" fmla="*/ 929921 h 974414"/>
                        <a:gd name="connsiteX26" fmla="*/ 603941 w 978340"/>
                        <a:gd name="connsiteY26" fmla="*/ 963291 h 974414"/>
                        <a:gd name="connsiteX27" fmla="*/ 546286 w 978340"/>
                        <a:gd name="connsiteY27" fmla="*/ 875561 h 974414"/>
                        <a:gd name="connsiteX28" fmla="*/ 490284 w 978340"/>
                        <a:gd name="connsiteY28" fmla="*/ 875584 h 974414"/>
                        <a:gd name="connsiteX29" fmla="*/ 445713 w 978340"/>
                        <a:gd name="connsiteY29" fmla="*/ 974414 h 974414"/>
                        <a:gd name="connsiteX30" fmla="*/ 352113 w 978340"/>
                        <a:gd name="connsiteY30" fmla="*/ 958842 h 974414"/>
                        <a:gd name="connsiteX31" fmla="*/ 343199 w 978340"/>
                        <a:gd name="connsiteY31" fmla="*/ 847607 h 974414"/>
                        <a:gd name="connsiteX32" fmla="*/ 291942 w 978340"/>
                        <a:gd name="connsiteY32" fmla="*/ 825360 h 974414"/>
                        <a:gd name="connsiteX33" fmla="*/ 200571 w 978340"/>
                        <a:gd name="connsiteY33" fmla="*/ 887652 h 974414"/>
                        <a:gd name="connsiteX34" fmla="*/ 131485 w 978340"/>
                        <a:gd name="connsiteY34" fmla="*/ 823135 h 974414"/>
                        <a:gd name="connsiteX35" fmla="*/ 178285 w 978340"/>
                        <a:gd name="connsiteY35" fmla="*/ 725249 h 974414"/>
                        <a:gd name="connsiteX36" fmla="*/ 149314 w 978340"/>
                        <a:gd name="connsiteY36" fmla="*/ 685205 h 974414"/>
                        <a:gd name="connsiteX37" fmla="*/ 44571 w 978340"/>
                        <a:gd name="connsiteY37" fmla="*/ 696328 h 974414"/>
                        <a:gd name="connsiteX38" fmla="*/ 11143 w 978340"/>
                        <a:gd name="connsiteY38" fmla="*/ 602891 h 974414"/>
                        <a:gd name="connsiteX39" fmla="*/ 100285 w 978340"/>
                        <a:gd name="connsiteY39" fmla="*/ 542824 h 974414"/>
                        <a:gd name="connsiteX40" fmla="*/ 100285 w 978340"/>
                        <a:gd name="connsiteY40" fmla="*/ 496106 h 974414"/>
                        <a:gd name="connsiteX41" fmla="*/ 0 w 978340"/>
                        <a:gd name="connsiteY41" fmla="*/ 444938 h 974414"/>
                        <a:gd name="connsiteX42" fmla="*/ 15600 w 978340"/>
                        <a:gd name="connsiteY42" fmla="*/ 351501 h 974414"/>
                        <a:gd name="connsiteX43" fmla="*/ 131485 w 978340"/>
                        <a:gd name="connsiteY43" fmla="*/ 340377 h 974414"/>
                        <a:gd name="connsiteX44" fmla="*/ 147085 w 978340"/>
                        <a:gd name="connsiteY44" fmla="*/ 302558 h 974414"/>
                        <a:gd name="connsiteX45" fmla="*/ 86914 w 978340"/>
                        <a:gd name="connsiteY45" fmla="*/ 200222 h 974414"/>
                        <a:gd name="connsiteX46" fmla="*/ 142628 w 978340"/>
                        <a:gd name="connsiteY46" fmla="*/ 133481 h 974414"/>
                        <a:gd name="connsiteX47" fmla="*/ 149314 w 978340"/>
                        <a:gd name="connsiteY47" fmla="*/ 133481 h 974414"/>
                        <a:gd name="connsiteX48" fmla="*/ 245142 w 978340"/>
                        <a:gd name="connsiteY48" fmla="*/ 180200 h 974414"/>
                        <a:gd name="connsiteX49" fmla="*/ 251828 w 978340"/>
                        <a:gd name="connsiteY49" fmla="*/ 180200 h 974414"/>
                        <a:gd name="connsiteX50" fmla="*/ 285256 w 978340"/>
                        <a:gd name="connsiteY50" fmla="*/ 157953 h 974414"/>
                        <a:gd name="connsiteX51" fmla="*/ 278570 w 978340"/>
                        <a:gd name="connsiteY51" fmla="*/ 44493 h 974414"/>
                        <a:gd name="connsiteX52" fmla="*/ 365485 w 978340"/>
                        <a:gd name="connsiteY52" fmla="*/ 11123 h 974414"/>
                        <a:gd name="connsiteX53" fmla="*/ 434570 w 978340"/>
                        <a:gd name="connsiteY53" fmla="*/ 106785 h 974414"/>
                        <a:gd name="connsiteX54" fmla="*/ 476913 w 978340"/>
                        <a:gd name="connsiteY54" fmla="*/ 102335 h 974414"/>
                        <a:gd name="connsiteX55" fmla="*/ 528170 w 978340"/>
                        <a:gd name="connsiteY55" fmla="*/ 0 h 974414"/>
                        <a:gd name="connsiteX0" fmla="*/ 488055 w 978340"/>
                        <a:gd name="connsiteY0" fmla="*/ 299009 h 974414"/>
                        <a:gd name="connsiteX1" fmla="*/ 298873 w 978340"/>
                        <a:gd name="connsiteY1" fmla="*/ 487207 h 974414"/>
                        <a:gd name="connsiteX2" fmla="*/ 488055 w 978340"/>
                        <a:gd name="connsiteY2" fmla="*/ 675405 h 974414"/>
                        <a:gd name="connsiteX3" fmla="*/ 677237 w 978340"/>
                        <a:gd name="connsiteY3" fmla="*/ 487207 h 974414"/>
                        <a:gd name="connsiteX4" fmla="*/ 488055 w 978340"/>
                        <a:gd name="connsiteY4" fmla="*/ 299009 h 974414"/>
                        <a:gd name="connsiteX5" fmla="*/ 528170 w 978340"/>
                        <a:gd name="connsiteY5" fmla="*/ 0 h 974414"/>
                        <a:gd name="connsiteX6" fmla="*/ 621769 w 978340"/>
                        <a:gd name="connsiteY6" fmla="*/ 13348 h 974414"/>
                        <a:gd name="connsiteX7" fmla="*/ 637369 w 978340"/>
                        <a:gd name="connsiteY7" fmla="*/ 131256 h 974414"/>
                        <a:gd name="connsiteX8" fmla="*/ 673026 w 978340"/>
                        <a:gd name="connsiteY8" fmla="*/ 151279 h 974414"/>
                        <a:gd name="connsiteX9" fmla="*/ 775540 w 978340"/>
                        <a:gd name="connsiteY9" fmla="*/ 86763 h 974414"/>
                        <a:gd name="connsiteX10" fmla="*/ 842397 w 978340"/>
                        <a:gd name="connsiteY10" fmla="*/ 144605 h 974414"/>
                        <a:gd name="connsiteX11" fmla="*/ 795597 w 978340"/>
                        <a:gd name="connsiteY11" fmla="*/ 253614 h 974414"/>
                        <a:gd name="connsiteX12" fmla="*/ 817883 w 978340"/>
                        <a:gd name="connsiteY12" fmla="*/ 286985 h 974414"/>
                        <a:gd name="connsiteX13" fmla="*/ 933768 w 978340"/>
                        <a:gd name="connsiteY13" fmla="*/ 278086 h 974414"/>
                        <a:gd name="connsiteX14" fmla="*/ 967197 w 978340"/>
                        <a:gd name="connsiteY14" fmla="*/ 367074 h 974414"/>
                        <a:gd name="connsiteX15" fmla="*/ 873597 w 978340"/>
                        <a:gd name="connsiteY15" fmla="*/ 431590 h 974414"/>
                        <a:gd name="connsiteX16" fmla="*/ 873597 w 978340"/>
                        <a:gd name="connsiteY16" fmla="*/ 478308 h 974414"/>
                        <a:gd name="connsiteX17" fmla="*/ 978340 w 978340"/>
                        <a:gd name="connsiteY17" fmla="*/ 529476 h 974414"/>
                        <a:gd name="connsiteX18" fmla="*/ 962740 w 978340"/>
                        <a:gd name="connsiteY18" fmla="*/ 620689 h 974414"/>
                        <a:gd name="connsiteX19" fmla="*/ 846854 w 978340"/>
                        <a:gd name="connsiteY19" fmla="*/ 634037 h 974414"/>
                        <a:gd name="connsiteX20" fmla="*/ 826797 w 978340"/>
                        <a:gd name="connsiteY20" fmla="*/ 674081 h 974414"/>
                        <a:gd name="connsiteX21" fmla="*/ 891426 w 978340"/>
                        <a:gd name="connsiteY21" fmla="*/ 774192 h 974414"/>
                        <a:gd name="connsiteX22" fmla="*/ 831254 w 978340"/>
                        <a:gd name="connsiteY22" fmla="*/ 840933 h 974414"/>
                        <a:gd name="connsiteX23" fmla="*/ 724283 w 978340"/>
                        <a:gd name="connsiteY23" fmla="*/ 791990 h 974414"/>
                        <a:gd name="connsiteX24" fmla="*/ 686398 w 978340"/>
                        <a:gd name="connsiteY24" fmla="*/ 823135 h 974414"/>
                        <a:gd name="connsiteX25" fmla="*/ 697541 w 978340"/>
                        <a:gd name="connsiteY25" fmla="*/ 929921 h 974414"/>
                        <a:gd name="connsiteX26" fmla="*/ 603941 w 978340"/>
                        <a:gd name="connsiteY26" fmla="*/ 963291 h 974414"/>
                        <a:gd name="connsiteX27" fmla="*/ 546286 w 978340"/>
                        <a:gd name="connsiteY27" fmla="*/ 875561 h 974414"/>
                        <a:gd name="connsiteX28" fmla="*/ 490284 w 978340"/>
                        <a:gd name="connsiteY28" fmla="*/ 875584 h 974414"/>
                        <a:gd name="connsiteX29" fmla="*/ 445713 w 978340"/>
                        <a:gd name="connsiteY29" fmla="*/ 974414 h 974414"/>
                        <a:gd name="connsiteX30" fmla="*/ 352113 w 978340"/>
                        <a:gd name="connsiteY30" fmla="*/ 958842 h 974414"/>
                        <a:gd name="connsiteX31" fmla="*/ 343199 w 978340"/>
                        <a:gd name="connsiteY31" fmla="*/ 847607 h 974414"/>
                        <a:gd name="connsiteX32" fmla="*/ 291942 w 978340"/>
                        <a:gd name="connsiteY32" fmla="*/ 825360 h 974414"/>
                        <a:gd name="connsiteX33" fmla="*/ 200571 w 978340"/>
                        <a:gd name="connsiteY33" fmla="*/ 887652 h 974414"/>
                        <a:gd name="connsiteX34" fmla="*/ 131485 w 978340"/>
                        <a:gd name="connsiteY34" fmla="*/ 823135 h 974414"/>
                        <a:gd name="connsiteX35" fmla="*/ 178285 w 978340"/>
                        <a:gd name="connsiteY35" fmla="*/ 725249 h 974414"/>
                        <a:gd name="connsiteX36" fmla="*/ 149314 w 978340"/>
                        <a:gd name="connsiteY36" fmla="*/ 685205 h 974414"/>
                        <a:gd name="connsiteX37" fmla="*/ 44571 w 978340"/>
                        <a:gd name="connsiteY37" fmla="*/ 696328 h 974414"/>
                        <a:gd name="connsiteX38" fmla="*/ 11143 w 978340"/>
                        <a:gd name="connsiteY38" fmla="*/ 602891 h 974414"/>
                        <a:gd name="connsiteX39" fmla="*/ 100285 w 978340"/>
                        <a:gd name="connsiteY39" fmla="*/ 542824 h 974414"/>
                        <a:gd name="connsiteX40" fmla="*/ 100285 w 978340"/>
                        <a:gd name="connsiteY40" fmla="*/ 496106 h 974414"/>
                        <a:gd name="connsiteX41" fmla="*/ 0 w 978340"/>
                        <a:gd name="connsiteY41" fmla="*/ 444938 h 974414"/>
                        <a:gd name="connsiteX42" fmla="*/ 15600 w 978340"/>
                        <a:gd name="connsiteY42" fmla="*/ 351501 h 974414"/>
                        <a:gd name="connsiteX43" fmla="*/ 131485 w 978340"/>
                        <a:gd name="connsiteY43" fmla="*/ 340377 h 974414"/>
                        <a:gd name="connsiteX44" fmla="*/ 147085 w 978340"/>
                        <a:gd name="connsiteY44" fmla="*/ 302558 h 974414"/>
                        <a:gd name="connsiteX45" fmla="*/ 86914 w 978340"/>
                        <a:gd name="connsiteY45" fmla="*/ 200222 h 974414"/>
                        <a:gd name="connsiteX46" fmla="*/ 142628 w 978340"/>
                        <a:gd name="connsiteY46" fmla="*/ 133481 h 974414"/>
                        <a:gd name="connsiteX47" fmla="*/ 245142 w 978340"/>
                        <a:gd name="connsiteY47" fmla="*/ 180200 h 974414"/>
                        <a:gd name="connsiteX48" fmla="*/ 251828 w 978340"/>
                        <a:gd name="connsiteY48" fmla="*/ 180200 h 974414"/>
                        <a:gd name="connsiteX49" fmla="*/ 285256 w 978340"/>
                        <a:gd name="connsiteY49" fmla="*/ 157953 h 974414"/>
                        <a:gd name="connsiteX50" fmla="*/ 278570 w 978340"/>
                        <a:gd name="connsiteY50" fmla="*/ 44493 h 974414"/>
                        <a:gd name="connsiteX51" fmla="*/ 365485 w 978340"/>
                        <a:gd name="connsiteY51" fmla="*/ 11123 h 974414"/>
                        <a:gd name="connsiteX52" fmla="*/ 434570 w 978340"/>
                        <a:gd name="connsiteY52" fmla="*/ 106785 h 974414"/>
                        <a:gd name="connsiteX53" fmla="*/ 476913 w 978340"/>
                        <a:gd name="connsiteY53" fmla="*/ 102335 h 974414"/>
                        <a:gd name="connsiteX54" fmla="*/ 528170 w 978340"/>
                        <a:gd name="connsiteY54" fmla="*/ 0 h 974414"/>
                        <a:gd name="connsiteX0" fmla="*/ 488055 w 978340"/>
                        <a:gd name="connsiteY0" fmla="*/ 299009 h 974414"/>
                        <a:gd name="connsiteX1" fmla="*/ 298873 w 978340"/>
                        <a:gd name="connsiteY1" fmla="*/ 487207 h 974414"/>
                        <a:gd name="connsiteX2" fmla="*/ 488055 w 978340"/>
                        <a:gd name="connsiteY2" fmla="*/ 675405 h 974414"/>
                        <a:gd name="connsiteX3" fmla="*/ 677237 w 978340"/>
                        <a:gd name="connsiteY3" fmla="*/ 487207 h 974414"/>
                        <a:gd name="connsiteX4" fmla="*/ 488055 w 978340"/>
                        <a:gd name="connsiteY4" fmla="*/ 299009 h 974414"/>
                        <a:gd name="connsiteX5" fmla="*/ 528170 w 978340"/>
                        <a:gd name="connsiteY5" fmla="*/ 0 h 974414"/>
                        <a:gd name="connsiteX6" fmla="*/ 621769 w 978340"/>
                        <a:gd name="connsiteY6" fmla="*/ 13348 h 974414"/>
                        <a:gd name="connsiteX7" fmla="*/ 637369 w 978340"/>
                        <a:gd name="connsiteY7" fmla="*/ 131256 h 974414"/>
                        <a:gd name="connsiteX8" fmla="*/ 673026 w 978340"/>
                        <a:gd name="connsiteY8" fmla="*/ 151279 h 974414"/>
                        <a:gd name="connsiteX9" fmla="*/ 775540 w 978340"/>
                        <a:gd name="connsiteY9" fmla="*/ 86763 h 974414"/>
                        <a:gd name="connsiteX10" fmla="*/ 842397 w 978340"/>
                        <a:gd name="connsiteY10" fmla="*/ 144605 h 974414"/>
                        <a:gd name="connsiteX11" fmla="*/ 795597 w 978340"/>
                        <a:gd name="connsiteY11" fmla="*/ 253614 h 974414"/>
                        <a:gd name="connsiteX12" fmla="*/ 817883 w 978340"/>
                        <a:gd name="connsiteY12" fmla="*/ 286985 h 974414"/>
                        <a:gd name="connsiteX13" fmla="*/ 933768 w 978340"/>
                        <a:gd name="connsiteY13" fmla="*/ 278086 h 974414"/>
                        <a:gd name="connsiteX14" fmla="*/ 967197 w 978340"/>
                        <a:gd name="connsiteY14" fmla="*/ 367074 h 974414"/>
                        <a:gd name="connsiteX15" fmla="*/ 873597 w 978340"/>
                        <a:gd name="connsiteY15" fmla="*/ 431590 h 974414"/>
                        <a:gd name="connsiteX16" fmla="*/ 873597 w 978340"/>
                        <a:gd name="connsiteY16" fmla="*/ 478308 h 974414"/>
                        <a:gd name="connsiteX17" fmla="*/ 978340 w 978340"/>
                        <a:gd name="connsiteY17" fmla="*/ 529476 h 974414"/>
                        <a:gd name="connsiteX18" fmla="*/ 962740 w 978340"/>
                        <a:gd name="connsiteY18" fmla="*/ 620689 h 974414"/>
                        <a:gd name="connsiteX19" fmla="*/ 846854 w 978340"/>
                        <a:gd name="connsiteY19" fmla="*/ 634037 h 974414"/>
                        <a:gd name="connsiteX20" fmla="*/ 826797 w 978340"/>
                        <a:gd name="connsiteY20" fmla="*/ 674081 h 974414"/>
                        <a:gd name="connsiteX21" fmla="*/ 891426 w 978340"/>
                        <a:gd name="connsiteY21" fmla="*/ 774192 h 974414"/>
                        <a:gd name="connsiteX22" fmla="*/ 831254 w 978340"/>
                        <a:gd name="connsiteY22" fmla="*/ 840933 h 974414"/>
                        <a:gd name="connsiteX23" fmla="*/ 724283 w 978340"/>
                        <a:gd name="connsiteY23" fmla="*/ 791990 h 974414"/>
                        <a:gd name="connsiteX24" fmla="*/ 686398 w 978340"/>
                        <a:gd name="connsiteY24" fmla="*/ 823135 h 974414"/>
                        <a:gd name="connsiteX25" fmla="*/ 697541 w 978340"/>
                        <a:gd name="connsiteY25" fmla="*/ 929921 h 974414"/>
                        <a:gd name="connsiteX26" fmla="*/ 603941 w 978340"/>
                        <a:gd name="connsiteY26" fmla="*/ 963291 h 974414"/>
                        <a:gd name="connsiteX27" fmla="*/ 546286 w 978340"/>
                        <a:gd name="connsiteY27" fmla="*/ 875561 h 974414"/>
                        <a:gd name="connsiteX28" fmla="*/ 490284 w 978340"/>
                        <a:gd name="connsiteY28" fmla="*/ 875584 h 974414"/>
                        <a:gd name="connsiteX29" fmla="*/ 445713 w 978340"/>
                        <a:gd name="connsiteY29" fmla="*/ 974414 h 974414"/>
                        <a:gd name="connsiteX30" fmla="*/ 352113 w 978340"/>
                        <a:gd name="connsiteY30" fmla="*/ 958842 h 974414"/>
                        <a:gd name="connsiteX31" fmla="*/ 343199 w 978340"/>
                        <a:gd name="connsiteY31" fmla="*/ 847607 h 974414"/>
                        <a:gd name="connsiteX32" fmla="*/ 291942 w 978340"/>
                        <a:gd name="connsiteY32" fmla="*/ 825360 h 974414"/>
                        <a:gd name="connsiteX33" fmla="*/ 200571 w 978340"/>
                        <a:gd name="connsiteY33" fmla="*/ 887652 h 974414"/>
                        <a:gd name="connsiteX34" fmla="*/ 131485 w 978340"/>
                        <a:gd name="connsiteY34" fmla="*/ 823135 h 974414"/>
                        <a:gd name="connsiteX35" fmla="*/ 178285 w 978340"/>
                        <a:gd name="connsiteY35" fmla="*/ 725249 h 974414"/>
                        <a:gd name="connsiteX36" fmla="*/ 149314 w 978340"/>
                        <a:gd name="connsiteY36" fmla="*/ 685205 h 974414"/>
                        <a:gd name="connsiteX37" fmla="*/ 44571 w 978340"/>
                        <a:gd name="connsiteY37" fmla="*/ 696328 h 974414"/>
                        <a:gd name="connsiteX38" fmla="*/ 11143 w 978340"/>
                        <a:gd name="connsiteY38" fmla="*/ 602891 h 974414"/>
                        <a:gd name="connsiteX39" fmla="*/ 100285 w 978340"/>
                        <a:gd name="connsiteY39" fmla="*/ 542824 h 974414"/>
                        <a:gd name="connsiteX40" fmla="*/ 100285 w 978340"/>
                        <a:gd name="connsiteY40" fmla="*/ 496106 h 974414"/>
                        <a:gd name="connsiteX41" fmla="*/ 0 w 978340"/>
                        <a:gd name="connsiteY41" fmla="*/ 444938 h 974414"/>
                        <a:gd name="connsiteX42" fmla="*/ 15600 w 978340"/>
                        <a:gd name="connsiteY42" fmla="*/ 351501 h 974414"/>
                        <a:gd name="connsiteX43" fmla="*/ 131485 w 978340"/>
                        <a:gd name="connsiteY43" fmla="*/ 340377 h 974414"/>
                        <a:gd name="connsiteX44" fmla="*/ 147085 w 978340"/>
                        <a:gd name="connsiteY44" fmla="*/ 302558 h 974414"/>
                        <a:gd name="connsiteX45" fmla="*/ 86914 w 978340"/>
                        <a:gd name="connsiteY45" fmla="*/ 200222 h 974414"/>
                        <a:gd name="connsiteX46" fmla="*/ 142628 w 978340"/>
                        <a:gd name="connsiteY46" fmla="*/ 133481 h 974414"/>
                        <a:gd name="connsiteX47" fmla="*/ 251828 w 978340"/>
                        <a:gd name="connsiteY47" fmla="*/ 180200 h 974414"/>
                        <a:gd name="connsiteX48" fmla="*/ 285256 w 978340"/>
                        <a:gd name="connsiteY48" fmla="*/ 157953 h 974414"/>
                        <a:gd name="connsiteX49" fmla="*/ 278570 w 978340"/>
                        <a:gd name="connsiteY49" fmla="*/ 44493 h 974414"/>
                        <a:gd name="connsiteX50" fmla="*/ 365485 w 978340"/>
                        <a:gd name="connsiteY50" fmla="*/ 11123 h 974414"/>
                        <a:gd name="connsiteX51" fmla="*/ 434570 w 978340"/>
                        <a:gd name="connsiteY51" fmla="*/ 106785 h 974414"/>
                        <a:gd name="connsiteX52" fmla="*/ 476913 w 978340"/>
                        <a:gd name="connsiteY52" fmla="*/ 102335 h 974414"/>
                        <a:gd name="connsiteX53" fmla="*/ 528170 w 978340"/>
                        <a:gd name="connsiteY53" fmla="*/ 0 h 9744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</a:cxnLst>
                      <a:rect l="l" t="t" r="r" b="b"/>
                      <a:pathLst>
                        <a:path w="978340" h="974414">
                          <a:moveTo>
                            <a:pt x="488055" y="299009"/>
                          </a:moveTo>
                          <a:cubicBezTo>
                            <a:pt x="383573" y="299009"/>
                            <a:pt x="298873" y="383268"/>
                            <a:pt x="298873" y="487207"/>
                          </a:cubicBezTo>
                          <a:cubicBezTo>
                            <a:pt x="298873" y="591146"/>
                            <a:pt x="383573" y="675405"/>
                            <a:pt x="488055" y="675405"/>
                          </a:cubicBezTo>
                          <a:cubicBezTo>
                            <a:pt x="592537" y="675405"/>
                            <a:pt x="677237" y="591146"/>
                            <a:pt x="677237" y="487207"/>
                          </a:cubicBezTo>
                          <a:cubicBezTo>
                            <a:pt x="677237" y="383268"/>
                            <a:pt x="592537" y="299009"/>
                            <a:pt x="488055" y="299009"/>
                          </a:cubicBezTo>
                          <a:close/>
                          <a:moveTo>
                            <a:pt x="528170" y="0"/>
                          </a:moveTo>
                          <a:lnTo>
                            <a:pt x="621769" y="13348"/>
                          </a:lnTo>
                          <a:lnTo>
                            <a:pt x="637369" y="131256"/>
                          </a:lnTo>
                          <a:lnTo>
                            <a:pt x="673026" y="151279"/>
                          </a:lnTo>
                          <a:lnTo>
                            <a:pt x="775540" y="86763"/>
                          </a:lnTo>
                          <a:lnTo>
                            <a:pt x="842397" y="144605"/>
                          </a:lnTo>
                          <a:lnTo>
                            <a:pt x="795597" y="253614"/>
                          </a:lnTo>
                          <a:lnTo>
                            <a:pt x="817883" y="286985"/>
                          </a:lnTo>
                          <a:lnTo>
                            <a:pt x="933768" y="278086"/>
                          </a:lnTo>
                          <a:lnTo>
                            <a:pt x="967197" y="367074"/>
                          </a:lnTo>
                          <a:lnTo>
                            <a:pt x="873597" y="431590"/>
                          </a:lnTo>
                          <a:lnTo>
                            <a:pt x="873597" y="478308"/>
                          </a:lnTo>
                          <a:lnTo>
                            <a:pt x="978340" y="529476"/>
                          </a:lnTo>
                          <a:lnTo>
                            <a:pt x="962740" y="620689"/>
                          </a:lnTo>
                          <a:lnTo>
                            <a:pt x="846854" y="634037"/>
                          </a:lnTo>
                          <a:lnTo>
                            <a:pt x="826797" y="674081"/>
                          </a:lnTo>
                          <a:lnTo>
                            <a:pt x="891426" y="774192"/>
                          </a:lnTo>
                          <a:lnTo>
                            <a:pt x="831254" y="840933"/>
                          </a:lnTo>
                          <a:lnTo>
                            <a:pt x="724283" y="791990"/>
                          </a:lnTo>
                          <a:lnTo>
                            <a:pt x="686398" y="823135"/>
                          </a:lnTo>
                          <a:lnTo>
                            <a:pt x="697541" y="929921"/>
                          </a:lnTo>
                          <a:lnTo>
                            <a:pt x="603941" y="963291"/>
                          </a:lnTo>
                          <a:lnTo>
                            <a:pt x="546286" y="875561"/>
                          </a:lnTo>
                          <a:lnTo>
                            <a:pt x="490284" y="875584"/>
                          </a:lnTo>
                          <a:lnTo>
                            <a:pt x="445713" y="974414"/>
                          </a:lnTo>
                          <a:lnTo>
                            <a:pt x="352113" y="958842"/>
                          </a:lnTo>
                          <a:lnTo>
                            <a:pt x="343199" y="847607"/>
                          </a:lnTo>
                          <a:lnTo>
                            <a:pt x="291942" y="825360"/>
                          </a:lnTo>
                          <a:lnTo>
                            <a:pt x="200571" y="887652"/>
                          </a:lnTo>
                          <a:lnTo>
                            <a:pt x="131485" y="823135"/>
                          </a:lnTo>
                          <a:lnTo>
                            <a:pt x="178285" y="725249"/>
                          </a:lnTo>
                          <a:lnTo>
                            <a:pt x="149314" y="685205"/>
                          </a:lnTo>
                          <a:lnTo>
                            <a:pt x="44571" y="696328"/>
                          </a:lnTo>
                          <a:lnTo>
                            <a:pt x="11143" y="602891"/>
                          </a:lnTo>
                          <a:lnTo>
                            <a:pt x="100285" y="542824"/>
                          </a:lnTo>
                          <a:lnTo>
                            <a:pt x="100285" y="496106"/>
                          </a:lnTo>
                          <a:lnTo>
                            <a:pt x="0" y="444938"/>
                          </a:lnTo>
                          <a:lnTo>
                            <a:pt x="15600" y="351501"/>
                          </a:lnTo>
                          <a:lnTo>
                            <a:pt x="131485" y="340377"/>
                          </a:lnTo>
                          <a:lnTo>
                            <a:pt x="147085" y="302558"/>
                          </a:lnTo>
                          <a:lnTo>
                            <a:pt x="86914" y="200222"/>
                          </a:lnTo>
                          <a:lnTo>
                            <a:pt x="142628" y="133481"/>
                          </a:lnTo>
                          <a:lnTo>
                            <a:pt x="251828" y="180200"/>
                          </a:lnTo>
                          <a:lnTo>
                            <a:pt x="285256" y="157953"/>
                          </a:lnTo>
                          <a:lnTo>
                            <a:pt x="278570" y="44493"/>
                          </a:lnTo>
                          <a:lnTo>
                            <a:pt x="365485" y="11123"/>
                          </a:lnTo>
                          <a:lnTo>
                            <a:pt x="434570" y="106785"/>
                          </a:lnTo>
                          <a:lnTo>
                            <a:pt x="476913" y="102335"/>
                          </a:lnTo>
                          <a:lnTo>
                            <a:pt x="52817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  <a:effectLst/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8202DF8-B007-492A-8E82-7B2937D8ECAB}"/>
              </a:ext>
            </a:extLst>
          </p:cNvPr>
          <p:cNvGrpSpPr/>
          <p:nvPr/>
        </p:nvGrpSpPr>
        <p:grpSpPr>
          <a:xfrm>
            <a:off x="0" y="1082638"/>
            <a:ext cx="9144000" cy="512145"/>
            <a:chOff x="0" y="1149189"/>
            <a:chExt cx="12192000" cy="508037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1F87A157-3948-4759-88C3-34A044A9F026}"/>
                </a:ext>
              </a:extLst>
            </p:cNvPr>
            <p:cNvSpPr/>
            <p:nvPr/>
          </p:nvSpPr>
          <p:spPr>
            <a:xfrm>
              <a:off x="0" y="1149189"/>
              <a:ext cx="12192000" cy="50803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1D24C78D-24F1-4952-A8AB-9DD228509BA1}"/>
                </a:ext>
              </a:extLst>
            </p:cNvPr>
            <p:cNvSpPr/>
            <p:nvPr/>
          </p:nvSpPr>
          <p:spPr>
            <a:xfrm>
              <a:off x="828923" y="1174227"/>
              <a:ext cx="10534155" cy="45796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IoT is now gaining momentum and includes big data generated, not only from computers and smartphones, but also possibly from every device that can emit data</a:t>
              </a:r>
            </a:p>
          </p:txBody>
        </p:sp>
      </p:grpSp>
      <p:sp>
        <p:nvSpPr>
          <p:cNvPr id="111" name="Rectangle 110">
            <a:extLst>
              <a:ext uri="{FF2B5EF4-FFF2-40B4-BE49-F238E27FC236}">
                <a16:creationId xmlns:a16="http://schemas.microsoft.com/office/drawing/2014/main" id="{F0FAF68F-D0DF-4C3A-8321-FE530FDF42DF}"/>
              </a:ext>
            </a:extLst>
          </p:cNvPr>
          <p:cNvSpPr/>
          <p:nvPr/>
        </p:nvSpPr>
        <p:spPr>
          <a:xfrm>
            <a:off x="1236861" y="6449253"/>
            <a:ext cx="6670278" cy="2616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</p:spTree>
    <p:extLst>
      <p:ext uri="{BB962C8B-B14F-4D97-AF65-F5344CB8AC3E}">
        <p14:creationId xmlns:p14="http://schemas.microsoft.com/office/powerpoint/2010/main" val="3363226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close up of a computer&#10;&#10;Description automatically generated">
            <a:extLst>
              <a:ext uri="{FF2B5EF4-FFF2-40B4-BE49-F238E27FC236}">
                <a16:creationId xmlns:a16="http://schemas.microsoft.com/office/drawing/2014/main" id="{E24376AD-2C94-4B10-9BDE-A12517D6AB0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4" b="14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EE2593-A0E0-4064-B921-B42C68389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FBFB3B-B02A-4185-8246-0FFC15694E9C}"/>
              </a:ext>
            </a:extLst>
          </p:cNvPr>
          <p:cNvSpPr/>
          <p:nvPr/>
        </p:nvSpPr>
        <p:spPr>
          <a:xfrm>
            <a:off x="1" y="0"/>
            <a:ext cx="3414839" cy="68580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514CB95-6B2C-4C4A-9D4C-351100C0661C}"/>
              </a:ext>
            </a:extLst>
          </p:cNvPr>
          <p:cNvGrpSpPr/>
          <p:nvPr/>
        </p:nvGrpSpPr>
        <p:grpSpPr>
          <a:xfrm>
            <a:off x="2687391" y="682871"/>
            <a:ext cx="1449180" cy="5492260"/>
            <a:chOff x="5420065" y="615308"/>
            <a:chExt cx="1426896" cy="5627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23ADC08-E295-40A7-8512-E7F0960F1879}"/>
                </a:ext>
              </a:extLst>
            </p:cNvPr>
            <p:cNvGrpSpPr/>
            <p:nvPr/>
          </p:nvGrpSpPr>
          <p:grpSpPr>
            <a:xfrm>
              <a:off x="5420065" y="615308"/>
              <a:ext cx="1426896" cy="5627384"/>
              <a:chOff x="5420065" y="615308"/>
              <a:chExt cx="1426896" cy="5627384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28F3A731-17B6-4E1B-8B32-CC32E969D6ED}"/>
                  </a:ext>
                </a:extLst>
              </p:cNvPr>
              <p:cNvSpPr/>
              <p:nvPr/>
            </p:nvSpPr>
            <p:spPr>
              <a:xfrm rot="5400000">
                <a:off x="3319821" y="2715552"/>
                <a:ext cx="5627384" cy="1426896"/>
              </a:xfrm>
              <a:prstGeom prst="rect">
                <a:avLst/>
              </a:prstGeom>
              <a:solidFill>
                <a:schemeClr val="bg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BE7FD06-AD85-4DB8-9641-DAE3E536B49D}"/>
                  </a:ext>
                </a:extLst>
              </p:cNvPr>
              <p:cNvSpPr/>
              <p:nvPr/>
            </p:nvSpPr>
            <p:spPr>
              <a:xfrm rot="5400000">
                <a:off x="3436034" y="2839854"/>
                <a:ext cx="5394958" cy="1178293"/>
              </a:xfrm>
              <a:prstGeom prst="rect">
                <a:avLst/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0511932-04A4-4A3F-9D43-11D261CA4E31}"/>
                </a:ext>
              </a:extLst>
            </p:cNvPr>
            <p:cNvSpPr/>
            <p:nvPr/>
          </p:nvSpPr>
          <p:spPr>
            <a:xfrm rot="16200000">
              <a:off x="4010924" y="2974435"/>
              <a:ext cx="4245183" cy="9091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Database  </a:t>
              </a:r>
              <a:endParaRPr kumimoji="0" lang="en-IN" sz="6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9BAF175-383A-46BD-BC31-3E45FCA87B28}"/>
              </a:ext>
            </a:extLst>
          </p:cNvPr>
          <p:cNvCxnSpPr/>
          <p:nvPr/>
        </p:nvCxnSpPr>
        <p:spPr>
          <a:xfrm>
            <a:off x="4557149" y="13487"/>
            <a:ext cx="0" cy="6831026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468F73F-1BF7-4594-930C-CE5ABB14075C}"/>
              </a:ext>
            </a:extLst>
          </p:cNvPr>
          <p:cNvGrpSpPr/>
          <p:nvPr/>
        </p:nvGrpSpPr>
        <p:grpSpPr>
          <a:xfrm>
            <a:off x="4513839" y="1021104"/>
            <a:ext cx="4281674" cy="4815793"/>
            <a:chOff x="4513839" y="1217954"/>
            <a:chExt cx="4281674" cy="4815793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7CBD2DC0-A829-4695-A235-35384BE1C9D4}"/>
                </a:ext>
              </a:extLst>
            </p:cNvPr>
            <p:cNvGrpSpPr/>
            <p:nvPr/>
          </p:nvGrpSpPr>
          <p:grpSpPr>
            <a:xfrm>
              <a:off x="4513839" y="1217954"/>
              <a:ext cx="4085267" cy="602288"/>
              <a:chOff x="4513839" y="1217954"/>
              <a:chExt cx="4085267" cy="602288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B3BEA0D-B941-4AF7-BBD6-B5093EC11612}"/>
                  </a:ext>
                </a:extLst>
              </p:cNvPr>
              <p:cNvGrpSpPr/>
              <p:nvPr/>
            </p:nvGrpSpPr>
            <p:grpSpPr>
              <a:xfrm>
                <a:off x="4578529" y="1217954"/>
                <a:ext cx="4020577" cy="602288"/>
                <a:chOff x="7254866" y="740229"/>
                <a:chExt cx="4889273" cy="732420"/>
              </a:xfrm>
            </p:grpSpPr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46E4CC36-EE1D-4220-AD88-C83A0D746032}"/>
                    </a:ext>
                  </a:extLst>
                </p:cNvPr>
                <p:cNvSpPr/>
                <p:nvPr/>
              </p:nvSpPr>
              <p:spPr>
                <a:xfrm>
                  <a:off x="8530037" y="741522"/>
                  <a:ext cx="3614102" cy="72983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Businesses today prefer to use an amalgamation of traditional &amp; modern databases to acquire relevant big data</a:t>
                  </a:r>
                </a:p>
              </p:txBody>
            </p:sp>
            <p:grpSp>
              <p:nvGrpSpPr>
                <p:cNvPr id="111" name="Group 110">
                  <a:extLst>
                    <a:ext uri="{FF2B5EF4-FFF2-40B4-BE49-F238E27FC236}">
                      <a16:creationId xmlns:a16="http://schemas.microsoft.com/office/drawing/2014/main" id="{E008544E-C97B-42B3-B025-5C204E100E58}"/>
                    </a:ext>
                  </a:extLst>
                </p:cNvPr>
                <p:cNvGrpSpPr/>
                <p:nvPr/>
              </p:nvGrpSpPr>
              <p:grpSpPr>
                <a:xfrm>
                  <a:off x="7254866" y="740229"/>
                  <a:ext cx="1134231" cy="732420"/>
                  <a:chOff x="7254866" y="740229"/>
                  <a:chExt cx="1134231" cy="732420"/>
                </a:xfrm>
              </p:grpSpPr>
              <p:cxnSp>
                <p:nvCxnSpPr>
                  <p:cNvPr id="112" name="Straight Connector 111">
                    <a:extLst>
                      <a:ext uri="{FF2B5EF4-FFF2-40B4-BE49-F238E27FC236}">
                        <a16:creationId xmlns:a16="http://schemas.microsoft.com/office/drawing/2014/main" id="{43F0F9DA-CC3B-4935-B5AD-21B13ED9461C}"/>
                      </a:ext>
                    </a:extLst>
                  </p:cNvPr>
                  <p:cNvCxnSpPr/>
                  <p:nvPr/>
                </p:nvCxnSpPr>
                <p:spPr>
                  <a:xfrm>
                    <a:off x="7254866" y="1106439"/>
                    <a:ext cx="301659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13" name="Group 112">
                    <a:extLst>
                      <a:ext uri="{FF2B5EF4-FFF2-40B4-BE49-F238E27FC236}">
                        <a16:creationId xmlns:a16="http://schemas.microsoft.com/office/drawing/2014/main" id="{DDC36545-6E3A-4F11-B89E-8DCED6093931}"/>
                      </a:ext>
                    </a:extLst>
                  </p:cNvPr>
                  <p:cNvGrpSpPr/>
                  <p:nvPr/>
                </p:nvGrpSpPr>
                <p:grpSpPr>
                  <a:xfrm>
                    <a:off x="7696349" y="740229"/>
                    <a:ext cx="692748" cy="732420"/>
                    <a:chOff x="7696349" y="740229"/>
                    <a:chExt cx="692748" cy="732420"/>
                  </a:xfrm>
                </p:grpSpPr>
                <p:grpSp>
                  <p:nvGrpSpPr>
                    <p:cNvPr id="114" name="Group 113">
                      <a:extLst>
                        <a:ext uri="{FF2B5EF4-FFF2-40B4-BE49-F238E27FC236}">
                          <a16:creationId xmlns:a16="http://schemas.microsoft.com/office/drawing/2014/main" id="{1F68D5A4-1AC8-450F-8FF6-D41EBE3A1A5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96349" y="740229"/>
                      <a:ext cx="692748" cy="732420"/>
                      <a:chOff x="7783431" y="929091"/>
                      <a:chExt cx="381390" cy="403232"/>
                    </a:xfrm>
                  </p:grpSpPr>
                  <p:sp>
                    <p:nvSpPr>
                      <p:cNvPr id="124" name="Freeform: Shape 123">
                        <a:extLst>
                          <a:ext uri="{FF2B5EF4-FFF2-40B4-BE49-F238E27FC236}">
                            <a16:creationId xmlns:a16="http://schemas.microsoft.com/office/drawing/2014/main" id="{DABF80A9-169F-4521-8A5E-D47B7943A6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3431" y="929091"/>
                        <a:ext cx="201616" cy="40323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25" name="Oval 124">
                        <a:extLst>
                          <a:ext uri="{FF2B5EF4-FFF2-40B4-BE49-F238E27FC236}">
                            <a16:creationId xmlns:a16="http://schemas.microsoft.com/office/drawing/2014/main" id="{EBA45E8C-EC44-41A4-ADDD-5702167362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06566" y="951579"/>
                        <a:ext cx="358255" cy="358256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115" name="Group 114">
                      <a:extLst>
                        <a:ext uri="{FF2B5EF4-FFF2-40B4-BE49-F238E27FC236}">
                          <a16:creationId xmlns:a16="http://schemas.microsoft.com/office/drawing/2014/main" id="{86842963-8D21-4146-BBA0-AABF80FAB7F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869757" y="915690"/>
                      <a:ext cx="345930" cy="381499"/>
                      <a:chOff x="7912917" y="951390"/>
                      <a:chExt cx="345930" cy="381499"/>
                    </a:xfrm>
                  </p:grpSpPr>
                  <p:grpSp>
                    <p:nvGrpSpPr>
                      <p:cNvPr id="116" name="Group 115">
                        <a:extLst>
                          <a:ext uri="{FF2B5EF4-FFF2-40B4-BE49-F238E27FC236}">
                            <a16:creationId xmlns:a16="http://schemas.microsoft.com/office/drawing/2014/main" id="{D1DED6BA-9D66-451B-8FCA-A6FA026B971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912917" y="951390"/>
                        <a:ext cx="259611" cy="310099"/>
                        <a:chOff x="6672263" y="1343026"/>
                        <a:chExt cx="1379537" cy="1647824"/>
                      </a:xfrm>
                      <a:solidFill>
                        <a:schemeClr val="accent1"/>
                      </a:solidFill>
                    </p:grpSpPr>
                    <p:sp>
                      <p:nvSpPr>
                        <p:cNvPr id="121" name="Freeform 5">
                          <a:extLst>
                            <a:ext uri="{FF2B5EF4-FFF2-40B4-BE49-F238E27FC236}">
                              <a16:creationId xmlns:a16="http://schemas.microsoft.com/office/drawing/2014/main" id="{46C9336A-B147-4D24-BBA5-7425EF6CBF48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6677025" y="1343026"/>
                          <a:ext cx="1366837" cy="858837"/>
                        </a:xfrm>
                        <a:custGeom>
                          <a:avLst/>
                          <a:gdLst>
                            <a:gd name="T0" fmla="*/ 0 w 14517"/>
                            <a:gd name="T1" fmla="*/ 3503 h 9130"/>
                            <a:gd name="T2" fmla="*/ 0 w 14517"/>
                            <a:gd name="T3" fmla="*/ 6290 h 9130"/>
                            <a:gd name="T4" fmla="*/ 464 w 14517"/>
                            <a:gd name="T5" fmla="*/ 7016 h 9130"/>
                            <a:gd name="T6" fmla="*/ 7259 w 14517"/>
                            <a:gd name="T7" fmla="*/ 9130 h 9130"/>
                            <a:gd name="T8" fmla="*/ 13375 w 14517"/>
                            <a:gd name="T9" fmla="*/ 7610 h 9130"/>
                            <a:gd name="T10" fmla="*/ 14425 w 14517"/>
                            <a:gd name="T11" fmla="*/ 6433 h 9130"/>
                            <a:gd name="T12" fmla="*/ 14517 w 14517"/>
                            <a:gd name="T13" fmla="*/ 6220 h 9130"/>
                            <a:gd name="T14" fmla="*/ 14517 w 14517"/>
                            <a:gd name="T15" fmla="*/ 3468 h 9130"/>
                            <a:gd name="T16" fmla="*/ 11883 w 14517"/>
                            <a:gd name="T17" fmla="*/ 996 h 9130"/>
                            <a:gd name="T18" fmla="*/ 2636 w 14517"/>
                            <a:gd name="T19" fmla="*/ 998 h 9130"/>
                            <a:gd name="T20" fmla="*/ 0 w 14517"/>
                            <a:gd name="T21" fmla="*/ 3503 h 913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14517" h="9130">
                              <a:moveTo>
                                <a:pt x="0" y="3503"/>
                              </a:moveTo>
                              <a:lnTo>
                                <a:pt x="0" y="6290"/>
                              </a:lnTo>
                              <a:lnTo>
                                <a:pt x="464" y="7016"/>
                              </a:lnTo>
                              <a:cubicBezTo>
                                <a:pt x="1731" y="8604"/>
                                <a:pt x="5368" y="9130"/>
                                <a:pt x="7259" y="9130"/>
                              </a:cubicBezTo>
                              <a:cubicBezTo>
                                <a:pt x="9313" y="9130"/>
                                <a:pt x="11718" y="8722"/>
                                <a:pt x="13375" y="7610"/>
                              </a:cubicBezTo>
                              <a:cubicBezTo>
                                <a:pt x="14013" y="7182"/>
                                <a:pt x="14117" y="6971"/>
                                <a:pt x="14425" y="6433"/>
                              </a:cubicBezTo>
                              <a:cubicBezTo>
                                <a:pt x="14503" y="6298"/>
                                <a:pt x="14517" y="6417"/>
                                <a:pt x="14517" y="6220"/>
                              </a:cubicBezTo>
                              <a:lnTo>
                                <a:pt x="14517" y="3468"/>
                              </a:lnTo>
                              <a:cubicBezTo>
                                <a:pt x="14517" y="2244"/>
                                <a:pt x="12955" y="1378"/>
                                <a:pt x="11883" y="996"/>
                              </a:cubicBezTo>
                              <a:cubicBezTo>
                                <a:pt x="9086" y="0"/>
                                <a:pt x="5430" y="8"/>
                                <a:pt x="2636" y="998"/>
                              </a:cubicBezTo>
                              <a:cubicBezTo>
                                <a:pt x="1539" y="1387"/>
                                <a:pt x="0" y="2239"/>
                                <a:pt x="0" y="3503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22" name="Freeform 6">
                          <a:extLst>
                            <a:ext uri="{FF2B5EF4-FFF2-40B4-BE49-F238E27FC236}">
                              <a16:creationId xmlns:a16="http://schemas.microsoft.com/office/drawing/2014/main" id="{B9808D28-E338-45D1-9E28-A15030B38693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6673851" y="2393950"/>
                          <a:ext cx="1377949" cy="596900"/>
                        </a:xfrm>
                        <a:custGeom>
                          <a:avLst/>
                          <a:gdLst>
                            <a:gd name="T0" fmla="*/ 52 w 14647"/>
                            <a:gd name="T1" fmla="*/ 3299 h 6343"/>
                            <a:gd name="T2" fmla="*/ 143 w 14647"/>
                            <a:gd name="T3" fmla="*/ 3322 h 6343"/>
                            <a:gd name="T4" fmla="*/ 261 w 14647"/>
                            <a:gd name="T5" fmla="*/ 3566 h 6343"/>
                            <a:gd name="T6" fmla="*/ 3468 w 14647"/>
                            <a:gd name="T7" fmla="*/ 5510 h 6343"/>
                            <a:gd name="T8" fmla="*/ 13309 w 14647"/>
                            <a:gd name="T9" fmla="*/ 4578 h 6343"/>
                            <a:gd name="T10" fmla="*/ 14517 w 14647"/>
                            <a:gd name="T11" fmla="*/ 3250 h 6343"/>
                            <a:gd name="T12" fmla="*/ 14561 w 14647"/>
                            <a:gd name="T13" fmla="*/ 3124 h 6343"/>
                            <a:gd name="T14" fmla="*/ 14561 w 14647"/>
                            <a:gd name="T15" fmla="*/ 2911 h 6343"/>
                            <a:gd name="T16" fmla="*/ 14516 w 14647"/>
                            <a:gd name="T17" fmla="*/ 0 h 6343"/>
                            <a:gd name="T18" fmla="*/ 13396 w 14647"/>
                            <a:gd name="T19" fmla="*/ 1315 h 6343"/>
                            <a:gd name="T20" fmla="*/ 11703 w 14647"/>
                            <a:gd name="T21" fmla="*/ 2126 h 6343"/>
                            <a:gd name="T22" fmla="*/ 2953 w 14647"/>
                            <a:gd name="T23" fmla="*/ 2143 h 6343"/>
                            <a:gd name="T24" fmla="*/ 1250 w 14647"/>
                            <a:gd name="T25" fmla="*/ 1343 h 6343"/>
                            <a:gd name="T26" fmla="*/ 300 w 14647"/>
                            <a:gd name="T27" fmla="*/ 422 h 6343"/>
                            <a:gd name="T28" fmla="*/ 90 w 14647"/>
                            <a:gd name="T29" fmla="*/ 0 h 6343"/>
                            <a:gd name="T30" fmla="*/ 52 w 14647"/>
                            <a:gd name="T31" fmla="*/ 3299 h 634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</a:cxnLst>
                          <a:rect l="0" t="0" r="r" b="b"/>
                          <a:pathLst>
                            <a:path w="14647" h="6343">
                              <a:moveTo>
                                <a:pt x="52" y="3299"/>
                              </a:moveTo>
                              <a:cubicBezTo>
                                <a:pt x="118" y="3347"/>
                                <a:pt x="6" y="3078"/>
                                <a:pt x="143" y="3322"/>
                              </a:cubicBezTo>
                              <a:cubicBezTo>
                                <a:pt x="184" y="3396"/>
                                <a:pt x="215" y="3483"/>
                                <a:pt x="261" y="3566"/>
                              </a:cubicBezTo>
                              <a:cubicBezTo>
                                <a:pt x="820" y="4565"/>
                                <a:pt x="2461" y="5223"/>
                                <a:pt x="3468" y="5510"/>
                              </a:cubicBezTo>
                              <a:cubicBezTo>
                                <a:pt x="6392" y="6343"/>
                                <a:pt x="10732" y="6210"/>
                                <a:pt x="13309" y="4578"/>
                              </a:cubicBezTo>
                              <a:cubicBezTo>
                                <a:pt x="13974" y="4157"/>
                                <a:pt x="14168" y="3850"/>
                                <a:pt x="14517" y="3250"/>
                              </a:cubicBezTo>
                              <a:cubicBezTo>
                                <a:pt x="14560" y="3175"/>
                                <a:pt x="14536" y="3333"/>
                                <a:pt x="14561" y="3124"/>
                              </a:cubicBezTo>
                              <a:cubicBezTo>
                                <a:pt x="14566" y="3077"/>
                                <a:pt x="14561" y="2964"/>
                                <a:pt x="14561" y="2911"/>
                              </a:cubicBezTo>
                              <a:cubicBezTo>
                                <a:pt x="14553" y="2160"/>
                                <a:pt x="14647" y="643"/>
                                <a:pt x="14516" y="0"/>
                              </a:cubicBezTo>
                              <a:cubicBezTo>
                                <a:pt x="14167" y="559"/>
                                <a:pt x="14227" y="741"/>
                                <a:pt x="13396" y="1315"/>
                              </a:cubicBezTo>
                              <a:cubicBezTo>
                                <a:pt x="12929" y="1637"/>
                                <a:pt x="12315" y="1922"/>
                                <a:pt x="11703" y="2126"/>
                              </a:cubicBezTo>
                              <a:cubicBezTo>
                                <a:pt x="9053" y="3008"/>
                                <a:pt x="5609" y="3008"/>
                                <a:pt x="2953" y="2143"/>
                              </a:cubicBezTo>
                              <a:cubicBezTo>
                                <a:pt x="2320" y="1937"/>
                                <a:pt x="1740" y="1669"/>
                                <a:pt x="1250" y="1343"/>
                              </a:cubicBezTo>
                              <a:cubicBezTo>
                                <a:pt x="891" y="1103"/>
                                <a:pt x="523" y="783"/>
                                <a:pt x="300" y="422"/>
                              </a:cubicBezTo>
                              <a:cubicBezTo>
                                <a:pt x="229" y="307"/>
                                <a:pt x="172" y="130"/>
                                <a:pt x="90" y="0"/>
                              </a:cubicBezTo>
                              <a:cubicBezTo>
                                <a:pt x="0" y="313"/>
                                <a:pt x="20" y="2839"/>
                                <a:pt x="52" y="3299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23" name="Freeform 7">
                          <a:extLst>
                            <a:ext uri="{FF2B5EF4-FFF2-40B4-BE49-F238E27FC236}">
                              <a16:creationId xmlns:a16="http://schemas.microsoft.com/office/drawing/2014/main" id="{3FCF98FD-C14A-49E6-B8D4-2AD26C6D957B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6672263" y="2014538"/>
                          <a:ext cx="1376362" cy="568325"/>
                        </a:xfrm>
                        <a:custGeom>
                          <a:avLst/>
                          <a:gdLst>
                            <a:gd name="T0" fmla="*/ 59 w 14621"/>
                            <a:gd name="T1" fmla="*/ 3305 h 6044"/>
                            <a:gd name="T2" fmla="*/ 80 w 14621"/>
                            <a:gd name="T3" fmla="*/ 3271 h 6044"/>
                            <a:gd name="T4" fmla="*/ 129 w 14621"/>
                            <a:gd name="T5" fmla="*/ 3283 h 6044"/>
                            <a:gd name="T6" fmla="*/ 236 w 14621"/>
                            <a:gd name="T7" fmla="*/ 3496 h 6044"/>
                            <a:gd name="T8" fmla="*/ 1163 w 14621"/>
                            <a:gd name="T9" fmla="*/ 4477 h 6044"/>
                            <a:gd name="T10" fmla="*/ 7238 w 14621"/>
                            <a:gd name="T11" fmla="*/ 6012 h 6044"/>
                            <a:gd name="T12" fmla="*/ 13373 w 14621"/>
                            <a:gd name="T13" fmla="*/ 4535 h 6044"/>
                            <a:gd name="T14" fmla="*/ 14440 w 14621"/>
                            <a:gd name="T15" fmla="*/ 3378 h 6044"/>
                            <a:gd name="T16" fmla="*/ 14567 w 14621"/>
                            <a:gd name="T17" fmla="*/ 3199 h 6044"/>
                            <a:gd name="T18" fmla="*/ 14516 w 14621"/>
                            <a:gd name="T19" fmla="*/ 0 h 6044"/>
                            <a:gd name="T20" fmla="*/ 14046 w 14621"/>
                            <a:gd name="T21" fmla="*/ 765 h 6044"/>
                            <a:gd name="T22" fmla="*/ 11676 w 14621"/>
                            <a:gd name="T23" fmla="*/ 2133 h 6044"/>
                            <a:gd name="T24" fmla="*/ 7309 w 14621"/>
                            <a:gd name="T25" fmla="*/ 2785 h 6044"/>
                            <a:gd name="T26" fmla="*/ 310 w 14621"/>
                            <a:gd name="T27" fmla="*/ 427 h 6044"/>
                            <a:gd name="T28" fmla="*/ 101 w 14621"/>
                            <a:gd name="T29" fmla="*/ 0 h 6044"/>
                            <a:gd name="T30" fmla="*/ 59 w 14621"/>
                            <a:gd name="T31" fmla="*/ 3305 h 6044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</a:cxnLst>
                          <a:rect l="0" t="0" r="r" b="b"/>
                          <a:pathLst>
                            <a:path w="14621" h="6044">
                              <a:moveTo>
                                <a:pt x="59" y="3305"/>
                              </a:moveTo>
                              <a:cubicBezTo>
                                <a:pt x="121" y="3339"/>
                                <a:pt x="0" y="3305"/>
                                <a:pt x="80" y="3271"/>
                              </a:cubicBezTo>
                              <a:cubicBezTo>
                                <a:pt x="127" y="3251"/>
                                <a:pt x="54" y="3202"/>
                                <a:pt x="129" y="3283"/>
                              </a:cubicBezTo>
                              <a:cubicBezTo>
                                <a:pt x="144" y="3300"/>
                                <a:pt x="219" y="3464"/>
                                <a:pt x="236" y="3496"/>
                              </a:cubicBezTo>
                              <a:cubicBezTo>
                                <a:pt x="460" y="3928"/>
                                <a:pt x="777" y="4191"/>
                                <a:pt x="1163" y="4477"/>
                              </a:cubicBezTo>
                              <a:cubicBezTo>
                                <a:pt x="2665" y="5590"/>
                                <a:pt x="5354" y="5981"/>
                                <a:pt x="7238" y="6012"/>
                              </a:cubicBezTo>
                              <a:cubicBezTo>
                                <a:pt x="9169" y="6044"/>
                                <a:pt x="11798" y="5597"/>
                                <a:pt x="13373" y="4535"/>
                              </a:cubicBezTo>
                              <a:cubicBezTo>
                                <a:pt x="13881" y="4192"/>
                                <a:pt x="14190" y="3899"/>
                                <a:pt x="14440" y="3378"/>
                              </a:cubicBezTo>
                              <a:lnTo>
                                <a:pt x="14567" y="3199"/>
                              </a:lnTo>
                              <a:cubicBezTo>
                                <a:pt x="14567" y="2688"/>
                                <a:pt x="14621" y="287"/>
                                <a:pt x="14516" y="0"/>
                              </a:cubicBezTo>
                              <a:cubicBezTo>
                                <a:pt x="14353" y="316"/>
                                <a:pt x="14271" y="541"/>
                                <a:pt x="14046" y="765"/>
                              </a:cubicBezTo>
                              <a:cubicBezTo>
                                <a:pt x="13353" y="1455"/>
                                <a:pt x="12667" y="1787"/>
                                <a:pt x="11676" y="2133"/>
                              </a:cubicBezTo>
                              <a:cubicBezTo>
                                <a:pt x="10387" y="2585"/>
                                <a:pt x="8774" y="2785"/>
                                <a:pt x="7309" y="2785"/>
                              </a:cubicBezTo>
                              <a:cubicBezTo>
                                <a:pt x="5351" y="2785"/>
                                <a:pt x="1498" y="2283"/>
                                <a:pt x="310" y="427"/>
                              </a:cubicBezTo>
                              <a:cubicBezTo>
                                <a:pt x="209" y="269"/>
                                <a:pt x="176" y="137"/>
                                <a:pt x="101" y="0"/>
                              </a:cubicBezTo>
                              <a:cubicBezTo>
                                <a:pt x="15" y="225"/>
                                <a:pt x="32" y="2887"/>
                                <a:pt x="59" y="3305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grpSp>
                    <p:nvGrpSpPr>
                      <p:cNvPr id="117" name="Group 116">
                        <a:extLst>
                          <a:ext uri="{FF2B5EF4-FFF2-40B4-BE49-F238E27FC236}">
                            <a16:creationId xmlns:a16="http://schemas.microsoft.com/office/drawing/2014/main" id="{260AF655-7E9D-4147-887B-642723CF2CE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103641" y="1202990"/>
                        <a:ext cx="155206" cy="129899"/>
                        <a:chOff x="2219477" y="2364532"/>
                        <a:chExt cx="824740" cy="690268"/>
                      </a:xfrm>
                      <a:solidFill>
                        <a:schemeClr val="accent1"/>
                      </a:solidFill>
                    </p:grpSpPr>
                    <p:sp>
                      <p:nvSpPr>
                        <p:cNvPr id="118" name="Freeform 24">
                          <a:extLst>
                            <a:ext uri="{FF2B5EF4-FFF2-40B4-BE49-F238E27FC236}">
                              <a16:creationId xmlns:a16="http://schemas.microsoft.com/office/drawing/2014/main" id="{85E27F99-920B-409B-9A20-9DAE14795D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20110930">
                          <a:off x="2219477" y="2364532"/>
                          <a:ext cx="487914" cy="487152"/>
                        </a:xfrm>
                        <a:custGeom>
                          <a:avLst/>
                          <a:gdLst>
                            <a:gd name="connsiteX0" fmla="*/ 3064893 w 6123903"/>
                            <a:gd name="connsiteY0" fmla="*/ 1851552 h 6114381"/>
                            <a:gd name="connsiteX1" fmla="*/ 1845693 w 6123903"/>
                            <a:gd name="connsiteY1" fmla="*/ 3070752 h 6114381"/>
                            <a:gd name="connsiteX2" fmla="*/ 3064893 w 6123903"/>
                            <a:gd name="connsiteY2" fmla="*/ 4289952 h 6114381"/>
                            <a:gd name="connsiteX3" fmla="*/ 4284093 w 6123903"/>
                            <a:gd name="connsiteY3" fmla="*/ 3070752 h 6114381"/>
                            <a:gd name="connsiteX4" fmla="*/ 3064893 w 6123903"/>
                            <a:gd name="connsiteY4" fmla="*/ 1851552 h 6114381"/>
                            <a:gd name="connsiteX5" fmla="*/ 2686685 w 6123903"/>
                            <a:gd name="connsiteY5" fmla="*/ 0 h 6114381"/>
                            <a:gd name="connsiteX6" fmla="*/ 3422929 w 6123903"/>
                            <a:gd name="connsiteY6" fmla="*/ 0 h 6114381"/>
                            <a:gd name="connsiteX7" fmla="*/ 3678191 w 6123903"/>
                            <a:gd name="connsiteY7" fmla="*/ 710255 h 6114381"/>
                            <a:gd name="connsiteX8" fmla="*/ 3818556 w 6123903"/>
                            <a:gd name="connsiteY8" fmla="*/ 751055 h 6114381"/>
                            <a:gd name="connsiteX9" fmla="*/ 4227179 w 6123903"/>
                            <a:gd name="connsiteY9" fmla="*/ 926655 h 6114381"/>
                            <a:gd name="connsiteX10" fmla="*/ 4282555 w 6123903"/>
                            <a:gd name="connsiteY10" fmla="*/ 960296 h 6114381"/>
                            <a:gd name="connsiteX11" fmla="*/ 4970765 w 6123903"/>
                            <a:gd name="connsiteY11" fmla="*/ 634253 h 6114381"/>
                            <a:gd name="connsiteX12" fmla="*/ 5488211 w 6123903"/>
                            <a:gd name="connsiteY12" fmla="*/ 1157995 h 6114381"/>
                            <a:gd name="connsiteX13" fmla="*/ 5164247 w 6123903"/>
                            <a:gd name="connsiteY13" fmla="*/ 1834816 h 6114381"/>
                            <a:gd name="connsiteX14" fmla="*/ 5208991 w 6123903"/>
                            <a:gd name="connsiteY14" fmla="*/ 1908466 h 6114381"/>
                            <a:gd name="connsiteX15" fmla="*/ 5384591 w 6123903"/>
                            <a:gd name="connsiteY15" fmla="*/ 2317090 h 6114381"/>
                            <a:gd name="connsiteX16" fmla="*/ 5421936 w 6123903"/>
                            <a:gd name="connsiteY16" fmla="*/ 2445569 h 6114381"/>
                            <a:gd name="connsiteX17" fmla="*/ 6123903 w 6123903"/>
                            <a:gd name="connsiteY17" fmla="*/ 2691449 h 6114381"/>
                            <a:gd name="connsiteX18" fmla="*/ 6123903 w 6123903"/>
                            <a:gd name="connsiteY18" fmla="*/ 3427693 h 6114381"/>
                            <a:gd name="connsiteX19" fmla="*/ 5426625 w 6123903"/>
                            <a:gd name="connsiteY19" fmla="*/ 3678291 h 6114381"/>
                            <a:gd name="connsiteX20" fmla="*/ 5390304 w 6123903"/>
                            <a:gd name="connsiteY20" fmla="*/ 3806584 h 6114381"/>
                            <a:gd name="connsiteX21" fmla="*/ 5222916 w 6123903"/>
                            <a:gd name="connsiteY21" fmla="*/ 4207031 h 6114381"/>
                            <a:gd name="connsiteX22" fmla="*/ 5171917 w 6123903"/>
                            <a:gd name="connsiteY22" fmla="*/ 4295117 h 6114381"/>
                            <a:gd name="connsiteX23" fmla="*/ 5484219 w 6123903"/>
                            <a:gd name="connsiteY23" fmla="*/ 4978630 h 6114381"/>
                            <a:gd name="connsiteX24" fmla="*/ 4953361 w 6123903"/>
                            <a:gd name="connsiteY24" fmla="*/ 5488772 h 6114381"/>
                            <a:gd name="connsiteX25" fmla="*/ 4307701 w 6123903"/>
                            <a:gd name="connsiteY25" fmla="*/ 5168660 h 6114381"/>
                            <a:gd name="connsiteX26" fmla="*/ 4148601 w 6123903"/>
                            <a:gd name="connsiteY26" fmla="*/ 5255702 h 6114381"/>
                            <a:gd name="connsiteX27" fmla="*/ 3789999 w 6123903"/>
                            <a:gd name="connsiteY27" fmla="*/ 5399527 h 6114381"/>
                            <a:gd name="connsiteX28" fmla="*/ 3672243 w 6123903"/>
                            <a:gd name="connsiteY28" fmla="*/ 5429805 h 6114381"/>
                            <a:gd name="connsiteX29" fmla="*/ 3432454 w 6123903"/>
                            <a:gd name="connsiteY29" fmla="*/ 6114381 h 6114381"/>
                            <a:gd name="connsiteX30" fmla="*/ 2696210 w 6123903"/>
                            <a:gd name="connsiteY30" fmla="*/ 6114381 h 6114381"/>
                            <a:gd name="connsiteX31" fmla="*/ 2450436 w 6123903"/>
                            <a:gd name="connsiteY31" fmla="*/ 5430525 h 6114381"/>
                            <a:gd name="connsiteX32" fmla="*/ 2329062 w 6123903"/>
                            <a:gd name="connsiteY32" fmla="*/ 5396163 h 6114381"/>
                            <a:gd name="connsiteX33" fmla="*/ 1928614 w 6123903"/>
                            <a:gd name="connsiteY33" fmla="*/ 5228775 h 6114381"/>
                            <a:gd name="connsiteX34" fmla="*/ 1815331 w 6123903"/>
                            <a:gd name="connsiteY34" fmla="*/ 5163187 h 6114381"/>
                            <a:gd name="connsiteX35" fmla="*/ 1167731 w 6123903"/>
                            <a:gd name="connsiteY35" fmla="*/ 5490605 h 6114381"/>
                            <a:gd name="connsiteX36" fmla="*/ 637011 w 6123903"/>
                            <a:gd name="connsiteY36" fmla="*/ 4980320 h 6114381"/>
                            <a:gd name="connsiteX37" fmla="*/ 949593 w 6123903"/>
                            <a:gd name="connsiteY37" fmla="*/ 4281769 h 6114381"/>
                            <a:gd name="connsiteX38" fmla="*/ 879944 w 6123903"/>
                            <a:gd name="connsiteY38" fmla="*/ 4154460 h 6114381"/>
                            <a:gd name="connsiteX39" fmla="*/ 736119 w 6123903"/>
                            <a:gd name="connsiteY39" fmla="*/ 3795858 h 6114381"/>
                            <a:gd name="connsiteX40" fmla="*/ 704946 w 6123903"/>
                            <a:gd name="connsiteY40" fmla="*/ 3674624 h 6114381"/>
                            <a:gd name="connsiteX41" fmla="*/ 0 w 6123903"/>
                            <a:gd name="connsiteY41" fmla="*/ 3427700 h 6114381"/>
                            <a:gd name="connsiteX42" fmla="*/ 0 w 6123903"/>
                            <a:gd name="connsiteY42" fmla="*/ 2691456 h 6114381"/>
                            <a:gd name="connsiteX43" fmla="*/ 710874 w 6123903"/>
                            <a:gd name="connsiteY43" fmla="*/ 2435971 h 6114381"/>
                            <a:gd name="connsiteX44" fmla="*/ 739483 w 6123903"/>
                            <a:gd name="connsiteY44" fmla="*/ 2334920 h 6114381"/>
                            <a:gd name="connsiteX45" fmla="*/ 906871 w 6123903"/>
                            <a:gd name="connsiteY45" fmla="*/ 1934473 h 6114381"/>
                            <a:gd name="connsiteX46" fmla="*/ 966845 w 6123903"/>
                            <a:gd name="connsiteY46" fmla="*/ 1830886 h 6114381"/>
                            <a:gd name="connsiteX47" fmla="*/ 638488 w 6123903"/>
                            <a:gd name="connsiteY47" fmla="*/ 1160565 h 6114381"/>
                            <a:gd name="connsiteX48" fmla="*/ 1155427 w 6123903"/>
                            <a:gd name="connsiteY48" fmla="*/ 636323 h 6114381"/>
                            <a:gd name="connsiteX49" fmla="*/ 1849874 w 6123903"/>
                            <a:gd name="connsiteY49" fmla="*/ 957643 h 6114381"/>
                            <a:gd name="connsiteX50" fmla="*/ 1981186 w 6123903"/>
                            <a:gd name="connsiteY50" fmla="*/ 885803 h 6114381"/>
                            <a:gd name="connsiteX51" fmla="*/ 2339788 w 6123903"/>
                            <a:gd name="connsiteY51" fmla="*/ 741978 h 6114381"/>
                            <a:gd name="connsiteX52" fmla="*/ 2435401 w 6123903"/>
                            <a:gd name="connsiteY52" fmla="*/ 717393 h 611438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</a:cxnLst>
                          <a:rect l="l" t="t" r="r" b="b"/>
                          <a:pathLst>
                            <a:path w="6123903" h="6114381">
                              <a:moveTo>
                                <a:pt x="3064893" y="1851552"/>
                              </a:moveTo>
                              <a:cubicBezTo>
                                <a:pt x="2391547" y="1851552"/>
                                <a:pt x="1845693" y="2397406"/>
                                <a:pt x="1845693" y="3070752"/>
                              </a:cubicBezTo>
                              <a:cubicBezTo>
                                <a:pt x="1845693" y="3744098"/>
                                <a:pt x="2391547" y="4289952"/>
                                <a:pt x="3064893" y="4289952"/>
                              </a:cubicBezTo>
                              <a:cubicBezTo>
                                <a:pt x="3738239" y="4289952"/>
                                <a:pt x="4284093" y="3744098"/>
                                <a:pt x="4284093" y="3070752"/>
                              </a:cubicBezTo>
                              <a:cubicBezTo>
                                <a:pt x="4284093" y="2397406"/>
                                <a:pt x="3738239" y="1851552"/>
                                <a:pt x="3064893" y="1851552"/>
                              </a:cubicBezTo>
                              <a:close/>
                              <a:moveTo>
                                <a:pt x="2686685" y="0"/>
                              </a:moveTo>
                              <a:lnTo>
                                <a:pt x="3422929" y="0"/>
                              </a:lnTo>
                              <a:lnTo>
                                <a:pt x="3678191" y="710255"/>
                              </a:lnTo>
                              <a:lnTo>
                                <a:pt x="3818556" y="751055"/>
                              </a:lnTo>
                              <a:cubicBezTo>
                                <a:pt x="3960958" y="797289"/>
                                <a:pt x="4097615" y="856271"/>
                                <a:pt x="4227179" y="926655"/>
                              </a:cubicBezTo>
                              <a:lnTo>
                                <a:pt x="4282555" y="960296"/>
                              </a:lnTo>
                              <a:lnTo>
                                <a:pt x="4970765" y="634253"/>
                              </a:lnTo>
                              <a:lnTo>
                                <a:pt x="5488211" y="1157995"/>
                              </a:lnTo>
                              <a:lnTo>
                                <a:pt x="5164247" y="1834816"/>
                              </a:lnTo>
                              <a:lnTo>
                                <a:pt x="5208991" y="1908466"/>
                              </a:lnTo>
                              <a:cubicBezTo>
                                <a:pt x="5279375" y="2038031"/>
                                <a:pt x="5338357" y="2174687"/>
                                <a:pt x="5384591" y="2317090"/>
                              </a:cubicBezTo>
                              <a:lnTo>
                                <a:pt x="5421936" y="2445569"/>
                              </a:lnTo>
                              <a:lnTo>
                                <a:pt x="6123903" y="2691449"/>
                              </a:lnTo>
                              <a:lnTo>
                                <a:pt x="6123903" y="3427693"/>
                              </a:lnTo>
                              <a:lnTo>
                                <a:pt x="5426625" y="3678291"/>
                              </a:lnTo>
                              <a:lnTo>
                                <a:pt x="5390304" y="3806584"/>
                              </a:lnTo>
                              <a:cubicBezTo>
                                <a:pt x="5346264" y="3945892"/>
                                <a:pt x="5290052" y="4079790"/>
                                <a:pt x="5222916" y="4207031"/>
                              </a:cubicBezTo>
                              <a:lnTo>
                                <a:pt x="5171917" y="4295117"/>
                              </a:lnTo>
                              <a:lnTo>
                                <a:pt x="5484219" y="4978630"/>
                              </a:lnTo>
                              <a:lnTo>
                                <a:pt x="4953361" y="5488772"/>
                              </a:lnTo>
                              <a:lnTo>
                                <a:pt x="4307701" y="5168660"/>
                              </a:lnTo>
                              <a:lnTo>
                                <a:pt x="4148601" y="5255702"/>
                              </a:lnTo>
                              <a:cubicBezTo>
                                <a:pt x="4033899" y="5312702"/>
                                <a:pt x="3914073" y="5360936"/>
                                <a:pt x="3789999" y="5399527"/>
                              </a:cubicBezTo>
                              <a:lnTo>
                                <a:pt x="3672243" y="5429805"/>
                              </a:lnTo>
                              <a:lnTo>
                                <a:pt x="3432454" y="6114381"/>
                              </a:lnTo>
                              <a:lnTo>
                                <a:pt x="2696210" y="6114381"/>
                              </a:lnTo>
                              <a:lnTo>
                                <a:pt x="2450436" y="5430525"/>
                              </a:lnTo>
                              <a:lnTo>
                                <a:pt x="2329062" y="5396163"/>
                              </a:lnTo>
                              <a:cubicBezTo>
                                <a:pt x="2189754" y="5352123"/>
                                <a:pt x="2055856" y="5295911"/>
                                <a:pt x="1928614" y="5228775"/>
                              </a:cubicBezTo>
                              <a:lnTo>
                                <a:pt x="1815331" y="5163187"/>
                              </a:lnTo>
                              <a:lnTo>
                                <a:pt x="1167731" y="5490605"/>
                              </a:lnTo>
                              <a:lnTo>
                                <a:pt x="637011" y="4980320"/>
                              </a:lnTo>
                              <a:lnTo>
                                <a:pt x="949593" y="4281769"/>
                              </a:lnTo>
                              <a:lnTo>
                                <a:pt x="879944" y="4154460"/>
                              </a:lnTo>
                              <a:cubicBezTo>
                                <a:pt x="822944" y="4039758"/>
                                <a:pt x="774710" y="3919932"/>
                                <a:pt x="736119" y="3795858"/>
                              </a:cubicBezTo>
                              <a:lnTo>
                                <a:pt x="704946" y="3674624"/>
                              </a:lnTo>
                              <a:lnTo>
                                <a:pt x="0" y="3427700"/>
                              </a:lnTo>
                              <a:lnTo>
                                <a:pt x="0" y="2691456"/>
                              </a:lnTo>
                              <a:lnTo>
                                <a:pt x="710874" y="2435971"/>
                              </a:lnTo>
                              <a:lnTo>
                                <a:pt x="739483" y="2334920"/>
                              </a:lnTo>
                              <a:cubicBezTo>
                                <a:pt x="783523" y="2195614"/>
                                <a:pt x="839735" y="2061715"/>
                                <a:pt x="906871" y="1934473"/>
                              </a:cubicBezTo>
                              <a:lnTo>
                                <a:pt x="966845" y="1830886"/>
                              </a:lnTo>
                              <a:lnTo>
                                <a:pt x="638488" y="1160565"/>
                              </a:lnTo>
                              <a:lnTo>
                                <a:pt x="1155427" y="636323"/>
                              </a:lnTo>
                              <a:lnTo>
                                <a:pt x="1849874" y="957643"/>
                              </a:lnTo>
                              <a:lnTo>
                                <a:pt x="1981186" y="885803"/>
                              </a:lnTo>
                              <a:cubicBezTo>
                                <a:pt x="2095887" y="828803"/>
                                <a:pt x="2215713" y="780570"/>
                                <a:pt x="2339788" y="741978"/>
                              </a:cubicBezTo>
                              <a:lnTo>
                                <a:pt x="2435401" y="717393"/>
                              </a:lnTo>
                              <a:close/>
                            </a:path>
                          </a:pathLst>
                        </a:custGeom>
                        <a:grpFill/>
                        <a:ln w="0" cap="flat" cmpd="sng" algn="ctr">
                          <a:solidFill>
                            <a:sysClr val="window" lastClr="FFFFFF"/>
                          </a:solidFill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740664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Arial" panose="020B060402020202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19" name="Freeform 25">
                          <a:extLst>
                            <a:ext uri="{FF2B5EF4-FFF2-40B4-BE49-F238E27FC236}">
                              <a16:creationId xmlns:a16="http://schemas.microsoft.com/office/drawing/2014/main" id="{37E8AA3E-FEDD-4FC6-987D-F0D752084B5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21290135">
                          <a:off x="2709219" y="2462182"/>
                          <a:ext cx="334998" cy="334476"/>
                        </a:xfrm>
                        <a:custGeom>
                          <a:avLst/>
                          <a:gdLst>
                            <a:gd name="connsiteX0" fmla="*/ 3064893 w 6123903"/>
                            <a:gd name="connsiteY0" fmla="*/ 1851552 h 6114381"/>
                            <a:gd name="connsiteX1" fmla="*/ 1845693 w 6123903"/>
                            <a:gd name="connsiteY1" fmla="*/ 3070752 h 6114381"/>
                            <a:gd name="connsiteX2" fmla="*/ 3064893 w 6123903"/>
                            <a:gd name="connsiteY2" fmla="*/ 4289952 h 6114381"/>
                            <a:gd name="connsiteX3" fmla="*/ 4284093 w 6123903"/>
                            <a:gd name="connsiteY3" fmla="*/ 3070752 h 6114381"/>
                            <a:gd name="connsiteX4" fmla="*/ 3064893 w 6123903"/>
                            <a:gd name="connsiteY4" fmla="*/ 1851552 h 6114381"/>
                            <a:gd name="connsiteX5" fmla="*/ 2686685 w 6123903"/>
                            <a:gd name="connsiteY5" fmla="*/ 0 h 6114381"/>
                            <a:gd name="connsiteX6" fmla="*/ 3422929 w 6123903"/>
                            <a:gd name="connsiteY6" fmla="*/ 0 h 6114381"/>
                            <a:gd name="connsiteX7" fmla="*/ 3678191 w 6123903"/>
                            <a:gd name="connsiteY7" fmla="*/ 710255 h 6114381"/>
                            <a:gd name="connsiteX8" fmla="*/ 3818556 w 6123903"/>
                            <a:gd name="connsiteY8" fmla="*/ 751055 h 6114381"/>
                            <a:gd name="connsiteX9" fmla="*/ 4227179 w 6123903"/>
                            <a:gd name="connsiteY9" fmla="*/ 926655 h 6114381"/>
                            <a:gd name="connsiteX10" fmla="*/ 4282555 w 6123903"/>
                            <a:gd name="connsiteY10" fmla="*/ 960296 h 6114381"/>
                            <a:gd name="connsiteX11" fmla="*/ 4970765 w 6123903"/>
                            <a:gd name="connsiteY11" fmla="*/ 634253 h 6114381"/>
                            <a:gd name="connsiteX12" fmla="*/ 5488211 w 6123903"/>
                            <a:gd name="connsiteY12" fmla="*/ 1157995 h 6114381"/>
                            <a:gd name="connsiteX13" fmla="*/ 5164247 w 6123903"/>
                            <a:gd name="connsiteY13" fmla="*/ 1834816 h 6114381"/>
                            <a:gd name="connsiteX14" fmla="*/ 5208991 w 6123903"/>
                            <a:gd name="connsiteY14" fmla="*/ 1908466 h 6114381"/>
                            <a:gd name="connsiteX15" fmla="*/ 5384591 w 6123903"/>
                            <a:gd name="connsiteY15" fmla="*/ 2317090 h 6114381"/>
                            <a:gd name="connsiteX16" fmla="*/ 5421936 w 6123903"/>
                            <a:gd name="connsiteY16" fmla="*/ 2445569 h 6114381"/>
                            <a:gd name="connsiteX17" fmla="*/ 6123903 w 6123903"/>
                            <a:gd name="connsiteY17" fmla="*/ 2691449 h 6114381"/>
                            <a:gd name="connsiteX18" fmla="*/ 6123903 w 6123903"/>
                            <a:gd name="connsiteY18" fmla="*/ 3427693 h 6114381"/>
                            <a:gd name="connsiteX19" fmla="*/ 5426625 w 6123903"/>
                            <a:gd name="connsiteY19" fmla="*/ 3678291 h 6114381"/>
                            <a:gd name="connsiteX20" fmla="*/ 5390304 w 6123903"/>
                            <a:gd name="connsiteY20" fmla="*/ 3806584 h 6114381"/>
                            <a:gd name="connsiteX21" fmla="*/ 5222916 w 6123903"/>
                            <a:gd name="connsiteY21" fmla="*/ 4207031 h 6114381"/>
                            <a:gd name="connsiteX22" fmla="*/ 5171917 w 6123903"/>
                            <a:gd name="connsiteY22" fmla="*/ 4295117 h 6114381"/>
                            <a:gd name="connsiteX23" fmla="*/ 5484219 w 6123903"/>
                            <a:gd name="connsiteY23" fmla="*/ 4978630 h 6114381"/>
                            <a:gd name="connsiteX24" fmla="*/ 4953361 w 6123903"/>
                            <a:gd name="connsiteY24" fmla="*/ 5488772 h 6114381"/>
                            <a:gd name="connsiteX25" fmla="*/ 4307701 w 6123903"/>
                            <a:gd name="connsiteY25" fmla="*/ 5168660 h 6114381"/>
                            <a:gd name="connsiteX26" fmla="*/ 4148601 w 6123903"/>
                            <a:gd name="connsiteY26" fmla="*/ 5255702 h 6114381"/>
                            <a:gd name="connsiteX27" fmla="*/ 3789999 w 6123903"/>
                            <a:gd name="connsiteY27" fmla="*/ 5399527 h 6114381"/>
                            <a:gd name="connsiteX28" fmla="*/ 3672243 w 6123903"/>
                            <a:gd name="connsiteY28" fmla="*/ 5429805 h 6114381"/>
                            <a:gd name="connsiteX29" fmla="*/ 3432454 w 6123903"/>
                            <a:gd name="connsiteY29" fmla="*/ 6114381 h 6114381"/>
                            <a:gd name="connsiteX30" fmla="*/ 2696210 w 6123903"/>
                            <a:gd name="connsiteY30" fmla="*/ 6114381 h 6114381"/>
                            <a:gd name="connsiteX31" fmla="*/ 2450436 w 6123903"/>
                            <a:gd name="connsiteY31" fmla="*/ 5430525 h 6114381"/>
                            <a:gd name="connsiteX32" fmla="*/ 2329062 w 6123903"/>
                            <a:gd name="connsiteY32" fmla="*/ 5396163 h 6114381"/>
                            <a:gd name="connsiteX33" fmla="*/ 1928614 w 6123903"/>
                            <a:gd name="connsiteY33" fmla="*/ 5228775 h 6114381"/>
                            <a:gd name="connsiteX34" fmla="*/ 1815331 w 6123903"/>
                            <a:gd name="connsiteY34" fmla="*/ 5163187 h 6114381"/>
                            <a:gd name="connsiteX35" fmla="*/ 1167731 w 6123903"/>
                            <a:gd name="connsiteY35" fmla="*/ 5490605 h 6114381"/>
                            <a:gd name="connsiteX36" fmla="*/ 637011 w 6123903"/>
                            <a:gd name="connsiteY36" fmla="*/ 4980320 h 6114381"/>
                            <a:gd name="connsiteX37" fmla="*/ 949593 w 6123903"/>
                            <a:gd name="connsiteY37" fmla="*/ 4281769 h 6114381"/>
                            <a:gd name="connsiteX38" fmla="*/ 879944 w 6123903"/>
                            <a:gd name="connsiteY38" fmla="*/ 4154460 h 6114381"/>
                            <a:gd name="connsiteX39" fmla="*/ 736119 w 6123903"/>
                            <a:gd name="connsiteY39" fmla="*/ 3795858 h 6114381"/>
                            <a:gd name="connsiteX40" fmla="*/ 704946 w 6123903"/>
                            <a:gd name="connsiteY40" fmla="*/ 3674624 h 6114381"/>
                            <a:gd name="connsiteX41" fmla="*/ 0 w 6123903"/>
                            <a:gd name="connsiteY41" fmla="*/ 3427700 h 6114381"/>
                            <a:gd name="connsiteX42" fmla="*/ 0 w 6123903"/>
                            <a:gd name="connsiteY42" fmla="*/ 2691456 h 6114381"/>
                            <a:gd name="connsiteX43" fmla="*/ 710874 w 6123903"/>
                            <a:gd name="connsiteY43" fmla="*/ 2435971 h 6114381"/>
                            <a:gd name="connsiteX44" fmla="*/ 739483 w 6123903"/>
                            <a:gd name="connsiteY44" fmla="*/ 2334920 h 6114381"/>
                            <a:gd name="connsiteX45" fmla="*/ 906871 w 6123903"/>
                            <a:gd name="connsiteY45" fmla="*/ 1934473 h 6114381"/>
                            <a:gd name="connsiteX46" fmla="*/ 966845 w 6123903"/>
                            <a:gd name="connsiteY46" fmla="*/ 1830886 h 6114381"/>
                            <a:gd name="connsiteX47" fmla="*/ 638488 w 6123903"/>
                            <a:gd name="connsiteY47" fmla="*/ 1160565 h 6114381"/>
                            <a:gd name="connsiteX48" fmla="*/ 1155427 w 6123903"/>
                            <a:gd name="connsiteY48" fmla="*/ 636323 h 6114381"/>
                            <a:gd name="connsiteX49" fmla="*/ 1849874 w 6123903"/>
                            <a:gd name="connsiteY49" fmla="*/ 957643 h 6114381"/>
                            <a:gd name="connsiteX50" fmla="*/ 1981186 w 6123903"/>
                            <a:gd name="connsiteY50" fmla="*/ 885803 h 6114381"/>
                            <a:gd name="connsiteX51" fmla="*/ 2339788 w 6123903"/>
                            <a:gd name="connsiteY51" fmla="*/ 741978 h 6114381"/>
                            <a:gd name="connsiteX52" fmla="*/ 2435401 w 6123903"/>
                            <a:gd name="connsiteY52" fmla="*/ 717393 h 611438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</a:cxnLst>
                          <a:rect l="l" t="t" r="r" b="b"/>
                          <a:pathLst>
                            <a:path w="6123903" h="6114381">
                              <a:moveTo>
                                <a:pt x="3064893" y="1851552"/>
                              </a:moveTo>
                              <a:cubicBezTo>
                                <a:pt x="2391547" y="1851552"/>
                                <a:pt x="1845693" y="2397406"/>
                                <a:pt x="1845693" y="3070752"/>
                              </a:cubicBezTo>
                              <a:cubicBezTo>
                                <a:pt x="1845693" y="3744098"/>
                                <a:pt x="2391547" y="4289952"/>
                                <a:pt x="3064893" y="4289952"/>
                              </a:cubicBezTo>
                              <a:cubicBezTo>
                                <a:pt x="3738239" y="4289952"/>
                                <a:pt x="4284093" y="3744098"/>
                                <a:pt x="4284093" y="3070752"/>
                              </a:cubicBezTo>
                              <a:cubicBezTo>
                                <a:pt x="4284093" y="2397406"/>
                                <a:pt x="3738239" y="1851552"/>
                                <a:pt x="3064893" y="1851552"/>
                              </a:cubicBezTo>
                              <a:close/>
                              <a:moveTo>
                                <a:pt x="2686685" y="0"/>
                              </a:moveTo>
                              <a:lnTo>
                                <a:pt x="3422929" y="0"/>
                              </a:lnTo>
                              <a:lnTo>
                                <a:pt x="3678191" y="710255"/>
                              </a:lnTo>
                              <a:lnTo>
                                <a:pt x="3818556" y="751055"/>
                              </a:lnTo>
                              <a:cubicBezTo>
                                <a:pt x="3960958" y="797289"/>
                                <a:pt x="4097615" y="856271"/>
                                <a:pt x="4227179" y="926655"/>
                              </a:cubicBezTo>
                              <a:lnTo>
                                <a:pt x="4282555" y="960296"/>
                              </a:lnTo>
                              <a:lnTo>
                                <a:pt x="4970765" y="634253"/>
                              </a:lnTo>
                              <a:lnTo>
                                <a:pt x="5488211" y="1157995"/>
                              </a:lnTo>
                              <a:lnTo>
                                <a:pt x="5164247" y="1834816"/>
                              </a:lnTo>
                              <a:lnTo>
                                <a:pt x="5208991" y="1908466"/>
                              </a:lnTo>
                              <a:cubicBezTo>
                                <a:pt x="5279375" y="2038031"/>
                                <a:pt x="5338357" y="2174687"/>
                                <a:pt x="5384591" y="2317090"/>
                              </a:cubicBezTo>
                              <a:lnTo>
                                <a:pt x="5421936" y="2445569"/>
                              </a:lnTo>
                              <a:lnTo>
                                <a:pt x="6123903" y="2691449"/>
                              </a:lnTo>
                              <a:lnTo>
                                <a:pt x="6123903" y="3427693"/>
                              </a:lnTo>
                              <a:lnTo>
                                <a:pt x="5426625" y="3678291"/>
                              </a:lnTo>
                              <a:lnTo>
                                <a:pt x="5390304" y="3806584"/>
                              </a:lnTo>
                              <a:cubicBezTo>
                                <a:pt x="5346264" y="3945892"/>
                                <a:pt x="5290052" y="4079790"/>
                                <a:pt x="5222916" y="4207031"/>
                              </a:cubicBezTo>
                              <a:lnTo>
                                <a:pt x="5171917" y="4295117"/>
                              </a:lnTo>
                              <a:lnTo>
                                <a:pt x="5484219" y="4978630"/>
                              </a:lnTo>
                              <a:lnTo>
                                <a:pt x="4953361" y="5488772"/>
                              </a:lnTo>
                              <a:lnTo>
                                <a:pt x="4307701" y="5168660"/>
                              </a:lnTo>
                              <a:lnTo>
                                <a:pt x="4148601" y="5255702"/>
                              </a:lnTo>
                              <a:cubicBezTo>
                                <a:pt x="4033899" y="5312702"/>
                                <a:pt x="3914073" y="5360936"/>
                                <a:pt x="3789999" y="5399527"/>
                              </a:cubicBezTo>
                              <a:lnTo>
                                <a:pt x="3672243" y="5429805"/>
                              </a:lnTo>
                              <a:lnTo>
                                <a:pt x="3432454" y="6114381"/>
                              </a:lnTo>
                              <a:lnTo>
                                <a:pt x="2696210" y="6114381"/>
                              </a:lnTo>
                              <a:lnTo>
                                <a:pt x="2450436" y="5430525"/>
                              </a:lnTo>
                              <a:lnTo>
                                <a:pt x="2329062" y="5396163"/>
                              </a:lnTo>
                              <a:cubicBezTo>
                                <a:pt x="2189754" y="5352123"/>
                                <a:pt x="2055856" y="5295911"/>
                                <a:pt x="1928614" y="5228775"/>
                              </a:cubicBezTo>
                              <a:lnTo>
                                <a:pt x="1815331" y="5163187"/>
                              </a:lnTo>
                              <a:lnTo>
                                <a:pt x="1167731" y="5490605"/>
                              </a:lnTo>
                              <a:lnTo>
                                <a:pt x="637011" y="4980320"/>
                              </a:lnTo>
                              <a:lnTo>
                                <a:pt x="949593" y="4281769"/>
                              </a:lnTo>
                              <a:lnTo>
                                <a:pt x="879944" y="4154460"/>
                              </a:lnTo>
                              <a:cubicBezTo>
                                <a:pt x="822944" y="4039758"/>
                                <a:pt x="774710" y="3919932"/>
                                <a:pt x="736119" y="3795858"/>
                              </a:cubicBezTo>
                              <a:lnTo>
                                <a:pt x="704946" y="3674624"/>
                              </a:lnTo>
                              <a:lnTo>
                                <a:pt x="0" y="3427700"/>
                              </a:lnTo>
                              <a:lnTo>
                                <a:pt x="0" y="2691456"/>
                              </a:lnTo>
                              <a:lnTo>
                                <a:pt x="710874" y="2435971"/>
                              </a:lnTo>
                              <a:lnTo>
                                <a:pt x="739483" y="2334920"/>
                              </a:lnTo>
                              <a:cubicBezTo>
                                <a:pt x="783523" y="2195614"/>
                                <a:pt x="839735" y="2061715"/>
                                <a:pt x="906871" y="1934473"/>
                              </a:cubicBezTo>
                              <a:lnTo>
                                <a:pt x="966845" y="1830886"/>
                              </a:lnTo>
                              <a:lnTo>
                                <a:pt x="638488" y="1160565"/>
                              </a:lnTo>
                              <a:lnTo>
                                <a:pt x="1155427" y="636323"/>
                              </a:lnTo>
                              <a:lnTo>
                                <a:pt x="1849874" y="957643"/>
                              </a:lnTo>
                              <a:lnTo>
                                <a:pt x="1981186" y="885803"/>
                              </a:lnTo>
                              <a:cubicBezTo>
                                <a:pt x="2095887" y="828803"/>
                                <a:pt x="2215713" y="780570"/>
                                <a:pt x="2339788" y="741978"/>
                              </a:cubicBezTo>
                              <a:lnTo>
                                <a:pt x="2435401" y="717393"/>
                              </a:lnTo>
                              <a:close/>
                            </a:path>
                          </a:pathLst>
                        </a:custGeom>
                        <a:grpFill/>
                        <a:ln w="22225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740664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Arial" panose="020B060402020202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20" name="Freeform 26">
                          <a:extLst>
                            <a:ext uri="{FF2B5EF4-FFF2-40B4-BE49-F238E27FC236}">
                              <a16:creationId xmlns:a16="http://schemas.microsoft.com/office/drawing/2014/main" id="{8A99D2EA-2131-4649-B5D1-F1D71A89BE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21290135">
                          <a:off x="2589582" y="2779906"/>
                          <a:ext cx="275322" cy="274894"/>
                        </a:xfrm>
                        <a:custGeom>
                          <a:avLst/>
                          <a:gdLst>
                            <a:gd name="connsiteX0" fmla="*/ 3064893 w 6123903"/>
                            <a:gd name="connsiteY0" fmla="*/ 1851552 h 6114381"/>
                            <a:gd name="connsiteX1" fmla="*/ 1845693 w 6123903"/>
                            <a:gd name="connsiteY1" fmla="*/ 3070752 h 6114381"/>
                            <a:gd name="connsiteX2" fmla="*/ 3064893 w 6123903"/>
                            <a:gd name="connsiteY2" fmla="*/ 4289952 h 6114381"/>
                            <a:gd name="connsiteX3" fmla="*/ 4284093 w 6123903"/>
                            <a:gd name="connsiteY3" fmla="*/ 3070752 h 6114381"/>
                            <a:gd name="connsiteX4" fmla="*/ 3064893 w 6123903"/>
                            <a:gd name="connsiteY4" fmla="*/ 1851552 h 6114381"/>
                            <a:gd name="connsiteX5" fmla="*/ 2686685 w 6123903"/>
                            <a:gd name="connsiteY5" fmla="*/ 0 h 6114381"/>
                            <a:gd name="connsiteX6" fmla="*/ 3422929 w 6123903"/>
                            <a:gd name="connsiteY6" fmla="*/ 0 h 6114381"/>
                            <a:gd name="connsiteX7" fmla="*/ 3678191 w 6123903"/>
                            <a:gd name="connsiteY7" fmla="*/ 710255 h 6114381"/>
                            <a:gd name="connsiteX8" fmla="*/ 3818556 w 6123903"/>
                            <a:gd name="connsiteY8" fmla="*/ 751055 h 6114381"/>
                            <a:gd name="connsiteX9" fmla="*/ 4227179 w 6123903"/>
                            <a:gd name="connsiteY9" fmla="*/ 926655 h 6114381"/>
                            <a:gd name="connsiteX10" fmla="*/ 4282555 w 6123903"/>
                            <a:gd name="connsiteY10" fmla="*/ 960296 h 6114381"/>
                            <a:gd name="connsiteX11" fmla="*/ 4970765 w 6123903"/>
                            <a:gd name="connsiteY11" fmla="*/ 634253 h 6114381"/>
                            <a:gd name="connsiteX12" fmla="*/ 5488211 w 6123903"/>
                            <a:gd name="connsiteY12" fmla="*/ 1157995 h 6114381"/>
                            <a:gd name="connsiteX13" fmla="*/ 5164247 w 6123903"/>
                            <a:gd name="connsiteY13" fmla="*/ 1834816 h 6114381"/>
                            <a:gd name="connsiteX14" fmla="*/ 5208991 w 6123903"/>
                            <a:gd name="connsiteY14" fmla="*/ 1908466 h 6114381"/>
                            <a:gd name="connsiteX15" fmla="*/ 5384591 w 6123903"/>
                            <a:gd name="connsiteY15" fmla="*/ 2317090 h 6114381"/>
                            <a:gd name="connsiteX16" fmla="*/ 5421936 w 6123903"/>
                            <a:gd name="connsiteY16" fmla="*/ 2445569 h 6114381"/>
                            <a:gd name="connsiteX17" fmla="*/ 6123903 w 6123903"/>
                            <a:gd name="connsiteY17" fmla="*/ 2691449 h 6114381"/>
                            <a:gd name="connsiteX18" fmla="*/ 6123903 w 6123903"/>
                            <a:gd name="connsiteY18" fmla="*/ 3427693 h 6114381"/>
                            <a:gd name="connsiteX19" fmla="*/ 5426625 w 6123903"/>
                            <a:gd name="connsiteY19" fmla="*/ 3678291 h 6114381"/>
                            <a:gd name="connsiteX20" fmla="*/ 5390304 w 6123903"/>
                            <a:gd name="connsiteY20" fmla="*/ 3806584 h 6114381"/>
                            <a:gd name="connsiteX21" fmla="*/ 5222916 w 6123903"/>
                            <a:gd name="connsiteY21" fmla="*/ 4207031 h 6114381"/>
                            <a:gd name="connsiteX22" fmla="*/ 5171917 w 6123903"/>
                            <a:gd name="connsiteY22" fmla="*/ 4295117 h 6114381"/>
                            <a:gd name="connsiteX23" fmla="*/ 5484219 w 6123903"/>
                            <a:gd name="connsiteY23" fmla="*/ 4978630 h 6114381"/>
                            <a:gd name="connsiteX24" fmla="*/ 4953361 w 6123903"/>
                            <a:gd name="connsiteY24" fmla="*/ 5488772 h 6114381"/>
                            <a:gd name="connsiteX25" fmla="*/ 4307701 w 6123903"/>
                            <a:gd name="connsiteY25" fmla="*/ 5168660 h 6114381"/>
                            <a:gd name="connsiteX26" fmla="*/ 4148601 w 6123903"/>
                            <a:gd name="connsiteY26" fmla="*/ 5255702 h 6114381"/>
                            <a:gd name="connsiteX27" fmla="*/ 3789999 w 6123903"/>
                            <a:gd name="connsiteY27" fmla="*/ 5399527 h 6114381"/>
                            <a:gd name="connsiteX28" fmla="*/ 3672243 w 6123903"/>
                            <a:gd name="connsiteY28" fmla="*/ 5429805 h 6114381"/>
                            <a:gd name="connsiteX29" fmla="*/ 3432454 w 6123903"/>
                            <a:gd name="connsiteY29" fmla="*/ 6114381 h 6114381"/>
                            <a:gd name="connsiteX30" fmla="*/ 2696210 w 6123903"/>
                            <a:gd name="connsiteY30" fmla="*/ 6114381 h 6114381"/>
                            <a:gd name="connsiteX31" fmla="*/ 2450436 w 6123903"/>
                            <a:gd name="connsiteY31" fmla="*/ 5430525 h 6114381"/>
                            <a:gd name="connsiteX32" fmla="*/ 2329062 w 6123903"/>
                            <a:gd name="connsiteY32" fmla="*/ 5396163 h 6114381"/>
                            <a:gd name="connsiteX33" fmla="*/ 1928614 w 6123903"/>
                            <a:gd name="connsiteY33" fmla="*/ 5228775 h 6114381"/>
                            <a:gd name="connsiteX34" fmla="*/ 1815331 w 6123903"/>
                            <a:gd name="connsiteY34" fmla="*/ 5163187 h 6114381"/>
                            <a:gd name="connsiteX35" fmla="*/ 1167731 w 6123903"/>
                            <a:gd name="connsiteY35" fmla="*/ 5490605 h 6114381"/>
                            <a:gd name="connsiteX36" fmla="*/ 637011 w 6123903"/>
                            <a:gd name="connsiteY36" fmla="*/ 4980320 h 6114381"/>
                            <a:gd name="connsiteX37" fmla="*/ 949593 w 6123903"/>
                            <a:gd name="connsiteY37" fmla="*/ 4281769 h 6114381"/>
                            <a:gd name="connsiteX38" fmla="*/ 879944 w 6123903"/>
                            <a:gd name="connsiteY38" fmla="*/ 4154460 h 6114381"/>
                            <a:gd name="connsiteX39" fmla="*/ 736119 w 6123903"/>
                            <a:gd name="connsiteY39" fmla="*/ 3795858 h 6114381"/>
                            <a:gd name="connsiteX40" fmla="*/ 704946 w 6123903"/>
                            <a:gd name="connsiteY40" fmla="*/ 3674624 h 6114381"/>
                            <a:gd name="connsiteX41" fmla="*/ 0 w 6123903"/>
                            <a:gd name="connsiteY41" fmla="*/ 3427700 h 6114381"/>
                            <a:gd name="connsiteX42" fmla="*/ 0 w 6123903"/>
                            <a:gd name="connsiteY42" fmla="*/ 2691456 h 6114381"/>
                            <a:gd name="connsiteX43" fmla="*/ 710874 w 6123903"/>
                            <a:gd name="connsiteY43" fmla="*/ 2435971 h 6114381"/>
                            <a:gd name="connsiteX44" fmla="*/ 739483 w 6123903"/>
                            <a:gd name="connsiteY44" fmla="*/ 2334920 h 6114381"/>
                            <a:gd name="connsiteX45" fmla="*/ 906871 w 6123903"/>
                            <a:gd name="connsiteY45" fmla="*/ 1934473 h 6114381"/>
                            <a:gd name="connsiteX46" fmla="*/ 966845 w 6123903"/>
                            <a:gd name="connsiteY46" fmla="*/ 1830886 h 6114381"/>
                            <a:gd name="connsiteX47" fmla="*/ 638488 w 6123903"/>
                            <a:gd name="connsiteY47" fmla="*/ 1160565 h 6114381"/>
                            <a:gd name="connsiteX48" fmla="*/ 1155427 w 6123903"/>
                            <a:gd name="connsiteY48" fmla="*/ 636323 h 6114381"/>
                            <a:gd name="connsiteX49" fmla="*/ 1849874 w 6123903"/>
                            <a:gd name="connsiteY49" fmla="*/ 957643 h 6114381"/>
                            <a:gd name="connsiteX50" fmla="*/ 1981186 w 6123903"/>
                            <a:gd name="connsiteY50" fmla="*/ 885803 h 6114381"/>
                            <a:gd name="connsiteX51" fmla="*/ 2339788 w 6123903"/>
                            <a:gd name="connsiteY51" fmla="*/ 741978 h 6114381"/>
                            <a:gd name="connsiteX52" fmla="*/ 2435401 w 6123903"/>
                            <a:gd name="connsiteY52" fmla="*/ 717393 h 611438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</a:cxnLst>
                          <a:rect l="l" t="t" r="r" b="b"/>
                          <a:pathLst>
                            <a:path w="6123903" h="6114381">
                              <a:moveTo>
                                <a:pt x="3064893" y="1851552"/>
                              </a:moveTo>
                              <a:cubicBezTo>
                                <a:pt x="2391547" y="1851552"/>
                                <a:pt x="1845693" y="2397406"/>
                                <a:pt x="1845693" y="3070752"/>
                              </a:cubicBezTo>
                              <a:cubicBezTo>
                                <a:pt x="1845693" y="3744098"/>
                                <a:pt x="2391547" y="4289952"/>
                                <a:pt x="3064893" y="4289952"/>
                              </a:cubicBezTo>
                              <a:cubicBezTo>
                                <a:pt x="3738239" y="4289952"/>
                                <a:pt x="4284093" y="3744098"/>
                                <a:pt x="4284093" y="3070752"/>
                              </a:cubicBezTo>
                              <a:cubicBezTo>
                                <a:pt x="4284093" y="2397406"/>
                                <a:pt x="3738239" y="1851552"/>
                                <a:pt x="3064893" y="1851552"/>
                              </a:cubicBezTo>
                              <a:close/>
                              <a:moveTo>
                                <a:pt x="2686685" y="0"/>
                              </a:moveTo>
                              <a:lnTo>
                                <a:pt x="3422929" y="0"/>
                              </a:lnTo>
                              <a:lnTo>
                                <a:pt x="3678191" y="710255"/>
                              </a:lnTo>
                              <a:lnTo>
                                <a:pt x="3818556" y="751055"/>
                              </a:lnTo>
                              <a:cubicBezTo>
                                <a:pt x="3960958" y="797289"/>
                                <a:pt x="4097615" y="856271"/>
                                <a:pt x="4227179" y="926655"/>
                              </a:cubicBezTo>
                              <a:lnTo>
                                <a:pt x="4282555" y="960296"/>
                              </a:lnTo>
                              <a:lnTo>
                                <a:pt x="4970765" y="634253"/>
                              </a:lnTo>
                              <a:lnTo>
                                <a:pt x="5488211" y="1157995"/>
                              </a:lnTo>
                              <a:lnTo>
                                <a:pt x="5164247" y="1834816"/>
                              </a:lnTo>
                              <a:lnTo>
                                <a:pt x="5208991" y="1908466"/>
                              </a:lnTo>
                              <a:cubicBezTo>
                                <a:pt x="5279375" y="2038031"/>
                                <a:pt x="5338357" y="2174687"/>
                                <a:pt x="5384591" y="2317090"/>
                              </a:cubicBezTo>
                              <a:lnTo>
                                <a:pt x="5421936" y="2445569"/>
                              </a:lnTo>
                              <a:lnTo>
                                <a:pt x="6123903" y="2691449"/>
                              </a:lnTo>
                              <a:lnTo>
                                <a:pt x="6123903" y="3427693"/>
                              </a:lnTo>
                              <a:lnTo>
                                <a:pt x="5426625" y="3678291"/>
                              </a:lnTo>
                              <a:lnTo>
                                <a:pt x="5390304" y="3806584"/>
                              </a:lnTo>
                              <a:cubicBezTo>
                                <a:pt x="5346264" y="3945892"/>
                                <a:pt x="5290052" y="4079790"/>
                                <a:pt x="5222916" y="4207031"/>
                              </a:cubicBezTo>
                              <a:lnTo>
                                <a:pt x="5171917" y="4295117"/>
                              </a:lnTo>
                              <a:lnTo>
                                <a:pt x="5484219" y="4978630"/>
                              </a:lnTo>
                              <a:lnTo>
                                <a:pt x="4953361" y="5488772"/>
                              </a:lnTo>
                              <a:lnTo>
                                <a:pt x="4307701" y="5168660"/>
                              </a:lnTo>
                              <a:lnTo>
                                <a:pt x="4148601" y="5255702"/>
                              </a:lnTo>
                              <a:cubicBezTo>
                                <a:pt x="4033899" y="5312702"/>
                                <a:pt x="3914073" y="5360936"/>
                                <a:pt x="3789999" y="5399527"/>
                              </a:cubicBezTo>
                              <a:lnTo>
                                <a:pt x="3672243" y="5429805"/>
                              </a:lnTo>
                              <a:lnTo>
                                <a:pt x="3432454" y="6114381"/>
                              </a:lnTo>
                              <a:lnTo>
                                <a:pt x="2696210" y="6114381"/>
                              </a:lnTo>
                              <a:lnTo>
                                <a:pt x="2450436" y="5430525"/>
                              </a:lnTo>
                              <a:lnTo>
                                <a:pt x="2329062" y="5396163"/>
                              </a:lnTo>
                              <a:cubicBezTo>
                                <a:pt x="2189754" y="5352123"/>
                                <a:pt x="2055856" y="5295911"/>
                                <a:pt x="1928614" y="5228775"/>
                              </a:cubicBezTo>
                              <a:lnTo>
                                <a:pt x="1815331" y="5163187"/>
                              </a:lnTo>
                              <a:lnTo>
                                <a:pt x="1167731" y="5490605"/>
                              </a:lnTo>
                              <a:lnTo>
                                <a:pt x="637011" y="4980320"/>
                              </a:lnTo>
                              <a:lnTo>
                                <a:pt x="949593" y="4281769"/>
                              </a:lnTo>
                              <a:lnTo>
                                <a:pt x="879944" y="4154460"/>
                              </a:lnTo>
                              <a:cubicBezTo>
                                <a:pt x="822944" y="4039758"/>
                                <a:pt x="774710" y="3919932"/>
                                <a:pt x="736119" y="3795858"/>
                              </a:cubicBezTo>
                              <a:lnTo>
                                <a:pt x="704946" y="3674624"/>
                              </a:lnTo>
                              <a:lnTo>
                                <a:pt x="0" y="3427700"/>
                              </a:lnTo>
                              <a:lnTo>
                                <a:pt x="0" y="2691456"/>
                              </a:lnTo>
                              <a:lnTo>
                                <a:pt x="710874" y="2435971"/>
                              </a:lnTo>
                              <a:lnTo>
                                <a:pt x="739483" y="2334920"/>
                              </a:lnTo>
                              <a:cubicBezTo>
                                <a:pt x="783523" y="2195614"/>
                                <a:pt x="839735" y="2061715"/>
                                <a:pt x="906871" y="1934473"/>
                              </a:cubicBezTo>
                              <a:lnTo>
                                <a:pt x="966845" y="1830886"/>
                              </a:lnTo>
                              <a:lnTo>
                                <a:pt x="638488" y="1160565"/>
                              </a:lnTo>
                              <a:lnTo>
                                <a:pt x="1155427" y="636323"/>
                              </a:lnTo>
                              <a:lnTo>
                                <a:pt x="1849874" y="957643"/>
                              </a:lnTo>
                              <a:lnTo>
                                <a:pt x="1981186" y="885803"/>
                              </a:lnTo>
                              <a:cubicBezTo>
                                <a:pt x="2095887" y="828803"/>
                                <a:pt x="2215713" y="780570"/>
                                <a:pt x="2339788" y="741978"/>
                              </a:cubicBezTo>
                              <a:lnTo>
                                <a:pt x="2435401" y="717393"/>
                              </a:lnTo>
                              <a:close/>
                            </a:path>
                          </a:pathLst>
                        </a:custGeom>
                        <a:grpFill/>
                        <a:ln w="22225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740664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Arial" panose="020B060402020202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</p:grpSp>
            </p:grpSp>
          </p:grp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ABD6154E-83A1-491F-8451-1D18C22CF7AF}"/>
                  </a:ext>
                </a:extLst>
              </p:cNvPr>
              <p:cNvSpPr/>
              <p:nvPr/>
            </p:nvSpPr>
            <p:spPr>
              <a:xfrm>
                <a:off x="4513839" y="1475788"/>
                <a:ext cx="86621" cy="86621"/>
              </a:xfrm>
              <a:prstGeom prst="ellipse">
                <a:avLst/>
              </a:prstGeom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82EF1D8-FB51-4E3B-9099-21845648CA22}"/>
                </a:ext>
              </a:extLst>
            </p:cNvPr>
            <p:cNvGrpSpPr/>
            <p:nvPr/>
          </p:nvGrpSpPr>
          <p:grpSpPr>
            <a:xfrm>
              <a:off x="4513839" y="2615974"/>
              <a:ext cx="4085275" cy="602288"/>
              <a:chOff x="4513839" y="2491222"/>
              <a:chExt cx="4085275" cy="602288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135BAB51-BCCC-4EF2-98EC-167C4C669FC7}"/>
                  </a:ext>
                </a:extLst>
              </p:cNvPr>
              <p:cNvGrpSpPr/>
              <p:nvPr/>
            </p:nvGrpSpPr>
            <p:grpSpPr>
              <a:xfrm>
                <a:off x="4578529" y="2491222"/>
                <a:ext cx="4020585" cy="602288"/>
                <a:chOff x="7254866" y="2288603"/>
                <a:chExt cx="4889282" cy="732420"/>
              </a:xfrm>
            </p:grpSpPr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3CD0B400-AE77-40E6-B28C-4FB23F1F3893}"/>
                    </a:ext>
                  </a:extLst>
                </p:cNvPr>
                <p:cNvSpPr/>
                <p:nvPr/>
              </p:nvSpPr>
              <p:spPr>
                <a:xfrm>
                  <a:off x="8530041" y="2289893"/>
                  <a:ext cx="3614107" cy="72983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integration paves the way for a hybrid data model and requires low investment and IT infrastructural costs. </a:t>
                  </a:r>
                </a:p>
              </p:txBody>
            </p:sp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D19F837C-11A3-45D8-84CF-7445DDFB1C6A}"/>
                    </a:ext>
                  </a:extLst>
                </p:cNvPr>
                <p:cNvGrpSpPr/>
                <p:nvPr/>
              </p:nvGrpSpPr>
              <p:grpSpPr>
                <a:xfrm>
                  <a:off x="7254866" y="2288603"/>
                  <a:ext cx="1134231" cy="732420"/>
                  <a:chOff x="7254866" y="2288603"/>
                  <a:chExt cx="1134231" cy="732420"/>
                </a:xfrm>
              </p:grpSpPr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CF58964C-9FC0-4057-9E57-0EAB22844CEC}"/>
                      </a:ext>
                    </a:extLst>
                  </p:cNvPr>
                  <p:cNvCxnSpPr/>
                  <p:nvPr/>
                </p:nvCxnSpPr>
                <p:spPr>
                  <a:xfrm>
                    <a:off x="7254866" y="2654813"/>
                    <a:ext cx="301659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4" name="Group 73">
                    <a:extLst>
                      <a:ext uri="{FF2B5EF4-FFF2-40B4-BE49-F238E27FC236}">
                        <a16:creationId xmlns:a16="http://schemas.microsoft.com/office/drawing/2014/main" id="{6D10C352-A616-4584-96AD-4EA2474E2155}"/>
                      </a:ext>
                    </a:extLst>
                  </p:cNvPr>
                  <p:cNvGrpSpPr/>
                  <p:nvPr/>
                </p:nvGrpSpPr>
                <p:grpSpPr>
                  <a:xfrm>
                    <a:off x="7696349" y="2288603"/>
                    <a:ext cx="692748" cy="732420"/>
                    <a:chOff x="7696349" y="2288603"/>
                    <a:chExt cx="692748" cy="732420"/>
                  </a:xfrm>
                </p:grpSpPr>
                <p:grpSp>
                  <p:nvGrpSpPr>
                    <p:cNvPr id="75" name="Group 74">
                      <a:extLst>
                        <a:ext uri="{FF2B5EF4-FFF2-40B4-BE49-F238E27FC236}">
                          <a16:creationId xmlns:a16="http://schemas.microsoft.com/office/drawing/2014/main" id="{94277FC2-4DD5-4EEA-8F06-251D60735D1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96349" y="2288603"/>
                      <a:ext cx="692748" cy="732420"/>
                      <a:chOff x="7783431" y="929091"/>
                      <a:chExt cx="381390" cy="403232"/>
                    </a:xfrm>
                  </p:grpSpPr>
                  <p:sp>
                    <p:nvSpPr>
                      <p:cNvPr id="108" name="Freeform: Shape 107">
                        <a:extLst>
                          <a:ext uri="{FF2B5EF4-FFF2-40B4-BE49-F238E27FC236}">
                            <a16:creationId xmlns:a16="http://schemas.microsoft.com/office/drawing/2014/main" id="{AEF91E77-13C2-4DC9-866C-A3DDDC028F4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3431" y="929091"/>
                        <a:ext cx="201616" cy="40323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09" name="Oval 108">
                        <a:extLst>
                          <a:ext uri="{FF2B5EF4-FFF2-40B4-BE49-F238E27FC236}">
                            <a16:creationId xmlns:a16="http://schemas.microsoft.com/office/drawing/2014/main" id="{2F5658A0-C062-4AD4-9235-4D4EC836A1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06566" y="951579"/>
                        <a:ext cx="358255" cy="358256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76" name="Group 75">
                      <a:extLst>
                        <a:ext uri="{FF2B5EF4-FFF2-40B4-BE49-F238E27FC236}">
                          <a16:creationId xmlns:a16="http://schemas.microsoft.com/office/drawing/2014/main" id="{22B39BE1-5FBB-425A-8968-64E7799E992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859008" y="2462212"/>
                      <a:ext cx="367428" cy="385202"/>
                      <a:chOff x="7881550" y="2462213"/>
                      <a:chExt cx="367428" cy="385202"/>
                    </a:xfrm>
                  </p:grpSpPr>
                  <p:grpSp>
                    <p:nvGrpSpPr>
                      <p:cNvPr id="77" name="Group 76">
                        <a:extLst>
                          <a:ext uri="{FF2B5EF4-FFF2-40B4-BE49-F238E27FC236}">
                            <a16:creationId xmlns:a16="http://schemas.microsoft.com/office/drawing/2014/main" id="{FD7F0DEC-B478-4EC4-BF40-CE342C63B48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930814" y="2462213"/>
                        <a:ext cx="161327" cy="327701"/>
                        <a:chOff x="2570313" y="-99620"/>
                        <a:chExt cx="2119838" cy="4306017"/>
                      </a:xfrm>
                      <a:solidFill>
                        <a:schemeClr val="accent2"/>
                      </a:solidFill>
                    </p:grpSpPr>
                    <p:sp>
                      <p:nvSpPr>
                        <p:cNvPr id="96" name="Oval 95">
                          <a:extLst>
                            <a:ext uri="{FF2B5EF4-FFF2-40B4-BE49-F238E27FC236}">
                              <a16:creationId xmlns:a16="http://schemas.microsoft.com/office/drawing/2014/main" id="{061C7B43-B4D6-4F62-A3B3-E96CD2A5497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570313" y="-99620"/>
                          <a:ext cx="2119838" cy="992635"/>
                        </a:xfrm>
                        <a:prstGeom prst="ellipse">
                          <a:avLst/>
                        </a:pr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97" name="Freeform 51">
                          <a:extLst>
                            <a:ext uri="{FF2B5EF4-FFF2-40B4-BE49-F238E27FC236}">
                              <a16:creationId xmlns:a16="http://schemas.microsoft.com/office/drawing/2014/main" id="{E4CFB915-6D9D-44D8-AB69-623367F48D8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570313" y="556183"/>
                          <a:ext cx="2119838" cy="670718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98" name="Freeform 52">
                          <a:extLst>
                            <a:ext uri="{FF2B5EF4-FFF2-40B4-BE49-F238E27FC236}">
                              <a16:creationId xmlns:a16="http://schemas.microsoft.com/office/drawing/2014/main" id="{90F541DF-268E-48B0-94F3-7CC5D9A23BD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570313" y="900488"/>
                          <a:ext cx="2119838" cy="670718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99" name="Freeform 53">
                          <a:extLst>
                            <a:ext uri="{FF2B5EF4-FFF2-40B4-BE49-F238E27FC236}">
                              <a16:creationId xmlns:a16="http://schemas.microsoft.com/office/drawing/2014/main" id="{57AEAA11-2A18-45FF-8BDD-95F7F618BA0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570313" y="1260704"/>
                          <a:ext cx="2092237" cy="654806"/>
                        </a:xfrm>
                        <a:custGeom>
                          <a:avLst/>
                          <a:gdLst>
                            <a:gd name="connsiteX0" fmla="*/ 342169 w 346190"/>
                            <a:gd name="connsiteY0" fmla="*/ 0 h 110399"/>
                            <a:gd name="connsiteX1" fmla="*/ 345378 w 346190"/>
                            <a:gd name="connsiteY1" fmla="*/ 6204 h 110399"/>
                            <a:gd name="connsiteX2" fmla="*/ 346190 w 346190"/>
                            <a:gd name="connsiteY2" fmla="*/ 10211 h 110399"/>
                            <a:gd name="connsiteX3" fmla="*/ 335716 w 346190"/>
                            <a:gd name="connsiteY3" fmla="*/ 17559 h 110399"/>
                            <a:gd name="connsiteX4" fmla="*/ 322006 w 346190"/>
                            <a:gd name="connsiteY4" fmla="*/ 49675 h 110399"/>
                            <a:gd name="connsiteX5" fmla="*/ 327687 w 346190"/>
                            <a:gd name="connsiteY5" fmla="*/ 62983 h 110399"/>
                            <a:gd name="connsiteX6" fmla="*/ 297824 w 346190"/>
                            <a:gd name="connsiteY6" fmla="*/ 85000 h 110399"/>
                            <a:gd name="connsiteX7" fmla="*/ 174461 w 346190"/>
                            <a:gd name="connsiteY7" fmla="*/ 110399 h 110399"/>
                            <a:gd name="connsiteX8" fmla="*/ 0 w 346190"/>
                            <a:gd name="connsiteY8" fmla="*/ 23681 h 110399"/>
                            <a:gd name="connsiteX9" fmla="*/ 3545 w 346190"/>
                            <a:gd name="connsiteY9" fmla="*/ 6204 h 110399"/>
                            <a:gd name="connsiteX10" fmla="*/ 5399 w 346190"/>
                            <a:gd name="connsiteY10" fmla="*/ 2619 h 110399"/>
                            <a:gd name="connsiteX11" fmla="*/ 6489 w 346190"/>
                            <a:gd name="connsiteY11" fmla="*/ 4726 h 110399"/>
                            <a:gd name="connsiteX12" fmla="*/ 173106 w 346190"/>
                            <a:gd name="connsiteY12" fmla="*/ 65657 h 110399"/>
                            <a:gd name="connsiteX13" fmla="*/ 339724 w 346190"/>
                            <a:gd name="connsiteY13" fmla="*/ 4726 h 110399"/>
                            <a:gd name="connsiteX0" fmla="*/ 342169 w 346190"/>
                            <a:gd name="connsiteY0" fmla="*/ 0 h 110399"/>
                            <a:gd name="connsiteX1" fmla="*/ 345378 w 346190"/>
                            <a:gd name="connsiteY1" fmla="*/ 6204 h 110399"/>
                            <a:gd name="connsiteX2" fmla="*/ 346190 w 346190"/>
                            <a:gd name="connsiteY2" fmla="*/ 10211 h 110399"/>
                            <a:gd name="connsiteX3" fmla="*/ 335716 w 346190"/>
                            <a:gd name="connsiteY3" fmla="*/ 17559 h 110399"/>
                            <a:gd name="connsiteX4" fmla="*/ 322006 w 346190"/>
                            <a:gd name="connsiteY4" fmla="*/ 49675 h 110399"/>
                            <a:gd name="connsiteX5" fmla="*/ 327687 w 346190"/>
                            <a:gd name="connsiteY5" fmla="*/ 62983 h 110399"/>
                            <a:gd name="connsiteX6" fmla="*/ 297824 w 346190"/>
                            <a:gd name="connsiteY6" fmla="*/ 85000 h 110399"/>
                            <a:gd name="connsiteX7" fmla="*/ 174461 w 346190"/>
                            <a:gd name="connsiteY7" fmla="*/ 110399 h 110399"/>
                            <a:gd name="connsiteX8" fmla="*/ 0 w 346190"/>
                            <a:gd name="connsiteY8" fmla="*/ 23681 h 110399"/>
                            <a:gd name="connsiteX9" fmla="*/ 3545 w 346190"/>
                            <a:gd name="connsiteY9" fmla="*/ 6204 h 110399"/>
                            <a:gd name="connsiteX10" fmla="*/ 5399 w 346190"/>
                            <a:gd name="connsiteY10" fmla="*/ 2619 h 110399"/>
                            <a:gd name="connsiteX11" fmla="*/ 6489 w 346190"/>
                            <a:gd name="connsiteY11" fmla="*/ 4726 h 110399"/>
                            <a:gd name="connsiteX12" fmla="*/ 173106 w 346190"/>
                            <a:gd name="connsiteY12" fmla="*/ 65657 h 110399"/>
                            <a:gd name="connsiteX13" fmla="*/ 339724 w 346190"/>
                            <a:gd name="connsiteY13" fmla="*/ 4726 h 110399"/>
                            <a:gd name="connsiteX14" fmla="*/ 342169 w 346190"/>
                            <a:gd name="connsiteY14" fmla="*/ 0 h 110399"/>
                            <a:gd name="connsiteX0" fmla="*/ 342169 w 346190"/>
                            <a:gd name="connsiteY0" fmla="*/ 0 h 110399"/>
                            <a:gd name="connsiteX1" fmla="*/ 345378 w 346190"/>
                            <a:gd name="connsiteY1" fmla="*/ 6204 h 110399"/>
                            <a:gd name="connsiteX2" fmla="*/ 346190 w 346190"/>
                            <a:gd name="connsiteY2" fmla="*/ 10211 h 110399"/>
                            <a:gd name="connsiteX3" fmla="*/ 335716 w 346190"/>
                            <a:gd name="connsiteY3" fmla="*/ 17559 h 110399"/>
                            <a:gd name="connsiteX4" fmla="*/ 327687 w 346190"/>
                            <a:gd name="connsiteY4" fmla="*/ 62983 h 110399"/>
                            <a:gd name="connsiteX5" fmla="*/ 297824 w 346190"/>
                            <a:gd name="connsiteY5" fmla="*/ 85000 h 110399"/>
                            <a:gd name="connsiteX6" fmla="*/ 174461 w 346190"/>
                            <a:gd name="connsiteY6" fmla="*/ 110399 h 110399"/>
                            <a:gd name="connsiteX7" fmla="*/ 0 w 346190"/>
                            <a:gd name="connsiteY7" fmla="*/ 23681 h 110399"/>
                            <a:gd name="connsiteX8" fmla="*/ 3545 w 346190"/>
                            <a:gd name="connsiteY8" fmla="*/ 6204 h 110399"/>
                            <a:gd name="connsiteX9" fmla="*/ 5399 w 346190"/>
                            <a:gd name="connsiteY9" fmla="*/ 2619 h 110399"/>
                            <a:gd name="connsiteX10" fmla="*/ 6489 w 346190"/>
                            <a:gd name="connsiteY10" fmla="*/ 4726 h 110399"/>
                            <a:gd name="connsiteX11" fmla="*/ 173106 w 346190"/>
                            <a:gd name="connsiteY11" fmla="*/ 65657 h 110399"/>
                            <a:gd name="connsiteX12" fmla="*/ 339724 w 346190"/>
                            <a:gd name="connsiteY12" fmla="*/ 4726 h 110399"/>
                            <a:gd name="connsiteX13" fmla="*/ 342169 w 346190"/>
                            <a:gd name="connsiteY13" fmla="*/ 0 h 110399"/>
                            <a:gd name="connsiteX0" fmla="*/ 342169 w 346190"/>
                            <a:gd name="connsiteY0" fmla="*/ 0 h 110399"/>
                            <a:gd name="connsiteX1" fmla="*/ 345378 w 346190"/>
                            <a:gd name="connsiteY1" fmla="*/ 6204 h 110399"/>
                            <a:gd name="connsiteX2" fmla="*/ 346190 w 346190"/>
                            <a:gd name="connsiteY2" fmla="*/ 10211 h 110399"/>
                            <a:gd name="connsiteX3" fmla="*/ 327687 w 346190"/>
                            <a:gd name="connsiteY3" fmla="*/ 62983 h 110399"/>
                            <a:gd name="connsiteX4" fmla="*/ 297824 w 346190"/>
                            <a:gd name="connsiteY4" fmla="*/ 85000 h 110399"/>
                            <a:gd name="connsiteX5" fmla="*/ 174461 w 346190"/>
                            <a:gd name="connsiteY5" fmla="*/ 110399 h 110399"/>
                            <a:gd name="connsiteX6" fmla="*/ 0 w 346190"/>
                            <a:gd name="connsiteY6" fmla="*/ 23681 h 110399"/>
                            <a:gd name="connsiteX7" fmla="*/ 3545 w 346190"/>
                            <a:gd name="connsiteY7" fmla="*/ 6204 h 110399"/>
                            <a:gd name="connsiteX8" fmla="*/ 5399 w 346190"/>
                            <a:gd name="connsiteY8" fmla="*/ 2619 h 110399"/>
                            <a:gd name="connsiteX9" fmla="*/ 6489 w 346190"/>
                            <a:gd name="connsiteY9" fmla="*/ 4726 h 110399"/>
                            <a:gd name="connsiteX10" fmla="*/ 173106 w 346190"/>
                            <a:gd name="connsiteY10" fmla="*/ 65657 h 110399"/>
                            <a:gd name="connsiteX11" fmla="*/ 339724 w 346190"/>
                            <a:gd name="connsiteY11" fmla="*/ 4726 h 110399"/>
                            <a:gd name="connsiteX12" fmla="*/ 342169 w 346190"/>
                            <a:gd name="connsiteY12" fmla="*/ 0 h 110399"/>
                            <a:gd name="connsiteX0" fmla="*/ 342169 w 345378"/>
                            <a:gd name="connsiteY0" fmla="*/ 0 h 110399"/>
                            <a:gd name="connsiteX1" fmla="*/ 345378 w 345378"/>
                            <a:gd name="connsiteY1" fmla="*/ 6204 h 110399"/>
                            <a:gd name="connsiteX2" fmla="*/ 327687 w 345378"/>
                            <a:gd name="connsiteY2" fmla="*/ 62983 h 110399"/>
                            <a:gd name="connsiteX3" fmla="*/ 297824 w 345378"/>
                            <a:gd name="connsiteY3" fmla="*/ 85000 h 110399"/>
                            <a:gd name="connsiteX4" fmla="*/ 174461 w 345378"/>
                            <a:gd name="connsiteY4" fmla="*/ 110399 h 110399"/>
                            <a:gd name="connsiteX5" fmla="*/ 0 w 345378"/>
                            <a:gd name="connsiteY5" fmla="*/ 23681 h 110399"/>
                            <a:gd name="connsiteX6" fmla="*/ 3545 w 345378"/>
                            <a:gd name="connsiteY6" fmla="*/ 6204 h 110399"/>
                            <a:gd name="connsiteX7" fmla="*/ 5399 w 345378"/>
                            <a:gd name="connsiteY7" fmla="*/ 2619 h 110399"/>
                            <a:gd name="connsiteX8" fmla="*/ 6489 w 345378"/>
                            <a:gd name="connsiteY8" fmla="*/ 4726 h 110399"/>
                            <a:gd name="connsiteX9" fmla="*/ 173106 w 345378"/>
                            <a:gd name="connsiteY9" fmla="*/ 65657 h 110399"/>
                            <a:gd name="connsiteX10" fmla="*/ 339724 w 345378"/>
                            <a:gd name="connsiteY10" fmla="*/ 4726 h 110399"/>
                            <a:gd name="connsiteX11" fmla="*/ 342169 w 345378"/>
                            <a:gd name="connsiteY11" fmla="*/ 0 h 110399"/>
                            <a:gd name="connsiteX0" fmla="*/ 342169 w 342169"/>
                            <a:gd name="connsiteY0" fmla="*/ 0 h 110399"/>
                            <a:gd name="connsiteX1" fmla="*/ 327687 w 342169"/>
                            <a:gd name="connsiteY1" fmla="*/ 62983 h 110399"/>
                            <a:gd name="connsiteX2" fmla="*/ 297824 w 342169"/>
                            <a:gd name="connsiteY2" fmla="*/ 85000 h 110399"/>
                            <a:gd name="connsiteX3" fmla="*/ 174461 w 342169"/>
                            <a:gd name="connsiteY3" fmla="*/ 110399 h 110399"/>
                            <a:gd name="connsiteX4" fmla="*/ 0 w 342169"/>
                            <a:gd name="connsiteY4" fmla="*/ 23681 h 110399"/>
                            <a:gd name="connsiteX5" fmla="*/ 3545 w 342169"/>
                            <a:gd name="connsiteY5" fmla="*/ 6204 h 110399"/>
                            <a:gd name="connsiteX6" fmla="*/ 5399 w 342169"/>
                            <a:gd name="connsiteY6" fmla="*/ 2619 h 110399"/>
                            <a:gd name="connsiteX7" fmla="*/ 6489 w 342169"/>
                            <a:gd name="connsiteY7" fmla="*/ 4726 h 110399"/>
                            <a:gd name="connsiteX8" fmla="*/ 173106 w 342169"/>
                            <a:gd name="connsiteY8" fmla="*/ 65657 h 110399"/>
                            <a:gd name="connsiteX9" fmla="*/ 339724 w 342169"/>
                            <a:gd name="connsiteY9" fmla="*/ 4726 h 110399"/>
                            <a:gd name="connsiteX10" fmla="*/ 342169 w 342169"/>
                            <a:gd name="connsiteY10" fmla="*/ 0 h 110399"/>
                            <a:gd name="connsiteX0" fmla="*/ 339724 w 339724"/>
                            <a:gd name="connsiteY0" fmla="*/ 2107 h 107780"/>
                            <a:gd name="connsiteX1" fmla="*/ 327687 w 339724"/>
                            <a:gd name="connsiteY1" fmla="*/ 60364 h 107780"/>
                            <a:gd name="connsiteX2" fmla="*/ 297824 w 339724"/>
                            <a:gd name="connsiteY2" fmla="*/ 82381 h 107780"/>
                            <a:gd name="connsiteX3" fmla="*/ 174461 w 339724"/>
                            <a:gd name="connsiteY3" fmla="*/ 107780 h 107780"/>
                            <a:gd name="connsiteX4" fmla="*/ 0 w 339724"/>
                            <a:gd name="connsiteY4" fmla="*/ 21062 h 107780"/>
                            <a:gd name="connsiteX5" fmla="*/ 3545 w 339724"/>
                            <a:gd name="connsiteY5" fmla="*/ 3585 h 107780"/>
                            <a:gd name="connsiteX6" fmla="*/ 5399 w 339724"/>
                            <a:gd name="connsiteY6" fmla="*/ 0 h 107780"/>
                            <a:gd name="connsiteX7" fmla="*/ 6489 w 339724"/>
                            <a:gd name="connsiteY7" fmla="*/ 2107 h 107780"/>
                            <a:gd name="connsiteX8" fmla="*/ 173106 w 339724"/>
                            <a:gd name="connsiteY8" fmla="*/ 63038 h 107780"/>
                            <a:gd name="connsiteX9" fmla="*/ 339724 w 339724"/>
                            <a:gd name="connsiteY9" fmla="*/ 2107 h 107780"/>
                            <a:gd name="connsiteX0" fmla="*/ 339724 w 339724"/>
                            <a:gd name="connsiteY0" fmla="*/ 2107 h 107780"/>
                            <a:gd name="connsiteX1" fmla="*/ 327687 w 339724"/>
                            <a:gd name="connsiteY1" fmla="*/ 60364 h 107780"/>
                            <a:gd name="connsiteX2" fmla="*/ 297824 w 339724"/>
                            <a:gd name="connsiteY2" fmla="*/ 82381 h 107780"/>
                            <a:gd name="connsiteX3" fmla="*/ 174461 w 339724"/>
                            <a:gd name="connsiteY3" fmla="*/ 107780 h 107780"/>
                            <a:gd name="connsiteX4" fmla="*/ 0 w 339724"/>
                            <a:gd name="connsiteY4" fmla="*/ 21062 h 107780"/>
                            <a:gd name="connsiteX5" fmla="*/ 3545 w 339724"/>
                            <a:gd name="connsiteY5" fmla="*/ 3585 h 107780"/>
                            <a:gd name="connsiteX6" fmla="*/ 5399 w 339724"/>
                            <a:gd name="connsiteY6" fmla="*/ 0 h 107780"/>
                            <a:gd name="connsiteX7" fmla="*/ 6489 w 339724"/>
                            <a:gd name="connsiteY7" fmla="*/ 2107 h 107780"/>
                            <a:gd name="connsiteX8" fmla="*/ 173106 w 339724"/>
                            <a:gd name="connsiteY8" fmla="*/ 63038 h 107780"/>
                            <a:gd name="connsiteX9" fmla="*/ 339724 w 339724"/>
                            <a:gd name="connsiteY9" fmla="*/ 2107 h 107780"/>
                            <a:gd name="connsiteX0" fmla="*/ 339724 w 339724"/>
                            <a:gd name="connsiteY0" fmla="*/ 2107 h 107780"/>
                            <a:gd name="connsiteX1" fmla="*/ 327687 w 339724"/>
                            <a:gd name="connsiteY1" fmla="*/ 60364 h 107780"/>
                            <a:gd name="connsiteX2" fmla="*/ 297824 w 339724"/>
                            <a:gd name="connsiteY2" fmla="*/ 82381 h 107780"/>
                            <a:gd name="connsiteX3" fmla="*/ 174461 w 339724"/>
                            <a:gd name="connsiteY3" fmla="*/ 107780 h 107780"/>
                            <a:gd name="connsiteX4" fmla="*/ 0 w 339724"/>
                            <a:gd name="connsiteY4" fmla="*/ 21062 h 107780"/>
                            <a:gd name="connsiteX5" fmla="*/ 3545 w 339724"/>
                            <a:gd name="connsiteY5" fmla="*/ 3585 h 107780"/>
                            <a:gd name="connsiteX6" fmla="*/ 5399 w 339724"/>
                            <a:gd name="connsiteY6" fmla="*/ 0 h 107780"/>
                            <a:gd name="connsiteX7" fmla="*/ 6489 w 339724"/>
                            <a:gd name="connsiteY7" fmla="*/ 2107 h 107780"/>
                            <a:gd name="connsiteX8" fmla="*/ 173106 w 339724"/>
                            <a:gd name="connsiteY8" fmla="*/ 63038 h 107780"/>
                            <a:gd name="connsiteX9" fmla="*/ 339724 w 339724"/>
                            <a:gd name="connsiteY9" fmla="*/ 2107 h 107780"/>
                            <a:gd name="connsiteX0" fmla="*/ 344379 w 344379"/>
                            <a:gd name="connsiteY0" fmla="*/ 2107 h 107780"/>
                            <a:gd name="connsiteX1" fmla="*/ 327687 w 344379"/>
                            <a:gd name="connsiteY1" fmla="*/ 60364 h 107780"/>
                            <a:gd name="connsiteX2" fmla="*/ 297824 w 344379"/>
                            <a:gd name="connsiteY2" fmla="*/ 82381 h 107780"/>
                            <a:gd name="connsiteX3" fmla="*/ 174461 w 344379"/>
                            <a:gd name="connsiteY3" fmla="*/ 107780 h 107780"/>
                            <a:gd name="connsiteX4" fmla="*/ 0 w 344379"/>
                            <a:gd name="connsiteY4" fmla="*/ 21062 h 107780"/>
                            <a:gd name="connsiteX5" fmla="*/ 3545 w 344379"/>
                            <a:gd name="connsiteY5" fmla="*/ 3585 h 107780"/>
                            <a:gd name="connsiteX6" fmla="*/ 5399 w 344379"/>
                            <a:gd name="connsiteY6" fmla="*/ 0 h 107780"/>
                            <a:gd name="connsiteX7" fmla="*/ 6489 w 344379"/>
                            <a:gd name="connsiteY7" fmla="*/ 2107 h 107780"/>
                            <a:gd name="connsiteX8" fmla="*/ 173106 w 344379"/>
                            <a:gd name="connsiteY8" fmla="*/ 63038 h 107780"/>
                            <a:gd name="connsiteX9" fmla="*/ 344379 w 344379"/>
                            <a:gd name="connsiteY9" fmla="*/ 2107 h 107780"/>
                            <a:gd name="connsiteX0" fmla="*/ 344379 w 344379"/>
                            <a:gd name="connsiteY0" fmla="*/ 2107 h 107780"/>
                            <a:gd name="connsiteX1" fmla="*/ 327687 w 344379"/>
                            <a:gd name="connsiteY1" fmla="*/ 60364 h 107780"/>
                            <a:gd name="connsiteX2" fmla="*/ 297824 w 344379"/>
                            <a:gd name="connsiteY2" fmla="*/ 82381 h 107780"/>
                            <a:gd name="connsiteX3" fmla="*/ 174461 w 344379"/>
                            <a:gd name="connsiteY3" fmla="*/ 107780 h 107780"/>
                            <a:gd name="connsiteX4" fmla="*/ 0 w 344379"/>
                            <a:gd name="connsiteY4" fmla="*/ 21062 h 107780"/>
                            <a:gd name="connsiteX5" fmla="*/ 3545 w 344379"/>
                            <a:gd name="connsiteY5" fmla="*/ 3585 h 107780"/>
                            <a:gd name="connsiteX6" fmla="*/ 5399 w 344379"/>
                            <a:gd name="connsiteY6" fmla="*/ 0 h 107780"/>
                            <a:gd name="connsiteX7" fmla="*/ 6489 w 344379"/>
                            <a:gd name="connsiteY7" fmla="*/ 2107 h 107780"/>
                            <a:gd name="connsiteX8" fmla="*/ 173106 w 344379"/>
                            <a:gd name="connsiteY8" fmla="*/ 63038 h 107780"/>
                            <a:gd name="connsiteX9" fmla="*/ 344379 w 344379"/>
                            <a:gd name="connsiteY9" fmla="*/ 2107 h 1077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44379" h="107780">
                              <a:moveTo>
                                <a:pt x="344379" y="2107"/>
                              </a:moveTo>
                              <a:cubicBezTo>
                                <a:pt x="324075" y="37042"/>
                                <a:pt x="326268" y="47152"/>
                                <a:pt x="327687" y="60364"/>
                              </a:cubicBezTo>
                              <a:cubicBezTo>
                                <a:pt x="317733" y="71582"/>
                                <a:pt x="307778" y="75042"/>
                                <a:pt x="297824" y="82381"/>
                              </a:cubicBezTo>
                              <a:cubicBezTo>
                                <a:pt x="266253" y="98074"/>
                                <a:pt x="222637" y="107780"/>
                                <a:pt x="174461" y="107780"/>
                              </a:cubicBezTo>
                              <a:cubicBezTo>
                                <a:pt x="78109" y="107780"/>
                                <a:pt x="0" y="68955"/>
                                <a:pt x="0" y="21062"/>
                              </a:cubicBezTo>
                              <a:cubicBezTo>
                                <a:pt x="0" y="15075"/>
                                <a:pt x="1221" y="9230"/>
                                <a:pt x="3545" y="3585"/>
                              </a:cubicBezTo>
                              <a:lnTo>
                                <a:pt x="5399" y="0"/>
                              </a:lnTo>
                              <a:lnTo>
                                <a:pt x="6489" y="2107"/>
                              </a:lnTo>
                              <a:cubicBezTo>
                                <a:pt x="28578" y="37407"/>
                                <a:pt x="116791" y="63038"/>
                                <a:pt x="173106" y="63038"/>
                              </a:cubicBezTo>
                              <a:cubicBezTo>
                                <a:pt x="229421" y="63038"/>
                                <a:pt x="324617" y="42062"/>
                                <a:pt x="344379" y="2107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00" name="Freeform 54">
                          <a:extLst>
                            <a:ext uri="{FF2B5EF4-FFF2-40B4-BE49-F238E27FC236}">
                              <a16:creationId xmlns:a16="http://schemas.microsoft.com/office/drawing/2014/main" id="{C4DF8906-7025-4602-A5A1-74225F787A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570319" y="1605003"/>
                          <a:ext cx="2022637" cy="654806"/>
                        </a:xfrm>
                        <a:custGeom>
                          <a:avLst/>
                          <a:gdLst>
                            <a:gd name="connsiteX0" fmla="*/ 5399 w 332923"/>
                            <a:gd name="connsiteY0" fmla="*/ 0 h 107780"/>
                            <a:gd name="connsiteX1" fmla="*/ 6489 w 332923"/>
                            <a:gd name="connsiteY1" fmla="*/ 2107 h 107780"/>
                            <a:gd name="connsiteX2" fmla="*/ 173106 w 332923"/>
                            <a:gd name="connsiteY2" fmla="*/ 63038 h 107780"/>
                            <a:gd name="connsiteX3" fmla="*/ 315381 w 332923"/>
                            <a:gd name="connsiteY3" fmla="*/ 26520 h 107780"/>
                            <a:gd name="connsiteX4" fmla="*/ 332923 w 332923"/>
                            <a:gd name="connsiteY4" fmla="*/ 8927 h 107780"/>
                            <a:gd name="connsiteX5" fmla="*/ 332923 w 332923"/>
                            <a:gd name="connsiteY5" fmla="*/ 24472 h 107780"/>
                            <a:gd name="connsiteX6" fmla="*/ 328495 w 332923"/>
                            <a:gd name="connsiteY6" fmla="*/ 21362 h 107780"/>
                            <a:gd name="connsiteX7" fmla="*/ 327405 w 332923"/>
                            <a:gd name="connsiteY7" fmla="*/ 19255 h 107780"/>
                            <a:gd name="connsiteX8" fmla="*/ 325551 w 332923"/>
                            <a:gd name="connsiteY8" fmla="*/ 22840 h 107780"/>
                            <a:gd name="connsiteX9" fmla="*/ 322006 w 332923"/>
                            <a:gd name="connsiteY9" fmla="*/ 40317 h 107780"/>
                            <a:gd name="connsiteX10" fmla="*/ 329582 w 332923"/>
                            <a:gd name="connsiteY10" fmla="*/ 58968 h 107780"/>
                            <a:gd name="connsiteX11" fmla="*/ 297824 w 332923"/>
                            <a:gd name="connsiteY11" fmla="*/ 82381 h 107780"/>
                            <a:gd name="connsiteX12" fmla="*/ 174461 w 332923"/>
                            <a:gd name="connsiteY12" fmla="*/ 107780 h 107780"/>
                            <a:gd name="connsiteX13" fmla="*/ 0 w 332923"/>
                            <a:gd name="connsiteY13" fmla="*/ 21062 h 107780"/>
                            <a:gd name="connsiteX14" fmla="*/ 3545 w 332923"/>
                            <a:gd name="connsiteY14" fmla="*/ 3585 h 107780"/>
                            <a:gd name="connsiteX0" fmla="*/ 5399 w 332923"/>
                            <a:gd name="connsiteY0" fmla="*/ 0 h 107780"/>
                            <a:gd name="connsiteX1" fmla="*/ 6489 w 332923"/>
                            <a:gd name="connsiteY1" fmla="*/ 2107 h 107780"/>
                            <a:gd name="connsiteX2" fmla="*/ 173106 w 332923"/>
                            <a:gd name="connsiteY2" fmla="*/ 63038 h 107780"/>
                            <a:gd name="connsiteX3" fmla="*/ 315381 w 332923"/>
                            <a:gd name="connsiteY3" fmla="*/ 26520 h 107780"/>
                            <a:gd name="connsiteX4" fmla="*/ 332923 w 332923"/>
                            <a:gd name="connsiteY4" fmla="*/ 8927 h 107780"/>
                            <a:gd name="connsiteX5" fmla="*/ 332923 w 332923"/>
                            <a:gd name="connsiteY5" fmla="*/ 24472 h 107780"/>
                            <a:gd name="connsiteX6" fmla="*/ 328495 w 332923"/>
                            <a:gd name="connsiteY6" fmla="*/ 21362 h 107780"/>
                            <a:gd name="connsiteX7" fmla="*/ 327405 w 332923"/>
                            <a:gd name="connsiteY7" fmla="*/ 19255 h 107780"/>
                            <a:gd name="connsiteX8" fmla="*/ 322006 w 332923"/>
                            <a:gd name="connsiteY8" fmla="*/ 40317 h 107780"/>
                            <a:gd name="connsiteX9" fmla="*/ 329582 w 332923"/>
                            <a:gd name="connsiteY9" fmla="*/ 58968 h 107780"/>
                            <a:gd name="connsiteX10" fmla="*/ 297824 w 332923"/>
                            <a:gd name="connsiteY10" fmla="*/ 82381 h 107780"/>
                            <a:gd name="connsiteX11" fmla="*/ 174461 w 332923"/>
                            <a:gd name="connsiteY11" fmla="*/ 107780 h 107780"/>
                            <a:gd name="connsiteX12" fmla="*/ 0 w 332923"/>
                            <a:gd name="connsiteY12" fmla="*/ 21062 h 107780"/>
                            <a:gd name="connsiteX13" fmla="*/ 3545 w 332923"/>
                            <a:gd name="connsiteY13" fmla="*/ 3585 h 107780"/>
                            <a:gd name="connsiteX14" fmla="*/ 5399 w 332923"/>
                            <a:gd name="connsiteY14" fmla="*/ 0 h 107780"/>
                            <a:gd name="connsiteX0" fmla="*/ 5399 w 332923"/>
                            <a:gd name="connsiteY0" fmla="*/ 0 h 107780"/>
                            <a:gd name="connsiteX1" fmla="*/ 6489 w 332923"/>
                            <a:gd name="connsiteY1" fmla="*/ 2107 h 107780"/>
                            <a:gd name="connsiteX2" fmla="*/ 173106 w 332923"/>
                            <a:gd name="connsiteY2" fmla="*/ 63038 h 107780"/>
                            <a:gd name="connsiteX3" fmla="*/ 315381 w 332923"/>
                            <a:gd name="connsiteY3" fmla="*/ 26520 h 107780"/>
                            <a:gd name="connsiteX4" fmla="*/ 332923 w 332923"/>
                            <a:gd name="connsiteY4" fmla="*/ 8927 h 107780"/>
                            <a:gd name="connsiteX5" fmla="*/ 332923 w 332923"/>
                            <a:gd name="connsiteY5" fmla="*/ 24472 h 107780"/>
                            <a:gd name="connsiteX6" fmla="*/ 328495 w 332923"/>
                            <a:gd name="connsiteY6" fmla="*/ 21362 h 107780"/>
                            <a:gd name="connsiteX7" fmla="*/ 322006 w 332923"/>
                            <a:gd name="connsiteY7" fmla="*/ 40317 h 107780"/>
                            <a:gd name="connsiteX8" fmla="*/ 329582 w 332923"/>
                            <a:gd name="connsiteY8" fmla="*/ 58968 h 107780"/>
                            <a:gd name="connsiteX9" fmla="*/ 297824 w 332923"/>
                            <a:gd name="connsiteY9" fmla="*/ 82381 h 107780"/>
                            <a:gd name="connsiteX10" fmla="*/ 174461 w 332923"/>
                            <a:gd name="connsiteY10" fmla="*/ 107780 h 107780"/>
                            <a:gd name="connsiteX11" fmla="*/ 0 w 332923"/>
                            <a:gd name="connsiteY11" fmla="*/ 21062 h 107780"/>
                            <a:gd name="connsiteX12" fmla="*/ 3545 w 332923"/>
                            <a:gd name="connsiteY12" fmla="*/ 3585 h 107780"/>
                            <a:gd name="connsiteX13" fmla="*/ 5399 w 332923"/>
                            <a:gd name="connsiteY13" fmla="*/ 0 h 107780"/>
                            <a:gd name="connsiteX0" fmla="*/ 5399 w 332923"/>
                            <a:gd name="connsiteY0" fmla="*/ 0 h 107780"/>
                            <a:gd name="connsiteX1" fmla="*/ 6489 w 332923"/>
                            <a:gd name="connsiteY1" fmla="*/ 2107 h 107780"/>
                            <a:gd name="connsiteX2" fmla="*/ 173106 w 332923"/>
                            <a:gd name="connsiteY2" fmla="*/ 63038 h 107780"/>
                            <a:gd name="connsiteX3" fmla="*/ 315381 w 332923"/>
                            <a:gd name="connsiteY3" fmla="*/ 26520 h 107780"/>
                            <a:gd name="connsiteX4" fmla="*/ 332923 w 332923"/>
                            <a:gd name="connsiteY4" fmla="*/ 8927 h 107780"/>
                            <a:gd name="connsiteX5" fmla="*/ 332923 w 332923"/>
                            <a:gd name="connsiteY5" fmla="*/ 24472 h 107780"/>
                            <a:gd name="connsiteX6" fmla="*/ 322006 w 332923"/>
                            <a:gd name="connsiteY6" fmla="*/ 40317 h 107780"/>
                            <a:gd name="connsiteX7" fmla="*/ 329582 w 332923"/>
                            <a:gd name="connsiteY7" fmla="*/ 58968 h 107780"/>
                            <a:gd name="connsiteX8" fmla="*/ 297824 w 332923"/>
                            <a:gd name="connsiteY8" fmla="*/ 82381 h 107780"/>
                            <a:gd name="connsiteX9" fmla="*/ 174461 w 332923"/>
                            <a:gd name="connsiteY9" fmla="*/ 107780 h 107780"/>
                            <a:gd name="connsiteX10" fmla="*/ 0 w 332923"/>
                            <a:gd name="connsiteY10" fmla="*/ 21062 h 107780"/>
                            <a:gd name="connsiteX11" fmla="*/ 3545 w 332923"/>
                            <a:gd name="connsiteY11" fmla="*/ 3585 h 107780"/>
                            <a:gd name="connsiteX12" fmla="*/ 5399 w 332923"/>
                            <a:gd name="connsiteY12" fmla="*/ 0 h 107780"/>
                            <a:gd name="connsiteX0" fmla="*/ 5399 w 332923"/>
                            <a:gd name="connsiteY0" fmla="*/ 0 h 107780"/>
                            <a:gd name="connsiteX1" fmla="*/ 6489 w 332923"/>
                            <a:gd name="connsiteY1" fmla="*/ 2107 h 107780"/>
                            <a:gd name="connsiteX2" fmla="*/ 173106 w 332923"/>
                            <a:gd name="connsiteY2" fmla="*/ 63038 h 107780"/>
                            <a:gd name="connsiteX3" fmla="*/ 315381 w 332923"/>
                            <a:gd name="connsiteY3" fmla="*/ 26520 h 107780"/>
                            <a:gd name="connsiteX4" fmla="*/ 332923 w 332923"/>
                            <a:gd name="connsiteY4" fmla="*/ 8927 h 107780"/>
                            <a:gd name="connsiteX5" fmla="*/ 332923 w 332923"/>
                            <a:gd name="connsiteY5" fmla="*/ 24472 h 107780"/>
                            <a:gd name="connsiteX6" fmla="*/ 329582 w 332923"/>
                            <a:gd name="connsiteY6" fmla="*/ 58968 h 107780"/>
                            <a:gd name="connsiteX7" fmla="*/ 297824 w 332923"/>
                            <a:gd name="connsiteY7" fmla="*/ 82381 h 107780"/>
                            <a:gd name="connsiteX8" fmla="*/ 174461 w 332923"/>
                            <a:gd name="connsiteY8" fmla="*/ 107780 h 107780"/>
                            <a:gd name="connsiteX9" fmla="*/ 0 w 332923"/>
                            <a:gd name="connsiteY9" fmla="*/ 21062 h 107780"/>
                            <a:gd name="connsiteX10" fmla="*/ 3545 w 332923"/>
                            <a:gd name="connsiteY10" fmla="*/ 3585 h 107780"/>
                            <a:gd name="connsiteX11" fmla="*/ 5399 w 332923"/>
                            <a:gd name="connsiteY11" fmla="*/ 0 h 107780"/>
                            <a:gd name="connsiteX0" fmla="*/ 5399 w 332923"/>
                            <a:gd name="connsiteY0" fmla="*/ 0 h 107780"/>
                            <a:gd name="connsiteX1" fmla="*/ 6489 w 332923"/>
                            <a:gd name="connsiteY1" fmla="*/ 2107 h 107780"/>
                            <a:gd name="connsiteX2" fmla="*/ 173106 w 332923"/>
                            <a:gd name="connsiteY2" fmla="*/ 63038 h 107780"/>
                            <a:gd name="connsiteX3" fmla="*/ 315381 w 332923"/>
                            <a:gd name="connsiteY3" fmla="*/ 26520 h 107780"/>
                            <a:gd name="connsiteX4" fmla="*/ 332923 w 332923"/>
                            <a:gd name="connsiteY4" fmla="*/ 8927 h 107780"/>
                            <a:gd name="connsiteX5" fmla="*/ 332923 w 332923"/>
                            <a:gd name="connsiteY5" fmla="*/ 24472 h 107780"/>
                            <a:gd name="connsiteX6" fmla="*/ 329582 w 332923"/>
                            <a:gd name="connsiteY6" fmla="*/ 58968 h 107780"/>
                            <a:gd name="connsiteX7" fmla="*/ 297824 w 332923"/>
                            <a:gd name="connsiteY7" fmla="*/ 82381 h 107780"/>
                            <a:gd name="connsiteX8" fmla="*/ 174461 w 332923"/>
                            <a:gd name="connsiteY8" fmla="*/ 107780 h 107780"/>
                            <a:gd name="connsiteX9" fmla="*/ 0 w 332923"/>
                            <a:gd name="connsiteY9" fmla="*/ 21062 h 107780"/>
                            <a:gd name="connsiteX10" fmla="*/ 3545 w 332923"/>
                            <a:gd name="connsiteY10" fmla="*/ 3585 h 107780"/>
                            <a:gd name="connsiteX11" fmla="*/ 5399 w 332923"/>
                            <a:gd name="connsiteY11" fmla="*/ 0 h 107780"/>
                            <a:gd name="connsiteX0" fmla="*/ 5399 w 332923"/>
                            <a:gd name="connsiteY0" fmla="*/ 0 h 107780"/>
                            <a:gd name="connsiteX1" fmla="*/ 6489 w 332923"/>
                            <a:gd name="connsiteY1" fmla="*/ 2107 h 107780"/>
                            <a:gd name="connsiteX2" fmla="*/ 173106 w 332923"/>
                            <a:gd name="connsiteY2" fmla="*/ 63038 h 107780"/>
                            <a:gd name="connsiteX3" fmla="*/ 315381 w 332923"/>
                            <a:gd name="connsiteY3" fmla="*/ 26520 h 107780"/>
                            <a:gd name="connsiteX4" fmla="*/ 332923 w 332923"/>
                            <a:gd name="connsiteY4" fmla="*/ 8927 h 107780"/>
                            <a:gd name="connsiteX5" fmla="*/ 332923 w 332923"/>
                            <a:gd name="connsiteY5" fmla="*/ 24472 h 107780"/>
                            <a:gd name="connsiteX6" fmla="*/ 329582 w 332923"/>
                            <a:gd name="connsiteY6" fmla="*/ 58968 h 107780"/>
                            <a:gd name="connsiteX7" fmla="*/ 297824 w 332923"/>
                            <a:gd name="connsiteY7" fmla="*/ 82381 h 107780"/>
                            <a:gd name="connsiteX8" fmla="*/ 174461 w 332923"/>
                            <a:gd name="connsiteY8" fmla="*/ 107780 h 107780"/>
                            <a:gd name="connsiteX9" fmla="*/ 0 w 332923"/>
                            <a:gd name="connsiteY9" fmla="*/ 21062 h 107780"/>
                            <a:gd name="connsiteX10" fmla="*/ 3545 w 332923"/>
                            <a:gd name="connsiteY10" fmla="*/ 3585 h 107780"/>
                            <a:gd name="connsiteX11" fmla="*/ 5399 w 332923"/>
                            <a:gd name="connsiteY11" fmla="*/ 0 h 107780"/>
                            <a:gd name="connsiteX0" fmla="*/ 5399 w 332923"/>
                            <a:gd name="connsiteY0" fmla="*/ 0 h 107780"/>
                            <a:gd name="connsiteX1" fmla="*/ 6489 w 332923"/>
                            <a:gd name="connsiteY1" fmla="*/ 2107 h 107780"/>
                            <a:gd name="connsiteX2" fmla="*/ 173106 w 332923"/>
                            <a:gd name="connsiteY2" fmla="*/ 63038 h 107780"/>
                            <a:gd name="connsiteX3" fmla="*/ 315381 w 332923"/>
                            <a:gd name="connsiteY3" fmla="*/ 26520 h 107780"/>
                            <a:gd name="connsiteX4" fmla="*/ 332923 w 332923"/>
                            <a:gd name="connsiteY4" fmla="*/ 8927 h 107780"/>
                            <a:gd name="connsiteX5" fmla="*/ 332923 w 332923"/>
                            <a:gd name="connsiteY5" fmla="*/ 24472 h 107780"/>
                            <a:gd name="connsiteX6" fmla="*/ 329582 w 332923"/>
                            <a:gd name="connsiteY6" fmla="*/ 58968 h 107780"/>
                            <a:gd name="connsiteX7" fmla="*/ 297824 w 332923"/>
                            <a:gd name="connsiteY7" fmla="*/ 82381 h 107780"/>
                            <a:gd name="connsiteX8" fmla="*/ 174461 w 332923"/>
                            <a:gd name="connsiteY8" fmla="*/ 107780 h 107780"/>
                            <a:gd name="connsiteX9" fmla="*/ 0 w 332923"/>
                            <a:gd name="connsiteY9" fmla="*/ 21062 h 107780"/>
                            <a:gd name="connsiteX10" fmla="*/ 3545 w 332923"/>
                            <a:gd name="connsiteY10" fmla="*/ 3585 h 107780"/>
                            <a:gd name="connsiteX11" fmla="*/ 5399 w 332923"/>
                            <a:gd name="connsiteY11" fmla="*/ 0 h 107780"/>
                            <a:gd name="connsiteX0" fmla="*/ 5399 w 332923"/>
                            <a:gd name="connsiteY0" fmla="*/ 0 h 107780"/>
                            <a:gd name="connsiteX1" fmla="*/ 6489 w 332923"/>
                            <a:gd name="connsiteY1" fmla="*/ 2107 h 107780"/>
                            <a:gd name="connsiteX2" fmla="*/ 173106 w 332923"/>
                            <a:gd name="connsiteY2" fmla="*/ 63038 h 107780"/>
                            <a:gd name="connsiteX3" fmla="*/ 315381 w 332923"/>
                            <a:gd name="connsiteY3" fmla="*/ 26520 h 107780"/>
                            <a:gd name="connsiteX4" fmla="*/ 332923 w 332923"/>
                            <a:gd name="connsiteY4" fmla="*/ 8927 h 107780"/>
                            <a:gd name="connsiteX5" fmla="*/ 332923 w 332923"/>
                            <a:gd name="connsiteY5" fmla="*/ 24472 h 107780"/>
                            <a:gd name="connsiteX6" fmla="*/ 329582 w 332923"/>
                            <a:gd name="connsiteY6" fmla="*/ 58968 h 107780"/>
                            <a:gd name="connsiteX7" fmla="*/ 297824 w 332923"/>
                            <a:gd name="connsiteY7" fmla="*/ 82381 h 107780"/>
                            <a:gd name="connsiteX8" fmla="*/ 174461 w 332923"/>
                            <a:gd name="connsiteY8" fmla="*/ 107780 h 107780"/>
                            <a:gd name="connsiteX9" fmla="*/ 0 w 332923"/>
                            <a:gd name="connsiteY9" fmla="*/ 21062 h 107780"/>
                            <a:gd name="connsiteX10" fmla="*/ 3545 w 332923"/>
                            <a:gd name="connsiteY10" fmla="*/ 3585 h 107780"/>
                            <a:gd name="connsiteX11" fmla="*/ 5399 w 332923"/>
                            <a:gd name="connsiteY11" fmla="*/ 0 h 1077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332923" h="107780">
                              <a:moveTo>
                                <a:pt x="5399" y="0"/>
                              </a:moveTo>
                              <a:lnTo>
                                <a:pt x="6489" y="2107"/>
                              </a:lnTo>
                              <a:cubicBezTo>
                                <a:pt x="28578" y="37407"/>
                                <a:pt x="94820" y="63038"/>
                                <a:pt x="173106" y="63038"/>
                              </a:cubicBezTo>
                              <a:cubicBezTo>
                                <a:pt x="231822" y="63038"/>
                                <a:pt x="283761" y="48621"/>
                                <a:pt x="315381" y="26520"/>
                              </a:cubicBezTo>
                              <a:lnTo>
                                <a:pt x="332923" y="8927"/>
                              </a:lnTo>
                              <a:lnTo>
                                <a:pt x="332923" y="24472"/>
                              </a:lnTo>
                              <a:cubicBezTo>
                                <a:pt x="324051" y="41402"/>
                                <a:pt x="327593" y="49796"/>
                                <a:pt x="329582" y="58968"/>
                              </a:cubicBezTo>
                              <a:cubicBezTo>
                                <a:pt x="319772" y="68324"/>
                                <a:pt x="309962" y="74577"/>
                                <a:pt x="297824" y="82381"/>
                              </a:cubicBezTo>
                              <a:cubicBezTo>
                                <a:pt x="266253" y="98074"/>
                                <a:pt x="222637" y="107780"/>
                                <a:pt x="174461" y="107780"/>
                              </a:cubicBezTo>
                              <a:cubicBezTo>
                                <a:pt x="78109" y="107780"/>
                                <a:pt x="0" y="68955"/>
                                <a:pt x="0" y="21062"/>
                              </a:cubicBezTo>
                              <a:cubicBezTo>
                                <a:pt x="0" y="15075"/>
                                <a:pt x="1221" y="9230"/>
                                <a:pt x="3545" y="3585"/>
                              </a:cubicBezTo>
                              <a:lnTo>
                                <a:pt x="5399" y="0"/>
                              </a:ln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01" name="Freeform 55">
                          <a:extLst>
                            <a:ext uri="{FF2B5EF4-FFF2-40B4-BE49-F238E27FC236}">
                              <a16:creationId xmlns:a16="http://schemas.microsoft.com/office/drawing/2014/main" id="{E61DCDBE-1328-4891-9348-D35FCD0AF0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570319" y="1934375"/>
                          <a:ext cx="2022637" cy="602868"/>
                        </a:xfrm>
                        <a:custGeom>
                          <a:avLst/>
                          <a:gdLst>
                            <a:gd name="connsiteX0" fmla="*/ 2022637 w 2022637"/>
                            <a:gd name="connsiteY0" fmla="*/ 54235 h 602868"/>
                            <a:gd name="connsiteX1" fmla="*/ 1997667 w 2022637"/>
                            <a:gd name="connsiteY1" fmla="*/ 361693 h 602868"/>
                            <a:gd name="connsiteX2" fmla="*/ 1535044 w 2022637"/>
                            <a:gd name="connsiteY2" fmla="*/ 576117 h 602868"/>
                            <a:gd name="connsiteX3" fmla="*/ 1430673 w 2022637"/>
                            <a:gd name="connsiteY3" fmla="*/ 602868 h 602868"/>
                            <a:gd name="connsiteX4" fmla="*/ 1413264 w 2022637"/>
                            <a:gd name="connsiteY4" fmla="*/ 576079 h 602868"/>
                            <a:gd name="connsiteX5" fmla="*/ 1186115 w 2022637"/>
                            <a:gd name="connsiteY5" fmla="*/ 415147 h 602868"/>
                            <a:gd name="connsiteX6" fmla="*/ 1100696 w 2022637"/>
                            <a:gd name="connsiteY6" fmla="*/ 381483 h 602868"/>
                            <a:gd name="connsiteX7" fmla="*/ 1183367 w 2022637"/>
                            <a:gd name="connsiteY7" fmla="*/ 378955 h 602868"/>
                            <a:gd name="connsiteX8" fmla="*/ 1916063 w 2022637"/>
                            <a:gd name="connsiteY8" fmla="*/ 161120 h 602868"/>
                            <a:gd name="connsiteX9" fmla="*/ 2022637 w 2022637"/>
                            <a:gd name="connsiteY9" fmla="*/ 54235 h 602868"/>
                            <a:gd name="connsiteX10" fmla="*/ 32801 w 2022637"/>
                            <a:gd name="connsiteY10" fmla="*/ 0 h 602868"/>
                            <a:gd name="connsiteX11" fmla="*/ 39423 w 2022637"/>
                            <a:gd name="connsiteY11" fmla="*/ 12801 h 602868"/>
                            <a:gd name="connsiteX12" fmla="*/ 293277 w 2022637"/>
                            <a:gd name="connsiteY12" fmla="*/ 224174 h 602868"/>
                            <a:gd name="connsiteX13" fmla="*/ 395749 w 2022637"/>
                            <a:gd name="connsiteY13" fmla="*/ 268826 h 602868"/>
                            <a:gd name="connsiteX14" fmla="*/ 223029 w 2022637"/>
                            <a:gd name="connsiteY14" fmla="*/ 277143 h 602868"/>
                            <a:gd name="connsiteX15" fmla="*/ 63192 w 2022637"/>
                            <a:gd name="connsiteY15" fmla="*/ 300844 h 602868"/>
                            <a:gd name="connsiteX16" fmla="*/ 21534 w 2022637"/>
                            <a:gd name="connsiteY16" fmla="*/ 234138 h 602868"/>
                            <a:gd name="connsiteX17" fmla="*/ 0 w 2022637"/>
                            <a:gd name="connsiteY17" fmla="*/ 127960 h 602868"/>
                            <a:gd name="connsiteX18" fmla="*/ 21537 w 2022637"/>
                            <a:gd name="connsiteY18" fmla="*/ 21780 h 6028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</a:cxnLst>
                          <a:rect l="l" t="t" r="r" b="b"/>
                          <a:pathLst>
                            <a:path w="2022637" h="602868">
                              <a:moveTo>
                                <a:pt x="2022637" y="54235"/>
                              </a:moveTo>
                              <a:cubicBezTo>
                                <a:pt x="1967181" y="185002"/>
                                <a:pt x="1963572" y="292202"/>
                                <a:pt x="1997667" y="361693"/>
                              </a:cubicBezTo>
                              <a:cubicBezTo>
                                <a:pt x="1847329" y="461742"/>
                                <a:pt x="1692229" y="530241"/>
                                <a:pt x="1535044" y="576117"/>
                              </a:cubicBezTo>
                              <a:lnTo>
                                <a:pt x="1430673" y="602868"/>
                              </a:lnTo>
                              <a:lnTo>
                                <a:pt x="1413264" y="576079"/>
                              </a:lnTo>
                              <a:cubicBezTo>
                                <a:pt x="1359630" y="515507"/>
                                <a:pt x="1282019" y="460958"/>
                                <a:pt x="1186115" y="415147"/>
                              </a:cubicBezTo>
                              <a:lnTo>
                                <a:pt x="1100696" y="381483"/>
                              </a:lnTo>
                              <a:lnTo>
                                <a:pt x="1183367" y="378955"/>
                              </a:lnTo>
                              <a:cubicBezTo>
                                <a:pt x="1485368" y="360354"/>
                                <a:pt x="1747972" y="278608"/>
                                <a:pt x="1916063" y="161120"/>
                              </a:cubicBezTo>
                              <a:cubicBezTo>
                                <a:pt x="1965723" y="120779"/>
                                <a:pt x="1987114" y="89861"/>
                                <a:pt x="2022637" y="54235"/>
                              </a:cubicBezTo>
                              <a:close/>
                              <a:moveTo>
                                <a:pt x="32801" y="0"/>
                              </a:moveTo>
                              <a:lnTo>
                                <a:pt x="39423" y="12801"/>
                              </a:lnTo>
                              <a:cubicBezTo>
                                <a:pt x="89748" y="93224"/>
                                <a:pt x="177795" y="165386"/>
                                <a:pt x="293277" y="224174"/>
                              </a:cubicBezTo>
                              <a:lnTo>
                                <a:pt x="395749" y="268826"/>
                              </a:lnTo>
                              <a:lnTo>
                                <a:pt x="223029" y="277143"/>
                              </a:lnTo>
                              <a:lnTo>
                                <a:pt x="63192" y="300844"/>
                              </a:lnTo>
                              <a:lnTo>
                                <a:pt x="21534" y="234138"/>
                              </a:lnTo>
                              <a:cubicBezTo>
                                <a:pt x="7415" y="199842"/>
                                <a:pt x="0" y="164331"/>
                                <a:pt x="0" y="127960"/>
                              </a:cubicBezTo>
                              <a:cubicBezTo>
                                <a:pt x="0" y="91587"/>
                                <a:pt x="7418" y="56076"/>
                                <a:pt x="21537" y="21780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02" name="Rectangle 4">
                          <a:extLst>
                            <a:ext uri="{FF2B5EF4-FFF2-40B4-BE49-F238E27FC236}">
                              <a16:creationId xmlns:a16="http://schemas.microsoft.com/office/drawing/2014/main" id="{B833D057-B1D8-4D5F-91A1-68A565D3FC8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143484" y="33279"/>
                          <a:ext cx="978059" cy="663045"/>
                        </a:xfrm>
                        <a:custGeom>
                          <a:avLst/>
                          <a:gdLst>
                            <a:gd name="connsiteX0" fmla="*/ 0 w 1784350"/>
                            <a:gd name="connsiteY0" fmla="*/ 0 h 1333500"/>
                            <a:gd name="connsiteX1" fmla="*/ 1784350 w 1784350"/>
                            <a:gd name="connsiteY1" fmla="*/ 0 h 1333500"/>
                            <a:gd name="connsiteX2" fmla="*/ 1784350 w 1784350"/>
                            <a:gd name="connsiteY2" fmla="*/ 1333500 h 1333500"/>
                            <a:gd name="connsiteX3" fmla="*/ 0 w 1784350"/>
                            <a:gd name="connsiteY3" fmla="*/ 1333500 h 1333500"/>
                            <a:gd name="connsiteX4" fmla="*/ 0 w 1784350"/>
                            <a:gd name="connsiteY4" fmla="*/ 0 h 1333500"/>
                            <a:gd name="connsiteX0" fmla="*/ 0 w 1784350"/>
                            <a:gd name="connsiteY0" fmla="*/ 0 h 1333500"/>
                            <a:gd name="connsiteX1" fmla="*/ 1784350 w 1784350"/>
                            <a:gd name="connsiteY1" fmla="*/ 0 h 1333500"/>
                            <a:gd name="connsiteX2" fmla="*/ 1784350 w 1784350"/>
                            <a:gd name="connsiteY2" fmla="*/ 1333500 h 1333500"/>
                            <a:gd name="connsiteX3" fmla="*/ 736033 w 1784350"/>
                            <a:gd name="connsiteY3" fmla="*/ 1331210 h 1333500"/>
                            <a:gd name="connsiteX4" fmla="*/ 0 w 1784350"/>
                            <a:gd name="connsiteY4" fmla="*/ 1333500 h 1333500"/>
                            <a:gd name="connsiteX5" fmla="*/ 0 w 1784350"/>
                            <a:gd name="connsiteY5" fmla="*/ 0 h 1333500"/>
                            <a:gd name="connsiteX0" fmla="*/ 0 w 1784350"/>
                            <a:gd name="connsiteY0" fmla="*/ 1298 h 1334798"/>
                            <a:gd name="connsiteX1" fmla="*/ 722436 w 1784350"/>
                            <a:gd name="connsiteY1" fmla="*/ 0 h 1334798"/>
                            <a:gd name="connsiteX2" fmla="*/ 1784350 w 1784350"/>
                            <a:gd name="connsiteY2" fmla="*/ 1298 h 1334798"/>
                            <a:gd name="connsiteX3" fmla="*/ 1784350 w 1784350"/>
                            <a:gd name="connsiteY3" fmla="*/ 1334798 h 1334798"/>
                            <a:gd name="connsiteX4" fmla="*/ 736033 w 1784350"/>
                            <a:gd name="connsiteY4" fmla="*/ 1332508 h 1334798"/>
                            <a:gd name="connsiteX5" fmla="*/ 0 w 1784350"/>
                            <a:gd name="connsiteY5" fmla="*/ 1334798 h 1334798"/>
                            <a:gd name="connsiteX6" fmla="*/ 0 w 1784350"/>
                            <a:gd name="connsiteY6" fmla="*/ 1298 h 1334798"/>
                            <a:gd name="connsiteX0" fmla="*/ 0 w 1784350"/>
                            <a:gd name="connsiteY0" fmla="*/ 1298 h 1334798"/>
                            <a:gd name="connsiteX1" fmla="*/ 722436 w 1784350"/>
                            <a:gd name="connsiteY1" fmla="*/ 0 h 1334798"/>
                            <a:gd name="connsiteX2" fmla="*/ 1784350 w 1784350"/>
                            <a:gd name="connsiteY2" fmla="*/ 1298 h 1334798"/>
                            <a:gd name="connsiteX3" fmla="*/ 1784350 w 1784350"/>
                            <a:gd name="connsiteY3" fmla="*/ 1334798 h 1334798"/>
                            <a:gd name="connsiteX4" fmla="*/ 1062362 w 1784350"/>
                            <a:gd name="connsiteY4" fmla="*/ 1332508 h 1334798"/>
                            <a:gd name="connsiteX5" fmla="*/ 736033 w 1784350"/>
                            <a:gd name="connsiteY5" fmla="*/ 1332508 h 1334798"/>
                            <a:gd name="connsiteX6" fmla="*/ 0 w 1784350"/>
                            <a:gd name="connsiteY6" fmla="*/ 1334798 h 1334798"/>
                            <a:gd name="connsiteX7" fmla="*/ 0 w 1784350"/>
                            <a:gd name="connsiteY7" fmla="*/ 1298 h 1334798"/>
                            <a:gd name="connsiteX0" fmla="*/ 0 w 1784350"/>
                            <a:gd name="connsiteY0" fmla="*/ 1298 h 1334798"/>
                            <a:gd name="connsiteX1" fmla="*/ 722436 w 1784350"/>
                            <a:gd name="connsiteY1" fmla="*/ 0 h 1334798"/>
                            <a:gd name="connsiteX2" fmla="*/ 1038567 w 1784350"/>
                            <a:gd name="connsiteY2" fmla="*/ 0 h 1334798"/>
                            <a:gd name="connsiteX3" fmla="*/ 1784350 w 1784350"/>
                            <a:gd name="connsiteY3" fmla="*/ 1298 h 1334798"/>
                            <a:gd name="connsiteX4" fmla="*/ 1784350 w 1784350"/>
                            <a:gd name="connsiteY4" fmla="*/ 1334798 h 1334798"/>
                            <a:gd name="connsiteX5" fmla="*/ 1062362 w 1784350"/>
                            <a:gd name="connsiteY5" fmla="*/ 1332508 h 1334798"/>
                            <a:gd name="connsiteX6" fmla="*/ 736033 w 1784350"/>
                            <a:gd name="connsiteY6" fmla="*/ 1332508 h 1334798"/>
                            <a:gd name="connsiteX7" fmla="*/ 0 w 1784350"/>
                            <a:gd name="connsiteY7" fmla="*/ 1334798 h 1334798"/>
                            <a:gd name="connsiteX8" fmla="*/ 0 w 1784350"/>
                            <a:gd name="connsiteY8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9354 w 1789354"/>
                            <a:gd name="connsiteY4" fmla="*/ 1334798 h 1334798"/>
                            <a:gd name="connsiteX5" fmla="*/ 1067366 w 1789354"/>
                            <a:gd name="connsiteY5" fmla="*/ 1332508 h 1334798"/>
                            <a:gd name="connsiteX6" fmla="*/ 741037 w 1789354"/>
                            <a:gd name="connsiteY6" fmla="*/ 1332508 h 1334798"/>
                            <a:gd name="connsiteX7" fmla="*/ 5004 w 1789354"/>
                            <a:gd name="connsiteY7" fmla="*/ 1334798 h 1334798"/>
                            <a:gd name="connsiteX8" fmla="*/ 0 w 1789354"/>
                            <a:gd name="connsiteY8" fmla="*/ 900803 h 1334798"/>
                            <a:gd name="connsiteX9" fmla="*/ 5004 w 1789354"/>
                            <a:gd name="connsiteY9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789354 w 1789354"/>
                            <a:gd name="connsiteY5" fmla="*/ 1334798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55115 w 1789354"/>
                            <a:gd name="connsiteY5" fmla="*/ 1181831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55115 w 1789354"/>
                            <a:gd name="connsiteY5" fmla="*/ 1181831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58514 w 1789354"/>
                            <a:gd name="connsiteY5" fmla="*/ 1154637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65312 w 1789354"/>
                            <a:gd name="connsiteY5" fmla="*/ 1168234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65312 w 1789354"/>
                            <a:gd name="connsiteY5" fmla="*/ 1168234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65312 w 1789354"/>
                            <a:gd name="connsiteY5" fmla="*/ 1168234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843211"/>
                            <a:gd name="connsiteY0" fmla="*/ 1298 h 1334798"/>
                            <a:gd name="connsiteX1" fmla="*/ 727440 w 1843211"/>
                            <a:gd name="connsiteY1" fmla="*/ 0 h 1334798"/>
                            <a:gd name="connsiteX2" fmla="*/ 1043571 w 1843211"/>
                            <a:gd name="connsiteY2" fmla="*/ 0 h 1334798"/>
                            <a:gd name="connsiteX3" fmla="*/ 1789354 w 1843211"/>
                            <a:gd name="connsiteY3" fmla="*/ 1298 h 1334798"/>
                            <a:gd name="connsiteX4" fmla="*/ 1784609 w 1843211"/>
                            <a:gd name="connsiteY4" fmla="*/ 649258 h 1334798"/>
                            <a:gd name="connsiteX5" fmla="*/ 1784609 w 1843211"/>
                            <a:gd name="connsiteY5" fmla="*/ 924597 h 1334798"/>
                            <a:gd name="connsiteX6" fmla="*/ 1065312 w 1843211"/>
                            <a:gd name="connsiteY6" fmla="*/ 1168234 h 1334798"/>
                            <a:gd name="connsiteX7" fmla="*/ 1067366 w 1843211"/>
                            <a:gd name="connsiteY7" fmla="*/ 1332508 h 1334798"/>
                            <a:gd name="connsiteX8" fmla="*/ 741037 w 1843211"/>
                            <a:gd name="connsiteY8" fmla="*/ 1332508 h 1334798"/>
                            <a:gd name="connsiteX9" fmla="*/ 5004 w 1843211"/>
                            <a:gd name="connsiteY9" fmla="*/ 1334798 h 1334798"/>
                            <a:gd name="connsiteX10" fmla="*/ 0 w 1843211"/>
                            <a:gd name="connsiteY10" fmla="*/ 900803 h 1334798"/>
                            <a:gd name="connsiteX11" fmla="*/ 5004 w 184321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23726"/>
                            <a:gd name="connsiteY0" fmla="*/ 1298 h 1334798"/>
                            <a:gd name="connsiteX1" fmla="*/ 727440 w 1823726"/>
                            <a:gd name="connsiteY1" fmla="*/ 0 h 1334798"/>
                            <a:gd name="connsiteX2" fmla="*/ 1043571 w 1823726"/>
                            <a:gd name="connsiteY2" fmla="*/ 0 h 1334798"/>
                            <a:gd name="connsiteX3" fmla="*/ 1789354 w 1823726"/>
                            <a:gd name="connsiteY3" fmla="*/ 1298 h 1334798"/>
                            <a:gd name="connsiteX4" fmla="*/ 1451482 w 1823726"/>
                            <a:gd name="connsiteY4" fmla="*/ 625463 h 1334798"/>
                            <a:gd name="connsiteX5" fmla="*/ 1784609 w 1823726"/>
                            <a:gd name="connsiteY5" fmla="*/ 924597 h 1334798"/>
                            <a:gd name="connsiteX6" fmla="*/ 1065312 w 1823726"/>
                            <a:gd name="connsiteY6" fmla="*/ 1168234 h 1334798"/>
                            <a:gd name="connsiteX7" fmla="*/ 1067366 w 1823726"/>
                            <a:gd name="connsiteY7" fmla="*/ 1332508 h 1334798"/>
                            <a:gd name="connsiteX8" fmla="*/ 741037 w 1823726"/>
                            <a:gd name="connsiteY8" fmla="*/ 1332508 h 1334798"/>
                            <a:gd name="connsiteX9" fmla="*/ 5004 w 1823726"/>
                            <a:gd name="connsiteY9" fmla="*/ 1334798 h 1334798"/>
                            <a:gd name="connsiteX10" fmla="*/ 0 w 1823726"/>
                            <a:gd name="connsiteY10" fmla="*/ 900803 h 1334798"/>
                            <a:gd name="connsiteX11" fmla="*/ 5004 w 1823726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805005 w 1810391"/>
                            <a:gd name="connsiteY5" fmla="*/ 914399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805005 w 1810391"/>
                            <a:gd name="connsiteY5" fmla="*/ 914399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536463 w 1808798"/>
                            <a:gd name="connsiteY4" fmla="*/ 452101 h 1334798"/>
                            <a:gd name="connsiteX5" fmla="*/ 1451482 w 1808798"/>
                            <a:gd name="connsiteY5" fmla="*/ 625463 h 1334798"/>
                            <a:gd name="connsiteX6" fmla="*/ 1805005 w 1808798"/>
                            <a:gd name="connsiteY6" fmla="*/ 914399 h 1334798"/>
                            <a:gd name="connsiteX7" fmla="*/ 1065312 w 1808798"/>
                            <a:gd name="connsiteY7" fmla="*/ 1168234 h 1334798"/>
                            <a:gd name="connsiteX8" fmla="*/ 1067366 w 1808798"/>
                            <a:gd name="connsiteY8" fmla="*/ 1332508 h 1334798"/>
                            <a:gd name="connsiteX9" fmla="*/ 741037 w 1808798"/>
                            <a:gd name="connsiteY9" fmla="*/ 1332508 h 1334798"/>
                            <a:gd name="connsiteX10" fmla="*/ 5004 w 1808798"/>
                            <a:gd name="connsiteY10" fmla="*/ 1334798 h 1334798"/>
                            <a:gd name="connsiteX11" fmla="*/ 0 w 1808798"/>
                            <a:gd name="connsiteY11" fmla="*/ 900803 h 1334798"/>
                            <a:gd name="connsiteX12" fmla="*/ 5004 w 1808798"/>
                            <a:gd name="connsiteY12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618663 w 1808798"/>
                            <a:gd name="connsiteY4" fmla="*/ 390914 h 1334798"/>
                            <a:gd name="connsiteX5" fmla="*/ 1451482 w 1808798"/>
                            <a:gd name="connsiteY5" fmla="*/ 625463 h 1334798"/>
                            <a:gd name="connsiteX6" fmla="*/ 1805005 w 1808798"/>
                            <a:gd name="connsiteY6" fmla="*/ 914399 h 1334798"/>
                            <a:gd name="connsiteX7" fmla="*/ 1065312 w 1808798"/>
                            <a:gd name="connsiteY7" fmla="*/ 1168234 h 1334798"/>
                            <a:gd name="connsiteX8" fmla="*/ 1067366 w 1808798"/>
                            <a:gd name="connsiteY8" fmla="*/ 1332508 h 1334798"/>
                            <a:gd name="connsiteX9" fmla="*/ 741037 w 1808798"/>
                            <a:gd name="connsiteY9" fmla="*/ 1332508 h 1334798"/>
                            <a:gd name="connsiteX10" fmla="*/ 5004 w 1808798"/>
                            <a:gd name="connsiteY10" fmla="*/ 1334798 h 1334798"/>
                            <a:gd name="connsiteX11" fmla="*/ 0 w 1808798"/>
                            <a:gd name="connsiteY11" fmla="*/ 900803 h 1334798"/>
                            <a:gd name="connsiteX12" fmla="*/ 5004 w 1808798"/>
                            <a:gd name="connsiteY12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618663 w 1808798"/>
                            <a:gd name="connsiteY4" fmla="*/ 390914 h 1334798"/>
                            <a:gd name="connsiteX5" fmla="*/ 1451482 w 1808798"/>
                            <a:gd name="connsiteY5" fmla="*/ 625463 h 1334798"/>
                            <a:gd name="connsiteX6" fmla="*/ 1805005 w 1808798"/>
                            <a:gd name="connsiteY6" fmla="*/ 914399 h 1334798"/>
                            <a:gd name="connsiteX7" fmla="*/ 1065312 w 1808798"/>
                            <a:gd name="connsiteY7" fmla="*/ 1168234 h 1334798"/>
                            <a:gd name="connsiteX8" fmla="*/ 1067366 w 1808798"/>
                            <a:gd name="connsiteY8" fmla="*/ 1332508 h 1334798"/>
                            <a:gd name="connsiteX9" fmla="*/ 741037 w 1808798"/>
                            <a:gd name="connsiteY9" fmla="*/ 1332508 h 1334798"/>
                            <a:gd name="connsiteX10" fmla="*/ 5004 w 1808798"/>
                            <a:gd name="connsiteY10" fmla="*/ 1334798 h 1334798"/>
                            <a:gd name="connsiteX11" fmla="*/ 0 w 1808798"/>
                            <a:gd name="connsiteY11" fmla="*/ 900803 h 1334798"/>
                            <a:gd name="connsiteX12" fmla="*/ 5004 w 1808798"/>
                            <a:gd name="connsiteY12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145549 w 1808798"/>
                            <a:gd name="connsiteY4" fmla="*/ 183560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288318 w 1808798"/>
                            <a:gd name="connsiteY4" fmla="*/ 421507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288318 w 1808798"/>
                            <a:gd name="connsiteY4" fmla="*/ 421507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17970 w 1808798"/>
                            <a:gd name="connsiteY3" fmla="*/ 351422 h 1334798"/>
                            <a:gd name="connsiteX4" fmla="*/ 1288318 w 1808798"/>
                            <a:gd name="connsiteY4" fmla="*/ 421507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17970 w 1808798"/>
                            <a:gd name="connsiteY3" fmla="*/ 351422 h 1334798"/>
                            <a:gd name="connsiteX4" fmla="*/ 1288318 w 1808798"/>
                            <a:gd name="connsiteY4" fmla="*/ 431705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17970 w 1808798"/>
                            <a:gd name="connsiteY3" fmla="*/ 351422 h 1334798"/>
                            <a:gd name="connsiteX4" fmla="*/ 1288318 w 1808798"/>
                            <a:gd name="connsiteY4" fmla="*/ 431705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169344 w 1808798"/>
                            <a:gd name="connsiteY3" fmla="*/ 61186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65019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9112"/>
                            <a:gd name="connsiteY0" fmla="*/ 1298 h 1334798"/>
                            <a:gd name="connsiteX1" fmla="*/ 727440 w 1809112"/>
                            <a:gd name="connsiteY1" fmla="*/ 0 h 1334798"/>
                            <a:gd name="connsiteX2" fmla="*/ 1043571 w 1809112"/>
                            <a:gd name="connsiteY2" fmla="*/ 0 h 1334798"/>
                            <a:gd name="connsiteX3" fmla="*/ 1050370 w 1809112"/>
                            <a:gd name="connsiteY3" fmla="*/ 135970 h 1334798"/>
                            <a:gd name="connsiteX4" fmla="*/ 1717970 w 1809112"/>
                            <a:gd name="connsiteY4" fmla="*/ 365019 h 1334798"/>
                            <a:gd name="connsiteX5" fmla="*/ 1288318 w 1809112"/>
                            <a:gd name="connsiteY5" fmla="*/ 431705 h 1334798"/>
                            <a:gd name="connsiteX6" fmla="*/ 618663 w 1809112"/>
                            <a:gd name="connsiteY6" fmla="*/ 390914 h 1334798"/>
                            <a:gd name="connsiteX7" fmla="*/ 1461680 w 1809112"/>
                            <a:gd name="connsiteY7" fmla="*/ 615265 h 1334798"/>
                            <a:gd name="connsiteX8" fmla="*/ 1805005 w 1809112"/>
                            <a:gd name="connsiteY8" fmla="*/ 914399 h 1334798"/>
                            <a:gd name="connsiteX9" fmla="*/ 1065312 w 1809112"/>
                            <a:gd name="connsiteY9" fmla="*/ 1168234 h 1334798"/>
                            <a:gd name="connsiteX10" fmla="*/ 1067366 w 1809112"/>
                            <a:gd name="connsiteY10" fmla="*/ 1332508 h 1334798"/>
                            <a:gd name="connsiteX11" fmla="*/ 741037 w 1809112"/>
                            <a:gd name="connsiteY11" fmla="*/ 1332508 h 1334798"/>
                            <a:gd name="connsiteX12" fmla="*/ 5004 w 1809112"/>
                            <a:gd name="connsiteY12" fmla="*/ 1334798 h 1334798"/>
                            <a:gd name="connsiteX13" fmla="*/ 0 w 1809112"/>
                            <a:gd name="connsiteY13" fmla="*/ 900803 h 1334798"/>
                            <a:gd name="connsiteX14" fmla="*/ 5004 w 1809112"/>
                            <a:gd name="connsiteY14" fmla="*/ 1298 h 1334798"/>
                            <a:gd name="connsiteX0" fmla="*/ 5004 w 1808234"/>
                            <a:gd name="connsiteY0" fmla="*/ 1298 h 1334798"/>
                            <a:gd name="connsiteX1" fmla="*/ 727440 w 1808234"/>
                            <a:gd name="connsiteY1" fmla="*/ 0 h 1334798"/>
                            <a:gd name="connsiteX2" fmla="*/ 1043571 w 1808234"/>
                            <a:gd name="connsiteY2" fmla="*/ 0 h 1334798"/>
                            <a:gd name="connsiteX3" fmla="*/ 1050370 w 1808234"/>
                            <a:gd name="connsiteY3" fmla="*/ 135970 h 1334798"/>
                            <a:gd name="connsiteX4" fmla="*/ 1717970 w 1808234"/>
                            <a:gd name="connsiteY4" fmla="*/ 365019 h 1334798"/>
                            <a:gd name="connsiteX5" fmla="*/ 1288318 w 1808234"/>
                            <a:gd name="connsiteY5" fmla="*/ 431705 h 1334798"/>
                            <a:gd name="connsiteX6" fmla="*/ 618663 w 1808234"/>
                            <a:gd name="connsiteY6" fmla="*/ 390914 h 1334798"/>
                            <a:gd name="connsiteX7" fmla="*/ 1461680 w 1808234"/>
                            <a:gd name="connsiteY7" fmla="*/ 615265 h 1334798"/>
                            <a:gd name="connsiteX8" fmla="*/ 1805005 w 1808234"/>
                            <a:gd name="connsiteY8" fmla="*/ 914399 h 1334798"/>
                            <a:gd name="connsiteX9" fmla="*/ 1065312 w 1808234"/>
                            <a:gd name="connsiteY9" fmla="*/ 1168234 h 1334798"/>
                            <a:gd name="connsiteX10" fmla="*/ 1067366 w 1808234"/>
                            <a:gd name="connsiteY10" fmla="*/ 1332508 h 1334798"/>
                            <a:gd name="connsiteX11" fmla="*/ 741037 w 1808234"/>
                            <a:gd name="connsiteY11" fmla="*/ 1332508 h 1334798"/>
                            <a:gd name="connsiteX12" fmla="*/ 5004 w 1808234"/>
                            <a:gd name="connsiteY12" fmla="*/ 1334798 h 1334798"/>
                            <a:gd name="connsiteX13" fmla="*/ 0 w 1808234"/>
                            <a:gd name="connsiteY13" fmla="*/ 900803 h 1334798"/>
                            <a:gd name="connsiteX14" fmla="*/ 5004 w 1808234"/>
                            <a:gd name="connsiteY14" fmla="*/ 1298 h 1334798"/>
                            <a:gd name="connsiteX0" fmla="*/ 5004 w 1808234"/>
                            <a:gd name="connsiteY0" fmla="*/ 1298 h 1334798"/>
                            <a:gd name="connsiteX1" fmla="*/ 727440 w 1808234"/>
                            <a:gd name="connsiteY1" fmla="*/ 0 h 1334798"/>
                            <a:gd name="connsiteX2" fmla="*/ 1043571 w 1808234"/>
                            <a:gd name="connsiteY2" fmla="*/ 0 h 1334798"/>
                            <a:gd name="connsiteX3" fmla="*/ 1050370 w 1808234"/>
                            <a:gd name="connsiteY3" fmla="*/ 135970 h 1334798"/>
                            <a:gd name="connsiteX4" fmla="*/ 1717970 w 1808234"/>
                            <a:gd name="connsiteY4" fmla="*/ 365019 h 1334798"/>
                            <a:gd name="connsiteX5" fmla="*/ 1288318 w 1808234"/>
                            <a:gd name="connsiteY5" fmla="*/ 431705 h 1334798"/>
                            <a:gd name="connsiteX6" fmla="*/ 618663 w 1808234"/>
                            <a:gd name="connsiteY6" fmla="*/ 390914 h 1334798"/>
                            <a:gd name="connsiteX7" fmla="*/ 1461680 w 1808234"/>
                            <a:gd name="connsiteY7" fmla="*/ 615265 h 1334798"/>
                            <a:gd name="connsiteX8" fmla="*/ 1805005 w 1808234"/>
                            <a:gd name="connsiteY8" fmla="*/ 914399 h 1334798"/>
                            <a:gd name="connsiteX9" fmla="*/ 1065312 w 1808234"/>
                            <a:gd name="connsiteY9" fmla="*/ 1168234 h 1334798"/>
                            <a:gd name="connsiteX10" fmla="*/ 1067366 w 1808234"/>
                            <a:gd name="connsiteY10" fmla="*/ 1332508 h 1334798"/>
                            <a:gd name="connsiteX11" fmla="*/ 741037 w 1808234"/>
                            <a:gd name="connsiteY11" fmla="*/ 1332508 h 1334798"/>
                            <a:gd name="connsiteX12" fmla="*/ 5004 w 1808234"/>
                            <a:gd name="connsiteY12" fmla="*/ 1334798 h 1334798"/>
                            <a:gd name="connsiteX13" fmla="*/ 0 w 1808234"/>
                            <a:gd name="connsiteY13" fmla="*/ 900803 h 1334798"/>
                            <a:gd name="connsiteX14" fmla="*/ 5004 w 1808234"/>
                            <a:gd name="connsiteY14" fmla="*/ 1298 h 1334798"/>
                            <a:gd name="connsiteX0" fmla="*/ 5004 w 1808736"/>
                            <a:gd name="connsiteY0" fmla="*/ 1298 h 1334798"/>
                            <a:gd name="connsiteX1" fmla="*/ 727440 w 1808736"/>
                            <a:gd name="connsiteY1" fmla="*/ 0 h 1334798"/>
                            <a:gd name="connsiteX2" fmla="*/ 1043571 w 1808736"/>
                            <a:gd name="connsiteY2" fmla="*/ 0 h 1334798"/>
                            <a:gd name="connsiteX3" fmla="*/ 1050370 w 1808736"/>
                            <a:gd name="connsiteY3" fmla="*/ 135970 h 1334798"/>
                            <a:gd name="connsiteX4" fmla="*/ 1717970 w 1808736"/>
                            <a:gd name="connsiteY4" fmla="*/ 365019 h 1334798"/>
                            <a:gd name="connsiteX5" fmla="*/ 1288318 w 1808736"/>
                            <a:gd name="connsiteY5" fmla="*/ 431705 h 1334798"/>
                            <a:gd name="connsiteX6" fmla="*/ 618663 w 1808736"/>
                            <a:gd name="connsiteY6" fmla="*/ 390914 h 1334798"/>
                            <a:gd name="connsiteX7" fmla="*/ 1482075 w 1808736"/>
                            <a:gd name="connsiteY7" fmla="*/ 608466 h 1334798"/>
                            <a:gd name="connsiteX8" fmla="*/ 1805005 w 1808736"/>
                            <a:gd name="connsiteY8" fmla="*/ 914399 h 1334798"/>
                            <a:gd name="connsiteX9" fmla="*/ 1065312 w 1808736"/>
                            <a:gd name="connsiteY9" fmla="*/ 1168234 h 1334798"/>
                            <a:gd name="connsiteX10" fmla="*/ 1067366 w 1808736"/>
                            <a:gd name="connsiteY10" fmla="*/ 1332508 h 1334798"/>
                            <a:gd name="connsiteX11" fmla="*/ 741037 w 1808736"/>
                            <a:gd name="connsiteY11" fmla="*/ 1332508 h 1334798"/>
                            <a:gd name="connsiteX12" fmla="*/ 5004 w 1808736"/>
                            <a:gd name="connsiteY12" fmla="*/ 1334798 h 1334798"/>
                            <a:gd name="connsiteX13" fmla="*/ 0 w 1808736"/>
                            <a:gd name="connsiteY13" fmla="*/ 900803 h 1334798"/>
                            <a:gd name="connsiteX14" fmla="*/ 5004 w 1808736"/>
                            <a:gd name="connsiteY14" fmla="*/ 1298 h 1334798"/>
                            <a:gd name="connsiteX0" fmla="*/ 5004 w 1808397"/>
                            <a:gd name="connsiteY0" fmla="*/ 1298 h 1334798"/>
                            <a:gd name="connsiteX1" fmla="*/ 727440 w 1808397"/>
                            <a:gd name="connsiteY1" fmla="*/ 0 h 1334798"/>
                            <a:gd name="connsiteX2" fmla="*/ 1043571 w 1808397"/>
                            <a:gd name="connsiteY2" fmla="*/ 0 h 1334798"/>
                            <a:gd name="connsiteX3" fmla="*/ 1050370 w 1808397"/>
                            <a:gd name="connsiteY3" fmla="*/ 135970 h 1334798"/>
                            <a:gd name="connsiteX4" fmla="*/ 1717970 w 1808397"/>
                            <a:gd name="connsiteY4" fmla="*/ 365019 h 1334798"/>
                            <a:gd name="connsiteX5" fmla="*/ 1288318 w 1808397"/>
                            <a:gd name="connsiteY5" fmla="*/ 431705 h 1334798"/>
                            <a:gd name="connsiteX6" fmla="*/ 618663 w 1808397"/>
                            <a:gd name="connsiteY6" fmla="*/ 390914 h 1334798"/>
                            <a:gd name="connsiteX7" fmla="*/ 1482075 w 1808397"/>
                            <a:gd name="connsiteY7" fmla="*/ 608466 h 1334798"/>
                            <a:gd name="connsiteX8" fmla="*/ 1805005 w 1808397"/>
                            <a:gd name="connsiteY8" fmla="*/ 914399 h 1334798"/>
                            <a:gd name="connsiteX9" fmla="*/ 1065312 w 1808397"/>
                            <a:gd name="connsiteY9" fmla="*/ 1168234 h 1334798"/>
                            <a:gd name="connsiteX10" fmla="*/ 1067366 w 1808397"/>
                            <a:gd name="connsiteY10" fmla="*/ 1332508 h 1334798"/>
                            <a:gd name="connsiteX11" fmla="*/ 741037 w 1808397"/>
                            <a:gd name="connsiteY11" fmla="*/ 1332508 h 1334798"/>
                            <a:gd name="connsiteX12" fmla="*/ 5004 w 1808397"/>
                            <a:gd name="connsiteY12" fmla="*/ 1334798 h 1334798"/>
                            <a:gd name="connsiteX13" fmla="*/ 0 w 1808397"/>
                            <a:gd name="connsiteY13" fmla="*/ 900803 h 1334798"/>
                            <a:gd name="connsiteX14" fmla="*/ 5004 w 180839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591471 w 1801767"/>
                            <a:gd name="connsiteY1" fmla="*/ 0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5004 w 1801767"/>
                            <a:gd name="connsiteY15" fmla="*/ 1298 h 1334798"/>
                            <a:gd name="connsiteX0" fmla="*/ 5004 w 1801767"/>
                            <a:gd name="connsiteY0" fmla="*/ 1298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5004 w 1801767"/>
                            <a:gd name="connsiteY15" fmla="*/ 1298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79788 w 1801767"/>
                            <a:gd name="connsiteY15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79788 w 1801767"/>
                            <a:gd name="connsiteY15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79788 w 1801767"/>
                            <a:gd name="connsiteY15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27195 w 1801767"/>
                            <a:gd name="connsiteY15" fmla="*/ 724041 h 1334798"/>
                            <a:gd name="connsiteX16" fmla="*/ 79788 w 1801767"/>
                            <a:gd name="connsiteY16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79788 w 1801767"/>
                            <a:gd name="connsiteY16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394314 w 1801767"/>
                            <a:gd name="connsiteY16" fmla="*/ 754635 h 1334798"/>
                            <a:gd name="connsiteX17" fmla="*/ 79788 w 1801767"/>
                            <a:gd name="connsiteY17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79788 w 1801767"/>
                            <a:gd name="connsiteY17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598270 w 1801767"/>
                            <a:gd name="connsiteY17" fmla="*/ 635661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22696 w 1801767"/>
                            <a:gd name="connsiteY12" fmla="*/ 132988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59506 w 1801767"/>
                            <a:gd name="connsiteY11" fmla="*/ 1332508 h 1332508"/>
                            <a:gd name="connsiteX12" fmla="*/ 722696 w 1801767"/>
                            <a:gd name="connsiteY12" fmla="*/ 132988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3571 w 1801767"/>
                            <a:gd name="connsiteY3" fmla="*/ 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269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3571 w 1801767"/>
                            <a:gd name="connsiteY3" fmla="*/ 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51432 w 1801767"/>
                            <a:gd name="connsiteY3" fmla="*/ 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1928 w 1801767"/>
                            <a:gd name="connsiteY0" fmla="*/ 389806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1928 w 1801767"/>
                            <a:gd name="connsiteY18" fmla="*/ 389806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3512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7871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3512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7871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3512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10800"/>
                            <a:gd name="connsiteY0" fmla="*/ 405527 h 1335128"/>
                            <a:gd name="connsiteX1" fmla="*/ 735301 w 1810800"/>
                            <a:gd name="connsiteY1" fmla="*/ 132571 h 1335128"/>
                            <a:gd name="connsiteX2" fmla="*/ 735300 w 1810800"/>
                            <a:gd name="connsiteY2" fmla="*/ 0 h 1335128"/>
                            <a:gd name="connsiteX3" fmla="*/ 1056672 w 1810800"/>
                            <a:gd name="connsiteY3" fmla="*/ 2620 h 1335128"/>
                            <a:gd name="connsiteX4" fmla="*/ 1058230 w 1810800"/>
                            <a:gd name="connsiteY4" fmla="*/ 135970 h 1335128"/>
                            <a:gd name="connsiteX5" fmla="*/ 1725830 w 1810800"/>
                            <a:gd name="connsiteY5" fmla="*/ 365019 h 1335128"/>
                            <a:gd name="connsiteX6" fmla="*/ 1296178 w 1810800"/>
                            <a:gd name="connsiteY6" fmla="*/ 431705 h 1335128"/>
                            <a:gd name="connsiteX7" fmla="*/ 640120 w 1810800"/>
                            <a:gd name="connsiteY7" fmla="*/ 390914 h 1335128"/>
                            <a:gd name="connsiteX8" fmla="*/ 1489935 w 1810800"/>
                            <a:gd name="connsiteY8" fmla="*/ 608466 h 1335128"/>
                            <a:gd name="connsiteX9" fmla="*/ 1806067 w 1810800"/>
                            <a:gd name="connsiteY9" fmla="*/ 890605 h 1335128"/>
                            <a:gd name="connsiteX10" fmla="*/ 1073172 w 1810800"/>
                            <a:gd name="connsiteY10" fmla="*/ 1178714 h 1335128"/>
                            <a:gd name="connsiteX11" fmla="*/ 1072606 w 1810800"/>
                            <a:gd name="connsiteY11" fmla="*/ 1335128 h 1335128"/>
                            <a:gd name="connsiteX12" fmla="*/ 733176 w 1810800"/>
                            <a:gd name="connsiteY12" fmla="*/ 1335128 h 1335128"/>
                            <a:gd name="connsiteX13" fmla="*/ 733506 w 1810800"/>
                            <a:gd name="connsiteY13" fmla="*/ 1181831 h 1335128"/>
                            <a:gd name="connsiteX14" fmla="*/ 0 w 1810800"/>
                            <a:gd name="connsiteY14" fmla="*/ 872265 h 1335128"/>
                            <a:gd name="connsiteX15" fmla="*/ 476958 w 1810800"/>
                            <a:gd name="connsiteY15" fmla="*/ 832818 h 1335128"/>
                            <a:gd name="connsiteX16" fmla="*/ 1245190 w 1810800"/>
                            <a:gd name="connsiteY16" fmla="*/ 894004 h 1335128"/>
                            <a:gd name="connsiteX17" fmla="*/ 402174 w 1810800"/>
                            <a:gd name="connsiteY17" fmla="*/ 683250 h 1335128"/>
                            <a:gd name="connsiteX18" fmla="*/ 74548 w 1810800"/>
                            <a:gd name="connsiteY18" fmla="*/ 405527 h 13351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</a:cxnLst>
                          <a:rect l="l" t="t" r="r" b="b"/>
                          <a:pathLst>
                            <a:path w="1810800" h="1335128">
                              <a:moveTo>
                                <a:pt x="74548" y="405527"/>
                              </a:moveTo>
                              <a:cubicBezTo>
                                <a:pt x="128972" y="171183"/>
                                <a:pt x="454831" y="142068"/>
                                <a:pt x="735301" y="132571"/>
                              </a:cubicBezTo>
                              <a:cubicBezTo>
                                <a:pt x="735301" y="88381"/>
                                <a:pt x="735300" y="44190"/>
                                <a:pt x="735300" y="0"/>
                              </a:cubicBezTo>
                              <a:lnTo>
                                <a:pt x="1056672" y="2620"/>
                              </a:lnTo>
                              <a:cubicBezTo>
                                <a:pt x="1057191" y="47070"/>
                                <a:pt x="1057711" y="91520"/>
                                <a:pt x="1058230" y="135970"/>
                              </a:cubicBezTo>
                              <a:cubicBezTo>
                                <a:pt x="1362345" y="119406"/>
                                <a:pt x="1608751" y="222246"/>
                                <a:pt x="1725830" y="365019"/>
                              </a:cubicBezTo>
                              <a:cubicBezTo>
                                <a:pt x="1678241" y="378616"/>
                                <a:pt x="1504890" y="410959"/>
                                <a:pt x="1296178" y="431705"/>
                              </a:cubicBezTo>
                              <a:cubicBezTo>
                                <a:pt x="1067071" y="238297"/>
                                <a:pt x="646919" y="283271"/>
                                <a:pt x="640120" y="390914"/>
                              </a:cubicBezTo>
                              <a:cubicBezTo>
                                <a:pt x="655192" y="542532"/>
                                <a:pt x="1295611" y="534816"/>
                                <a:pt x="1489935" y="608466"/>
                              </a:cubicBezTo>
                              <a:cubicBezTo>
                                <a:pt x="1727093" y="680767"/>
                                <a:pt x="1835533" y="771133"/>
                                <a:pt x="1806067" y="890605"/>
                              </a:cubicBezTo>
                              <a:cubicBezTo>
                                <a:pt x="1739664" y="1057932"/>
                                <a:pt x="1497627" y="1207978"/>
                                <a:pt x="1073172" y="1178714"/>
                              </a:cubicBezTo>
                              <a:cubicBezTo>
                                <a:pt x="1073857" y="1233472"/>
                                <a:pt x="1071921" y="1280370"/>
                                <a:pt x="1072606" y="1335128"/>
                              </a:cubicBezTo>
                              <a:lnTo>
                                <a:pt x="733176" y="1335128"/>
                              </a:lnTo>
                              <a:cubicBezTo>
                                <a:pt x="734159" y="1285776"/>
                                <a:pt x="732523" y="1231183"/>
                                <a:pt x="733506" y="1181831"/>
                              </a:cubicBezTo>
                              <a:cubicBezTo>
                                <a:pt x="433836" y="1203729"/>
                                <a:pt x="24329" y="1046811"/>
                                <a:pt x="0" y="872265"/>
                              </a:cubicBezTo>
                              <a:lnTo>
                                <a:pt x="476958" y="832818"/>
                              </a:lnTo>
                              <a:cubicBezTo>
                                <a:pt x="593870" y="1035283"/>
                                <a:pt x="1190731" y="1040106"/>
                                <a:pt x="1245190" y="894004"/>
                              </a:cubicBezTo>
                              <a:cubicBezTo>
                                <a:pt x="1283715" y="776164"/>
                                <a:pt x="683179" y="753501"/>
                                <a:pt x="402174" y="683250"/>
                              </a:cubicBezTo>
                              <a:cubicBezTo>
                                <a:pt x="287134" y="658755"/>
                                <a:pt x="55244" y="575478"/>
                                <a:pt x="74548" y="40552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bg2"/>
                        </a:solidFill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03" name="Freeform 57">
                          <a:extLst>
                            <a:ext uri="{FF2B5EF4-FFF2-40B4-BE49-F238E27FC236}">
                              <a16:creationId xmlns:a16="http://schemas.microsoft.com/office/drawing/2014/main" id="{D6474EA7-BE23-46C1-81BA-CFDC2D3D99E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50922" y="2331256"/>
                          <a:ext cx="542034" cy="556043"/>
                        </a:xfrm>
                        <a:custGeom>
                          <a:avLst/>
                          <a:gdLst>
                            <a:gd name="connsiteX0" fmla="*/ 525620 w 525620"/>
                            <a:gd name="connsiteY0" fmla="*/ 0 h 546518"/>
                            <a:gd name="connsiteX1" fmla="*/ 500134 w 525620"/>
                            <a:gd name="connsiteY1" fmla="*/ 307840 h 546518"/>
                            <a:gd name="connsiteX2" fmla="*/ 312380 w 525620"/>
                            <a:gd name="connsiteY2" fmla="*/ 446262 h 546518"/>
                            <a:gd name="connsiteX3" fmla="*/ 167446 w 525620"/>
                            <a:gd name="connsiteY3" fmla="*/ 500653 h 546518"/>
                            <a:gd name="connsiteX4" fmla="*/ 0 w 525620"/>
                            <a:gd name="connsiteY4" fmla="*/ 546518 h 546518"/>
                            <a:gd name="connsiteX5" fmla="*/ 31400 w 525620"/>
                            <a:gd name="connsiteY5" fmla="*/ 498200 h 546518"/>
                            <a:gd name="connsiteX6" fmla="*/ 52934 w 525620"/>
                            <a:gd name="connsiteY6" fmla="*/ 396164 h 546518"/>
                            <a:gd name="connsiteX7" fmla="*/ 31400 w 525620"/>
                            <a:gd name="connsiteY7" fmla="*/ 294128 h 546518"/>
                            <a:gd name="connsiteX8" fmla="*/ 14542 w 525620"/>
                            <a:gd name="connsiteY8" fmla="*/ 268187 h 546518"/>
                            <a:gd name="connsiteX9" fmla="*/ 108541 w 525620"/>
                            <a:gd name="connsiteY9" fmla="*/ 242506 h 546518"/>
                            <a:gd name="connsiteX10" fmla="*/ 525620 w 525620"/>
                            <a:gd name="connsiteY10" fmla="*/ 0 h 546518"/>
                            <a:gd name="connsiteX0" fmla="*/ 525620 w 525620"/>
                            <a:gd name="connsiteY0" fmla="*/ 0 h 546518"/>
                            <a:gd name="connsiteX1" fmla="*/ 500134 w 525620"/>
                            <a:gd name="connsiteY1" fmla="*/ 307840 h 546518"/>
                            <a:gd name="connsiteX2" fmla="*/ 312380 w 525620"/>
                            <a:gd name="connsiteY2" fmla="*/ 446262 h 546518"/>
                            <a:gd name="connsiteX3" fmla="*/ 0 w 525620"/>
                            <a:gd name="connsiteY3" fmla="*/ 546518 h 546518"/>
                            <a:gd name="connsiteX4" fmla="*/ 31400 w 525620"/>
                            <a:gd name="connsiteY4" fmla="*/ 498200 h 546518"/>
                            <a:gd name="connsiteX5" fmla="*/ 52934 w 525620"/>
                            <a:gd name="connsiteY5" fmla="*/ 396164 h 546518"/>
                            <a:gd name="connsiteX6" fmla="*/ 31400 w 525620"/>
                            <a:gd name="connsiteY6" fmla="*/ 294128 h 546518"/>
                            <a:gd name="connsiteX7" fmla="*/ 14542 w 525620"/>
                            <a:gd name="connsiteY7" fmla="*/ 268187 h 546518"/>
                            <a:gd name="connsiteX8" fmla="*/ 108541 w 525620"/>
                            <a:gd name="connsiteY8" fmla="*/ 242506 h 546518"/>
                            <a:gd name="connsiteX9" fmla="*/ 525620 w 525620"/>
                            <a:gd name="connsiteY9" fmla="*/ 0 h 546518"/>
                            <a:gd name="connsiteX0" fmla="*/ 525620 w 525620"/>
                            <a:gd name="connsiteY0" fmla="*/ 0 h 546518"/>
                            <a:gd name="connsiteX1" fmla="*/ 500134 w 525620"/>
                            <a:gd name="connsiteY1" fmla="*/ 307840 h 546518"/>
                            <a:gd name="connsiteX2" fmla="*/ 0 w 525620"/>
                            <a:gd name="connsiteY2" fmla="*/ 546518 h 546518"/>
                            <a:gd name="connsiteX3" fmla="*/ 31400 w 525620"/>
                            <a:gd name="connsiteY3" fmla="*/ 498200 h 546518"/>
                            <a:gd name="connsiteX4" fmla="*/ 52934 w 525620"/>
                            <a:gd name="connsiteY4" fmla="*/ 396164 h 546518"/>
                            <a:gd name="connsiteX5" fmla="*/ 31400 w 525620"/>
                            <a:gd name="connsiteY5" fmla="*/ 294128 h 546518"/>
                            <a:gd name="connsiteX6" fmla="*/ 14542 w 525620"/>
                            <a:gd name="connsiteY6" fmla="*/ 268187 h 546518"/>
                            <a:gd name="connsiteX7" fmla="*/ 108541 w 525620"/>
                            <a:gd name="connsiteY7" fmla="*/ 242506 h 546518"/>
                            <a:gd name="connsiteX8" fmla="*/ 525620 w 525620"/>
                            <a:gd name="connsiteY8" fmla="*/ 0 h 546518"/>
                            <a:gd name="connsiteX0" fmla="*/ 523239 w 523239"/>
                            <a:gd name="connsiteY0" fmla="*/ 0 h 556043"/>
                            <a:gd name="connsiteX1" fmla="*/ 497753 w 523239"/>
                            <a:gd name="connsiteY1" fmla="*/ 307840 h 556043"/>
                            <a:gd name="connsiteX2" fmla="*/ 0 w 523239"/>
                            <a:gd name="connsiteY2" fmla="*/ 556043 h 556043"/>
                            <a:gd name="connsiteX3" fmla="*/ 29019 w 523239"/>
                            <a:gd name="connsiteY3" fmla="*/ 498200 h 556043"/>
                            <a:gd name="connsiteX4" fmla="*/ 50553 w 523239"/>
                            <a:gd name="connsiteY4" fmla="*/ 396164 h 556043"/>
                            <a:gd name="connsiteX5" fmla="*/ 29019 w 523239"/>
                            <a:gd name="connsiteY5" fmla="*/ 294128 h 556043"/>
                            <a:gd name="connsiteX6" fmla="*/ 12161 w 523239"/>
                            <a:gd name="connsiteY6" fmla="*/ 268187 h 556043"/>
                            <a:gd name="connsiteX7" fmla="*/ 106160 w 523239"/>
                            <a:gd name="connsiteY7" fmla="*/ 242506 h 556043"/>
                            <a:gd name="connsiteX8" fmla="*/ 523239 w 523239"/>
                            <a:gd name="connsiteY8" fmla="*/ 0 h 556043"/>
                            <a:gd name="connsiteX0" fmla="*/ 523239 w 523239"/>
                            <a:gd name="connsiteY0" fmla="*/ 0 h 556043"/>
                            <a:gd name="connsiteX1" fmla="*/ 497753 w 523239"/>
                            <a:gd name="connsiteY1" fmla="*/ 307840 h 556043"/>
                            <a:gd name="connsiteX2" fmla="*/ 0 w 523239"/>
                            <a:gd name="connsiteY2" fmla="*/ 556043 h 556043"/>
                            <a:gd name="connsiteX3" fmla="*/ 29019 w 523239"/>
                            <a:gd name="connsiteY3" fmla="*/ 498200 h 556043"/>
                            <a:gd name="connsiteX4" fmla="*/ 50553 w 523239"/>
                            <a:gd name="connsiteY4" fmla="*/ 396164 h 556043"/>
                            <a:gd name="connsiteX5" fmla="*/ 29019 w 523239"/>
                            <a:gd name="connsiteY5" fmla="*/ 294128 h 556043"/>
                            <a:gd name="connsiteX6" fmla="*/ 12161 w 523239"/>
                            <a:gd name="connsiteY6" fmla="*/ 268187 h 556043"/>
                            <a:gd name="connsiteX7" fmla="*/ 106160 w 523239"/>
                            <a:gd name="connsiteY7" fmla="*/ 242506 h 556043"/>
                            <a:gd name="connsiteX8" fmla="*/ 523239 w 523239"/>
                            <a:gd name="connsiteY8" fmla="*/ 0 h 556043"/>
                            <a:gd name="connsiteX0" fmla="*/ 523239 w 523239"/>
                            <a:gd name="connsiteY0" fmla="*/ 0 h 556043"/>
                            <a:gd name="connsiteX1" fmla="*/ 497753 w 523239"/>
                            <a:gd name="connsiteY1" fmla="*/ 307840 h 556043"/>
                            <a:gd name="connsiteX2" fmla="*/ 0 w 523239"/>
                            <a:gd name="connsiteY2" fmla="*/ 556043 h 556043"/>
                            <a:gd name="connsiteX3" fmla="*/ 29019 w 523239"/>
                            <a:gd name="connsiteY3" fmla="*/ 498200 h 556043"/>
                            <a:gd name="connsiteX4" fmla="*/ 50553 w 523239"/>
                            <a:gd name="connsiteY4" fmla="*/ 396164 h 556043"/>
                            <a:gd name="connsiteX5" fmla="*/ 29019 w 523239"/>
                            <a:gd name="connsiteY5" fmla="*/ 294128 h 556043"/>
                            <a:gd name="connsiteX6" fmla="*/ 12161 w 523239"/>
                            <a:gd name="connsiteY6" fmla="*/ 268187 h 556043"/>
                            <a:gd name="connsiteX7" fmla="*/ 106160 w 523239"/>
                            <a:gd name="connsiteY7" fmla="*/ 242506 h 556043"/>
                            <a:gd name="connsiteX8" fmla="*/ 523239 w 523239"/>
                            <a:gd name="connsiteY8" fmla="*/ 0 h 556043"/>
                            <a:gd name="connsiteX0" fmla="*/ 523239 w 523239"/>
                            <a:gd name="connsiteY0" fmla="*/ 0 h 556043"/>
                            <a:gd name="connsiteX1" fmla="*/ 497753 w 523239"/>
                            <a:gd name="connsiteY1" fmla="*/ 307840 h 556043"/>
                            <a:gd name="connsiteX2" fmla="*/ 0 w 523239"/>
                            <a:gd name="connsiteY2" fmla="*/ 556043 h 556043"/>
                            <a:gd name="connsiteX3" fmla="*/ 50553 w 523239"/>
                            <a:gd name="connsiteY3" fmla="*/ 396164 h 556043"/>
                            <a:gd name="connsiteX4" fmla="*/ 29019 w 523239"/>
                            <a:gd name="connsiteY4" fmla="*/ 294128 h 556043"/>
                            <a:gd name="connsiteX5" fmla="*/ 12161 w 523239"/>
                            <a:gd name="connsiteY5" fmla="*/ 268187 h 556043"/>
                            <a:gd name="connsiteX6" fmla="*/ 106160 w 523239"/>
                            <a:gd name="connsiteY6" fmla="*/ 242506 h 556043"/>
                            <a:gd name="connsiteX7" fmla="*/ 523239 w 523239"/>
                            <a:gd name="connsiteY7" fmla="*/ 0 h 556043"/>
                            <a:gd name="connsiteX0" fmla="*/ 523239 w 523239"/>
                            <a:gd name="connsiteY0" fmla="*/ 0 h 556043"/>
                            <a:gd name="connsiteX1" fmla="*/ 497753 w 523239"/>
                            <a:gd name="connsiteY1" fmla="*/ 307840 h 556043"/>
                            <a:gd name="connsiteX2" fmla="*/ 0 w 523239"/>
                            <a:gd name="connsiteY2" fmla="*/ 556043 h 556043"/>
                            <a:gd name="connsiteX3" fmla="*/ 29019 w 523239"/>
                            <a:gd name="connsiteY3" fmla="*/ 294128 h 556043"/>
                            <a:gd name="connsiteX4" fmla="*/ 12161 w 523239"/>
                            <a:gd name="connsiteY4" fmla="*/ 268187 h 556043"/>
                            <a:gd name="connsiteX5" fmla="*/ 106160 w 523239"/>
                            <a:gd name="connsiteY5" fmla="*/ 242506 h 556043"/>
                            <a:gd name="connsiteX6" fmla="*/ 523239 w 523239"/>
                            <a:gd name="connsiteY6" fmla="*/ 0 h 556043"/>
                            <a:gd name="connsiteX0" fmla="*/ 523239 w 523239"/>
                            <a:gd name="connsiteY0" fmla="*/ 0 h 556043"/>
                            <a:gd name="connsiteX1" fmla="*/ 497753 w 523239"/>
                            <a:gd name="connsiteY1" fmla="*/ 307840 h 556043"/>
                            <a:gd name="connsiteX2" fmla="*/ 0 w 523239"/>
                            <a:gd name="connsiteY2" fmla="*/ 556043 h 556043"/>
                            <a:gd name="connsiteX3" fmla="*/ 12161 w 523239"/>
                            <a:gd name="connsiteY3" fmla="*/ 268187 h 556043"/>
                            <a:gd name="connsiteX4" fmla="*/ 106160 w 523239"/>
                            <a:gd name="connsiteY4" fmla="*/ 242506 h 556043"/>
                            <a:gd name="connsiteX5" fmla="*/ 523239 w 523239"/>
                            <a:gd name="connsiteY5" fmla="*/ 0 h 556043"/>
                            <a:gd name="connsiteX0" fmla="*/ 534890 w 534890"/>
                            <a:gd name="connsiteY0" fmla="*/ 0 h 556043"/>
                            <a:gd name="connsiteX1" fmla="*/ 509404 w 534890"/>
                            <a:gd name="connsiteY1" fmla="*/ 307840 h 556043"/>
                            <a:gd name="connsiteX2" fmla="*/ 11651 w 534890"/>
                            <a:gd name="connsiteY2" fmla="*/ 556043 h 556043"/>
                            <a:gd name="connsiteX3" fmla="*/ 0 w 534890"/>
                            <a:gd name="connsiteY3" fmla="*/ 270568 h 556043"/>
                            <a:gd name="connsiteX4" fmla="*/ 117811 w 534890"/>
                            <a:gd name="connsiteY4" fmla="*/ 242506 h 556043"/>
                            <a:gd name="connsiteX5" fmla="*/ 534890 w 534890"/>
                            <a:gd name="connsiteY5" fmla="*/ 0 h 556043"/>
                            <a:gd name="connsiteX0" fmla="*/ 534890 w 534890"/>
                            <a:gd name="connsiteY0" fmla="*/ 0 h 556043"/>
                            <a:gd name="connsiteX1" fmla="*/ 509404 w 534890"/>
                            <a:gd name="connsiteY1" fmla="*/ 307840 h 556043"/>
                            <a:gd name="connsiteX2" fmla="*/ 11651 w 534890"/>
                            <a:gd name="connsiteY2" fmla="*/ 556043 h 556043"/>
                            <a:gd name="connsiteX3" fmla="*/ 0 w 534890"/>
                            <a:gd name="connsiteY3" fmla="*/ 270568 h 556043"/>
                            <a:gd name="connsiteX4" fmla="*/ 117811 w 534890"/>
                            <a:gd name="connsiteY4" fmla="*/ 242506 h 556043"/>
                            <a:gd name="connsiteX5" fmla="*/ 534890 w 534890"/>
                            <a:gd name="connsiteY5" fmla="*/ 0 h 556043"/>
                            <a:gd name="connsiteX0" fmla="*/ 534890 w 534890"/>
                            <a:gd name="connsiteY0" fmla="*/ 0 h 556043"/>
                            <a:gd name="connsiteX1" fmla="*/ 509404 w 534890"/>
                            <a:gd name="connsiteY1" fmla="*/ 307840 h 556043"/>
                            <a:gd name="connsiteX2" fmla="*/ 11651 w 534890"/>
                            <a:gd name="connsiteY2" fmla="*/ 556043 h 556043"/>
                            <a:gd name="connsiteX3" fmla="*/ 0 w 534890"/>
                            <a:gd name="connsiteY3" fmla="*/ 270568 h 556043"/>
                            <a:gd name="connsiteX4" fmla="*/ 117811 w 534890"/>
                            <a:gd name="connsiteY4" fmla="*/ 242506 h 556043"/>
                            <a:gd name="connsiteX5" fmla="*/ 534890 w 534890"/>
                            <a:gd name="connsiteY5" fmla="*/ 0 h 556043"/>
                            <a:gd name="connsiteX0" fmla="*/ 534890 w 534890"/>
                            <a:gd name="connsiteY0" fmla="*/ 0 h 556043"/>
                            <a:gd name="connsiteX1" fmla="*/ 509404 w 534890"/>
                            <a:gd name="connsiteY1" fmla="*/ 307840 h 556043"/>
                            <a:gd name="connsiteX2" fmla="*/ 11651 w 534890"/>
                            <a:gd name="connsiteY2" fmla="*/ 556043 h 556043"/>
                            <a:gd name="connsiteX3" fmla="*/ 0 w 534890"/>
                            <a:gd name="connsiteY3" fmla="*/ 270568 h 556043"/>
                            <a:gd name="connsiteX4" fmla="*/ 117811 w 534890"/>
                            <a:gd name="connsiteY4" fmla="*/ 242506 h 556043"/>
                            <a:gd name="connsiteX5" fmla="*/ 534890 w 534890"/>
                            <a:gd name="connsiteY5" fmla="*/ 0 h 556043"/>
                            <a:gd name="connsiteX0" fmla="*/ 534890 w 534890"/>
                            <a:gd name="connsiteY0" fmla="*/ 0 h 556043"/>
                            <a:gd name="connsiteX1" fmla="*/ 509404 w 534890"/>
                            <a:gd name="connsiteY1" fmla="*/ 307840 h 556043"/>
                            <a:gd name="connsiteX2" fmla="*/ 11651 w 534890"/>
                            <a:gd name="connsiteY2" fmla="*/ 556043 h 556043"/>
                            <a:gd name="connsiteX3" fmla="*/ 0 w 534890"/>
                            <a:gd name="connsiteY3" fmla="*/ 270568 h 556043"/>
                            <a:gd name="connsiteX4" fmla="*/ 534890 w 534890"/>
                            <a:gd name="connsiteY4" fmla="*/ 0 h 556043"/>
                            <a:gd name="connsiteX0" fmla="*/ 534890 w 534890"/>
                            <a:gd name="connsiteY0" fmla="*/ 0 h 556043"/>
                            <a:gd name="connsiteX1" fmla="*/ 509404 w 534890"/>
                            <a:gd name="connsiteY1" fmla="*/ 307840 h 556043"/>
                            <a:gd name="connsiteX2" fmla="*/ 11651 w 534890"/>
                            <a:gd name="connsiteY2" fmla="*/ 556043 h 556043"/>
                            <a:gd name="connsiteX3" fmla="*/ 0 w 534890"/>
                            <a:gd name="connsiteY3" fmla="*/ 270568 h 556043"/>
                            <a:gd name="connsiteX4" fmla="*/ 534890 w 534890"/>
                            <a:gd name="connsiteY4" fmla="*/ 0 h 556043"/>
                            <a:gd name="connsiteX0" fmla="*/ 534890 w 534890"/>
                            <a:gd name="connsiteY0" fmla="*/ 0 h 556043"/>
                            <a:gd name="connsiteX1" fmla="*/ 509404 w 534890"/>
                            <a:gd name="connsiteY1" fmla="*/ 307840 h 556043"/>
                            <a:gd name="connsiteX2" fmla="*/ 11651 w 534890"/>
                            <a:gd name="connsiteY2" fmla="*/ 556043 h 556043"/>
                            <a:gd name="connsiteX3" fmla="*/ 0 w 534890"/>
                            <a:gd name="connsiteY3" fmla="*/ 270568 h 556043"/>
                            <a:gd name="connsiteX4" fmla="*/ 534890 w 534890"/>
                            <a:gd name="connsiteY4" fmla="*/ 0 h 556043"/>
                            <a:gd name="connsiteX0" fmla="*/ 542034 w 542034"/>
                            <a:gd name="connsiteY0" fmla="*/ 0 h 556043"/>
                            <a:gd name="connsiteX1" fmla="*/ 516548 w 542034"/>
                            <a:gd name="connsiteY1" fmla="*/ 307840 h 556043"/>
                            <a:gd name="connsiteX2" fmla="*/ 18795 w 542034"/>
                            <a:gd name="connsiteY2" fmla="*/ 556043 h 556043"/>
                            <a:gd name="connsiteX3" fmla="*/ 0 w 542034"/>
                            <a:gd name="connsiteY3" fmla="*/ 256281 h 556043"/>
                            <a:gd name="connsiteX4" fmla="*/ 542034 w 542034"/>
                            <a:gd name="connsiteY4" fmla="*/ 0 h 556043"/>
                            <a:gd name="connsiteX0" fmla="*/ 542034 w 542034"/>
                            <a:gd name="connsiteY0" fmla="*/ 0 h 556043"/>
                            <a:gd name="connsiteX1" fmla="*/ 516548 w 542034"/>
                            <a:gd name="connsiteY1" fmla="*/ 307840 h 556043"/>
                            <a:gd name="connsiteX2" fmla="*/ 18795 w 542034"/>
                            <a:gd name="connsiteY2" fmla="*/ 556043 h 556043"/>
                            <a:gd name="connsiteX3" fmla="*/ 0 w 542034"/>
                            <a:gd name="connsiteY3" fmla="*/ 256281 h 556043"/>
                            <a:gd name="connsiteX4" fmla="*/ 542034 w 542034"/>
                            <a:gd name="connsiteY4" fmla="*/ 0 h 55604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42034" h="556043">
                              <a:moveTo>
                                <a:pt x="542034" y="0"/>
                              </a:moveTo>
                              <a:cubicBezTo>
                                <a:pt x="486408" y="121466"/>
                                <a:pt x="487337" y="219371"/>
                                <a:pt x="516548" y="307840"/>
                              </a:cubicBezTo>
                              <a:cubicBezTo>
                                <a:pt x="433707" y="429882"/>
                                <a:pt x="106442" y="538604"/>
                                <a:pt x="18795" y="556043"/>
                              </a:cubicBezTo>
                              <a:cubicBezTo>
                                <a:pt x="48248" y="491841"/>
                                <a:pt x="53890" y="372870"/>
                                <a:pt x="0" y="256281"/>
                              </a:cubicBezTo>
                              <a:cubicBezTo>
                                <a:pt x="228303" y="204192"/>
                                <a:pt x="385168" y="128289"/>
                                <a:pt x="542034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04" name="Freeform 58">
                          <a:extLst>
                            <a:ext uri="{FF2B5EF4-FFF2-40B4-BE49-F238E27FC236}">
                              <a16:creationId xmlns:a16="http://schemas.microsoft.com/office/drawing/2014/main" id="{181281D8-8A82-450B-8F96-99D0A88CD41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59066" y="2684195"/>
                          <a:ext cx="524462" cy="538360"/>
                        </a:xfrm>
                        <a:custGeom>
                          <a:avLst/>
                          <a:gdLst>
                            <a:gd name="connsiteX0" fmla="*/ 2013208 w 2013208"/>
                            <a:gd name="connsiteY0" fmla="*/ 77802 h 647390"/>
                            <a:gd name="connsiteX1" fmla="*/ 1987819 w 2013208"/>
                            <a:gd name="connsiteY1" fmla="*/ 368959 h 647390"/>
                            <a:gd name="connsiteX2" fmla="*/ 1809397 w 2013208"/>
                            <a:gd name="connsiteY2" fmla="*/ 500497 h 647390"/>
                            <a:gd name="connsiteX3" fmla="*/ 1652532 w 2013208"/>
                            <a:gd name="connsiteY3" fmla="*/ 564830 h 647390"/>
                            <a:gd name="connsiteX4" fmla="*/ 1488746 w 2013208"/>
                            <a:gd name="connsiteY4" fmla="*/ 609018 h 647390"/>
                            <a:gd name="connsiteX5" fmla="*/ 1528417 w 2013208"/>
                            <a:gd name="connsiteY5" fmla="*/ 545493 h 647390"/>
                            <a:gd name="connsiteX6" fmla="*/ 1549951 w 2013208"/>
                            <a:gd name="connsiteY6" fmla="*/ 439315 h 647390"/>
                            <a:gd name="connsiteX7" fmla="*/ 1528417 w 2013208"/>
                            <a:gd name="connsiteY7" fmla="*/ 333137 h 647390"/>
                            <a:gd name="connsiteX8" fmla="*/ 1521774 w 2013208"/>
                            <a:gd name="connsiteY8" fmla="*/ 320294 h 647390"/>
                            <a:gd name="connsiteX9" fmla="*/ 1613208 w 2013208"/>
                            <a:gd name="connsiteY9" fmla="*/ 293659 h 647390"/>
                            <a:gd name="connsiteX10" fmla="*/ 2013208 w 2013208"/>
                            <a:gd name="connsiteY10" fmla="*/ 77802 h 647390"/>
                            <a:gd name="connsiteX11" fmla="*/ 32801 w 2013208"/>
                            <a:gd name="connsiteY11" fmla="*/ 0 h 647390"/>
                            <a:gd name="connsiteX12" fmla="*/ 39423 w 2013208"/>
                            <a:gd name="connsiteY12" fmla="*/ 12801 h 647390"/>
                            <a:gd name="connsiteX13" fmla="*/ 1051687 w 2013208"/>
                            <a:gd name="connsiteY13" fmla="*/ 382981 h 647390"/>
                            <a:gd name="connsiteX14" fmla="*/ 1478813 w 2013208"/>
                            <a:gd name="connsiteY14" fmla="*/ 332809 h 647390"/>
                            <a:gd name="connsiteX15" fmla="*/ 1489628 w 2013208"/>
                            <a:gd name="connsiteY15" fmla="*/ 329659 h 647390"/>
                            <a:gd name="connsiteX16" fmla="*/ 1431550 w 2013208"/>
                            <a:gd name="connsiteY16" fmla="*/ 401636 h 647390"/>
                            <a:gd name="connsiteX17" fmla="*/ 975716 w 2013208"/>
                            <a:gd name="connsiteY17" fmla="*/ 633756 h 647390"/>
                            <a:gd name="connsiteX18" fmla="*/ 911908 w 2013208"/>
                            <a:gd name="connsiteY18" fmla="*/ 647390 h 647390"/>
                            <a:gd name="connsiteX19" fmla="*/ 846308 w 2013208"/>
                            <a:gd name="connsiteY19" fmla="*/ 644102 h 647390"/>
                            <a:gd name="connsiteX20" fmla="*/ 0 w 2013208"/>
                            <a:gd name="connsiteY20" fmla="*/ 127960 h 647390"/>
                            <a:gd name="connsiteX21" fmla="*/ 21537 w 2013208"/>
                            <a:gd name="connsiteY21" fmla="*/ 21780 h 647390"/>
                            <a:gd name="connsiteX0" fmla="*/ 2013208 w 2013208"/>
                            <a:gd name="connsiteY0" fmla="*/ 77802 h 647390"/>
                            <a:gd name="connsiteX1" fmla="*/ 1987819 w 2013208"/>
                            <a:gd name="connsiteY1" fmla="*/ 368959 h 647390"/>
                            <a:gd name="connsiteX2" fmla="*/ 1809397 w 2013208"/>
                            <a:gd name="connsiteY2" fmla="*/ 500497 h 647390"/>
                            <a:gd name="connsiteX3" fmla="*/ 1652532 w 2013208"/>
                            <a:gd name="connsiteY3" fmla="*/ 564830 h 647390"/>
                            <a:gd name="connsiteX4" fmla="*/ 1488746 w 2013208"/>
                            <a:gd name="connsiteY4" fmla="*/ 609018 h 647390"/>
                            <a:gd name="connsiteX5" fmla="*/ 1528417 w 2013208"/>
                            <a:gd name="connsiteY5" fmla="*/ 545493 h 647390"/>
                            <a:gd name="connsiteX6" fmla="*/ 1549951 w 2013208"/>
                            <a:gd name="connsiteY6" fmla="*/ 439315 h 647390"/>
                            <a:gd name="connsiteX7" fmla="*/ 1528417 w 2013208"/>
                            <a:gd name="connsiteY7" fmla="*/ 333137 h 647390"/>
                            <a:gd name="connsiteX8" fmla="*/ 1521774 w 2013208"/>
                            <a:gd name="connsiteY8" fmla="*/ 320294 h 647390"/>
                            <a:gd name="connsiteX9" fmla="*/ 1613208 w 2013208"/>
                            <a:gd name="connsiteY9" fmla="*/ 293659 h 647390"/>
                            <a:gd name="connsiteX10" fmla="*/ 2013208 w 2013208"/>
                            <a:gd name="connsiteY10" fmla="*/ 77802 h 647390"/>
                            <a:gd name="connsiteX11" fmla="*/ 32801 w 2013208"/>
                            <a:gd name="connsiteY11" fmla="*/ 0 h 647390"/>
                            <a:gd name="connsiteX12" fmla="*/ 39423 w 2013208"/>
                            <a:gd name="connsiteY12" fmla="*/ 12801 h 647390"/>
                            <a:gd name="connsiteX13" fmla="*/ 1051687 w 2013208"/>
                            <a:gd name="connsiteY13" fmla="*/ 382981 h 647390"/>
                            <a:gd name="connsiteX14" fmla="*/ 1478813 w 2013208"/>
                            <a:gd name="connsiteY14" fmla="*/ 332809 h 647390"/>
                            <a:gd name="connsiteX15" fmla="*/ 1431550 w 2013208"/>
                            <a:gd name="connsiteY15" fmla="*/ 401636 h 647390"/>
                            <a:gd name="connsiteX16" fmla="*/ 975716 w 2013208"/>
                            <a:gd name="connsiteY16" fmla="*/ 633756 h 647390"/>
                            <a:gd name="connsiteX17" fmla="*/ 911908 w 2013208"/>
                            <a:gd name="connsiteY17" fmla="*/ 647390 h 647390"/>
                            <a:gd name="connsiteX18" fmla="*/ 846308 w 2013208"/>
                            <a:gd name="connsiteY18" fmla="*/ 644102 h 647390"/>
                            <a:gd name="connsiteX19" fmla="*/ 0 w 2013208"/>
                            <a:gd name="connsiteY19" fmla="*/ 127960 h 647390"/>
                            <a:gd name="connsiteX20" fmla="*/ 21537 w 2013208"/>
                            <a:gd name="connsiteY20" fmla="*/ 21780 h 647390"/>
                            <a:gd name="connsiteX21" fmla="*/ 32801 w 2013208"/>
                            <a:gd name="connsiteY21" fmla="*/ 0 h 647390"/>
                            <a:gd name="connsiteX0" fmla="*/ 2013208 w 2013208"/>
                            <a:gd name="connsiteY0" fmla="*/ 77802 h 647390"/>
                            <a:gd name="connsiteX1" fmla="*/ 1987819 w 2013208"/>
                            <a:gd name="connsiteY1" fmla="*/ 368959 h 647390"/>
                            <a:gd name="connsiteX2" fmla="*/ 1809397 w 2013208"/>
                            <a:gd name="connsiteY2" fmla="*/ 500497 h 647390"/>
                            <a:gd name="connsiteX3" fmla="*/ 1652532 w 2013208"/>
                            <a:gd name="connsiteY3" fmla="*/ 564830 h 647390"/>
                            <a:gd name="connsiteX4" fmla="*/ 1488746 w 2013208"/>
                            <a:gd name="connsiteY4" fmla="*/ 609018 h 647390"/>
                            <a:gd name="connsiteX5" fmla="*/ 1528417 w 2013208"/>
                            <a:gd name="connsiteY5" fmla="*/ 545493 h 647390"/>
                            <a:gd name="connsiteX6" fmla="*/ 1549951 w 2013208"/>
                            <a:gd name="connsiteY6" fmla="*/ 439315 h 647390"/>
                            <a:gd name="connsiteX7" fmla="*/ 1528417 w 2013208"/>
                            <a:gd name="connsiteY7" fmla="*/ 333137 h 647390"/>
                            <a:gd name="connsiteX8" fmla="*/ 1521774 w 2013208"/>
                            <a:gd name="connsiteY8" fmla="*/ 320294 h 647390"/>
                            <a:gd name="connsiteX9" fmla="*/ 1613208 w 2013208"/>
                            <a:gd name="connsiteY9" fmla="*/ 293659 h 647390"/>
                            <a:gd name="connsiteX10" fmla="*/ 2013208 w 2013208"/>
                            <a:gd name="connsiteY10" fmla="*/ 77802 h 647390"/>
                            <a:gd name="connsiteX11" fmla="*/ 32801 w 2013208"/>
                            <a:gd name="connsiteY11" fmla="*/ 0 h 647390"/>
                            <a:gd name="connsiteX12" fmla="*/ 39423 w 2013208"/>
                            <a:gd name="connsiteY12" fmla="*/ 12801 h 647390"/>
                            <a:gd name="connsiteX13" fmla="*/ 1051687 w 2013208"/>
                            <a:gd name="connsiteY13" fmla="*/ 382981 h 647390"/>
                            <a:gd name="connsiteX14" fmla="*/ 1431550 w 2013208"/>
                            <a:gd name="connsiteY14" fmla="*/ 401636 h 647390"/>
                            <a:gd name="connsiteX15" fmla="*/ 975716 w 2013208"/>
                            <a:gd name="connsiteY15" fmla="*/ 633756 h 647390"/>
                            <a:gd name="connsiteX16" fmla="*/ 911908 w 2013208"/>
                            <a:gd name="connsiteY16" fmla="*/ 647390 h 647390"/>
                            <a:gd name="connsiteX17" fmla="*/ 846308 w 2013208"/>
                            <a:gd name="connsiteY17" fmla="*/ 644102 h 647390"/>
                            <a:gd name="connsiteX18" fmla="*/ 0 w 2013208"/>
                            <a:gd name="connsiteY18" fmla="*/ 127960 h 647390"/>
                            <a:gd name="connsiteX19" fmla="*/ 21537 w 2013208"/>
                            <a:gd name="connsiteY19" fmla="*/ 21780 h 647390"/>
                            <a:gd name="connsiteX20" fmla="*/ 32801 w 2013208"/>
                            <a:gd name="connsiteY20" fmla="*/ 0 h 647390"/>
                            <a:gd name="connsiteX0" fmla="*/ 2013208 w 2013208"/>
                            <a:gd name="connsiteY0" fmla="*/ 77802 h 647390"/>
                            <a:gd name="connsiteX1" fmla="*/ 1987819 w 2013208"/>
                            <a:gd name="connsiteY1" fmla="*/ 368959 h 647390"/>
                            <a:gd name="connsiteX2" fmla="*/ 1809397 w 2013208"/>
                            <a:gd name="connsiteY2" fmla="*/ 500497 h 647390"/>
                            <a:gd name="connsiteX3" fmla="*/ 1652532 w 2013208"/>
                            <a:gd name="connsiteY3" fmla="*/ 564830 h 647390"/>
                            <a:gd name="connsiteX4" fmla="*/ 1488746 w 2013208"/>
                            <a:gd name="connsiteY4" fmla="*/ 609018 h 647390"/>
                            <a:gd name="connsiteX5" fmla="*/ 1528417 w 2013208"/>
                            <a:gd name="connsiteY5" fmla="*/ 545493 h 647390"/>
                            <a:gd name="connsiteX6" fmla="*/ 1549951 w 2013208"/>
                            <a:gd name="connsiteY6" fmla="*/ 439315 h 647390"/>
                            <a:gd name="connsiteX7" fmla="*/ 1528417 w 2013208"/>
                            <a:gd name="connsiteY7" fmla="*/ 333137 h 647390"/>
                            <a:gd name="connsiteX8" fmla="*/ 1521774 w 2013208"/>
                            <a:gd name="connsiteY8" fmla="*/ 320294 h 647390"/>
                            <a:gd name="connsiteX9" fmla="*/ 1613208 w 2013208"/>
                            <a:gd name="connsiteY9" fmla="*/ 293659 h 647390"/>
                            <a:gd name="connsiteX10" fmla="*/ 2013208 w 2013208"/>
                            <a:gd name="connsiteY10" fmla="*/ 77802 h 647390"/>
                            <a:gd name="connsiteX11" fmla="*/ 32801 w 2013208"/>
                            <a:gd name="connsiteY11" fmla="*/ 0 h 647390"/>
                            <a:gd name="connsiteX12" fmla="*/ 39423 w 2013208"/>
                            <a:gd name="connsiteY12" fmla="*/ 12801 h 647390"/>
                            <a:gd name="connsiteX13" fmla="*/ 1051687 w 2013208"/>
                            <a:gd name="connsiteY13" fmla="*/ 382981 h 647390"/>
                            <a:gd name="connsiteX14" fmla="*/ 975716 w 2013208"/>
                            <a:gd name="connsiteY14" fmla="*/ 633756 h 647390"/>
                            <a:gd name="connsiteX15" fmla="*/ 911908 w 2013208"/>
                            <a:gd name="connsiteY15" fmla="*/ 647390 h 647390"/>
                            <a:gd name="connsiteX16" fmla="*/ 846308 w 2013208"/>
                            <a:gd name="connsiteY16" fmla="*/ 644102 h 647390"/>
                            <a:gd name="connsiteX17" fmla="*/ 0 w 2013208"/>
                            <a:gd name="connsiteY17" fmla="*/ 127960 h 647390"/>
                            <a:gd name="connsiteX18" fmla="*/ 21537 w 2013208"/>
                            <a:gd name="connsiteY18" fmla="*/ 21780 h 647390"/>
                            <a:gd name="connsiteX19" fmla="*/ 32801 w 2013208"/>
                            <a:gd name="connsiteY19" fmla="*/ 0 h 647390"/>
                            <a:gd name="connsiteX0" fmla="*/ 2013208 w 2013208"/>
                            <a:gd name="connsiteY0" fmla="*/ 77802 h 647390"/>
                            <a:gd name="connsiteX1" fmla="*/ 1987819 w 2013208"/>
                            <a:gd name="connsiteY1" fmla="*/ 368959 h 647390"/>
                            <a:gd name="connsiteX2" fmla="*/ 1809397 w 2013208"/>
                            <a:gd name="connsiteY2" fmla="*/ 500497 h 647390"/>
                            <a:gd name="connsiteX3" fmla="*/ 1652532 w 2013208"/>
                            <a:gd name="connsiteY3" fmla="*/ 564830 h 647390"/>
                            <a:gd name="connsiteX4" fmla="*/ 1488746 w 2013208"/>
                            <a:gd name="connsiteY4" fmla="*/ 609018 h 647390"/>
                            <a:gd name="connsiteX5" fmla="*/ 1528417 w 2013208"/>
                            <a:gd name="connsiteY5" fmla="*/ 545493 h 647390"/>
                            <a:gd name="connsiteX6" fmla="*/ 1549951 w 2013208"/>
                            <a:gd name="connsiteY6" fmla="*/ 439315 h 647390"/>
                            <a:gd name="connsiteX7" fmla="*/ 1528417 w 2013208"/>
                            <a:gd name="connsiteY7" fmla="*/ 333137 h 647390"/>
                            <a:gd name="connsiteX8" fmla="*/ 1521774 w 2013208"/>
                            <a:gd name="connsiteY8" fmla="*/ 320294 h 647390"/>
                            <a:gd name="connsiteX9" fmla="*/ 1613208 w 2013208"/>
                            <a:gd name="connsiteY9" fmla="*/ 293659 h 647390"/>
                            <a:gd name="connsiteX10" fmla="*/ 2013208 w 2013208"/>
                            <a:gd name="connsiteY10" fmla="*/ 77802 h 647390"/>
                            <a:gd name="connsiteX11" fmla="*/ 32801 w 2013208"/>
                            <a:gd name="connsiteY11" fmla="*/ 0 h 647390"/>
                            <a:gd name="connsiteX12" fmla="*/ 39423 w 2013208"/>
                            <a:gd name="connsiteY12" fmla="*/ 12801 h 647390"/>
                            <a:gd name="connsiteX13" fmla="*/ 975716 w 2013208"/>
                            <a:gd name="connsiteY13" fmla="*/ 633756 h 647390"/>
                            <a:gd name="connsiteX14" fmla="*/ 911908 w 2013208"/>
                            <a:gd name="connsiteY14" fmla="*/ 647390 h 647390"/>
                            <a:gd name="connsiteX15" fmla="*/ 846308 w 2013208"/>
                            <a:gd name="connsiteY15" fmla="*/ 644102 h 647390"/>
                            <a:gd name="connsiteX16" fmla="*/ 0 w 2013208"/>
                            <a:gd name="connsiteY16" fmla="*/ 127960 h 647390"/>
                            <a:gd name="connsiteX17" fmla="*/ 21537 w 2013208"/>
                            <a:gd name="connsiteY17" fmla="*/ 21780 h 647390"/>
                            <a:gd name="connsiteX18" fmla="*/ 32801 w 2013208"/>
                            <a:gd name="connsiteY18" fmla="*/ 0 h 647390"/>
                            <a:gd name="connsiteX0" fmla="*/ 2013208 w 2013208"/>
                            <a:gd name="connsiteY0" fmla="*/ 77802 h 647390"/>
                            <a:gd name="connsiteX1" fmla="*/ 1987819 w 2013208"/>
                            <a:gd name="connsiteY1" fmla="*/ 368959 h 647390"/>
                            <a:gd name="connsiteX2" fmla="*/ 1809397 w 2013208"/>
                            <a:gd name="connsiteY2" fmla="*/ 500497 h 647390"/>
                            <a:gd name="connsiteX3" fmla="*/ 1652532 w 2013208"/>
                            <a:gd name="connsiteY3" fmla="*/ 564830 h 647390"/>
                            <a:gd name="connsiteX4" fmla="*/ 1488746 w 2013208"/>
                            <a:gd name="connsiteY4" fmla="*/ 609018 h 647390"/>
                            <a:gd name="connsiteX5" fmla="*/ 1528417 w 2013208"/>
                            <a:gd name="connsiteY5" fmla="*/ 545493 h 647390"/>
                            <a:gd name="connsiteX6" fmla="*/ 1549951 w 2013208"/>
                            <a:gd name="connsiteY6" fmla="*/ 439315 h 647390"/>
                            <a:gd name="connsiteX7" fmla="*/ 1528417 w 2013208"/>
                            <a:gd name="connsiteY7" fmla="*/ 333137 h 647390"/>
                            <a:gd name="connsiteX8" fmla="*/ 1521774 w 2013208"/>
                            <a:gd name="connsiteY8" fmla="*/ 320294 h 647390"/>
                            <a:gd name="connsiteX9" fmla="*/ 1613208 w 2013208"/>
                            <a:gd name="connsiteY9" fmla="*/ 293659 h 647390"/>
                            <a:gd name="connsiteX10" fmla="*/ 2013208 w 2013208"/>
                            <a:gd name="connsiteY10" fmla="*/ 77802 h 647390"/>
                            <a:gd name="connsiteX11" fmla="*/ 32801 w 2013208"/>
                            <a:gd name="connsiteY11" fmla="*/ 0 h 647390"/>
                            <a:gd name="connsiteX12" fmla="*/ 39423 w 2013208"/>
                            <a:gd name="connsiteY12" fmla="*/ 12801 h 647390"/>
                            <a:gd name="connsiteX13" fmla="*/ 911908 w 2013208"/>
                            <a:gd name="connsiteY13" fmla="*/ 647390 h 647390"/>
                            <a:gd name="connsiteX14" fmla="*/ 846308 w 2013208"/>
                            <a:gd name="connsiteY14" fmla="*/ 644102 h 647390"/>
                            <a:gd name="connsiteX15" fmla="*/ 0 w 2013208"/>
                            <a:gd name="connsiteY15" fmla="*/ 127960 h 647390"/>
                            <a:gd name="connsiteX16" fmla="*/ 21537 w 2013208"/>
                            <a:gd name="connsiteY16" fmla="*/ 21780 h 647390"/>
                            <a:gd name="connsiteX17" fmla="*/ 32801 w 2013208"/>
                            <a:gd name="connsiteY17" fmla="*/ 0 h 647390"/>
                            <a:gd name="connsiteX0" fmla="*/ 2013208 w 2013208"/>
                            <a:gd name="connsiteY0" fmla="*/ 77802 h 644102"/>
                            <a:gd name="connsiteX1" fmla="*/ 1987819 w 2013208"/>
                            <a:gd name="connsiteY1" fmla="*/ 368959 h 644102"/>
                            <a:gd name="connsiteX2" fmla="*/ 1809397 w 2013208"/>
                            <a:gd name="connsiteY2" fmla="*/ 500497 h 644102"/>
                            <a:gd name="connsiteX3" fmla="*/ 1652532 w 2013208"/>
                            <a:gd name="connsiteY3" fmla="*/ 564830 h 644102"/>
                            <a:gd name="connsiteX4" fmla="*/ 1488746 w 2013208"/>
                            <a:gd name="connsiteY4" fmla="*/ 609018 h 644102"/>
                            <a:gd name="connsiteX5" fmla="*/ 1528417 w 2013208"/>
                            <a:gd name="connsiteY5" fmla="*/ 545493 h 644102"/>
                            <a:gd name="connsiteX6" fmla="*/ 1549951 w 2013208"/>
                            <a:gd name="connsiteY6" fmla="*/ 439315 h 644102"/>
                            <a:gd name="connsiteX7" fmla="*/ 1528417 w 2013208"/>
                            <a:gd name="connsiteY7" fmla="*/ 333137 h 644102"/>
                            <a:gd name="connsiteX8" fmla="*/ 1521774 w 2013208"/>
                            <a:gd name="connsiteY8" fmla="*/ 320294 h 644102"/>
                            <a:gd name="connsiteX9" fmla="*/ 1613208 w 2013208"/>
                            <a:gd name="connsiteY9" fmla="*/ 293659 h 644102"/>
                            <a:gd name="connsiteX10" fmla="*/ 2013208 w 2013208"/>
                            <a:gd name="connsiteY10" fmla="*/ 77802 h 644102"/>
                            <a:gd name="connsiteX11" fmla="*/ 32801 w 2013208"/>
                            <a:gd name="connsiteY11" fmla="*/ 0 h 644102"/>
                            <a:gd name="connsiteX12" fmla="*/ 39423 w 2013208"/>
                            <a:gd name="connsiteY12" fmla="*/ 12801 h 644102"/>
                            <a:gd name="connsiteX13" fmla="*/ 846308 w 2013208"/>
                            <a:gd name="connsiteY13" fmla="*/ 644102 h 644102"/>
                            <a:gd name="connsiteX14" fmla="*/ 0 w 2013208"/>
                            <a:gd name="connsiteY14" fmla="*/ 127960 h 644102"/>
                            <a:gd name="connsiteX15" fmla="*/ 21537 w 2013208"/>
                            <a:gd name="connsiteY15" fmla="*/ 21780 h 644102"/>
                            <a:gd name="connsiteX16" fmla="*/ 32801 w 2013208"/>
                            <a:gd name="connsiteY16" fmla="*/ 0 h 644102"/>
                            <a:gd name="connsiteX0" fmla="*/ 2013208 w 2013208"/>
                            <a:gd name="connsiteY0" fmla="*/ 77802 h 609018"/>
                            <a:gd name="connsiteX1" fmla="*/ 1987819 w 2013208"/>
                            <a:gd name="connsiteY1" fmla="*/ 368959 h 609018"/>
                            <a:gd name="connsiteX2" fmla="*/ 1809397 w 2013208"/>
                            <a:gd name="connsiteY2" fmla="*/ 500497 h 609018"/>
                            <a:gd name="connsiteX3" fmla="*/ 1652532 w 2013208"/>
                            <a:gd name="connsiteY3" fmla="*/ 564830 h 609018"/>
                            <a:gd name="connsiteX4" fmla="*/ 1488746 w 2013208"/>
                            <a:gd name="connsiteY4" fmla="*/ 609018 h 609018"/>
                            <a:gd name="connsiteX5" fmla="*/ 1528417 w 2013208"/>
                            <a:gd name="connsiteY5" fmla="*/ 545493 h 609018"/>
                            <a:gd name="connsiteX6" fmla="*/ 1549951 w 2013208"/>
                            <a:gd name="connsiteY6" fmla="*/ 439315 h 609018"/>
                            <a:gd name="connsiteX7" fmla="*/ 1528417 w 2013208"/>
                            <a:gd name="connsiteY7" fmla="*/ 333137 h 609018"/>
                            <a:gd name="connsiteX8" fmla="*/ 1521774 w 2013208"/>
                            <a:gd name="connsiteY8" fmla="*/ 320294 h 609018"/>
                            <a:gd name="connsiteX9" fmla="*/ 1613208 w 2013208"/>
                            <a:gd name="connsiteY9" fmla="*/ 293659 h 609018"/>
                            <a:gd name="connsiteX10" fmla="*/ 2013208 w 2013208"/>
                            <a:gd name="connsiteY10" fmla="*/ 77802 h 609018"/>
                            <a:gd name="connsiteX11" fmla="*/ 32801 w 2013208"/>
                            <a:gd name="connsiteY11" fmla="*/ 0 h 609018"/>
                            <a:gd name="connsiteX12" fmla="*/ 39423 w 2013208"/>
                            <a:gd name="connsiteY12" fmla="*/ 12801 h 609018"/>
                            <a:gd name="connsiteX13" fmla="*/ 0 w 2013208"/>
                            <a:gd name="connsiteY13" fmla="*/ 127960 h 609018"/>
                            <a:gd name="connsiteX14" fmla="*/ 21537 w 2013208"/>
                            <a:gd name="connsiteY14" fmla="*/ 21780 h 609018"/>
                            <a:gd name="connsiteX15" fmla="*/ 32801 w 2013208"/>
                            <a:gd name="connsiteY15" fmla="*/ 0 h 609018"/>
                            <a:gd name="connsiteX0" fmla="*/ 1991671 w 1991671"/>
                            <a:gd name="connsiteY0" fmla="*/ 77802 h 609018"/>
                            <a:gd name="connsiteX1" fmla="*/ 1966282 w 1991671"/>
                            <a:gd name="connsiteY1" fmla="*/ 368959 h 609018"/>
                            <a:gd name="connsiteX2" fmla="*/ 1787860 w 1991671"/>
                            <a:gd name="connsiteY2" fmla="*/ 500497 h 609018"/>
                            <a:gd name="connsiteX3" fmla="*/ 1630995 w 1991671"/>
                            <a:gd name="connsiteY3" fmla="*/ 564830 h 609018"/>
                            <a:gd name="connsiteX4" fmla="*/ 1467209 w 1991671"/>
                            <a:gd name="connsiteY4" fmla="*/ 609018 h 609018"/>
                            <a:gd name="connsiteX5" fmla="*/ 1506880 w 1991671"/>
                            <a:gd name="connsiteY5" fmla="*/ 545493 h 609018"/>
                            <a:gd name="connsiteX6" fmla="*/ 1528414 w 1991671"/>
                            <a:gd name="connsiteY6" fmla="*/ 439315 h 609018"/>
                            <a:gd name="connsiteX7" fmla="*/ 1506880 w 1991671"/>
                            <a:gd name="connsiteY7" fmla="*/ 333137 h 609018"/>
                            <a:gd name="connsiteX8" fmla="*/ 1500237 w 1991671"/>
                            <a:gd name="connsiteY8" fmla="*/ 320294 h 609018"/>
                            <a:gd name="connsiteX9" fmla="*/ 1591671 w 1991671"/>
                            <a:gd name="connsiteY9" fmla="*/ 293659 h 609018"/>
                            <a:gd name="connsiteX10" fmla="*/ 1991671 w 1991671"/>
                            <a:gd name="connsiteY10" fmla="*/ 77802 h 609018"/>
                            <a:gd name="connsiteX11" fmla="*/ 11264 w 1991671"/>
                            <a:gd name="connsiteY11" fmla="*/ 0 h 609018"/>
                            <a:gd name="connsiteX12" fmla="*/ 17886 w 1991671"/>
                            <a:gd name="connsiteY12" fmla="*/ 12801 h 609018"/>
                            <a:gd name="connsiteX13" fmla="*/ 0 w 1991671"/>
                            <a:gd name="connsiteY13" fmla="*/ 21780 h 609018"/>
                            <a:gd name="connsiteX14" fmla="*/ 11264 w 1991671"/>
                            <a:gd name="connsiteY14" fmla="*/ 0 h 609018"/>
                            <a:gd name="connsiteX0" fmla="*/ 1980407 w 1980407"/>
                            <a:gd name="connsiteY0" fmla="*/ 77802 h 609018"/>
                            <a:gd name="connsiteX1" fmla="*/ 1955018 w 1980407"/>
                            <a:gd name="connsiteY1" fmla="*/ 368959 h 609018"/>
                            <a:gd name="connsiteX2" fmla="*/ 1776596 w 1980407"/>
                            <a:gd name="connsiteY2" fmla="*/ 500497 h 609018"/>
                            <a:gd name="connsiteX3" fmla="*/ 1619731 w 1980407"/>
                            <a:gd name="connsiteY3" fmla="*/ 564830 h 609018"/>
                            <a:gd name="connsiteX4" fmla="*/ 1455945 w 1980407"/>
                            <a:gd name="connsiteY4" fmla="*/ 609018 h 609018"/>
                            <a:gd name="connsiteX5" fmla="*/ 1495616 w 1980407"/>
                            <a:gd name="connsiteY5" fmla="*/ 545493 h 609018"/>
                            <a:gd name="connsiteX6" fmla="*/ 1517150 w 1980407"/>
                            <a:gd name="connsiteY6" fmla="*/ 439315 h 609018"/>
                            <a:gd name="connsiteX7" fmla="*/ 1495616 w 1980407"/>
                            <a:gd name="connsiteY7" fmla="*/ 333137 h 609018"/>
                            <a:gd name="connsiteX8" fmla="*/ 1488973 w 1980407"/>
                            <a:gd name="connsiteY8" fmla="*/ 320294 h 609018"/>
                            <a:gd name="connsiteX9" fmla="*/ 1580407 w 1980407"/>
                            <a:gd name="connsiteY9" fmla="*/ 293659 h 609018"/>
                            <a:gd name="connsiteX10" fmla="*/ 1980407 w 1980407"/>
                            <a:gd name="connsiteY10" fmla="*/ 77802 h 609018"/>
                            <a:gd name="connsiteX11" fmla="*/ 0 w 1980407"/>
                            <a:gd name="connsiteY11" fmla="*/ 0 h 609018"/>
                            <a:gd name="connsiteX12" fmla="*/ 6622 w 1980407"/>
                            <a:gd name="connsiteY12" fmla="*/ 12801 h 609018"/>
                            <a:gd name="connsiteX13" fmla="*/ 0 w 1980407"/>
                            <a:gd name="connsiteY13" fmla="*/ 0 h 609018"/>
                            <a:gd name="connsiteX0" fmla="*/ 524462 w 524462"/>
                            <a:gd name="connsiteY0" fmla="*/ 0 h 531216"/>
                            <a:gd name="connsiteX1" fmla="*/ 499073 w 524462"/>
                            <a:gd name="connsiteY1" fmla="*/ 291157 h 531216"/>
                            <a:gd name="connsiteX2" fmla="*/ 320651 w 524462"/>
                            <a:gd name="connsiteY2" fmla="*/ 422695 h 531216"/>
                            <a:gd name="connsiteX3" fmla="*/ 163786 w 524462"/>
                            <a:gd name="connsiteY3" fmla="*/ 487028 h 531216"/>
                            <a:gd name="connsiteX4" fmla="*/ 0 w 524462"/>
                            <a:gd name="connsiteY4" fmla="*/ 531216 h 531216"/>
                            <a:gd name="connsiteX5" fmla="*/ 39671 w 524462"/>
                            <a:gd name="connsiteY5" fmla="*/ 467691 h 531216"/>
                            <a:gd name="connsiteX6" fmla="*/ 61205 w 524462"/>
                            <a:gd name="connsiteY6" fmla="*/ 361513 h 531216"/>
                            <a:gd name="connsiteX7" fmla="*/ 39671 w 524462"/>
                            <a:gd name="connsiteY7" fmla="*/ 255335 h 531216"/>
                            <a:gd name="connsiteX8" fmla="*/ 33028 w 524462"/>
                            <a:gd name="connsiteY8" fmla="*/ 242492 h 531216"/>
                            <a:gd name="connsiteX9" fmla="*/ 124462 w 524462"/>
                            <a:gd name="connsiteY9" fmla="*/ 215857 h 531216"/>
                            <a:gd name="connsiteX10" fmla="*/ 524462 w 524462"/>
                            <a:gd name="connsiteY10" fmla="*/ 0 h 531216"/>
                            <a:gd name="connsiteX0" fmla="*/ 524462 w 524462"/>
                            <a:gd name="connsiteY0" fmla="*/ 0 h 531216"/>
                            <a:gd name="connsiteX1" fmla="*/ 499073 w 524462"/>
                            <a:gd name="connsiteY1" fmla="*/ 291157 h 531216"/>
                            <a:gd name="connsiteX2" fmla="*/ 320651 w 524462"/>
                            <a:gd name="connsiteY2" fmla="*/ 422695 h 531216"/>
                            <a:gd name="connsiteX3" fmla="*/ 0 w 524462"/>
                            <a:gd name="connsiteY3" fmla="*/ 531216 h 531216"/>
                            <a:gd name="connsiteX4" fmla="*/ 39671 w 524462"/>
                            <a:gd name="connsiteY4" fmla="*/ 467691 h 531216"/>
                            <a:gd name="connsiteX5" fmla="*/ 61205 w 524462"/>
                            <a:gd name="connsiteY5" fmla="*/ 361513 h 531216"/>
                            <a:gd name="connsiteX6" fmla="*/ 39671 w 524462"/>
                            <a:gd name="connsiteY6" fmla="*/ 255335 h 531216"/>
                            <a:gd name="connsiteX7" fmla="*/ 33028 w 524462"/>
                            <a:gd name="connsiteY7" fmla="*/ 242492 h 531216"/>
                            <a:gd name="connsiteX8" fmla="*/ 124462 w 524462"/>
                            <a:gd name="connsiteY8" fmla="*/ 215857 h 531216"/>
                            <a:gd name="connsiteX9" fmla="*/ 524462 w 524462"/>
                            <a:gd name="connsiteY9" fmla="*/ 0 h 531216"/>
                            <a:gd name="connsiteX0" fmla="*/ 524462 w 524462"/>
                            <a:gd name="connsiteY0" fmla="*/ 0 h 531216"/>
                            <a:gd name="connsiteX1" fmla="*/ 499073 w 524462"/>
                            <a:gd name="connsiteY1" fmla="*/ 291157 h 531216"/>
                            <a:gd name="connsiteX2" fmla="*/ 0 w 524462"/>
                            <a:gd name="connsiteY2" fmla="*/ 531216 h 531216"/>
                            <a:gd name="connsiteX3" fmla="*/ 39671 w 524462"/>
                            <a:gd name="connsiteY3" fmla="*/ 467691 h 531216"/>
                            <a:gd name="connsiteX4" fmla="*/ 61205 w 524462"/>
                            <a:gd name="connsiteY4" fmla="*/ 361513 h 531216"/>
                            <a:gd name="connsiteX5" fmla="*/ 39671 w 524462"/>
                            <a:gd name="connsiteY5" fmla="*/ 255335 h 531216"/>
                            <a:gd name="connsiteX6" fmla="*/ 33028 w 524462"/>
                            <a:gd name="connsiteY6" fmla="*/ 242492 h 531216"/>
                            <a:gd name="connsiteX7" fmla="*/ 124462 w 524462"/>
                            <a:gd name="connsiteY7" fmla="*/ 215857 h 531216"/>
                            <a:gd name="connsiteX8" fmla="*/ 524462 w 524462"/>
                            <a:gd name="connsiteY8" fmla="*/ 0 h 531216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9671 w 524462"/>
                            <a:gd name="connsiteY3" fmla="*/ 467691 h 538360"/>
                            <a:gd name="connsiteX4" fmla="*/ 61205 w 524462"/>
                            <a:gd name="connsiteY4" fmla="*/ 361513 h 538360"/>
                            <a:gd name="connsiteX5" fmla="*/ 39671 w 524462"/>
                            <a:gd name="connsiteY5" fmla="*/ 255335 h 538360"/>
                            <a:gd name="connsiteX6" fmla="*/ 33028 w 524462"/>
                            <a:gd name="connsiteY6" fmla="*/ 242492 h 538360"/>
                            <a:gd name="connsiteX7" fmla="*/ 124462 w 524462"/>
                            <a:gd name="connsiteY7" fmla="*/ 215857 h 538360"/>
                            <a:gd name="connsiteX8" fmla="*/ 524462 w 524462"/>
                            <a:gd name="connsiteY8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9671 w 524462"/>
                            <a:gd name="connsiteY3" fmla="*/ 467691 h 538360"/>
                            <a:gd name="connsiteX4" fmla="*/ 61205 w 524462"/>
                            <a:gd name="connsiteY4" fmla="*/ 361513 h 538360"/>
                            <a:gd name="connsiteX5" fmla="*/ 39671 w 524462"/>
                            <a:gd name="connsiteY5" fmla="*/ 255335 h 538360"/>
                            <a:gd name="connsiteX6" fmla="*/ 33028 w 524462"/>
                            <a:gd name="connsiteY6" fmla="*/ 242492 h 538360"/>
                            <a:gd name="connsiteX7" fmla="*/ 124462 w 524462"/>
                            <a:gd name="connsiteY7" fmla="*/ 215857 h 538360"/>
                            <a:gd name="connsiteX8" fmla="*/ 524462 w 524462"/>
                            <a:gd name="connsiteY8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9671 w 524462"/>
                            <a:gd name="connsiteY3" fmla="*/ 467691 h 538360"/>
                            <a:gd name="connsiteX4" fmla="*/ 61205 w 524462"/>
                            <a:gd name="connsiteY4" fmla="*/ 361513 h 538360"/>
                            <a:gd name="connsiteX5" fmla="*/ 39671 w 524462"/>
                            <a:gd name="connsiteY5" fmla="*/ 255335 h 538360"/>
                            <a:gd name="connsiteX6" fmla="*/ 33028 w 524462"/>
                            <a:gd name="connsiteY6" fmla="*/ 242492 h 538360"/>
                            <a:gd name="connsiteX7" fmla="*/ 124462 w 524462"/>
                            <a:gd name="connsiteY7" fmla="*/ 215857 h 538360"/>
                            <a:gd name="connsiteX8" fmla="*/ 524462 w 524462"/>
                            <a:gd name="connsiteY8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9671 w 524462"/>
                            <a:gd name="connsiteY3" fmla="*/ 467691 h 538360"/>
                            <a:gd name="connsiteX4" fmla="*/ 61205 w 524462"/>
                            <a:gd name="connsiteY4" fmla="*/ 361513 h 538360"/>
                            <a:gd name="connsiteX5" fmla="*/ 39671 w 524462"/>
                            <a:gd name="connsiteY5" fmla="*/ 255335 h 538360"/>
                            <a:gd name="connsiteX6" fmla="*/ 33028 w 524462"/>
                            <a:gd name="connsiteY6" fmla="*/ 242492 h 538360"/>
                            <a:gd name="connsiteX7" fmla="*/ 124462 w 524462"/>
                            <a:gd name="connsiteY7" fmla="*/ 215857 h 538360"/>
                            <a:gd name="connsiteX8" fmla="*/ 524462 w 524462"/>
                            <a:gd name="connsiteY8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9671 w 524462"/>
                            <a:gd name="connsiteY3" fmla="*/ 467691 h 538360"/>
                            <a:gd name="connsiteX4" fmla="*/ 61205 w 524462"/>
                            <a:gd name="connsiteY4" fmla="*/ 361513 h 538360"/>
                            <a:gd name="connsiteX5" fmla="*/ 39671 w 524462"/>
                            <a:gd name="connsiteY5" fmla="*/ 255335 h 538360"/>
                            <a:gd name="connsiteX6" fmla="*/ 33028 w 524462"/>
                            <a:gd name="connsiteY6" fmla="*/ 242492 h 538360"/>
                            <a:gd name="connsiteX7" fmla="*/ 524462 w 524462"/>
                            <a:gd name="connsiteY7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9671 w 524462"/>
                            <a:gd name="connsiteY3" fmla="*/ 467691 h 538360"/>
                            <a:gd name="connsiteX4" fmla="*/ 61205 w 524462"/>
                            <a:gd name="connsiteY4" fmla="*/ 361513 h 538360"/>
                            <a:gd name="connsiteX5" fmla="*/ 39671 w 524462"/>
                            <a:gd name="connsiteY5" fmla="*/ 255335 h 538360"/>
                            <a:gd name="connsiteX6" fmla="*/ 33028 w 524462"/>
                            <a:gd name="connsiteY6" fmla="*/ 242492 h 538360"/>
                            <a:gd name="connsiteX7" fmla="*/ 524462 w 524462"/>
                            <a:gd name="connsiteY7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9671 w 524462"/>
                            <a:gd name="connsiteY3" fmla="*/ 467691 h 538360"/>
                            <a:gd name="connsiteX4" fmla="*/ 61205 w 524462"/>
                            <a:gd name="connsiteY4" fmla="*/ 361513 h 538360"/>
                            <a:gd name="connsiteX5" fmla="*/ 39671 w 524462"/>
                            <a:gd name="connsiteY5" fmla="*/ 255335 h 538360"/>
                            <a:gd name="connsiteX6" fmla="*/ 33028 w 524462"/>
                            <a:gd name="connsiteY6" fmla="*/ 242492 h 538360"/>
                            <a:gd name="connsiteX7" fmla="*/ 524462 w 524462"/>
                            <a:gd name="connsiteY7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9671 w 524462"/>
                            <a:gd name="connsiteY3" fmla="*/ 467691 h 538360"/>
                            <a:gd name="connsiteX4" fmla="*/ 39671 w 524462"/>
                            <a:gd name="connsiteY4" fmla="*/ 255335 h 538360"/>
                            <a:gd name="connsiteX5" fmla="*/ 33028 w 524462"/>
                            <a:gd name="connsiteY5" fmla="*/ 242492 h 538360"/>
                            <a:gd name="connsiteX6" fmla="*/ 524462 w 524462"/>
                            <a:gd name="connsiteY6" fmla="*/ 0 h 538360"/>
                            <a:gd name="connsiteX0" fmla="*/ 524599 w 524599"/>
                            <a:gd name="connsiteY0" fmla="*/ 0 h 538360"/>
                            <a:gd name="connsiteX1" fmla="*/ 499210 w 524599"/>
                            <a:gd name="connsiteY1" fmla="*/ 291157 h 538360"/>
                            <a:gd name="connsiteX2" fmla="*/ 137 w 524599"/>
                            <a:gd name="connsiteY2" fmla="*/ 538360 h 538360"/>
                            <a:gd name="connsiteX3" fmla="*/ 39808 w 524599"/>
                            <a:gd name="connsiteY3" fmla="*/ 467691 h 538360"/>
                            <a:gd name="connsiteX4" fmla="*/ 33165 w 524599"/>
                            <a:gd name="connsiteY4" fmla="*/ 242492 h 538360"/>
                            <a:gd name="connsiteX5" fmla="*/ 524599 w 524599"/>
                            <a:gd name="connsiteY5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3028 w 524462"/>
                            <a:gd name="connsiteY3" fmla="*/ 242492 h 538360"/>
                            <a:gd name="connsiteX4" fmla="*/ 524462 w 524462"/>
                            <a:gd name="connsiteY4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3028 w 524462"/>
                            <a:gd name="connsiteY3" fmla="*/ 242492 h 538360"/>
                            <a:gd name="connsiteX4" fmla="*/ 524462 w 524462"/>
                            <a:gd name="connsiteY4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3028 w 524462"/>
                            <a:gd name="connsiteY3" fmla="*/ 242492 h 538360"/>
                            <a:gd name="connsiteX4" fmla="*/ 524462 w 524462"/>
                            <a:gd name="connsiteY4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3028 w 524462"/>
                            <a:gd name="connsiteY3" fmla="*/ 242492 h 538360"/>
                            <a:gd name="connsiteX4" fmla="*/ 524462 w 524462"/>
                            <a:gd name="connsiteY4" fmla="*/ 0 h 538360"/>
                            <a:gd name="connsiteX0" fmla="*/ 524462 w 524462"/>
                            <a:gd name="connsiteY0" fmla="*/ 0 h 538360"/>
                            <a:gd name="connsiteX1" fmla="*/ 499073 w 524462"/>
                            <a:gd name="connsiteY1" fmla="*/ 291157 h 538360"/>
                            <a:gd name="connsiteX2" fmla="*/ 0 w 524462"/>
                            <a:gd name="connsiteY2" fmla="*/ 538360 h 538360"/>
                            <a:gd name="connsiteX3" fmla="*/ 33028 w 524462"/>
                            <a:gd name="connsiteY3" fmla="*/ 242492 h 538360"/>
                            <a:gd name="connsiteX4" fmla="*/ 524462 w 524462"/>
                            <a:gd name="connsiteY4" fmla="*/ 0 h 5383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24462" h="538360">
                              <a:moveTo>
                                <a:pt x="524462" y="0"/>
                              </a:moveTo>
                              <a:cubicBezTo>
                                <a:pt x="461011" y="137905"/>
                                <a:pt x="482402" y="228665"/>
                                <a:pt x="499073" y="291157"/>
                              </a:cubicBezTo>
                              <a:cubicBezTo>
                                <a:pt x="428332" y="396361"/>
                                <a:pt x="107523" y="527988"/>
                                <a:pt x="0" y="538360"/>
                              </a:cubicBezTo>
                              <a:cubicBezTo>
                                <a:pt x="37203" y="463549"/>
                                <a:pt x="60118" y="357783"/>
                                <a:pt x="33028" y="242492"/>
                              </a:cubicBezTo>
                              <a:cubicBezTo>
                                <a:pt x="208745" y="197379"/>
                                <a:pt x="379701" y="118931"/>
                                <a:pt x="524462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05" name="Freeform 59">
                          <a:extLst>
                            <a:ext uri="{FF2B5EF4-FFF2-40B4-BE49-F238E27FC236}">
                              <a16:creationId xmlns:a16="http://schemas.microsoft.com/office/drawing/2014/main" id="{B8692E1C-A42C-42D4-B5C1-1432ADAC01B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60308" y="3004271"/>
                          <a:ext cx="530256" cy="562982"/>
                        </a:xfrm>
                        <a:custGeom>
                          <a:avLst/>
                          <a:gdLst>
                            <a:gd name="connsiteX0" fmla="*/ 2016818 w 2020250"/>
                            <a:gd name="connsiteY0" fmla="*/ 55225 h 647704"/>
                            <a:gd name="connsiteX1" fmla="*/ 2020250 w 2020250"/>
                            <a:gd name="connsiteY1" fmla="*/ 361182 h 647704"/>
                            <a:gd name="connsiteX2" fmla="*/ 1809398 w 2020250"/>
                            <a:gd name="connsiteY2" fmla="*/ 500497 h 647704"/>
                            <a:gd name="connsiteX3" fmla="*/ 1652533 w 2020250"/>
                            <a:gd name="connsiteY3" fmla="*/ 564830 h 647704"/>
                            <a:gd name="connsiteX4" fmla="*/ 1489994 w 2020250"/>
                            <a:gd name="connsiteY4" fmla="*/ 608682 h 647704"/>
                            <a:gd name="connsiteX5" fmla="*/ 1528423 w 2020250"/>
                            <a:gd name="connsiteY5" fmla="*/ 547146 h 647704"/>
                            <a:gd name="connsiteX6" fmla="*/ 1549957 w 2020250"/>
                            <a:gd name="connsiteY6" fmla="*/ 440968 h 647704"/>
                            <a:gd name="connsiteX7" fmla="*/ 1528423 w 2020250"/>
                            <a:gd name="connsiteY7" fmla="*/ 334790 h 647704"/>
                            <a:gd name="connsiteX8" fmla="*/ 1519137 w 2020250"/>
                            <a:gd name="connsiteY8" fmla="*/ 316837 h 647704"/>
                            <a:gd name="connsiteX9" fmla="*/ 1589840 w 2020250"/>
                            <a:gd name="connsiteY9" fmla="*/ 296877 h 647704"/>
                            <a:gd name="connsiteX10" fmla="*/ 2016818 w 2020250"/>
                            <a:gd name="connsiteY10" fmla="*/ 55225 h 647704"/>
                            <a:gd name="connsiteX11" fmla="*/ 32801 w 2020250"/>
                            <a:gd name="connsiteY11" fmla="*/ 0 h 647704"/>
                            <a:gd name="connsiteX12" fmla="*/ 39423 w 2020250"/>
                            <a:gd name="connsiteY12" fmla="*/ 12801 h 647704"/>
                            <a:gd name="connsiteX13" fmla="*/ 1051687 w 2020250"/>
                            <a:gd name="connsiteY13" fmla="*/ 382981 h 647704"/>
                            <a:gd name="connsiteX14" fmla="*/ 1454077 w 2020250"/>
                            <a:gd name="connsiteY14" fmla="*/ 335205 h 647704"/>
                            <a:gd name="connsiteX15" fmla="*/ 1495223 w 2020250"/>
                            <a:gd name="connsiteY15" fmla="*/ 323588 h 647704"/>
                            <a:gd name="connsiteX16" fmla="*/ 1494074 w 2020250"/>
                            <a:gd name="connsiteY16" fmla="*/ 325809 h 647704"/>
                            <a:gd name="connsiteX17" fmla="*/ 975722 w 2020250"/>
                            <a:gd name="connsiteY17" fmla="*/ 635409 h 647704"/>
                            <a:gd name="connsiteX18" fmla="*/ 918180 w 2020250"/>
                            <a:gd name="connsiteY18" fmla="*/ 647704 h 647704"/>
                            <a:gd name="connsiteX19" fmla="*/ 846309 w 2020250"/>
                            <a:gd name="connsiteY19" fmla="*/ 644102 h 647704"/>
                            <a:gd name="connsiteX20" fmla="*/ 0 w 2020250"/>
                            <a:gd name="connsiteY20" fmla="*/ 127960 h 647704"/>
                            <a:gd name="connsiteX21" fmla="*/ 21537 w 2020250"/>
                            <a:gd name="connsiteY21" fmla="*/ 21780 h 647704"/>
                            <a:gd name="connsiteX0" fmla="*/ 2016818 w 2020250"/>
                            <a:gd name="connsiteY0" fmla="*/ 55225 h 647704"/>
                            <a:gd name="connsiteX1" fmla="*/ 2020250 w 2020250"/>
                            <a:gd name="connsiteY1" fmla="*/ 361182 h 647704"/>
                            <a:gd name="connsiteX2" fmla="*/ 1809398 w 2020250"/>
                            <a:gd name="connsiteY2" fmla="*/ 500497 h 647704"/>
                            <a:gd name="connsiteX3" fmla="*/ 1652533 w 2020250"/>
                            <a:gd name="connsiteY3" fmla="*/ 564830 h 647704"/>
                            <a:gd name="connsiteX4" fmla="*/ 1489994 w 2020250"/>
                            <a:gd name="connsiteY4" fmla="*/ 608682 h 647704"/>
                            <a:gd name="connsiteX5" fmla="*/ 1528423 w 2020250"/>
                            <a:gd name="connsiteY5" fmla="*/ 547146 h 647704"/>
                            <a:gd name="connsiteX6" fmla="*/ 1549957 w 2020250"/>
                            <a:gd name="connsiteY6" fmla="*/ 440968 h 647704"/>
                            <a:gd name="connsiteX7" fmla="*/ 1528423 w 2020250"/>
                            <a:gd name="connsiteY7" fmla="*/ 334790 h 647704"/>
                            <a:gd name="connsiteX8" fmla="*/ 1519137 w 2020250"/>
                            <a:gd name="connsiteY8" fmla="*/ 316837 h 647704"/>
                            <a:gd name="connsiteX9" fmla="*/ 1589840 w 2020250"/>
                            <a:gd name="connsiteY9" fmla="*/ 296877 h 647704"/>
                            <a:gd name="connsiteX10" fmla="*/ 2016818 w 2020250"/>
                            <a:gd name="connsiteY10" fmla="*/ 55225 h 647704"/>
                            <a:gd name="connsiteX11" fmla="*/ 32801 w 2020250"/>
                            <a:gd name="connsiteY11" fmla="*/ 0 h 647704"/>
                            <a:gd name="connsiteX12" fmla="*/ 39423 w 2020250"/>
                            <a:gd name="connsiteY12" fmla="*/ 12801 h 647704"/>
                            <a:gd name="connsiteX13" fmla="*/ 1051687 w 2020250"/>
                            <a:gd name="connsiteY13" fmla="*/ 382981 h 647704"/>
                            <a:gd name="connsiteX14" fmla="*/ 1454077 w 2020250"/>
                            <a:gd name="connsiteY14" fmla="*/ 335205 h 647704"/>
                            <a:gd name="connsiteX15" fmla="*/ 1495223 w 2020250"/>
                            <a:gd name="connsiteY15" fmla="*/ 323588 h 647704"/>
                            <a:gd name="connsiteX16" fmla="*/ 975722 w 2020250"/>
                            <a:gd name="connsiteY16" fmla="*/ 635409 h 647704"/>
                            <a:gd name="connsiteX17" fmla="*/ 918180 w 2020250"/>
                            <a:gd name="connsiteY17" fmla="*/ 647704 h 647704"/>
                            <a:gd name="connsiteX18" fmla="*/ 846309 w 2020250"/>
                            <a:gd name="connsiteY18" fmla="*/ 644102 h 647704"/>
                            <a:gd name="connsiteX19" fmla="*/ 0 w 2020250"/>
                            <a:gd name="connsiteY19" fmla="*/ 127960 h 647704"/>
                            <a:gd name="connsiteX20" fmla="*/ 21537 w 2020250"/>
                            <a:gd name="connsiteY20" fmla="*/ 21780 h 647704"/>
                            <a:gd name="connsiteX21" fmla="*/ 32801 w 2020250"/>
                            <a:gd name="connsiteY21" fmla="*/ 0 h 647704"/>
                            <a:gd name="connsiteX0" fmla="*/ 2016818 w 2020250"/>
                            <a:gd name="connsiteY0" fmla="*/ 55225 h 647704"/>
                            <a:gd name="connsiteX1" fmla="*/ 2020250 w 2020250"/>
                            <a:gd name="connsiteY1" fmla="*/ 361182 h 647704"/>
                            <a:gd name="connsiteX2" fmla="*/ 1809398 w 2020250"/>
                            <a:gd name="connsiteY2" fmla="*/ 500497 h 647704"/>
                            <a:gd name="connsiteX3" fmla="*/ 1652533 w 2020250"/>
                            <a:gd name="connsiteY3" fmla="*/ 564830 h 647704"/>
                            <a:gd name="connsiteX4" fmla="*/ 1489994 w 2020250"/>
                            <a:gd name="connsiteY4" fmla="*/ 608682 h 647704"/>
                            <a:gd name="connsiteX5" fmla="*/ 1528423 w 2020250"/>
                            <a:gd name="connsiteY5" fmla="*/ 547146 h 647704"/>
                            <a:gd name="connsiteX6" fmla="*/ 1549957 w 2020250"/>
                            <a:gd name="connsiteY6" fmla="*/ 440968 h 647704"/>
                            <a:gd name="connsiteX7" fmla="*/ 1528423 w 2020250"/>
                            <a:gd name="connsiteY7" fmla="*/ 334790 h 647704"/>
                            <a:gd name="connsiteX8" fmla="*/ 1519137 w 2020250"/>
                            <a:gd name="connsiteY8" fmla="*/ 316837 h 647704"/>
                            <a:gd name="connsiteX9" fmla="*/ 1589840 w 2020250"/>
                            <a:gd name="connsiteY9" fmla="*/ 296877 h 647704"/>
                            <a:gd name="connsiteX10" fmla="*/ 2016818 w 2020250"/>
                            <a:gd name="connsiteY10" fmla="*/ 55225 h 647704"/>
                            <a:gd name="connsiteX11" fmla="*/ 32801 w 2020250"/>
                            <a:gd name="connsiteY11" fmla="*/ 0 h 647704"/>
                            <a:gd name="connsiteX12" fmla="*/ 39423 w 2020250"/>
                            <a:gd name="connsiteY12" fmla="*/ 12801 h 647704"/>
                            <a:gd name="connsiteX13" fmla="*/ 1051687 w 2020250"/>
                            <a:gd name="connsiteY13" fmla="*/ 382981 h 647704"/>
                            <a:gd name="connsiteX14" fmla="*/ 1495223 w 2020250"/>
                            <a:gd name="connsiteY14" fmla="*/ 323588 h 647704"/>
                            <a:gd name="connsiteX15" fmla="*/ 975722 w 2020250"/>
                            <a:gd name="connsiteY15" fmla="*/ 635409 h 647704"/>
                            <a:gd name="connsiteX16" fmla="*/ 918180 w 2020250"/>
                            <a:gd name="connsiteY16" fmla="*/ 647704 h 647704"/>
                            <a:gd name="connsiteX17" fmla="*/ 846309 w 2020250"/>
                            <a:gd name="connsiteY17" fmla="*/ 644102 h 647704"/>
                            <a:gd name="connsiteX18" fmla="*/ 0 w 2020250"/>
                            <a:gd name="connsiteY18" fmla="*/ 127960 h 647704"/>
                            <a:gd name="connsiteX19" fmla="*/ 21537 w 2020250"/>
                            <a:gd name="connsiteY19" fmla="*/ 21780 h 647704"/>
                            <a:gd name="connsiteX20" fmla="*/ 32801 w 2020250"/>
                            <a:gd name="connsiteY20" fmla="*/ 0 h 647704"/>
                            <a:gd name="connsiteX0" fmla="*/ 2016818 w 2020250"/>
                            <a:gd name="connsiteY0" fmla="*/ 55225 h 647704"/>
                            <a:gd name="connsiteX1" fmla="*/ 2020250 w 2020250"/>
                            <a:gd name="connsiteY1" fmla="*/ 361182 h 647704"/>
                            <a:gd name="connsiteX2" fmla="*/ 1809398 w 2020250"/>
                            <a:gd name="connsiteY2" fmla="*/ 500497 h 647704"/>
                            <a:gd name="connsiteX3" fmla="*/ 1652533 w 2020250"/>
                            <a:gd name="connsiteY3" fmla="*/ 564830 h 647704"/>
                            <a:gd name="connsiteX4" fmla="*/ 1489994 w 2020250"/>
                            <a:gd name="connsiteY4" fmla="*/ 608682 h 647704"/>
                            <a:gd name="connsiteX5" fmla="*/ 1528423 w 2020250"/>
                            <a:gd name="connsiteY5" fmla="*/ 547146 h 647704"/>
                            <a:gd name="connsiteX6" fmla="*/ 1549957 w 2020250"/>
                            <a:gd name="connsiteY6" fmla="*/ 440968 h 647704"/>
                            <a:gd name="connsiteX7" fmla="*/ 1528423 w 2020250"/>
                            <a:gd name="connsiteY7" fmla="*/ 334790 h 647704"/>
                            <a:gd name="connsiteX8" fmla="*/ 1519137 w 2020250"/>
                            <a:gd name="connsiteY8" fmla="*/ 316837 h 647704"/>
                            <a:gd name="connsiteX9" fmla="*/ 1589840 w 2020250"/>
                            <a:gd name="connsiteY9" fmla="*/ 296877 h 647704"/>
                            <a:gd name="connsiteX10" fmla="*/ 2016818 w 2020250"/>
                            <a:gd name="connsiteY10" fmla="*/ 55225 h 647704"/>
                            <a:gd name="connsiteX11" fmla="*/ 32801 w 2020250"/>
                            <a:gd name="connsiteY11" fmla="*/ 0 h 647704"/>
                            <a:gd name="connsiteX12" fmla="*/ 39423 w 2020250"/>
                            <a:gd name="connsiteY12" fmla="*/ 12801 h 647704"/>
                            <a:gd name="connsiteX13" fmla="*/ 1051687 w 2020250"/>
                            <a:gd name="connsiteY13" fmla="*/ 382981 h 647704"/>
                            <a:gd name="connsiteX14" fmla="*/ 1422833 w 2020250"/>
                            <a:gd name="connsiteY14" fmla="*/ 369308 h 647704"/>
                            <a:gd name="connsiteX15" fmla="*/ 975722 w 2020250"/>
                            <a:gd name="connsiteY15" fmla="*/ 635409 h 647704"/>
                            <a:gd name="connsiteX16" fmla="*/ 918180 w 2020250"/>
                            <a:gd name="connsiteY16" fmla="*/ 647704 h 647704"/>
                            <a:gd name="connsiteX17" fmla="*/ 846309 w 2020250"/>
                            <a:gd name="connsiteY17" fmla="*/ 644102 h 647704"/>
                            <a:gd name="connsiteX18" fmla="*/ 0 w 2020250"/>
                            <a:gd name="connsiteY18" fmla="*/ 127960 h 647704"/>
                            <a:gd name="connsiteX19" fmla="*/ 21537 w 2020250"/>
                            <a:gd name="connsiteY19" fmla="*/ 21780 h 647704"/>
                            <a:gd name="connsiteX20" fmla="*/ 32801 w 2020250"/>
                            <a:gd name="connsiteY20" fmla="*/ 0 h 647704"/>
                            <a:gd name="connsiteX0" fmla="*/ 2016818 w 2020250"/>
                            <a:gd name="connsiteY0" fmla="*/ 55225 h 647704"/>
                            <a:gd name="connsiteX1" fmla="*/ 2020250 w 2020250"/>
                            <a:gd name="connsiteY1" fmla="*/ 361182 h 647704"/>
                            <a:gd name="connsiteX2" fmla="*/ 1809398 w 2020250"/>
                            <a:gd name="connsiteY2" fmla="*/ 500497 h 647704"/>
                            <a:gd name="connsiteX3" fmla="*/ 1652533 w 2020250"/>
                            <a:gd name="connsiteY3" fmla="*/ 564830 h 647704"/>
                            <a:gd name="connsiteX4" fmla="*/ 1489994 w 2020250"/>
                            <a:gd name="connsiteY4" fmla="*/ 608682 h 647704"/>
                            <a:gd name="connsiteX5" fmla="*/ 1528423 w 2020250"/>
                            <a:gd name="connsiteY5" fmla="*/ 547146 h 647704"/>
                            <a:gd name="connsiteX6" fmla="*/ 1549957 w 2020250"/>
                            <a:gd name="connsiteY6" fmla="*/ 440968 h 647704"/>
                            <a:gd name="connsiteX7" fmla="*/ 1528423 w 2020250"/>
                            <a:gd name="connsiteY7" fmla="*/ 334790 h 647704"/>
                            <a:gd name="connsiteX8" fmla="*/ 1519137 w 2020250"/>
                            <a:gd name="connsiteY8" fmla="*/ 316837 h 647704"/>
                            <a:gd name="connsiteX9" fmla="*/ 1589840 w 2020250"/>
                            <a:gd name="connsiteY9" fmla="*/ 296877 h 647704"/>
                            <a:gd name="connsiteX10" fmla="*/ 2016818 w 2020250"/>
                            <a:gd name="connsiteY10" fmla="*/ 55225 h 647704"/>
                            <a:gd name="connsiteX11" fmla="*/ 32801 w 2020250"/>
                            <a:gd name="connsiteY11" fmla="*/ 0 h 647704"/>
                            <a:gd name="connsiteX12" fmla="*/ 39423 w 2020250"/>
                            <a:gd name="connsiteY12" fmla="*/ 12801 h 647704"/>
                            <a:gd name="connsiteX13" fmla="*/ 1051687 w 2020250"/>
                            <a:gd name="connsiteY13" fmla="*/ 382981 h 647704"/>
                            <a:gd name="connsiteX14" fmla="*/ 1422833 w 2020250"/>
                            <a:gd name="connsiteY14" fmla="*/ 369308 h 647704"/>
                            <a:gd name="connsiteX15" fmla="*/ 1380657 w 2020250"/>
                            <a:gd name="connsiteY15" fmla="*/ 392325 h 647704"/>
                            <a:gd name="connsiteX16" fmla="*/ 975722 w 2020250"/>
                            <a:gd name="connsiteY16" fmla="*/ 635409 h 647704"/>
                            <a:gd name="connsiteX17" fmla="*/ 918180 w 2020250"/>
                            <a:gd name="connsiteY17" fmla="*/ 647704 h 647704"/>
                            <a:gd name="connsiteX18" fmla="*/ 846309 w 2020250"/>
                            <a:gd name="connsiteY18" fmla="*/ 644102 h 647704"/>
                            <a:gd name="connsiteX19" fmla="*/ 0 w 2020250"/>
                            <a:gd name="connsiteY19" fmla="*/ 127960 h 647704"/>
                            <a:gd name="connsiteX20" fmla="*/ 21537 w 2020250"/>
                            <a:gd name="connsiteY20" fmla="*/ 21780 h 647704"/>
                            <a:gd name="connsiteX21" fmla="*/ 32801 w 2020250"/>
                            <a:gd name="connsiteY21" fmla="*/ 0 h 647704"/>
                            <a:gd name="connsiteX0" fmla="*/ 2016818 w 2020250"/>
                            <a:gd name="connsiteY0" fmla="*/ 55225 h 647704"/>
                            <a:gd name="connsiteX1" fmla="*/ 2020250 w 2020250"/>
                            <a:gd name="connsiteY1" fmla="*/ 361182 h 647704"/>
                            <a:gd name="connsiteX2" fmla="*/ 1809398 w 2020250"/>
                            <a:gd name="connsiteY2" fmla="*/ 500497 h 647704"/>
                            <a:gd name="connsiteX3" fmla="*/ 1652533 w 2020250"/>
                            <a:gd name="connsiteY3" fmla="*/ 564830 h 647704"/>
                            <a:gd name="connsiteX4" fmla="*/ 1489994 w 2020250"/>
                            <a:gd name="connsiteY4" fmla="*/ 608682 h 647704"/>
                            <a:gd name="connsiteX5" fmla="*/ 1528423 w 2020250"/>
                            <a:gd name="connsiteY5" fmla="*/ 547146 h 647704"/>
                            <a:gd name="connsiteX6" fmla="*/ 1549957 w 2020250"/>
                            <a:gd name="connsiteY6" fmla="*/ 440968 h 647704"/>
                            <a:gd name="connsiteX7" fmla="*/ 1528423 w 2020250"/>
                            <a:gd name="connsiteY7" fmla="*/ 334790 h 647704"/>
                            <a:gd name="connsiteX8" fmla="*/ 1519137 w 2020250"/>
                            <a:gd name="connsiteY8" fmla="*/ 316837 h 647704"/>
                            <a:gd name="connsiteX9" fmla="*/ 1589840 w 2020250"/>
                            <a:gd name="connsiteY9" fmla="*/ 296877 h 647704"/>
                            <a:gd name="connsiteX10" fmla="*/ 2016818 w 2020250"/>
                            <a:gd name="connsiteY10" fmla="*/ 55225 h 647704"/>
                            <a:gd name="connsiteX11" fmla="*/ 32801 w 2020250"/>
                            <a:gd name="connsiteY11" fmla="*/ 0 h 647704"/>
                            <a:gd name="connsiteX12" fmla="*/ 39423 w 2020250"/>
                            <a:gd name="connsiteY12" fmla="*/ 12801 h 647704"/>
                            <a:gd name="connsiteX13" fmla="*/ 1051687 w 2020250"/>
                            <a:gd name="connsiteY13" fmla="*/ 382981 h 647704"/>
                            <a:gd name="connsiteX14" fmla="*/ 1422833 w 2020250"/>
                            <a:gd name="connsiteY14" fmla="*/ 369308 h 647704"/>
                            <a:gd name="connsiteX15" fmla="*/ 975722 w 2020250"/>
                            <a:gd name="connsiteY15" fmla="*/ 635409 h 647704"/>
                            <a:gd name="connsiteX16" fmla="*/ 918180 w 2020250"/>
                            <a:gd name="connsiteY16" fmla="*/ 647704 h 647704"/>
                            <a:gd name="connsiteX17" fmla="*/ 846309 w 2020250"/>
                            <a:gd name="connsiteY17" fmla="*/ 644102 h 647704"/>
                            <a:gd name="connsiteX18" fmla="*/ 0 w 2020250"/>
                            <a:gd name="connsiteY18" fmla="*/ 127960 h 647704"/>
                            <a:gd name="connsiteX19" fmla="*/ 21537 w 2020250"/>
                            <a:gd name="connsiteY19" fmla="*/ 21780 h 647704"/>
                            <a:gd name="connsiteX20" fmla="*/ 32801 w 2020250"/>
                            <a:gd name="connsiteY20" fmla="*/ 0 h 647704"/>
                            <a:gd name="connsiteX0" fmla="*/ 2016818 w 2020250"/>
                            <a:gd name="connsiteY0" fmla="*/ 55225 h 647704"/>
                            <a:gd name="connsiteX1" fmla="*/ 2020250 w 2020250"/>
                            <a:gd name="connsiteY1" fmla="*/ 361182 h 647704"/>
                            <a:gd name="connsiteX2" fmla="*/ 1809398 w 2020250"/>
                            <a:gd name="connsiteY2" fmla="*/ 500497 h 647704"/>
                            <a:gd name="connsiteX3" fmla="*/ 1652533 w 2020250"/>
                            <a:gd name="connsiteY3" fmla="*/ 564830 h 647704"/>
                            <a:gd name="connsiteX4" fmla="*/ 1489994 w 2020250"/>
                            <a:gd name="connsiteY4" fmla="*/ 608682 h 647704"/>
                            <a:gd name="connsiteX5" fmla="*/ 1528423 w 2020250"/>
                            <a:gd name="connsiteY5" fmla="*/ 547146 h 647704"/>
                            <a:gd name="connsiteX6" fmla="*/ 1549957 w 2020250"/>
                            <a:gd name="connsiteY6" fmla="*/ 440968 h 647704"/>
                            <a:gd name="connsiteX7" fmla="*/ 1528423 w 2020250"/>
                            <a:gd name="connsiteY7" fmla="*/ 334790 h 647704"/>
                            <a:gd name="connsiteX8" fmla="*/ 1519137 w 2020250"/>
                            <a:gd name="connsiteY8" fmla="*/ 316837 h 647704"/>
                            <a:gd name="connsiteX9" fmla="*/ 1589840 w 2020250"/>
                            <a:gd name="connsiteY9" fmla="*/ 296877 h 647704"/>
                            <a:gd name="connsiteX10" fmla="*/ 2016818 w 2020250"/>
                            <a:gd name="connsiteY10" fmla="*/ 55225 h 647704"/>
                            <a:gd name="connsiteX11" fmla="*/ 32801 w 2020250"/>
                            <a:gd name="connsiteY11" fmla="*/ 0 h 647704"/>
                            <a:gd name="connsiteX12" fmla="*/ 39423 w 2020250"/>
                            <a:gd name="connsiteY12" fmla="*/ 12801 h 647704"/>
                            <a:gd name="connsiteX13" fmla="*/ 1051687 w 2020250"/>
                            <a:gd name="connsiteY13" fmla="*/ 382981 h 647704"/>
                            <a:gd name="connsiteX14" fmla="*/ 975722 w 2020250"/>
                            <a:gd name="connsiteY14" fmla="*/ 635409 h 647704"/>
                            <a:gd name="connsiteX15" fmla="*/ 918180 w 2020250"/>
                            <a:gd name="connsiteY15" fmla="*/ 647704 h 647704"/>
                            <a:gd name="connsiteX16" fmla="*/ 846309 w 2020250"/>
                            <a:gd name="connsiteY16" fmla="*/ 644102 h 647704"/>
                            <a:gd name="connsiteX17" fmla="*/ 0 w 2020250"/>
                            <a:gd name="connsiteY17" fmla="*/ 127960 h 647704"/>
                            <a:gd name="connsiteX18" fmla="*/ 21537 w 2020250"/>
                            <a:gd name="connsiteY18" fmla="*/ 21780 h 647704"/>
                            <a:gd name="connsiteX19" fmla="*/ 32801 w 2020250"/>
                            <a:gd name="connsiteY19" fmla="*/ 0 h 647704"/>
                            <a:gd name="connsiteX0" fmla="*/ 2016818 w 2020250"/>
                            <a:gd name="connsiteY0" fmla="*/ 55225 h 647704"/>
                            <a:gd name="connsiteX1" fmla="*/ 2020250 w 2020250"/>
                            <a:gd name="connsiteY1" fmla="*/ 361182 h 647704"/>
                            <a:gd name="connsiteX2" fmla="*/ 1809398 w 2020250"/>
                            <a:gd name="connsiteY2" fmla="*/ 500497 h 647704"/>
                            <a:gd name="connsiteX3" fmla="*/ 1652533 w 2020250"/>
                            <a:gd name="connsiteY3" fmla="*/ 564830 h 647704"/>
                            <a:gd name="connsiteX4" fmla="*/ 1489994 w 2020250"/>
                            <a:gd name="connsiteY4" fmla="*/ 608682 h 647704"/>
                            <a:gd name="connsiteX5" fmla="*/ 1528423 w 2020250"/>
                            <a:gd name="connsiteY5" fmla="*/ 547146 h 647704"/>
                            <a:gd name="connsiteX6" fmla="*/ 1549957 w 2020250"/>
                            <a:gd name="connsiteY6" fmla="*/ 440968 h 647704"/>
                            <a:gd name="connsiteX7" fmla="*/ 1528423 w 2020250"/>
                            <a:gd name="connsiteY7" fmla="*/ 334790 h 647704"/>
                            <a:gd name="connsiteX8" fmla="*/ 1519137 w 2020250"/>
                            <a:gd name="connsiteY8" fmla="*/ 316837 h 647704"/>
                            <a:gd name="connsiteX9" fmla="*/ 1589840 w 2020250"/>
                            <a:gd name="connsiteY9" fmla="*/ 296877 h 647704"/>
                            <a:gd name="connsiteX10" fmla="*/ 2016818 w 2020250"/>
                            <a:gd name="connsiteY10" fmla="*/ 55225 h 647704"/>
                            <a:gd name="connsiteX11" fmla="*/ 32801 w 2020250"/>
                            <a:gd name="connsiteY11" fmla="*/ 0 h 647704"/>
                            <a:gd name="connsiteX12" fmla="*/ 39423 w 2020250"/>
                            <a:gd name="connsiteY12" fmla="*/ 12801 h 647704"/>
                            <a:gd name="connsiteX13" fmla="*/ 975722 w 2020250"/>
                            <a:gd name="connsiteY13" fmla="*/ 635409 h 647704"/>
                            <a:gd name="connsiteX14" fmla="*/ 918180 w 2020250"/>
                            <a:gd name="connsiteY14" fmla="*/ 647704 h 647704"/>
                            <a:gd name="connsiteX15" fmla="*/ 846309 w 2020250"/>
                            <a:gd name="connsiteY15" fmla="*/ 644102 h 647704"/>
                            <a:gd name="connsiteX16" fmla="*/ 0 w 2020250"/>
                            <a:gd name="connsiteY16" fmla="*/ 127960 h 647704"/>
                            <a:gd name="connsiteX17" fmla="*/ 21537 w 2020250"/>
                            <a:gd name="connsiteY17" fmla="*/ 21780 h 647704"/>
                            <a:gd name="connsiteX18" fmla="*/ 32801 w 2020250"/>
                            <a:gd name="connsiteY18" fmla="*/ 0 h 647704"/>
                            <a:gd name="connsiteX0" fmla="*/ 2016818 w 2020250"/>
                            <a:gd name="connsiteY0" fmla="*/ 55225 h 647704"/>
                            <a:gd name="connsiteX1" fmla="*/ 2020250 w 2020250"/>
                            <a:gd name="connsiteY1" fmla="*/ 361182 h 647704"/>
                            <a:gd name="connsiteX2" fmla="*/ 1809398 w 2020250"/>
                            <a:gd name="connsiteY2" fmla="*/ 500497 h 647704"/>
                            <a:gd name="connsiteX3" fmla="*/ 1652533 w 2020250"/>
                            <a:gd name="connsiteY3" fmla="*/ 564830 h 647704"/>
                            <a:gd name="connsiteX4" fmla="*/ 1489994 w 2020250"/>
                            <a:gd name="connsiteY4" fmla="*/ 608682 h 647704"/>
                            <a:gd name="connsiteX5" fmla="*/ 1528423 w 2020250"/>
                            <a:gd name="connsiteY5" fmla="*/ 547146 h 647704"/>
                            <a:gd name="connsiteX6" fmla="*/ 1549957 w 2020250"/>
                            <a:gd name="connsiteY6" fmla="*/ 440968 h 647704"/>
                            <a:gd name="connsiteX7" fmla="*/ 1528423 w 2020250"/>
                            <a:gd name="connsiteY7" fmla="*/ 334790 h 647704"/>
                            <a:gd name="connsiteX8" fmla="*/ 1519137 w 2020250"/>
                            <a:gd name="connsiteY8" fmla="*/ 316837 h 647704"/>
                            <a:gd name="connsiteX9" fmla="*/ 1589840 w 2020250"/>
                            <a:gd name="connsiteY9" fmla="*/ 296877 h 647704"/>
                            <a:gd name="connsiteX10" fmla="*/ 2016818 w 2020250"/>
                            <a:gd name="connsiteY10" fmla="*/ 55225 h 647704"/>
                            <a:gd name="connsiteX11" fmla="*/ 32801 w 2020250"/>
                            <a:gd name="connsiteY11" fmla="*/ 0 h 647704"/>
                            <a:gd name="connsiteX12" fmla="*/ 39423 w 2020250"/>
                            <a:gd name="connsiteY12" fmla="*/ 12801 h 647704"/>
                            <a:gd name="connsiteX13" fmla="*/ 918180 w 2020250"/>
                            <a:gd name="connsiteY13" fmla="*/ 647704 h 647704"/>
                            <a:gd name="connsiteX14" fmla="*/ 846309 w 2020250"/>
                            <a:gd name="connsiteY14" fmla="*/ 644102 h 647704"/>
                            <a:gd name="connsiteX15" fmla="*/ 0 w 2020250"/>
                            <a:gd name="connsiteY15" fmla="*/ 127960 h 647704"/>
                            <a:gd name="connsiteX16" fmla="*/ 21537 w 2020250"/>
                            <a:gd name="connsiteY16" fmla="*/ 21780 h 647704"/>
                            <a:gd name="connsiteX17" fmla="*/ 32801 w 2020250"/>
                            <a:gd name="connsiteY17" fmla="*/ 0 h 647704"/>
                            <a:gd name="connsiteX0" fmla="*/ 2016818 w 2020250"/>
                            <a:gd name="connsiteY0" fmla="*/ 55225 h 644102"/>
                            <a:gd name="connsiteX1" fmla="*/ 2020250 w 2020250"/>
                            <a:gd name="connsiteY1" fmla="*/ 361182 h 644102"/>
                            <a:gd name="connsiteX2" fmla="*/ 1809398 w 2020250"/>
                            <a:gd name="connsiteY2" fmla="*/ 500497 h 644102"/>
                            <a:gd name="connsiteX3" fmla="*/ 1652533 w 2020250"/>
                            <a:gd name="connsiteY3" fmla="*/ 564830 h 644102"/>
                            <a:gd name="connsiteX4" fmla="*/ 1489994 w 2020250"/>
                            <a:gd name="connsiteY4" fmla="*/ 608682 h 644102"/>
                            <a:gd name="connsiteX5" fmla="*/ 1528423 w 2020250"/>
                            <a:gd name="connsiteY5" fmla="*/ 547146 h 644102"/>
                            <a:gd name="connsiteX6" fmla="*/ 1549957 w 2020250"/>
                            <a:gd name="connsiteY6" fmla="*/ 440968 h 644102"/>
                            <a:gd name="connsiteX7" fmla="*/ 1528423 w 2020250"/>
                            <a:gd name="connsiteY7" fmla="*/ 334790 h 644102"/>
                            <a:gd name="connsiteX8" fmla="*/ 1519137 w 2020250"/>
                            <a:gd name="connsiteY8" fmla="*/ 316837 h 644102"/>
                            <a:gd name="connsiteX9" fmla="*/ 1589840 w 2020250"/>
                            <a:gd name="connsiteY9" fmla="*/ 296877 h 644102"/>
                            <a:gd name="connsiteX10" fmla="*/ 2016818 w 2020250"/>
                            <a:gd name="connsiteY10" fmla="*/ 55225 h 644102"/>
                            <a:gd name="connsiteX11" fmla="*/ 32801 w 2020250"/>
                            <a:gd name="connsiteY11" fmla="*/ 0 h 644102"/>
                            <a:gd name="connsiteX12" fmla="*/ 39423 w 2020250"/>
                            <a:gd name="connsiteY12" fmla="*/ 12801 h 644102"/>
                            <a:gd name="connsiteX13" fmla="*/ 846309 w 2020250"/>
                            <a:gd name="connsiteY13" fmla="*/ 644102 h 644102"/>
                            <a:gd name="connsiteX14" fmla="*/ 0 w 2020250"/>
                            <a:gd name="connsiteY14" fmla="*/ 127960 h 644102"/>
                            <a:gd name="connsiteX15" fmla="*/ 21537 w 2020250"/>
                            <a:gd name="connsiteY15" fmla="*/ 21780 h 644102"/>
                            <a:gd name="connsiteX16" fmla="*/ 32801 w 2020250"/>
                            <a:gd name="connsiteY16" fmla="*/ 0 h 644102"/>
                            <a:gd name="connsiteX0" fmla="*/ 2016818 w 2020250"/>
                            <a:gd name="connsiteY0" fmla="*/ 55225 h 608682"/>
                            <a:gd name="connsiteX1" fmla="*/ 2020250 w 2020250"/>
                            <a:gd name="connsiteY1" fmla="*/ 361182 h 608682"/>
                            <a:gd name="connsiteX2" fmla="*/ 1809398 w 2020250"/>
                            <a:gd name="connsiteY2" fmla="*/ 500497 h 608682"/>
                            <a:gd name="connsiteX3" fmla="*/ 1652533 w 2020250"/>
                            <a:gd name="connsiteY3" fmla="*/ 564830 h 608682"/>
                            <a:gd name="connsiteX4" fmla="*/ 1489994 w 2020250"/>
                            <a:gd name="connsiteY4" fmla="*/ 608682 h 608682"/>
                            <a:gd name="connsiteX5" fmla="*/ 1528423 w 2020250"/>
                            <a:gd name="connsiteY5" fmla="*/ 547146 h 608682"/>
                            <a:gd name="connsiteX6" fmla="*/ 1549957 w 2020250"/>
                            <a:gd name="connsiteY6" fmla="*/ 440968 h 608682"/>
                            <a:gd name="connsiteX7" fmla="*/ 1528423 w 2020250"/>
                            <a:gd name="connsiteY7" fmla="*/ 334790 h 608682"/>
                            <a:gd name="connsiteX8" fmla="*/ 1519137 w 2020250"/>
                            <a:gd name="connsiteY8" fmla="*/ 316837 h 608682"/>
                            <a:gd name="connsiteX9" fmla="*/ 1589840 w 2020250"/>
                            <a:gd name="connsiteY9" fmla="*/ 296877 h 608682"/>
                            <a:gd name="connsiteX10" fmla="*/ 2016818 w 2020250"/>
                            <a:gd name="connsiteY10" fmla="*/ 55225 h 608682"/>
                            <a:gd name="connsiteX11" fmla="*/ 32801 w 2020250"/>
                            <a:gd name="connsiteY11" fmla="*/ 0 h 608682"/>
                            <a:gd name="connsiteX12" fmla="*/ 39423 w 2020250"/>
                            <a:gd name="connsiteY12" fmla="*/ 12801 h 608682"/>
                            <a:gd name="connsiteX13" fmla="*/ 0 w 2020250"/>
                            <a:gd name="connsiteY13" fmla="*/ 127960 h 608682"/>
                            <a:gd name="connsiteX14" fmla="*/ 21537 w 2020250"/>
                            <a:gd name="connsiteY14" fmla="*/ 21780 h 608682"/>
                            <a:gd name="connsiteX15" fmla="*/ 32801 w 2020250"/>
                            <a:gd name="connsiteY15" fmla="*/ 0 h 608682"/>
                            <a:gd name="connsiteX0" fmla="*/ 1995281 w 1998713"/>
                            <a:gd name="connsiteY0" fmla="*/ 55225 h 608682"/>
                            <a:gd name="connsiteX1" fmla="*/ 1998713 w 1998713"/>
                            <a:gd name="connsiteY1" fmla="*/ 361182 h 608682"/>
                            <a:gd name="connsiteX2" fmla="*/ 1787861 w 1998713"/>
                            <a:gd name="connsiteY2" fmla="*/ 500497 h 608682"/>
                            <a:gd name="connsiteX3" fmla="*/ 1630996 w 1998713"/>
                            <a:gd name="connsiteY3" fmla="*/ 564830 h 608682"/>
                            <a:gd name="connsiteX4" fmla="*/ 1468457 w 1998713"/>
                            <a:gd name="connsiteY4" fmla="*/ 608682 h 608682"/>
                            <a:gd name="connsiteX5" fmla="*/ 1506886 w 1998713"/>
                            <a:gd name="connsiteY5" fmla="*/ 547146 h 608682"/>
                            <a:gd name="connsiteX6" fmla="*/ 1528420 w 1998713"/>
                            <a:gd name="connsiteY6" fmla="*/ 440968 h 608682"/>
                            <a:gd name="connsiteX7" fmla="*/ 1506886 w 1998713"/>
                            <a:gd name="connsiteY7" fmla="*/ 334790 h 608682"/>
                            <a:gd name="connsiteX8" fmla="*/ 1497600 w 1998713"/>
                            <a:gd name="connsiteY8" fmla="*/ 316837 h 608682"/>
                            <a:gd name="connsiteX9" fmla="*/ 1568303 w 1998713"/>
                            <a:gd name="connsiteY9" fmla="*/ 296877 h 608682"/>
                            <a:gd name="connsiteX10" fmla="*/ 1995281 w 1998713"/>
                            <a:gd name="connsiteY10" fmla="*/ 55225 h 608682"/>
                            <a:gd name="connsiteX11" fmla="*/ 11264 w 1998713"/>
                            <a:gd name="connsiteY11" fmla="*/ 0 h 608682"/>
                            <a:gd name="connsiteX12" fmla="*/ 17886 w 1998713"/>
                            <a:gd name="connsiteY12" fmla="*/ 12801 h 608682"/>
                            <a:gd name="connsiteX13" fmla="*/ 0 w 1998713"/>
                            <a:gd name="connsiteY13" fmla="*/ 21780 h 608682"/>
                            <a:gd name="connsiteX14" fmla="*/ 11264 w 1998713"/>
                            <a:gd name="connsiteY14" fmla="*/ 0 h 608682"/>
                            <a:gd name="connsiteX0" fmla="*/ 1984017 w 1987449"/>
                            <a:gd name="connsiteY0" fmla="*/ 55225 h 608682"/>
                            <a:gd name="connsiteX1" fmla="*/ 1987449 w 1987449"/>
                            <a:gd name="connsiteY1" fmla="*/ 361182 h 608682"/>
                            <a:gd name="connsiteX2" fmla="*/ 1776597 w 1987449"/>
                            <a:gd name="connsiteY2" fmla="*/ 500497 h 608682"/>
                            <a:gd name="connsiteX3" fmla="*/ 1619732 w 1987449"/>
                            <a:gd name="connsiteY3" fmla="*/ 564830 h 608682"/>
                            <a:gd name="connsiteX4" fmla="*/ 1457193 w 1987449"/>
                            <a:gd name="connsiteY4" fmla="*/ 608682 h 608682"/>
                            <a:gd name="connsiteX5" fmla="*/ 1495622 w 1987449"/>
                            <a:gd name="connsiteY5" fmla="*/ 547146 h 608682"/>
                            <a:gd name="connsiteX6" fmla="*/ 1517156 w 1987449"/>
                            <a:gd name="connsiteY6" fmla="*/ 440968 h 608682"/>
                            <a:gd name="connsiteX7" fmla="*/ 1495622 w 1987449"/>
                            <a:gd name="connsiteY7" fmla="*/ 334790 h 608682"/>
                            <a:gd name="connsiteX8" fmla="*/ 1486336 w 1987449"/>
                            <a:gd name="connsiteY8" fmla="*/ 316837 h 608682"/>
                            <a:gd name="connsiteX9" fmla="*/ 1557039 w 1987449"/>
                            <a:gd name="connsiteY9" fmla="*/ 296877 h 608682"/>
                            <a:gd name="connsiteX10" fmla="*/ 1984017 w 1987449"/>
                            <a:gd name="connsiteY10" fmla="*/ 55225 h 608682"/>
                            <a:gd name="connsiteX11" fmla="*/ 0 w 1987449"/>
                            <a:gd name="connsiteY11" fmla="*/ 0 h 608682"/>
                            <a:gd name="connsiteX12" fmla="*/ 6622 w 1987449"/>
                            <a:gd name="connsiteY12" fmla="*/ 12801 h 608682"/>
                            <a:gd name="connsiteX13" fmla="*/ 0 w 1987449"/>
                            <a:gd name="connsiteY13" fmla="*/ 0 h 608682"/>
                            <a:gd name="connsiteX0" fmla="*/ 526824 w 530256"/>
                            <a:gd name="connsiteY0" fmla="*/ 0 h 553457"/>
                            <a:gd name="connsiteX1" fmla="*/ 530256 w 530256"/>
                            <a:gd name="connsiteY1" fmla="*/ 305957 h 553457"/>
                            <a:gd name="connsiteX2" fmla="*/ 319404 w 530256"/>
                            <a:gd name="connsiteY2" fmla="*/ 445272 h 553457"/>
                            <a:gd name="connsiteX3" fmla="*/ 162539 w 530256"/>
                            <a:gd name="connsiteY3" fmla="*/ 509605 h 553457"/>
                            <a:gd name="connsiteX4" fmla="*/ 0 w 530256"/>
                            <a:gd name="connsiteY4" fmla="*/ 553457 h 553457"/>
                            <a:gd name="connsiteX5" fmla="*/ 38429 w 530256"/>
                            <a:gd name="connsiteY5" fmla="*/ 491921 h 553457"/>
                            <a:gd name="connsiteX6" fmla="*/ 59963 w 530256"/>
                            <a:gd name="connsiteY6" fmla="*/ 385743 h 553457"/>
                            <a:gd name="connsiteX7" fmla="*/ 38429 w 530256"/>
                            <a:gd name="connsiteY7" fmla="*/ 279565 h 553457"/>
                            <a:gd name="connsiteX8" fmla="*/ 29143 w 530256"/>
                            <a:gd name="connsiteY8" fmla="*/ 261612 h 553457"/>
                            <a:gd name="connsiteX9" fmla="*/ 99846 w 530256"/>
                            <a:gd name="connsiteY9" fmla="*/ 241652 h 553457"/>
                            <a:gd name="connsiteX10" fmla="*/ 526824 w 530256"/>
                            <a:gd name="connsiteY10" fmla="*/ 0 h 553457"/>
                            <a:gd name="connsiteX0" fmla="*/ 526824 w 530256"/>
                            <a:gd name="connsiteY0" fmla="*/ 0 h 553457"/>
                            <a:gd name="connsiteX1" fmla="*/ 530256 w 530256"/>
                            <a:gd name="connsiteY1" fmla="*/ 305957 h 553457"/>
                            <a:gd name="connsiteX2" fmla="*/ 319404 w 530256"/>
                            <a:gd name="connsiteY2" fmla="*/ 445272 h 553457"/>
                            <a:gd name="connsiteX3" fmla="*/ 0 w 530256"/>
                            <a:gd name="connsiteY3" fmla="*/ 553457 h 553457"/>
                            <a:gd name="connsiteX4" fmla="*/ 38429 w 530256"/>
                            <a:gd name="connsiteY4" fmla="*/ 491921 h 553457"/>
                            <a:gd name="connsiteX5" fmla="*/ 59963 w 530256"/>
                            <a:gd name="connsiteY5" fmla="*/ 385743 h 553457"/>
                            <a:gd name="connsiteX6" fmla="*/ 38429 w 530256"/>
                            <a:gd name="connsiteY6" fmla="*/ 279565 h 553457"/>
                            <a:gd name="connsiteX7" fmla="*/ 29143 w 530256"/>
                            <a:gd name="connsiteY7" fmla="*/ 261612 h 553457"/>
                            <a:gd name="connsiteX8" fmla="*/ 99846 w 530256"/>
                            <a:gd name="connsiteY8" fmla="*/ 241652 h 553457"/>
                            <a:gd name="connsiteX9" fmla="*/ 526824 w 530256"/>
                            <a:gd name="connsiteY9" fmla="*/ 0 h 553457"/>
                            <a:gd name="connsiteX0" fmla="*/ 526824 w 530256"/>
                            <a:gd name="connsiteY0" fmla="*/ 0 h 553457"/>
                            <a:gd name="connsiteX1" fmla="*/ 530256 w 530256"/>
                            <a:gd name="connsiteY1" fmla="*/ 305957 h 553457"/>
                            <a:gd name="connsiteX2" fmla="*/ 0 w 530256"/>
                            <a:gd name="connsiteY2" fmla="*/ 553457 h 553457"/>
                            <a:gd name="connsiteX3" fmla="*/ 38429 w 530256"/>
                            <a:gd name="connsiteY3" fmla="*/ 491921 h 553457"/>
                            <a:gd name="connsiteX4" fmla="*/ 59963 w 530256"/>
                            <a:gd name="connsiteY4" fmla="*/ 385743 h 553457"/>
                            <a:gd name="connsiteX5" fmla="*/ 38429 w 530256"/>
                            <a:gd name="connsiteY5" fmla="*/ 279565 h 553457"/>
                            <a:gd name="connsiteX6" fmla="*/ 29143 w 530256"/>
                            <a:gd name="connsiteY6" fmla="*/ 261612 h 553457"/>
                            <a:gd name="connsiteX7" fmla="*/ 99846 w 530256"/>
                            <a:gd name="connsiteY7" fmla="*/ 241652 h 553457"/>
                            <a:gd name="connsiteX8" fmla="*/ 526824 w 530256"/>
                            <a:gd name="connsiteY8" fmla="*/ 0 h 553457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38429 w 530256"/>
                            <a:gd name="connsiteY3" fmla="*/ 491921 h 562982"/>
                            <a:gd name="connsiteX4" fmla="*/ 59963 w 530256"/>
                            <a:gd name="connsiteY4" fmla="*/ 385743 h 562982"/>
                            <a:gd name="connsiteX5" fmla="*/ 38429 w 530256"/>
                            <a:gd name="connsiteY5" fmla="*/ 279565 h 562982"/>
                            <a:gd name="connsiteX6" fmla="*/ 29143 w 530256"/>
                            <a:gd name="connsiteY6" fmla="*/ 261612 h 562982"/>
                            <a:gd name="connsiteX7" fmla="*/ 99846 w 530256"/>
                            <a:gd name="connsiteY7" fmla="*/ 241652 h 562982"/>
                            <a:gd name="connsiteX8" fmla="*/ 526824 w 530256"/>
                            <a:gd name="connsiteY8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38429 w 530256"/>
                            <a:gd name="connsiteY3" fmla="*/ 491921 h 562982"/>
                            <a:gd name="connsiteX4" fmla="*/ 59963 w 530256"/>
                            <a:gd name="connsiteY4" fmla="*/ 385743 h 562982"/>
                            <a:gd name="connsiteX5" fmla="*/ 38429 w 530256"/>
                            <a:gd name="connsiteY5" fmla="*/ 279565 h 562982"/>
                            <a:gd name="connsiteX6" fmla="*/ 29143 w 530256"/>
                            <a:gd name="connsiteY6" fmla="*/ 261612 h 562982"/>
                            <a:gd name="connsiteX7" fmla="*/ 99846 w 530256"/>
                            <a:gd name="connsiteY7" fmla="*/ 241652 h 562982"/>
                            <a:gd name="connsiteX8" fmla="*/ 526824 w 530256"/>
                            <a:gd name="connsiteY8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38429 w 530256"/>
                            <a:gd name="connsiteY3" fmla="*/ 491921 h 562982"/>
                            <a:gd name="connsiteX4" fmla="*/ 59963 w 530256"/>
                            <a:gd name="connsiteY4" fmla="*/ 385743 h 562982"/>
                            <a:gd name="connsiteX5" fmla="*/ 38429 w 530256"/>
                            <a:gd name="connsiteY5" fmla="*/ 279565 h 562982"/>
                            <a:gd name="connsiteX6" fmla="*/ 29143 w 530256"/>
                            <a:gd name="connsiteY6" fmla="*/ 261612 h 562982"/>
                            <a:gd name="connsiteX7" fmla="*/ 99846 w 530256"/>
                            <a:gd name="connsiteY7" fmla="*/ 241652 h 562982"/>
                            <a:gd name="connsiteX8" fmla="*/ 526824 w 530256"/>
                            <a:gd name="connsiteY8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38429 w 530256"/>
                            <a:gd name="connsiteY3" fmla="*/ 491921 h 562982"/>
                            <a:gd name="connsiteX4" fmla="*/ 59963 w 530256"/>
                            <a:gd name="connsiteY4" fmla="*/ 385743 h 562982"/>
                            <a:gd name="connsiteX5" fmla="*/ 38429 w 530256"/>
                            <a:gd name="connsiteY5" fmla="*/ 279565 h 562982"/>
                            <a:gd name="connsiteX6" fmla="*/ 29143 w 530256"/>
                            <a:gd name="connsiteY6" fmla="*/ 261612 h 562982"/>
                            <a:gd name="connsiteX7" fmla="*/ 99846 w 530256"/>
                            <a:gd name="connsiteY7" fmla="*/ 241652 h 562982"/>
                            <a:gd name="connsiteX8" fmla="*/ 526824 w 530256"/>
                            <a:gd name="connsiteY8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38429 w 530256"/>
                            <a:gd name="connsiteY3" fmla="*/ 491921 h 562982"/>
                            <a:gd name="connsiteX4" fmla="*/ 59963 w 530256"/>
                            <a:gd name="connsiteY4" fmla="*/ 385743 h 562982"/>
                            <a:gd name="connsiteX5" fmla="*/ 38429 w 530256"/>
                            <a:gd name="connsiteY5" fmla="*/ 279565 h 562982"/>
                            <a:gd name="connsiteX6" fmla="*/ 29143 w 530256"/>
                            <a:gd name="connsiteY6" fmla="*/ 261612 h 562982"/>
                            <a:gd name="connsiteX7" fmla="*/ 526824 w 530256"/>
                            <a:gd name="connsiteY7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38429 w 530256"/>
                            <a:gd name="connsiteY3" fmla="*/ 491921 h 562982"/>
                            <a:gd name="connsiteX4" fmla="*/ 38429 w 530256"/>
                            <a:gd name="connsiteY4" fmla="*/ 279565 h 562982"/>
                            <a:gd name="connsiteX5" fmla="*/ 29143 w 530256"/>
                            <a:gd name="connsiteY5" fmla="*/ 261612 h 562982"/>
                            <a:gd name="connsiteX6" fmla="*/ 526824 w 530256"/>
                            <a:gd name="connsiteY6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38429 w 530256"/>
                            <a:gd name="connsiteY3" fmla="*/ 279565 h 562982"/>
                            <a:gd name="connsiteX4" fmla="*/ 29143 w 530256"/>
                            <a:gd name="connsiteY4" fmla="*/ 261612 h 562982"/>
                            <a:gd name="connsiteX5" fmla="*/ 526824 w 530256"/>
                            <a:gd name="connsiteY5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29143 w 530256"/>
                            <a:gd name="connsiteY3" fmla="*/ 261612 h 562982"/>
                            <a:gd name="connsiteX4" fmla="*/ 526824 w 530256"/>
                            <a:gd name="connsiteY4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29143 w 530256"/>
                            <a:gd name="connsiteY3" fmla="*/ 261612 h 562982"/>
                            <a:gd name="connsiteX4" fmla="*/ 526824 w 530256"/>
                            <a:gd name="connsiteY4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29143 w 530256"/>
                            <a:gd name="connsiteY3" fmla="*/ 261612 h 562982"/>
                            <a:gd name="connsiteX4" fmla="*/ 526824 w 530256"/>
                            <a:gd name="connsiteY4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29143 w 530256"/>
                            <a:gd name="connsiteY3" fmla="*/ 261612 h 562982"/>
                            <a:gd name="connsiteX4" fmla="*/ 526824 w 530256"/>
                            <a:gd name="connsiteY4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29143 w 530256"/>
                            <a:gd name="connsiteY3" fmla="*/ 261612 h 562982"/>
                            <a:gd name="connsiteX4" fmla="*/ 526824 w 530256"/>
                            <a:gd name="connsiteY4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29143 w 530256"/>
                            <a:gd name="connsiteY3" fmla="*/ 261612 h 562982"/>
                            <a:gd name="connsiteX4" fmla="*/ 526824 w 530256"/>
                            <a:gd name="connsiteY4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29143 w 530256"/>
                            <a:gd name="connsiteY3" fmla="*/ 261612 h 562982"/>
                            <a:gd name="connsiteX4" fmla="*/ 526824 w 530256"/>
                            <a:gd name="connsiteY4" fmla="*/ 0 h 562982"/>
                            <a:gd name="connsiteX0" fmla="*/ 526824 w 530256"/>
                            <a:gd name="connsiteY0" fmla="*/ 0 h 562982"/>
                            <a:gd name="connsiteX1" fmla="*/ 530256 w 530256"/>
                            <a:gd name="connsiteY1" fmla="*/ 305957 h 562982"/>
                            <a:gd name="connsiteX2" fmla="*/ 0 w 530256"/>
                            <a:gd name="connsiteY2" fmla="*/ 562982 h 562982"/>
                            <a:gd name="connsiteX3" fmla="*/ 21999 w 530256"/>
                            <a:gd name="connsiteY3" fmla="*/ 254469 h 562982"/>
                            <a:gd name="connsiteX4" fmla="*/ 526824 w 530256"/>
                            <a:gd name="connsiteY4" fmla="*/ 0 h 56298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30256" h="562982">
                              <a:moveTo>
                                <a:pt x="526824" y="0"/>
                              </a:moveTo>
                              <a:cubicBezTo>
                                <a:pt x="465122" y="169546"/>
                                <a:pt x="488269" y="235398"/>
                                <a:pt x="530256" y="305957"/>
                              </a:cubicBezTo>
                              <a:cubicBezTo>
                                <a:pt x="430546" y="429156"/>
                                <a:pt x="96259" y="553420"/>
                                <a:pt x="0" y="562982"/>
                              </a:cubicBezTo>
                              <a:cubicBezTo>
                                <a:pt x="45432" y="483956"/>
                                <a:pt x="52766" y="359689"/>
                                <a:pt x="21999" y="254469"/>
                              </a:cubicBezTo>
                              <a:cubicBezTo>
                                <a:pt x="187893" y="212508"/>
                                <a:pt x="391887" y="137211"/>
                                <a:pt x="526824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06" name="Freeform 60">
                          <a:extLst>
                            <a:ext uri="{FF2B5EF4-FFF2-40B4-BE49-F238E27FC236}">
                              <a16:creationId xmlns:a16="http://schemas.microsoft.com/office/drawing/2014/main" id="{C94196F8-B268-4B0F-8E1C-1FE67181DF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71524" y="3332652"/>
                          <a:ext cx="521434" cy="563330"/>
                        </a:xfrm>
                        <a:custGeom>
                          <a:avLst/>
                          <a:gdLst>
                            <a:gd name="connsiteX0" fmla="*/ 2022637 w 2022637"/>
                            <a:gd name="connsiteY0" fmla="*/ 54235 h 650540"/>
                            <a:gd name="connsiteX1" fmla="*/ 2016100 w 2022637"/>
                            <a:gd name="connsiteY1" fmla="*/ 354815 h 650540"/>
                            <a:gd name="connsiteX2" fmla="*/ 1809397 w 2022637"/>
                            <a:gd name="connsiteY2" fmla="*/ 500497 h 650540"/>
                            <a:gd name="connsiteX3" fmla="*/ 1652532 w 2022637"/>
                            <a:gd name="connsiteY3" fmla="*/ 564830 h 650540"/>
                            <a:gd name="connsiteX4" fmla="*/ 1501203 w 2022637"/>
                            <a:gd name="connsiteY4" fmla="*/ 605658 h 650540"/>
                            <a:gd name="connsiteX5" fmla="*/ 1528417 w 2022637"/>
                            <a:gd name="connsiteY5" fmla="*/ 562079 h 650540"/>
                            <a:gd name="connsiteX6" fmla="*/ 1549951 w 2022637"/>
                            <a:gd name="connsiteY6" fmla="*/ 455901 h 650540"/>
                            <a:gd name="connsiteX7" fmla="*/ 1528417 w 2022637"/>
                            <a:gd name="connsiteY7" fmla="*/ 349723 h 650540"/>
                            <a:gd name="connsiteX8" fmla="*/ 1517050 w 2022637"/>
                            <a:gd name="connsiteY8" fmla="*/ 327749 h 650540"/>
                            <a:gd name="connsiteX9" fmla="*/ 1536759 w 2022637"/>
                            <a:gd name="connsiteY9" fmla="*/ 323627 h 650540"/>
                            <a:gd name="connsiteX10" fmla="*/ 2022637 w 2022637"/>
                            <a:gd name="connsiteY10" fmla="*/ 54235 h 650540"/>
                            <a:gd name="connsiteX11" fmla="*/ 32801 w 2022637"/>
                            <a:gd name="connsiteY11" fmla="*/ 0 h 650540"/>
                            <a:gd name="connsiteX12" fmla="*/ 39423 w 2022637"/>
                            <a:gd name="connsiteY12" fmla="*/ 12801 h 650540"/>
                            <a:gd name="connsiteX13" fmla="*/ 1051687 w 2022637"/>
                            <a:gd name="connsiteY13" fmla="*/ 382981 h 650540"/>
                            <a:gd name="connsiteX14" fmla="*/ 1391163 w 2022637"/>
                            <a:gd name="connsiteY14" fmla="*/ 354078 h 650540"/>
                            <a:gd name="connsiteX15" fmla="*/ 1498817 w 2022637"/>
                            <a:gd name="connsiteY15" fmla="*/ 331562 h 650540"/>
                            <a:gd name="connsiteX16" fmla="*/ 1494068 w 2022637"/>
                            <a:gd name="connsiteY16" fmla="*/ 340742 h 650540"/>
                            <a:gd name="connsiteX17" fmla="*/ 975716 w 2022637"/>
                            <a:gd name="connsiteY17" fmla="*/ 650342 h 650540"/>
                            <a:gd name="connsiteX18" fmla="*/ 974788 w 2022637"/>
                            <a:gd name="connsiteY18" fmla="*/ 650540 h 650540"/>
                            <a:gd name="connsiteX19" fmla="*/ 846308 w 2022637"/>
                            <a:gd name="connsiteY19" fmla="*/ 644102 h 650540"/>
                            <a:gd name="connsiteX20" fmla="*/ 0 w 2022637"/>
                            <a:gd name="connsiteY20" fmla="*/ 127960 h 650540"/>
                            <a:gd name="connsiteX21" fmla="*/ 21537 w 2022637"/>
                            <a:gd name="connsiteY21" fmla="*/ 21780 h 650540"/>
                            <a:gd name="connsiteX0" fmla="*/ 2022637 w 2022637"/>
                            <a:gd name="connsiteY0" fmla="*/ 54235 h 650342"/>
                            <a:gd name="connsiteX1" fmla="*/ 2016100 w 2022637"/>
                            <a:gd name="connsiteY1" fmla="*/ 354815 h 650342"/>
                            <a:gd name="connsiteX2" fmla="*/ 1809397 w 2022637"/>
                            <a:gd name="connsiteY2" fmla="*/ 500497 h 650342"/>
                            <a:gd name="connsiteX3" fmla="*/ 1652532 w 2022637"/>
                            <a:gd name="connsiteY3" fmla="*/ 564830 h 650342"/>
                            <a:gd name="connsiteX4" fmla="*/ 1501203 w 2022637"/>
                            <a:gd name="connsiteY4" fmla="*/ 605658 h 650342"/>
                            <a:gd name="connsiteX5" fmla="*/ 1528417 w 2022637"/>
                            <a:gd name="connsiteY5" fmla="*/ 562079 h 650342"/>
                            <a:gd name="connsiteX6" fmla="*/ 1549951 w 2022637"/>
                            <a:gd name="connsiteY6" fmla="*/ 455901 h 650342"/>
                            <a:gd name="connsiteX7" fmla="*/ 1528417 w 2022637"/>
                            <a:gd name="connsiteY7" fmla="*/ 349723 h 650342"/>
                            <a:gd name="connsiteX8" fmla="*/ 1517050 w 2022637"/>
                            <a:gd name="connsiteY8" fmla="*/ 327749 h 650342"/>
                            <a:gd name="connsiteX9" fmla="*/ 1536759 w 2022637"/>
                            <a:gd name="connsiteY9" fmla="*/ 323627 h 650342"/>
                            <a:gd name="connsiteX10" fmla="*/ 2022637 w 2022637"/>
                            <a:gd name="connsiteY10" fmla="*/ 54235 h 650342"/>
                            <a:gd name="connsiteX11" fmla="*/ 32801 w 2022637"/>
                            <a:gd name="connsiteY11" fmla="*/ 0 h 650342"/>
                            <a:gd name="connsiteX12" fmla="*/ 39423 w 2022637"/>
                            <a:gd name="connsiteY12" fmla="*/ 12801 h 650342"/>
                            <a:gd name="connsiteX13" fmla="*/ 1051687 w 2022637"/>
                            <a:gd name="connsiteY13" fmla="*/ 382981 h 650342"/>
                            <a:gd name="connsiteX14" fmla="*/ 1391163 w 2022637"/>
                            <a:gd name="connsiteY14" fmla="*/ 354078 h 650342"/>
                            <a:gd name="connsiteX15" fmla="*/ 1498817 w 2022637"/>
                            <a:gd name="connsiteY15" fmla="*/ 331562 h 650342"/>
                            <a:gd name="connsiteX16" fmla="*/ 1494068 w 2022637"/>
                            <a:gd name="connsiteY16" fmla="*/ 340742 h 650342"/>
                            <a:gd name="connsiteX17" fmla="*/ 975716 w 2022637"/>
                            <a:gd name="connsiteY17" fmla="*/ 650342 h 650342"/>
                            <a:gd name="connsiteX18" fmla="*/ 846308 w 2022637"/>
                            <a:gd name="connsiteY18" fmla="*/ 644102 h 650342"/>
                            <a:gd name="connsiteX19" fmla="*/ 0 w 2022637"/>
                            <a:gd name="connsiteY19" fmla="*/ 127960 h 650342"/>
                            <a:gd name="connsiteX20" fmla="*/ 21537 w 2022637"/>
                            <a:gd name="connsiteY20" fmla="*/ 21780 h 650342"/>
                            <a:gd name="connsiteX21" fmla="*/ 32801 w 2022637"/>
                            <a:gd name="connsiteY21" fmla="*/ 0 h 650342"/>
                            <a:gd name="connsiteX0" fmla="*/ 2022637 w 2022637"/>
                            <a:gd name="connsiteY0" fmla="*/ 54235 h 647129"/>
                            <a:gd name="connsiteX1" fmla="*/ 2016100 w 2022637"/>
                            <a:gd name="connsiteY1" fmla="*/ 354815 h 647129"/>
                            <a:gd name="connsiteX2" fmla="*/ 1809397 w 2022637"/>
                            <a:gd name="connsiteY2" fmla="*/ 500497 h 647129"/>
                            <a:gd name="connsiteX3" fmla="*/ 1652532 w 2022637"/>
                            <a:gd name="connsiteY3" fmla="*/ 564830 h 647129"/>
                            <a:gd name="connsiteX4" fmla="*/ 1501203 w 2022637"/>
                            <a:gd name="connsiteY4" fmla="*/ 605658 h 647129"/>
                            <a:gd name="connsiteX5" fmla="*/ 1528417 w 2022637"/>
                            <a:gd name="connsiteY5" fmla="*/ 562079 h 647129"/>
                            <a:gd name="connsiteX6" fmla="*/ 1549951 w 2022637"/>
                            <a:gd name="connsiteY6" fmla="*/ 455901 h 647129"/>
                            <a:gd name="connsiteX7" fmla="*/ 1528417 w 2022637"/>
                            <a:gd name="connsiteY7" fmla="*/ 349723 h 647129"/>
                            <a:gd name="connsiteX8" fmla="*/ 1517050 w 2022637"/>
                            <a:gd name="connsiteY8" fmla="*/ 327749 h 647129"/>
                            <a:gd name="connsiteX9" fmla="*/ 1536759 w 2022637"/>
                            <a:gd name="connsiteY9" fmla="*/ 323627 h 647129"/>
                            <a:gd name="connsiteX10" fmla="*/ 2022637 w 2022637"/>
                            <a:gd name="connsiteY10" fmla="*/ 54235 h 647129"/>
                            <a:gd name="connsiteX11" fmla="*/ 32801 w 2022637"/>
                            <a:gd name="connsiteY11" fmla="*/ 0 h 647129"/>
                            <a:gd name="connsiteX12" fmla="*/ 39423 w 2022637"/>
                            <a:gd name="connsiteY12" fmla="*/ 12801 h 647129"/>
                            <a:gd name="connsiteX13" fmla="*/ 1051687 w 2022637"/>
                            <a:gd name="connsiteY13" fmla="*/ 382981 h 647129"/>
                            <a:gd name="connsiteX14" fmla="*/ 1391163 w 2022637"/>
                            <a:gd name="connsiteY14" fmla="*/ 354078 h 647129"/>
                            <a:gd name="connsiteX15" fmla="*/ 1498817 w 2022637"/>
                            <a:gd name="connsiteY15" fmla="*/ 331562 h 647129"/>
                            <a:gd name="connsiteX16" fmla="*/ 1494068 w 2022637"/>
                            <a:gd name="connsiteY16" fmla="*/ 340742 h 647129"/>
                            <a:gd name="connsiteX17" fmla="*/ 846308 w 2022637"/>
                            <a:gd name="connsiteY17" fmla="*/ 644102 h 647129"/>
                            <a:gd name="connsiteX18" fmla="*/ 0 w 2022637"/>
                            <a:gd name="connsiteY18" fmla="*/ 127960 h 647129"/>
                            <a:gd name="connsiteX19" fmla="*/ 21537 w 2022637"/>
                            <a:gd name="connsiteY19" fmla="*/ 21780 h 647129"/>
                            <a:gd name="connsiteX20" fmla="*/ 32801 w 2022637"/>
                            <a:gd name="connsiteY20" fmla="*/ 0 h 647129"/>
                            <a:gd name="connsiteX0" fmla="*/ 2022637 w 2022637"/>
                            <a:gd name="connsiteY0" fmla="*/ 54235 h 605658"/>
                            <a:gd name="connsiteX1" fmla="*/ 2016100 w 2022637"/>
                            <a:gd name="connsiteY1" fmla="*/ 354815 h 605658"/>
                            <a:gd name="connsiteX2" fmla="*/ 1809397 w 2022637"/>
                            <a:gd name="connsiteY2" fmla="*/ 500497 h 605658"/>
                            <a:gd name="connsiteX3" fmla="*/ 1652532 w 2022637"/>
                            <a:gd name="connsiteY3" fmla="*/ 564830 h 605658"/>
                            <a:gd name="connsiteX4" fmla="*/ 1501203 w 2022637"/>
                            <a:gd name="connsiteY4" fmla="*/ 605658 h 605658"/>
                            <a:gd name="connsiteX5" fmla="*/ 1528417 w 2022637"/>
                            <a:gd name="connsiteY5" fmla="*/ 562079 h 605658"/>
                            <a:gd name="connsiteX6" fmla="*/ 1549951 w 2022637"/>
                            <a:gd name="connsiteY6" fmla="*/ 455901 h 605658"/>
                            <a:gd name="connsiteX7" fmla="*/ 1528417 w 2022637"/>
                            <a:gd name="connsiteY7" fmla="*/ 349723 h 605658"/>
                            <a:gd name="connsiteX8" fmla="*/ 1517050 w 2022637"/>
                            <a:gd name="connsiteY8" fmla="*/ 327749 h 605658"/>
                            <a:gd name="connsiteX9" fmla="*/ 1536759 w 2022637"/>
                            <a:gd name="connsiteY9" fmla="*/ 323627 h 605658"/>
                            <a:gd name="connsiteX10" fmla="*/ 2022637 w 2022637"/>
                            <a:gd name="connsiteY10" fmla="*/ 54235 h 605658"/>
                            <a:gd name="connsiteX11" fmla="*/ 32801 w 2022637"/>
                            <a:gd name="connsiteY11" fmla="*/ 0 h 605658"/>
                            <a:gd name="connsiteX12" fmla="*/ 39423 w 2022637"/>
                            <a:gd name="connsiteY12" fmla="*/ 12801 h 605658"/>
                            <a:gd name="connsiteX13" fmla="*/ 1051687 w 2022637"/>
                            <a:gd name="connsiteY13" fmla="*/ 382981 h 605658"/>
                            <a:gd name="connsiteX14" fmla="*/ 1391163 w 2022637"/>
                            <a:gd name="connsiteY14" fmla="*/ 354078 h 605658"/>
                            <a:gd name="connsiteX15" fmla="*/ 1498817 w 2022637"/>
                            <a:gd name="connsiteY15" fmla="*/ 331562 h 605658"/>
                            <a:gd name="connsiteX16" fmla="*/ 1494068 w 2022637"/>
                            <a:gd name="connsiteY16" fmla="*/ 340742 h 605658"/>
                            <a:gd name="connsiteX17" fmla="*/ 0 w 2022637"/>
                            <a:gd name="connsiteY17" fmla="*/ 127960 h 605658"/>
                            <a:gd name="connsiteX18" fmla="*/ 21537 w 2022637"/>
                            <a:gd name="connsiteY18" fmla="*/ 21780 h 605658"/>
                            <a:gd name="connsiteX19" fmla="*/ 32801 w 2022637"/>
                            <a:gd name="connsiteY19" fmla="*/ 0 h 605658"/>
                            <a:gd name="connsiteX0" fmla="*/ 2001100 w 2001100"/>
                            <a:gd name="connsiteY0" fmla="*/ 54235 h 605658"/>
                            <a:gd name="connsiteX1" fmla="*/ 1994563 w 2001100"/>
                            <a:gd name="connsiteY1" fmla="*/ 354815 h 605658"/>
                            <a:gd name="connsiteX2" fmla="*/ 1787860 w 2001100"/>
                            <a:gd name="connsiteY2" fmla="*/ 500497 h 605658"/>
                            <a:gd name="connsiteX3" fmla="*/ 1630995 w 2001100"/>
                            <a:gd name="connsiteY3" fmla="*/ 564830 h 605658"/>
                            <a:gd name="connsiteX4" fmla="*/ 1479666 w 2001100"/>
                            <a:gd name="connsiteY4" fmla="*/ 605658 h 605658"/>
                            <a:gd name="connsiteX5" fmla="*/ 1506880 w 2001100"/>
                            <a:gd name="connsiteY5" fmla="*/ 562079 h 605658"/>
                            <a:gd name="connsiteX6" fmla="*/ 1528414 w 2001100"/>
                            <a:gd name="connsiteY6" fmla="*/ 455901 h 605658"/>
                            <a:gd name="connsiteX7" fmla="*/ 1506880 w 2001100"/>
                            <a:gd name="connsiteY7" fmla="*/ 349723 h 605658"/>
                            <a:gd name="connsiteX8" fmla="*/ 1495513 w 2001100"/>
                            <a:gd name="connsiteY8" fmla="*/ 327749 h 605658"/>
                            <a:gd name="connsiteX9" fmla="*/ 1515222 w 2001100"/>
                            <a:gd name="connsiteY9" fmla="*/ 323627 h 605658"/>
                            <a:gd name="connsiteX10" fmla="*/ 2001100 w 2001100"/>
                            <a:gd name="connsiteY10" fmla="*/ 54235 h 605658"/>
                            <a:gd name="connsiteX11" fmla="*/ 11264 w 2001100"/>
                            <a:gd name="connsiteY11" fmla="*/ 0 h 605658"/>
                            <a:gd name="connsiteX12" fmla="*/ 17886 w 2001100"/>
                            <a:gd name="connsiteY12" fmla="*/ 12801 h 605658"/>
                            <a:gd name="connsiteX13" fmla="*/ 1030150 w 2001100"/>
                            <a:gd name="connsiteY13" fmla="*/ 382981 h 605658"/>
                            <a:gd name="connsiteX14" fmla="*/ 1369626 w 2001100"/>
                            <a:gd name="connsiteY14" fmla="*/ 354078 h 605658"/>
                            <a:gd name="connsiteX15" fmla="*/ 1477280 w 2001100"/>
                            <a:gd name="connsiteY15" fmla="*/ 331562 h 605658"/>
                            <a:gd name="connsiteX16" fmla="*/ 1472531 w 2001100"/>
                            <a:gd name="connsiteY16" fmla="*/ 340742 h 605658"/>
                            <a:gd name="connsiteX17" fmla="*/ 0 w 2001100"/>
                            <a:gd name="connsiteY17" fmla="*/ 21780 h 605658"/>
                            <a:gd name="connsiteX18" fmla="*/ 11264 w 2001100"/>
                            <a:gd name="connsiteY18" fmla="*/ 0 h 605658"/>
                            <a:gd name="connsiteX0" fmla="*/ 1989836 w 1989836"/>
                            <a:gd name="connsiteY0" fmla="*/ 54235 h 605658"/>
                            <a:gd name="connsiteX1" fmla="*/ 1983299 w 1989836"/>
                            <a:gd name="connsiteY1" fmla="*/ 354815 h 605658"/>
                            <a:gd name="connsiteX2" fmla="*/ 1776596 w 1989836"/>
                            <a:gd name="connsiteY2" fmla="*/ 500497 h 605658"/>
                            <a:gd name="connsiteX3" fmla="*/ 1619731 w 1989836"/>
                            <a:gd name="connsiteY3" fmla="*/ 564830 h 605658"/>
                            <a:gd name="connsiteX4" fmla="*/ 1468402 w 1989836"/>
                            <a:gd name="connsiteY4" fmla="*/ 605658 h 605658"/>
                            <a:gd name="connsiteX5" fmla="*/ 1495616 w 1989836"/>
                            <a:gd name="connsiteY5" fmla="*/ 562079 h 605658"/>
                            <a:gd name="connsiteX6" fmla="*/ 1517150 w 1989836"/>
                            <a:gd name="connsiteY6" fmla="*/ 455901 h 605658"/>
                            <a:gd name="connsiteX7" fmla="*/ 1495616 w 1989836"/>
                            <a:gd name="connsiteY7" fmla="*/ 349723 h 605658"/>
                            <a:gd name="connsiteX8" fmla="*/ 1484249 w 1989836"/>
                            <a:gd name="connsiteY8" fmla="*/ 327749 h 605658"/>
                            <a:gd name="connsiteX9" fmla="*/ 1503958 w 1989836"/>
                            <a:gd name="connsiteY9" fmla="*/ 323627 h 605658"/>
                            <a:gd name="connsiteX10" fmla="*/ 1989836 w 1989836"/>
                            <a:gd name="connsiteY10" fmla="*/ 54235 h 605658"/>
                            <a:gd name="connsiteX11" fmla="*/ 0 w 1989836"/>
                            <a:gd name="connsiteY11" fmla="*/ 0 h 605658"/>
                            <a:gd name="connsiteX12" fmla="*/ 6622 w 1989836"/>
                            <a:gd name="connsiteY12" fmla="*/ 12801 h 605658"/>
                            <a:gd name="connsiteX13" fmla="*/ 1018886 w 1989836"/>
                            <a:gd name="connsiteY13" fmla="*/ 382981 h 605658"/>
                            <a:gd name="connsiteX14" fmla="*/ 1358362 w 1989836"/>
                            <a:gd name="connsiteY14" fmla="*/ 354078 h 605658"/>
                            <a:gd name="connsiteX15" fmla="*/ 1466016 w 1989836"/>
                            <a:gd name="connsiteY15" fmla="*/ 331562 h 605658"/>
                            <a:gd name="connsiteX16" fmla="*/ 1461267 w 1989836"/>
                            <a:gd name="connsiteY16" fmla="*/ 340742 h 605658"/>
                            <a:gd name="connsiteX17" fmla="*/ 0 w 1989836"/>
                            <a:gd name="connsiteY17" fmla="*/ 0 h 605658"/>
                            <a:gd name="connsiteX0" fmla="*/ 1983214 w 1983214"/>
                            <a:gd name="connsiteY0" fmla="*/ 41434 h 592857"/>
                            <a:gd name="connsiteX1" fmla="*/ 1976677 w 1983214"/>
                            <a:gd name="connsiteY1" fmla="*/ 342014 h 592857"/>
                            <a:gd name="connsiteX2" fmla="*/ 1769974 w 1983214"/>
                            <a:gd name="connsiteY2" fmla="*/ 487696 h 592857"/>
                            <a:gd name="connsiteX3" fmla="*/ 1613109 w 1983214"/>
                            <a:gd name="connsiteY3" fmla="*/ 552029 h 592857"/>
                            <a:gd name="connsiteX4" fmla="*/ 1461780 w 1983214"/>
                            <a:gd name="connsiteY4" fmla="*/ 592857 h 592857"/>
                            <a:gd name="connsiteX5" fmla="*/ 1488994 w 1983214"/>
                            <a:gd name="connsiteY5" fmla="*/ 549278 h 592857"/>
                            <a:gd name="connsiteX6" fmla="*/ 1510528 w 1983214"/>
                            <a:gd name="connsiteY6" fmla="*/ 443100 h 592857"/>
                            <a:gd name="connsiteX7" fmla="*/ 1488994 w 1983214"/>
                            <a:gd name="connsiteY7" fmla="*/ 336922 h 592857"/>
                            <a:gd name="connsiteX8" fmla="*/ 1477627 w 1983214"/>
                            <a:gd name="connsiteY8" fmla="*/ 314948 h 592857"/>
                            <a:gd name="connsiteX9" fmla="*/ 1497336 w 1983214"/>
                            <a:gd name="connsiteY9" fmla="*/ 310826 h 592857"/>
                            <a:gd name="connsiteX10" fmla="*/ 1983214 w 1983214"/>
                            <a:gd name="connsiteY10" fmla="*/ 41434 h 592857"/>
                            <a:gd name="connsiteX11" fmla="*/ 1454645 w 1983214"/>
                            <a:gd name="connsiteY11" fmla="*/ 327941 h 592857"/>
                            <a:gd name="connsiteX12" fmla="*/ 0 w 1983214"/>
                            <a:gd name="connsiteY12" fmla="*/ 0 h 592857"/>
                            <a:gd name="connsiteX13" fmla="*/ 1012264 w 1983214"/>
                            <a:gd name="connsiteY13" fmla="*/ 370180 h 592857"/>
                            <a:gd name="connsiteX14" fmla="*/ 1351740 w 1983214"/>
                            <a:gd name="connsiteY14" fmla="*/ 341277 h 592857"/>
                            <a:gd name="connsiteX15" fmla="*/ 1459394 w 1983214"/>
                            <a:gd name="connsiteY15" fmla="*/ 318761 h 592857"/>
                            <a:gd name="connsiteX16" fmla="*/ 1454645 w 1983214"/>
                            <a:gd name="connsiteY16" fmla="*/ 327941 h 592857"/>
                            <a:gd name="connsiteX0" fmla="*/ 1971784 w 1971784"/>
                            <a:gd name="connsiteY0" fmla="*/ 33814 h 585237"/>
                            <a:gd name="connsiteX1" fmla="*/ 1965247 w 1971784"/>
                            <a:gd name="connsiteY1" fmla="*/ 334394 h 585237"/>
                            <a:gd name="connsiteX2" fmla="*/ 1758544 w 1971784"/>
                            <a:gd name="connsiteY2" fmla="*/ 480076 h 585237"/>
                            <a:gd name="connsiteX3" fmla="*/ 1601679 w 1971784"/>
                            <a:gd name="connsiteY3" fmla="*/ 544409 h 585237"/>
                            <a:gd name="connsiteX4" fmla="*/ 1450350 w 1971784"/>
                            <a:gd name="connsiteY4" fmla="*/ 585237 h 585237"/>
                            <a:gd name="connsiteX5" fmla="*/ 1477564 w 1971784"/>
                            <a:gd name="connsiteY5" fmla="*/ 541658 h 585237"/>
                            <a:gd name="connsiteX6" fmla="*/ 1499098 w 1971784"/>
                            <a:gd name="connsiteY6" fmla="*/ 435480 h 585237"/>
                            <a:gd name="connsiteX7" fmla="*/ 1477564 w 1971784"/>
                            <a:gd name="connsiteY7" fmla="*/ 329302 h 585237"/>
                            <a:gd name="connsiteX8" fmla="*/ 1466197 w 1971784"/>
                            <a:gd name="connsiteY8" fmla="*/ 307328 h 585237"/>
                            <a:gd name="connsiteX9" fmla="*/ 1485906 w 1971784"/>
                            <a:gd name="connsiteY9" fmla="*/ 303206 h 585237"/>
                            <a:gd name="connsiteX10" fmla="*/ 1971784 w 1971784"/>
                            <a:gd name="connsiteY10" fmla="*/ 33814 h 585237"/>
                            <a:gd name="connsiteX11" fmla="*/ 1443215 w 1971784"/>
                            <a:gd name="connsiteY11" fmla="*/ 320321 h 585237"/>
                            <a:gd name="connsiteX12" fmla="*/ 0 w 1971784"/>
                            <a:gd name="connsiteY12" fmla="*/ 0 h 585237"/>
                            <a:gd name="connsiteX13" fmla="*/ 1000834 w 1971784"/>
                            <a:gd name="connsiteY13" fmla="*/ 362560 h 585237"/>
                            <a:gd name="connsiteX14" fmla="*/ 1340310 w 1971784"/>
                            <a:gd name="connsiteY14" fmla="*/ 333657 h 585237"/>
                            <a:gd name="connsiteX15" fmla="*/ 1447964 w 1971784"/>
                            <a:gd name="connsiteY15" fmla="*/ 311141 h 585237"/>
                            <a:gd name="connsiteX16" fmla="*/ 1443215 w 1971784"/>
                            <a:gd name="connsiteY16" fmla="*/ 320321 h 585237"/>
                            <a:gd name="connsiteX0" fmla="*/ 970950 w 970950"/>
                            <a:gd name="connsiteY0" fmla="*/ 0 h 551423"/>
                            <a:gd name="connsiteX1" fmla="*/ 964413 w 970950"/>
                            <a:gd name="connsiteY1" fmla="*/ 300580 h 551423"/>
                            <a:gd name="connsiteX2" fmla="*/ 757710 w 970950"/>
                            <a:gd name="connsiteY2" fmla="*/ 446262 h 551423"/>
                            <a:gd name="connsiteX3" fmla="*/ 600845 w 970950"/>
                            <a:gd name="connsiteY3" fmla="*/ 510595 h 551423"/>
                            <a:gd name="connsiteX4" fmla="*/ 449516 w 970950"/>
                            <a:gd name="connsiteY4" fmla="*/ 551423 h 551423"/>
                            <a:gd name="connsiteX5" fmla="*/ 476730 w 970950"/>
                            <a:gd name="connsiteY5" fmla="*/ 507844 h 551423"/>
                            <a:gd name="connsiteX6" fmla="*/ 498264 w 970950"/>
                            <a:gd name="connsiteY6" fmla="*/ 401666 h 551423"/>
                            <a:gd name="connsiteX7" fmla="*/ 476730 w 970950"/>
                            <a:gd name="connsiteY7" fmla="*/ 295488 h 551423"/>
                            <a:gd name="connsiteX8" fmla="*/ 465363 w 970950"/>
                            <a:gd name="connsiteY8" fmla="*/ 273514 h 551423"/>
                            <a:gd name="connsiteX9" fmla="*/ 485072 w 970950"/>
                            <a:gd name="connsiteY9" fmla="*/ 269392 h 551423"/>
                            <a:gd name="connsiteX10" fmla="*/ 970950 w 970950"/>
                            <a:gd name="connsiteY10" fmla="*/ 0 h 551423"/>
                            <a:gd name="connsiteX11" fmla="*/ 442381 w 970950"/>
                            <a:gd name="connsiteY11" fmla="*/ 286507 h 551423"/>
                            <a:gd name="connsiteX12" fmla="*/ 0 w 970950"/>
                            <a:gd name="connsiteY12" fmla="*/ 328746 h 551423"/>
                            <a:gd name="connsiteX13" fmla="*/ 339476 w 970950"/>
                            <a:gd name="connsiteY13" fmla="*/ 299843 h 551423"/>
                            <a:gd name="connsiteX14" fmla="*/ 447130 w 970950"/>
                            <a:gd name="connsiteY14" fmla="*/ 277327 h 551423"/>
                            <a:gd name="connsiteX15" fmla="*/ 442381 w 970950"/>
                            <a:gd name="connsiteY15" fmla="*/ 286507 h 551423"/>
                            <a:gd name="connsiteX0" fmla="*/ 631474 w 631474"/>
                            <a:gd name="connsiteY0" fmla="*/ 0 h 551423"/>
                            <a:gd name="connsiteX1" fmla="*/ 624937 w 631474"/>
                            <a:gd name="connsiteY1" fmla="*/ 300580 h 551423"/>
                            <a:gd name="connsiteX2" fmla="*/ 418234 w 631474"/>
                            <a:gd name="connsiteY2" fmla="*/ 446262 h 551423"/>
                            <a:gd name="connsiteX3" fmla="*/ 261369 w 631474"/>
                            <a:gd name="connsiteY3" fmla="*/ 510595 h 551423"/>
                            <a:gd name="connsiteX4" fmla="*/ 110040 w 631474"/>
                            <a:gd name="connsiteY4" fmla="*/ 551423 h 551423"/>
                            <a:gd name="connsiteX5" fmla="*/ 137254 w 631474"/>
                            <a:gd name="connsiteY5" fmla="*/ 507844 h 551423"/>
                            <a:gd name="connsiteX6" fmla="*/ 158788 w 631474"/>
                            <a:gd name="connsiteY6" fmla="*/ 401666 h 551423"/>
                            <a:gd name="connsiteX7" fmla="*/ 137254 w 631474"/>
                            <a:gd name="connsiteY7" fmla="*/ 295488 h 551423"/>
                            <a:gd name="connsiteX8" fmla="*/ 125887 w 631474"/>
                            <a:gd name="connsiteY8" fmla="*/ 273514 h 551423"/>
                            <a:gd name="connsiteX9" fmla="*/ 145596 w 631474"/>
                            <a:gd name="connsiteY9" fmla="*/ 269392 h 551423"/>
                            <a:gd name="connsiteX10" fmla="*/ 631474 w 631474"/>
                            <a:gd name="connsiteY10" fmla="*/ 0 h 551423"/>
                            <a:gd name="connsiteX11" fmla="*/ 102905 w 631474"/>
                            <a:gd name="connsiteY11" fmla="*/ 286507 h 551423"/>
                            <a:gd name="connsiteX12" fmla="*/ 0 w 631474"/>
                            <a:gd name="connsiteY12" fmla="*/ 299843 h 551423"/>
                            <a:gd name="connsiteX13" fmla="*/ 107654 w 631474"/>
                            <a:gd name="connsiteY13" fmla="*/ 277327 h 551423"/>
                            <a:gd name="connsiteX14" fmla="*/ 102905 w 631474"/>
                            <a:gd name="connsiteY14" fmla="*/ 286507 h 551423"/>
                            <a:gd name="connsiteX0" fmla="*/ 528569 w 528569"/>
                            <a:gd name="connsiteY0" fmla="*/ 0 h 551423"/>
                            <a:gd name="connsiteX1" fmla="*/ 522032 w 528569"/>
                            <a:gd name="connsiteY1" fmla="*/ 300580 h 551423"/>
                            <a:gd name="connsiteX2" fmla="*/ 315329 w 528569"/>
                            <a:gd name="connsiteY2" fmla="*/ 446262 h 551423"/>
                            <a:gd name="connsiteX3" fmla="*/ 158464 w 528569"/>
                            <a:gd name="connsiteY3" fmla="*/ 510595 h 551423"/>
                            <a:gd name="connsiteX4" fmla="*/ 7135 w 528569"/>
                            <a:gd name="connsiteY4" fmla="*/ 551423 h 551423"/>
                            <a:gd name="connsiteX5" fmla="*/ 34349 w 528569"/>
                            <a:gd name="connsiteY5" fmla="*/ 507844 h 551423"/>
                            <a:gd name="connsiteX6" fmla="*/ 55883 w 528569"/>
                            <a:gd name="connsiteY6" fmla="*/ 401666 h 551423"/>
                            <a:gd name="connsiteX7" fmla="*/ 34349 w 528569"/>
                            <a:gd name="connsiteY7" fmla="*/ 295488 h 551423"/>
                            <a:gd name="connsiteX8" fmla="*/ 22982 w 528569"/>
                            <a:gd name="connsiteY8" fmla="*/ 273514 h 551423"/>
                            <a:gd name="connsiteX9" fmla="*/ 42691 w 528569"/>
                            <a:gd name="connsiteY9" fmla="*/ 269392 h 551423"/>
                            <a:gd name="connsiteX10" fmla="*/ 528569 w 528569"/>
                            <a:gd name="connsiteY10" fmla="*/ 0 h 551423"/>
                            <a:gd name="connsiteX11" fmla="*/ 0 w 528569"/>
                            <a:gd name="connsiteY11" fmla="*/ 286507 h 551423"/>
                            <a:gd name="connsiteX12" fmla="*/ 4749 w 528569"/>
                            <a:gd name="connsiteY12" fmla="*/ 277327 h 551423"/>
                            <a:gd name="connsiteX13" fmla="*/ 0 w 528569"/>
                            <a:gd name="connsiteY13" fmla="*/ 286507 h 551423"/>
                            <a:gd name="connsiteX0" fmla="*/ 521434 w 521434"/>
                            <a:gd name="connsiteY0" fmla="*/ 0 h 551423"/>
                            <a:gd name="connsiteX1" fmla="*/ 514897 w 521434"/>
                            <a:gd name="connsiteY1" fmla="*/ 300580 h 551423"/>
                            <a:gd name="connsiteX2" fmla="*/ 308194 w 521434"/>
                            <a:gd name="connsiteY2" fmla="*/ 446262 h 551423"/>
                            <a:gd name="connsiteX3" fmla="*/ 151329 w 521434"/>
                            <a:gd name="connsiteY3" fmla="*/ 510595 h 551423"/>
                            <a:gd name="connsiteX4" fmla="*/ 0 w 521434"/>
                            <a:gd name="connsiteY4" fmla="*/ 551423 h 551423"/>
                            <a:gd name="connsiteX5" fmla="*/ 27214 w 521434"/>
                            <a:gd name="connsiteY5" fmla="*/ 507844 h 551423"/>
                            <a:gd name="connsiteX6" fmla="*/ 48748 w 521434"/>
                            <a:gd name="connsiteY6" fmla="*/ 401666 h 551423"/>
                            <a:gd name="connsiteX7" fmla="*/ 27214 w 521434"/>
                            <a:gd name="connsiteY7" fmla="*/ 295488 h 551423"/>
                            <a:gd name="connsiteX8" fmla="*/ 15847 w 521434"/>
                            <a:gd name="connsiteY8" fmla="*/ 273514 h 551423"/>
                            <a:gd name="connsiteX9" fmla="*/ 35556 w 521434"/>
                            <a:gd name="connsiteY9" fmla="*/ 269392 h 551423"/>
                            <a:gd name="connsiteX10" fmla="*/ 521434 w 521434"/>
                            <a:gd name="connsiteY10" fmla="*/ 0 h 551423"/>
                            <a:gd name="connsiteX0" fmla="*/ 521434 w 521434"/>
                            <a:gd name="connsiteY0" fmla="*/ 0 h 551423"/>
                            <a:gd name="connsiteX1" fmla="*/ 514897 w 521434"/>
                            <a:gd name="connsiteY1" fmla="*/ 300580 h 551423"/>
                            <a:gd name="connsiteX2" fmla="*/ 308194 w 521434"/>
                            <a:gd name="connsiteY2" fmla="*/ 446262 h 551423"/>
                            <a:gd name="connsiteX3" fmla="*/ 0 w 521434"/>
                            <a:gd name="connsiteY3" fmla="*/ 551423 h 551423"/>
                            <a:gd name="connsiteX4" fmla="*/ 27214 w 521434"/>
                            <a:gd name="connsiteY4" fmla="*/ 507844 h 551423"/>
                            <a:gd name="connsiteX5" fmla="*/ 48748 w 521434"/>
                            <a:gd name="connsiteY5" fmla="*/ 401666 h 551423"/>
                            <a:gd name="connsiteX6" fmla="*/ 27214 w 521434"/>
                            <a:gd name="connsiteY6" fmla="*/ 295488 h 551423"/>
                            <a:gd name="connsiteX7" fmla="*/ 15847 w 521434"/>
                            <a:gd name="connsiteY7" fmla="*/ 273514 h 551423"/>
                            <a:gd name="connsiteX8" fmla="*/ 35556 w 521434"/>
                            <a:gd name="connsiteY8" fmla="*/ 269392 h 551423"/>
                            <a:gd name="connsiteX9" fmla="*/ 521434 w 521434"/>
                            <a:gd name="connsiteY9" fmla="*/ 0 h 551423"/>
                            <a:gd name="connsiteX0" fmla="*/ 521434 w 521434"/>
                            <a:gd name="connsiteY0" fmla="*/ 0 h 551423"/>
                            <a:gd name="connsiteX1" fmla="*/ 514897 w 521434"/>
                            <a:gd name="connsiteY1" fmla="*/ 300580 h 551423"/>
                            <a:gd name="connsiteX2" fmla="*/ 0 w 521434"/>
                            <a:gd name="connsiteY2" fmla="*/ 551423 h 551423"/>
                            <a:gd name="connsiteX3" fmla="*/ 27214 w 521434"/>
                            <a:gd name="connsiteY3" fmla="*/ 507844 h 551423"/>
                            <a:gd name="connsiteX4" fmla="*/ 48748 w 521434"/>
                            <a:gd name="connsiteY4" fmla="*/ 401666 h 551423"/>
                            <a:gd name="connsiteX5" fmla="*/ 27214 w 521434"/>
                            <a:gd name="connsiteY5" fmla="*/ 295488 h 551423"/>
                            <a:gd name="connsiteX6" fmla="*/ 15847 w 521434"/>
                            <a:gd name="connsiteY6" fmla="*/ 273514 h 551423"/>
                            <a:gd name="connsiteX7" fmla="*/ 35556 w 521434"/>
                            <a:gd name="connsiteY7" fmla="*/ 269392 h 551423"/>
                            <a:gd name="connsiteX8" fmla="*/ 521434 w 521434"/>
                            <a:gd name="connsiteY8" fmla="*/ 0 h 551423"/>
                            <a:gd name="connsiteX0" fmla="*/ 521434 w 521434"/>
                            <a:gd name="connsiteY0" fmla="*/ 0 h 551423"/>
                            <a:gd name="connsiteX1" fmla="*/ 514897 w 521434"/>
                            <a:gd name="connsiteY1" fmla="*/ 300580 h 551423"/>
                            <a:gd name="connsiteX2" fmla="*/ 0 w 521434"/>
                            <a:gd name="connsiteY2" fmla="*/ 551423 h 551423"/>
                            <a:gd name="connsiteX3" fmla="*/ 27214 w 521434"/>
                            <a:gd name="connsiteY3" fmla="*/ 507844 h 551423"/>
                            <a:gd name="connsiteX4" fmla="*/ 48748 w 521434"/>
                            <a:gd name="connsiteY4" fmla="*/ 401666 h 551423"/>
                            <a:gd name="connsiteX5" fmla="*/ 27214 w 521434"/>
                            <a:gd name="connsiteY5" fmla="*/ 295488 h 551423"/>
                            <a:gd name="connsiteX6" fmla="*/ 15847 w 521434"/>
                            <a:gd name="connsiteY6" fmla="*/ 273514 h 551423"/>
                            <a:gd name="connsiteX7" fmla="*/ 35556 w 521434"/>
                            <a:gd name="connsiteY7" fmla="*/ 269392 h 551423"/>
                            <a:gd name="connsiteX8" fmla="*/ 521434 w 521434"/>
                            <a:gd name="connsiteY8" fmla="*/ 0 h 551423"/>
                            <a:gd name="connsiteX0" fmla="*/ 521434 w 521434"/>
                            <a:gd name="connsiteY0" fmla="*/ 0 h 563330"/>
                            <a:gd name="connsiteX1" fmla="*/ 514897 w 521434"/>
                            <a:gd name="connsiteY1" fmla="*/ 300580 h 563330"/>
                            <a:gd name="connsiteX2" fmla="*/ 0 w 521434"/>
                            <a:gd name="connsiteY2" fmla="*/ 563330 h 563330"/>
                            <a:gd name="connsiteX3" fmla="*/ 27214 w 521434"/>
                            <a:gd name="connsiteY3" fmla="*/ 507844 h 563330"/>
                            <a:gd name="connsiteX4" fmla="*/ 48748 w 521434"/>
                            <a:gd name="connsiteY4" fmla="*/ 401666 h 563330"/>
                            <a:gd name="connsiteX5" fmla="*/ 27214 w 521434"/>
                            <a:gd name="connsiteY5" fmla="*/ 295488 h 563330"/>
                            <a:gd name="connsiteX6" fmla="*/ 15847 w 521434"/>
                            <a:gd name="connsiteY6" fmla="*/ 273514 h 563330"/>
                            <a:gd name="connsiteX7" fmla="*/ 35556 w 521434"/>
                            <a:gd name="connsiteY7" fmla="*/ 269392 h 563330"/>
                            <a:gd name="connsiteX8" fmla="*/ 521434 w 521434"/>
                            <a:gd name="connsiteY8" fmla="*/ 0 h 563330"/>
                            <a:gd name="connsiteX0" fmla="*/ 521434 w 521434"/>
                            <a:gd name="connsiteY0" fmla="*/ 0 h 563330"/>
                            <a:gd name="connsiteX1" fmla="*/ 514897 w 521434"/>
                            <a:gd name="connsiteY1" fmla="*/ 300580 h 563330"/>
                            <a:gd name="connsiteX2" fmla="*/ 0 w 521434"/>
                            <a:gd name="connsiteY2" fmla="*/ 563330 h 563330"/>
                            <a:gd name="connsiteX3" fmla="*/ 27214 w 521434"/>
                            <a:gd name="connsiteY3" fmla="*/ 507844 h 563330"/>
                            <a:gd name="connsiteX4" fmla="*/ 48748 w 521434"/>
                            <a:gd name="connsiteY4" fmla="*/ 401666 h 563330"/>
                            <a:gd name="connsiteX5" fmla="*/ 27214 w 521434"/>
                            <a:gd name="connsiteY5" fmla="*/ 295488 h 563330"/>
                            <a:gd name="connsiteX6" fmla="*/ 15847 w 521434"/>
                            <a:gd name="connsiteY6" fmla="*/ 273514 h 563330"/>
                            <a:gd name="connsiteX7" fmla="*/ 35556 w 521434"/>
                            <a:gd name="connsiteY7" fmla="*/ 269392 h 563330"/>
                            <a:gd name="connsiteX8" fmla="*/ 521434 w 521434"/>
                            <a:gd name="connsiteY8" fmla="*/ 0 h 56333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521434" h="563330">
                              <a:moveTo>
                                <a:pt x="521434" y="0"/>
                              </a:moveTo>
                              <a:cubicBezTo>
                                <a:pt x="472120" y="128470"/>
                                <a:pt x="488791" y="233386"/>
                                <a:pt x="514897" y="300580"/>
                              </a:cubicBezTo>
                              <a:cubicBezTo>
                                <a:pt x="447041" y="397247"/>
                                <a:pt x="90805" y="562123"/>
                                <a:pt x="0" y="563330"/>
                              </a:cubicBezTo>
                              <a:lnTo>
                                <a:pt x="27214" y="507844"/>
                              </a:lnTo>
                              <a:cubicBezTo>
                                <a:pt x="41333" y="473548"/>
                                <a:pt x="48748" y="438037"/>
                                <a:pt x="48748" y="401666"/>
                              </a:cubicBezTo>
                              <a:cubicBezTo>
                                <a:pt x="48748" y="365295"/>
                                <a:pt x="41333" y="329785"/>
                                <a:pt x="27214" y="295488"/>
                              </a:cubicBezTo>
                              <a:lnTo>
                                <a:pt x="15847" y="273514"/>
                              </a:lnTo>
                              <a:lnTo>
                                <a:pt x="35556" y="269392"/>
                              </a:lnTo>
                              <a:cubicBezTo>
                                <a:pt x="264789" y="210644"/>
                                <a:pt x="426867" y="113405"/>
                                <a:pt x="521434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107" name="Freeform 61">
                          <a:extLst>
                            <a:ext uri="{FF2B5EF4-FFF2-40B4-BE49-F238E27FC236}">
                              <a16:creationId xmlns:a16="http://schemas.microsoft.com/office/drawing/2014/main" id="{BFE32E12-2A2F-4414-BA8A-A5617F9DB10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079240" y="3661193"/>
                          <a:ext cx="513717" cy="545204"/>
                        </a:xfrm>
                        <a:custGeom>
                          <a:avLst/>
                          <a:gdLst>
                            <a:gd name="connsiteX0" fmla="*/ 32801 w 2022637"/>
                            <a:gd name="connsiteY0" fmla="*/ 0 h 654773"/>
                            <a:gd name="connsiteX1" fmla="*/ 39423 w 2022637"/>
                            <a:gd name="connsiteY1" fmla="*/ 12801 h 654773"/>
                            <a:gd name="connsiteX2" fmla="*/ 1051687 w 2022637"/>
                            <a:gd name="connsiteY2" fmla="*/ 382981 h 654773"/>
                            <a:gd name="connsiteX3" fmla="*/ 1916063 w 2022637"/>
                            <a:gd name="connsiteY3" fmla="*/ 161120 h 654773"/>
                            <a:gd name="connsiteX4" fmla="*/ 2022637 w 2022637"/>
                            <a:gd name="connsiteY4" fmla="*/ 54235 h 654773"/>
                            <a:gd name="connsiteX5" fmla="*/ 2001695 w 2022637"/>
                            <a:gd name="connsiteY5" fmla="*/ 369147 h 654773"/>
                            <a:gd name="connsiteX6" fmla="*/ 1809397 w 2022637"/>
                            <a:gd name="connsiteY6" fmla="*/ 500497 h 654773"/>
                            <a:gd name="connsiteX7" fmla="*/ 1652532 w 2022637"/>
                            <a:gd name="connsiteY7" fmla="*/ 564830 h 654773"/>
                            <a:gd name="connsiteX8" fmla="*/ 1524254 w 2022637"/>
                            <a:gd name="connsiteY8" fmla="*/ 599439 h 654773"/>
                            <a:gd name="connsiteX9" fmla="*/ 1528417 w 2022637"/>
                            <a:gd name="connsiteY9" fmla="*/ 592772 h 654773"/>
                            <a:gd name="connsiteX10" fmla="*/ 1549951 w 2022637"/>
                            <a:gd name="connsiteY10" fmla="*/ 486594 h 654773"/>
                            <a:gd name="connsiteX11" fmla="*/ 1528417 w 2022637"/>
                            <a:gd name="connsiteY11" fmla="*/ 380416 h 654773"/>
                            <a:gd name="connsiteX12" fmla="*/ 1508920 w 2022637"/>
                            <a:gd name="connsiteY12" fmla="*/ 342724 h 654773"/>
                            <a:gd name="connsiteX13" fmla="*/ 1494068 w 2022637"/>
                            <a:gd name="connsiteY13" fmla="*/ 371435 h 654773"/>
                            <a:gd name="connsiteX14" fmla="*/ 1115967 w 2022637"/>
                            <a:gd name="connsiteY14" fmla="*/ 636948 h 654773"/>
                            <a:gd name="connsiteX15" fmla="*/ 1059262 w 2022637"/>
                            <a:gd name="connsiteY15" fmla="*/ 654773 h 654773"/>
                            <a:gd name="connsiteX16" fmla="*/ 846308 w 2022637"/>
                            <a:gd name="connsiteY16" fmla="*/ 644103 h 654773"/>
                            <a:gd name="connsiteX17" fmla="*/ 0 w 2022637"/>
                            <a:gd name="connsiteY17" fmla="*/ 127960 h 654773"/>
                            <a:gd name="connsiteX18" fmla="*/ 21537 w 2022637"/>
                            <a:gd name="connsiteY18" fmla="*/ 21780 h 654773"/>
                            <a:gd name="connsiteX0" fmla="*/ 32801 w 2022637"/>
                            <a:gd name="connsiteY0" fmla="*/ 0 h 654773"/>
                            <a:gd name="connsiteX1" fmla="*/ 39423 w 2022637"/>
                            <a:gd name="connsiteY1" fmla="*/ 12801 h 654773"/>
                            <a:gd name="connsiteX2" fmla="*/ 1051687 w 2022637"/>
                            <a:gd name="connsiteY2" fmla="*/ 382981 h 654773"/>
                            <a:gd name="connsiteX3" fmla="*/ 1916063 w 2022637"/>
                            <a:gd name="connsiteY3" fmla="*/ 161120 h 654773"/>
                            <a:gd name="connsiteX4" fmla="*/ 2022637 w 2022637"/>
                            <a:gd name="connsiteY4" fmla="*/ 54235 h 654773"/>
                            <a:gd name="connsiteX5" fmla="*/ 2001695 w 2022637"/>
                            <a:gd name="connsiteY5" fmla="*/ 369147 h 654773"/>
                            <a:gd name="connsiteX6" fmla="*/ 1809397 w 2022637"/>
                            <a:gd name="connsiteY6" fmla="*/ 500497 h 654773"/>
                            <a:gd name="connsiteX7" fmla="*/ 1652532 w 2022637"/>
                            <a:gd name="connsiteY7" fmla="*/ 564830 h 654773"/>
                            <a:gd name="connsiteX8" fmla="*/ 1524254 w 2022637"/>
                            <a:gd name="connsiteY8" fmla="*/ 599439 h 654773"/>
                            <a:gd name="connsiteX9" fmla="*/ 1528417 w 2022637"/>
                            <a:gd name="connsiteY9" fmla="*/ 592772 h 654773"/>
                            <a:gd name="connsiteX10" fmla="*/ 1549951 w 2022637"/>
                            <a:gd name="connsiteY10" fmla="*/ 486594 h 654773"/>
                            <a:gd name="connsiteX11" fmla="*/ 1528417 w 2022637"/>
                            <a:gd name="connsiteY11" fmla="*/ 380416 h 654773"/>
                            <a:gd name="connsiteX12" fmla="*/ 1508920 w 2022637"/>
                            <a:gd name="connsiteY12" fmla="*/ 342724 h 654773"/>
                            <a:gd name="connsiteX13" fmla="*/ 1115967 w 2022637"/>
                            <a:gd name="connsiteY13" fmla="*/ 636948 h 654773"/>
                            <a:gd name="connsiteX14" fmla="*/ 1059262 w 2022637"/>
                            <a:gd name="connsiteY14" fmla="*/ 654773 h 654773"/>
                            <a:gd name="connsiteX15" fmla="*/ 846308 w 2022637"/>
                            <a:gd name="connsiteY15" fmla="*/ 644103 h 654773"/>
                            <a:gd name="connsiteX16" fmla="*/ 0 w 2022637"/>
                            <a:gd name="connsiteY16" fmla="*/ 127960 h 654773"/>
                            <a:gd name="connsiteX17" fmla="*/ 21537 w 2022637"/>
                            <a:gd name="connsiteY17" fmla="*/ 21780 h 654773"/>
                            <a:gd name="connsiteX18" fmla="*/ 32801 w 2022637"/>
                            <a:gd name="connsiteY18" fmla="*/ 0 h 654773"/>
                            <a:gd name="connsiteX0" fmla="*/ 32801 w 2022637"/>
                            <a:gd name="connsiteY0" fmla="*/ 0 h 654773"/>
                            <a:gd name="connsiteX1" fmla="*/ 39423 w 2022637"/>
                            <a:gd name="connsiteY1" fmla="*/ 12801 h 654773"/>
                            <a:gd name="connsiteX2" fmla="*/ 1051687 w 2022637"/>
                            <a:gd name="connsiteY2" fmla="*/ 382981 h 654773"/>
                            <a:gd name="connsiteX3" fmla="*/ 1916063 w 2022637"/>
                            <a:gd name="connsiteY3" fmla="*/ 161120 h 654773"/>
                            <a:gd name="connsiteX4" fmla="*/ 2022637 w 2022637"/>
                            <a:gd name="connsiteY4" fmla="*/ 54235 h 654773"/>
                            <a:gd name="connsiteX5" fmla="*/ 2001695 w 2022637"/>
                            <a:gd name="connsiteY5" fmla="*/ 369147 h 654773"/>
                            <a:gd name="connsiteX6" fmla="*/ 1809397 w 2022637"/>
                            <a:gd name="connsiteY6" fmla="*/ 500497 h 654773"/>
                            <a:gd name="connsiteX7" fmla="*/ 1652532 w 2022637"/>
                            <a:gd name="connsiteY7" fmla="*/ 564830 h 654773"/>
                            <a:gd name="connsiteX8" fmla="*/ 1524254 w 2022637"/>
                            <a:gd name="connsiteY8" fmla="*/ 599439 h 654773"/>
                            <a:gd name="connsiteX9" fmla="*/ 1528417 w 2022637"/>
                            <a:gd name="connsiteY9" fmla="*/ 592772 h 654773"/>
                            <a:gd name="connsiteX10" fmla="*/ 1549951 w 2022637"/>
                            <a:gd name="connsiteY10" fmla="*/ 486594 h 654773"/>
                            <a:gd name="connsiteX11" fmla="*/ 1528417 w 2022637"/>
                            <a:gd name="connsiteY11" fmla="*/ 380416 h 654773"/>
                            <a:gd name="connsiteX12" fmla="*/ 1508920 w 2022637"/>
                            <a:gd name="connsiteY12" fmla="*/ 342724 h 654773"/>
                            <a:gd name="connsiteX13" fmla="*/ 1059262 w 2022637"/>
                            <a:gd name="connsiteY13" fmla="*/ 654773 h 654773"/>
                            <a:gd name="connsiteX14" fmla="*/ 846308 w 2022637"/>
                            <a:gd name="connsiteY14" fmla="*/ 644103 h 654773"/>
                            <a:gd name="connsiteX15" fmla="*/ 0 w 2022637"/>
                            <a:gd name="connsiteY15" fmla="*/ 127960 h 654773"/>
                            <a:gd name="connsiteX16" fmla="*/ 21537 w 2022637"/>
                            <a:gd name="connsiteY16" fmla="*/ 21780 h 654773"/>
                            <a:gd name="connsiteX17" fmla="*/ 32801 w 2022637"/>
                            <a:gd name="connsiteY17" fmla="*/ 0 h 654773"/>
                            <a:gd name="connsiteX0" fmla="*/ 32801 w 2022637"/>
                            <a:gd name="connsiteY0" fmla="*/ 0 h 644103"/>
                            <a:gd name="connsiteX1" fmla="*/ 39423 w 2022637"/>
                            <a:gd name="connsiteY1" fmla="*/ 12801 h 644103"/>
                            <a:gd name="connsiteX2" fmla="*/ 1051687 w 2022637"/>
                            <a:gd name="connsiteY2" fmla="*/ 382981 h 644103"/>
                            <a:gd name="connsiteX3" fmla="*/ 1916063 w 2022637"/>
                            <a:gd name="connsiteY3" fmla="*/ 161120 h 644103"/>
                            <a:gd name="connsiteX4" fmla="*/ 2022637 w 2022637"/>
                            <a:gd name="connsiteY4" fmla="*/ 54235 h 644103"/>
                            <a:gd name="connsiteX5" fmla="*/ 2001695 w 2022637"/>
                            <a:gd name="connsiteY5" fmla="*/ 369147 h 644103"/>
                            <a:gd name="connsiteX6" fmla="*/ 1809397 w 2022637"/>
                            <a:gd name="connsiteY6" fmla="*/ 500497 h 644103"/>
                            <a:gd name="connsiteX7" fmla="*/ 1652532 w 2022637"/>
                            <a:gd name="connsiteY7" fmla="*/ 564830 h 644103"/>
                            <a:gd name="connsiteX8" fmla="*/ 1524254 w 2022637"/>
                            <a:gd name="connsiteY8" fmla="*/ 599439 h 644103"/>
                            <a:gd name="connsiteX9" fmla="*/ 1528417 w 2022637"/>
                            <a:gd name="connsiteY9" fmla="*/ 592772 h 644103"/>
                            <a:gd name="connsiteX10" fmla="*/ 1549951 w 2022637"/>
                            <a:gd name="connsiteY10" fmla="*/ 486594 h 644103"/>
                            <a:gd name="connsiteX11" fmla="*/ 1528417 w 2022637"/>
                            <a:gd name="connsiteY11" fmla="*/ 380416 h 644103"/>
                            <a:gd name="connsiteX12" fmla="*/ 1508920 w 2022637"/>
                            <a:gd name="connsiteY12" fmla="*/ 342724 h 644103"/>
                            <a:gd name="connsiteX13" fmla="*/ 846308 w 2022637"/>
                            <a:gd name="connsiteY13" fmla="*/ 644103 h 644103"/>
                            <a:gd name="connsiteX14" fmla="*/ 0 w 2022637"/>
                            <a:gd name="connsiteY14" fmla="*/ 127960 h 644103"/>
                            <a:gd name="connsiteX15" fmla="*/ 21537 w 2022637"/>
                            <a:gd name="connsiteY15" fmla="*/ 21780 h 644103"/>
                            <a:gd name="connsiteX16" fmla="*/ 32801 w 2022637"/>
                            <a:gd name="connsiteY16" fmla="*/ 0 h 644103"/>
                            <a:gd name="connsiteX0" fmla="*/ 32801 w 2022637"/>
                            <a:gd name="connsiteY0" fmla="*/ 0 h 599439"/>
                            <a:gd name="connsiteX1" fmla="*/ 39423 w 2022637"/>
                            <a:gd name="connsiteY1" fmla="*/ 12801 h 599439"/>
                            <a:gd name="connsiteX2" fmla="*/ 1051687 w 2022637"/>
                            <a:gd name="connsiteY2" fmla="*/ 382981 h 599439"/>
                            <a:gd name="connsiteX3" fmla="*/ 1916063 w 2022637"/>
                            <a:gd name="connsiteY3" fmla="*/ 161120 h 599439"/>
                            <a:gd name="connsiteX4" fmla="*/ 2022637 w 2022637"/>
                            <a:gd name="connsiteY4" fmla="*/ 54235 h 599439"/>
                            <a:gd name="connsiteX5" fmla="*/ 2001695 w 2022637"/>
                            <a:gd name="connsiteY5" fmla="*/ 369147 h 599439"/>
                            <a:gd name="connsiteX6" fmla="*/ 1809397 w 2022637"/>
                            <a:gd name="connsiteY6" fmla="*/ 500497 h 599439"/>
                            <a:gd name="connsiteX7" fmla="*/ 1652532 w 2022637"/>
                            <a:gd name="connsiteY7" fmla="*/ 564830 h 599439"/>
                            <a:gd name="connsiteX8" fmla="*/ 1524254 w 2022637"/>
                            <a:gd name="connsiteY8" fmla="*/ 599439 h 599439"/>
                            <a:gd name="connsiteX9" fmla="*/ 1528417 w 2022637"/>
                            <a:gd name="connsiteY9" fmla="*/ 592772 h 599439"/>
                            <a:gd name="connsiteX10" fmla="*/ 1549951 w 2022637"/>
                            <a:gd name="connsiteY10" fmla="*/ 486594 h 599439"/>
                            <a:gd name="connsiteX11" fmla="*/ 1528417 w 2022637"/>
                            <a:gd name="connsiteY11" fmla="*/ 380416 h 599439"/>
                            <a:gd name="connsiteX12" fmla="*/ 1508920 w 2022637"/>
                            <a:gd name="connsiteY12" fmla="*/ 342724 h 599439"/>
                            <a:gd name="connsiteX13" fmla="*/ 0 w 2022637"/>
                            <a:gd name="connsiteY13" fmla="*/ 127960 h 599439"/>
                            <a:gd name="connsiteX14" fmla="*/ 21537 w 2022637"/>
                            <a:gd name="connsiteY14" fmla="*/ 21780 h 599439"/>
                            <a:gd name="connsiteX15" fmla="*/ 32801 w 2022637"/>
                            <a:gd name="connsiteY15" fmla="*/ 0 h 599439"/>
                            <a:gd name="connsiteX0" fmla="*/ 11264 w 2001100"/>
                            <a:gd name="connsiteY0" fmla="*/ 0 h 599439"/>
                            <a:gd name="connsiteX1" fmla="*/ 17886 w 2001100"/>
                            <a:gd name="connsiteY1" fmla="*/ 12801 h 599439"/>
                            <a:gd name="connsiteX2" fmla="*/ 1030150 w 2001100"/>
                            <a:gd name="connsiteY2" fmla="*/ 382981 h 599439"/>
                            <a:gd name="connsiteX3" fmla="*/ 1894526 w 2001100"/>
                            <a:gd name="connsiteY3" fmla="*/ 161120 h 599439"/>
                            <a:gd name="connsiteX4" fmla="*/ 2001100 w 2001100"/>
                            <a:gd name="connsiteY4" fmla="*/ 54235 h 599439"/>
                            <a:gd name="connsiteX5" fmla="*/ 1980158 w 2001100"/>
                            <a:gd name="connsiteY5" fmla="*/ 369147 h 599439"/>
                            <a:gd name="connsiteX6" fmla="*/ 1787860 w 2001100"/>
                            <a:gd name="connsiteY6" fmla="*/ 500497 h 599439"/>
                            <a:gd name="connsiteX7" fmla="*/ 1630995 w 2001100"/>
                            <a:gd name="connsiteY7" fmla="*/ 564830 h 599439"/>
                            <a:gd name="connsiteX8" fmla="*/ 1502717 w 2001100"/>
                            <a:gd name="connsiteY8" fmla="*/ 599439 h 599439"/>
                            <a:gd name="connsiteX9" fmla="*/ 1506880 w 2001100"/>
                            <a:gd name="connsiteY9" fmla="*/ 592772 h 599439"/>
                            <a:gd name="connsiteX10" fmla="*/ 1528414 w 2001100"/>
                            <a:gd name="connsiteY10" fmla="*/ 486594 h 599439"/>
                            <a:gd name="connsiteX11" fmla="*/ 1506880 w 2001100"/>
                            <a:gd name="connsiteY11" fmla="*/ 380416 h 599439"/>
                            <a:gd name="connsiteX12" fmla="*/ 1487383 w 2001100"/>
                            <a:gd name="connsiteY12" fmla="*/ 342724 h 599439"/>
                            <a:gd name="connsiteX13" fmla="*/ 0 w 2001100"/>
                            <a:gd name="connsiteY13" fmla="*/ 21780 h 599439"/>
                            <a:gd name="connsiteX14" fmla="*/ 11264 w 2001100"/>
                            <a:gd name="connsiteY14" fmla="*/ 0 h 599439"/>
                            <a:gd name="connsiteX0" fmla="*/ 0 w 1989836"/>
                            <a:gd name="connsiteY0" fmla="*/ 0 h 599439"/>
                            <a:gd name="connsiteX1" fmla="*/ 6622 w 1989836"/>
                            <a:gd name="connsiteY1" fmla="*/ 12801 h 599439"/>
                            <a:gd name="connsiteX2" fmla="*/ 1018886 w 1989836"/>
                            <a:gd name="connsiteY2" fmla="*/ 382981 h 599439"/>
                            <a:gd name="connsiteX3" fmla="*/ 1883262 w 1989836"/>
                            <a:gd name="connsiteY3" fmla="*/ 161120 h 599439"/>
                            <a:gd name="connsiteX4" fmla="*/ 1989836 w 1989836"/>
                            <a:gd name="connsiteY4" fmla="*/ 54235 h 599439"/>
                            <a:gd name="connsiteX5" fmla="*/ 1968894 w 1989836"/>
                            <a:gd name="connsiteY5" fmla="*/ 369147 h 599439"/>
                            <a:gd name="connsiteX6" fmla="*/ 1776596 w 1989836"/>
                            <a:gd name="connsiteY6" fmla="*/ 500497 h 599439"/>
                            <a:gd name="connsiteX7" fmla="*/ 1619731 w 1989836"/>
                            <a:gd name="connsiteY7" fmla="*/ 564830 h 599439"/>
                            <a:gd name="connsiteX8" fmla="*/ 1491453 w 1989836"/>
                            <a:gd name="connsiteY8" fmla="*/ 599439 h 599439"/>
                            <a:gd name="connsiteX9" fmla="*/ 1495616 w 1989836"/>
                            <a:gd name="connsiteY9" fmla="*/ 592772 h 599439"/>
                            <a:gd name="connsiteX10" fmla="*/ 1517150 w 1989836"/>
                            <a:gd name="connsiteY10" fmla="*/ 486594 h 599439"/>
                            <a:gd name="connsiteX11" fmla="*/ 1495616 w 1989836"/>
                            <a:gd name="connsiteY11" fmla="*/ 380416 h 599439"/>
                            <a:gd name="connsiteX12" fmla="*/ 1476119 w 1989836"/>
                            <a:gd name="connsiteY12" fmla="*/ 342724 h 599439"/>
                            <a:gd name="connsiteX13" fmla="*/ 0 w 1989836"/>
                            <a:gd name="connsiteY13" fmla="*/ 0 h 599439"/>
                            <a:gd name="connsiteX0" fmla="*/ 0 w 1989836"/>
                            <a:gd name="connsiteY0" fmla="*/ 0 h 599439"/>
                            <a:gd name="connsiteX1" fmla="*/ 1018886 w 1989836"/>
                            <a:gd name="connsiteY1" fmla="*/ 382981 h 599439"/>
                            <a:gd name="connsiteX2" fmla="*/ 1883262 w 1989836"/>
                            <a:gd name="connsiteY2" fmla="*/ 161120 h 599439"/>
                            <a:gd name="connsiteX3" fmla="*/ 1989836 w 1989836"/>
                            <a:gd name="connsiteY3" fmla="*/ 54235 h 599439"/>
                            <a:gd name="connsiteX4" fmla="*/ 1968894 w 1989836"/>
                            <a:gd name="connsiteY4" fmla="*/ 369147 h 599439"/>
                            <a:gd name="connsiteX5" fmla="*/ 1776596 w 1989836"/>
                            <a:gd name="connsiteY5" fmla="*/ 500497 h 599439"/>
                            <a:gd name="connsiteX6" fmla="*/ 1619731 w 1989836"/>
                            <a:gd name="connsiteY6" fmla="*/ 564830 h 599439"/>
                            <a:gd name="connsiteX7" fmla="*/ 1491453 w 1989836"/>
                            <a:gd name="connsiteY7" fmla="*/ 599439 h 599439"/>
                            <a:gd name="connsiteX8" fmla="*/ 1495616 w 1989836"/>
                            <a:gd name="connsiteY8" fmla="*/ 592772 h 599439"/>
                            <a:gd name="connsiteX9" fmla="*/ 1517150 w 1989836"/>
                            <a:gd name="connsiteY9" fmla="*/ 486594 h 599439"/>
                            <a:gd name="connsiteX10" fmla="*/ 1495616 w 1989836"/>
                            <a:gd name="connsiteY10" fmla="*/ 380416 h 599439"/>
                            <a:gd name="connsiteX11" fmla="*/ 1476119 w 1989836"/>
                            <a:gd name="connsiteY11" fmla="*/ 342724 h 599439"/>
                            <a:gd name="connsiteX12" fmla="*/ 0 w 1989836"/>
                            <a:gd name="connsiteY12" fmla="*/ 0 h 599439"/>
                            <a:gd name="connsiteX0" fmla="*/ 457233 w 970950"/>
                            <a:gd name="connsiteY0" fmla="*/ 288489 h 545204"/>
                            <a:gd name="connsiteX1" fmla="*/ 0 w 970950"/>
                            <a:gd name="connsiteY1" fmla="*/ 328746 h 545204"/>
                            <a:gd name="connsiteX2" fmla="*/ 864376 w 970950"/>
                            <a:gd name="connsiteY2" fmla="*/ 106885 h 545204"/>
                            <a:gd name="connsiteX3" fmla="*/ 970950 w 970950"/>
                            <a:gd name="connsiteY3" fmla="*/ 0 h 545204"/>
                            <a:gd name="connsiteX4" fmla="*/ 950008 w 970950"/>
                            <a:gd name="connsiteY4" fmla="*/ 314912 h 545204"/>
                            <a:gd name="connsiteX5" fmla="*/ 757710 w 970950"/>
                            <a:gd name="connsiteY5" fmla="*/ 446262 h 545204"/>
                            <a:gd name="connsiteX6" fmla="*/ 600845 w 970950"/>
                            <a:gd name="connsiteY6" fmla="*/ 510595 h 545204"/>
                            <a:gd name="connsiteX7" fmla="*/ 472567 w 970950"/>
                            <a:gd name="connsiteY7" fmla="*/ 545204 h 545204"/>
                            <a:gd name="connsiteX8" fmla="*/ 476730 w 970950"/>
                            <a:gd name="connsiteY8" fmla="*/ 538537 h 545204"/>
                            <a:gd name="connsiteX9" fmla="*/ 498264 w 970950"/>
                            <a:gd name="connsiteY9" fmla="*/ 432359 h 545204"/>
                            <a:gd name="connsiteX10" fmla="*/ 476730 w 970950"/>
                            <a:gd name="connsiteY10" fmla="*/ 326181 h 545204"/>
                            <a:gd name="connsiteX11" fmla="*/ 457233 w 970950"/>
                            <a:gd name="connsiteY11" fmla="*/ 288489 h 545204"/>
                            <a:gd name="connsiteX0" fmla="*/ 0 w 513717"/>
                            <a:gd name="connsiteY0" fmla="*/ 288489 h 545204"/>
                            <a:gd name="connsiteX1" fmla="*/ 407143 w 513717"/>
                            <a:gd name="connsiteY1" fmla="*/ 106885 h 545204"/>
                            <a:gd name="connsiteX2" fmla="*/ 513717 w 513717"/>
                            <a:gd name="connsiteY2" fmla="*/ 0 h 545204"/>
                            <a:gd name="connsiteX3" fmla="*/ 492775 w 513717"/>
                            <a:gd name="connsiteY3" fmla="*/ 314912 h 545204"/>
                            <a:gd name="connsiteX4" fmla="*/ 300477 w 513717"/>
                            <a:gd name="connsiteY4" fmla="*/ 446262 h 545204"/>
                            <a:gd name="connsiteX5" fmla="*/ 143612 w 513717"/>
                            <a:gd name="connsiteY5" fmla="*/ 510595 h 545204"/>
                            <a:gd name="connsiteX6" fmla="*/ 15334 w 513717"/>
                            <a:gd name="connsiteY6" fmla="*/ 545204 h 545204"/>
                            <a:gd name="connsiteX7" fmla="*/ 19497 w 513717"/>
                            <a:gd name="connsiteY7" fmla="*/ 538537 h 545204"/>
                            <a:gd name="connsiteX8" fmla="*/ 41031 w 513717"/>
                            <a:gd name="connsiteY8" fmla="*/ 432359 h 545204"/>
                            <a:gd name="connsiteX9" fmla="*/ 19497 w 513717"/>
                            <a:gd name="connsiteY9" fmla="*/ 326181 h 545204"/>
                            <a:gd name="connsiteX10" fmla="*/ 0 w 513717"/>
                            <a:gd name="connsiteY10" fmla="*/ 288489 h 545204"/>
                            <a:gd name="connsiteX0" fmla="*/ 0 w 513717"/>
                            <a:gd name="connsiteY0" fmla="*/ 288489 h 545204"/>
                            <a:gd name="connsiteX1" fmla="*/ 513717 w 513717"/>
                            <a:gd name="connsiteY1" fmla="*/ 0 h 545204"/>
                            <a:gd name="connsiteX2" fmla="*/ 492775 w 513717"/>
                            <a:gd name="connsiteY2" fmla="*/ 314912 h 545204"/>
                            <a:gd name="connsiteX3" fmla="*/ 300477 w 513717"/>
                            <a:gd name="connsiteY3" fmla="*/ 446262 h 545204"/>
                            <a:gd name="connsiteX4" fmla="*/ 143612 w 513717"/>
                            <a:gd name="connsiteY4" fmla="*/ 510595 h 545204"/>
                            <a:gd name="connsiteX5" fmla="*/ 15334 w 513717"/>
                            <a:gd name="connsiteY5" fmla="*/ 545204 h 545204"/>
                            <a:gd name="connsiteX6" fmla="*/ 19497 w 513717"/>
                            <a:gd name="connsiteY6" fmla="*/ 538537 h 545204"/>
                            <a:gd name="connsiteX7" fmla="*/ 41031 w 513717"/>
                            <a:gd name="connsiteY7" fmla="*/ 432359 h 545204"/>
                            <a:gd name="connsiteX8" fmla="*/ 19497 w 513717"/>
                            <a:gd name="connsiteY8" fmla="*/ 326181 h 545204"/>
                            <a:gd name="connsiteX9" fmla="*/ 0 w 513717"/>
                            <a:gd name="connsiteY9" fmla="*/ 288489 h 545204"/>
                            <a:gd name="connsiteX0" fmla="*/ 0 w 513717"/>
                            <a:gd name="connsiteY0" fmla="*/ 288489 h 545204"/>
                            <a:gd name="connsiteX1" fmla="*/ 513717 w 513717"/>
                            <a:gd name="connsiteY1" fmla="*/ 0 h 545204"/>
                            <a:gd name="connsiteX2" fmla="*/ 492775 w 513717"/>
                            <a:gd name="connsiteY2" fmla="*/ 314912 h 545204"/>
                            <a:gd name="connsiteX3" fmla="*/ 300477 w 513717"/>
                            <a:gd name="connsiteY3" fmla="*/ 446262 h 545204"/>
                            <a:gd name="connsiteX4" fmla="*/ 143612 w 513717"/>
                            <a:gd name="connsiteY4" fmla="*/ 510595 h 545204"/>
                            <a:gd name="connsiteX5" fmla="*/ 15334 w 513717"/>
                            <a:gd name="connsiteY5" fmla="*/ 545204 h 545204"/>
                            <a:gd name="connsiteX6" fmla="*/ 19497 w 513717"/>
                            <a:gd name="connsiteY6" fmla="*/ 538537 h 545204"/>
                            <a:gd name="connsiteX7" fmla="*/ 41031 w 513717"/>
                            <a:gd name="connsiteY7" fmla="*/ 432359 h 545204"/>
                            <a:gd name="connsiteX8" fmla="*/ 19497 w 513717"/>
                            <a:gd name="connsiteY8" fmla="*/ 326181 h 545204"/>
                            <a:gd name="connsiteX9" fmla="*/ 0 w 513717"/>
                            <a:gd name="connsiteY9" fmla="*/ 288489 h 545204"/>
                            <a:gd name="connsiteX0" fmla="*/ 0 w 513717"/>
                            <a:gd name="connsiteY0" fmla="*/ 288489 h 545204"/>
                            <a:gd name="connsiteX1" fmla="*/ 513717 w 513717"/>
                            <a:gd name="connsiteY1" fmla="*/ 0 h 545204"/>
                            <a:gd name="connsiteX2" fmla="*/ 492775 w 513717"/>
                            <a:gd name="connsiteY2" fmla="*/ 314912 h 545204"/>
                            <a:gd name="connsiteX3" fmla="*/ 300477 w 513717"/>
                            <a:gd name="connsiteY3" fmla="*/ 446262 h 545204"/>
                            <a:gd name="connsiteX4" fmla="*/ 143612 w 513717"/>
                            <a:gd name="connsiteY4" fmla="*/ 510595 h 545204"/>
                            <a:gd name="connsiteX5" fmla="*/ 15334 w 513717"/>
                            <a:gd name="connsiteY5" fmla="*/ 545204 h 545204"/>
                            <a:gd name="connsiteX6" fmla="*/ 19497 w 513717"/>
                            <a:gd name="connsiteY6" fmla="*/ 538537 h 545204"/>
                            <a:gd name="connsiteX7" fmla="*/ 41031 w 513717"/>
                            <a:gd name="connsiteY7" fmla="*/ 432359 h 545204"/>
                            <a:gd name="connsiteX8" fmla="*/ 19497 w 513717"/>
                            <a:gd name="connsiteY8" fmla="*/ 326181 h 545204"/>
                            <a:gd name="connsiteX9" fmla="*/ 0 w 513717"/>
                            <a:gd name="connsiteY9" fmla="*/ 288489 h 54520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513717" h="545204">
                              <a:moveTo>
                                <a:pt x="0" y="288489"/>
                              </a:moveTo>
                              <a:cubicBezTo>
                                <a:pt x="173620" y="225664"/>
                                <a:pt x="349622" y="162838"/>
                                <a:pt x="513717" y="0"/>
                              </a:cubicBezTo>
                              <a:cubicBezTo>
                                <a:pt x="459604" y="161533"/>
                                <a:pt x="466767" y="233508"/>
                                <a:pt x="492775" y="314912"/>
                              </a:cubicBezTo>
                              <a:cubicBezTo>
                                <a:pt x="433388" y="382264"/>
                                <a:pt x="369293" y="411906"/>
                                <a:pt x="300477" y="446262"/>
                              </a:cubicBezTo>
                              <a:cubicBezTo>
                                <a:pt x="252526" y="470097"/>
                                <a:pt x="200000" y="491659"/>
                                <a:pt x="143612" y="510595"/>
                              </a:cubicBezTo>
                              <a:lnTo>
                                <a:pt x="15334" y="545204"/>
                              </a:lnTo>
                              <a:lnTo>
                                <a:pt x="19497" y="538537"/>
                              </a:lnTo>
                              <a:cubicBezTo>
                                <a:pt x="33616" y="504241"/>
                                <a:pt x="41031" y="468730"/>
                                <a:pt x="41031" y="432359"/>
                              </a:cubicBezTo>
                              <a:cubicBezTo>
                                <a:pt x="41031" y="395988"/>
                                <a:pt x="33616" y="360478"/>
                                <a:pt x="19497" y="326181"/>
                              </a:cubicBezTo>
                              <a:lnTo>
                                <a:pt x="0" y="288489"/>
                              </a:ln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grpSp>
                    <p:nvGrpSpPr>
                      <p:cNvPr id="78" name="Group 77">
                        <a:extLst>
                          <a:ext uri="{FF2B5EF4-FFF2-40B4-BE49-F238E27FC236}">
                            <a16:creationId xmlns:a16="http://schemas.microsoft.com/office/drawing/2014/main" id="{571C6B9F-5710-4BFF-B682-830FA3BAFBA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881550" y="2639757"/>
                        <a:ext cx="161327" cy="207658"/>
                        <a:chOff x="6410084" y="2799066"/>
                        <a:chExt cx="348922" cy="449130"/>
                      </a:xfrm>
                      <a:solidFill>
                        <a:schemeClr val="accent2"/>
                      </a:solidFill>
                    </p:grpSpPr>
                    <p:sp>
                      <p:nvSpPr>
                        <p:cNvPr id="89" name="Oval 88">
                          <a:extLst>
                            <a:ext uri="{FF2B5EF4-FFF2-40B4-BE49-F238E27FC236}">
                              <a16:creationId xmlns:a16="http://schemas.microsoft.com/office/drawing/2014/main" id="{3274C626-55C0-4C8E-AC2E-02D057523E4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410084" y="2799066"/>
                          <a:ext cx="348922" cy="166670"/>
                        </a:xfrm>
                        <a:prstGeom prst="ellipse">
                          <a:avLst/>
                        </a:pr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90" name="Freeform 44">
                          <a:extLst>
                            <a:ext uri="{FF2B5EF4-FFF2-40B4-BE49-F238E27FC236}">
                              <a16:creationId xmlns:a16="http://schemas.microsoft.com/office/drawing/2014/main" id="{F48F569B-7271-425D-AD8B-7874025EAF5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410084" y="2911110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91" name="Freeform 45">
                          <a:extLst>
                            <a:ext uri="{FF2B5EF4-FFF2-40B4-BE49-F238E27FC236}">
                              <a16:creationId xmlns:a16="http://schemas.microsoft.com/office/drawing/2014/main" id="{05644BAD-99BA-4366-A2DB-C711D8E217A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410084" y="2967782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92" name="Freeform 46">
                          <a:extLst>
                            <a:ext uri="{FF2B5EF4-FFF2-40B4-BE49-F238E27FC236}">
                              <a16:creationId xmlns:a16="http://schemas.microsoft.com/office/drawing/2014/main" id="{FA02EF4C-1B0F-4416-993C-514FD801534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410084" y="3024454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93" name="Freeform 47">
                          <a:extLst>
                            <a:ext uri="{FF2B5EF4-FFF2-40B4-BE49-F238E27FC236}">
                              <a16:creationId xmlns:a16="http://schemas.microsoft.com/office/drawing/2014/main" id="{EF9B802B-D65A-46A5-9D06-B843DE52F2D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410084" y="3083583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94" name="Freeform 48">
                          <a:extLst>
                            <a:ext uri="{FF2B5EF4-FFF2-40B4-BE49-F238E27FC236}">
                              <a16:creationId xmlns:a16="http://schemas.microsoft.com/office/drawing/2014/main" id="{CF923EBD-CCDE-4117-B0C2-88B37EAF446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410084" y="3137797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95" name="Rectangle 4">
                          <a:extLst>
                            <a:ext uri="{FF2B5EF4-FFF2-40B4-BE49-F238E27FC236}">
                              <a16:creationId xmlns:a16="http://schemas.microsoft.com/office/drawing/2014/main" id="{265758FD-FA8A-474E-B40B-F3DA35C8BFC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508116" y="2823945"/>
                          <a:ext cx="160987" cy="111329"/>
                        </a:xfrm>
                        <a:custGeom>
                          <a:avLst/>
                          <a:gdLst>
                            <a:gd name="connsiteX0" fmla="*/ 0 w 1784350"/>
                            <a:gd name="connsiteY0" fmla="*/ 0 h 1333500"/>
                            <a:gd name="connsiteX1" fmla="*/ 1784350 w 1784350"/>
                            <a:gd name="connsiteY1" fmla="*/ 0 h 1333500"/>
                            <a:gd name="connsiteX2" fmla="*/ 1784350 w 1784350"/>
                            <a:gd name="connsiteY2" fmla="*/ 1333500 h 1333500"/>
                            <a:gd name="connsiteX3" fmla="*/ 0 w 1784350"/>
                            <a:gd name="connsiteY3" fmla="*/ 1333500 h 1333500"/>
                            <a:gd name="connsiteX4" fmla="*/ 0 w 1784350"/>
                            <a:gd name="connsiteY4" fmla="*/ 0 h 1333500"/>
                            <a:gd name="connsiteX0" fmla="*/ 0 w 1784350"/>
                            <a:gd name="connsiteY0" fmla="*/ 0 h 1333500"/>
                            <a:gd name="connsiteX1" fmla="*/ 1784350 w 1784350"/>
                            <a:gd name="connsiteY1" fmla="*/ 0 h 1333500"/>
                            <a:gd name="connsiteX2" fmla="*/ 1784350 w 1784350"/>
                            <a:gd name="connsiteY2" fmla="*/ 1333500 h 1333500"/>
                            <a:gd name="connsiteX3" fmla="*/ 736033 w 1784350"/>
                            <a:gd name="connsiteY3" fmla="*/ 1331210 h 1333500"/>
                            <a:gd name="connsiteX4" fmla="*/ 0 w 1784350"/>
                            <a:gd name="connsiteY4" fmla="*/ 1333500 h 1333500"/>
                            <a:gd name="connsiteX5" fmla="*/ 0 w 1784350"/>
                            <a:gd name="connsiteY5" fmla="*/ 0 h 1333500"/>
                            <a:gd name="connsiteX0" fmla="*/ 0 w 1784350"/>
                            <a:gd name="connsiteY0" fmla="*/ 1298 h 1334798"/>
                            <a:gd name="connsiteX1" fmla="*/ 722436 w 1784350"/>
                            <a:gd name="connsiteY1" fmla="*/ 0 h 1334798"/>
                            <a:gd name="connsiteX2" fmla="*/ 1784350 w 1784350"/>
                            <a:gd name="connsiteY2" fmla="*/ 1298 h 1334798"/>
                            <a:gd name="connsiteX3" fmla="*/ 1784350 w 1784350"/>
                            <a:gd name="connsiteY3" fmla="*/ 1334798 h 1334798"/>
                            <a:gd name="connsiteX4" fmla="*/ 736033 w 1784350"/>
                            <a:gd name="connsiteY4" fmla="*/ 1332508 h 1334798"/>
                            <a:gd name="connsiteX5" fmla="*/ 0 w 1784350"/>
                            <a:gd name="connsiteY5" fmla="*/ 1334798 h 1334798"/>
                            <a:gd name="connsiteX6" fmla="*/ 0 w 1784350"/>
                            <a:gd name="connsiteY6" fmla="*/ 1298 h 1334798"/>
                            <a:gd name="connsiteX0" fmla="*/ 0 w 1784350"/>
                            <a:gd name="connsiteY0" fmla="*/ 1298 h 1334798"/>
                            <a:gd name="connsiteX1" fmla="*/ 722436 w 1784350"/>
                            <a:gd name="connsiteY1" fmla="*/ 0 h 1334798"/>
                            <a:gd name="connsiteX2" fmla="*/ 1784350 w 1784350"/>
                            <a:gd name="connsiteY2" fmla="*/ 1298 h 1334798"/>
                            <a:gd name="connsiteX3" fmla="*/ 1784350 w 1784350"/>
                            <a:gd name="connsiteY3" fmla="*/ 1334798 h 1334798"/>
                            <a:gd name="connsiteX4" fmla="*/ 1062362 w 1784350"/>
                            <a:gd name="connsiteY4" fmla="*/ 1332508 h 1334798"/>
                            <a:gd name="connsiteX5" fmla="*/ 736033 w 1784350"/>
                            <a:gd name="connsiteY5" fmla="*/ 1332508 h 1334798"/>
                            <a:gd name="connsiteX6" fmla="*/ 0 w 1784350"/>
                            <a:gd name="connsiteY6" fmla="*/ 1334798 h 1334798"/>
                            <a:gd name="connsiteX7" fmla="*/ 0 w 1784350"/>
                            <a:gd name="connsiteY7" fmla="*/ 1298 h 1334798"/>
                            <a:gd name="connsiteX0" fmla="*/ 0 w 1784350"/>
                            <a:gd name="connsiteY0" fmla="*/ 1298 h 1334798"/>
                            <a:gd name="connsiteX1" fmla="*/ 722436 w 1784350"/>
                            <a:gd name="connsiteY1" fmla="*/ 0 h 1334798"/>
                            <a:gd name="connsiteX2" fmla="*/ 1038567 w 1784350"/>
                            <a:gd name="connsiteY2" fmla="*/ 0 h 1334798"/>
                            <a:gd name="connsiteX3" fmla="*/ 1784350 w 1784350"/>
                            <a:gd name="connsiteY3" fmla="*/ 1298 h 1334798"/>
                            <a:gd name="connsiteX4" fmla="*/ 1784350 w 1784350"/>
                            <a:gd name="connsiteY4" fmla="*/ 1334798 h 1334798"/>
                            <a:gd name="connsiteX5" fmla="*/ 1062362 w 1784350"/>
                            <a:gd name="connsiteY5" fmla="*/ 1332508 h 1334798"/>
                            <a:gd name="connsiteX6" fmla="*/ 736033 w 1784350"/>
                            <a:gd name="connsiteY6" fmla="*/ 1332508 h 1334798"/>
                            <a:gd name="connsiteX7" fmla="*/ 0 w 1784350"/>
                            <a:gd name="connsiteY7" fmla="*/ 1334798 h 1334798"/>
                            <a:gd name="connsiteX8" fmla="*/ 0 w 1784350"/>
                            <a:gd name="connsiteY8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9354 w 1789354"/>
                            <a:gd name="connsiteY4" fmla="*/ 1334798 h 1334798"/>
                            <a:gd name="connsiteX5" fmla="*/ 1067366 w 1789354"/>
                            <a:gd name="connsiteY5" fmla="*/ 1332508 h 1334798"/>
                            <a:gd name="connsiteX6" fmla="*/ 741037 w 1789354"/>
                            <a:gd name="connsiteY6" fmla="*/ 1332508 h 1334798"/>
                            <a:gd name="connsiteX7" fmla="*/ 5004 w 1789354"/>
                            <a:gd name="connsiteY7" fmla="*/ 1334798 h 1334798"/>
                            <a:gd name="connsiteX8" fmla="*/ 0 w 1789354"/>
                            <a:gd name="connsiteY8" fmla="*/ 900803 h 1334798"/>
                            <a:gd name="connsiteX9" fmla="*/ 5004 w 1789354"/>
                            <a:gd name="connsiteY9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789354 w 1789354"/>
                            <a:gd name="connsiteY5" fmla="*/ 1334798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55115 w 1789354"/>
                            <a:gd name="connsiteY5" fmla="*/ 1181831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55115 w 1789354"/>
                            <a:gd name="connsiteY5" fmla="*/ 1181831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58514 w 1789354"/>
                            <a:gd name="connsiteY5" fmla="*/ 1154637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65312 w 1789354"/>
                            <a:gd name="connsiteY5" fmla="*/ 1168234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65312 w 1789354"/>
                            <a:gd name="connsiteY5" fmla="*/ 1168234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65312 w 1789354"/>
                            <a:gd name="connsiteY5" fmla="*/ 1168234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843211"/>
                            <a:gd name="connsiteY0" fmla="*/ 1298 h 1334798"/>
                            <a:gd name="connsiteX1" fmla="*/ 727440 w 1843211"/>
                            <a:gd name="connsiteY1" fmla="*/ 0 h 1334798"/>
                            <a:gd name="connsiteX2" fmla="*/ 1043571 w 1843211"/>
                            <a:gd name="connsiteY2" fmla="*/ 0 h 1334798"/>
                            <a:gd name="connsiteX3" fmla="*/ 1789354 w 1843211"/>
                            <a:gd name="connsiteY3" fmla="*/ 1298 h 1334798"/>
                            <a:gd name="connsiteX4" fmla="*/ 1784609 w 1843211"/>
                            <a:gd name="connsiteY4" fmla="*/ 649258 h 1334798"/>
                            <a:gd name="connsiteX5" fmla="*/ 1784609 w 1843211"/>
                            <a:gd name="connsiteY5" fmla="*/ 924597 h 1334798"/>
                            <a:gd name="connsiteX6" fmla="*/ 1065312 w 1843211"/>
                            <a:gd name="connsiteY6" fmla="*/ 1168234 h 1334798"/>
                            <a:gd name="connsiteX7" fmla="*/ 1067366 w 1843211"/>
                            <a:gd name="connsiteY7" fmla="*/ 1332508 h 1334798"/>
                            <a:gd name="connsiteX8" fmla="*/ 741037 w 1843211"/>
                            <a:gd name="connsiteY8" fmla="*/ 1332508 h 1334798"/>
                            <a:gd name="connsiteX9" fmla="*/ 5004 w 1843211"/>
                            <a:gd name="connsiteY9" fmla="*/ 1334798 h 1334798"/>
                            <a:gd name="connsiteX10" fmla="*/ 0 w 1843211"/>
                            <a:gd name="connsiteY10" fmla="*/ 900803 h 1334798"/>
                            <a:gd name="connsiteX11" fmla="*/ 5004 w 184321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23726"/>
                            <a:gd name="connsiteY0" fmla="*/ 1298 h 1334798"/>
                            <a:gd name="connsiteX1" fmla="*/ 727440 w 1823726"/>
                            <a:gd name="connsiteY1" fmla="*/ 0 h 1334798"/>
                            <a:gd name="connsiteX2" fmla="*/ 1043571 w 1823726"/>
                            <a:gd name="connsiteY2" fmla="*/ 0 h 1334798"/>
                            <a:gd name="connsiteX3" fmla="*/ 1789354 w 1823726"/>
                            <a:gd name="connsiteY3" fmla="*/ 1298 h 1334798"/>
                            <a:gd name="connsiteX4" fmla="*/ 1451482 w 1823726"/>
                            <a:gd name="connsiteY4" fmla="*/ 625463 h 1334798"/>
                            <a:gd name="connsiteX5" fmla="*/ 1784609 w 1823726"/>
                            <a:gd name="connsiteY5" fmla="*/ 924597 h 1334798"/>
                            <a:gd name="connsiteX6" fmla="*/ 1065312 w 1823726"/>
                            <a:gd name="connsiteY6" fmla="*/ 1168234 h 1334798"/>
                            <a:gd name="connsiteX7" fmla="*/ 1067366 w 1823726"/>
                            <a:gd name="connsiteY7" fmla="*/ 1332508 h 1334798"/>
                            <a:gd name="connsiteX8" fmla="*/ 741037 w 1823726"/>
                            <a:gd name="connsiteY8" fmla="*/ 1332508 h 1334798"/>
                            <a:gd name="connsiteX9" fmla="*/ 5004 w 1823726"/>
                            <a:gd name="connsiteY9" fmla="*/ 1334798 h 1334798"/>
                            <a:gd name="connsiteX10" fmla="*/ 0 w 1823726"/>
                            <a:gd name="connsiteY10" fmla="*/ 900803 h 1334798"/>
                            <a:gd name="connsiteX11" fmla="*/ 5004 w 1823726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805005 w 1810391"/>
                            <a:gd name="connsiteY5" fmla="*/ 914399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805005 w 1810391"/>
                            <a:gd name="connsiteY5" fmla="*/ 914399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536463 w 1808798"/>
                            <a:gd name="connsiteY4" fmla="*/ 452101 h 1334798"/>
                            <a:gd name="connsiteX5" fmla="*/ 1451482 w 1808798"/>
                            <a:gd name="connsiteY5" fmla="*/ 625463 h 1334798"/>
                            <a:gd name="connsiteX6" fmla="*/ 1805005 w 1808798"/>
                            <a:gd name="connsiteY6" fmla="*/ 914399 h 1334798"/>
                            <a:gd name="connsiteX7" fmla="*/ 1065312 w 1808798"/>
                            <a:gd name="connsiteY7" fmla="*/ 1168234 h 1334798"/>
                            <a:gd name="connsiteX8" fmla="*/ 1067366 w 1808798"/>
                            <a:gd name="connsiteY8" fmla="*/ 1332508 h 1334798"/>
                            <a:gd name="connsiteX9" fmla="*/ 741037 w 1808798"/>
                            <a:gd name="connsiteY9" fmla="*/ 1332508 h 1334798"/>
                            <a:gd name="connsiteX10" fmla="*/ 5004 w 1808798"/>
                            <a:gd name="connsiteY10" fmla="*/ 1334798 h 1334798"/>
                            <a:gd name="connsiteX11" fmla="*/ 0 w 1808798"/>
                            <a:gd name="connsiteY11" fmla="*/ 900803 h 1334798"/>
                            <a:gd name="connsiteX12" fmla="*/ 5004 w 1808798"/>
                            <a:gd name="connsiteY12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618663 w 1808798"/>
                            <a:gd name="connsiteY4" fmla="*/ 390914 h 1334798"/>
                            <a:gd name="connsiteX5" fmla="*/ 1451482 w 1808798"/>
                            <a:gd name="connsiteY5" fmla="*/ 625463 h 1334798"/>
                            <a:gd name="connsiteX6" fmla="*/ 1805005 w 1808798"/>
                            <a:gd name="connsiteY6" fmla="*/ 914399 h 1334798"/>
                            <a:gd name="connsiteX7" fmla="*/ 1065312 w 1808798"/>
                            <a:gd name="connsiteY7" fmla="*/ 1168234 h 1334798"/>
                            <a:gd name="connsiteX8" fmla="*/ 1067366 w 1808798"/>
                            <a:gd name="connsiteY8" fmla="*/ 1332508 h 1334798"/>
                            <a:gd name="connsiteX9" fmla="*/ 741037 w 1808798"/>
                            <a:gd name="connsiteY9" fmla="*/ 1332508 h 1334798"/>
                            <a:gd name="connsiteX10" fmla="*/ 5004 w 1808798"/>
                            <a:gd name="connsiteY10" fmla="*/ 1334798 h 1334798"/>
                            <a:gd name="connsiteX11" fmla="*/ 0 w 1808798"/>
                            <a:gd name="connsiteY11" fmla="*/ 900803 h 1334798"/>
                            <a:gd name="connsiteX12" fmla="*/ 5004 w 1808798"/>
                            <a:gd name="connsiteY12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618663 w 1808798"/>
                            <a:gd name="connsiteY4" fmla="*/ 390914 h 1334798"/>
                            <a:gd name="connsiteX5" fmla="*/ 1451482 w 1808798"/>
                            <a:gd name="connsiteY5" fmla="*/ 625463 h 1334798"/>
                            <a:gd name="connsiteX6" fmla="*/ 1805005 w 1808798"/>
                            <a:gd name="connsiteY6" fmla="*/ 914399 h 1334798"/>
                            <a:gd name="connsiteX7" fmla="*/ 1065312 w 1808798"/>
                            <a:gd name="connsiteY7" fmla="*/ 1168234 h 1334798"/>
                            <a:gd name="connsiteX8" fmla="*/ 1067366 w 1808798"/>
                            <a:gd name="connsiteY8" fmla="*/ 1332508 h 1334798"/>
                            <a:gd name="connsiteX9" fmla="*/ 741037 w 1808798"/>
                            <a:gd name="connsiteY9" fmla="*/ 1332508 h 1334798"/>
                            <a:gd name="connsiteX10" fmla="*/ 5004 w 1808798"/>
                            <a:gd name="connsiteY10" fmla="*/ 1334798 h 1334798"/>
                            <a:gd name="connsiteX11" fmla="*/ 0 w 1808798"/>
                            <a:gd name="connsiteY11" fmla="*/ 900803 h 1334798"/>
                            <a:gd name="connsiteX12" fmla="*/ 5004 w 1808798"/>
                            <a:gd name="connsiteY12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145549 w 1808798"/>
                            <a:gd name="connsiteY4" fmla="*/ 183560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288318 w 1808798"/>
                            <a:gd name="connsiteY4" fmla="*/ 421507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288318 w 1808798"/>
                            <a:gd name="connsiteY4" fmla="*/ 421507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17970 w 1808798"/>
                            <a:gd name="connsiteY3" fmla="*/ 351422 h 1334798"/>
                            <a:gd name="connsiteX4" fmla="*/ 1288318 w 1808798"/>
                            <a:gd name="connsiteY4" fmla="*/ 421507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17970 w 1808798"/>
                            <a:gd name="connsiteY3" fmla="*/ 351422 h 1334798"/>
                            <a:gd name="connsiteX4" fmla="*/ 1288318 w 1808798"/>
                            <a:gd name="connsiteY4" fmla="*/ 431705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17970 w 1808798"/>
                            <a:gd name="connsiteY3" fmla="*/ 351422 h 1334798"/>
                            <a:gd name="connsiteX4" fmla="*/ 1288318 w 1808798"/>
                            <a:gd name="connsiteY4" fmla="*/ 431705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169344 w 1808798"/>
                            <a:gd name="connsiteY3" fmla="*/ 61186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65019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9112"/>
                            <a:gd name="connsiteY0" fmla="*/ 1298 h 1334798"/>
                            <a:gd name="connsiteX1" fmla="*/ 727440 w 1809112"/>
                            <a:gd name="connsiteY1" fmla="*/ 0 h 1334798"/>
                            <a:gd name="connsiteX2" fmla="*/ 1043571 w 1809112"/>
                            <a:gd name="connsiteY2" fmla="*/ 0 h 1334798"/>
                            <a:gd name="connsiteX3" fmla="*/ 1050370 w 1809112"/>
                            <a:gd name="connsiteY3" fmla="*/ 135970 h 1334798"/>
                            <a:gd name="connsiteX4" fmla="*/ 1717970 w 1809112"/>
                            <a:gd name="connsiteY4" fmla="*/ 365019 h 1334798"/>
                            <a:gd name="connsiteX5" fmla="*/ 1288318 w 1809112"/>
                            <a:gd name="connsiteY5" fmla="*/ 431705 h 1334798"/>
                            <a:gd name="connsiteX6" fmla="*/ 618663 w 1809112"/>
                            <a:gd name="connsiteY6" fmla="*/ 390914 h 1334798"/>
                            <a:gd name="connsiteX7" fmla="*/ 1461680 w 1809112"/>
                            <a:gd name="connsiteY7" fmla="*/ 615265 h 1334798"/>
                            <a:gd name="connsiteX8" fmla="*/ 1805005 w 1809112"/>
                            <a:gd name="connsiteY8" fmla="*/ 914399 h 1334798"/>
                            <a:gd name="connsiteX9" fmla="*/ 1065312 w 1809112"/>
                            <a:gd name="connsiteY9" fmla="*/ 1168234 h 1334798"/>
                            <a:gd name="connsiteX10" fmla="*/ 1067366 w 1809112"/>
                            <a:gd name="connsiteY10" fmla="*/ 1332508 h 1334798"/>
                            <a:gd name="connsiteX11" fmla="*/ 741037 w 1809112"/>
                            <a:gd name="connsiteY11" fmla="*/ 1332508 h 1334798"/>
                            <a:gd name="connsiteX12" fmla="*/ 5004 w 1809112"/>
                            <a:gd name="connsiteY12" fmla="*/ 1334798 h 1334798"/>
                            <a:gd name="connsiteX13" fmla="*/ 0 w 1809112"/>
                            <a:gd name="connsiteY13" fmla="*/ 900803 h 1334798"/>
                            <a:gd name="connsiteX14" fmla="*/ 5004 w 1809112"/>
                            <a:gd name="connsiteY14" fmla="*/ 1298 h 1334798"/>
                            <a:gd name="connsiteX0" fmla="*/ 5004 w 1808234"/>
                            <a:gd name="connsiteY0" fmla="*/ 1298 h 1334798"/>
                            <a:gd name="connsiteX1" fmla="*/ 727440 w 1808234"/>
                            <a:gd name="connsiteY1" fmla="*/ 0 h 1334798"/>
                            <a:gd name="connsiteX2" fmla="*/ 1043571 w 1808234"/>
                            <a:gd name="connsiteY2" fmla="*/ 0 h 1334798"/>
                            <a:gd name="connsiteX3" fmla="*/ 1050370 w 1808234"/>
                            <a:gd name="connsiteY3" fmla="*/ 135970 h 1334798"/>
                            <a:gd name="connsiteX4" fmla="*/ 1717970 w 1808234"/>
                            <a:gd name="connsiteY4" fmla="*/ 365019 h 1334798"/>
                            <a:gd name="connsiteX5" fmla="*/ 1288318 w 1808234"/>
                            <a:gd name="connsiteY5" fmla="*/ 431705 h 1334798"/>
                            <a:gd name="connsiteX6" fmla="*/ 618663 w 1808234"/>
                            <a:gd name="connsiteY6" fmla="*/ 390914 h 1334798"/>
                            <a:gd name="connsiteX7" fmla="*/ 1461680 w 1808234"/>
                            <a:gd name="connsiteY7" fmla="*/ 615265 h 1334798"/>
                            <a:gd name="connsiteX8" fmla="*/ 1805005 w 1808234"/>
                            <a:gd name="connsiteY8" fmla="*/ 914399 h 1334798"/>
                            <a:gd name="connsiteX9" fmla="*/ 1065312 w 1808234"/>
                            <a:gd name="connsiteY9" fmla="*/ 1168234 h 1334798"/>
                            <a:gd name="connsiteX10" fmla="*/ 1067366 w 1808234"/>
                            <a:gd name="connsiteY10" fmla="*/ 1332508 h 1334798"/>
                            <a:gd name="connsiteX11" fmla="*/ 741037 w 1808234"/>
                            <a:gd name="connsiteY11" fmla="*/ 1332508 h 1334798"/>
                            <a:gd name="connsiteX12" fmla="*/ 5004 w 1808234"/>
                            <a:gd name="connsiteY12" fmla="*/ 1334798 h 1334798"/>
                            <a:gd name="connsiteX13" fmla="*/ 0 w 1808234"/>
                            <a:gd name="connsiteY13" fmla="*/ 900803 h 1334798"/>
                            <a:gd name="connsiteX14" fmla="*/ 5004 w 1808234"/>
                            <a:gd name="connsiteY14" fmla="*/ 1298 h 1334798"/>
                            <a:gd name="connsiteX0" fmla="*/ 5004 w 1808234"/>
                            <a:gd name="connsiteY0" fmla="*/ 1298 h 1334798"/>
                            <a:gd name="connsiteX1" fmla="*/ 727440 w 1808234"/>
                            <a:gd name="connsiteY1" fmla="*/ 0 h 1334798"/>
                            <a:gd name="connsiteX2" fmla="*/ 1043571 w 1808234"/>
                            <a:gd name="connsiteY2" fmla="*/ 0 h 1334798"/>
                            <a:gd name="connsiteX3" fmla="*/ 1050370 w 1808234"/>
                            <a:gd name="connsiteY3" fmla="*/ 135970 h 1334798"/>
                            <a:gd name="connsiteX4" fmla="*/ 1717970 w 1808234"/>
                            <a:gd name="connsiteY4" fmla="*/ 365019 h 1334798"/>
                            <a:gd name="connsiteX5" fmla="*/ 1288318 w 1808234"/>
                            <a:gd name="connsiteY5" fmla="*/ 431705 h 1334798"/>
                            <a:gd name="connsiteX6" fmla="*/ 618663 w 1808234"/>
                            <a:gd name="connsiteY6" fmla="*/ 390914 h 1334798"/>
                            <a:gd name="connsiteX7" fmla="*/ 1461680 w 1808234"/>
                            <a:gd name="connsiteY7" fmla="*/ 615265 h 1334798"/>
                            <a:gd name="connsiteX8" fmla="*/ 1805005 w 1808234"/>
                            <a:gd name="connsiteY8" fmla="*/ 914399 h 1334798"/>
                            <a:gd name="connsiteX9" fmla="*/ 1065312 w 1808234"/>
                            <a:gd name="connsiteY9" fmla="*/ 1168234 h 1334798"/>
                            <a:gd name="connsiteX10" fmla="*/ 1067366 w 1808234"/>
                            <a:gd name="connsiteY10" fmla="*/ 1332508 h 1334798"/>
                            <a:gd name="connsiteX11" fmla="*/ 741037 w 1808234"/>
                            <a:gd name="connsiteY11" fmla="*/ 1332508 h 1334798"/>
                            <a:gd name="connsiteX12" fmla="*/ 5004 w 1808234"/>
                            <a:gd name="connsiteY12" fmla="*/ 1334798 h 1334798"/>
                            <a:gd name="connsiteX13" fmla="*/ 0 w 1808234"/>
                            <a:gd name="connsiteY13" fmla="*/ 900803 h 1334798"/>
                            <a:gd name="connsiteX14" fmla="*/ 5004 w 1808234"/>
                            <a:gd name="connsiteY14" fmla="*/ 1298 h 1334798"/>
                            <a:gd name="connsiteX0" fmla="*/ 5004 w 1808736"/>
                            <a:gd name="connsiteY0" fmla="*/ 1298 h 1334798"/>
                            <a:gd name="connsiteX1" fmla="*/ 727440 w 1808736"/>
                            <a:gd name="connsiteY1" fmla="*/ 0 h 1334798"/>
                            <a:gd name="connsiteX2" fmla="*/ 1043571 w 1808736"/>
                            <a:gd name="connsiteY2" fmla="*/ 0 h 1334798"/>
                            <a:gd name="connsiteX3" fmla="*/ 1050370 w 1808736"/>
                            <a:gd name="connsiteY3" fmla="*/ 135970 h 1334798"/>
                            <a:gd name="connsiteX4" fmla="*/ 1717970 w 1808736"/>
                            <a:gd name="connsiteY4" fmla="*/ 365019 h 1334798"/>
                            <a:gd name="connsiteX5" fmla="*/ 1288318 w 1808736"/>
                            <a:gd name="connsiteY5" fmla="*/ 431705 h 1334798"/>
                            <a:gd name="connsiteX6" fmla="*/ 618663 w 1808736"/>
                            <a:gd name="connsiteY6" fmla="*/ 390914 h 1334798"/>
                            <a:gd name="connsiteX7" fmla="*/ 1482075 w 1808736"/>
                            <a:gd name="connsiteY7" fmla="*/ 608466 h 1334798"/>
                            <a:gd name="connsiteX8" fmla="*/ 1805005 w 1808736"/>
                            <a:gd name="connsiteY8" fmla="*/ 914399 h 1334798"/>
                            <a:gd name="connsiteX9" fmla="*/ 1065312 w 1808736"/>
                            <a:gd name="connsiteY9" fmla="*/ 1168234 h 1334798"/>
                            <a:gd name="connsiteX10" fmla="*/ 1067366 w 1808736"/>
                            <a:gd name="connsiteY10" fmla="*/ 1332508 h 1334798"/>
                            <a:gd name="connsiteX11" fmla="*/ 741037 w 1808736"/>
                            <a:gd name="connsiteY11" fmla="*/ 1332508 h 1334798"/>
                            <a:gd name="connsiteX12" fmla="*/ 5004 w 1808736"/>
                            <a:gd name="connsiteY12" fmla="*/ 1334798 h 1334798"/>
                            <a:gd name="connsiteX13" fmla="*/ 0 w 1808736"/>
                            <a:gd name="connsiteY13" fmla="*/ 900803 h 1334798"/>
                            <a:gd name="connsiteX14" fmla="*/ 5004 w 1808736"/>
                            <a:gd name="connsiteY14" fmla="*/ 1298 h 1334798"/>
                            <a:gd name="connsiteX0" fmla="*/ 5004 w 1808397"/>
                            <a:gd name="connsiteY0" fmla="*/ 1298 h 1334798"/>
                            <a:gd name="connsiteX1" fmla="*/ 727440 w 1808397"/>
                            <a:gd name="connsiteY1" fmla="*/ 0 h 1334798"/>
                            <a:gd name="connsiteX2" fmla="*/ 1043571 w 1808397"/>
                            <a:gd name="connsiteY2" fmla="*/ 0 h 1334798"/>
                            <a:gd name="connsiteX3" fmla="*/ 1050370 w 1808397"/>
                            <a:gd name="connsiteY3" fmla="*/ 135970 h 1334798"/>
                            <a:gd name="connsiteX4" fmla="*/ 1717970 w 1808397"/>
                            <a:gd name="connsiteY4" fmla="*/ 365019 h 1334798"/>
                            <a:gd name="connsiteX5" fmla="*/ 1288318 w 1808397"/>
                            <a:gd name="connsiteY5" fmla="*/ 431705 h 1334798"/>
                            <a:gd name="connsiteX6" fmla="*/ 618663 w 1808397"/>
                            <a:gd name="connsiteY6" fmla="*/ 390914 h 1334798"/>
                            <a:gd name="connsiteX7" fmla="*/ 1482075 w 1808397"/>
                            <a:gd name="connsiteY7" fmla="*/ 608466 h 1334798"/>
                            <a:gd name="connsiteX8" fmla="*/ 1805005 w 1808397"/>
                            <a:gd name="connsiteY8" fmla="*/ 914399 h 1334798"/>
                            <a:gd name="connsiteX9" fmla="*/ 1065312 w 1808397"/>
                            <a:gd name="connsiteY9" fmla="*/ 1168234 h 1334798"/>
                            <a:gd name="connsiteX10" fmla="*/ 1067366 w 1808397"/>
                            <a:gd name="connsiteY10" fmla="*/ 1332508 h 1334798"/>
                            <a:gd name="connsiteX11" fmla="*/ 741037 w 1808397"/>
                            <a:gd name="connsiteY11" fmla="*/ 1332508 h 1334798"/>
                            <a:gd name="connsiteX12" fmla="*/ 5004 w 1808397"/>
                            <a:gd name="connsiteY12" fmla="*/ 1334798 h 1334798"/>
                            <a:gd name="connsiteX13" fmla="*/ 0 w 1808397"/>
                            <a:gd name="connsiteY13" fmla="*/ 900803 h 1334798"/>
                            <a:gd name="connsiteX14" fmla="*/ 5004 w 180839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591471 w 1801767"/>
                            <a:gd name="connsiteY1" fmla="*/ 0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5004 w 1801767"/>
                            <a:gd name="connsiteY15" fmla="*/ 1298 h 1334798"/>
                            <a:gd name="connsiteX0" fmla="*/ 5004 w 1801767"/>
                            <a:gd name="connsiteY0" fmla="*/ 1298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5004 w 1801767"/>
                            <a:gd name="connsiteY15" fmla="*/ 1298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79788 w 1801767"/>
                            <a:gd name="connsiteY15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79788 w 1801767"/>
                            <a:gd name="connsiteY15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79788 w 1801767"/>
                            <a:gd name="connsiteY15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27195 w 1801767"/>
                            <a:gd name="connsiteY15" fmla="*/ 724041 h 1334798"/>
                            <a:gd name="connsiteX16" fmla="*/ 79788 w 1801767"/>
                            <a:gd name="connsiteY16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79788 w 1801767"/>
                            <a:gd name="connsiteY16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394314 w 1801767"/>
                            <a:gd name="connsiteY16" fmla="*/ 754635 h 1334798"/>
                            <a:gd name="connsiteX17" fmla="*/ 79788 w 1801767"/>
                            <a:gd name="connsiteY17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79788 w 1801767"/>
                            <a:gd name="connsiteY17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598270 w 1801767"/>
                            <a:gd name="connsiteY17" fmla="*/ 635661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22696 w 1801767"/>
                            <a:gd name="connsiteY12" fmla="*/ 132988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59506 w 1801767"/>
                            <a:gd name="connsiteY11" fmla="*/ 1332508 h 1332508"/>
                            <a:gd name="connsiteX12" fmla="*/ 722696 w 1801767"/>
                            <a:gd name="connsiteY12" fmla="*/ 132988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3571 w 1801767"/>
                            <a:gd name="connsiteY3" fmla="*/ 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269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3571 w 1801767"/>
                            <a:gd name="connsiteY3" fmla="*/ 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51432 w 1801767"/>
                            <a:gd name="connsiteY3" fmla="*/ 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1928 w 1801767"/>
                            <a:gd name="connsiteY0" fmla="*/ 389806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1928 w 1801767"/>
                            <a:gd name="connsiteY18" fmla="*/ 389806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3512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7871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3512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7871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3512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10800"/>
                            <a:gd name="connsiteY0" fmla="*/ 405527 h 1335128"/>
                            <a:gd name="connsiteX1" fmla="*/ 735301 w 1810800"/>
                            <a:gd name="connsiteY1" fmla="*/ 132571 h 1335128"/>
                            <a:gd name="connsiteX2" fmla="*/ 735300 w 1810800"/>
                            <a:gd name="connsiteY2" fmla="*/ 0 h 1335128"/>
                            <a:gd name="connsiteX3" fmla="*/ 1056672 w 1810800"/>
                            <a:gd name="connsiteY3" fmla="*/ 2620 h 1335128"/>
                            <a:gd name="connsiteX4" fmla="*/ 1058230 w 1810800"/>
                            <a:gd name="connsiteY4" fmla="*/ 135970 h 1335128"/>
                            <a:gd name="connsiteX5" fmla="*/ 1725830 w 1810800"/>
                            <a:gd name="connsiteY5" fmla="*/ 365019 h 1335128"/>
                            <a:gd name="connsiteX6" fmla="*/ 1296178 w 1810800"/>
                            <a:gd name="connsiteY6" fmla="*/ 431705 h 1335128"/>
                            <a:gd name="connsiteX7" fmla="*/ 640120 w 1810800"/>
                            <a:gd name="connsiteY7" fmla="*/ 390914 h 1335128"/>
                            <a:gd name="connsiteX8" fmla="*/ 1489935 w 1810800"/>
                            <a:gd name="connsiteY8" fmla="*/ 608466 h 1335128"/>
                            <a:gd name="connsiteX9" fmla="*/ 1806067 w 1810800"/>
                            <a:gd name="connsiteY9" fmla="*/ 890605 h 1335128"/>
                            <a:gd name="connsiteX10" fmla="*/ 1073172 w 1810800"/>
                            <a:gd name="connsiteY10" fmla="*/ 1178714 h 1335128"/>
                            <a:gd name="connsiteX11" fmla="*/ 1072606 w 1810800"/>
                            <a:gd name="connsiteY11" fmla="*/ 1335128 h 1335128"/>
                            <a:gd name="connsiteX12" fmla="*/ 733176 w 1810800"/>
                            <a:gd name="connsiteY12" fmla="*/ 1335128 h 1335128"/>
                            <a:gd name="connsiteX13" fmla="*/ 733506 w 1810800"/>
                            <a:gd name="connsiteY13" fmla="*/ 1181831 h 1335128"/>
                            <a:gd name="connsiteX14" fmla="*/ 0 w 1810800"/>
                            <a:gd name="connsiteY14" fmla="*/ 872265 h 1335128"/>
                            <a:gd name="connsiteX15" fmla="*/ 476958 w 1810800"/>
                            <a:gd name="connsiteY15" fmla="*/ 832818 h 1335128"/>
                            <a:gd name="connsiteX16" fmla="*/ 1245190 w 1810800"/>
                            <a:gd name="connsiteY16" fmla="*/ 894004 h 1335128"/>
                            <a:gd name="connsiteX17" fmla="*/ 402174 w 1810800"/>
                            <a:gd name="connsiteY17" fmla="*/ 683250 h 1335128"/>
                            <a:gd name="connsiteX18" fmla="*/ 74548 w 1810800"/>
                            <a:gd name="connsiteY18" fmla="*/ 405527 h 13351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</a:cxnLst>
                          <a:rect l="l" t="t" r="r" b="b"/>
                          <a:pathLst>
                            <a:path w="1810800" h="1335128">
                              <a:moveTo>
                                <a:pt x="74548" y="405527"/>
                              </a:moveTo>
                              <a:cubicBezTo>
                                <a:pt x="128972" y="171183"/>
                                <a:pt x="454831" y="142068"/>
                                <a:pt x="735301" y="132571"/>
                              </a:cubicBezTo>
                              <a:cubicBezTo>
                                <a:pt x="735301" y="88381"/>
                                <a:pt x="735300" y="44190"/>
                                <a:pt x="735300" y="0"/>
                              </a:cubicBezTo>
                              <a:lnTo>
                                <a:pt x="1056672" y="2620"/>
                              </a:lnTo>
                              <a:cubicBezTo>
                                <a:pt x="1057191" y="47070"/>
                                <a:pt x="1057711" y="91520"/>
                                <a:pt x="1058230" y="135970"/>
                              </a:cubicBezTo>
                              <a:cubicBezTo>
                                <a:pt x="1362345" y="119406"/>
                                <a:pt x="1608751" y="222246"/>
                                <a:pt x="1725830" y="365019"/>
                              </a:cubicBezTo>
                              <a:cubicBezTo>
                                <a:pt x="1678241" y="378616"/>
                                <a:pt x="1504890" y="410959"/>
                                <a:pt x="1296178" y="431705"/>
                              </a:cubicBezTo>
                              <a:cubicBezTo>
                                <a:pt x="1067071" y="238297"/>
                                <a:pt x="646919" y="283271"/>
                                <a:pt x="640120" y="390914"/>
                              </a:cubicBezTo>
                              <a:cubicBezTo>
                                <a:pt x="655192" y="542532"/>
                                <a:pt x="1295611" y="534816"/>
                                <a:pt x="1489935" y="608466"/>
                              </a:cubicBezTo>
                              <a:cubicBezTo>
                                <a:pt x="1727093" y="680767"/>
                                <a:pt x="1835533" y="771133"/>
                                <a:pt x="1806067" y="890605"/>
                              </a:cubicBezTo>
                              <a:cubicBezTo>
                                <a:pt x="1739664" y="1057932"/>
                                <a:pt x="1497627" y="1207978"/>
                                <a:pt x="1073172" y="1178714"/>
                              </a:cubicBezTo>
                              <a:cubicBezTo>
                                <a:pt x="1073857" y="1233472"/>
                                <a:pt x="1071921" y="1280370"/>
                                <a:pt x="1072606" y="1335128"/>
                              </a:cubicBezTo>
                              <a:lnTo>
                                <a:pt x="733176" y="1335128"/>
                              </a:lnTo>
                              <a:cubicBezTo>
                                <a:pt x="734159" y="1285776"/>
                                <a:pt x="732523" y="1231183"/>
                                <a:pt x="733506" y="1181831"/>
                              </a:cubicBezTo>
                              <a:cubicBezTo>
                                <a:pt x="433836" y="1203729"/>
                                <a:pt x="24329" y="1046811"/>
                                <a:pt x="0" y="872265"/>
                              </a:cubicBezTo>
                              <a:lnTo>
                                <a:pt x="476958" y="832818"/>
                              </a:lnTo>
                              <a:cubicBezTo>
                                <a:pt x="593870" y="1035283"/>
                                <a:pt x="1190731" y="1040106"/>
                                <a:pt x="1245190" y="894004"/>
                              </a:cubicBezTo>
                              <a:cubicBezTo>
                                <a:pt x="1283715" y="776164"/>
                                <a:pt x="683179" y="753501"/>
                                <a:pt x="402174" y="683250"/>
                              </a:cubicBezTo>
                              <a:cubicBezTo>
                                <a:pt x="287134" y="658755"/>
                                <a:pt x="55244" y="575478"/>
                                <a:pt x="74548" y="40552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bg2"/>
                        </a:solidFill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grpSp>
                    <p:nvGrpSpPr>
                      <p:cNvPr id="79" name="Group 78">
                        <a:extLst>
                          <a:ext uri="{FF2B5EF4-FFF2-40B4-BE49-F238E27FC236}">
                            <a16:creationId xmlns:a16="http://schemas.microsoft.com/office/drawing/2014/main" id="{89C79A29-E0FF-4AB8-BA9F-9E4DF5B32AB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087651" y="2549345"/>
                        <a:ext cx="161327" cy="257283"/>
                        <a:chOff x="6025397" y="2507382"/>
                        <a:chExt cx="348922" cy="556460"/>
                      </a:xfrm>
                      <a:solidFill>
                        <a:schemeClr val="accent2"/>
                      </a:solidFill>
                    </p:grpSpPr>
                    <p:sp>
                      <p:nvSpPr>
                        <p:cNvPr id="80" name="Oval 79">
                          <a:extLst>
                            <a:ext uri="{FF2B5EF4-FFF2-40B4-BE49-F238E27FC236}">
                              <a16:creationId xmlns:a16="http://schemas.microsoft.com/office/drawing/2014/main" id="{CF45F02B-1E0F-4767-8C58-5DDB0B5CB1F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5397" y="2507382"/>
                          <a:ext cx="348922" cy="165020"/>
                        </a:xfrm>
                        <a:prstGeom prst="ellipse">
                          <a:avLst/>
                        </a:pr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81" name="Freeform 35">
                          <a:extLst>
                            <a:ext uri="{FF2B5EF4-FFF2-40B4-BE49-F238E27FC236}">
                              <a16:creationId xmlns:a16="http://schemas.microsoft.com/office/drawing/2014/main" id="{C68ED314-5932-4796-870A-64E9EBE3013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5397" y="2616143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82" name="Freeform 36">
                          <a:extLst>
                            <a:ext uri="{FF2B5EF4-FFF2-40B4-BE49-F238E27FC236}">
                              <a16:creationId xmlns:a16="http://schemas.microsoft.com/office/drawing/2014/main" id="{BF5BA23E-DE8D-45A9-ADC5-27CC891726B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5397" y="2672815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83" name="Freeform 37">
                          <a:extLst>
                            <a:ext uri="{FF2B5EF4-FFF2-40B4-BE49-F238E27FC236}">
                              <a16:creationId xmlns:a16="http://schemas.microsoft.com/office/drawing/2014/main" id="{5CB5A241-B8E3-4CE5-96C1-975A392965D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5397" y="2729487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84" name="Freeform 38">
                          <a:extLst>
                            <a:ext uri="{FF2B5EF4-FFF2-40B4-BE49-F238E27FC236}">
                              <a16:creationId xmlns:a16="http://schemas.microsoft.com/office/drawing/2014/main" id="{15777452-C16E-4E01-BC40-AD10F38A6AF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5397" y="2788616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85" name="Freeform 39">
                          <a:extLst>
                            <a:ext uri="{FF2B5EF4-FFF2-40B4-BE49-F238E27FC236}">
                              <a16:creationId xmlns:a16="http://schemas.microsoft.com/office/drawing/2014/main" id="{146AD2B8-984F-4FFB-BD34-602E8FBAD15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5397" y="2842830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86" name="Rectangle 4">
                          <a:extLst>
                            <a:ext uri="{FF2B5EF4-FFF2-40B4-BE49-F238E27FC236}">
                              <a16:creationId xmlns:a16="http://schemas.microsoft.com/office/drawing/2014/main" id="{2230CEDD-672F-475D-82D2-6C4FE7B49AF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2200" y="2528421"/>
                          <a:ext cx="160987" cy="112442"/>
                        </a:xfrm>
                        <a:custGeom>
                          <a:avLst/>
                          <a:gdLst>
                            <a:gd name="connsiteX0" fmla="*/ 0 w 1784350"/>
                            <a:gd name="connsiteY0" fmla="*/ 0 h 1333500"/>
                            <a:gd name="connsiteX1" fmla="*/ 1784350 w 1784350"/>
                            <a:gd name="connsiteY1" fmla="*/ 0 h 1333500"/>
                            <a:gd name="connsiteX2" fmla="*/ 1784350 w 1784350"/>
                            <a:gd name="connsiteY2" fmla="*/ 1333500 h 1333500"/>
                            <a:gd name="connsiteX3" fmla="*/ 0 w 1784350"/>
                            <a:gd name="connsiteY3" fmla="*/ 1333500 h 1333500"/>
                            <a:gd name="connsiteX4" fmla="*/ 0 w 1784350"/>
                            <a:gd name="connsiteY4" fmla="*/ 0 h 1333500"/>
                            <a:gd name="connsiteX0" fmla="*/ 0 w 1784350"/>
                            <a:gd name="connsiteY0" fmla="*/ 0 h 1333500"/>
                            <a:gd name="connsiteX1" fmla="*/ 1784350 w 1784350"/>
                            <a:gd name="connsiteY1" fmla="*/ 0 h 1333500"/>
                            <a:gd name="connsiteX2" fmla="*/ 1784350 w 1784350"/>
                            <a:gd name="connsiteY2" fmla="*/ 1333500 h 1333500"/>
                            <a:gd name="connsiteX3" fmla="*/ 736033 w 1784350"/>
                            <a:gd name="connsiteY3" fmla="*/ 1331210 h 1333500"/>
                            <a:gd name="connsiteX4" fmla="*/ 0 w 1784350"/>
                            <a:gd name="connsiteY4" fmla="*/ 1333500 h 1333500"/>
                            <a:gd name="connsiteX5" fmla="*/ 0 w 1784350"/>
                            <a:gd name="connsiteY5" fmla="*/ 0 h 1333500"/>
                            <a:gd name="connsiteX0" fmla="*/ 0 w 1784350"/>
                            <a:gd name="connsiteY0" fmla="*/ 1298 h 1334798"/>
                            <a:gd name="connsiteX1" fmla="*/ 722436 w 1784350"/>
                            <a:gd name="connsiteY1" fmla="*/ 0 h 1334798"/>
                            <a:gd name="connsiteX2" fmla="*/ 1784350 w 1784350"/>
                            <a:gd name="connsiteY2" fmla="*/ 1298 h 1334798"/>
                            <a:gd name="connsiteX3" fmla="*/ 1784350 w 1784350"/>
                            <a:gd name="connsiteY3" fmla="*/ 1334798 h 1334798"/>
                            <a:gd name="connsiteX4" fmla="*/ 736033 w 1784350"/>
                            <a:gd name="connsiteY4" fmla="*/ 1332508 h 1334798"/>
                            <a:gd name="connsiteX5" fmla="*/ 0 w 1784350"/>
                            <a:gd name="connsiteY5" fmla="*/ 1334798 h 1334798"/>
                            <a:gd name="connsiteX6" fmla="*/ 0 w 1784350"/>
                            <a:gd name="connsiteY6" fmla="*/ 1298 h 1334798"/>
                            <a:gd name="connsiteX0" fmla="*/ 0 w 1784350"/>
                            <a:gd name="connsiteY0" fmla="*/ 1298 h 1334798"/>
                            <a:gd name="connsiteX1" fmla="*/ 722436 w 1784350"/>
                            <a:gd name="connsiteY1" fmla="*/ 0 h 1334798"/>
                            <a:gd name="connsiteX2" fmla="*/ 1784350 w 1784350"/>
                            <a:gd name="connsiteY2" fmla="*/ 1298 h 1334798"/>
                            <a:gd name="connsiteX3" fmla="*/ 1784350 w 1784350"/>
                            <a:gd name="connsiteY3" fmla="*/ 1334798 h 1334798"/>
                            <a:gd name="connsiteX4" fmla="*/ 1062362 w 1784350"/>
                            <a:gd name="connsiteY4" fmla="*/ 1332508 h 1334798"/>
                            <a:gd name="connsiteX5" fmla="*/ 736033 w 1784350"/>
                            <a:gd name="connsiteY5" fmla="*/ 1332508 h 1334798"/>
                            <a:gd name="connsiteX6" fmla="*/ 0 w 1784350"/>
                            <a:gd name="connsiteY6" fmla="*/ 1334798 h 1334798"/>
                            <a:gd name="connsiteX7" fmla="*/ 0 w 1784350"/>
                            <a:gd name="connsiteY7" fmla="*/ 1298 h 1334798"/>
                            <a:gd name="connsiteX0" fmla="*/ 0 w 1784350"/>
                            <a:gd name="connsiteY0" fmla="*/ 1298 h 1334798"/>
                            <a:gd name="connsiteX1" fmla="*/ 722436 w 1784350"/>
                            <a:gd name="connsiteY1" fmla="*/ 0 h 1334798"/>
                            <a:gd name="connsiteX2" fmla="*/ 1038567 w 1784350"/>
                            <a:gd name="connsiteY2" fmla="*/ 0 h 1334798"/>
                            <a:gd name="connsiteX3" fmla="*/ 1784350 w 1784350"/>
                            <a:gd name="connsiteY3" fmla="*/ 1298 h 1334798"/>
                            <a:gd name="connsiteX4" fmla="*/ 1784350 w 1784350"/>
                            <a:gd name="connsiteY4" fmla="*/ 1334798 h 1334798"/>
                            <a:gd name="connsiteX5" fmla="*/ 1062362 w 1784350"/>
                            <a:gd name="connsiteY5" fmla="*/ 1332508 h 1334798"/>
                            <a:gd name="connsiteX6" fmla="*/ 736033 w 1784350"/>
                            <a:gd name="connsiteY6" fmla="*/ 1332508 h 1334798"/>
                            <a:gd name="connsiteX7" fmla="*/ 0 w 1784350"/>
                            <a:gd name="connsiteY7" fmla="*/ 1334798 h 1334798"/>
                            <a:gd name="connsiteX8" fmla="*/ 0 w 1784350"/>
                            <a:gd name="connsiteY8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9354 w 1789354"/>
                            <a:gd name="connsiteY4" fmla="*/ 1334798 h 1334798"/>
                            <a:gd name="connsiteX5" fmla="*/ 1067366 w 1789354"/>
                            <a:gd name="connsiteY5" fmla="*/ 1332508 h 1334798"/>
                            <a:gd name="connsiteX6" fmla="*/ 741037 w 1789354"/>
                            <a:gd name="connsiteY6" fmla="*/ 1332508 h 1334798"/>
                            <a:gd name="connsiteX7" fmla="*/ 5004 w 1789354"/>
                            <a:gd name="connsiteY7" fmla="*/ 1334798 h 1334798"/>
                            <a:gd name="connsiteX8" fmla="*/ 0 w 1789354"/>
                            <a:gd name="connsiteY8" fmla="*/ 900803 h 1334798"/>
                            <a:gd name="connsiteX9" fmla="*/ 5004 w 1789354"/>
                            <a:gd name="connsiteY9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789354 w 1789354"/>
                            <a:gd name="connsiteY5" fmla="*/ 1334798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55115 w 1789354"/>
                            <a:gd name="connsiteY5" fmla="*/ 1181831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55115 w 1789354"/>
                            <a:gd name="connsiteY5" fmla="*/ 1181831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58514 w 1789354"/>
                            <a:gd name="connsiteY5" fmla="*/ 1154637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65312 w 1789354"/>
                            <a:gd name="connsiteY5" fmla="*/ 1168234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65312 w 1789354"/>
                            <a:gd name="connsiteY5" fmla="*/ 1168234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789354"/>
                            <a:gd name="connsiteY0" fmla="*/ 1298 h 1334798"/>
                            <a:gd name="connsiteX1" fmla="*/ 727440 w 1789354"/>
                            <a:gd name="connsiteY1" fmla="*/ 0 h 1334798"/>
                            <a:gd name="connsiteX2" fmla="*/ 1043571 w 1789354"/>
                            <a:gd name="connsiteY2" fmla="*/ 0 h 1334798"/>
                            <a:gd name="connsiteX3" fmla="*/ 1789354 w 1789354"/>
                            <a:gd name="connsiteY3" fmla="*/ 1298 h 1334798"/>
                            <a:gd name="connsiteX4" fmla="*/ 1784609 w 1789354"/>
                            <a:gd name="connsiteY4" fmla="*/ 924597 h 1334798"/>
                            <a:gd name="connsiteX5" fmla="*/ 1065312 w 1789354"/>
                            <a:gd name="connsiteY5" fmla="*/ 1168234 h 1334798"/>
                            <a:gd name="connsiteX6" fmla="*/ 1067366 w 1789354"/>
                            <a:gd name="connsiteY6" fmla="*/ 1332508 h 1334798"/>
                            <a:gd name="connsiteX7" fmla="*/ 741037 w 1789354"/>
                            <a:gd name="connsiteY7" fmla="*/ 1332508 h 1334798"/>
                            <a:gd name="connsiteX8" fmla="*/ 5004 w 1789354"/>
                            <a:gd name="connsiteY8" fmla="*/ 1334798 h 1334798"/>
                            <a:gd name="connsiteX9" fmla="*/ 0 w 1789354"/>
                            <a:gd name="connsiteY9" fmla="*/ 900803 h 1334798"/>
                            <a:gd name="connsiteX10" fmla="*/ 5004 w 1789354"/>
                            <a:gd name="connsiteY10" fmla="*/ 1298 h 1334798"/>
                            <a:gd name="connsiteX0" fmla="*/ 5004 w 1843211"/>
                            <a:gd name="connsiteY0" fmla="*/ 1298 h 1334798"/>
                            <a:gd name="connsiteX1" fmla="*/ 727440 w 1843211"/>
                            <a:gd name="connsiteY1" fmla="*/ 0 h 1334798"/>
                            <a:gd name="connsiteX2" fmla="*/ 1043571 w 1843211"/>
                            <a:gd name="connsiteY2" fmla="*/ 0 h 1334798"/>
                            <a:gd name="connsiteX3" fmla="*/ 1789354 w 1843211"/>
                            <a:gd name="connsiteY3" fmla="*/ 1298 h 1334798"/>
                            <a:gd name="connsiteX4" fmla="*/ 1784609 w 1843211"/>
                            <a:gd name="connsiteY4" fmla="*/ 649258 h 1334798"/>
                            <a:gd name="connsiteX5" fmla="*/ 1784609 w 1843211"/>
                            <a:gd name="connsiteY5" fmla="*/ 924597 h 1334798"/>
                            <a:gd name="connsiteX6" fmla="*/ 1065312 w 1843211"/>
                            <a:gd name="connsiteY6" fmla="*/ 1168234 h 1334798"/>
                            <a:gd name="connsiteX7" fmla="*/ 1067366 w 1843211"/>
                            <a:gd name="connsiteY7" fmla="*/ 1332508 h 1334798"/>
                            <a:gd name="connsiteX8" fmla="*/ 741037 w 1843211"/>
                            <a:gd name="connsiteY8" fmla="*/ 1332508 h 1334798"/>
                            <a:gd name="connsiteX9" fmla="*/ 5004 w 1843211"/>
                            <a:gd name="connsiteY9" fmla="*/ 1334798 h 1334798"/>
                            <a:gd name="connsiteX10" fmla="*/ 0 w 1843211"/>
                            <a:gd name="connsiteY10" fmla="*/ 900803 h 1334798"/>
                            <a:gd name="connsiteX11" fmla="*/ 5004 w 184321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23726"/>
                            <a:gd name="connsiteY0" fmla="*/ 1298 h 1334798"/>
                            <a:gd name="connsiteX1" fmla="*/ 727440 w 1823726"/>
                            <a:gd name="connsiteY1" fmla="*/ 0 h 1334798"/>
                            <a:gd name="connsiteX2" fmla="*/ 1043571 w 1823726"/>
                            <a:gd name="connsiteY2" fmla="*/ 0 h 1334798"/>
                            <a:gd name="connsiteX3" fmla="*/ 1789354 w 1823726"/>
                            <a:gd name="connsiteY3" fmla="*/ 1298 h 1334798"/>
                            <a:gd name="connsiteX4" fmla="*/ 1451482 w 1823726"/>
                            <a:gd name="connsiteY4" fmla="*/ 625463 h 1334798"/>
                            <a:gd name="connsiteX5" fmla="*/ 1784609 w 1823726"/>
                            <a:gd name="connsiteY5" fmla="*/ 924597 h 1334798"/>
                            <a:gd name="connsiteX6" fmla="*/ 1065312 w 1823726"/>
                            <a:gd name="connsiteY6" fmla="*/ 1168234 h 1334798"/>
                            <a:gd name="connsiteX7" fmla="*/ 1067366 w 1823726"/>
                            <a:gd name="connsiteY7" fmla="*/ 1332508 h 1334798"/>
                            <a:gd name="connsiteX8" fmla="*/ 741037 w 1823726"/>
                            <a:gd name="connsiteY8" fmla="*/ 1332508 h 1334798"/>
                            <a:gd name="connsiteX9" fmla="*/ 5004 w 1823726"/>
                            <a:gd name="connsiteY9" fmla="*/ 1334798 h 1334798"/>
                            <a:gd name="connsiteX10" fmla="*/ 0 w 1823726"/>
                            <a:gd name="connsiteY10" fmla="*/ 900803 h 1334798"/>
                            <a:gd name="connsiteX11" fmla="*/ 5004 w 1823726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784609 w 1810391"/>
                            <a:gd name="connsiteY5" fmla="*/ 924597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805005 w 1810391"/>
                            <a:gd name="connsiteY5" fmla="*/ 914399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10391"/>
                            <a:gd name="connsiteY0" fmla="*/ 1298 h 1334798"/>
                            <a:gd name="connsiteX1" fmla="*/ 727440 w 1810391"/>
                            <a:gd name="connsiteY1" fmla="*/ 0 h 1334798"/>
                            <a:gd name="connsiteX2" fmla="*/ 1043571 w 1810391"/>
                            <a:gd name="connsiteY2" fmla="*/ 0 h 1334798"/>
                            <a:gd name="connsiteX3" fmla="*/ 1789354 w 1810391"/>
                            <a:gd name="connsiteY3" fmla="*/ 1298 h 1334798"/>
                            <a:gd name="connsiteX4" fmla="*/ 1451482 w 1810391"/>
                            <a:gd name="connsiteY4" fmla="*/ 625463 h 1334798"/>
                            <a:gd name="connsiteX5" fmla="*/ 1805005 w 1810391"/>
                            <a:gd name="connsiteY5" fmla="*/ 914399 h 1334798"/>
                            <a:gd name="connsiteX6" fmla="*/ 1065312 w 1810391"/>
                            <a:gd name="connsiteY6" fmla="*/ 1168234 h 1334798"/>
                            <a:gd name="connsiteX7" fmla="*/ 1067366 w 1810391"/>
                            <a:gd name="connsiteY7" fmla="*/ 1332508 h 1334798"/>
                            <a:gd name="connsiteX8" fmla="*/ 741037 w 1810391"/>
                            <a:gd name="connsiteY8" fmla="*/ 1332508 h 1334798"/>
                            <a:gd name="connsiteX9" fmla="*/ 5004 w 1810391"/>
                            <a:gd name="connsiteY9" fmla="*/ 1334798 h 1334798"/>
                            <a:gd name="connsiteX10" fmla="*/ 0 w 1810391"/>
                            <a:gd name="connsiteY10" fmla="*/ 900803 h 1334798"/>
                            <a:gd name="connsiteX11" fmla="*/ 5004 w 1810391"/>
                            <a:gd name="connsiteY11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536463 w 1808798"/>
                            <a:gd name="connsiteY4" fmla="*/ 452101 h 1334798"/>
                            <a:gd name="connsiteX5" fmla="*/ 1451482 w 1808798"/>
                            <a:gd name="connsiteY5" fmla="*/ 625463 h 1334798"/>
                            <a:gd name="connsiteX6" fmla="*/ 1805005 w 1808798"/>
                            <a:gd name="connsiteY6" fmla="*/ 914399 h 1334798"/>
                            <a:gd name="connsiteX7" fmla="*/ 1065312 w 1808798"/>
                            <a:gd name="connsiteY7" fmla="*/ 1168234 h 1334798"/>
                            <a:gd name="connsiteX8" fmla="*/ 1067366 w 1808798"/>
                            <a:gd name="connsiteY8" fmla="*/ 1332508 h 1334798"/>
                            <a:gd name="connsiteX9" fmla="*/ 741037 w 1808798"/>
                            <a:gd name="connsiteY9" fmla="*/ 1332508 h 1334798"/>
                            <a:gd name="connsiteX10" fmla="*/ 5004 w 1808798"/>
                            <a:gd name="connsiteY10" fmla="*/ 1334798 h 1334798"/>
                            <a:gd name="connsiteX11" fmla="*/ 0 w 1808798"/>
                            <a:gd name="connsiteY11" fmla="*/ 900803 h 1334798"/>
                            <a:gd name="connsiteX12" fmla="*/ 5004 w 1808798"/>
                            <a:gd name="connsiteY12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618663 w 1808798"/>
                            <a:gd name="connsiteY4" fmla="*/ 390914 h 1334798"/>
                            <a:gd name="connsiteX5" fmla="*/ 1451482 w 1808798"/>
                            <a:gd name="connsiteY5" fmla="*/ 625463 h 1334798"/>
                            <a:gd name="connsiteX6" fmla="*/ 1805005 w 1808798"/>
                            <a:gd name="connsiteY6" fmla="*/ 914399 h 1334798"/>
                            <a:gd name="connsiteX7" fmla="*/ 1065312 w 1808798"/>
                            <a:gd name="connsiteY7" fmla="*/ 1168234 h 1334798"/>
                            <a:gd name="connsiteX8" fmla="*/ 1067366 w 1808798"/>
                            <a:gd name="connsiteY8" fmla="*/ 1332508 h 1334798"/>
                            <a:gd name="connsiteX9" fmla="*/ 741037 w 1808798"/>
                            <a:gd name="connsiteY9" fmla="*/ 1332508 h 1334798"/>
                            <a:gd name="connsiteX10" fmla="*/ 5004 w 1808798"/>
                            <a:gd name="connsiteY10" fmla="*/ 1334798 h 1334798"/>
                            <a:gd name="connsiteX11" fmla="*/ 0 w 1808798"/>
                            <a:gd name="connsiteY11" fmla="*/ 900803 h 1334798"/>
                            <a:gd name="connsiteX12" fmla="*/ 5004 w 1808798"/>
                            <a:gd name="connsiteY12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618663 w 1808798"/>
                            <a:gd name="connsiteY4" fmla="*/ 390914 h 1334798"/>
                            <a:gd name="connsiteX5" fmla="*/ 1451482 w 1808798"/>
                            <a:gd name="connsiteY5" fmla="*/ 625463 h 1334798"/>
                            <a:gd name="connsiteX6" fmla="*/ 1805005 w 1808798"/>
                            <a:gd name="connsiteY6" fmla="*/ 914399 h 1334798"/>
                            <a:gd name="connsiteX7" fmla="*/ 1065312 w 1808798"/>
                            <a:gd name="connsiteY7" fmla="*/ 1168234 h 1334798"/>
                            <a:gd name="connsiteX8" fmla="*/ 1067366 w 1808798"/>
                            <a:gd name="connsiteY8" fmla="*/ 1332508 h 1334798"/>
                            <a:gd name="connsiteX9" fmla="*/ 741037 w 1808798"/>
                            <a:gd name="connsiteY9" fmla="*/ 1332508 h 1334798"/>
                            <a:gd name="connsiteX10" fmla="*/ 5004 w 1808798"/>
                            <a:gd name="connsiteY10" fmla="*/ 1334798 h 1334798"/>
                            <a:gd name="connsiteX11" fmla="*/ 0 w 1808798"/>
                            <a:gd name="connsiteY11" fmla="*/ 900803 h 1334798"/>
                            <a:gd name="connsiteX12" fmla="*/ 5004 w 1808798"/>
                            <a:gd name="connsiteY12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145549 w 1808798"/>
                            <a:gd name="connsiteY4" fmla="*/ 183560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288318 w 1808798"/>
                            <a:gd name="connsiteY4" fmla="*/ 421507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89354 w 1808798"/>
                            <a:gd name="connsiteY3" fmla="*/ 1298 h 1334798"/>
                            <a:gd name="connsiteX4" fmla="*/ 1288318 w 1808798"/>
                            <a:gd name="connsiteY4" fmla="*/ 421507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17970 w 1808798"/>
                            <a:gd name="connsiteY3" fmla="*/ 351422 h 1334798"/>
                            <a:gd name="connsiteX4" fmla="*/ 1288318 w 1808798"/>
                            <a:gd name="connsiteY4" fmla="*/ 421507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17970 w 1808798"/>
                            <a:gd name="connsiteY3" fmla="*/ 351422 h 1334798"/>
                            <a:gd name="connsiteX4" fmla="*/ 1288318 w 1808798"/>
                            <a:gd name="connsiteY4" fmla="*/ 431705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717970 w 1808798"/>
                            <a:gd name="connsiteY3" fmla="*/ 351422 h 1334798"/>
                            <a:gd name="connsiteX4" fmla="*/ 1288318 w 1808798"/>
                            <a:gd name="connsiteY4" fmla="*/ 431705 h 1334798"/>
                            <a:gd name="connsiteX5" fmla="*/ 618663 w 1808798"/>
                            <a:gd name="connsiteY5" fmla="*/ 390914 h 1334798"/>
                            <a:gd name="connsiteX6" fmla="*/ 1451482 w 1808798"/>
                            <a:gd name="connsiteY6" fmla="*/ 625463 h 1334798"/>
                            <a:gd name="connsiteX7" fmla="*/ 1805005 w 1808798"/>
                            <a:gd name="connsiteY7" fmla="*/ 914399 h 1334798"/>
                            <a:gd name="connsiteX8" fmla="*/ 1065312 w 1808798"/>
                            <a:gd name="connsiteY8" fmla="*/ 1168234 h 1334798"/>
                            <a:gd name="connsiteX9" fmla="*/ 1067366 w 1808798"/>
                            <a:gd name="connsiteY9" fmla="*/ 1332508 h 1334798"/>
                            <a:gd name="connsiteX10" fmla="*/ 741037 w 1808798"/>
                            <a:gd name="connsiteY10" fmla="*/ 1332508 h 1334798"/>
                            <a:gd name="connsiteX11" fmla="*/ 5004 w 1808798"/>
                            <a:gd name="connsiteY11" fmla="*/ 1334798 h 1334798"/>
                            <a:gd name="connsiteX12" fmla="*/ 0 w 1808798"/>
                            <a:gd name="connsiteY12" fmla="*/ 900803 h 1334798"/>
                            <a:gd name="connsiteX13" fmla="*/ 5004 w 1808798"/>
                            <a:gd name="connsiteY13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169344 w 1808798"/>
                            <a:gd name="connsiteY3" fmla="*/ 61186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51422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8798"/>
                            <a:gd name="connsiteY0" fmla="*/ 1298 h 1334798"/>
                            <a:gd name="connsiteX1" fmla="*/ 727440 w 1808798"/>
                            <a:gd name="connsiteY1" fmla="*/ 0 h 1334798"/>
                            <a:gd name="connsiteX2" fmla="*/ 1043571 w 1808798"/>
                            <a:gd name="connsiteY2" fmla="*/ 0 h 1334798"/>
                            <a:gd name="connsiteX3" fmla="*/ 1050370 w 1808798"/>
                            <a:gd name="connsiteY3" fmla="*/ 135970 h 1334798"/>
                            <a:gd name="connsiteX4" fmla="*/ 1717970 w 1808798"/>
                            <a:gd name="connsiteY4" fmla="*/ 365019 h 1334798"/>
                            <a:gd name="connsiteX5" fmla="*/ 1288318 w 1808798"/>
                            <a:gd name="connsiteY5" fmla="*/ 431705 h 1334798"/>
                            <a:gd name="connsiteX6" fmla="*/ 618663 w 1808798"/>
                            <a:gd name="connsiteY6" fmla="*/ 390914 h 1334798"/>
                            <a:gd name="connsiteX7" fmla="*/ 1451482 w 1808798"/>
                            <a:gd name="connsiteY7" fmla="*/ 625463 h 1334798"/>
                            <a:gd name="connsiteX8" fmla="*/ 1805005 w 1808798"/>
                            <a:gd name="connsiteY8" fmla="*/ 914399 h 1334798"/>
                            <a:gd name="connsiteX9" fmla="*/ 1065312 w 1808798"/>
                            <a:gd name="connsiteY9" fmla="*/ 1168234 h 1334798"/>
                            <a:gd name="connsiteX10" fmla="*/ 1067366 w 1808798"/>
                            <a:gd name="connsiteY10" fmla="*/ 1332508 h 1334798"/>
                            <a:gd name="connsiteX11" fmla="*/ 741037 w 1808798"/>
                            <a:gd name="connsiteY11" fmla="*/ 1332508 h 1334798"/>
                            <a:gd name="connsiteX12" fmla="*/ 5004 w 1808798"/>
                            <a:gd name="connsiteY12" fmla="*/ 1334798 h 1334798"/>
                            <a:gd name="connsiteX13" fmla="*/ 0 w 1808798"/>
                            <a:gd name="connsiteY13" fmla="*/ 900803 h 1334798"/>
                            <a:gd name="connsiteX14" fmla="*/ 5004 w 1808798"/>
                            <a:gd name="connsiteY14" fmla="*/ 1298 h 1334798"/>
                            <a:gd name="connsiteX0" fmla="*/ 5004 w 1809112"/>
                            <a:gd name="connsiteY0" fmla="*/ 1298 h 1334798"/>
                            <a:gd name="connsiteX1" fmla="*/ 727440 w 1809112"/>
                            <a:gd name="connsiteY1" fmla="*/ 0 h 1334798"/>
                            <a:gd name="connsiteX2" fmla="*/ 1043571 w 1809112"/>
                            <a:gd name="connsiteY2" fmla="*/ 0 h 1334798"/>
                            <a:gd name="connsiteX3" fmla="*/ 1050370 w 1809112"/>
                            <a:gd name="connsiteY3" fmla="*/ 135970 h 1334798"/>
                            <a:gd name="connsiteX4" fmla="*/ 1717970 w 1809112"/>
                            <a:gd name="connsiteY4" fmla="*/ 365019 h 1334798"/>
                            <a:gd name="connsiteX5" fmla="*/ 1288318 w 1809112"/>
                            <a:gd name="connsiteY5" fmla="*/ 431705 h 1334798"/>
                            <a:gd name="connsiteX6" fmla="*/ 618663 w 1809112"/>
                            <a:gd name="connsiteY6" fmla="*/ 390914 h 1334798"/>
                            <a:gd name="connsiteX7" fmla="*/ 1461680 w 1809112"/>
                            <a:gd name="connsiteY7" fmla="*/ 615265 h 1334798"/>
                            <a:gd name="connsiteX8" fmla="*/ 1805005 w 1809112"/>
                            <a:gd name="connsiteY8" fmla="*/ 914399 h 1334798"/>
                            <a:gd name="connsiteX9" fmla="*/ 1065312 w 1809112"/>
                            <a:gd name="connsiteY9" fmla="*/ 1168234 h 1334798"/>
                            <a:gd name="connsiteX10" fmla="*/ 1067366 w 1809112"/>
                            <a:gd name="connsiteY10" fmla="*/ 1332508 h 1334798"/>
                            <a:gd name="connsiteX11" fmla="*/ 741037 w 1809112"/>
                            <a:gd name="connsiteY11" fmla="*/ 1332508 h 1334798"/>
                            <a:gd name="connsiteX12" fmla="*/ 5004 w 1809112"/>
                            <a:gd name="connsiteY12" fmla="*/ 1334798 h 1334798"/>
                            <a:gd name="connsiteX13" fmla="*/ 0 w 1809112"/>
                            <a:gd name="connsiteY13" fmla="*/ 900803 h 1334798"/>
                            <a:gd name="connsiteX14" fmla="*/ 5004 w 1809112"/>
                            <a:gd name="connsiteY14" fmla="*/ 1298 h 1334798"/>
                            <a:gd name="connsiteX0" fmla="*/ 5004 w 1808234"/>
                            <a:gd name="connsiteY0" fmla="*/ 1298 h 1334798"/>
                            <a:gd name="connsiteX1" fmla="*/ 727440 w 1808234"/>
                            <a:gd name="connsiteY1" fmla="*/ 0 h 1334798"/>
                            <a:gd name="connsiteX2" fmla="*/ 1043571 w 1808234"/>
                            <a:gd name="connsiteY2" fmla="*/ 0 h 1334798"/>
                            <a:gd name="connsiteX3" fmla="*/ 1050370 w 1808234"/>
                            <a:gd name="connsiteY3" fmla="*/ 135970 h 1334798"/>
                            <a:gd name="connsiteX4" fmla="*/ 1717970 w 1808234"/>
                            <a:gd name="connsiteY4" fmla="*/ 365019 h 1334798"/>
                            <a:gd name="connsiteX5" fmla="*/ 1288318 w 1808234"/>
                            <a:gd name="connsiteY5" fmla="*/ 431705 h 1334798"/>
                            <a:gd name="connsiteX6" fmla="*/ 618663 w 1808234"/>
                            <a:gd name="connsiteY6" fmla="*/ 390914 h 1334798"/>
                            <a:gd name="connsiteX7" fmla="*/ 1461680 w 1808234"/>
                            <a:gd name="connsiteY7" fmla="*/ 615265 h 1334798"/>
                            <a:gd name="connsiteX8" fmla="*/ 1805005 w 1808234"/>
                            <a:gd name="connsiteY8" fmla="*/ 914399 h 1334798"/>
                            <a:gd name="connsiteX9" fmla="*/ 1065312 w 1808234"/>
                            <a:gd name="connsiteY9" fmla="*/ 1168234 h 1334798"/>
                            <a:gd name="connsiteX10" fmla="*/ 1067366 w 1808234"/>
                            <a:gd name="connsiteY10" fmla="*/ 1332508 h 1334798"/>
                            <a:gd name="connsiteX11" fmla="*/ 741037 w 1808234"/>
                            <a:gd name="connsiteY11" fmla="*/ 1332508 h 1334798"/>
                            <a:gd name="connsiteX12" fmla="*/ 5004 w 1808234"/>
                            <a:gd name="connsiteY12" fmla="*/ 1334798 h 1334798"/>
                            <a:gd name="connsiteX13" fmla="*/ 0 w 1808234"/>
                            <a:gd name="connsiteY13" fmla="*/ 900803 h 1334798"/>
                            <a:gd name="connsiteX14" fmla="*/ 5004 w 1808234"/>
                            <a:gd name="connsiteY14" fmla="*/ 1298 h 1334798"/>
                            <a:gd name="connsiteX0" fmla="*/ 5004 w 1808234"/>
                            <a:gd name="connsiteY0" fmla="*/ 1298 h 1334798"/>
                            <a:gd name="connsiteX1" fmla="*/ 727440 w 1808234"/>
                            <a:gd name="connsiteY1" fmla="*/ 0 h 1334798"/>
                            <a:gd name="connsiteX2" fmla="*/ 1043571 w 1808234"/>
                            <a:gd name="connsiteY2" fmla="*/ 0 h 1334798"/>
                            <a:gd name="connsiteX3" fmla="*/ 1050370 w 1808234"/>
                            <a:gd name="connsiteY3" fmla="*/ 135970 h 1334798"/>
                            <a:gd name="connsiteX4" fmla="*/ 1717970 w 1808234"/>
                            <a:gd name="connsiteY4" fmla="*/ 365019 h 1334798"/>
                            <a:gd name="connsiteX5" fmla="*/ 1288318 w 1808234"/>
                            <a:gd name="connsiteY5" fmla="*/ 431705 h 1334798"/>
                            <a:gd name="connsiteX6" fmla="*/ 618663 w 1808234"/>
                            <a:gd name="connsiteY6" fmla="*/ 390914 h 1334798"/>
                            <a:gd name="connsiteX7" fmla="*/ 1461680 w 1808234"/>
                            <a:gd name="connsiteY7" fmla="*/ 615265 h 1334798"/>
                            <a:gd name="connsiteX8" fmla="*/ 1805005 w 1808234"/>
                            <a:gd name="connsiteY8" fmla="*/ 914399 h 1334798"/>
                            <a:gd name="connsiteX9" fmla="*/ 1065312 w 1808234"/>
                            <a:gd name="connsiteY9" fmla="*/ 1168234 h 1334798"/>
                            <a:gd name="connsiteX10" fmla="*/ 1067366 w 1808234"/>
                            <a:gd name="connsiteY10" fmla="*/ 1332508 h 1334798"/>
                            <a:gd name="connsiteX11" fmla="*/ 741037 w 1808234"/>
                            <a:gd name="connsiteY11" fmla="*/ 1332508 h 1334798"/>
                            <a:gd name="connsiteX12" fmla="*/ 5004 w 1808234"/>
                            <a:gd name="connsiteY12" fmla="*/ 1334798 h 1334798"/>
                            <a:gd name="connsiteX13" fmla="*/ 0 w 1808234"/>
                            <a:gd name="connsiteY13" fmla="*/ 900803 h 1334798"/>
                            <a:gd name="connsiteX14" fmla="*/ 5004 w 1808234"/>
                            <a:gd name="connsiteY14" fmla="*/ 1298 h 1334798"/>
                            <a:gd name="connsiteX0" fmla="*/ 5004 w 1808736"/>
                            <a:gd name="connsiteY0" fmla="*/ 1298 h 1334798"/>
                            <a:gd name="connsiteX1" fmla="*/ 727440 w 1808736"/>
                            <a:gd name="connsiteY1" fmla="*/ 0 h 1334798"/>
                            <a:gd name="connsiteX2" fmla="*/ 1043571 w 1808736"/>
                            <a:gd name="connsiteY2" fmla="*/ 0 h 1334798"/>
                            <a:gd name="connsiteX3" fmla="*/ 1050370 w 1808736"/>
                            <a:gd name="connsiteY3" fmla="*/ 135970 h 1334798"/>
                            <a:gd name="connsiteX4" fmla="*/ 1717970 w 1808736"/>
                            <a:gd name="connsiteY4" fmla="*/ 365019 h 1334798"/>
                            <a:gd name="connsiteX5" fmla="*/ 1288318 w 1808736"/>
                            <a:gd name="connsiteY5" fmla="*/ 431705 h 1334798"/>
                            <a:gd name="connsiteX6" fmla="*/ 618663 w 1808736"/>
                            <a:gd name="connsiteY6" fmla="*/ 390914 h 1334798"/>
                            <a:gd name="connsiteX7" fmla="*/ 1482075 w 1808736"/>
                            <a:gd name="connsiteY7" fmla="*/ 608466 h 1334798"/>
                            <a:gd name="connsiteX8" fmla="*/ 1805005 w 1808736"/>
                            <a:gd name="connsiteY8" fmla="*/ 914399 h 1334798"/>
                            <a:gd name="connsiteX9" fmla="*/ 1065312 w 1808736"/>
                            <a:gd name="connsiteY9" fmla="*/ 1168234 h 1334798"/>
                            <a:gd name="connsiteX10" fmla="*/ 1067366 w 1808736"/>
                            <a:gd name="connsiteY10" fmla="*/ 1332508 h 1334798"/>
                            <a:gd name="connsiteX11" fmla="*/ 741037 w 1808736"/>
                            <a:gd name="connsiteY11" fmla="*/ 1332508 h 1334798"/>
                            <a:gd name="connsiteX12" fmla="*/ 5004 w 1808736"/>
                            <a:gd name="connsiteY12" fmla="*/ 1334798 h 1334798"/>
                            <a:gd name="connsiteX13" fmla="*/ 0 w 1808736"/>
                            <a:gd name="connsiteY13" fmla="*/ 900803 h 1334798"/>
                            <a:gd name="connsiteX14" fmla="*/ 5004 w 1808736"/>
                            <a:gd name="connsiteY14" fmla="*/ 1298 h 1334798"/>
                            <a:gd name="connsiteX0" fmla="*/ 5004 w 1808397"/>
                            <a:gd name="connsiteY0" fmla="*/ 1298 h 1334798"/>
                            <a:gd name="connsiteX1" fmla="*/ 727440 w 1808397"/>
                            <a:gd name="connsiteY1" fmla="*/ 0 h 1334798"/>
                            <a:gd name="connsiteX2" fmla="*/ 1043571 w 1808397"/>
                            <a:gd name="connsiteY2" fmla="*/ 0 h 1334798"/>
                            <a:gd name="connsiteX3" fmla="*/ 1050370 w 1808397"/>
                            <a:gd name="connsiteY3" fmla="*/ 135970 h 1334798"/>
                            <a:gd name="connsiteX4" fmla="*/ 1717970 w 1808397"/>
                            <a:gd name="connsiteY4" fmla="*/ 365019 h 1334798"/>
                            <a:gd name="connsiteX5" fmla="*/ 1288318 w 1808397"/>
                            <a:gd name="connsiteY5" fmla="*/ 431705 h 1334798"/>
                            <a:gd name="connsiteX6" fmla="*/ 618663 w 1808397"/>
                            <a:gd name="connsiteY6" fmla="*/ 390914 h 1334798"/>
                            <a:gd name="connsiteX7" fmla="*/ 1482075 w 1808397"/>
                            <a:gd name="connsiteY7" fmla="*/ 608466 h 1334798"/>
                            <a:gd name="connsiteX8" fmla="*/ 1805005 w 1808397"/>
                            <a:gd name="connsiteY8" fmla="*/ 914399 h 1334798"/>
                            <a:gd name="connsiteX9" fmla="*/ 1065312 w 1808397"/>
                            <a:gd name="connsiteY9" fmla="*/ 1168234 h 1334798"/>
                            <a:gd name="connsiteX10" fmla="*/ 1067366 w 1808397"/>
                            <a:gd name="connsiteY10" fmla="*/ 1332508 h 1334798"/>
                            <a:gd name="connsiteX11" fmla="*/ 741037 w 1808397"/>
                            <a:gd name="connsiteY11" fmla="*/ 1332508 h 1334798"/>
                            <a:gd name="connsiteX12" fmla="*/ 5004 w 1808397"/>
                            <a:gd name="connsiteY12" fmla="*/ 1334798 h 1334798"/>
                            <a:gd name="connsiteX13" fmla="*/ 0 w 1808397"/>
                            <a:gd name="connsiteY13" fmla="*/ 900803 h 1334798"/>
                            <a:gd name="connsiteX14" fmla="*/ 5004 w 180839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727440 w 1801767"/>
                            <a:gd name="connsiteY1" fmla="*/ 0 h 1334798"/>
                            <a:gd name="connsiteX2" fmla="*/ 1043571 w 1801767"/>
                            <a:gd name="connsiteY2" fmla="*/ 0 h 1334798"/>
                            <a:gd name="connsiteX3" fmla="*/ 1050370 w 1801767"/>
                            <a:gd name="connsiteY3" fmla="*/ 135970 h 1334798"/>
                            <a:gd name="connsiteX4" fmla="*/ 1717970 w 1801767"/>
                            <a:gd name="connsiteY4" fmla="*/ 365019 h 1334798"/>
                            <a:gd name="connsiteX5" fmla="*/ 1288318 w 1801767"/>
                            <a:gd name="connsiteY5" fmla="*/ 431705 h 1334798"/>
                            <a:gd name="connsiteX6" fmla="*/ 618663 w 1801767"/>
                            <a:gd name="connsiteY6" fmla="*/ 390914 h 1334798"/>
                            <a:gd name="connsiteX7" fmla="*/ 1482075 w 1801767"/>
                            <a:gd name="connsiteY7" fmla="*/ 608466 h 1334798"/>
                            <a:gd name="connsiteX8" fmla="*/ 1798207 w 1801767"/>
                            <a:gd name="connsiteY8" fmla="*/ 890605 h 1334798"/>
                            <a:gd name="connsiteX9" fmla="*/ 1065312 w 1801767"/>
                            <a:gd name="connsiteY9" fmla="*/ 1168234 h 1334798"/>
                            <a:gd name="connsiteX10" fmla="*/ 1067366 w 1801767"/>
                            <a:gd name="connsiteY10" fmla="*/ 1332508 h 1334798"/>
                            <a:gd name="connsiteX11" fmla="*/ 741037 w 1801767"/>
                            <a:gd name="connsiteY11" fmla="*/ 1332508 h 1334798"/>
                            <a:gd name="connsiteX12" fmla="*/ 5004 w 1801767"/>
                            <a:gd name="connsiteY12" fmla="*/ 1334798 h 1334798"/>
                            <a:gd name="connsiteX13" fmla="*/ 0 w 1801767"/>
                            <a:gd name="connsiteY13" fmla="*/ 900803 h 1334798"/>
                            <a:gd name="connsiteX14" fmla="*/ 5004 w 1801767"/>
                            <a:gd name="connsiteY14" fmla="*/ 1298 h 1334798"/>
                            <a:gd name="connsiteX0" fmla="*/ 5004 w 1801767"/>
                            <a:gd name="connsiteY0" fmla="*/ 1298 h 1334798"/>
                            <a:gd name="connsiteX1" fmla="*/ 591471 w 1801767"/>
                            <a:gd name="connsiteY1" fmla="*/ 0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5004 w 1801767"/>
                            <a:gd name="connsiteY15" fmla="*/ 1298 h 1334798"/>
                            <a:gd name="connsiteX0" fmla="*/ 5004 w 1801767"/>
                            <a:gd name="connsiteY0" fmla="*/ 1298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5004 w 1801767"/>
                            <a:gd name="connsiteY15" fmla="*/ 1298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79788 w 1801767"/>
                            <a:gd name="connsiteY15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79788 w 1801767"/>
                            <a:gd name="connsiteY15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79788 w 1801767"/>
                            <a:gd name="connsiteY15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27195 w 1801767"/>
                            <a:gd name="connsiteY15" fmla="*/ 724041 h 1334798"/>
                            <a:gd name="connsiteX16" fmla="*/ 79788 w 1801767"/>
                            <a:gd name="connsiteY16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79788 w 1801767"/>
                            <a:gd name="connsiteY16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394314 w 1801767"/>
                            <a:gd name="connsiteY16" fmla="*/ 754635 h 1334798"/>
                            <a:gd name="connsiteX17" fmla="*/ 79788 w 1801767"/>
                            <a:gd name="connsiteY17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79788 w 1801767"/>
                            <a:gd name="connsiteY17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598270 w 1801767"/>
                            <a:gd name="connsiteY17" fmla="*/ 635661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4798"/>
                            <a:gd name="connsiteX1" fmla="*/ 727441 w 1801767"/>
                            <a:gd name="connsiteY1" fmla="*/ 132571 h 1334798"/>
                            <a:gd name="connsiteX2" fmla="*/ 727440 w 1801767"/>
                            <a:gd name="connsiteY2" fmla="*/ 0 h 1334798"/>
                            <a:gd name="connsiteX3" fmla="*/ 1043571 w 1801767"/>
                            <a:gd name="connsiteY3" fmla="*/ 0 h 1334798"/>
                            <a:gd name="connsiteX4" fmla="*/ 1050370 w 1801767"/>
                            <a:gd name="connsiteY4" fmla="*/ 135970 h 1334798"/>
                            <a:gd name="connsiteX5" fmla="*/ 1717970 w 1801767"/>
                            <a:gd name="connsiteY5" fmla="*/ 365019 h 1334798"/>
                            <a:gd name="connsiteX6" fmla="*/ 1288318 w 1801767"/>
                            <a:gd name="connsiteY6" fmla="*/ 431705 h 1334798"/>
                            <a:gd name="connsiteX7" fmla="*/ 618663 w 1801767"/>
                            <a:gd name="connsiteY7" fmla="*/ 390914 h 1334798"/>
                            <a:gd name="connsiteX8" fmla="*/ 1482075 w 1801767"/>
                            <a:gd name="connsiteY8" fmla="*/ 608466 h 1334798"/>
                            <a:gd name="connsiteX9" fmla="*/ 1798207 w 1801767"/>
                            <a:gd name="connsiteY9" fmla="*/ 890605 h 1334798"/>
                            <a:gd name="connsiteX10" fmla="*/ 1065312 w 1801767"/>
                            <a:gd name="connsiteY10" fmla="*/ 1168234 h 1334798"/>
                            <a:gd name="connsiteX11" fmla="*/ 1067366 w 1801767"/>
                            <a:gd name="connsiteY11" fmla="*/ 1332508 h 1334798"/>
                            <a:gd name="connsiteX12" fmla="*/ 741037 w 1801767"/>
                            <a:gd name="connsiteY12" fmla="*/ 1332508 h 1334798"/>
                            <a:gd name="connsiteX13" fmla="*/ 5004 w 1801767"/>
                            <a:gd name="connsiteY13" fmla="*/ 1334798 h 1334798"/>
                            <a:gd name="connsiteX14" fmla="*/ 0 w 1801767"/>
                            <a:gd name="connsiteY14" fmla="*/ 900803 h 1334798"/>
                            <a:gd name="connsiteX15" fmla="*/ 469098 w 1801767"/>
                            <a:gd name="connsiteY15" fmla="*/ 832818 h 1334798"/>
                            <a:gd name="connsiteX16" fmla="*/ 1237330 w 1801767"/>
                            <a:gd name="connsiteY16" fmla="*/ 894004 h 1334798"/>
                            <a:gd name="connsiteX17" fmla="*/ 394314 w 1801767"/>
                            <a:gd name="connsiteY17" fmla="*/ 683250 h 1334798"/>
                            <a:gd name="connsiteX18" fmla="*/ 79788 w 1801767"/>
                            <a:gd name="connsiteY18" fmla="*/ 416007 h 133479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900803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18663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41037 w 1801767"/>
                            <a:gd name="connsiteY12" fmla="*/ 133250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67366 w 1801767"/>
                            <a:gd name="connsiteY11" fmla="*/ 1332508 h 1332508"/>
                            <a:gd name="connsiteX12" fmla="*/ 722696 w 1801767"/>
                            <a:gd name="connsiteY12" fmla="*/ 132988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2508"/>
                            <a:gd name="connsiteX1" fmla="*/ 727441 w 1801767"/>
                            <a:gd name="connsiteY1" fmla="*/ 132571 h 1332508"/>
                            <a:gd name="connsiteX2" fmla="*/ 727440 w 1801767"/>
                            <a:gd name="connsiteY2" fmla="*/ 0 h 1332508"/>
                            <a:gd name="connsiteX3" fmla="*/ 1043571 w 1801767"/>
                            <a:gd name="connsiteY3" fmla="*/ 0 h 1332508"/>
                            <a:gd name="connsiteX4" fmla="*/ 1050370 w 1801767"/>
                            <a:gd name="connsiteY4" fmla="*/ 135970 h 1332508"/>
                            <a:gd name="connsiteX5" fmla="*/ 1717970 w 1801767"/>
                            <a:gd name="connsiteY5" fmla="*/ 365019 h 1332508"/>
                            <a:gd name="connsiteX6" fmla="*/ 1288318 w 1801767"/>
                            <a:gd name="connsiteY6" fmla="*/ 431705 h 1332508"/>
                            <a:gd name="connsiteX7" fmla="*/ 632260 w 1801767"/>
                            <a:gd name="connsiteY7" fmla="*/ 390914 h 1332508"/>
                            <a:gd name="connsiteX8" fmla="*/ 1482075 w 1801767"/>
                            <a:gd name="connsiteY8" fmla="*/ 608466 h 1332508"/>
                            <a:gd name="connsiteX9" fmla="*/ 1798207 w 1801767"/>
                            <a:gd name="connsiteY9" fmla="*/ 890605 h 1332508"/>
                            <a:gd name="connsiteX10" fmla="*/ 1065312 w 1801767"/>
                            <a:gd name="connsiteY10" fmla="*/ 1168234 h 1332508"/>
                            <a:gd name="connsiteX11" fmla="*/ 1059506 w 1801767"/>
                            <a:gd name="connsiteY11" fmla="*/ 1332508 h 1332508"/>
                            <a:gd name="connsiteX12" fmla="*/ 722696 w 1801767"/>
                            <a:gd name="connsiteY12" fmla="*/ 1329888 h 1332508"/>
                            <a:gd name="connsiteX13" fmla="*/ 725646 w 1801767"/>
                            <a:gd name="connsiteY13" fmla="*/ 1181831 h 1332508"/>
                            <a:gd name="connsiteX14" fmla="*/ 0 w 1801767"/>
                            <a:gd name="connsiteY14" fmla="*/ 890605 h 1332508"/>
                            <a:gd name="connsiteX15" fmla="*/ 469098 w 1801767"/>
                            <a:gd name="connsiteY15" fmla="*/ 832818 h 1332508"/>
                            <a:gd name="connsiteX16" fmla="*/ 1237330 w 1801767"/>
                            <a:gd name="connsiteY16" fmla="*/ 894004 h 1332508"/>
                            <a:gd name="connsiteX17" fmla="*/ 394314 w 1801767"/>
                            <a:gd name="connsiteY17" fmla="*/ 683250 h 1332508"/>
                            <a:gd name="connsiteX18" fmla="*/ 79788 w 1801767"/>
                            <a:gd name="connsiteY18" fmla="*/ 416007 h 133250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3571 w 1801767"/>
                            <a:gd name="connsiteY3" fmla="*/ 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269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3571 w 1801767"/>
                            <a:gd name="connsiteY3" fmla="*/ 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51432 w 1801767"/>
                            <a:gd name="connsiteY3" fmla="*/ 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9788 w 1801767"/>
                            <a:gd name="connsiteY0" fmla="*/ 41600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9788 w 1801767"/>
                            <a:gd name="connsiteY18" fmla="*/ 416007 h 1335128"/>
                            <a:gd name="connsiteX0" fmla="*/ 71928 w 1801767"/>
                            <a:gd name="connsiteY0" fmla="*/ 389806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71928 w 1801767"/>
                            <a:gd name="connsiteY18" fmla="*/ 389806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2988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6823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3512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7871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3512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66688 w 1801767"/>
                            <a:gd name="connsiteY0" fmla="*/ 405527 h 1335128"/>
                            <a:gd name="connsiteX1" fmla="*/ 727441 w 1801767"/>
                            <a:gd name="connsiteY1" fmla="*/ 132571 h 1335128"/>
                            <a:gd name="connsiteX2" fmla="*/ 727440 w 1801767"/>
                            <a:gd name="connsiteY2" fmla="*/ 0 h 1335128"/>
                            <a:gd name="connsiteX3" fmla="*/ 1048812 w 1801767"/>
                            <a:gd name="connsiteY3" fmla="*/ 2620 h 1335128"/>
                            <a:gd name="connsiteX4" fmla="*/ 1050370 w 1801767"/>
                            <a:gd name="connsiteY4" fmla="*/ 135970 h 1335128"/>
                            <a:gd name="connsiteX5" fmla="*/ 1717970 w 1801767"/>
                            <a:gd name="connsiteY5" fmla="*/ 365019 h 1335128"/>
                            <a:gd name="connsiteX6" fmla="*/ 1288318 w 1801767"/>
                            <a:gd name="connsiteY6" fmla="*/ 431705 h 1335128"/>
                            <a:gd name="connsiteX7" fmla="*/ 632260 w 1801767"/>
                            <a:gd name="connsiteY7" fmla="*/ 390914 h 1335128"/>
                            <a:gd name="connsiteX8" fmla="*/ 1482075 w 1801767"/>
                            <a:gd name="connsiteY8" fmla="*/ 608466 h 1335128"/>
                            <a:gd name="connsiteX9" fmla="*/ 1798207 w 1801767"/>
                            <a:gd name="connsiteY9" fmla="*/ 890605 h 1335128"/>
                            <a:gd name="connsiteX10" fmla="*/ 1065312 w 1801767"/>
                            <a:gd name="connsiteY10" fmla="*/ 1178714 h 1335128"/>
                            <a:gd name="connsiteX11" fmla="*/ 1064746 w 1801767"/>
                            <a:gd name="connsiteY11" fmla="*/ 1335128 h 1335128"/>
                            <a:gd name="connsiteX12" fmla="*/ 725316 w 1801767"/>
                            <a:gd name="connsiteY12" fmla="*/ 1335128 h 1335128"/>
                            <a:gd name="connsiteX13" fmla="*/ 725646 w 1801767"/>
                            <a:gd name="connsiteY13" fmla="*/ 1181831 h 1335128"/>
                            <a:gd name="connsiteX14" fmla="*/ 0 w 1801767"/>
                            <a:gd name="connsiteY14" fmla="*/ 890605 h 1335128"/>
                            <a:gd name="connsiteX15" fmla="*/ 469098 w 1801767"/>
                            <a:gd name="connsiteY15" fmla="*/ 832818 h 1335128"/>
                            <a:gd name="connsiteX16" fmla="*/ 1237330 w 1801767"/>
                            <a:gd name="connsiteY16" fmla="*/ 894004 h 1335128"/>
                            <a:gd name="connsiteX17" fmla="*/ 394314 w 1801767"/>
                            <a:gd name="connsiteY17" fmla="*/ 683250 h 1335128"/>
                            <a:gd name="connsiteX18" fmla="*/ 66688 w 180176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09627"/>
                            <a:gd name="connsiteY0" fmla="*/ 405527 h 1335128"/>
                            <a:gd name="connsiteX1" fmla="*/ 735301 w 1809627"/>
                            <a:gd name="connsiteY1" fmla="*/ 132571 h 1335128"/>
                            <a:gd name="connsiteX2" fmla="*/ 735300 w 1809627"/>
                            <a:gd name="connsiteY2" fmla="*/ 0 h 1335128"/>
                            <a:gd name="connsiteX3" fmla="*/ 1056672 w 1809627"/>
                            <a:gd name="connsiteY3" fmla="*/ 2620 h 1335128"/>
                            <a:gd name="connsiteX4" fmla="*/ 1058230 w 1809627"/>
                            <a:gd name="connsiteY4" fmla="*/ 135970 h 1335128"/>
                            <a:gd name="connsiteX5" fmla="*/ 1725830 w 1809627"/>
                            <a:gd name="connsiteY5" fmla="*/ 365019 h 1335128"/>
                            <a:gd name="connsiteX6" fmla="*/ 1296178 w 1809627"/>
                            <a:gd name="connsiteY6" fmla="*/ 431705 h 1335128"/>
                            <a:gd name="connsiteX7" fmla="*/ 640120 w 1809627"/>
                            <a:gd name="connsiteY7" fmla="*/ 390914 h 1335128"/>
                            <a:gd name="connsiteX8" fmla="*/ 1489935 w 1809627"/>
                            <a:gd name="connsiteY8" fmla="*/ 608466 h 1335128"/>
                            <a:gd name="connsiteX9" fmla="*/ 1806067 w 1809627"/>
                            <a:gd name="connsiteY9" fmla="*/ 890605 h 1335128"/>
                            <a:gd name="connsiteX10" fmla="*/ 1073172 w 1809627"/>
                            <a:gd name="connsiteY10" fmla="*/ 1178714 h 1335128"/>
                            <a:gd name="connsiteX11" fmla="*/ 1072606 w 1809627"/>
                            <a:gd name="connsiteY11" fmla="*/ 1335128 h 1335128"/>
                            <a:gd name="connsiteX12" fmla="*/ 733176 w 1809627"/>
                            <a:gd name="connsiteY12" fmla="*/ 1335128 h 1335128"/>
                            <a:gd name="connsiteX13" fmla="*/ 733506 w 1809627"/>
                            <a:gd name="connsiteY13" fmla="*/ 1181831 h 1335128"/>
                            <a:gd name="connsiteX14" fmla="*/ 0 w 1809627"/>
                            <a:gd name="connsiteY14" fmla="*/ 872265 h 1335128"/>
                            <a:gd name="connsiteX15" fmla="*/ 476958 w 1809627"/>
                            <a:gd name="connsiteY15" fmla="*/ 832818 h 1335128"/>
                            <a:gd name="connsiteX16" fmla="*/ 1245190 w 1809627"/>
                            <a:gd name="connsiteY16" fmla="*/ 894004 h 1335128"/>
                            <a:gd name="connsiteX17" fmla="*/ 402174 w 1809627"/>
                            <a:gd name="connsiteY17" fmla="*/ 683250 h 1335128"/>
                            <a:gd name="connsiteX18" fmla="*/ 74548 w 1809627"/>
                            <a:gd name="connsiteY18" fmla="*/ 405527 h 1335128"/>
                            <a:gd name="connsiteX0" fmla="*/ 74548 w 1810800"/>
                            <a:gd name="connsiteY0" fmla="*/ 405527 h 1335128"/>
                            <a:gd name="connsiteX1" fmla="*/ 735301 w 1810800"/>
                            <a:gd name="connsiteY1" fmla="*/ 132571 h 1335128"/>
                            <a:gd name="connsiteX2" fmla="*/ 735300 w 1810800"/>
                            <a:gd name="connsiteY2" fmla="*/ 0 h 1335128"/>
                            <a:gd name="connsiteX3" fmla="*/ 1056672 w 1810800"/>
                            <a:gd name="connsiteY3" fmla="*/ 2620 h 1335128"/>
                            <a:gd name="connsiteX4" fmla="*/ 1058230 w 1810800"/>
                            <a:gd name="connsiteY4" fmla="*/ 135970 h 1335128"/>
                            <a:gd name="connsiteX5" fmla="*/ 1725830 w 1810800"/>
                            <a:gd name="connsiteY5" fmla="*/ 365019 h 1335128"/>
                            <a:gd name="connsiteX6" fmla="*/ 1296178 w 1810800"/>
                            <a:gd name="connsiteY6" fmla="*/ 431705 h 1335128"/>
                            <a:gd name="connsiteX7" fmla="*/ 640120 w 1810800"/>
                            <a:gd name="connsiteY7" fmla="*/ 390914 h 1335128"/>
                            <a:gd name="connsiteX8" fmla="*/ 1489935 w 1810800"/>
                            <a:gd name="connsiteY8" fmla="*/ 608466 h 1335128"/>
                            <a:gd name="connsiteX9" fmla="*/ 1806067 w 1810800"/>
                            <a:gd name="connsiteY9" fmla="*/ 890605 h 1335128"/>
                            <a:gd name="connsiteX10" fmla="*/ 1073172 w 1810800"/>
                            <a:gd name="connsiteY10" fmla="*/ 1178714 h 1335128"/>
                            <a:gd name="connsiteX11" fmla="*/ 1072606 w 1810800"/>
                            <a:gd name="connsiteY11" fmla="*/ 1335128 h 1335128"/>
                            <a:gd name="connsiteX12" fmla="*/ 733176 w 1810800"/>
                            <a:gd name="connsiteY12" fmla="*/ 1335128 h 1335128"/>
                            <a:gd name="connsiteX13" fmla="*/ 733506 w 1810800"/>
                            <a:gd name="connsiteY13" fmla="*/ 1181831 h 1335128"/>
                            <a:gd name="connsiteX14" fmla="*/ 0 w 1810800"/>
                            <a:gd name="connsiteY14" fmla="*/ 872265 h 1335128"/>
                            <a:gd name="connsiteX15" fmla="*/ 476958 w 1810800"/>
                            <a:gd name="connsiteY15" fmla="*/ 832818 h 1335128"/>
                            <a:gd name="connsiteX16" fmla="*/ 1245190 w 1810800"/>
                            <a:gd name="connsiteY16" fmla="*/ 894004 h 1335128"/>
                            <a:gd name="connsiteX17" fmla="*/ 402174 w 1810800"/>
                            <a:gd name="connsiteY17" fmla="*/ 683250 h 1335128"/>
                            <a:gd name="connsiteX18" fmla="*/ 74548 w 1810800"/>
                            <a:gd name="connsiteY18" fmla="*/ 405527 h 13351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</a:cxnLst>
                          <a:rect l="l" t="t" r="r" b="b"/>
                          <a:pathLst>
                            <a:path w="1810800" h="1335128">
                              <a:moveTo>
                                <a:pt x="74548" y="405527"/>
                              </a:moveTo>
                              <a:cubicBezTo>
                                <a:pt x="128972" y="171183"/>
                                <a:pt x="454831" y="142068"/>
                                <a:pt x="735301" y="132571"/>
                              </a:cubicBezTo>
                              <a:cubicBezTo>
                                <a:pt x="735301" y="88381"/>
                                <a:pt x="735300" y="44190"/>
                                <a:pt x="735300" y="0"/>
                              </a:cubicBezTo>
                              <a:lnTo>
                                <a:pt x="1056672" y="2620"/>
                              </a:lnTo>
                              <a:cubicBezTo>
                                <a:pt x="1057191" y="47070"/>
                                <a:pt x="1057711" y="91520"/>
                                <a:pt x="1058230" y="135970"/>
                              </a:cubicBezTo>
                              <a:cubicBezTo>
                                <a:pt x="1362345" y="119406"/>
                                <a:pt x="1608751" y="222246"/>
                                <a:pt x="1725830" y="365019"/>
                              </a:cubicBezTo>
                              <a:cubicBezTo>
                                <a:pt x="1678241" y="378616"/>
                                <a:pt x="1504890" y="410959"/>
                                <a:pt x="1296178" y="431705"/>
                              </a:cubicBezTo>
                              <a:cubicBezTo>
                                <a:pt x="1067071" y="238297"/>
                                <a:pt x="646919" y="283271"/>
                                <a:pt x="640120" y="390914"/>
                              </a:cubicBezTo>
                              <a:cubicBezTo>
                                <a:pt x="655192" y="542532"/>
                                <a:pt x="1295611" y="534816"/>
                                <a:pt x="1489935" y="608466"/>
                              </a:cubicBezTo>
                              <a:cubicBezTo>
                                <a:pt x="1727093" y="680767"/>
                                <a:pt x="1835533" y="771133"/>
                                <a:pt x="1806067" y="890605"/>
                              </a:cubicBezTo>
                              <a:cubicBezTo>
                                <a:pt x="1739664" y="1057932"/>
                                <a:pt x="1497627" y="1207978"/>
                                <a:pt x="1073172" y="1178714"/>
                              </a:cubicBezTo>
                              <a:cubicBezTo>
                                <a:pt x="1073857" y="1233472"/>
                                <a:pt x="1071921" y="1280370"/>
                                <a:pt x="1072606" y="1335128"/>
                              </a:cubicBezTo>
                              <a:lnTo>
                                <a:pt x="733176" y="1335128"/>
                              </a:lnTo>
                              <a:cubicBezTo>
                                <a:pt x="734159" y="1285776"/>
                                <a:pt x="732523" y="1231183"/>
                                <a:pt x="733506" y="1181831"/>
                              </a:cubicBezTo>
                              <a:cubicBezTo>
                                <a:pt x="433836" y="1203729"/>
                                <a:pt x="24329" y="1046811"/>
                                <a:pt x="0" y="872265"/>
                              </a:cubicBezTo>
                              <a:lnTo>
                                <a:pt x="476958" y="832818"/>
                              </a:lnTo>
                              <a:cubicBezTo>
                                <a:pt x="593870" y="1035283"/>
                                <a:pt x="1190731" y="1040106"/>
                                <a:pt x="1245190" y="894004"/>
                              </a:cubicBezTo>
                              <a:cubicBezTo>
                                <a:pt x="1283715" y="776164"/>
                                <a:pt x="683179" y="753501"/>
                                <a:pt x="402174" y="683250"/>
                              </a:cubicBezTo>
                              <a:cubicBezTo>
                                <a:pt x="287134" y="658755"/>
                                <a:pt x="55244" y="575478"/>
                                <a:pt x="74548" y="40552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bg2"/>
                        </a:solidFill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87" name="Freeform 41">
                          <a:extLst>
                            <a:ext uri="{FF2B5EF4-FFF2-40B4-BE49-F238E27FC236}">
                              <a16:creationId xmlns:a16="http://schemas.microsoft.com/office/drawing/2014/main" id="{5903B5C4-26AF-4C0C-8638-DA3FD59A06E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5397" y="2899229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88" name="Freeform 42">
                          <a:extLst>
                            <a:ext uri="{FF2B5EF4-FFF2-40B4-BE49-F238E27FC236}">
                              <a16:creationId xmlns:a16="http://schemas.microsoft.com/office/drawing/2014/main" id="{7CFB3F57-E4DC-4949-90AC-4B3DE8901A4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5397" y="2953443"/>
                          <a:ext cx="348922" cy="110399"/>
                        </a:xfrm>
                        <a:custGeom>
                          <a:avLst/>
                          <a:gdLst>
                            <a:gd name="connsiteX0" fmla="*/ 3848740 w 3924706"/>
                            <a:gd name="connsiteY0" fmla="*/ 0 h 1259725"/>
                            <a:gd name="connsiteX1" fmla="*/ 3884838 w 3924706"/>
                            <a:gd name="connsiteY1" fmla="*/ 70792 h 1259725"/>
                            <a:gd name="connsiteX2" fmla="*/ 3924706 w 3924706"/>
                            <a:gd name="connsiteY2" fmla="*/ 270213 h 1259725"/>
                            <a:gd name="connsiteX3" fmla="*/ 1962353 w 3924706"/>
                            <a:gd name="connsiteY3" fmla="*/ 1259725 h 1259725"/>
                            <a:gd name="connsiteX4" fmla="*/ 0 w 3924706"/>
                            <a:gd name="connsiteY4" fmla="*/ 270213 h 1259725"/>
                            <a:gd name="connsiteX5" fmla="*/ 39868 w 3924706"/>
                            <a:gd name="connsiteY5" fmla="*/ 70792 h 1259725"/>
                            <a:gd name="connsiteX6" fmla="*/ 60727 w 3924706"/>
                            <a:gd name="connsiteY6" fmla="*/ 29887 h 1259725"/>
                            <a:gd name="connsiteX7" fmla="*/ 72984 w 3924706"/>
                            <a:gd name="connsiteY7" fmla="*/ 53924 h 1259725"/>
                            <a:gd name="connsiteX8" fmla="*/ 1947113 w 3924706"/>
                            <a:gd name="connsiteY8" fmla="*/ 749185 h 1259725"/>
                            <a:gd name="connsiteX9" fmla="*/ 3821243 w 3924706"/>
                            <a:gd name="connsiteY9" fmla="*/ 53924 h 12597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924706" h="1259725">
                              <a:moveTo>
                                <a:pt x="3848740" y="0"/>
                              </a:moveTo>
                              <a:lnTo>
                                <a:pt x="3884838" y="70792"/>
                              </a:lnTo>
                              <a:cubicBezTo>
                                <a:pt x="3910978" y="135207"/>
                                <a:pt x="3924706" y="201902"/>
                                <a:pt x="3924706" y="270213"/>
                              </a:cubicBezTo>
                              <a:cubicBezTo>
                                <a:pt x="3924706" y="816705"/>
                                <a:pt x="3046131" y="1259725"/>
                                <a:pt x="1962353" y="1259725"/>
                              </a:cubicBezTo>
                              <a:cubicBezTo>
                                <a:pt x="878575" y="1259725"/>
                                <a:pt x="0" y="816705"/>
                                <a:pt x="0" y="270213"/>
                              </a:cubicBezTo>
                              <a:cubicBezTo>
                                <a:pt x="0" y="201902"/>
                                <a:pt x="13728" y="135207"/>
                                <a:pt x="39868" y="70792"/>
                              </a:cubicBezTo>
                              <a:lnTo>
                                <a:pt x="60727" y="29887"/>
                              </a:lnTo>
                              <a:lnTo>
                                <a:pt x="72984" y="53924"/>
                              </a:lnTo>
                              <a:cubicBezTo>
                                <a:pt x="321440" y="456723"/>
                                <a:pt x="1066544" y="749185"/>
                                <a:pt x="1947113" y="749185"/>
                              </a:cubicBezTo>
                              <a:cubicBezTo>
                                <a:pt x="2827683" y="749185"/>
                                <a:pt x="3572786" y="456723"/>
                                <a:pt x="3821243" y="53924"/>
                              </a:cubicBezTo>
                              <a:close/>
                            </a:path>
                          </a:pathLst>
                        </a:custGeom>
                        <a:grpFill/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013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</p:grpSp>
            </p:grpSp>
          </p:grp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4ACDEE70-D387-4AE0-B0A5-6E9468B55249}"/>
                  </a:ext>
                </a:extLst>
              </p:cNvPr>
              <p:cNvSpPr/>
              <p:nvPr/>
            </p:nvSpPr>
            <p:spPr>
              <a:xfrm>
                <a:off x="4513839" y="2749056"/>
                <a:ext cx="86621" cy="86621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1B7A2FB6-8675-4A2D-B3DE-C37E1177C51F}"/>
                </a:ext>
              </a:extLst>
            </p:cNvPr>
            <p:cNvGrpSpPr/>
            <p:nvPr/>
          </p:nvGrpSpPr>
          <p:grpSpPr>
            <a:xfrm>
              <a:off x="4513839" y="5412013"/>
              <a:ext cx="4271387" cy="621734"/>
              <a:chOff x="4513839" y="5018313"/>
              <a:chExt cx="4271387" cy="621734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7D1D1D5B-9382-490B-A354-65C51B432F2E}"/>
                  </a:ext>
                </a:extLst>
              </p:cNvPr>
              <p:cNvGrpSpPr/>
              <p:nvPr/>
            </p:nvGrpSpPr>
            <p:grpSpPr>
              <a:xfrm>
                <a:off x="4578529" y="5018313"/>
                <a:ext cx="4206697" cy="621734"/>
                <a:chOff x="7254866" y="5361704"/>
                <a:chExt cx="5115606" cy="756067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A6FCD62-E9A4-4E06-93D1-3AB53FD65262}"/>
                    </a:ext>
                  </a:extLst>
                </p:cNvPr>
                <p:cNvSpPr/>
                <p:nvPr/>
              </p:nvSpPr>
              <p:spPr>
                <a:xfrm>
                  <a:off x="8582508" y="5361704"/>
                  <a:ext cx="3787964" cy="72983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Popular databases include a variety of data sources, such as MS Access, DB2, Oracle, SQL, &amp; Amazon Simple, among others.</a:t>
                  </a:r>
                </a:p>
              </p:txBody>
            </p: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DCD8B9DD-0A55-4461-894A-B52F2E2CD6E5}"/>
                    </a:ext>
                  </a:extLst>
                </p:cNvPr>
                <p:cNvGrpSpPr/>
                <p:nvPr/>
              </p:nvGrpSpPr>
              <p:grpSpPr>
                <a:xfrm>
                  <a:off x="7254866" y="5385351"/>
                  <a:ext cx="1134231" cy="732420"/>
                  <a:chOff x="7254866" y="5385351"/>
                  <a:chExt cx="1134231" cy="732420"/>
                </a:xfrm>
              </p:grpSpPr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0D9DC24F-BB79-4295-A33A-83F5EF3878A3}"/>
                      </a:ext>
                    </a:extLst>
                  </p:cNvPr>
                  <p:cNvCxnSpPr/>
                  <p:nvPr/>
                </p:nvCxnSpPr>
                <p:spPr>
                  <a:xfrm>
                    <a:off x="7254866" y="5751561"/>
                    <a:ext cx="301659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331495BC-C2FE-40A7-AA56-94459063B167}"/>
                      </a:ext>
                    </a:extLst>
                  </p:cNvPr>
                  <p:cNvGrpSpPr/>
                  <p:nvPr/>
                </p:nvGrpSpPr>
                <p:grpSpPr>
                  <a:xfrm>
                    <a:off x="7696349" y="5385351"/>
                    <a:ext cx="692748" cy="732420"/>
                    <a:chOff x="7696349" y="5385351"/>
                    <a:chExt cx="692748" cy="732420"/>
                  </a:xfrm>
                </p:grpSpPr>
                <p:grpSp>
                  <p:nvGrpSpPr>
                    <p:cNvPr id="28" name="Group 27">
                      <a:extLst>
                        <a:ext uri="{FF2B5EF4-FFF2-40B4-BE49-F238E27FC236}">
                          <a16:creationId xmlns:a16="http://schemas.microsoft.com/office/drawing/2014/main" id="{6C45112B-F026-4164-B485-46340F37AFC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96349" y="5385351"/>
                      <a:ext cx="692748" cy="732420"/>
                      <a:chOff x="7783431" y="929091"/>
                      <a:chExt cx="381390" cy="403232"/>
                    </a:xfrm>
                  </p:grpSpPr>
                  <p:sp>
                    <p:nvSpPr>
                      <p:cNvPr id="61" name="Freeform: Shape 60">
                        <a:extLst>
                          <a:ext uri="{FF2B5EF4-FFF2-40B4-BE49-F238E27FC236}">
                            <a16:creationId xmlns:a16="http://schemas.microsoft.com/office/drawing/2014/main" id="{CFAF9D63-EE82-4CFB-A17E-ECCA0E17DE2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3431" y="929091"/>
                        <a:ext cx="201616" cy="40323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62" name="Oval 61">
                        <a:extLst>
                          <a:ext uri="{FF2B5EF4-FFF2-40B4-BE49-F238E27FC236}">
                            <a16:creationId xmlns:a16="http://schemas.microsoft.com/office/drawing/2014/main" id="{B8B25A39-77F8-485C-8265-1132F1436B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06566" y="951579"/>
                        <a:ext cx="358255" cy="358256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9" name="Group 28">
                      <a:extLst>
                        <a:ext uri="{FF2B5EF4-FFF2-40B4-BE49-F238E27FC236}">
                          <a16:creationId xmlns:a16="http://schemas.microsoft.com/office/drawing/2014/main" id="{9DABB8CB-F9F0-49B6-B6C2-7C7C70672DE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811719" y="5610225"/>
                      <a:ext cx="462006" cy="282672"/>
                      <a:chOff x="1523205" y="3028086"/>
                      <a:chExt cx="1824038" cy="1116013"/>
                    </a:xfrm>
                    <a:solidFill>
                      <a:schemeClr val="accent2"/>
                    </a:solidFill>
                  </p:grpSpPr>
                  <p:grpSp>
                    <p:nvGrpSpPr>
                      <p:cNvPr id="30" name="Group 29">
                        <a:extLst>
                          <a:ext uri="{FF2B5EF4-FFF2-40B4-BE49-F238E27FC236}">
                            <a16:creationId xmlns:a16="http://schemas.microsoft.com/office/drawing/2014/main" id="{766E30C1-7865-4B8D-B0FF-D4F3EC02F9B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523205" y="3028086"/>
                        <a:ext cx="1824038" cy="1116013"/>
                        <a:chOff x="1523205" y="3028086"/>
                        <a:chExt cx="1824038" cy="1116013"/>
                      </a:xfrm>
                      <a:grpFill/>
                    </p:grpSpPr>
                    <p:sp>
                      <p:nvSpPr>
                        <p:cNvPr id="59" name="Freeform 23">
                          <a:extLst>
                            <a:ext uri="{FF2B5EF4-FFF2-40B4-BE49-F238E27FC236}">
                              <a16:creationId xmlns:a16="http://schemas.microsoft.com/office/drawing/2014/main" id="{348CE0CC-4983-4AA5-BD19-63F2351C8652}"/>
                            </a:ext>
                          </a:extLst>
                        </p:cNvPr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1672430" y="3028086"/>
                          <a:ext cx="1522413" cy="955675"/>
                        </a:xfrm>
                        <a:custGeom>
                          <a:avLst/>
                          <a:gdLst>
                            <a:gd name="T0" fmla="*/ 8567 w 8939"/>
                            <a:gd name="T1" fmla="*/ 0 h 5601"/>
                            <a:gd name="T2" fmla="*/ 373 w 8939"/>
                            <a:gd name="T3" fmla="*/ 0 h 5601"/>
                            <a:gd name="T4" fmla="*/ 0 w 8939"/>
                            <a:gd name="T5" fmla="*/ 372 h 5601"/>
                            <a:gd name="T6" fmla="*/ 0 w 8939"/>
                            <a:gd name="T7" fmla="*/ 5229 h 5601"/>
                            <a:gd name="T8" fmla="*/ 373 w 8939"/>
                            <a:gd name="T9" fmla="*/ 5601 h 5601"/>
                            <a:gd name="T10" fmla="*/ 8567 w 8939"/>
                            <a:gd name="T11" fmla="*/ 5601 h 5601"/>
                            <a:gd name="T12" fmla="*/ 8939 w 8939"/>
                            <a:gd name="T13" fmla="*/ 5229 h 5601"/>
                            <a:gd name="T14" fmla="*/ 8939 w 8939"/>
                            <a:gd name="T15" fmla="*/ 372 h 5601"/>
                            <a:gd name="T16" fmla="*/ 8567 w 8939"/>
                            <a:gd name="T17" fmla="*/ 0 h 5601"/>
                            <a:gd name="T18" fmla="*/ 4485 w 8939"/>
                            <a:gd name="T19" fmla="*/ 104 h 5601"/>
                            <a:gd name="T20" fmla="*/ 4693 w 8939"/>
                            <a:gd name="T21" fmla="*/ 313 h 5601"/>
                            <a:gd name="T22" fmla="*/ 4485 w 8939"/>
                            <a:gd name="T23" fmla="*/ 521 h 5601"/>
                            <a:gd name="T24" fmla="*/ 4276 w 8939"/>
                            <a:gd name="T25" fmla="*/ 313 h 5601"/>
                            <a:gd name="T26" fmla="*/ 4485 w 8939"/>
                            <a:gd name="T27" fmla="*/ 104 h 5601"/>
                            <a:gd name="T28" fmla="*/ 8403 w 8939"/>
                            <a:gd name="T29" fmla="*/ 4626 h 5601"/>
                            <a:gd name="T30" fmla="*/ 8030 w 8939"/>
                            <a:gd name="T31" fmla="*/ 4998 h 5601"/>
                            <a:gd name="T32" fmla="*/ 909 w 8939"/>
                            <a:gd name="T33" fmla="*/ 4998 h 5601"/>
                            <a:gd name="T34" fmla="*/ 536 w 8939"/>
                            <a:gd name="T35" fmla="*/ 4626 h 5601"/>
                            <a:gd name="T36" fmla="*/ 536 w 8939"/>
                            <a:gd name="T37" fmla="*/ 1020 h 5601"/>
                            <a:gd name="T38" fmla="*/ 909 w 8939"/>
                            <a:gd name="T39" fmla="*/ 648 h 5601"/>
                            <a:gd name="T40" fmla="*/ 8030 w 8939"/>
                            <a:gd name="T41" fmla="*/ 648 h 5601"/>
                            <a:gd name="T42" fmla="*/ 8403 w 8939"/>
                            <a:gd name="T43" fmla="*/ 1020 h 5601"/>
                            <a:gd name="T44" fmla="*/ 8403 w 8939"/>
                            <a:gd name="T45" fmla="*/ 4626 h 560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</a:cxnLst>
                          <a:rect l="0" t="0" r="r" b="b"/>
                          <a:pathLst>
                            <a:path w="8939" h="5601">
                              <a:moveTo>
                                <a:pt x="8567" y="0"/>
                              </a:moveTo>
                              <a:lnTo>
                                <a:pt x="373" y="0"/>
                              </a:lnTo>
                              <a:cubicBezTo>
                                <a:pt x="167" y="0"/>
                                <a:pt x="0" y="166"/>
                                <a:pt x="0" y="372"/>
                              </a:cubicBezTo>
                              <a:lnTo>
                                <a:pt x="0" y="5229"/>
                              </a:lnTo>
                              <a:cubicBezTo>
                                <a:pt x="0" y="5434"/>
                                <a:pt x="167" y="5601"/>
                                <a:pt x="373" y="5601"/>
                              </a:cubicBezTo>
                              <a:lnTo>
                                <a:pt x="8567" y="5601"/>
                              </a:lnTo>
                              <a:cubicBezTo>
                                <a:pt x="8772" y="5601"/>
                                <a:pt x="8939" y="5435"/>
                                <a:pt x="8939" y="5229"/>
                              </a:cubicBezTo>
                              <a:lnTo>
                                <a:pt x="8939" y="372"/>
                              </a:lnTo>
                              <a:cubicBezTo>
                                <a:pt x="8939" y="166"/>
                                <a:pt x="8772" y="0"/>
                                <a:pt x="8567" y="0"/>
                              </a:cubicBezTo>
                              <a:close/>
                              <a:moveTo>
                                <a:pt x="4485" y="104"/>
                              </a:moveTo>
                              <a:cubicBezTo>
                                <a:pt x="4600" y="104"/>
                                <a:pt x="4693" y="197"/>
                                <a:pt x="4693" y="313"/>
                              </a:cubicBezTo>
                              <a:cubicBezTo>
                                <a:pt x="4693" y="428"/>
                                <a:pt x="4600" y="521"/>
                                <a:pt x="4485" y="521"/>
                              </a:cubicBezTo>
                              <a:cubicBezTo>
                                <a:pt x="4370" y="521"/>
                                <a:pt x="4276" y="428"/>
                                <a:pt x="4276" y="313"/>
                              </a:cubicBezTo>
                              <a:cubicBezTo>
                                <a:pt x="4276" y="197"/>
                                <a:pt x="4370" y="104"/>
                                <a:pt x="4485" y="104"/>
                              </a:cubicBezTo>
                              <a:close/>
                              <a:moveTo>
                                <a:pt x="8403" y="4626"/>
                              </a:moveTo>
                              <a:cubicBezTo>
                                <a:pt x="8403" y="4831"/>
                                <a:pt x="8236" y="4998"/>
                                <a:pt x="8030" y="4998"/>
                              </a:cubicBezTo>
                              <a:lnTo>
                                <a:pt x="909" y="4998"/>
                              </a:lnTo>
                              <a:cubicBezTo>
                                <a:pt x="704" y="4998"/>
                                <a:pt x="536" y="4832"/>
                                <a:pt x="536" y="4626"/>
                              </a:cubicBezTo>
                              <a:lnTo>
                                <a:pt x="536" y="1020"/>
                              </a:lnTo>
                              <a:cubicBezTo>
                                <a:pt x="536" y="814"/>
                                <a:pt x="703" y="648"/>
                                <a:pt x="909" y="648"/>
                              </a:cubicBezTo>
                              <a:lnTo>
                                <a:pt x="8030" y="648"/>
                              </a:lnTo>
                              <a:cubicBezTo>
                                <a:pt x="8236" y="648"/>
                                <a:pt x="8403" y="814"/>
                                <a:pt x="8403" y="1020"/>
                              </a:cubicBezTo>
                              <a:lnTo>
                                <a:pt x="8403" y="4626"/>
                              </a:ln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60" name="Freeform 24">
                          <a:extLst>
                            <a:ext uri="{FF2B5EF4-FFF2-40B4-BE49-F238E27FC236}">
                              <a16:creationId xmlns:a16="http://schemas.microsoft.com/office/drawing/2014/main" id="{4EB94C8C-07F7-4F02-92AB-39D5341E89FF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1523205" y="4034561"/>
                          <a:ext cx="1824038" cy="109538"/>
                        </a:xfrm>
                        <a:custGeom>
                          <a:avLst/>
                          <a:gdLst>
                            <a:gd name="T0" fmla="*/ 10705 w 10705"/>
                            <a:gd name="T1" fmla="*/ 0 h 640"/>
                            <a:gd name="T2" fmla="*/ 9935 w 10705"/>
                            <a:gd name="T3" fmla="*/ 640 h 640"/>
                            <a:gd name="T4" fmla="*/ 772 w 10705"/>
                            <a:gd name="T5" fmla="*/ 640 h 640"/>
                            <a:gd name="T6" fmla="*/ 0 w 10705"/>
                            <a:gd name="T7" fmla="*/ 0 h 640"/>
                            <a:gd name="T8" fmla="*/ 3649 w 10705"/>
                            <a:gd name="T9" fmla="*/ 0 h 640"/>
                            <a:gd name="T10" fmla="*/ 4008 w 10705"/>
                            <a:gd name="T11" fmla="*/ 153 h 640"/>
                            <a:gd name="T12" fmla="*/ 6407 w 10705"/>
                            <a:gd name="T13" fmla="*/ 153 h 640"/>
                            <a:gd name="T14" fmla="*/ 6766 w 10705"/>
                            <a:gd name="T15" fmla="*/ 0 h 640"/>
                            <a:gd name="T16" fmla="*/ 10705 w 10705"/>
                            <a:gd name="T17" fmla="*/ 0 h 64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10705" h="640">
                              <a:moveTo>
                                <a:pt x="10705" y="0"/>
                              </a:moveTo>
                              <a:cubicBezTo>
                                <a:pt x="10705" y="426"/>
                                <a:pt x="10360" y="640"/>
                                <a:pt x="9935" y="640"/>
                              </a:cubicBezTo>
                              <a:lnTo>
                                <a:pt x="772" y="640"/>
                              </a:lnTo>
                              <a:cubicBezTo>
                                <a:pt x="346" y="640"/>
                                <a:pt x="0" y="426"/>
                                <a:pt x="0" y="0"/>
                              </a:cubicBezTo>
                              <a:lnTo>
                                <a:pt x="3649" y="0"/>
                              </a:lnTo>
                              <a:cubicBezTo>
                                <a:pt x="3740" y="94"/>
                                <a:pt x="3867" y="153"/>
                                <a:pt x="4008" y="153"/>
                              </a:cubicBezTo>
                              <a:lnTo>
                                <a:pt x="6407" y="153"/>
                              </a:lnTo>
                              <a:cubicBezTo>
                                <a:pt x="6548" y="153"/>
                                <a:pt x="6675" y="94"/>
                                <a:pt x="6766" y="0"/>
                              </a:cubicBezTo>
                              <a:lnTo>
                                <a:pt x="10705" y="0"/>
                              </a:ln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grpSp>
                    <p:nvGrpSpPr>
                      <p:cNvPr id="31" name="Group 30">
                        <a:extLst>
                          <a:ext uri="{FF2B5EF4-FFF2-40B4-BE49-F238E27FC236}">
                            <a16:creationId xmlns:a16="http://schemas.microsoft.com/office/drawing/2014/main" id="{62FE39B3-A366-4D4E-BC7F-FAA9D09BE1E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859755" y="3270973"/>
                        <a:ext cx="1143000" cy="471488"/>
                        <a:chOff x="1859755" y="3270973"/>
                        <a:chExt cx="1143000" cy="471488"/>
                      </a:xfrm>
                      <a:grpFill/>
                    </p:grpSpPr>
                    <p:sp>
                      <p:nvSpPr>
                        <p:cNvPr id="32" name="Oval 25">
                          <a:extLst>
                            <a:ext uri="{FF2B5EF4-FFF2-40B4-BE49-F238E27FC236}">
                              <a16:creationId xmlns:a16="http://schemas.microsoft.com/office/drawing/2014/main" id="{11C03E01-33E1-4EC1-B560-2002C1F6A49B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2242342" y="3270973"/>
                          <a:ext cx="387350" cy="160338"/>
                        </a:xfrm>
                        <a:prstGeom prst="ellipse">
                          <a:avLst/>
                        </a:pr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3" name="Freeform 26">
                          <a:extLst>
                            <a:ext uri="{FF2B5EF4-FFF2-40B4-BE49-F238E27FC236}">
                              <a16:creationId xmlns:a16="http://schemas.microsoft.com/office/drawing/2014/main" id="{AD8DB1B7-F8CA-453D-98EE-EF1C53FF0917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242342" y="3407498"/>
                          <a:ext cx="387350" cy="107950"/>
                        </a:xfrm>
                        <a:custGeom>
                          <a:avLst/>
                          <a:gdLst>
                            <a:gd name="T0" fmla="*/ 2270 w 2270"/>
                            <a:gd name="T1" fmla="*/ 158 h 631"/>
                            <a:gd name="T2" fmla="*/ 1135 w 2270"/>
                            <a:gd name="T3" fmla="*/ 631 h 631"/>
                            <a:gd name="T4" fmla="*/ 0 w 2270"/>
                            <a:gd name="T5" fmla="*/ 188 h 631"/>
                            <a:gd name="T6" fmla="*/ 3 w 2270"/>
                            <a:gd name="T7" fmla="*/ 158 h 631"/>
                            <a:gd name="T8" fmla="*/ 65 w 2270"/>
                            <a:gd name="T9" fmla="*/ 30 h 631"/>
                            <a:gd name="T10" fmla="*/ 290 w 2270"/>
                            <a:gd name="T11" fmla="*/ 158 h 631"/>
                            <a:gd name="T12" fmla="*/ 1135 w 2270"/>
                            <a:gd name="T13" fmla="*/ 315 h 631"/>
                            <a:gd name="T14" fmla="*/ 1981 w 2270"/>
                            <a:gd name="T15" fmla="*/ 158 h 631"/>
                            <a:gd name="T16" fmla="*/ 2206 w 2270"/>
                            <a:gd name="T17" fmla="*/ 0 h 631"/>
                            <a:gd name="T18" fmla="*/ 2270 w 2270"/>
                            <a:gd name="T19" fmla="*/ 158 h 63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2270" h="631">
                              <a:moveTo>
                                <a:pt x="2270" y="158"/>
                              </a:moveTo>
                              <a:cubicBezTo>
                                <a:pt x="2270" y="419"/>
                                <a:pt x="1762" y="631"/>
                                <a:pt x="1135" y="631"/>
                              </a:cubicBezTo>
                              <a:cubicBezTo>
                                <a:pt x="508" y="631"/>
                                <a:pt x="0" y="449"/>
                                <a:pt x="0" y="188"/>
                              </a:cubicBezTo>
                              <a:cubicBezTo>
                                <a:pt x="0" y="178"/>
                                <a:pt x="1" y="168"/>
                                <a:pt x="3" y="158"/>
                              </a:cubicBezTo>
                              <a:cubicBezTo>
                                <a:pt x="9" y="113"/>
                                <a:pt x="31" y="70"/>
                                <a:pt x="65" y="30"/>
                              </a:cubicBezTo>
                              <a:cubicBezTo>
                                <a:pt x="115" y="89"/>
                                <a:pt x="191" y="112"/>
                                <a:pt x="290" y="158"/>
                              </a:cubicBezTo>
                              <a:cubicBezTo>
                                <a:pt x="497" y="254"/>
                                <a:pt x="799" y="315"/>
                                <a:pt x="1135" y="315"/>
                              </a:cubicBezTo>
                              <a:cubicBezTo>
                                <a:pt x="1472" y="315"/>
                                <a:pt x="1773" y="254"/>
                                <a:pt x="1981" y="158"/>
                              </a:cubicBezTo>
                              <a:cubicBezTo>
                                <a:pt x="2079" y="112"/>
                                <a:pt x="2156" y="59"/>
                                <a:pt x="2206" y="0"/>
                              </a:cubicBezTo>
                              <a:cubicBezTo>
                                <a:pt x="2247" y="49"/>
                                <a:pt x="2270" y="102"/>
                                <a:pt x="2270" y="158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4" name="Freeform 27">
                          <a:extLst>
                            <a:ext uri="{FF2B5EF4-FFF2-40B4-BE49-F238E27FC236}">
                              <a16:creationId xmlns:a16="http://schemas.microsoft.com/office/drawing/2014/main" id="{94A1BCC5-84F2-4DF6-B58C-86C24EA9671A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242342" y="3385273"/>
                          <a:ext cx="49213" cy="49213"/>
                        </a:xfrm>
                        <a:custGeom>
                          <a:avLst/>
                          <a:gdLst>
                            <a:gd name="T0" fmla="*/ 290 w 290"/>
                            <a:gd name="T1" fmla="*/ 286 h 286"/>
                            <a:gd name="T2" fmla="*/ 0 w 290"/>
                            <a:gd name="T3" fmla="*/ 286 h 286"/>
                            <a:gd name="T4" fmla="*/ 0 w 290"/>
                            <a:gd name="T5" fmla="*/ 0 h 286"/>
                            <a:gd name="T6" fmla="*/ 65 w 290"/>
                            <a:gd name="T7" fmla="*/ 158 h 286"/>
                            <a:gd name="T8" fmla="*/ 290 w 290"/>
                            <a:gd name="T9" fmla="*/ 286 h 28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90" h="286">
                              <a:moveTo>
                                <a:pt x="290" y="286"/>
                              </a:moveTo>
                              <a:lnTo>
                                <a:pt x="0" y="286"/>
                              </a:lnTo>
                              <a:lnTo>
                                <a:pt x="0" y="0"/>
                              </a:lnTo>
                              <a:cubicBezTo>
                                <a:pt x="0" y="55"/>
                                <a:pt x="23" y="108"/>
                                <a:pt x="65" y="158"/>
                              </a:cubicBezTo>
                              <a:cubicBezTo>
                                <a:pt x="115" y="217"/>
                                <a:pt x="192" y="240"/>
                                <a:pt x="290" y="286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" name="Freeform 28">
                          <a:extLst>
                            <a:ext uri="{FF2B5EF4-FFF2-40B4-BE49-F238E27FC236}">
                              <a16:creationId xmlns:a16="http://schemas.microsoft.com/office/drawing/2014/main" id="{0F751DAC-D7FB-4C3F-AF95-75CEDB460CB9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580480" y="3380511"/>
                          <a:ext cx="49213" cy="53975"/>
                        </a:xfrm>
                        <a:custGeom>
                          <a:avLst/>
                          <a:gdLst>
                            <a:gd name="T0" fmla="*/ 289 w 289"/>
                            <a:gd name="T1" fmla="*/ 0 h 316"/>
                            <a:gd name="T2" fmla="*/ 289 w 289"/>
                            <a:gd name="T3" fmla="*/ 316 h 316"/>
                            <a:gd name="T4" fmla="*/ 0 w 289"/>
                            <a:gd name="T5" fmla="*/ 316 h 316"/>
                            <a:gd name="T6" fmla="*/ 225 w 289"/>
                            <a:gd name="T7" fmla="*/ 158 h 316"/>
                            <a:gd name="T8" fmla="*/ 289 w 289"/>
                            <a:gd name="T9" fmla="*/ 0 h 31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89" h="316">
                              <a:moveTo>
                                <a:pt x="289" y="0"/>
                              </a:moveTo>
                              <a:lnTo>
                                <a:pt x="289" y="316"/>
                              </a:lnTo>
                              <a:lnTo>
                                <a:pt x="0" y="316"/>
                              </a:lnTo>
                              <a:cubicBezTo>
                                <a:pt x="98" y="270"/>
                                <a:pt x="175" y="217"/>
                                <a:pt x="225" y="158"/>
                              </a:cubicBezTo>
                              <a:cubicBezTo>
                                <a:pt x="266" y="108"/>
                                <a:pt x="289" y="55"/>
                                <a:pt x="289" y="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6" name="Freeform 29">
                          <a:extLst>
                            <a:ext uri="{FF2B5EF4-FFF2-40B4-BE49-F238E27FC236}">
                              <a16:creationId xmlns:a16="http://schemas.microsoft.com/office/drawing/2014/main" id="{E3B6429B-4A58-46BF-A734-D4E56036D13A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242342" y="3483698"/>
                          <a:ext cx="387350" cy="107950"/>
                        </a:xfrm>
                        <a:custGeom>
                          <a:avLst/>
                          <a:gdLst>
                            <a:gd name="T0" fmla="*/ 2270 w 2270"/>
                            <a:gd name="T1" fmla="*/ 158 h 631"/>
                            <a:gd name="T2" fmla="*/ 1135 w 2270"/>
                            <a:gd name="T3" fmla="*/ 631 h 631"/>
                            <a:gd name="T4" fmla="*/ 0 w 2270"/>
                            <a:gd name="T5" fmla="*/ 158 h 631"/>
                            <a:gd name="T6" fmla="*/ 65 w 2270"/>
                            <a:gd name="T7" fmla="*/ 0 h 631"/>
                            <a:gd name="T8" fmla="*/ 290 w 2270"/>
                            <a:gd name="T9" fmla="*/ 158 h 631"/>
                            <a:gd name="T10" fmla="*/ 1135 w 2270"/>
                            <a:gd name="T11" fmla="*/ 315 h 631"/>
                            <a:gd name="T12" fmla="*/ 1981 w 2270"/>
                            <a:gd name="T13" fmla="*/ 158 h 631"/>
                            <a:gd name="T14" fmla="*/ 2206 w 2270"/>
                            <a:gd name="T15" fmla="*/ 0 h 631"/>
                            <a:gd name="T16" fmla="*/ 2270 w 2270"/>
                            <a:gd name="T17" fmla="*/ 158 h 63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2270" h="631">
                              <a:moveTo>
                                <a:pt x="2270" y="158"/>
                              </a:moveTo>
                              <a:cubicBezTo>
                                <a:pt x="2270" y="419"/>
                                <a:pt x="1762" y="631"/>
                                <a:pt x="1135" y="631"/>
                              </a:cubicBezTo>
                              <a:cubicBezTo>
                                <a:pt x="508" y="631"/>
                                <a:pt x="0" y="419"/>
                                <a:pt x="0" y="158"/>
                              </a:cubicBezTo>
                              <a:cubicBezTo>
                                <a:pt x="0" y="102"/>
                                <a:pt x="23" y="49"/>
                                <a:pt x="65" y="0"/>
                              </a:cubicBezTo>
                              <a:cubicBezTo>
                                <a:pt x="115" y="59"/>
                                <a:pt x="192" y="112"/>
                                <a:pt x="290" y="158"/>
                              </a:cubicBezTo>
                              <a:cubicBezTo>
                                <a:pt x="497" y="254"/>
                                <a:pt x="799" y="315"/>
                                <a:pt x="1135" y="315"/>
                              </a:cubicBezTo>
                              <a:cubicBezTo>
                                <a:pt x="1472" y="315"/>
                                <a:pt x="1773" y="254"/>
                                <a:pt x="1981" y="158"/>
                              </a:cubicBezTo>
                              <a:cubicBezTo>
                                <a:pt x="2079" y="112"/>
                                <a:pt x="2156" y="59"/>
                                <a:pt x="2206" y="0"/>
                              </a:cubicBezTo>
                              <a:cubicBezTo>
                                <a:pt x="2247" y="49"/>
                                <a:pt x="2270" y="102"/>
                                <a:pt x="2270" y="158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" name="Freeform 30">
                          <a:extLst>
                            <a:ext uri="{FF2B5EF4-FFF2-40B4-BE49-F238E27FC236}">
                              <a16:creationId xmlns:a16="http://schemas.microsoft.com/office/drawing/2014/main" id="{3B0B4437-4A4B-4A59-A231-AD13CB87B262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242342" y="3456711"/>
                          <a:ext cx="49213" cy="53975"/>
                        </a:xfrm>
                        <a:custGeom>
                          <a:avLst/>
                          <a:gdLst>
                            <a:gd name="T0" fmla="*/ 290 w 290"/>
                            <a:gd name="T1" fmla="*/ 316 h 316"/>
                            <a:gd name="T2" fmla="*/ 0 w 290"/>
                            <a:gd name="T3" fmla="*/ 316 h 316"/>
                            <a:gd name="T4" fmla="*/ 0 w 290"/>
                            <a:gd name="T5" fmla="*/ 0 h 316"/>
                            <a:gd name="T6" fmla="*/ 65 w 290"/>
                            <a:gd name="T7" fmla="*/ 158 h 316"/>
                            <a:gd name="T8" fmla="*/ 290 w 290"/>
                            <a:gd name="T9" fmla="*/ 316 h 31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90" h="316">
                              <a:moveTo>
                                <a:pt x="290" y="316"/>
                              </a:moveTo>
                              <a:lnTo>
                                <a:pt x="0" y="316"/>
                              </a:lnTo>
                              <a:lnTo>
                                <a:pt x="0" y="0"/>
                              </a:lnTo>
                              <a:cubicBezTo>
                                <a:pt x="0" y="55"/>
                                <a:pt x="23" y="108"/>
                                <a:pt x="65" y="158"/>
                              </a:cubicBezTo>
                              <a:cubicBezTo>
                                <a:pt x="115" y="217"/>
                                <a:pt x="192" y="270"/>
                                <a:pt x="290" y="316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8" name="Freeform 31">
                          <a:extLst>
                            <a:ext uri="{FF2B5EF4-FFF2-40B4-BE49-F238E27FC236}">
                              <a16:creationId xmlns:a16="http://schemas.microsoft.com/office/drawing/2014/main" id="{F0AABCFB-EB02-49AB-A6F6-45FAA16B2BBF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580480" y="3456711"/>
                          <a:ext cx="49213" cy="53975"/>
                        </a:xfrm>
                        <a:custGeom>
                          <a:avLst/>
                          <a:gdLst>
                            <a:gd name="T0" fmla="*/ 289 w 289"/>
                            <a:gd name="T1" fmla="*/ 0 h 316"/>
                            <a:gd name="T2" fmla="*/ 289 w 289"/>
                            <a:gd name="T3" fmla="*/ 316 h 316"/>
                            <a:gd name="T4" fmla="*/ 0 w 289"/>
                            <a:gd name="T5" fmla="*/ 316 h 316"/>
                            <a:gd name="T6" fmla="*/ 225 w 289"/>
                            <a:gd name="T7" fmla="*/ 158 h 316"/>
                            <a:gd name="T8" fmla="*/ 289 w 289"/>
                            <a:gd name="T9" fmla="*/ 0 h 31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89" h="316">
                              <a:moveTo>
                                <a:pt x="289" y="0"/>
                              </a:moveTo>
                              <a:lnTo>
                                <a:pt x="289" y="316"/>
                              </a:lnTo>
                              <a:lnTo>
                                <a:pt x="0" y="316"/>
                              </a:lnTo>
                              <a:cubicBezTo>
                                <a:pt x="98" y="270"/>
                                <a:pt x="175" y="217"/>
                                <a:pt x="225" y="158"/>
                              </a:cubicBezTo>
                              <a:cubicBezTo>
                                <a:pt x="266" y="108"/>
                                <a:pt x="289" y="55"/>
                                <a:pt x="289" y="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9" name="Freeform 32">
                          <a:extLst>
                            <a:ext uri="{FF2B5EF4-FFF2-40B4-BE49-F238E27FC236}">
                              <a16:creationId xmlns:a16="http://schemas.microsoft.com/office/drawing/2014/main" id="{514CECA4-3338-4E7E-8089-A07BDA0C0378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242342" y="3561486"/>
                          <a:ext cx="387350" cy="107950"/>
                        </a:xfrm>
                        <a:custGeom>
                          <a:avLst/>
                          <a:gdLst>
                            <a:gd name="T0" fmla="*/ 2270 w 2270"/>
                            <a:gd name="T1" fmla="*/ 157 h 631"/>
                            <a:gd name="T2" fmla="*/ 1135 w 2270"/>
                            <a:gd name="T3" fmla="*/ 631 h 631"/>
                            <a:gd name="T4" fmla="*/ 0 w 2270"/>
                            <a:gd name="T5" fmla="*/ 157 h 631"/>
                            <a:gd name="T6" fmla="*/ 65 w 2270"/>
                            <a:gd name="T7" fmla="*/ 0 h 631"/>
                            <a:gd name="T8" fmla="*/ 290 w 2270"/>
                            <a:gd name="T9" fmla="*/ 157 h 631"/>
                            <a:gd name="T10" fmla="*/ 1135 w 2270"/>
                            <a:gd name="T11" fmla="*/ 315 h 631"/>
                            <a:gd name="T12" fmla="*/ 1981 w 2270"/>
                            <a:gd name="T13" fmla="*/ 157 h 631"/>
                            <a:gd name="T14" fmla="*/ 2206 w 2270"/>
                            <a:gd name="T15" fmla="*/ 0 h 631"/>
                            <a:gd name="T16" fmla="*/ 2270 w 2270"/>
                            <a:gd name="T17" fmla="*/ 157 h 63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2270" h="631">
                              <a:moveTo>
                                <a:pt x="2270" y="157"/>
                              </a:moveTo>
                              <a:cubicBezTo>
                                <a:pt x="2270" y="419"/>
                                <a:pt x="1762" y="631"/>
                                <a:pt x="1135" y="631"/>
                              </a:cubicBezTo>
                              <a:cubicBezTo>
                                <a:pt x="508" y="631"/>
                                <a:pt x="0" y="419"/>
                                <a:pt x="0" y="157"/>
                              </a:cubicBezTo>
                              <a:cubicBezTo>
                                <a:pt x="0" y="102"/>
                                <a:pt x="23" y="49"/>
                                <a:pt x="65" y="0"/>
                              </a:cubicBezTo>
                              <a:cubicBezTo>
                                <a:pt x="115" y="59"/>
                                <a:pt x="192" y="112"/>
                                <a:pt x="290" y="157"/>
                              </a:cubicBezTo>
                              <a:cubicBezTo>
                                <a:pt x="497" y="254"/>
                                <a:pt x="799" y="315"/>
                                <a:pt x="1135" y="315"/>
                              </a:cubicBezTo>
                              <a:cubicBezTo>
                                <a:pt x="1472" y="315"/>
                                <a:pt x="1773" y="254"/>
                                <a:pt x="1981" y="157"/>
                              </a:cubicBezTo>
                              <a:cubicBezTo>
                                <a:pt x="2079" y="112"/>
                                <a:pt x="2156" y="59"/>
                                <a:pt x="2206" y="0"/>
                              </a:cubicBezTo>
                              <a:cubicBezTo>
                                <a:pt x="2247" y="49"/>
                                <a:pt x="2270" y="102"/>
                                <a:pt x="2270" y="157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0" name="Freeform 33">
                          <a:extLst>
                            <a:ext uri="{FF2B5EF4-FFF2-40B4-BE49-F238E27FC236}">
                              <a16:creationId xmlns:a16="http://schemas.microsoft.com/office/drawing/2014/main" id="{C604943F-A929-4D4A-B6A0-7A5BA15CFEDB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242342" y="3534498"/>
                          <a:ext cx="49213" cy="53975"/>
                        </a:xfrm>
                        <a:custGeom>
                          <a:avLst/>
                          <a:gdLst>
                            <a:gd name="T0" fmla="*/ 290 w 290"/>
                            <a:gd name="T1" fmla="*/ 315 h 315"/>
                            <a:gd name="T2" fmla="*/ 0 w 290"/>
                            <a:gd name="T3" fmla="*/ 315 h 315"/>
                            <a:gd name="T4" fmla="*/ 0 w 290"/>
                            <a:gd name="T5" fmla="*/ 0 h 315"/>
                            <a:gd name="T6" fmla="*/ 65 w 290"/>
                            <a:gd name="T7" fmla="*/ 158 h 315"/>
                            <a:gd name="T8" fmla="*/ 290 w 290"/>
                            <a:gd name="T9" fmla="*/ 315 h 31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90" h="315">
                              <a:moveTo>
                                <a:pt x="290" y="315"/>
                              </a:moveTo>
                              <a:lnTo>
                                <a:pt x="0" y="315"/>
                              </a:lnTo>
                              <a:lnTo>
                                <a:pt x="0" y="0"/>
                              </a:lnTo>
                              <a:cubicBezTo>
                                <a:pt x="0" y="55"/>
                                <a:pt x="23" y="108"/>
                                <a:pt x="65" y="158"/>
                              </a:cubicBezTo>
                              <a:cubicBezTo>
                                <a:pt x="115" y="217"/>
                                <a:pt x="192" y="270"/>
                                <a:pt x="290" y="315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" name="Freeform 34">
                          <a:extLst>
                            <a:ext uri="{FF2B5EF4-FFF2-40B4-BE49-F238E27FC236}">
                              <a16:creationId xmlns:a16="http://schemas.microsoft.com/office/drawing/2014/main" id="{30AE2AFF-D7E1-4651-A542-5F4D03F24D57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580480" y="3534498"/>
                          <a:ext cx="49213" cy="53975"/>
                        </a:xfrm>
                        <a:custGeom>
                          <a:avLst/>
                          <a:gdLst>
                            <a:gd name="T0" fmla="*/ 289 w 289"/>
                            <a:gd name="T1" fmla="*/ 0 h 315"/>
                            <a:gd name="T2" fmla="*/ 289 w 289"/>
                            <a:gd name="T3" fmla="*/ 315 h 315"/>
                            <a:gd name="T4" fmla="*/ 0 w 289"/>
                            <a:gd name="T5" fmla="*/ 315 h 315"/>
                            <a:gd name="T6" fmla="*/ 225 w 289"/>
                            <a:gd name="T7" fmla="*/ 158 h 315"/>
                            <a:gd name="T8" fmla="*/ 289 w 289"/>
                            <a:gd name="T9" fmla="*/ 0 h 31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89" h="315">
                              <a:moveTo>
                                <a:pt x="289" y="0"/>
                              </a:moveTo>
                              <a:lnTo>
                                <a:pt x="289" y="315"/>
                              </a:lnTo>
                              <a:lnTo>
                                <a:pt x="0" y="315"/>
                              </a:lnTo>
                              <a:cubicBezTo>
                                <a:pt x="98" y="270"/>
                                <a:pt x="175" y="217"/>
                                <a:pt x="225" y="158"/>
                              </a:cubicBezTo>
                              <a:cubicBezTo>
                                <a:pt x="266" y="108"/>
                                <a:pt x="289" y="55"/>
                                <a:pt x="289" y="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2" name="Freeform 35">
                          <a:extLst>
                            <a:ext uri="{FF2B5EF4-FFF2-40B4-BE49-F238E27FC236}">
                              <a16:creationId xmlns:a16="http://schemas.microsoft.com/office/drawing/2014/main" id="{5BC01688-BE46-4A2A-8691-E6B5077FAFA4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242342" y="3634511"/>
                          <a:ext cx="387350" cy="107950"/>
                        </a:xfrm>
                        <a:custGeom>
                          <a:avLst/>
                          <a:gdLst>
                            <a:gd name="T0" fmla="*/ 2270 w 2270"/>
                            <a:gd name="T1" fmla="*/ 158 h 632"/>
                            <a:gd name="T2" fmla="*/ 1135 w 2270"/>
                            <a:gd name="T3" fmla="*/ 632 h 632"/>
                            <a:gd name="T4" fmla="*/ 0 w 2270"/>
                            <a:gd name="T5" fmla="*/ 158 h 632"/>
                            <a:gd name="T6" fmla="*/ 65 w 2270"/>
                            <a:gd name="T7" fmla="*/ 0 h 632"/>
                            <a:gd name="T8" fmla="*/ 290 w 2270"/>
                            <a:gd name="T9" fmla="*/ 158 h 632"/>
                            <a:gd name="T10" fmla="*/ 1135 w 2270"/>
                            <a:gd name="T11" fmla="*/ 316 h 632"/>
                            <a:gd name="T12" fmla="*/ 1981 w 2270"/>
                            <a:gd name="T13" fmla="*/ 158 h 632"/>
                            <a:gd name="T14" fmla="*/ 2206 w 2270"/>
                            <a:gd name="T15" fmla="*/ 0 h 632"/>
                            <a:gd name="T16" fmla="*/ 2270 w 2270"/>
                            <a:gd name="T17" fmla="*/ 158 h 632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2270" h="632">
                              <a:moveTo>
                                <a:pt x="2270" y="158"/>
                              </a:moveTo>
                              <a:cubicBezTo>
                                <a:pt x="2270" y="420"/>
                                <a:pt x="1762" y="632"/>
                                <a:pt x="1135" y="632"/>
                              </a:cubicBezTo>
                              <a:cubicBezTo>
                                <a:pt x="508" y="632"/>
                                <a:pt x="0" y="420"/>
                                <a:pt x="0" y="158"/>
                              </a:cubicBezTo>
                              <a:cubicBezTo>
                                <a:pt x="0" y="103"/>
                                <a:pt x="23" y="50"/>
                                <a:pt x="65" y="0"/>
                              </a:cubicBezTo>
                              <a:cubicBezTo>
                                <a:pt x="115" y="59"/>
                                <a:pt x="192" y="113"/>
                                <a:pt x="290" y="158"/>
                              </a:cubicBezTo>
                              <a:cubicBezTo>
                                <a:pt x="497" y="255"/>
                                <a:pt x="799" y="316"/>
                                <a:pt x="1135" y="316"/>
                              </a:cubicBezTo>
                              <a:cubicBezTo>
                                <a:pt x="1472" y="316"/>
                                <a:pt x="1773" y="255"/>
                                <a:pt x="1981" y="158"/>
                              </a:cubicBezTo>
                              <a:cubicBezTo>
                                <a:pt x="2079" y="113"/>
                                <a:pt x="2156" y="59"/>
                                <a:pt x="2206" y="0"/>
                              </a:cubicBezTo>
                              <a:cubicBezTo>
                                <a:pt x="2247" y="50"/>
                                <a:pt x="2270" y="103"/>
                                <a:pt x="2270" y="158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3" name="Freeform 36">
                          <a:extLst>
                            <a:ext uri="{FF2B5EF4-FFF2-40B4-BE49-F238E27FC236}">
                              <a16:creationId xmlns:a16="http://schemas.microsoft.com/office/drawing/2014/main" id="{327304E8-AA84-46A4-91B9-582A6D53CC52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242342" y="3607523"/>
                          <a:ext cx="49213" cy="53975"/>
                        </a:xfrm>
                        <a:custGeom>
                          <a:avLst/>
                          <a:gdLst>
                            <a:gd name="T0" fmla="*/ 290 w 290"/>
                            <a:gd name="T1" fmla="*/ 316 h 316"/>
                            <a:gd name="T2" fmla="*/ 0 w 290"/>
                            <a:gd name="T3" fmla="*/ 316 h 316"/>
                            <a:gd name="T4" fmla="*/ 0 w 290"/>
                            <a:gd name="T5" fmla="*/ 0 h 316"/>
                            <a:gd name="T6" fmla="*/ 65 w 290"/>
                            <a:gd name="T7" fmla="*/ 158 h 316"/>
                            <a:gd name="T8" fmla="*/ 290 w 290"/>
                            <a:gd name="T9" fmla="*/ 316 h 31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90" h="316">
                              <a:moveTo>
                                <a:pt x="290" y="316"/>
                              </a:moveTo>
                              <a:lnTo>
                                <a:pt x="0" y="316"/>
                              </a:lnTo>
                              <a:lnTo>
                                <a:pt x="0" y="0"/>
                              </a:lnTo>
                              <a:cubicBezTo>
                                <a:pt x="0" y="56"/>
                                <a:pt x="23" y="109"/>
                                <a:pt x="65" y="158"/>
                              </a:cubicBezTo>
                              <a:cubicBezTo>
                                <a:pt x="115" y="217"/>
                                <a:pt x="192" y="271"/>
                                <a:pt x="290" y="316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4" name="Freeform 37">
                          <a:extLst>
                            <a:ext uri="{FF2B5EF4-FFF2-40B4-BE49-F238E27FC236}">
                              <a16:creationId xmlns:a16="http://schemas.microsoft.com/office/drawing/2014/main" id="{D07F5201-79D7-44F6-8432-E545F62227F2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580480" y="3607523"/>
                          <a:ext cx="49213" cy="53975"/>
                        </a:xfrm>
                        <a:custGeom>
                          <a:avLst/>
                          <a:gdLst>
                            <a:gd name="T0" fmla="*/ 289 w 289"/>
                            <a:gd name="T1" fmla="*/ 0 h 316"/>
                            <a:gd name="T2" fmla="*/ 289 w 289"/>
                            <a:gd name="T3" fmla="*/ 316 h 316"/>
                            <a:gd name="T4" fmla="*/ 0 w 289"/>
                            <a:gd name="T5" fmla="*/ 316 h 316"/>
                            <a:gd name="T6" fmla="*/ 225 w 289"/>
                            <a:gd name="T7" fmla="*/ 158 h 316"/>
                            <a:gd name="T8" fmla="*/ 289 w 289"/>
                            <a:gd name="T9" fmla="*/ 0 h 31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89" h="316">
                              <a:moveTo>
                                <a:pt x="289" y="0"/>
                              </a:moveTo>
                              <a:lnTo>
                                <a:pt x="289" y="316"/>
                              </a:lnTo>
                              <a:lnTo>
                                <a:pt x="0" y="316"/>
                              </a:lnTo>
                              <a:cubicBezTo>
                                <a:pt x="98" y="271"/>
                                <a:pt x="175" y="217"/>
                                <a:pt x="225" y="158"/>
                              </a:cubicBezTo>
                              <a:cubicBezTo>
                                <a:pt x="266" y="109"/>
                                <a:pt x="289" y="56"/>
                                <a:pt x="289" y="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5" name="Oval 38">
                          <a:extLst>
                            <a:ext uri="{FF2B5EF4-FFF2-40B4-BE49-F238E27FC236}">
                              <a16:creationId xmlns:a16="http://schemas.microsoft.com/office/drawing/2014/main" id="{25AC7F25-8607-4ABF-897B-3E8891E86EDC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2683667" y="3404323"/>
                          <a:ext cx="319088" cy="131763"/>
                        </a:xfrm>
                        <a:prstGeom prst="ellipse">
                          <a:avLst/>
                        </a:pr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6" name="Freeform 39">
                          <a:extLst>
                            <a:ext uri="{FF2B5EF4-FFF2-40B4-BE49-F238E27FC236}">
                              <a16:creationId xmlns:a16="http://schemas.microsoft.com/office/drawing/2014/main" id="{B1748099-63A8-44FC-8818-65CDB172E7B0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683667" y="3517036"/>
                          <a:ext cx="319088" cy="87313"/>
                        </a:xfrm>
                        <a:custGeom>
                          <a:avLst/>
                          <a:gdLst>
                            <a:gd name="T0" fmla="*/ 1866 w 1866"/>
                            <a:gd name="T1" fmla="*/ 130 h 519"/>
                            <a:gd name="T2" fmla="*/ 933 w 1866"/>
                            <a:gd name="T3" fmla="*/ 519 h 519"/>
                            <a:gd name="T4" fmla="*/ 0 w 1866"/>
                            <a:gd name="T5" fmla="*/ 154 h 519"/>
                            <a:gd name="T6" fmla="*/ 2 w 1866"/>
                            <a:gd name="T7" fmla="*/ 130 h 519"/>
                            <a:gd name="T8" fmla="*/ 53 w 1866"/>
                            <a:gd name="T9" fmla="*/ 25 h 519"/>
                            <a:gd name="T10" fmla="*/ 238 w 1866"/>
                            <a:gd name="T11" fmla="*/ 130 h 519"/>
                            <a:gd name="T12" fmla="*/ 933 w 1866"/>
                            <a:gd name="T13" fmla="*/ 260 h 519"/>
                            <a:gd name="T14" fmla="*/ 1628 w 1866"/>
                            <a:gd name="T15" fmla="*/ 130 h 519"/>
                            <a:gd name="T16" fmla="*/ 1813 w 1866"/>
                            <a:gd name="T17" fmla="*/ 0 h 519"/>
                            <a:gd name="T18" fmla="*/ 1866 w 1866"/>
                            <a:gd name="T19" fmla="*/ 130 h 51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1866" h="519">
                              <a:moveTo>
                                <a:pt x="1866" y="130"/>
                              </a:moveTo>
                              <a:cubicBezTo>
                                <a:pt x="1866" y="345"/>
                                <a:pt x="1449" y="519"/>
                                <a:pt x="933" y="519"/>
                              </a:cubicBezTo>
                              <a:cubicBezTo>
                                <a:pt x="418" y="519"/>
                                <a:pt x="0" y="369"/>
                                <a:pt x="0" y="154"/>
                              </a:cubicBezTo>
                              <a:cubicBezTo>
                                <a:pt x="0" y="146"/>
                                <a:pt x="1" y="138"/>
                                <a:pt x="2" y="130"/>
                              </a:cubicBezTo>
                              <a:cubicBezTo>
                                <a:pt x="7" y="93"/>
                                <a:pt x="25" y="58"/>
                                <a:pt x="53" y="25"/>
                              </a:cubicBezTo>
                              <a:cubicBezTo>
                                <a:pt x="94" y="73"/>
                                <a:pt x="157" y="92"/>
                                <a:pt x="238" y="130"/>
                              </a:cubicBezTo>
                              <a:cubicBezTo>
                                <a:pt x="409" y="209"/>
                                <a:pt x="657" y="260"/>
                                <a:pt x="933" y="260"/>
                              </a:cubicBezTo>
                              <a:cubicBezTo>
                                <a:pt x="1210" y="260"/>
                                <a:pt x="1458" y="209"/>
                                <a:pt x="1628" y="130"/>
                              </a:cubicBezTo>
                              <a:cubicBezTo>
                                <a:pt x="1709" y="92"/>
                                <a:pt x="1772" y="48"/>
                                <a:pt x="1813" y="0"/>
                              </a:cubicBezTo>
                              <a:cubicBezTo>
                                <a:pt x="1848" y="40"/>
                                <a:pt x="1866" y="84"/>
                                <a:pt x="1866" y="13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7" name="Freeform 40">
                          <a:extLst>
                            <a:ext uri="{FF2B5EF4-FFF2-40B4-BE49-F238E27FC236}">
                              <a16:creationId xmlns:a16="http://schemas.microsoft.com/office/drawing/2014/main" id="{21B7956E-CF5A-4129-9961-AEE3683D0C1A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683667" y="3497986"/>
                          <a:ext cx="41275" cy="41275"/>
                        </a:xfrm>
                        <a:custGeom>
                          <a:avLst/>
                          <a:gdLst>
                            <a:gd name="T0" fmla="*/ 238 w 238"/>
                            <a:gd name="T1" fmla="*/ 235 h 235"/>
                            <a:gd name="T2" fmla="*/ 0 w 238"/>
                            <a:gd name="T3" fmla="*/ 235 h 235"/>
                            <a:gd name="T4" fmla="*/ 0 w 238"/>
                            <a:gd name="T5" fmla="*/ 0 h 235"/>
                            <a:gd name="T6" fmla="*/ 53 w 238"/>
                            <a:gd name="T7" fmla="*/ 130 h 235"/>
                            <a:gd name="T8" fmla="*/ 238 w 238"/>
                            <a:gd name="T9" fmla="*/ 235 h 23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38" h="235">
                              <a:moveTo>
                                <a:pt x="238" y="235"/>
                              </a:moveTo>
                              <a:lnTo>
                                <a:pt x="0" y="235"/>
                              </a:lnTo>
                              <a:lnTo>
                                <a:pt x="0" y="0"/>
                              </a:lnTo>
                              <a:cubicBezTo>
                                <a:pt x="0" y="45"/>
                                <a:pt x="19" y="89"/>
                                <a:pt x="53" y="130"/>
                              </a:cubicBezTo>
                              <a:cubicBezTo>
                                <a:pt x="94" y="178"/>
                                <a:pt x="157" y="197"/>
                                <a:pt x="238" y="235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8" name="Freeform 41">
                          <a:extLst>
                            <a:ext uri="{FF2B5EF4-FFF2-40B4-BE49-F238E27FC236}">
                              <a16:creationId xmlns:a16="http://schemas.microsoft.com/office/drawing/2014/main" id="{75AB1BCF-5B86-406D-BC62-EF6523F590FD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961480" y="3494811"/>
                          <a:ext cx="41275" cy="44450"/>
                        </a:xfrm>
                        <a:custGeom>
                          <a:avLst/>
                          <a:gdLst>
                            <a:gd name="T0" fmla="*/ 237 w 237"/>
                            <a:gd name="T1" fmla="*/ 0 h 260"/>
                            <a:gd name="T2" fmla="*/ 237 w 237"/>
                            <a:gd name="T3" fmla="*/ 260 h 260"/>
                            <a:gd name="T4" fmla="*/ 0 w 237"/>
                            <a:gd name="T5" fmla="*/ 260 h 260"/>
                            <a:gd name="T6" fmla="*/ 184 w 237"/>
                            <a:gd name="T7" fmla="*/ 130 h 260"/>
                            <a:gd name="T8" fmla="*/ 237 w 237"/>
                            <a:gd name="T9" fmla="*/ 0 h 26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37" h="260">
                              <a:moveTo>
                                <a:pt x="237" y="0"/>
                              </a:moveTo>
                              <a:lnTo>
                                <a:pt x="237" y="260"/>
                              </a:lnTo>
                              <a:lnTo>
                                <a:pt x="0" y="260"/>
                              </a:lnTo>
                              <a:cubicBezTo>
                                <a:pt x="80" y="222"/>
                                <a:pt x="144" y="178"/>
                                <a:pt x="184" y="130"/>
                              </a:cubicBezTo>
                              <a:cubicBezTo>
                                <a:pt x="219" y="90"/>
                                <a:pt x="237" y="46"/>
                                <a:pt x="237" y="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9" name="Freeform 42">
                          <a:extLst>
                            <a:ext uri="{FF2B5EF4-FFF2-40B4-BE49-F238E27FC236}">
                              <a16:creationId xmlns:a16="http://schemas.microsoft.com/office/drawing/2014/main" id="{796DDEA4-2BFA-4D99-9B71-2186E0BAE2AA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683667" y="3580536"/>
                          <a:ext cx="319088" cy="87313"/>
                        </a:xfrm>
                        <a:custGeom>
                          <a:avLst/>
                          <a:gdLst>
                            <a:gd name="T0" fmla="*/ 1866 w 1866"/>
                            <a:gd name="T1" fmla="*/ 130 h 519"/>
                            <a:gd name="T2" fmla="*/ 933 w 1866"/>
                            <a:gd name="T3" fmla="*/ 519 h 519"/>
                            <a:gd name="T4" fmla="*/ 0 w 1866"/>
                            <a:gd name="T5" fmla="*/ 130 h 519"/>
                            <a:gd name="T6" fmla="*/ 53 w 1866"/>
                            <a:gd name="T7" fmla="*/ 0 h 519"/>
                            <a:gd name="T8" fmla="*/ 238 w 1866"/>
                            <a:gd name="T9" fmla="*/ 130 h 519"/>
                            <a:gd name="T10" fmla="*/ 933 w 1866"/>
                            <a:gd name="T11" fmla="*/ 259 h 519"/>
                            <a:gd name="T12" fmla="*/ 1628 w 1866"/>
                            <a:gd name="T13" fmla="*/ 130 h 519"/>
                            <a:gd name="T14" fmla="*/ 1813 w 1866"/>
                            <a:gd name="T15" fmla="*/ 0 h 519"/>
                            <a:gd name="T16" fmla="*/ 1866 w 1866"/>
                            <a:gd name="T17" fmla="*/ 130 h 51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1866" h="519">
                              <a:moveTo>
                                <a:pt x="1866" y="130"/>
                              </a:moveTo>
                              <a:cubicBezTo>
                                <a:pt x="1866" y="345"/>
                                <a:pt x="1449" y="519"/>
                                <a:pt x="933" y="519"/>
                              </a:cubicBezTo>
                              <a:cubicBezTo>
                                <a:pt x="418" y="519"/>
                                <a:pt x="0" y="345"/>
                                <a:pt x="0" y="130"/>
                              </a:cubicBezTo>
                              <a:cubicBezTo>
                                <a:pt x="0" y="84"/>
                                <a:pt x="19" y="40"/>
                                <a:pt x="53" y="0"/>
                              </a:cubicBezTo>
                              <a:cubicBezTo>
                                <a:pt x="94" y="48"/>
                                <a:pt x="157" y="92"/>
                                <a:pt x="238" y="130"/>
                              </a:cubicBezTo>
                              <a:cubicBezTo>
                                <a:pt x="409" y="209"/>
                                <a:pt x="657" y="259"/>
                                <a:pt x="933" y="259"/>
                              </a:cubicBezTo>
                              <a:cubicBezTo>
                                <a:pt x="1209" y="259"/>
                                <a:pt x="1458" y="209"/>
                                <a:pt x="1628" y="130"/>
                              </a:cubicBezTo>
                              <a:cubicBezTo>
                                <a:pt x="1709" y="92"/>
                                <a:pt x="1772" y="48"/>
                                <a:pt x="1813" y="0"/>
                              </a:cubicBezTo>
                              <a:cubicBezTo>
                                <a:pt x="1848" y="40"/>
                                <a:pt x="1866" y="84"/>
                                <a:pt x="1866" y="13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0" name="Freeform 43">
                          <a:extLst>
                            <a:ext uri="{FF2B5EF4-FFF2-40B4-BE49-F238E27FC236}">
                              <a16:creationId xmlns:a16="http://schemas.microsoft.com/office/drawing/2014/main" id="{6073023E-656E-40E9-9BC1-26D6F8FBBEFA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683667" y="3558311"/>
                          <a:ext cx="41275" cy="44450"/>
                        </a:xfrm>
                        <a:custGeom>
                          <a:avLst/>
                          <a:gdLst>
                            <a:gd name="T0" fmla="*/ 238 w 238"/>
                            <a:gd name="T1" fmla="*/ 260 h 260"/>
                            <a:gd name="T2" fmla="*/ 0 w 238"/>
                            <a:gd name="T3" fmla="*/ 260 h 260"/>
                            <a:gd name="T4" fmla="*/ 0 w 238"/>
                            <a:gd name="T5" fmla="*/ 0 h 260"/>
                            <a:gd name="T6" fmla="*/ 53 w 238"/>
                            <a:gd name="T7" fmla="*/ 130 h 260"/>
                            <a:gd name="T8" fmla="*/ 238 w 238"/>
                            <a:gd name="T9" fmla="*/ 260 h 26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38" h="260">
                              <a:moveTo>
                                <a:pt x="238" y="260"/>
                              </a:moveTo>
                              <a:lnTo>
                                <a:pt x="0" y="260"/>
                              </a:lnTo>
                              <a:lnTo>
                                <a:pt x="0" y="0"/>
                              </a:lnTo>
                              <a:cubicBezTo>
                                <a:pt x="0" y="46"/>
                                <a:pt x="19" y="89"/>
                                <a:pt x="53" y="130"/>
                              </a:cubicBezTo>
                              <a:cubicBezTo>
                                <a:pt x="94" y="178"/>
                                <a:pt x="157" y="222"/>
                                <a:pt x="238" y="26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1" name="Freeform 44">
                          <a:extLst>
                            <a:ext uri="{FF2B5EF4-FFF2-40B4-BE49-F238E27FC236}">
                              <a16:creationId xmlns:a16="http://schemas.microsoft.com/office/drawing/2014/main" id="{9D8F70F6-AD3D-4F6C-ACCC-E730B65166CC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961480" y="3558311"/>
                          <a:ext cx="41275" cy="44450"/>
                        </a:xfrm>
                        <a:custGeom>
                          <a:avLst/>
                          <a:gdLst>
                            <a:gd name="T0" fmla="*/ 237 w 237"/>
                            <a:gd name="T1" fmla="*/ 0 h 260"/>
                            <a:gd name="T2" fmla="*/ 237 w 237"/>
                            <a:gd name="T3" fmla="*/ 260 h 260"/>
                            <a:gd name="T4" fmla="*/ 0 w 237"/>
                            <a:gd name="T5" fmla="*/ 260 h 260"/>
                            <a:gd name="T6" fmla="*/ 184 w 237"/>
                            <a:gd name="T7" fmla="*/ 130 h 260"/>
                            <a:gd name="T8" fmla="*/ 237 w 237"/>
                            <a:gd name="T9" fmla="*/ 0 h 26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37" h="260">
                              <a:moveTo>
                                <a:pt x="237" y="0"/>
                              </a:moveTo>
                              <a:lnTo>
                                <a:pt x="237" y="260"/>
                              </a:lnTo>
                              <a:lnTo>
                                <a:pt x="0" y="260"/>
                              </a:lnTo>
                              <a:cubicBezTo>
                                <a:pt x="80" y="222"/>
                                <a:pt x="144" y="178"/>
                                <a:pt x="184" y="130"/>
                              </a:cubicBezTo>
                              <a:cubicBezTo>
                                <a:pt x="219" y="89"/>
                                <a:pt x="237" y="46"/>
                                <a:pt x="237" y="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2" name="Freeform 45">
                          <a:extLst>
                            <a:ext uri="{FF2B5EF4-FFF2-40B4-BE49-F238E27FC236}">
                              <a16:creationId xmlns:a16="http://schemas.microsoft.com/office/drawing/2014/main" id="{E82BF4B0-F2AC-467B-8BB4-3F1C752D4633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683667" y="3642448"/>
                          <a:ext cx="319088" cy="88900"/>
                        </a:xfrm>
                        <a:custGeom>
                          <a:avLst/>
                          <a:gdLst>
                            <a:gd name="T0" fmla="*/ 1866 w 1866"/>
                            <a:gd name="T1" fmla="*/ 129 h 519"/>
                            <a:gd name="T2" fmla="*/ 933 w 1866"/>
                            <a:gd name="T3" fmla="*/ 519 h 519"/>
                            <a:gd name="T4" fmla="*/ 0 w 1866"/>
                            <a:gd name="T5" fmla="*/ 129 h 519"/>
                            <a:gd name="T6" fmla="*/ 53 w 1866"/>
                            <a:gd name="T7" fmla="*/ 0 h 519"/>
                            <a:gd name="T8" fmla="*/ 238 w 1866"/>
                            <a:gd name="T9" fmla="*/ 129 h 519"/>
                            <a:gd name="T10" fmla="*/ 933 w 1866"/>
                            <a:gd name="T11" fmla="*/ 259 h 519"/>
                            <a:gd name="T12" fmla="*/ 1628 w 1866"/>
                            <a:gd name="T13" fmla="*/ 129 h 519"/>
                            <a:gd name="T14" fmla="*/ 1813 w 1866"/>
                            <a:gd name="T15" fmla="*/ 0 h 519"/>
                            <a:gd name="T16" fmla="*/ 1866 w 1866"/>
                            <a:gd name="T17" fmla="*/ 129 h 51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1866" h="519">
                              <a:moveTo>
                                <a:pt x="1866" y="129"/>
                              </a:moveTo>
                              <a:cubicBezTo>
                                <a:pt x="1866" y="344"/>
                                <a:pt x="1449" y="519"/>
                                <a:pt x="933" y="519"/>
                              </a:cubicBezTo>
                              <a:cubicBezTo>
                                <a:pt x="418" y="519"/>
                                <a:pt x="0" y="344"/>
                                <a:pt x="0" y="129"/>
                              </a:cubicBezTo>
                              <a:cubicBezTo>
                                <a:pt x="0" y="84"/>
                                <a:pt x="19" y="40"/>
                                <a:pt x="53" y="0"/>
                              </a:cubicBezTo>
                              <a:cubicBezTo>
                                <a:pt x="94" y="48"/>
                                <a:pt x="157" y="92"/>
                                <a:pt x="238" y="129"/>
                              </a:cubicBezTo>
                              <a:cubicBezTo>
                                <a:pt x="409" y="209"/>
                                <a:pt x="657" y="259"/>
                                <a:pt x="933" y="259"/>
                              </a:cubicBezTo>
                              <a:cubicBezTo>
                                <a:pt x="1209" y="259"/>
                                <a:pt x="1458" y="209"/>
                                <a:pt x="1628" y="129"/>
                              </a:cubicBezTo>
                              <a:cubicBezTo>
                                <a:pt x="1709" y="92"/>
                                <a:pt x="1772" y="48"/>
                                <a:pt x="1813" y="0"/>
                              </a:cubicBezTo>
                              <a:cubicBezTo>
                                <a:pt x="1848" y="40"/>
                                <a:pt x="1866" y="84"/>
                                <a:pt x="1866" y="129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3" name="Freeform 46">
                          <a:extLst>
                            <a:ext uri="{FF2B5EF4-FFF2-40B4-BE49-F238E27FC236}">
                              <a16:creationId xmlns:a16="http://schemas.microsoft.com/office/drawing/2014/main" id="{53755A30-1DBC-48DC-9771-B08F864F4FA9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683667" y="3620223"/>
                          <a:ext cx="41275" cy="44450"/>
                        </a:xfrm>
                        <a:custGeom>
                          <a:avLst/>
                          <a:gdLst>
                            <a:gd name="T0" fmla="*/ 238 w 238"/>
                            <a:gd name="T1" fmla="*/ 259 h 259"/>
                            <a:gd name="T2" fmla="*/ 0 w 238"/>
                            <a:gd name="T3" fmla="*/ 259 h 259"/>
                            <a:gd name="T4" fmla="*/ 0 w 238"/>
                            <a:gd name="T5" fmla="*/ 0 h 259"/>
                            <a:gd name="T6" fmla="*/ 53 w 238"/>
                            <a:gd name="T7" fmla="*/ 130 h 259"/>
                            <a:gd name="T8" fmla="*/ 238 w 238"/>
                            <a:gd name="T9" fmla="*/ 259 h 25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38" h="259">
                              <a:moveTo>
                                <a:pt x="238" y="259"/>
                              </a:moveTo>
                              <a:lnTo>
                                <a:pt x="0" y="259"/>
                              </a:lnTo>
                              <a:lnTo>
                                <a:pt x="0" y="0"/>
                              </a:lnTo>
                              <a:cubicBezTo>
                                <a:pt x="0" y="45"/>
                                <a:pt x="19" y="89"/>
                                <a:pt x="53" y="130"/>
                              </a:cubicBezTo>
                              <a:cubicBezTo>
                                <a:pt x="94" y="178"/>
                                <a:pt x="157" y="222"/>
                                <a:pt x="238" y="259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4" name="Freeform 47">
                          <a:extLst>
                            <a:ext uri="{FF2B5EF4-FFF2-40B4-BE49-F238E27FC236}">
                              <a16:creationId xmlns:a16="http://schemas.microsoft.com/office/drawing/2014/main" id="{DEDB8A6C-4198-4036-8462-3961A8BFD07E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961480" y="3620223"/>
                          <a:ext cx="41275" cy="44450"/>
                        </a:xfrm>
                        <a:custGeom>
                          <a:avLst/>
                          <a:gdLst>
                            <a:gd name="T0" fmla="*/ 237 w 237"/>
                            <a:gd name="T1" fmla="*/ 0 h 259"/>
                            <a:gd name="T2" fmla="*/ 237 w 237"/>
                            <a:gd name="T3" fmla="*/ 259 h 259"/>
                            <a:gd name="T4" fmla="*/ 0 w 237"/>
                            <a:gd name="T5" fmla="*/ 259 h 259"/>
                            <a:gd name="T6" fmla="*/ 184 w 237"/>
                            <a:gd name="T7" fmla="*/ 130 h 259"/>
                            <a:gd name="T8" fmla="*/ 237 w 237"/>
                            <a:gd name="T9" fmla="*/ 0 h 25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37" h="259">
                              <a:moveTo>
                                <a:pt x="237" y="0"/>
                              </a:moveTo>
                              <a:lnTo>
                                <a:pt x="237" y="259"/>
                              </a:lnTo>
                              <a:lnTo>
                                <a:pt x="0" y="259"/>
                              </a:lnTo>
                              <a:cubicBezTo>
                                <a:pt x="80" y="222"/>
                                <a:pt x="144" y="178"/>
                                <a:pt x="184" y="130"/>
                              </a:cubicBezTo>
                              <a:cubicBezTo>
                                <a:pt x="219" y="89"/>
                                <a:pt x="237" y="45"/>
                                <a:pt x="237" y="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5" name="Oval 48">
                          <a:extLst>
                            <a:ext uri="{FF2B5EF4-FFF2-40B4-BE49-F238E27FC236}">
                              <a16:creationId xmlns:a16="http://schemas.microsoft.com/office/drawing/2014/main" id="{C11D8D07-44E6-4719-BB6D-BBC92E0E925D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859755" y="3537673"/>
                          <a:ext cx="319088" cy="131763"/>
                        </a:xfrm>
                        <a:prstGeom prst="ellipse">
                          <a:avLst/>
                        </a:pr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6" name="Freeform 49">
                          <a:extLst>
                            <a:ext uri="{FF2B5EF4-FFF2-40B4-BE49-F238E27FC236}">
                              <a16:creationId xmlns:a16="http://schemas.microsoft.com/office/drawing/2014/main" id="{51BE7573-39CB-4808-8351-75430F0981CC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1859755" y="3650386"/>
                          <a:ext cx="319088" cy="88900"/>
                        </a:xfrm>
                        <a:custGeom>
                          <a:avLst/>
                          <a:gdLst>
                            <a:gd name="T0" fmla="*/ 1866 w 1866"/>
                            <a:gd name="T1" fmla="*/ 130 h 519"/>
                            <a:gd name="T2" fmla="*/ 933 w 1866"/>
                            <a:gd name="T3" fmla="*/ 519 h 519"/>
                            <a:gd name="T4" fmla="*/ 0 w 1866"/>
                            <a:gd name="T5" fmla="*/ 155 h 519"/>
                            <a:gd name="T6" fmla="*/ 2 w 1866"/>
                            <a:gd name="T7" fmla="*/ 130 h 519"/>
                            <a:gd name="T8" fmla="*/ 53 w 1866"/>
                            <a:gd name="T9" fmla="*/ 25 h 519"/>
                            <a:gd name="T10" fmla="*/ 238 w 1866"/>
                            <a:gd name="T11" fmla="*/ 130 h 519"/>
                            <a:gd name="T12" fmla="*/ 933 w 1866"/>
                            <a:gd name="T13" fmla="*/ 260 h 519"/>
                            <a:gd name="T14" fmla="*/ 1628 w 1866"/>
                            <a:gd name="T15" fmla="*/ 130 h 519"/>
                            <a:gd name="T16" fmla="*/ 1813 w 1866"/>
                            <a:gd name="T17" fmla="*/ 0 h 519"/>
                            <a:gd name="T18" fmla="*/ 1866 w 1866"/>
                            <a:gd name="T19" fmla="*/ 130 h 51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1866" h="519">
                              <a:moveTo>
                                <a:pt x="1866" y="130"/>
                              </a:moveTo>
                              <a:cubicBezTo>
                                <a:pt x="1866" y="345"/>
                                <a:pt x="1449" y="519"/>
                                <a:pt x="933" y="519"/>
                              </a:cubicBezTo>
                              <a:cubicBezTo>
                                <a:pt x="418" y="519"/>
                                <a:pt x="0" y="369"/>
                                <a:pt x="0" y="155"/>
                              </a:cubicBezTo>
                              <a:cubicBezTo>
                                <a:pt x="0" y="147"/>
                                <a:pt x="1" y="138"/>
                                <a:pt x="2" y="130"/>
                              </a:cubicBezTo>
                              <a:cubicBezTo>
                                <a:pt x="7" y="93"/>
                                <a:pt x="25" y="58"/>
                                <a:pt x="53" y="25"/>
                              </a:cubicBezTo>
                              <a:cubicBezTo>
                                <a:pt x="94" y="73"/>
                                <a:pt x="157" y="92"/>
                                <a:pt x="238" y="130"/>
                              </a:cubicBezTo>
                              <a:cubicBezTo>
                                <a:pt x="409" y="209"/>
                                <a:pt x="657" y="260"/>
                                <a:pt x="933" y="260"/>
                              </a:cubicBezTo>
                              <a:cubicBezTo>
                                <a:pt x="1210" y="260"/>
                                <a:pt x="1458" y="210"/>
                                <a:pt x="1628" y="130"/>
                              </a:cubicBezTo>
                              <a:cubicBezTo>
                                <a:pt x="1709" y="92"/>
                                <a:pt x="1772" y="49"/>
                                <a:pt x="1813" y="0"/>
                              </a:cubicBezTo>
                              <a:cubicBezTo>
                                <a:pt x="1848" y="41"/>
                                <a:pt x="1866" y="84"/>
                                <a:pt x="1866" y="13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7" name="Freeform 50">
                          <a:extLst>
                            <a:ext uri="{FF2B5EF4-FFF2-40B4-BE49-F238E27FC236}">
                              <a16:creationId xmlns:a16="http://schemas.microsoft.com/office/drawing/2014/main" id="{847AB83E-5180-4844-9D72-9A8AD58B71B4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1859755" y="3632923"/>
                          <a:ext cx="41275" cy="39688"/>
                        </a:xfrm>
                        <a:custGeom>
                          <a:avLst/>
                          <a:gdLst>
                            <a:gd name="T0" fmla="*/ 238 w 238"/>
                            <a:gd name="T1" fmla="*/ 235 h 235"/>
                            <a:gd name="T2" fmla="*/ 0 w 238"/>
                            <a:gd name="T3" fmla="*/ 235 h 235"/>
                            <a:gd name="T4" fmla="*/ 0 w 238"/>
                            <a:gd name="T5" fmla="*/ 0 h 235"/>
                            <a:gd name="T6" fmla="*/ 53 w 238"/>
                            <a:gd name="T7" fmla="*/ 130 h 235"/>
                            <a:gd name="T8" fmla="*/ 238 w 238"/>
                            <a:gd name="T9" fmla="*/ 235 h 23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38" h="235">
                              <a:moveTo>
                                <a:pt x="238" y="235"/>
                              </a:moveTo>
                              <a:lnTo>
                                <a:pt x="0" y="235"/>
                              </a:lnTo>
                              <a:lnTo>
                                <a:pt x="0" y="0"/>
                              </a:lnTo>
                              <a:cubicBezTo>
                                <a:pt x="0" y="45"/>
                                <a:pt x="19" y="89"/>
                                <a:pt x="53" y="130"/>
                              </a:cubicBezTo>
                              <a:cubicBezTo>
                                <a:pt x="94" y="178"/>
                                <a:pt x="157" y="197"/>
                                <a:pt x="238" y="235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58" name="Freeform 51">
                          <a:extLst>
                            <a:ext uri="{FF2B5EF4-FFF2-40B4-BE49-F238E27FC236}">
                              <a16:creationId xmlns:a16="http://schemas.microsoft.com/office/drawing/2014/main" id="{A8879897-8379-47D2-B75E-1F1C2E8B124A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2137567" y="3628161"/>
                          <a:ext cx="41275" cy="44450"/>
                        </a:xfrm>
                        <a:custGeom>
                          <a:avLst/>
                          <a:gdLst>
                            <a:gd name="T0" fmla="*/ 237 w 237"/>
                            <a:gd name="T1" fmla="*/ 0 h 260"/>
                            <a:gd name="T2" fmla="*/ 237 w 237"/>
                            <a:gd name="T3" fmla="*/ 260 h 260"/>
                            <a:gd name="T4" fmla="*/ 0 w 237"/>
                            <a:gd name="T5" fmla="*/ 260 h 260"/>
                            <a:gd name="T6" fmla="*/ 184 w 237"/>
                            <a:gd name="T7" fmla="*/ 130 h 260"/>
                            <a:gd name="T8" fmla="*/ 237 w 237"/>
                            <a:gd name="T9" fmla="*/ 0 h 26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237" h="260">
                              <a:moveTo>
                                <a:pt x="237" y="0"/>
                              </a:moveTo>
                              <a:lnTo>
                                <a:pt x="237" y="260"/>
                              </a:lnTo>
                              <a:lnTo>
                                <a:pt x="0" y="260"/>
                              </a:lnTo>
                              <a:cubicBezTo>
                                <a:pt x="80" y="222"/>
                                <a:pt x="144" y="178"/>
                                <a:pt x="184" y="130"/>
                              </a:cubicBezTo>
                              <a:cubicBezTo>
                                <a:pt x="219" y="90"/>
                                <a:pt x="237" y="46"/>
                                <a:pt x="237" y="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 vert="horz" wrap="square" lIns="68580" tIns="34290" rIns="68580" bIns="34290" numCol="1" anchor="t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</p:grpSp>
            </p:grpSp>
          </p:grp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1FE63985-8F92-4BD6-A90F-4C0096888161}"/>
                  </a:ext>
                </a:extLst>
              </p:cNvPr>
              <p:cNvSpPr/>
              <p:nvPr/>
            </p:nvSpPr>
            <p:spPr>
              <a:xfrm>
                <a:off x="4513839" y="5295593"/>
                <a:ext cx="86621" cy="86621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47360897-C216-4231-8883-1A233F7CF1FD}"/>
                </a:ext>
              </a:extLst>
            </p:cNvPr>
            <p:cNvGrpSpPr/>
            <p:nvPr/>
          </p:nvGrpSpPr>
          <p:grpSpPr>
            <a:xfrm>
              <a:off x="4513839" y="4013994"/>
              <a:ext cx="4281674" cy="602288"/>
              <a:chOff x="4513839" y="3764491"/>
              <a:chExt cx="4281674" cy="602288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763444-BCB4-41B9-BA1D-4EA255093280}"/>
                  </a:ext>
                </a:extLst>
              </p:cNvPr>
              <p:cNvGrpSpPr/>
              <p:nvPr/>
            </p:nvGrpSpPr>
            <p:grpSpPr>
              <a:xfrm>
                <a:off x="4583149" y="3764491"/>
                <a:ext cx="4212364" cy="602288"/>
                <a:chOff x="7260484" y="3836977"/>
                <a:chExt cx="5122498" cy="732420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00037F70-B82F-417D-AFFD-1FC1F47A5C52}"/>
                    </a:ext>
                  </a:extLst>
                </p:cNvPr>
                <p:cNvSpPr/>
                <p:nvPr/>
              </p:nvSpPr>
              <p:spPr>
                <a:xfrm>
                  <a:off x="8530039" y="3838267"/>
                  <a:ext cx="3852943" cy="72983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These databases can then provide for the extraction of insights that are used to drive business profits.</a:t>
                  </a:r>
                </a:p>
              </p:txBody>
            </p:sp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4881A170-796D-45FA-B3BC-F893B79F6156}"/>
                    </a:ext>
                  </a:extLst>
                </p:cNvPr>
                <p:cNvGrpSpPr/>
                <p:nvPr/>
              </p:nvGrpSpPr>
              <p:grpSpPr>
                <a:xfrm>
                  <a:off x="7260484" y="3836977"/>
                  <a:ext cx="1134230" cy="732420"/>
                  <a:chOff x="7260484" y="3836977"/>
                  <a:chExt cx="1134230" cy="732420"/>
                </a:xfrm>
              </p:grpSpPr>
              <p:cxnSp>
                <p:nvCxnSpPr>
                  <p:cNvPr id="65" name="Straight Connector 64">
                    <a:extLst>
                      <a:ext uri="{FF2B5EF4-FFF2-40B4-BE49-F238E27FC236}">
                        <a16:creationId xmlns:a16="http://schemas.microsoft.com/office/drawing/2014/main" id="{B0D4E06B-284B-4E7D-9A02-EE168CEAA382}"/>
                      </a:ext>
                    </a:extLst>
                  </p:cNvPr>
                  <p:cNvCxnSpPr/>
                  <p:nvPr/>
                </p:nvCxnSpPr>
                <p:spPr>
                  <a:xfrm>
                    <a:off x="7260484" y="4203187"/>
                    <a:ext cx="301659" cy="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tail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66" name="Group 65">
                    <a:extLst>
                      <a:ext uri="{FF2B5EF4-FFF2-40B4-BE49-F238E27FC236}">
                        <a16:creationId xmlns:a16="http://schemas.microsoft.com/office/drawing/2014/main" id="{C48FDC1B-BE5A-4472-A155-63DE1D4DC6CE}"/>
                      </a:ext>
                    </a:extLst>
                  </p:cNvPr>
                  <p:cNvGrpSpPr/>
                  <p:nvPr/>
                </p:nvGrpSpPr>
                <p:grpSpPr>
                  <a:xfrm>
                    <a:off x="7701966" y="3836977"/>
                    <a:ext cx="692748" cy="732420"/>
                    <a:chOff x="7701966" y="3836977"/>
                    <a:chExt cx="692748" cy="732420"/>
                  </a:xfrm>
                </p:grpSpPr>
                <p:grpSp>
                  <p:nvGrpSpPr>
                    <p:cNvPr id="67" name="Group 66">
                      <a:extLst>
                        <a:ext uri="{FF2B5EF4-FFF2-40B4-BE49-F238E27FC236}">
                          <a16:creationId xmlns:a16="http://schemas.microsoft.com/office/drawing/2014/main" id="{196D4D32-823F-41F3-BDC9-61C32537259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01966" y="3836977"/>
                      <a:ext cx="692748" cy="732420"/>
                      <a:chOff x="7783431" y="929091"/>
                      <a:chExt cx="381390" cy="403232"/>
                    </a:xfrm>
                  </p:grpSpPr>
                  <p:sp>
                    <p:nvSpPr>
                      <p:cNvPr id="69" name="Freeform: Shape 68">
                        <a:extLst>
                          <a:ext uri="{FF2B5EF4-FFF2-40B4-BE49-F238E27FC236}">
                            <a16:creationId xmlns:a16="http://schemas.microsoft.com/office/drawing/2014/main" id="{3273077C-4EEA-4F07-BF7E-6B7B8E98D5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83431" y="929091"/>
                        <a:ext cx="201616" cy="40323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70" name="Oval 69">
                        <a:extLst>
                          <a:ext uri="{FF2B5EF4-FFF2-40B4-BE49-F238E27FC236}">
                            <a16:creationId xmlns:a16="http://schemas.microsoft.com/office/drawing/2014/main" id="{7021F8BC-E38B-4E89-AC75-BEB0A218A9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806566" y="951579"/>
                        <a:ext cx="358255" cy="358256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68" name="Freeform 6">
                      <a:extLst>
                        <a:ext uri="{FF2B5EF4-FFF2-40B4-BE49-F238E27FC236}">
                          <a16:creationId xmlns:a16="http://schemas.microsoft.com/office/drawing/2014/main" id="{08CC07E1-898E-4D13-B456-A2B550DFB30A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7881431" y="4000500"/>
                      <a:ext cx="333818" cy="405374"/>
                    </a:xfrm>
                    <a:custGeom>
                      <a:avLst/>
                      <a:gdLst>
                        <a:gd name="T0" fmla="*/ 2500 w 3094"/>
                        <a:gd name="T1" fmla="*/ 3088 h 3757"/>
                        <a:gd name="T2" fmla="*/ 2450 w 3094"/>
                        <a:gd name="T3" fmla="*/ 3238 h 3757"/>
                        <a:gd name="T4" fmla="*/ 2180 w 3094"/>
                        <a:gd name="T5" fmla="*/ 2833 h 3757"/>
                        <a:gd name="T6" fmla="*/ 2013 w 3094"/>
                        <a:gd name="T7" fmla="*/ 2746 h 3757"/>
                        <a:gd name="T8" fmla="*/ 2095 w 3094"/>
                        <a:gd name="T9" fmla="*/ 2613 h 3757"/>
                        <a:gd name="T10" fmla="*/ 2184 w 3094"/>
                        <a:gd name="T11" fmla="*/ 2367 h 3757"/>
                        <a:gd name="T12" fmla="*/ 1957 w 3094"/>
                        <a:gd name="T13" fmla="*/ 2466 h 3757"/>
                        <a:gd name="T14" fmla="*/ 1819 w 3094"/>
                        <a:gd name="T15" fmla="*/ 2721 h 3757"/>
                        <a:gd name="T16" fmla="*/ 1957 w 3094"/>
                        <a:gd name="T17" fmla="*/ 2977 h 3757"/>
                        <a:gd name="T18" fmla="*/ 1914 w 3094"/>
                        <a:gd name="T19" fmla="*/ 3248 h 3757"/>
                        <a:gd name="T20" fmla="*/ 1822 w 3094"/>
                        <a:gd name="T21" fmla="*/ 3370 h 3757"/>
                        <a:gd name="T22" fmla="*/ 2180 w 3094"/>
                        <a:gd name="T23" fmla="*/ 3489 h 3757"/>
                        <a:gd name="T24" fmla="*/ 2302 w 3094"/>
                        <a:gd name="T25" fmla="*/ 3581 h 3757"/>
                        <a:gd name="T26" fmla="*/ 2400 w 3094"/>
                        <a:gd name="T27" fmla="*/ 3441 h 3757"/>
                        <a:gd name="T28" fmla="*/ 2654 w 3094"/>
                        <a:gd name="T29" fmla="*/ 3302 h 3757"/>
                        <a:gd name="T30" fmla="*/ 2676 w 3094"/>
                        <a:gd name="T31" fmla="*/ 3009 h 3757"/>
                        <a:gd name="T32" fmla="*/ 2445 w 3094"/>
                        <a:gd name="T33" fmla="*/ 2836 h 3757"/>
                        <a:gd name="T34" fmla="*/ 2676 w 3094"/>
                        <a:gd name="T35" fmla="*/ 2581 h 3757"/>
                        <a:gd name="T36" fmla="*/ 2656 w 3094"/>
                        <a:gd name="T37" fmla="*/ 2430 h 3757"/>
                        <a:gd name="T38" fmla="*/ 2343 w 3094"/>
                        <a:gd name="T39" fmla="*/ 2324 h 3757"/>
                        <a:gd name="T40" fmla="*/ 2496 w 3094"/>
                        <a:gd name="T41" fmla="*/ 2152 h 3757"/>
                        <a:gd name="T42" fmla="*/ 2903 w 3094"/>
                        <a:gd name="T43" fmla="*/ 2415 h 3757"/>
                        <a:gd name="T44" fmla="*/ 3091 w 3094"/>
                        <a:gd name="T45" fmla="*/ 2866 h 3757"/>
                        <a:gd name="T46" fmla="*/ 2983 w 3094"/>
                        <a:gd name="T47" fmla="*/ 3352 h 3757"/>
                        <a:gd name="T48" fmla="*/ 2629 w 3094"/>
                        <a:gd name="T49" fmla="*/ 3679 h 3757"/>
                        <a:gd name="T50" fmla="*/ 2134 w 3094"/>
                        <a:gd name="T51" fmla="*/ 3744 h 3757"/>
                        <a:gd name="T52" fmla="*/ 1705 w 3094"/>
                        <a:gd name="T53" fmla="*/ 3517 h 3757"/>
                        <a:gd name="T54" fmla="*/ 1479 w 3094"/>
                        <a:gd name="T55" fmla="*/ 3087 h 3757"/>
                        <a:gd name="T56" fmla="*/ 1545 w 3094"/>
                        <a:gd name="T57" fmla="*/ 2591 h 3757"/>
                        <a:gd name="T58" fmla="*/ 1869 w 3094"/>
                        <a:gd name="T59" fmla="*/ 2235 h 3757"/>
                        <a:gd name="T60" fmla="*/ 422 w 3094"/>
                        <a:gd name="T61" fmla="*/ 1823 h 3757"/>
                        <a:gd name="T62" fmla="*/ 329 w 3094"/>
                        <a:gd name="T63" fmla="*/ 1945 h 3757"/>
                        <a:gd name="T64" fmla="*/ 1372 w 3094"/>
                        <a:gd name="T65" fmla="*/ 2012 h 3757"/>
                        <a:gd name="T66" fmla="*/ 1429 w 3094"/>
                        <a:gd name="T67" fmla="*/ 1870 h 3757"/>
                        <a:gd name="T68" fmla="*/ 397 w 3094"/>
                        <a:gd name="T69" fmla="*/ 1330 h 3757"/>
                        <a:gd name="T70" fmla="*/ 339 w 3094"/>
                        <a:gd name="T71" fmla="*/ 1471 h 3757"/>
                        <a:gd name="T72" fmla="*/ 2162 w 3094"/>
                        <a:gd name="T73" fmla="*/ 1506 h 3757"/>
                        <a:gd name="T74" fmla="*/ 2181 w 3094"/>
                        <a:gd name="T75" fmla="*/ 1354 h 3757"/>
                        <a:gd name="T76" fmla="*/ 374 w 3094"/>
                        <a:gd name="T77" fmla="*/ 842 h 3757"/>
                        <a:gd name="T78" fmla="*/ 354 w 3094"/>
                        <a:gd name="T79" fmla="*/ 993 h 3757"/>
                        <a:gd name="T80" fmla="*/ 1841 w 3094"/>
                        <a:gd name="T81" fmla="*/ 993 h 3757"/>
                        <a:gd name="T82" fmla="*/ 1821 w 3094"/>
                        <a:gd name="T83" fmla="*/ 842 h 3757"/>
                        <a:gd name="T84" fmla="*/ 354 w 3094"/>
                        <a:gd name="T85" fmla="*/ 359 h 3757"/>
                        <a:gd name="T86" fmla="*/ 374 w 3094"/>
                        <a:gd name="T87" fmla="*/ 511 h 3757"/>
                        <a:gd name="T88" fmla="*/ 2196 w 3094"/>
                        <a:gd name="T89" fmla="*/ 477 h 3757"/>
                        <a:gd name="T90" fmla="*/ 2139 w 3094"/>
                        <a:gd name="T91" fmla="*/ 335 h 3757"/>
                        <a:gd name="T92" fmla="*/ 2501 w 3094"/>
                        <a:gd name="T93" fmla="*/ 29 h 3757"/>
                        <a:gd name="T94" fmla="*/ 2680 w 3094"/>
                        <a:gd name="T95" fmla="*/ 268 h 3757"/>
                        <a:gd name="T96" fmla="*/ 2280 w 3094"/>
                        <a:gd name="T97" fmla="*/ 1931 h 3757"/>
                        <a:gd name="T98" fmla="*/ 1751 w 3094"/>
                        <a:gd name="T99" fmla="*/ 2082 h 3757"/>
                        <a:gd name="T100" fmla="*/ 1387 w 3094"/>
                        <a:gd name="T101" fmla="*/ 2477 h 3757"/>
                        <a:gd name="T102" fmla="*/ 1279 w 3094"/>
                        <a:gd name="T103" fmla="*/ 3026 h 3757"/>
                        <a:gd name="T104" fmla="*/ 314 w 3094"/>
                        <a:gd name="T105" fmla="*/ 3489 h 3757"/>
                        <a:gd name="T106" fmla="*/ 51 w 3094"/>
                        <a:gd name="T107" fmla="*/ 3346 h 3757"/>
                        <a:gd name="T108" fmla="*/ 14 w 3094"/>
                        <a:gd name="T109" fmla="*/ 224 h 3757"/>
                        <a:gd name="T110" fmla="*/ 224 w 3094"/>
                        <a:gd name="T111" fmla="*/ 13 h 375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</a:cxnLst>
                      <a:rect l="0" t="0" r="r" b="b"/>
                      <a:pathLst>
                        <a:path w="3094" h="3757">
                          <a:moveTo>
                            <a:pt x="2372" y="3025"/>
                          </a:moveTo>
                          <a:lnTo>
                            <a:pt x="2400" y="3025"/>
                          </a:lnTo>
                          <a:lnTo>
                            <a:pt x="2426" y="3028"/>
                          </a:lnTo>
                          <a:lnTo>
                            <a:pt x="2450" y="3036"/>
                          </a:lnTo>
                          <a:lnTo>
                            <a:pt x="2470" y="3050"/>
                          </a:lnTo>
                          <a:lnTo>
                            <a:pt x="2488" y="3067"/>
                          </a:lnTo>
                          <a:lnTo>
                            <a:pt x="2500" y="3088"/>
                          </a:lnTo>
                          <a:lnTo>
                            <a:pt x="2508" y="3111"/>
                          </a:lnTo>
                          <a:lnTo>
                            <a:pt x="2512" y="3136"/>
                          </a:lnTo>
                          <a:lnTo>
                            <a:pt x="2508" y="3163"/>
                          </a:lnTo>
                          <a:lnTo>
                            <a:pt x="2500" y="3186"/>
                          </a:lnTo>
                          <a:lnTo>
                            <a:pt x="2488" y="3207"/>
                          </a:lnTo>
                          <a:lnTo>
                            <a:pt x="2470" y="3224"/>
                          </a:lnTo>
                          <a:lnTo>
                            <a:pt x="2450" y="3238"/>
                          </a:lnTo>
                          <a:lnTo>
                            <a:pt x="2426" y="3246"/>
                          </a:lnTo>
                          <a:lnTo>
                            <a:pt x="2400" y="3248"/>
                          </a:lnTo>
                          <a:lnTo>
                            <a:pt x="2372" y="3248"/>
                          </a:lnTo>
                          <a:lnTo>
                            <a:pt x="2372" y="3025"/>
                          </a:lnTo>
                          <a:close/>
                          <a:moveTo>
                            <a:pt x="2122" y="2609"/>
                          </a:moveTo>
                          <a:lnTo>
                            <a:pt x="2180" y="2609"/>
                          </a:lnTo>
                          <a:lnTo>
                            <a:pt x="2180" y="2833"/>
                          </a:lnTo>
                          <a:lnTo>
                            <a:pt x="2122" y="2833"/>
                          </a:lnTo>
                          <a:lnTo>
                            <a:pt x="2095" y="2830"/>
                          </a:lnTo>
                          <a:lnTo>
                            <a:pt x="2072" y="2821"/>
                          </a:lnTo>
                          <a:lnTo>
                            <a:pt x="2052" y="2808"/>
                          </a:lnTo>
                          <a:lnTo>
                            <a:pt x="2035" y="2791"/>
                          </a:lnTo>
                          <a:lnTo>
                            <a:pt x="2022" y="2771"/>
                          </a:lnTo>
                          <a:lnTo>
                            <a:pt x="2013" y="2746"/>
                          </a:lnTo>
                          <a:lnTo>
                            <a:pt x="2010" y="2721"/>
                          </a:lnTo>
                          <a:lnTo>
                            <a:pt x="2013" y="2696"/>
                          </a:lnTo>
                          <a:lnTo>
                            <a:pt x="2022" y="2672"/>
                          </a:lnTo>
                          <a:lnTo>
                            <a:pt x="2035" y="2651"/>
                          </a:lnTo>
                          <a:lnTo>
                            <a:pt x="2052" y="2634"/>
                          </a:lnTo>
                          <a:lnTo>
                            <a:pt x="2072" y="2621"/>
                          </a:lnTo>
                          <a:lnTo>
                            <a:pt x="2095" y="2613"/>
                          </a:lnTo>
                          <a:lnTo>
                            <a:pt x="2122" y="2609"/>
                          </a:lnTo>
                          <a:close/>
                          <a:moveTo>
                            <a:pt x="2275" y="2296"/>
                          </a:moveTo>
                          <a:lnTo>
                            <a:pt x="2250" y="2300"/>
                          </a:lnTo>
                          <a:lnTo>
                            <a:pt x="2227" y="2309"/>
                          </a:lnTo>
                          <a:lnTo>
                            <a:pt x="2208" y="2324"/>
                          </a:lnTo>
                          <a:lnTo>
                            <a:pt x="2193" y="2344"/>
                          </a:lnTo>
                          <a:lnTo>
                            <a:pt x="2184" y="2367"/>
                          </a:lnTo>
                          <a:lnTo>
                            <a:pt x="2180" y="2392"/>
                          </a:lnTo>
                          <a:lnTo>
                            <a:pt x="2180" y="2417"/>
                          </a:lnTo>
                          <a:lnTo>
                            <a:pt x="2122" y="2417"/>
                          </a:lnTo>
                          <a:lnTo>
                            <a:pt x="2077" y="2421"/>
                          </a:lnTo>
                          <a:lnTo>
                            <a:pt x="2035" y="2430"/>
                          </a:lnTo>
                          <a:lnTo>
                            <a:pt x="1993" y="2445"/>
                          </a:lnTo>
                          <a:lnTo>
                            <a:pt x="1957" y="2466"/>
                          </a:lnTo>
                          <a:lnTo>
                            <a:pt x="1923" y="2492"/>
                          </a:lnTo>
                          <a:lnTo>
                            <a:pt x="1892" y="2522"/>
                          </a:lnTo>
                          <a:lnTo>
                            <a:pt x="1867" y="2555"/>
                          </a:lnTo>
                          <a:lnTo>
                            <a:pt x="1846" y="2593"/>
                          </a:lnTo>
                          <a:lnTo>
                            <a:pt x="1832" y="2634"/>
                          </a:lnTo>
                          <a:lnTo>
                            <a:pt x="1821" y="2676"/>
                          </a:lnTo>
                          <a:lnTo>
                            <a:pt x="1819" y="2721"/>
                          </a:lnTo>
                          <a:lnTo>
                            <a:pt x="1821" y="2766"/>
                          </a:lnTo>
                          <a:lnTo>
                            <a:pt x="1832" y="2808"/>
                          </a:lnTo>
                          <a:lnTo>
                            <a:pt x="1846" y="2849"/>
                          </a:lnTo>
                          <a:lnTo>
                            <a:pt x="1867" y="2887"/>
                          </a:lnTo>
                          <a:lnTo>
                            <a:pt x="1892" y="2920"/>
                          </a:lnTo>
                          <a:lnTo>
                            <a:pt x="1923" y="2950"/>
                          </a:lnTo>
                          <a:lnTo>
                            <a:pt x="1957" y="2977"/>
                          </a:lnTo>
                          <a:lnTo>
                            <a:pt x="1993" y="2997"/>
                          </a:lnTo>
                          <a:lnTo>
                            <a:pt x="2035" y="3012"/>
                          </a:lnTo>
                          <a:lnTo>
                            <a:pt x="2077" y="3021"/>
                          </a:lnTo>
                          <a:lnTo>
                            <a:pt x="2122" y="3025"/>
                          </a:lnTo>
                          <a:lnTo>
                            <a:pt x="2180" y="3025"/>
                          </a:lnTo>
                          <a:lnTo>
                            <a:pt x="2180" y="3248"/>
                          </a:lnTo>
                          <a:lnTo>
                            <a:pt x="1914" y="3248"/>
                          </a:lnTo>
                          <a:lnTo>
                            <a:pt x="1889" y="3252"/>
                          </a:lnTo>
                          <a:lnTo>
                            <a:pt x="1866" y="3262"/>
                          </a:lnTo>
                          <a:lnTo>
                            <a:pt x="1846" y="3277"/>
                          </a:lnTo>
                          <a:lnTo>
                            <a:pt x="1832" y="3296"/>
                          </a:lnTo>
                          <a:lnTo>
                            <a:pt x="1822" y="3319"/>
                          </a:lnTo>
                          <a:lnTo>
                            <a:pt x="1819" y="3345"/>
                          </a:lnTo>
                          <a:lnTo>
                            <a:pt x="1822" y="3370"/>
                          </a:lnTo>
                          <a:lnTo>
                            <a:pt x="1832" y="3393"/>
                          </a:lnTo>
                          <a:lnTo>
                            <a:pt x="1846" y="3413"/>
                          </a:lnTo>
                          <a:lnTo>
                            <a:pt x="1866" y="3428"/>
                          </a:lnTo>
                          <a:lnTo>
                            <a:pt x="1889" y="3438"/>
                          </a:lnTo>
                          <a:lnTo>
                            <a:pt x="1914" y="3441"/>
                          </a:lnTo>
                          <a:lnTo>
                            <a:pt x="2180" y="3441"/>
                          </a:lnTo>
                          <a:lnTo>
                            <a:pt x="2180" y="3489"/>
                          </a:lnTo>
                          <a:lnTo>
                            <a:pt x="2184" y="3514"/>
                          </a:lnTo>
                          <a:lnTo>
                            <a:pt x="2193" y="3537"/>
                          </a:lnTo>
                          <a:lnTo>
                            <a:pt x="2208" y="3557"/>
                          </a:lnTo>
                          <a:lnTo>
                            <a:pt x="2227" y="3572"/>
                          </a:lnTo>
                          <a:lnTo>
                            <a:pt x="2250" y="3581"/>
                          </a:lnTo>
                          <a:lnTo>
                            <a:pt x="2275" y="3584"/>
                          </a:lnTo>
                          <a:lnTo>
                            <a:pt x="2302" y="3581"/>
                          </a:lnTo>
                          <a:lnTo>
                            <a:pt x="2325" y="3572"/>
                          </a:lnTo>
                          <a:lnTo>
                            <a:pt x="2343" y="3557"/>
                          </a:lnTo>
                          <a:lnTo>
                            <a:pt x="2358" y="3537"/>
                          </a:lnTo>
                          <a:lnTo>
                            <a:pt x="2368" y="3514"/>
                          </a:lnTo>
                          <a:lnTo>
                            <a:pt x="2372" y="3489"/>
                          </a:lnTo>
                          <a:lnTo>
                            <a:pt x="2372" y="3441"/>
                          </a:lnTo>
                          <a:lnTo>
                            <a:pt x="2400" y="3441"/>
                          </a:lnTo>
                          <a:lnTo>
                            <a:pt x="2445" y="3438"/>
                          </a:lnTo>
                          <a:lnTo>
                            <a:pt x="2488" y="3428"/>
                          </a:lnTo>
                          <a:lnTo>
                            <a:pt x="2528" y="3413"/>
                          </a:lnTo>
                          <a:lnTo>
                            <a:pt x="2566" y="3392"/>
                          </a:lnTo>
                          <a:lnTo>
                            <a:pt x="2599" y="3367"/>
                          </a:lnTo>
                          <a:lnTo>
                            <a:pt x="2629" y="3337"/>
                          </a:lnTo>
                          <a:lnTo>
                            <a:pt x="2654" y="3302"/>
                          </a:lnTo>
                          <a:lnTo>
                            <a:pt x="2676" y="3265"/>
                          </a:lnTo>
                          <a:lnTo>
                            <a:pt x="2691" y="3225"/>
                          </a:lnTo>
                          <a:lnTo>
                            <a:pt x="2700" y="3181"/>
                          </a:lnTo>
                          <a:lnTo>
                            <a:pt x="2703" y="3136"/>
                          </a:lnTo>
                          <a:lnTo>
                            <a:pt x="2700" y="3092"/>
                          </a:lnTo>
                          <a:lnTo>
                            <a:pt x="2691" y="3049"/>
                          </a:lnTo>
                          <a:lnTo>
                            <a:pt x="2676" y="3009"/>
                          </a:lnTo>
                          <a:lnTo>
                            <a:pt x="2654" y="2972"/>
                          </a:lnTo>
                          <a:lnTo>
                            <a:pt x="2629" y="2937"/>
                          </a:lnTo>
                          <a:lnTo>
                            <a:pt x="2599" y="2907"/>
                          </a:lnTo>
                          <a:lnTo>
                            <a:pt x="2566" y="2882"/>
                          </a:lnTo>
                          <a:lnTo>
                            <a:pt x="2528" y="2861"/>
                          </a:lnTo>
                          <a:lnTo>
                            <a:pt x="2488" y="2845"/>
                          </a:lnTo>
                          <a:lnTo>
                            <a:pt x="2445" y="2836"/>
                          </a:lnTo>
                          <a:lnTo>
                            <a:pt x="2400" y="2833"/>
                          </a:lnTo>
                          <a:lnTo>
                            <a:pt x="2372" y="2833"/>
                          </a:lnTo>
                          <a:lnTo>
                            <a:pt x="2372" y="2609"/>
                          </a:lnTo>
                          <a:lnTo>
                            <a:pt x="2608" y="2609"/>
                          </a:lnTo>
                          <a:lnTo>
                            <a:pt x="2633" y="2606"/>
                          </a:lnTo>
                          <a:lnTo>
                            <a:pt x="2656" y="2597"/>
                          </a:lnTo>
                          <a:lnTo>
                            <a:pt x="2676" y="2581"/>
                          </a:lnTo>
                          <a:lnTo>
                            <a:pt x="2691" y="2562"/>
                          </a:lnTo>
                          <a:lnTo>
                            <a:pt x="2700" y="2539"/>
                          </a:lnTo>
                          <a:lnTo>
                            <a:pt x="2703" y="2513"/>
                          </a:lnTo>
                          <a:lnTo>
                            <a:pt x="2700" y="2487"/>
                          </a:lnTo>
                          <a:lnTo>
                            <a:pt x="2691" y="2464"/>
                          </a:lnTo>
                          <a:lnTo>
                            <a:pt x="2676" y="2445"/>
                          </a:lnTo>
                          <a:lnTo>
                            <a:pt x="2656" y="2430"/>
                          </a:lnTo>
                          <a:lnTo>
                            <a:pt x="2633" y="2421"/>
                          </a:lnTo>
                          <a:lnTo>
                            <a:pt x="2608" y="2417"/>
                          </a:lnTo>
                          <a:lnTo>
                            <a:pt x="2372" y="2417"/>
                          </a:lnTo>
                          <a:lnTo>
                            <a:pt x="2372" y="2392"/>
                          </a:lnTo>
                          <a:lnTo>
                            <a:pt x="2368" y="2367"/>
                          </a:lnTo>
                          <a:lnTo>
                            <a:pt x="2358" y="2344"/>
                          </a:lnTo>
                          <a:lnTo>
                            <a:pt x="2343" y="2324"/>
                          </a:lnTo>
                          <a:lnTo>
                            <a:pt x="2325" y="2309"/>
                          </a:lnTo>
                          <a:lnTo>
                            <a:pt x="2302" y="2300"/>
                          </a:lnTo>
                          <a:lnTo>
                            <a:pt x="2275" y="2296"/>
                          </a:lnTo>
                          <a:close/>
                          <a:moveTo>
                            <a:pt x="2280" y="2124"/>
                          </a:moveTo>
                          <a:lnTo>
                            <a:pt x="2355" y="2127"/>
                          </a:lnTo>
                          <a:lnTo>
                            <a:pt x="2426" y="2136"/>
                          </a:lnTo>
                          <a:lnTo>
                            <a:pt x="2496" y="2152"/>
                          </a:lnTo>
                          <a:lnTo>
                            <a:pt x="2563" y="2174"/>
                          </a:lnTo>
                          <a:lnTo>
                            <a:pt x="2629" y="2202"/>
                          </a:lnTo>
                          <a:lnTo>
                            <a:pt x="2691" y="2235"/>
                          </a:lnTo>
                          <a:lnTo>
                            <a:pt x="2749" y="2273"/>
                          </a:lnTo>
                          <a:lnTo>
                            <a:pt x="2804" y="2316"/>
                          </a:lnTo>
                          <a:lnTo>
                            <a:pt x="2856" y="2363"/>
                          </a:lnTo>
                          <a:lnTo>
                            <a:pt x="2903" y="2415"/>
                          </a:lnTo>
                          <a:lnTo>
                            <a:pt x="2945" y="2470"/>
                          </a:lnTo>
                          <a:lnTo>
                            <a:pt x="2983" y="2529"/>
                          </a:lnTo>
                          <a:lnTo>
                            <a:pt x="3015" y="2591"/>
                          </a:lnTo>
                          <a:lnTo>
                            <a:pt x="3043" y="2655"/>
                          </a:lnTo>
                          <a:lnTo>
                            <a:pt x="3065" y="2723"/>
                          </a:lnTo>
                          <a:lnTo>
                            <a:pt x="3081" y="2794"/>
                          </a:lnTo>
                          <a:lnTo>
                            <a:pt x="3091" y="2866"/>
                          </a:lnTo>
                          <a:lnTo>
                            <a:pt x="3094" y="2940"/>
                          </a:lnTo>
                          <a:lnTo>
                            <a:pt x="3091" y="3014"/>
                          </a:lnTo>
                          <a:lnTo>
                            <a:pt x="3081" y="3087"/>
                          </a:lnTo>
                          <a:lnTo>
                            <a:pt x="3065" y="3157"/>
                          </a:lnTo>
                          <a:lnTo>
                            <a:pt x="3043" y="3225"/>
                          </a:lnTo>
                          <a:lnTo>
                            <a:pt x="3015" y="3290"/>
                          </a:lnTo>
                          <a:lnTo>
                            <a:pt x="2983" y="3352"/>
                          </a:lnTo>
                          <a:lnTo>
                            <a:pt x="2945" y="3410"/>
                          </a:lnTo>
                          <a:lnTo>
                            <a:pt x="2903" y="3466"/>
                          </a:lnTo>
                          <a:lnTo>
                            <a:pt x="2856" y="3517"/>
                          </a:lnTo>
                          <a:lnTo>
                            <a:pt x="2804" y="3565"/>
                          </a:lnTo>
                          <a:lnTo>
                            <a:pt x="2749" y="3607"/>
                          </a:lnTo>
                          <a:lnTo>
                            <a:pt x="2691" y="3645"/>
                          </a:lnTo>
                          <a:lnTo>
                            <a:pt x="2629" y="3679"/>
                          </a:lnTo>
                          <a:lnTo>
                            <a:pt x="2563" y="3706"/>
                          </a:lnTo>
                          <a:lnTo>
                            <a:pt x="2496" y="3728"/>
                          </a:lnTo>
                          <a:lnTo>
                            <a:pt x="2426" y="3744"/>
                          </a:lnTo>
                          <a:lnTo>
                            <a:pt x="2355" y="3753"/>
                          </a:lnTo>
                          <a:lnTo>
                            <a:pt x="2280" y="3757"/>
                          </a:lnTo>
                          <a:lnTo>
                            <a:pt x="2207" y="3753"/>
                          </a:lnTo>
                          <a:lnTo>
                            <a:pt x="2134" y="3744"/>
                          </a:lnTo>
                          <a:lnTo>
                            <a:pt x="2064" y="3728"/>
                          </a:lnTo>
                          <a:lnTo>
                            <a:pt x="1997" y="3706"/>
                          </a:lnTo>
                          <a:lnTo>
                            <a:pt x="1931" y="3679"/>
                          </a:lnTo>
                          <a:lnTo>
                            <a:pt x="1869" y="3645"/>
                          </a:lnTo>
                          <a:lnTo>
                            <a:pt x="1811" y="3607"/>
                          </a:lnTo>
                          <a:lnTo>
                            <a:pt x="1756" y="3565"/>
                          </a:lnTo>
                          <a:lnTo>
                            <a:pt x="1705" y="3517"/>
                          </a:lnTo>
                          <a:lnTo>
                            <a:pt x="1658" y="3466"/>
                          </a:lnTo>
                          <a:lnTo>
                            <a:pt x="1615" y="3410"/>
                          </a:lnTo>
                          <a:lnTo>
                            <a:pt x="1577" y="3352"/>
                          </a:lnTo>
                          <a:lnTo>
                            <a:pt x="1545" y="3290"/>
                          </a:lnTo>
                          <a:lnTo>
                            <a:pt x="1517" y="3225"/>
                          </a:lnTo>
                          <a:lnTo>
                            <a:pt x="1495" y="3157"/>
                          </a:lnTo>
                          <a:lnTo>
                            <a:pt x="1479" y="3087"/>
                          </a:lnTo>
                          <a:lnTo>
                            <a:pt x="1469" y="3014"/>
                          </a:lnTo>
                          <a:lnTo>
                            <a:pt x="1466" y="2940"/>
                          </a:lnTo>
                          <a:lnTo>
                            <a:pt x="1469" y="2866"/>
                          </a:lnTo>
                          <a:lnTo>
                            <a:pt x="1479" y="2794"/>
                          </a:lnTo>
                          <a:lnTo>
                            <a:pt x="1495" y="2723"/>
                          </a:lnTo>
                          <a:lnTo>
                            <a:pt x="1517" y="2655"/>
                          </a:lnTo>
                          <a:lnTo>
                            <a:pt x="1545" y="2591"/>
                          </a:lnTo>
                          <a:lnTo>
                            <a:pt x="1577" y="2529"/>
                          </a:lnTo>
                          <a:lnTo>
                            <a:pt x="1615" y="2470"/>
                          </a:lnTo>
                          <a:lnTo>
                            <a:pt x="1658" y="2415"/>
                          </a:lnTo>
                          <a:lnTo>
                            <a:pt x="1705" y="2363"/>
                          </a:lnTo>
                          <a:lnTo>
                            <a:pt x="1756" y="2316"/>
                          </a:lnTo>
                          <a:lnTo>
                            <a:pt x="1811" y="2273"/>
                          </a:lnTo>
                          <a:lnTo>
                            <a:pt x="1869" y="2235"/>
                          </a:lnTo>
                          <a:lnTo>
                            <a:pt x="1931" y="2202"/>
                          </a:lnTo>
                          <a:lnTo>
                            <a:pt x="1997" y="2174"/>
                          </a:lnTo>
                          <a:lnTo>
                            <a:pt x="2064" y="2152"/>
                          </a:lnTo>
                          <a:lnTo>
                            <a:pt x="2134" y="2136"/>
                          </a:lnTo>
                          <a:lnTo>
                            <a:pt x="2207" y="2127"/>
                          </a:lnTo>
                          <a:lnTo>
                            <a:pt x="2280" y="2124"/>
                          </a:lnTo>
                          <a:close/>
                          <a:moveTo>
                            <a:pt x="422" y="1823"/>
                          </a:moveTo>
                          <a:lnTo>
                            <a:pt x="397" y="1827"/>
                          </a:lnTo>
                          <a:lnTo>
                            <a:pt x="374" y="1836"/>
                          </a:lnTo>
                          <a:lnTo>
                            <a:pt x="354" y="1851"/>
                          </a:lnTo>
                          <a:lnTo>
                            <a:pt x="339" y="1870"/>
                          </a:lnTo>
                          <a:lnTo>
                            <a:pt x="329" y="1894"/>
                          </a:lnTo>
                          <a:lnTo>
                            <a:pt x="326" y="1919"/>
                          </a:lnTo>
                          <a:lnTo>
                            <a:pt x="329" y="1945"/>
                          </a:lnTo>
                          <a:lnTo>
                            <a:pt x="339" y="1968"/>
                          </a:lnTo>
                          <a:lnTo>
                            <a:pt x="354" y="1987"/>
                          </a:lnTo>
                          <a:lnTo>
                            <a:pt x="374" y="2003"/>
                          </a:lnTo>
                          <a:lnTo>
                            <a:pt x="397" y="2012"/>
                          </a:lnTo>
                          <a:lnTo>
                            <a:pt x="422" y="2016"/>
                          </a:lnTo>
                          <a:lnTo>
                            <a:pt x="1346" y="2016"/>
                          </a:lnTo>
                          <a:lnTo>
                            <a:pt x="1372" y="2012"/>
                          </a:lnTo>
                          <a:lnTo>
                            <a:pt x="1395" y="2003"/>
                          </a:lnTo>
                          <a:lnTo>
                            <a:pt x="1414" y="1987"/>
                          </a:lnTo>
                          <a:lnTo>
                            <a:pt x="1429" y="1968"/>
                          </a:lnTo>
                          <a:lnTo>
                            <a:pt x="1438" y="1945"/>
                          </a:lnTo>
                          <a:lnTo>
                            <a:pt x="1442" y="1919"/>
                          </a:lnTo>
                          <a:lnTo>
                            <a:pt x="1438" y="1894"/>
                          </a:lnTo>
                          <a:lnTo>
                            <a:pt x="1429" y="1870"/>
                          </a:lnTo>
                          <a:lnTo>
                            <a:pt x="1414" y="1851"/>
                          </a:lnTo>
                          <a:lnTo>
                            <a:pt x="1395" y="1836"/>
                          </a:lnTo>
                          <a:lnTo>
                            <a:pt x="1372" y="1827"/>
                          </a:lnTo>
                          <a:lnTo>
                            <a:pt x="1346" y="1823"/>
                          </a:lnTo>
                          <a:lnTo>
                            <a:pt x="422" y="1823"/>
                          </a:lnTo>
                          <a:close/>
                          <a:moveTo>
                            <a:pt x="422" y="1326"/>
                          </a:moveTo>
                          <a:lnTo>
                            <a:pt x="397" y="1330"/>
                          </a:lnTo>
                          <a:lnTo>
                            <a:pt x="374" y="1339"/>
                          </a:lnTo>
                          <a:lnTo>
                            <a:pt x="354" y="1354"/>
                          </a:lnTo>
                          <a:lnTo>
                            <a:pt x="339" y="1373"/>
                          </a:lnTo>
                          <a:lnTo>
                            <a:pt x="329" y="1396"/>
                          </a:lnTo>
                          <a:lnTo>
                            <a:pt x="326" y="1422"/>
                          </a:lnTo>
                          <a:lnTo>
                            <a:pt x="329" y="1448"/>
                          </a:lnTo>
                          <a:lnTo>
                            <a:pt x="339" y="1471"/>
                          </a:lnTo>
                          <a:lnTo>
                            <a:pt x="354" y="1490"/>
                          </a:lnTo>
                          <a:lnTo>
                            <a:pt x="374" y="1506"/>
                          </a:lnTo>
                          <a:lnTo>
                            <a:pt x="397" y="1515"/>
                          </a:lnTo>
                          <a:lnTo>
                            <a:pt x="422" y="1518"/>
                          </a:lnTo>
                          <a:lnTo>
                            <a:pt x="2114" y="1518"/>
                          </a:lnTo>
                          <a:lnTo>
                            <a:pt x="2139" y="1515"/>
                          </a:lnTo>
                          <a:lnTo>
                            <a:pt x="2162" y="1506"/>
                          </a:lnTo>
                          <a:lnTo>
                            <a:pt x="2181" y="1490"/>
                          </a:lnTo>
                          <a:lnTo>
                            <a:pt x="2196" y="1471"/>
                          </a:lnTo>
                          <a:lnTo>
                            <a:pt x="2205" y="1448"/>
                          </a:lnTo>
                          <a:lnTo>
                            <a:pt x="2209" y="1422"/>
                          </a:lnTo>
                          <a:lnTo>
                            <a:pt x="2205" y="1396"/>
                          </a:lnTo>
                          <a:lnTo>
                            <a:pt x="2196" y="1373"/>
                          </a:lnTo>
                          <a:lnTo>
                            <a:pt x="2181" y="1354"/>
                          </a:lnTo>
                          <a:lnTo>
                            <a:pt x="2162" y="1339"/>
                          </a:lnTo>
                          <a:lnTo>
                            <a:pt x="2139" y="1330"/>
                          </a:lnTo>
                          <a:lnTo>
                            <a:pt x="2114" y="1326"/>
                          </a:lnTo>
                          <a:lnTo>
                            <a:pt x="422" y="1326"/>
                          </a:lnTo>
                          <a:close/>
                          <a:moveTo>
                            <a:pt x="422" y="829"/>
                          </a:moveTo>
                          <a:lnTo>
                            <a:pt x="397" y="832"/>
                          </a:lnTo>
                          <a:lnTo>
                            <a:pt x="374" y="842"/>
                          </a:lnTo>
                          <a:lnTo>
                            <a:pt x="354" y="857"/>
                          </a:lnTo>
                          <a:lnTo>
                            <a:pt x="339" y="876"/>
                          </a:lnTo>
                          <a:lnTo>
                            <a:pt x="329" y="899"/>
                          </a:lnTo>
                          <a:lnTo>
                            <a:pt x="326" y="924"/>
                          </a:lnTo>
                          <a:lnTo>
                            <a:pt x="329" y="951"/>
                          </a:lnTo>
                          <a:lnTo>
                            <a:pt x="339" y="974"/>
                          </a:lnTo>
                          <a:lnTo>
                            <a:pt x="354" y="993"/>
                          </a:lnTo>
                          <a:lnTo>
                            <a:pt x="374" y="1008"/>
                          </a:lnTo>
                          <a:lnTo>
                            <a:pt x="397" y="1018"/>
                          </a:lnTo>
                          <a:lnTo>
                            <a:pt x="422" y="1021"/>
                          </a:lnTo>
                          <a:lnTo>
                            <a:pt x="1773" y="1021"/>
                          </a:lnTo>
                          <a:lnTo>
                            <a:pt x="1798" y="1018"/>
                          </a:lnTo>
                          <a:lnTo>
                            <a:pt x="1821" y="1008"/>
                          </a:lnTo>
                          <a:lnTo>
                            <a:pt x="1841" y="993"/>
                          </a:lnTo>
                          <a:lnTo>
                            <a:pt x="1856" y="974"/>
                          </a:lnTo>
                          <a:lnTo>
                            <a:pt x="1865" y="951"/>
                          </a:lnTo>
                          <a:lnTo>
                            <a:pt x="1868" y="924"/>
                          </a:lnTo>
                          <a:lnTo>
                            <a:pt x="1865" y="899"/>
                          </a:lnTo>
                          <a:lnTo>
                            <a:pt x="1856" y="876"/>
                          </a:lnTo>
                          <a:lnTo>
                            <a:pt x="1841" y="857"/>
                          </a:lnTo>
                          <a:lnTo>
                            <a:pt x="1821" y="842"/>
                          </a:lnTo>
                          <a:lnTo>
                            <a:pt x="1798" y="832"/>
                          </a:lnTo>
                          <a:lnTo>
                            <a:pt x="1773" y="829"/>
                          </a:lnTo>
                          <a:lnTo>
                            <a:pt x="422" y="829"/>
                          </a:lnTo>
                          <a:close/>
                          <a:moveTo>
                            <a:pt x="422" y="332"/>
                          </a:moveTo>
                          <a:lnTo>
                            <a:pt x="397" y="335"/>
                          </a:lnTo>
                          <a:lnTo>
                            <a:pt x="374" y="344"/>
                          </a:lnTo>
                          <a:lnTo>
                            <a:pt x="354" y="359"/>
                          </a:lnTo>
                          <a:lnTo>
                            <a:pt x="339" y="379"/>
                          </a:lnTo>
                          <a:lnTo>
                            <a:pt x="329" y="402"/>
                          </a:lnTo>
                          <a:lnTo>
                            <a:pt x="326" y="427"/>
                          </a:lnTo>
                          <a:lnTo>
                            <a:pt x="329" y="454"/>
                          </a:lnTo>
                          <a:lnTo>
                            <a:pt x="339" y="477"/>
                          </a:lnTo>
                          <a:lnTo>
                            <a:pt x="354" y="496"/>
                          </a:lnTo>
                          <a:lnTo>
                            <a:pt x="374" y="511"/>
                          </a:lnTo>
                          <a:lnTo>
                            <a:pt x="397" y="520"/>
                          </a:lnTo>
                          <a:lnTo>
                            <a:pt x="422" y="524"/>
                          </a:lnTo>
                          <a:lnTo>
                            <a:pt x="2114" y="524"/>
                          </a:lnTo>
                          <a:lnTo>
                            <a:pt x="2139" y="520"/>
                          </a:lnTo>
                          <a:lnTo>
                            <a:pt x="2162" y="511"/>
                          </a:lnTo>
                          <a:lnTo>
                            <a:pt x="2181" y="496"/>
                          </a:lnTo>
                          <a:lnTo>
                            <a:pt x="2196" y="477"/>
                          </a:lnTo>
                          <a:lnTo>
                            <a:pt x="2205" y="454"/>
                          </a:lnTo>
                          <a:lnTo>
                            <a:pt x="2209" y="427"/>
                          </a:lnTo>
                          <a:lnTo>
                            <a:pt x="2205" y="402"/>
                          </a:lnTo>
                          <a:lnTo>
                            <a:pt x="2196" y="379"/>
                          </a:lnTo>
                          <a:lnTo>
                            <a:pt x="2181" y="359"/>
                          </a:lnTo>
                          <a:lnTo>
                            <a:pt x="2162" y="344"/>
                          </a:lnTo>
                          <a:lnTo>
                            <a:pt x="2139" y="335"/>
                          </a:lnTo>
                          <a:lnTo>
                            <a:pt x="2114" y="332"/>
                          </a:lnTo>
                          <a:lnTo>
                            <a:pt x="422" y="332"/>
                          </a:lnTo>
                          <a:close/>
                          <a:moveTo>
                            <a:pt x="314" y="0"/>
                          </a:moveTo>
                          <a:lnTo>
                            <a:pt x="2369" y="0"/>
                          </a:lnTo>
                          <a:lnTo>
                            <a:pt x="2415" y="4"/>
                          </a:lnTo>
                          <a:lnTo>
                            <a:pt x="2460" y="13"/>
                          </a:lnTo>
                          <a:lnTo>
                            <a:pt x="2501" y="29"/>
                          </a:lnTo>
                          <a:lnTo>
                            <a:pt x="2540" y="51"/>
                          </a:lnTo>
                          <a:lnTo>
                            <a:pt x="2575" y="77"/>
                          </a:lnTo>
                          <a:lnTo>
                            <a:pt x="2606" y="108"/>
                          </a:lnTo>
                          <a:lnTo>
                            <a:pt x="2632" y="143"/>
                          </a:lnTo>
                          <a:lnTo>
                            <a:pt x="2654" y="182"/>
                          </a:lnTo>
                          <a:lnTo>
                            <a:pt x="2670" y="224"/>
                          </a:lnTo>
                          <a:lnTo>
                            <a:pt x="2680" y="268"/>
                          </a:lnTo>
                          <a:lnTo>
                            <a:pt x="2683" y="314"/>
                          </a:lnTo>
                          <a:lnTo>
                            <a:pt x="2683" y="2017"/>
                          </a:lnTo>
                          <a:lnTo>
                            <a:pt x="2608" y="1987"/>
                          </a:lnTo>
                          <a:lnTo>
                            <a:pt x="2529" y="1963"/>
                          </a:lnTo>
                          <a:lnTo>
                            <a:pt x="2449" y="1945"/>
                          </a:lnTo>
                          <a:lnTo>
                            <a:pt x="2365" y="1935"/>
                          </a:lnTo>
                          <a:lnTo>
                            <a:pt x="2280" y="1931"/>
                          </a:lnTo>
                          <a:lnTo>
                            <a:pt x="2197" y="1935"/>
                          </a:lnTo>
                          <a:lnTo>
                            <a:pt x="2117" y="1944"/>
                          </a:lnTo>
                          <a:lnTo>
                            <a:pt x="2039" y="1960"/>
                          </a:lnTo>
                          <a:lnTo>
                            <a:pt x="1962" y="1983"/>
                          </a:lnTo>
                          <a:lnTo>
                            <a:pt x="1889" y="2011"/>
                          </a:lnTo>
                          <a:lnTo>
                            <a:pt x="1819" y="2044"/>
                          </a:lnTo>
                          <a:lnTo>
                            <a:pt x="1751" y="2082"/>
                          </a:lnTo>
                          <a:lnTo>
                            <a:pt x="1687" y="2126"/>
                          </a:lnTo>
                          <a:lnTo>
                            <a:pt x="1626" y="2174"/>
                          </a:lnTo>
                          <a:lnTo>
                            <a:pt x="1569" y="2227"/>
                          </a:lnTo>
                          <a:lnTo>
                            <a:pt x="1517" y="2284"/>
                          </a:lnTo>
                          <a:lnTo>
                            <a:pt x="1469" y="2345"/>
                          </a:lnTo>
                          <a:lnTo>
                            <a:pt x="1426" y="2409"/>
                          </a:lnTo>
                          <a:lnTo>
                            <a:pt x="1387" y="2477"/>
                          </a:lnTo>
                          <a:lnTo>
                            <a:pt x="1353" y="2548"/>
                          </a:lnTo>
                          <a:lnTo>
                            <a:pt x="1326" y="2622"/>
                          </a:lnTo>
                          <a:lnTo>
                            <a:pt x="1304" y="2698"/>
                          </a:lnTo>
                          <a:lnTo>
                            <a:pt x="1288" y="2776"/>
                          </a:lnTo>
                          <a:lnTo>
                            <a:pt x="1278" y="2858"/>
                          </a:lnTo>
                          <a:lnTo>
                            <a:pt x="1274" y="2940"/>
                          </a:lnTo>
                          <a:lnTo>
                            <a:pt x="1279" y="3026"/>
                          </a:lnTo>
                          <a:lnTo>
                            <a:pt x="1289" y="3110"/>
                          </a:lnTo>
                          <a:lnTo>
                            <a:pt x="1306" y="3192"/>
                          </a:lnTo>
                          <a:lnTo>
                            <a:pt x="1330" y="3270"/>
                          </a:lnTo>
                          <a:lnTo>
                            <a:pt x="1360" y="3346"/>
                          </a:lnTo>
                          <a:lnTo>
                            <a:pt x="1396" y="3420"/>
                          </a:lnTo>
                          <a:lnTo>
                            <a:pt x="1437" y="3489"/>
                          </a:lnTo>
                          <a:lnTo>
                            <a:pt x="314" y="3489"/>
                          </a:lnTo>
                          <a:lnTo>
                            <a:pt x="268" y="3485"/>
                          </a:lnTo>
                          <a:lnTo>
                            <a:pt x="224" y="3476"/>
                          </a:lnTo>
                          <a:lnTo>
                            <a:pt x="182" y="3460"/>
                          </a:lnTo>
                          <a:lnTo>
                            <a:pt x="143" y="3438"/>
                          </a:lnTo>
                          <a:lnTo>
                            <a:pt x="109" y="3412"/>
                          </a:lnTo>
                          <a:lnTo>
                            <a:pt x="78" y="3380"/>
                          </a:lnTo>
                          <a:lnTo>
                            <a:pt x="51" y="3346"/>
                          </a:lnTo>
                          <a:lnTo>
                            <a:pt x="30" y="3307"/>
                          </a:lnTo>
                          <a:lnTo>
                            <a:pt x="14" y="3265"/>
                          </a:lnTo>
                          <a:lnTo>
                            <a:pt x="3" y="3221"/>
                          </a:lnTo>
                          <a:lnTo>
                            <a:pt x="0" y="3174"/>
                          </a:lnTo>
                          <a:lnTo>
                            <a:pt x="0" y="314"/>
                          </a:lnTo>
                          <a:lnTo>
                            <a:pt x="3" y="268"/>
                          </a:lnTo>
                          <a:lnTo>
                            <a:pt x="14" y="224"/>
                          </a:lnTo>
                          <a:lnTo>
                            <a:pt x="30" y="182"/>
                          </a:lnTo>
                          <a:lnTo>
                            <a:pt x="51" y="143"/>
                          </a:lnTo>
                          <a:lnTo>
                            <a:pt x="78" y="108"/>
                          </a:lnTo>
                          <a:lnTo>
                            <a:pt x="109" y="77"/>
                          </a:lnTo>
                          <a:lnTo>
                            <a:pt x="143" y="51"/>
                          </a:lnTo>
                          <a:lnTo>
                            <a:pt x="182" y="29"/>
                          </a:lnTo>
                          <a:lnTo>
                            <a:pt x="224" y="13"/>
                          </a:lnTo>
                          <a:lnTo>
                            <a:pt x="268" y="4"/>
                          </a:lnTo>
                          <a:lnTo>
                            <a:pt x="314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ED15987-976F-4F91-A371-F25D43071C8D}"/>
                  </a:ext>
                </a:extLst>
              </p:cNvPr>
              <p:cNvSpPr/>
              <p:nvPr/>
            </p:nvSpPr>
            <p:spPr>
              <a:xfrm>
                <a:off x="4513839" y="4022325"/>
                <a:ext cx="86621" cy="86621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27" name="Rectangle 126">
            <a:extLst>
              <a:ext uri="{FF2B5EF4-FFF2-40B4-BE49-F238E27FC236}">
                <a16:creationId xmlns:a16="http://schemas.microsoft.com/office/drawing/2014/main" id="{E2777246-B3C3-4986-83B4-840A0360F27D}"/>
              </a:ext>
            </a:extLst>
          </p:cNvPr>
          <p:cNvSpPr/>
          <p:nvPr/>
        </p:nvSpPr>
        <p:spPr>
          <a:xfrm>
            <a:off x="1236861" y="6449253"/>
            <a:ext cx="6670278" cy="2616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</p:spTree>
    <p:extLst>
      <p:ext uri="{BB962C8B-B14F-4D97-AF65-F5344CB8AC3E}">
        <p14:creationId xmlns:p14="http://schemas.microsoft.com/office/powerpoint/2010/main" val="1136907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D5BB3-F02D-46B5-A670-924D2DB57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Social Network Profiles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4F40AC-2620-45B6-95D4-FBCEB97CD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860F7A2-E3EA-45E7-A060-1B6FB6DD1865}"/>
              </a:ext>
            </a:extLst>
          </p:cNvPr>
          <p:cNvGrpSpPr/>
          <p:nvPr/>
        </p:nvGrpSpPr>
        <p:grpSpPr>
          <a:xfrm>
            <a:off x="330201" y="1785300"/>
            <a:ext cx="8350132" cy="3688860"/>
            <a:chOff x="330201" y="1848800"/>
            <a:chExt cx="8350132" cy="368886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B4BE7B8-A7A0-4AE2-9CA7-14130C2AAC4F}"/>
                </a:ext>
              </a:extLst>
            </p:cNvPr>
            <p:cNvGrpSpPr/>
            <p:nvPr/>
          </p:nvGrpSpPr>
          <p:grpSpPr>
            <a:xfrm>
              <a:off x="330201" y="1848800"/>
              <a:ext cx="8350132" cy="1296745"/>
              <a:chOff x="330201" y="1848800"/>
              <a:chExt cx="8350132" cy="1296745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3FBCA7E1-EFBF-43AB-9AF0-0D9F8A98BE32}"/>
                  </a:ext>
                </a:extLst>
              </p:cNvPr>
              <p:cNvGrpSpPr/>
              <p:nvPr/>
            </p:nvGrpSpPr>
            <p:grpSpPr>
              <a:xfrm>
                <a:off x="330201" y="2458121"/>
                <a:ext cx="458622" cy="78102"/>
                <a:chOff x="683248" y="2468157"/>
                <a:chExt cx="533902" cy="90922"/>
              </a:xfrm>
            </p:grpSpPr>
            <p:cxnSp>
              <p:nvCxnSpPr>
                <p:cNvPr id="326" name="Straight Connector 325">
                  <a:extLst>
                    <a:ext uri="{FF2B5EF4-FFF2-40B4-BE49-F238E27FC236}">
                      <a16:creationId xmlns:a16="http://schemas.microsoft.com/office/drawing/2014/main" id="{F31BC788-BD58-4F50-A9AB-459F1BAA1353}"/>
                    </a:ext>
                  </a:extLst>
                </p:cNvPr>
                <p:cNvCxnSpPr/>
                <p:nvPr/>
              </p:nvCxnSpPr>
              <p:spPr>
                <a:xfrm>
                  <a:off x="839968" y="2513618"/>
                  <a:ext cx="377182" cy="0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prstDash val="dash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0" name="Oval 229">
                  <a:extLst>
                    <a:ext uri="{FF2B5EF4-FFF2-40B4-BE49-F238E27FC236}">
                      <a16:creationId xmlns:a16="http://schemas.microsoft.com/office/drawing/2014/main" id="{2B8DDBF7-68AE-4CBD-AA39-037FB3D50A95}"/>
                    </a:ext>
                  </a:extLst>
                </p:cNvPr>
                <p:cNvSpPr/>
                <p:nvPr/>
              </p:nvSpPr>
              <p:spPr>
                <a:xfrm>
                  <a:off x="683248" y="2468157"/>
                  <a:ext cx="90922" cy="90922"/>
                </a:xfrm>
                <a:prstGeom prst="ellipse">
                  <a:avLst/>
                </a:prstGeom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77" name="Group 376">
                <a:extLst>
                  <a:ext uri="{FF2B5EF4-FFF2-40B4-BE49-F238E27FC236}">
                    <a16:creationId xmlns:a16="http://schemas.microsoft.com/office/drawing/2014/main" id="{46DAFF77-D19B-46CA-87F4-AD41453B6CE3}"/>
                  </a:ext>
                </a:extLst>
              </p:cNvPr>
              <p:cNvGrpSpPr/>
              <p:nvPr/>
            </p:nvGrpSpPr>
            <p:grpSpPr>
              <a:xfrm>
                <a:off x="923732" y="1848800"/>
                <a:ext cx="1226508" cy="1296745"/>
                <a:chOff x="1274186" y="1325141"/>
                <a:chExt cx="1570614" cy="1660558"/>
              </a:xfrm>
            </p:grpSpPr>
            <p:grpSp>
              <p:nvGrpSpPr>
                <p:cNvPr id="328" name="Group 327">
                  <a:extLst>
                    <a:ext uri="{FF2B5EF4-FFF2-40B4-BE49-F238E27FC236}">
                      <a16:creationId xmlns:a16="http://schemas.microsoft.com/office/drawing/2014/main" id="{77013F79-EE92-48DC-9EA2-B0DDF3C306D5}"/>
                    </a:ext>
                  </a:extLst>
                </p:cNvPr>
                <p:cNvGrpSpPr/>
                <p:nvPr/>
              </p:nvGrpSpPr>
              <p:grpSpPr>
                <a:xfrm>
                  <a:off x="1274186" y="1325141"/>
                  <a:ext cx="1570614" cy="1660558"/>
                  <a:chOff x="7783431" y="929091"/>
                  <a:chExt cx="381390" cy="403232"/>
                </a:xfrm>
              </p:grpSpPr>
              <p:sp>
                <p:nvSpPr>
                  <p:cNvPr id="338" name="Freeform: Shape 337">
                    <a:extLst>
                      <a:ext uri="{FF2B5EF4-FFF2-40B4-BE49-F238E27FC236}">
                        <a16:creationId xmlns:a16="http://schemas.microsoft.com/office/drawing/2014/main" id="{E85D6F2A-C3E9-4F6C-B101-BE254658E5FC}"/>
                      </a:ext>
                    </a:extLst>
                  </p:cNvPr>
                  <p:cNvSpPr/>
                  <p:nvPr/>
                </p:nvSpPr>
                <p:spPr>
                  <a:xfrm>
                    <a:off x="7783431" y="929091"/>
                    <a:ext cx="201616" cy="403232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9" name="Oval 338">
                    <a:extLst>
                      <a:ext uri="{FF2B5EF4-FFF2-40B4-BE49-F238E27FC236}">
                        <a16:creationId xmlns:a16="http://schemas.microsoft.com/office/drawing/2014/main" id="{BF42125F-31FC-4654-8C02-C52DA65B4217}"/>
                      </a:ext>
                    </a:extLst>
                  </p:cNvPr>
                  <p:cNvSpPr/>
                  <p:nvPr/>
                </p:nvSpPr>
                <p:spPr>
                  <a:xfrm>
                    <a:off x="7806566" y="951579"/>
                    <a:ext cx="358255" cy="358256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57" name="Group 4">
                  <a:extLst>
                    <a:ext uri="{FF2B5EF4-FFF2-40B4-BE49-F238E27FC236}">
                      <a16:creationId xmlns:a16="http://schemas.microsoft.com/office/drawing/2014/main" id="{9FAF4632-3113-4F9A-AE83-3016BD731B9F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1583386" y="1698171"/>
                  <a:ext cx="952214" cy="914498"/>
                  <a:chOff x="3687" y="2014"/>
                  <a:chExt cx="303" cy="291"/>
                </a:xfrm>
                <a:solidFill>
                  <a:schemeClr val="accent1"/>
                </a:solidFill>
              </p:grpSpPr>
              <p:sp>
                <p:nvSpPr>
                  <p:cNvPr id="358" name="Freeform 6">
                    <a:extLst>
                      <a:ext uri="{FF2B5EF4-FFF2-40B4-BE49-F238E27FC236}">
                        <a16:creationId xmlns:a16="http://schemas.microsoft.com/office/drawing/2014/main" id="{A4A610E5-E414-4523-9E48-FA6C7FCF1A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31" y="2053"/>
                    <a:ext cx="69" cy="68"/>
                  </a:xfrm>
                  <a:custGeom>
                    <a:avLst/>
                    <a:gdLst>
                      <a:gd name="T0" fmla="*/ 301 w 766"/>
                      <a:gd name="T1" fmla="*/ 0 h 746"/>
                      <a:gd name="T2" fmla="*/ 342 w 766"/>
                      <a:gd name="T3" fmla="*/ 3 h 746"/>
                      <a:gd name="T4" fmla="*/ 381 w 766"/>
                      <a:gd name="T5" fmla="*/ 11 h 746"/>
                      <a:gd name="T6" fmla="*/ 418 w 766"/>
                      <a:gd name="T7" fmla="*/ 23 h 746"/>
                      <a:gd name="T8" fmla="*/ 452 w 766"/>
                      <a:gd name="T9" fmla="*/ 41 h 746"/>
                      <a:gd name="T10" fmla="*/ 485 w 766"/>
                      <a:gd name="T11" fmla="*/ 62 h 746"/>
                      <a:gd name="T12" fmla="*/ 513 w 766"/>
                      <a:gd name="T13" fmla="*/ 88 h 746"/>
                      <a:gd name="T14" fmla="*/ 539 w 766"/>
                      <a:gd name="T15" fmla="*/ 117 h 746"/>
                      <a:gd name="T16" fmla="*/ 560 w 766"/>
                      <a:gd name="T17" fmla="*/ 149 h 746"/>
                      <a:gd name="T18" fmla="*/ 578 w 766"/>
                      <a:gd name="T19" fmla="*/ 183 h 746"/>
                      <a:gd name="T20" fmla="*/ 591 w 766"/>
                      <a:gd name="T21" fmla="*/ 220 h 746"/>
                      <a:gd name="T22" fmla="*/ 599 w 766"/>
                      <a:gd name="T23" fmla="*/ 260 h 746"/>
                      <a:gd name="T24" fmla="*/ 601 w 766"/>
                      <a:gd name="T25" fmla="*/ 301 h 746"/>
                      <a:gd name="T26" fmla="*/ 599 w 766"/>
                      <a:gd name="T27" fmla="*/ 340 h 746"/>
                      <a:gd name="T28" fmla="*/ 591 w 766"/>
                      <a:gd name="T29" fmla="*/ 376 h 746"/>
                      <a:gd name="T30" fmla="*/ 579 w 766"/>
                      <a:gd name="T31" fmla="*/ 411 h 746"/>
                      <a:gd name="T32" fmla="*/ 563 w 766"/>
                      <a:gd name="T33" fmla="*/ 445 h 746"/>
                      <a:gd name="T34" fmla="*/ 766 w 766"/>
                      <a:gd name="T35" fmla="*/ 636 h 746"/>
                      <a:gd name="T36" fmla="*/ 729 w 766"/>
                      <a:gd name="T37" fmla="*/ 670 h 746"/>
                      <a:gd name="T38" fmla="*/ 694 w 766"/>
                      <a:gd name="T39" fmla="*/ 707 h 746"/>
                      <a:gd name="T40" fmla="*/ 662 w 766"/>
                      <a:gd name="T41" fmla="*/ 746 h 746"/>
                      <a:gd name="T42" fmla="*/ 459 w 766"/>
                      <a:gd name="T43" fmla="*/ 555 h 746"/>
                      <a:gd name="T44" fmla="*/ 424 w 766"/>
                      <a:gd name="T45" fmla="*/ 574 h 746"/>
                      <a:gd name="T46" fmla="*/ 385 w 766"/>
                      <a:gd name="T47" fmla="*/ 588 h 746"/>
                      <a:gd name="T48" fmla="*/ 344 w 766"/>
                      <a:gd name="T49" fmla="*/ 598 h 746"/>
                      <a:gd name="T50" fmla="*/ 301 w 766"/>
                      <a:gd name="T51" fmla="*/ 601 h 746"/>
                      <a:gd name="T52" fmla="*/ 261 w 766"/>
                      <a:gd name="T53" fmla="*/ 599 h 746"/>
                      <a:gd name="T54" fmla="*/ 221 w 766"/>
                      <a:gd name="T55" fmla="*/ 590 h 746"/>
                      <a:gd name="T56" fmla="*/ 184 w 766"/>
                      <a:gd name="T57" fmla="*/ 577 h 746"/>
                      <a:gd name="T58" fmla="*/ 149 w 766"/>
                      <a:gd name="T59" fmla="*/ 560 h 746"/>
                      <a:gd name="T60" fmla="*/ 117 w 766"/>
                      <a:gd name="T61" fmla="*/ 538 h 746"/>
                      <a:gd name="T62" fmla="*/ 88 w 766"/>
                      <a:gd name="T63" fmla="*/ 513 h 746"/>
                      <a:gd name="T64" fmla="*/ 63 w 766"/>
                      <a:gd name="T65" fmla="*/ 484 h 746"/>
                      <a:gd name="T66" fmla="*/ 41 w 766"/>
                      <a:gd name="T67" fmla="*/ 452 h 746"/>
                      <a:gd name="T68" fmla="*/ 24 w 766"/>
                      <a:gd name="T69" fmla="*/ 417 h 746"/>
                      <a:gd name="T70" fmla="*/ 11 w 766"/>
                      <a:gd name="T71" fmla="*/ 380 h 746"/>
                      <a:gd name="T72" fmla="*/ 3 w 766"/>
                      <a:gd name="T73" fmla="*/ 342 h 746"/>
                      <a:gd name="T74" fmla="*/ 0 w 766"/>
                      <a:gd name="T75" fmla="*/ 301 h 746"/>
                      <a:gd name="T76" fmla="*/ 3 w 766"/>
                      <a:gd name="T77" fmla="*/ 260 h 746"/>
                      <a:gd name="T78" fmla="*/ 11 w 766"/>
                      <a:gd name="T79" fmla="*/ 220 h 746"/>
                      <a:gd name="T80" fmla="*/ 24 w 766"/>
                      <a:gd name="T81" fmla="*/ 183 h 746"/>
                      <a:gd name="T82" fmla="*/ 41 w 766"/>
                      <a:gd name="T83" fmla="*/ 149 h 746"/>
                      <a:gd name="T84" fmla="*/ 63 w 766"/>
                      <a:gd name="T85" fmla="*/ 117 h 746"/>
                      <a:gd name="T86" fmla="*/ 88 w 766"/>
                      <a:gd name="T87" fmla="*/ 88 h 746"/>
                      <a:gd name="T88" fmla="*/ 117 w 766"/>
                      <a:gd name="T89" fmla="*/ 62 h 746"/>
                      <a:gd name="T90" fmla="*/ 149 w 766"/>
                      <a:gd name="T91" fmla="*/ 41 h 746"/>
                      <a:gd name="T92" fmla="*/ 184 w 766"/>
                      <a:gd name="T93" fmla="*/ 23 h 746"/>
                      <a:gd name="T94" fmla="*/ 221 w 766"/>
                      <a:gd name="T95" fmla="*/ 11 h 746"/>
                      <a:gd name="T96" fmla="*/ 261 w 766"/>
                      <a:gd name="T97" fmla="*/ 3 h 746"/>
                      <a:gd name="T98" fmla="*/ 301 w 766"/>
                      <a:gd name="T99" fmla="*/ 0 h 7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766" h="746">
                        <a:moveTo>
                          <a:pt x="301" y="0"/>
                        </a:moveTo>
                        <a:lnTo>
                          <a:pt x="342" y="3"/>
                        </a:lnTo>
                        <a:lnTo>
                          <a:pt x="381" y="11"/>
                        </a:lnTo>
                        <a:lnTo>
                          <a:pt x="418" y="23"/>
                        </a:lnTo>
                        <a:lnTo>
                          <a:pt x="452" y="41"/>
                        </a:lnTo>
                        <a:lnTo>
                          <a:pt x="485" y="62"/>
                        </a:lnTo>
                        <a:lnTo>
                          <a:pt x="513" y="88"/>
                        </a:lnTo>
                        <a:lnTo>
                          <a:pt x="539" y="117"/>
                        </a:lnTo>
                        <a:lnTo>
                          <a:pt x="560" y="149"/>
                        </a:lnTo>
                        <a:lnTo>
                          <a:pt x="578" y="183"/>
                        </a:lnTo>
                        <a:lnTo>
                          <a:pt x="591" y="220"/>
                        </a:lnTo>
                        <a:lnTo>
                          <a:pt x="599" y="260"/>
                        </a:lnTo>
                        <a:lnTo>
                          <a:pt x="601" y="301"/>
                        </a:lnTo>
                        <a:lnTo>
                          <a:pt x="599" y="340"/>
                        </a:lnTo>
                        <a:lnTo>
                          <a:pt x="591" y="376"/>
                        </a:lnTo>
                        <a:lnTo>
                          <a:pt x="579" y="411"/>
                        </a:lnTo>
                        <a:lnTo>
                          <a:pt x="563" y="445"/>
                        </a:lnTo>
                        <a:lnTo>
                          <a:pt x="766" y="636"/>
                        </a:lnTo>
                        <a:lnTo>
                          <a:pt x="729" y="670"/>
                        </a:lnTo>
                        <a:lnTo>
                          <a:pt x="694" y="707"/>
                        </a:lnTo>
                        <a:lnTo>
                          <a:pt x="662" y="746"/>
                        </a:lnTo>
                        <a:lnTo>
                          <a:pt x="459" y="555"/>
                        </a:lnTo>
                        <a:lnTo>
                          <a:pt x="424" y="574"/>
                        </a:lnTo>
                        <a:lnTo>
                          <a:pt x="385" y="588"/>
                        </a:lnTo>
                        <a:lnTo>
                          <a:pt x="344" y="598"/>
                        </a:lnTo>
                        <a:lnTo>
                          <a:pt x="301" y="601"/>
                        </a:lnTo>
                        <a:lnTo>
                          <a:pt x="261" y="599"/>
                        </a:lnTo>
                        <a:lnTo>
                          <a:pt x="221" y="590"/>
                        </a:lnTo>
                        <a:lnTo>
                          <a:pt x="184" y="577"/>
                        </a:lnTo>
                        <a:lnTo>
                          <a:pt x="149" y="560"/>
                        </a:lnTo>
                        <a:lnTo>
                          <a:pt x="117" y="538"/>
                        </a:lnTo>
                        <a:lnTo>
                          <a:pt x="88" y="513"/>
                        </a:lnTo>
                        <a:lnTo>
                          <a:pt x="63" y="484"/>
                        </a:lnTo>
                        <a:lnTo>
                          <a:pt x="41" y="452"/>
                        </a:lnTo>
                        <a:lnTo>
                          <a:pt x="24" y="417"/>
                        </a:lnTo>
                        <a:lnTo>
                          <a:pt x="11" y="380"/>
                        </a:lnTo>
                        <a:lnTo>
                          <a:pt x="3" y="342"/>
                        </a:lnTo>
                        <a:lnTo>
                          <a:pt x="0" y="301"/>
                        </a:lnTo>
                        <a:lnTo>
                          <a:pt x="3" y="260"/>
                        </a:lnTo>
                        <a:lnTo>
                          <a:pt x="11" y="220"/>
                        </a:lnTo>
                        <a:lnTo>
                          <a:pt x="24" y="183"/>
                        </a:lnTo>
                        <a:lnTo>
                          <a:pt x="41" y="149"/>
                        </a:lnTo>
                        <a:lnTo>
                          <a:pt x="63" y="117"/>
                        </a:lnTo>
                        <a:lnTo>
                          <a:pt x="88" y="88"/>
                        </a:lnTo>
                        <a:lnTo>
                          <a:pt x="117" y="62"/>
                        </a:lnTo>
                        <a:lnTo>
                          <a:pt x="149" y="41"/>
                        </a:lnTo>
                        <a:lnTo>
                          <a:pt x="184" y="23"/>
                        </a:lnTo>
                        <a:lnTo>
                          <a:pt x="221" y="11"/>
                        </a:lnTo>
                        <a:lnTo>
                          <a:pt x="261" y="3"/>
                        </a:lnTo>
                        <a:lnTo>
                          <a:pt x="30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59" name="Freeform 7">
                    <a:extLst>
                      <a:ext uri="{FF2B5EF4-FFF2-40B4-BE49-F238E27FC236}">
                        <a16:creationId xmlns:a16="http://schemas.microsoft.com/office/drawing/2014/main" id="{53EE445E-4C18-456B-BEE7-2B16019261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66" y="2014"/>
                    <a:ext cx="71" cy="94"/>
                  </a:xfrm>
                  <a:custGeom>
                    <a:avLst/>
                    <a:gdLst>
                      <a:gd name="T0" fmla="*/ 482 w 783"/>
                      <a:gd name="T1" fmla="*/ 0 h 1042"/>
                      <a:gd name="T2" fmla="*/ 482 w 783"/>
                      <a:gd name="T3" fmla="*/ 0 h 1042"/>
                      <a:gd name="T4" fmla="*/ 523 w 783"/>
                      <a:gd name="T5" fmla="*/ 4 h 1042"/>
                      <a:gd name="T6" fmla="*/ 562 w 783"/>
                      <a:gd name="T7" fmla="*/ 12 h 1042"/>
                      <a:gd name="T8" fmla="*/ 599 w 783"/>
                      <a:gd name="T9" fmla="*/ 25 h 1042"/>
                      <a:gd name="T10" fmla="*/ 634 w 783"/>
                      <a:gd name="T11" fmla="*/ 42 h 1042"/>
                      <a:gd name="T12" fmla="*/ 666 w 783"/>
                      <a:gd name="T13" fmla="*/ 64 h 1042"/>
                      <a:gd name="T14" fmla="*/ 694 w 783"/>
                      <a:gd name="T15" fmla="*/ 89 h 1042"/>
                      <a:gd name="T16" fmla="*/ 720 w 783"/>
                      <a:gd name="T17" fmla="*/ 118 h 1042"/>
                      <a:gd name="T18" fmla="*/ 741 w 783"/>
                      <a:gd name="T19" fmla="*/ 149 h 1042"/>
                      <a:gd name="T20" fmla="*/ 759 w 783"/>
                      <a:gd name="T21" fmla="*/ 184 h 1042"/>
                      <a:gd name="T22" fmla="*/ 772 w 783"/>
                      <a:gd name="T23" fmla="*/ 222 h 1042"/>
                      <a:gd name="T24" fmla="*/ 780 w 783"/>
                      <a:gd name="T25" fmla="*/ 261 h 1042"/>
                      <a:gd name="T26" fmla="*/ 783 w 783"/>
                      <a:gd name="T27" fmla="*/ 301 h 1042"/>
                      <a:gd name="T28" fmla="*/ 780 w 783"/>
                      <a:gd name="T29" fmla="*/ 342 h 1042"/>
                      <a:gd name="T30" fmla="*/ 772 w 783"/>
                      <a:gd name="T31" fmla="*/ 381 h 1042"/>
                      <a:gd name="T32" fmla="*/ 759 w 783"/>
                      <a:gd name="T33" fmla="*/ 419 h 1042"/>
                      <a:gd name="T34" fmla="*/ 741 w 783"/>
                      <a:gd name="T35" fmla="*/ 453 h 1042"/>
                      <a:gd name="T36" fmla="*/ 720 w 783"/>
                      <a:gd name="T37" fmla="*/ 485 h 1042"/>
                      <a:gd name="T38" fmla="*/ 694 w 783"/>
                      <a:gd name="T39" fmla="*/ 514 h 1042"/>
                      <a:gd name="T40" fmla="*/ 666 w 783"/>
                      <a:gd name="T41" fmla="*/ 539 h 1042"/>
                      <a:gd name="T42" fmla="*/ 634 w 783"/>
                      <a:gd name="T43" fmla="*/ 560 h 1042"/>
                      <a:gd name="T44" fmla="*/ 599 w 783"/>
                      <a:gd name="T45" fmla="*/ 578 h 1042"/>
                      <a:gd name="T46" fmla="*/ 562 w 783"/>
                      <a:gd name="T47" fmla="*/ 591 h 1042"/>
                      <a:gd name="T48" fmla="*/ 523 w 783"/>
                      <a:gd name="T49" fmla="*/ 599 h 1042"/>
                      <a:gd name="T50" fmla="*/ 482 w 783"/>
                      <a:gd name="T51" fmla="*/ 602 h 1042"/>
                      <a:gd name="T52" fmla="*/ 454 w 783"/>
                      <a:gd name="T53" fmla="*/ 600 h 1042"/>
                      <a:gd name="T54" fmla="*/ 426 w 783"/>
                      <a:gd name="T55" fmla="*/ 595 h 1042"/>
                      <a:gd name="T56" fmla="*/ 398 w 783"/>
                      <a:gd name="T57" fmla="*/ 589 h 1042"/>
                      <a:gd name="T58" fmla="*/ 130 w 783"/>
                      <a:gd name="T59" fmla="*/ 1042 h 1042"/>
                      <a:gd name="T60" fmla="*/ 88 w 783"/>
                      <a:gd name="T61" fmla="*/ 1012 h 1042"/>
                      <a:gd name="T62" fmla="*/ 46 w 783"/>
                      <a:gd name="T63" fmla="*/ 987 h 1042"/>
                      <a:gd name="T64" fmla="*/ 0 w 783"/>
                      <a:gd name="T65" fmla="*/ 964 h 1042"/>
                      <a:gd name="T66" fmla="*/ 268 w 783"/>
                      <a:gd name="T67" fmla="*/ 513 h 1042"/>
                      <a:gd name="T68" fmla="*/ 243 w 783"/>
                      <a:gd name="T69" fmla="*/ 484 h 1042"/>
                      <a:gd name="T70" fmla="*/ 222 w 783"/>
                      <a:gd name="T71" fmla="*/ 452 h 1042"/>
                      <a:gd name="T72" fmla="*/ 205 w 783"/>
                      <a:gd name="T73" fmla="*/ 418 h 1042"/>
                      <a:gd name="T74" fmla="*/ 192 w 783"/>
                      <a:gd name="T75" fmla="*/ 381 h 1042"/>
                      <a:gd name="T76" fmla="*/ 184 w 783"/>
                      <a:gd name="T77" fmla="*/ 342 h 1042"/>
                      <a:gd name="T78" fmla="*/ 181 w 783"/>
                      <a:gd name="T79" fmla="*/ 301 h 1042"/>
                      <a:gd name="T80" fmla="*/ 184 w 783"/>
                      <a:gd name="T81" fmla="*/ 261 h 1042"/>
                      <a:gd name="T82" fmla="*/ 192 w 783"/>
                      <a:gd name="T83" fmla="*/ 221 h 1042"/>
                      <a:gd name="T84" fmla="*/ 205 w 783"/>
                      <a:gd name="T85" fmla="*/ 184 h 1042"/>
                      <a:gd name="T86" fmla="*/ 222 w 783"/>
                      <a:gd name="T87" fmla="*/ 149 h 1042"/>
                      <a:gd name="T88" fmla="*/ 244 w 783"/>
                      <a:gd name="T89" fmla="*/ 118 h 1042"/>
                      <a:gd name="T90" fmla="*/ 269 w 783"/>
                      <a:gd name="T91" fmla="*/ 89 h 1042"/>
                      <a:gd name="T92" fmla="*/ 299 w 783"/>
                      <a:gd name="T93" fmla="*/ 64 h 1042"/>
                      <a:gd name="T94" fmla="*/ 330 w 783"/>
                      <a:gd name="T95" fmla="*/ 42 h 1042"/>
                      <a:gd name="T96" fmla="*/ 365 w 783"/>
                      <a:gd name="T97" fmla="*/ 25 h 1042"/>
                      <a:gd name="T98" fmla="*/ 402 w 783"/>
                      <a:gd name="T99" fmla="*/ 12 h 1042"/>
                      <a:gd name="T100" fmla="*/ 441 w 783"/>
                      <a:gd name="T101" fmla="*/ 4 h 1042"/>
                      <a:gd name="T102" fmla="*/ 482 w 783"/>
                      <a:gd name="T103" fmla="*/ 0 h 10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783" h="1042">
                        <a:moveTo>
                          <a:pt x="482" y="0"/>
                        </a:moveTo>
                        <a:lnTo>
                          <a:pt x="482" y="0"/>
                        </a:lnTo>
                        <a:lnTo>
                          <a:pt x="523" y="4"/>
                        </a:lnTo>
                        <a:lnTo>
                          <a:pt x="562" y="12"/>
                        </a:lnTo>
                        <a:lnTo>
                          <a:pt x="599" y="25"/>
                        </a:lnTo>
                        <a:lnTo>
                          <a:pt x="634" y="42"/>
                        </a:lnTo>
                        <a:lnTo>
                          <a:pt x="666" y="64"/>
                        </a:lnTo>
                        <a:lnTo>
                          <a:pt x="694" y="89"/>
                        </a:lnTo>
                        <a:lnTo>
                          <a:pt x="720" y="118"/>
                        </a:lnTo>
                        <a:lnTo>
                          <a:pt x="741" y="149"/>
                        </a:lnTo>
                        <a:lnTo>
                          <a:pt x="759" y="184"/>
                        </a:lnTo>
                        <a:lnTo>
                          <a:pt x="772" y="222"/>
                        </a:lnTo>
                        <a:lnTo>
                          <a:pt x="780" y="261"/>
                        </a:lnTo>
                        <a:lnTo>
                          <a:pt x="783" y="301"/>
                        </a:lnTo>
                        <a:lnTo>
                          <a:pt x="780" y="342"/>
                        </a:lnTo>
                        <a:lnTo>
                          <a:pt x="772" y="381"/>
                        </a:lnTo>
                        <a:lnTo>
                          <a:pt x="759" y="419"/>
                        </a:lnTo>
                        <a:lnTo>
                          <a:pt x="741" y="453"/>
                        </a:lnTo>
                        <a:lnTo>
                          <a:pt x="720" y="485"/>
                        </a:lnTo>
                        <a:lnTo>
                          <a:pt x="694" y="514"/>
                        </a:lnTo>
                        <a:lnTo>
                          <a:pt x="666" y="539"/>
                        </a:lnTo>
                        <a:lnTo>
                          <a:pt x="634" y="560"/>
                        </a:lnTo>
                        <a:lnTo>
                          <a:pt x="599" y="578"/>
                        </a:lnTo>
                        <a:lnTo>
                          <a:pt x="562" y="591"/>
                        </a:lnTo>
                        <a:lnTo>
                          <a:pt x="523" y="599"/>
                        </a:lnTo>
                        <a:lnTo>
                          <a:pt x="482" y="602"/>
                        </a:lnTo>
                        <a:lnTo>
                          <a:pt x="454" y="600"/>
                        </a:lnTo>
                        <a:lnTo>
                          <a:pt x="426" y="595"/>
                        </a:lnTo>
                        <a:lnTo>
                          <a:pt x="398" y="589"/>
                        </a:lnTo>
                        <a:lnTo>
                          <a:pt x="130" y="1042"/>
                        </a:lnTo>
                        <a:lnTo>
                          <a:pt x="88" y="1012"/>
                        </a:lnTo>
                        <a:lnTo>
                          <a:pt x="46" y="987"/>
                        </a:lnTo>
                        <a:lnTo>
                          <a:pt x="0" y="964"/>
                        </a:lnTo>
                        <a:lnTo>
                          <a:pt x="268" y="513"/>
                        </a:lnTo>
                        <a:lnTo>
                          <a:pt x="243" y="484"/>
                        </a:lnTo>
                        <a:lnTo>
                          <a:pt x="222" y="452"/>
                        </a:lnTo>
                        <a:lnTo>
                          <a:pt x="205" y="418"/>
                        </a:lnTo>
                        <a:lnTo>
                          <a:pt x="192" y="381"/>
                        </a:lnTo>
                        <a:lnTo>
                          <a:pt x="184" y="342"/>
                        </a:lnTo>
                        <a:lnTo>
                          <a:pt x="181" y="301"/>
                        </a:lnTo>
                        <a:lnTo>
                          <a:pt x="184" y="261"/>
                        </a:lnTo>
                        <a:lnTo>
                          <a:pt x="192" y="221"/>
                        </a:lnTo>
                        <a:lnTo>
                          <a:pt x="205" y="184"/>
                        </a:lnTo>
                        <a:lnTo>
                          <a:pt x="222" y="149"/>
                        </a:lnTo>
                        <a:lnTo>
                          <a:pt x="244" y="118"/>
                        </a:lnTo>
                        <a:lnTo>
                          <a:pt x="269" y="89"/>
                        </a:lnTo>
                        <a:lnTo>
                          <a:pt x="299" y="64"/>
                        </a:lnTo>
                        <a:lnTo>
                          <a:pt x="330" y="42"/>
                        </a:lnTo>
                        <a:lnTo>
                          <a:pt x="365" y="25"/>
                        </a:lnTo>
                        <a:lnTo>
                          <a:pt x="402" y="12"/>
                        </a:lnTo>
                        <a:lnTo>
                          <a:pt x="441" y="4"/>
                        </a:lnTo>
                        <a:lnTo>
                          <a:pt x="48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0" name="Freeform 8">
                    <a:extLst>
                      <a:ext uri="{FF2B5EF4-FFF2-40B4-BE49-F238E27FC236}">
                        <a16:creationId xmlns:a16="http://schemas.microsoft.com/office/drawing/2014/main" id="{AFA7C222-C833-4E05-8997-1F63B76EAA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902" y="2143"/>
                    <a:ext cx="88" cy="55"/>
                  </a:xfrm>
                  <a:custGeom>
                    <a:avLst/>
                    <a:gdLst>
                      <a:gd name="T0" fmla="*/ 670 w 970"/>
                      <a:gd name="T1" fmla="*/ 0 h 601"/>
                      <a:gd name="T2" fmla="*/ 711 w 970"/>
                      <a:gd name="T3" fmla="*/ 2 h 601"/>
                      <a:gd name="T4" fmla="*/ 750 w 970"/>
                      <a:gd name="T5" fmla="*/ 11 h 601"/>
                      <a:gd name="T6" fmla="*/ 787 w 970"/>
                      <a:gd name="T7" fmla="*/ 24 h 601"/>
                      <a:gd name="T8" fmla="*/ 821 w 970"/>
                      <a:gd name="T9" fmla="*/ 41 h 601"/>
                      <a:gd name="T10" fmla="*/ 854 w 970"/>
                      <a:gd name="T11" fmla="*/ 63 h 601"/>
                      <a:gd name="T12" fmla="*/ 883 w 970"/>
                      <a:gd name="T13" fmla="*/ 88 h 601"/>
                      <a:gd name="T14" fmla="*/ 908 w 970"/>
                      <a:gd name="T15" fmla="*/ 117 h 601"/>
                      <a:gd name="T16" fmla="*/ 930 w 970"/>
                      <a:gd name="T17" fmla="*/ 149 h 601"/>
                      <a:gd name="T18" fmla="*/ 947 w 970"/>
                      <a:gd name="T19" fmla="*/ 184 h 601"/>
                      <a:gd name="T20" fmla="*/ 960 w 970"/>
                      <a:gd name="T21" fmla="*/ 221 h 601"/>
                      <a:gd name="T22" fmla="*/ 968 w 970"/>
                      <a:gd name="T23" fmla="*/ 259 h 601"/>
                      <a:gd name="T24" fmla="*/ 970 w 970"/>
                      <a:gd name="T25" fmla="*/ 300 h 601"/>
                      <a:gd name="T26" fmla="*/ 968 w 970"/>
                      <a:gd name="T27" fmla="*/ 341 h 601"/>
                      <a:gd name="T28" fmla="*/ 960 w 970"/>
                      <a:gd name="T29" fmla="*/ 381 h 601"/>
                      <a:gd name="T30" fmla="*/ 947 w 970"/>
                      <a:gd name="T31" fmla="*/ 418 h 601"/>
                      <a:gd name="T32" fmla="*/ 930 w 970"/>
                      <a:gd name="T33" fmla="*/ 452 h 601"/>
                      <a:gd name="T34" fmla="*/ 908 w 970"/>
                      <a:gd name="T35" fmla="*/ 484 h 601"/>
                      <a:gd name="T36" fmla="*/ 883 w 970"/>
                      <a:gd name="T37" fmla="*/ 513 h 601"/>
                      <a:gd name="T38" fmla="*/ 854 w 970"/>
                      <a:gd name="T39" fmla="*/ 538 h 601"/>
                      <a:gd name="T40" fmla="*/ 821 w 970"/>
                      <a:gd name="T41" fmla="*/ 560 h 601"/>
                      <a:gd name="T42" fmla="*/ 787 w 970"/>
                      <a:gd name="T43" fmla="*/ 578 h 601"/>
                      <a:gd name="T44" fmla="*/ 750 w 970"/>
                      <a:gd name="T45" fmla="*/ 590 h 601"/>
                      <a:gd name="T46" fmla="*/ 711 w 970"/>
                      <a:gd name="T47" fmla="*/ 598 h 601"/>
                      <a:gd name="T48" fmla="*/ 670 w 970"/>
                      <a:gd name="T49" fmla="*/ 601 h 601"/>
                      <a:gd name="T50" fmla="*/ 630 w 970"/>
                      <a:gd name="T51" fmla="*/ 598 h 601"/>
                      <a:gd name="T52" fmla="*/ 592 w 970"/>
                      <a:gd name="T53" fmla="*/ 591 h 601"/>
                      <a:gd name="T54" fmla="*/ 555 w 970"/>
                      <a:gd name="T55" fmla="*/ 578 h 601"/>
                      <a:gd name="T56" fmla="*/ 520 w 970"/>
                      <a:gd name="T57" fmla="*/ 561 h 601"/>
                      <a:gd name="T58" fmla="*/ 489 w 970"/>
                      <a:gd name="T59" fmla="*/ 540 h 601"/>
                      <a:gd name="T60" fmla="*/ 460 w 970"/>
                      <a:gd name="T61" fmla="*/ 515 h 601"/>
                      <a:gd name="T62" fmla="*/ 436 w 970"/>
                      <a:gd name="T63" fmla="*/ 487 h 601"/>
                      <a:gd name="T64" fmla="*/ 413 w 970"/>
                      <a:gd name="T65" fmla="*/ 455 h 601"/>
                      <a:gd name="T66" fmla="*/ 396 w 970"/>
                      <a:gd name="T67" fmla="*/ 422 h 601"/>
                      <a:gd name="T68" fmla="*/ 383 w 970"/>
                      <a:gd name="T69" fmla="*/ 386 h 601"/>
                      <a:gd name="T70" fmla="*/ 375 w 970"/>
                      <a:gd name="T71" fmla="*/ 347 h 601"/>
                      <a:gd name="T72" fmla="*/ 0 w 970"/>
                      <a:gd name="T73" fmla="*/ 310 h 601"/>
                      <a:gd name="T74" fmla="*/ 8 w 970"/>
                      <a:gd name="T75" fmla="*/ 265 h 601"/>
                      <a:gd name="T76" fmla="*/ 14 w 970"/>
                      <a:gd name="T77" fmla="*/ 217 h 601"/>
                      <a:gd name="T78" fmla="*/ 16 w 970"/>
                      <a:gd name="T79" fmla="*/ 168 h 601"/>
                      <a:gd name="T80" fmla="*/ 15 w 970"/>
                      <a:gd name="T81" fmla="*/ 159 h 601"/>
                      <a:gd name="T82" fmla="*/ 389 w 970"/>
                      <a:gd name="T83" fmla="*/ 197 h 601"/>
                      <a:gd name="T84" fmla="*/ 405 w 970"/>
                      <a:gd name="T85" fmla="*/ 159 h 601"/>
                      <a:gd name="T86" fmla="*/ 427 w 970"/>
                      <a:gd name="T87" fmla="*/ 126 h 601"/>
                      <a:gd name="T88" fmla="*/ 452 w 970"/>
                      <a:gd name="T89" fmla="*/ 95 h 601"/>
                      <a:gd name="T90" fmla="*/ 482 w 970"/>
                      <a:gd name="T91" fmla="*/ 68 h 601"/>
                      <a:gd name="T92" fmla="*/ 513 w 970"/>
                      <a:gd name="T93" fmla="*/ 44 h 601"/>
                      <a:gd name="T94" fmla="*/ 549 w 970"/>
                      <a:gd name="T95" fmla="*/ 26 h 601"/>
                      <a:gd name="T96" fmla="*/ 588 w 970"/>
                      <a:gd name="T97" fmla="*/ 12 h 601"/>
                      <a:gd name="T98" fmla="*/ 628 w 970"/>
                      <a:gd name="T99" fmla="*/ 3 h 601"/>
                      <a:gd name="T100" fmla="*/ 670 w 970"/>
                      <a:gd name="T101" fmla="*/ 0 h 6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970" h="601">
                        <a:moveTo>
                          <a:pt x="670" y="0"/>
                        </a:moveTo>
                        <a:lnTo>
                          <a:pt x="711" y="2"/>
                        </a:lnTo>
                        <a:lnTo>
                          <a:pt x="750" y="11"/>
                        </a:lnTo>
                        <a:lnTo>
                          <a:pt x="787" y="24"/>
                        </a:lnTo>
                        <a:lnTo>
                          <a:pt x="821" y="41"/>
                        </a:lnTo>
                        <a:lnTo>
                          <a:pt x="854" y="63"/>
                        </a:lnTo>
                        <a:lnTo>
                          <a:pt x="883" y="88"/>
                        </a:lnTo>
                        <a:lnTo>
                          <a:pt x="908" y="117"/>
                        </a:lnTo>
                        <a:lnTo>
                          <a:pt x="930" y="149"/>
                        </a:lnTo>
                        <a:lnTo>
                          <a:pt x="947" y="184"/>
                        </a:lnTo>
                        <a:lnTo>
                          <a:pt x="960" y="221"/>
                        </a:lnTo>
                        <a:lnTo>
                          <a:pt x="968" y="259"/>
                        </a:lnTo>
                        <a:lnTo>
                          <a:pt x="970" y="300"/>
                        </a:lnTo>
                        <a:lnTo>
                          <a:pt x="968" y="341"/>
                        </a:lnTo>
                        <a:lnTo>
                          <a:pt x="960" y="381"/>
                        </a:lnTo>
                        <a:lnTo>
                          <a:pt x="947" y="418"/>
                        </a:lnTo>
                        <a:lnTo>
                          <a:pt x="930" y="452"/>
                        </a:lnTo>
                        <a:lnTo>
                          <a:pt x="908" y="484"/>
                        </a:lnTo>
                        <a:lnTo>
                          <a:pt x="883" y="513"/>
                        </a:lnTo>
                        <a:lnTo>
                          <a:pt x="854" y="538"/>
                        </a:lnTo>
                        <a:lnTo>
                          <a:pt x="821" y="560"/>
                        </a:lnTo>
                        <a:lnTo>
                          <a:pt x="787" y="578"/>
                        </a:lnTo>
                        <a:lnTo>
                          <a:pt x="750" y="590"/>
                        </a:lnTo>
                        <a:lnTo>
                          <a:pt x="711" y="598"/>
                        </a:lnTo>
                        <a:lnTo>
                          <a:pt x="670" y="601"/>
                        </a:lnTo>
                        <a:lnTo>
                          <a:pt x="630" y="598"/>
                        </a:lnTo>
                        <a:lnTo>
                          <a:pt x="592" y="591"/>
                        </a:lnTo>
                        <a:lnTo>
                          <a:pt x="555" y="578"/>
                        </a:lnTo>
                        <a:lnTo>
                          <a:pt x="520" y="561"/>
                        </a:lnTo>
                        <a:lnTo>
                          <a:pt x="489" y="540"/>
                        </a:lnTo>
                        <a:lnTo>
                          <a:pt x="460" y="515"/>
                        </a:lnTo>
                        <a:lnTo>
                          <a:pt x="436" y="487"/>
                        </a:lnTo>
                        <a:lnTo>
                          <a:pt x="413" y="455"/>
                        </a:lnTo>
                        <a:lnTo>
                          <a:pt x="396" y="422"/>
                        </a:lnTo>
                        <a:lnTo>
                          <a:pt x="383" y="386"/>
                        </a:lnTo>
                        <a:lnTo>
                          <a:pt x="375" y="347"/>
                        </a:lnTo>
                        <a:lnTo>
                          <a:pt x="0" y="310"/>
                        </a:lnTo>
                        <a:lnTo>
                          <a:pt x="8" y="265"/>
                        </a:lnTo>
                        <a:lnTo>
                          <a:pt x="14" y="217"/>
                        </a:lnTo>
                        <a:lnTo>
                          <a:pt x="16" y="168"/>
                        </a:lnTo>
                        <a:lnTo>
                          <a:pt x="15" y="159"/>
                        </a:lnTo>
                        <a:lnTo>
                          <a:pt x="389" y="197"/>
                        </a:lnTo>
                        <a:lnTo>
                          <a:pt x="405" y="159"/>
                        </a:lnTo>
                        <a:lnTo>
                          <a:pt x="427" y="126"/>
                        </a:lnTo>
                        <a:lnTo>
                          <a:pt x="452" y="95"/>
                        </a:lnTo>
                        <a:lnTo>
                          <a:pt x="482" y="68"/>
                        </a:lnTo>
                        <a:lnTo>
                          <a:pt x="513" y="44"/>
                        </a:lnTo>
                        <a:lnTo>
                          <a:pt x="549" y="26"/>
                        </a:lnTo>
                        <a:lnTo>
                          <a:pt x="588" y="12"/>
                        </a:lnTo>
                        <a:lnTo>
                          <a:pt x="628" y="3"/>
                        </a:lnTo>
                        <a:lnTo>
                          <a:pt x="67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1" name="Freeform 9">
                    <a:extLst>
                      <a:ext uri="{FF2B5EF4-FFF2-40B4-BE49-F238E27FC236}">
                        <a16:creationId xmlns:a16="http://schemas.microsoft.com/office/drawing/2014/main" id="{92CC9216-4D31-4597-8363-2EB3A73C67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40" y="2217"/>
                    <a:ext cx="55" cy="88"/>
                  </a:xfrm>
                  <a:custGeom>
                    <a:avLst/>
                    <a:gdLst>
                      <a:gd name="T0" fmla="*/ 227 w 602"/>
                      <a:gd name="T1" fmla="*/ 0 h 965"/>
                      <a:gd name="T2" fmla="*/ 310 w 602"/>
                      <a:gd name="T3" fmla="*/ 365 h 965"/>
                      <a:gd name="T4" fmla="*/ 353 w 602"/>
                      <a:gd name="T5" fmla="*/ 370 h 965"/>
                      <a:gd name="T6" fmla="*/ 395 w 602"/>
                      <a:gd name="T7" fmla="*/ 380 h 965"/>
                      <a:gd name="T8" fmla="*/ 434 w 602"/>
                      <a:gd name="T9" fmla="*/ 396 h 965"/>
                      <a:gd name="T10" fmla="*/ 469 w 602"/>
                      <a:gd name="T11" fmla="*/ 416 h 965"/>
                      <a:gd name="T12" fmla="*/ 502 w 602"/>
                      <a:gd name="T13" fmla="*/ 442 h 965"/>
                      <a:gd name="T14" fmla="*/ 531 w 602"/>
                      <a:gd name="T15" fmla="*/ 472 h 965"/>
                      <a:gd name="T16" fmla="*/ 555 w 602"/>
                      <a:gd name="T17" fmla="*/ 504 h 965"/>
                      <a:gd name="T18" fmla="*/ 574 w 602"/>
                      <a:gd name="T19" fmla="*/ 541 h 965"/>
                      <a:gd name="T20" fmla="*/ 590 w 602"/>
                      <a:gd name="T21" fmla="*/ 580 h 965"/>
                      <a:gd name="T22" fmla="*/ 599 w 602"/>
                      <a:gd name="T23" fmla="*/ 622 h 965"/>
                      <a:gd name="T24" fmla="*/ 602 w 602"/>
                      <a:gd name="T25" fmla="*/ 665 h 965"/>
                      <a:gd name="T26" fmla="*/ 599 w 602"/>
                      <a:gd name="T27" fmla="*/ 706 h 965"/>
                      <a:gd name="T28" fmla="*/ 591 w 602"/>
                      <a:gd name="T29" fmla="*/ 745 h 965"/>
                      <a:gd name="T30" fmla="*/ 578 w 602"/>
                      <a:gd name="T31" fmla="*/ 782 h 965"/>
                      <a:gd name="T32" fmla="*/ 560 w 602"/>
                      <a:gd name="T33" fmla="*/ 816 h 965"/>
                      <a:gd name="T34" fmla="*/ 539 w 602"/>
                      <a:gd name="T35" fmla="*/ 849 h 965"/>
                      <a:gd name="T36" fmla="*/ 513 w 602"/>
                      <a:gd name="T37" fmla="*/ 878 h 965"/>
                      <a:gd name="T38" fmla="*/ 485 w 602"/>
                      <a:gd name="T39" fmla="*/ 903 h 965"/>
                      <a:gd name="T40" fmla="*/ 453 w 602"/>
                      <a:gd name="T41" fmla="*/ 924 h 965"/>
                      <a:gd name="T42" fmla="*/ 418 w 602"/>
                      <a:gd name="T43" fmla="*/ 942 h 965"/>
                      <a:gd name="T44" fmla="*/ 381 w 602"/>
                      <a:gd name="T45" fmla="*/ 955 h 965"/>
                      <a:gd name="T46" fmla="*/ 342 w 602"/>
                      <a:gd name="T47" fmla="*/ 963 h 965"/>
                      <a:gd name="T48" fmla="*/ 301 w 602"/>
                      <a:gd name="T49" fmla="*/ 965 h 965"/>
                      <a:gd name="T50" fmla="*/ 260 w 602"/>
                      <a:gd name="T51" fmla="*/ 963 h 965"/>
                      <a:gd name="T52" fmla="*/ 221 w 602"/>
                      <a:gd name="T53" fmla="*/ 955 h 965"/>
                      <a:gd name="T54" fmla="*/ 184 w 602"/>
                      <a:gd name="T55" fmla="*/ 942 h 965"/>
                      <a:gd name="T56" fmla="*/ 149 w 602"/>
                      <a:gd name="T57" fmla="*/ 924 h 965"/>
                      <a:gd name="T58" fmla="*/ 117 w 602"/>
                      <a:gd name="T59" fmla="*/ 903 h 965"/>
                      <a:gd name="T60" fmla="*/ 89 w 602"/>
                      <a:gd name="T61" fmla="*/ 878 h 965"/>
                      <a:gd name="T62" fmla="*/ 63 w 602"/>
                      <a:gd name="T63" fmla="*/ 849 h 965"/>
                      <a:gd name="T64" fmla="*/ 42 w 602"/>
                      <a:gd name="T65" fmla="*/ 816 h 965"/>
                      <a:gd name="T66" fmla="*/ 25 w 602"/>
                      <a:gd name="T67" fmla="*/ 782 h 965"/>
                      <a:gd name="T68" fmla="*/ 11 w 602"/>
                      <a:gd name="T69" fmla="*/ 745 h 965"/>
                      <a:gd name="T70" fmla="*/ 3 w 602"/>
                      <a:gd name="T71" fmla="*/ 706 h 965"/>
                      <a:gd name="T72" fmla="*/ 0 w 602"/>
                      <a:gd name="T73" fmla="*/ 665 h 965"/>
                      <a:gd name="T74" fmla="*/ 3 w 602"/>
                      <a:gd name="T75" fmla="*/ 623 h 965"/>
                      <a:gd name="T76" fmla="*/ 12 w 602"/>
                      <a:gd name="T77" fmla="*/ 582 h 965"/>
                      <a:gd name="T78" fmla="*/ 27 w 602"/>
                      <a:gd name="T79" fmla="*/ 544 h 965"/>
                      <a:gd name="T80" fmla="*/ 46 w 602"/>
                      <a:gd name="T81" fmla="*/ 508 h 965"/>
                      <a:gd name="T82" fmla="*/ 69 w 602"/>
                      <a:gd name="T83" fmla="*/ 476 h 965"/>
                      <a:gd name="T84" fmla="*/ 97 w 602"/>
                      <a:gd name="T85" fmla="*/ 446 h 965"/>
                      <a:gd name="T86" fmla="*/ 129 w 602"/>
                      <a:gd name="T87" fmla="*/ 421 h 965"/>
                      <a:gd name="T88" fmla="*/ 163 w 602"/>
                      <a:gd name="T89" fmla="*/ 400 h 965"/>
                      <a:gd name="T90" fmla="*/ 79 w 602"/>
                      <a:gd name="T91" fmla="*/ 34 h 965"/>
                      <a:gd name="T92" fmla="*/ 130 w 602"/>
                      <a:gd name="T93" fmla="*/ 26 h 965"/>
                      <a:gd name="T94" fmla="*/ 179 w 602"/>
                      <a:gd name="T95" fmla="*/ 15 h 965"/>
                      <a:gd name="T96" fmla="*/ 227 w 602"/>
                      <a:gd name="T97" fmla="*/ 0 h 9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602" h="965">
                        <a:moveTo>
                          <a:pt x="227" y="0"/>
                        </a:moveTo>
                        <a:lnTo>
                          <a:pt x="310" y="365"/>
                        </a:lnTo>
                        <a:lnTo>
                          <a:pt x="353" y="370"/>
                        </a:lnTo>
                        <a:lnTo>
                          <a:pt x="395" y="380"/>
                        </a:lnTo>
                        <a:lnTo>
                          <a:pt x="434" y="396"/>
                        </a:lnTo>
                        <a:lnTo>
                          <a:pt x="469" y="416"/>
                        </a:lnTo>
                        <a:lnTo>
                          <a:pt x="502" y="442"/>
                        </a:lnTo>
                        <a:lnTo>
                          <a:pt x="531" y="472"/>
                        </a:lnTo>
                        <a:lnTo>
                          <a:pt x="555" y="504"/>
                        </a:lnTo>
                        <a:lnTo>
                          <a:pt x="574" y="541"/>
                        </a:lnTo>
                        <a:lnTo>
                          <a:pt x="590" y="580"/>
                        </a:lnTo>
                        <a:lnTo>
                          <a:pt x="599" y="622"/>
                        </a:lnTo>
                        <a:lnTo>
                          <a:pt x="602" y="665"/>
                        </a:lnTo>
                        <a:lnTo>
                          <a:pt x="599" y="706"/>
                        </a:lnTo>
                        <a:lnTo>
                          <a:pt x="591" y="745"/>
                        </a:lnTo>
                        <a:lnTo>
                          <a:pt x="578" y="782"/>
                        </a:lnTo>
                        <a:lnTo>
                          <a:pt x="560" y="816"/>
                        </a:lnTo>
                        <a:lnTo>
                          <a:pt x="539" y="849"/>
                        </a:lnTo>
                        <a:lnTo>
                          <a:pt x="513" y="878"/>
                        </a:lnTo>
                        <a:lnTo>
                          <a:pt x="485" y="903"/>
                        </a:lnTo>
                        <a:lnTo>
                          <a:pt x="453" y="924"/>
                        </a:lnTo>
                        <a:lnTo>
                          <a:pt x="418" y="942"/>
                        </a:lnTo>
                        <a:lnTo>
                          <a:pt x="381" y="955"/>
                        </a:lnTo>
                        <a:lnTo>
                          <a:pt x="342" y="963"/>
                        </a:lnTo>
                        <a:lnTo>
                          <a:pt x="301" y="965"/>
                        </a:lnTo>
                        <a:lnTo>
                          <a:pt x="260" y="963"/>
                        </a:lnTo>
                        <a:lnTo>
                          <a:pt x="221" y="955"/>
                        </a:lnTo>
                        <a:lnTo>
                          <a:pt x="184" y="942"/>
                        </a:lnTo>
                        <a:lnTo>
                          <a:pt x="149" y="924"/>
                        </a:lnTo>
                        <a:lnTo>
                          <a:pt x="117" y="903"/>
                        </a:lnTo>
                        <a:lnTo>
                          <a:pt x="89" y="878"/>
                        </a:lnTo>
                        <a:lnTo>
                          <a:pt x="63" y="849"/>
                        </a:lnTo>
                        <a:lnTo>
                          <a:pt x="42" y="816"/>
                        </a:lnTo>
                        <a:lnTo>
                          <a:pt x="25" y="782"/>
                        </a:lnTo>
                        <a:lnTo>
                          <a:pt x="11" y="745"/>
                        </a:lnTo>
                        <a:lnTo>
                          <a:pt x="3" y="706"/>
                        </a:lnTo>
                        <a:lnTo>
                          <a:pt x="0" y="665"/>
                        </a:lnTo>
                        <a:lnTo>
                          <a:pt x="3" y="623"/>
                        </a:lnTo>
                        <a:lnTo>
                          <a:pt x="12" y="582"/>
                        </a:lnTo>
                        <a:lnTo>
                          <a:pt x="27" y="544"/>
                        </a:lnTo>
                        <a:lnTo>
                          <a:pt x="46" y="508"/>
                        </a:lnTo>
                        <a:lnTo>
                          <a:pt x="69" y="476"/>
                        </a:lnTo>
                        <a:lnTo>
                          <a:pt x="97" y="446"/>
                        </a:lnTo>
                        <a:lnTo>
                          <a:pt x="129" y="421"/>
                        </a:lnTo>
                        <a:lnTo>
                          <a:pt x="163" y="400"/>
                        </a:lnTo>
                        <a:lnTo>
                          <a:pt x="79" y="34"/>
                        </a:lnTo>
                        <a:lnTo>
                          <a:pt x="130" y="26"/>
                        </a:lnTo>
                        <a:lnTo>
                          <a:pt x="179" y="15"/>
                        </a:lnTo>
                        <a:lnTo>
                          <a:pt x="22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2" name="Freeform 10">
                    <a:extLst>
                      <a:ext uri="{FF2B5EF4-FFF2-40B4-BE49-F238E27FC236}">
                        <a16:creationId xmlns:a16="http://schemas.microsoft.com/office/drawing/2014/main" id="{C447EB1F-99C4-4E00-BD38-AF05F710D0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87" y="2171"/>
                    <a:ext cx="97" cy="57"/>
                  </a:xfrm>
                  <a:custGeom>
                    <a:avLst/>
                    <a:gdLst>
                      <a:gd name="T0" fmla="*/ 1017 w 1066"/>
                      <a:gd name="T1" fmla="*/ 0 h 621"/>
                      <a:gd name="T2" fmla="*/ 1030 w 1066"/>
                      <a:gd name="T3" fmla="*/ 49 h 621"/>
                      <a:gd name="T4" fmla="*/ 1047 w 1066"/>
                      <a:gd name="T5" fmla="*/ 97 h 621"/>
                      <a:gd name="T6" fmla="*/ 1066 w 1066"/>
                      <a:gd name="T7" fmla="*/ 143 h 621"/>
                      <a:gd name="T8" fmla="*/ 599 w 1066"/>
                      <a:gd name="T9" fmla="*/ 300 h 621"/>
                      <a:gd name="T10" fmla="*/ 600 w 1066"/>
                      <a:gd name="T11" fmla="*/ 310 h 621"/>
                      <a:gd name="T12" fmla="*/ 601 w 1066"/>
                      <a:gd name="T13" fmla="*/ 320 h 621"/>
                      <a:gd name="T14" fmla="*/ 599 w 1066"/>
                      <a:gd name="T15" fmla="*/ 361 h 621"/>
                      <a:gd name="T16" fmla="*/ 591 w 1066"/>
                      <a:gd name="T17" fmla="*/ 400 h 621"/>
                      <a:gd name="T18" fmla="*/ 577 w 1066"/>
                      <a:gd name="T19" fmla="*/ 437 h 621"/>
                      <a:gd name="T20" fmla="*/ 560 w 1066"/>
                      <a:gd name="T21" fmla="*/ 472 h 621"/>
                      <a:gd name="T22" fmla="*/ 539 w 1066"/>
                      <a:gd name="T23" fmla="*/ 503 h 621"/>
                      <a:gd name="T24" fmla="*/ 513 w 1066"/>
                      <a:gd name="T25" fmla="*/ 533 h 621"/>
                      <a:gd name="T26" fmla="*/ 485 w 1066"/>
                      <a:gd name="T27" fmla="*/ 558 h 621"/>
                      <a:gd name="T28" fmla="*/ 452 w 1066"/>
                      <a:gd name="T29" fmla="*/ 580 h 621"/>
                      <a:gd name="T30" fmla="*/ 417 w 1066"/>
                      <a:gd name="T31" fmla="*/ 597 h 621"/>
                      <a:gd name="T32" fmla="*/ 380 w 1066"/>
                      <a:gd name="T33" fmla="*/ 610 h 621"/>
                      <a:gd name="T34" fmla="*/ 341 w 1066"/>
                      <a:gd name="T35" fmla="*/ 618 h 621"/>
                      <a:gd name="T36" fmla="*/ 300 w 1066"/>
                      <a:gd name="T37" fmla="*/ 621 h 621"/>
                      <a:gd name="T38" fmla="*/ 259 w 1066"/>
                      <a:gd name="T39" fmla="*/ 618 h 621"/>
                      <a:gd name="T40" fmla="*/ 220 w 1066"/>
                      <a:gd name="T41" fmla="*/ 610 h 621"/>
                      <a:gd name="T42" fmla="*/ 184 w 1066"/>
                      <a:gd name="T43" fmla="*/ 597 h 621"/>
                      <a:gd name="T44" fmla="*/ 149 w 1066"/>
                      <a:gd name="T45" fmla="*/ 580 h 621"/>
                      <a:gd name="T46" fmla="*/ 116 w 1066"/>
                      <a:gd name="T47" fmla="*/ 558 h 621"/>
                      <a:gd name="T48" fmla="*/ 88 w 1066"/>
                      <a:gd name="T49" fmla="*/ 533 h 621"/>
                      <a:gd name="T50" fmla="*/ 62 w 1066"/>
                      <a:gd name="T51" fmla="*/ 503 h 621"/>
                      <a:gd name="T52" fmla="*/ 41 w 1066"/>
                      <a:gd name="T53" fmla="*/ 472 h 621"/>
                      <a:gd name="T54" fmla="*/ 23 w 1066"/>
                      <a:gd name="T55" fmla="*/ 437 h 621"/>
                      <a:gd name="T56" fmla="*/ 11 w 1066"/>
                      <a:gd name="T57" fmla="*/ 400 h 621"/>
                      <a:gd name="T58" fmla="*/ 3 w 1066"/>
                      <a:gd name="T59" fmla="*/ 361 h 621"/>
                      <a:gd name="T60" fmla="*/ 0 w 1066"/>
                      <a:gd name="T61" fmla="*/ 320 h 621"/>
                      <a:gd name="T62" fmla="*/ 3 w 1066"/>
                      <a:gd name="T63" fmla="*/ 279 h 621"/>
                      <a:gd name="T64" fmla="*/ 11 w 1066"/>
                      <a:gd name="T65" fmla="*/ 240 h 621"/>
                      <a:gd name="T66" fmla="*/ 23 w 1066"/>
                      <a:gd name="T67" fmla="*/ 203 h 621"/>
                      <a:gd name="T68" fmla="*/ 41 w 1066"/>
                      <a:gd name="T69" fmla="*/ 169 h 621"/>
                      <a:gd name="T70" fmla="*/ 62 w 1066"/>
                      <a:gd name="T71" fmla="*/ 136 h 621"/>
                      <a:gd name="T72" fmla="*/ 88 w 1066"/>
                      <a:gd name="T73" fmla="*/ 108 h 621"/>
                      <a:gd name="T74" fmla="*/ 116 w 1066"/>
                      <a:gd name="T75" fmla="*/ 82 h 621"/>
                      <a:gd name="T76" fmla="*/ 149 w 1066"/>
                      <a:gd name="T77" fmla="*/ 61 h 621"/>
                      <a:gd name="T78" fmla="*/ 184 w 1066"/>
                      <a:gd name="T79" fmla="*/ 43 h 621"/>
                      <a:gd name="T80" fmla="*/ 220 w 1066"/>
                      <a:gd name="T81" fmla="*/ 30 h 621"/>
                      <a:gd name="T82" fmla="*/ 259 w 1066"/>
                      <a:gd name="T83" fmla="*/ 23 h 621"/>
                      <a:gd name="T84" fmla="*/ 300 w 1066"/>
                      <a:gd name="T85" fmla="*/ 20 h 621"/>
                      <a:gd name="T86" fmla="*/ 340 w 1066"/>
                      <a:gd name="T87" fmla="*/ 22 h 621"/>
                      <a:gd name="T88" fmla="*/ 376 w 1066"/>
                      <a:gd name="T89" fmla="*/ 30 h 621"/>
                      <a:gd name="T90" fmla="*/ 412 w 1066"/>
                      <a:gd name="T91" fmla="*/ 41 h 621"/>
                      <a:gd name="T92" fmla="*/ 446 w 1066"/>
                      <a:gd name="T93" fmla="*/ 58 h 621"/>
                      <a:gd name="T94" fmla="*/ 476 w 1066"/>
                      <a:gd name="T95" fmla="*/ 77 h 621"/>
                      <a:gd name="T96" fmla="*/ 505 w 1066"/>
                      <a:gd name="T97" fmla="*/ 100 h 621"/>
                      <a:gd name="T98" fmla="*/ 530 w 1066"/>
                      <a:gd name="T99" fmla="*/ 127 h 621"/>
                      <a:gd name="T100" fmla="*/ 552 w 1066"/>
                      <a:gd name="T101" fmla="*/ 157 h 621"/>
                      <a:gd name="T102" fmla="*/ 1017 w 1066"/>
                      <a:gd name="T103" fmla="*/ 0 h 6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1066" h="621">
                        <a:moveTo>
                          <a:pt x="1017" y="0"/>
                        </a:moveTo>
                        <a:lnTo>
                          <a:pt x="1030" y="49"/>
                        </a:lnTo>
                        <a:lnTo>
                          <a:pt x="1047" y="97"/>
                        </a:lnTo>
                        <a:lnTo>
                          <a:pt x="1066" y="143"/>
                        </a:lnTo>
                        <a:lnTo>
                          <a:pt x="599" y="300"/>
                        </a:lnTo>
                        <a:lnTo>
                          <a:pt x="600" y="310"/>
                        </a:lnTo>
                        <a:lnTo>
                          <a:pt x="601" y="320"/>
                        </a:lnTo>
                        <a:lnTo>
                          <a:pt x="599" y="361"/>
                        </a:lnTo>
                        <a:lnTo>
                          <a:pt x="591" y="400"/>
                        </a:lnTo>
                        <a:lnTo>
                          <a:pt x="577" y="437"/>
                        </a:lnTo>
                        <a:lnTo>
                          <a:pt x="560" y="472"/>
                        </a:lnTo>
                        <a:lnTo>
                          <a:pt x="539" y="503"/>
                        </a:lnTo>
                        <a:lnTo>
                          <a:pt x="513" y="533"/>
                        </a:lnTo>
                        <a:lnTo>
                          <a:pt x="485" y="558"/>
                        </a:lnTo>
                        <a:lnTo>
                          <a:pt x="452" y="580"/>
                        </a:lnTo>
                        <a:lnTo>
                          <a:pt x="417" y="597"/>
                        </a:lnTo>
                        <a:lnTo>
                          <a:pt x="380" y="610"/>
                        </a:lnTo>
                        <a:lnTo>
                          <a:pt x="341" y="618"/>
                        </a:lnTo>
                        <a:lnTo>
                          <a:pt x="300" y="621"/>
                        </a:lnTo>
                        <a:lnTo>
                          <a:pt x="259" y="618"/>
                        </a:lnTo>
                        <a:lnTo>
                          <a:pt x="220" y="610"/>
                        </a:lnTo>
                        <a:lnTo>
                          <a:pt x="184" y="597"/>
                        </a:lnTo>
                        <a:lnTo>
                          <a:pt x="149" y="580"/>
                        </a:lnTo>
                        <a:lnTo>
                          <a:pt x="116" y="558"/>
                        </a:lnTo>
                        <a:lnTo>
                          <a:pt x="88" y="533"/>
                        </a:lnTo>
                        <a:lnTo>
                          <a:pt x="62" y="503"/>
                        </a:lnTo>
                        <a:lnTo>
                          <a:pt x="41" y="472"/>
                        </a:lnTo>
                        <a:lnTo>
                          <a:pt x="23" y="437"/>
                        </a:lnTo>
                        <a:lnTo>
                          <a:pt x="11" y="400"/>
                        </a:lnTo>
                        <a:lnTo>
                          <a:pt x="3" y="361"/>
                        </a:lnTo>
                        <a:lnTo>
                          <a:pt x="0" y="320"/>
                        </a:lnTo>
                        <a:lnTo>
                          <a:pt x="3" y="279"/>
                        </a:lnTo>
                        <a:lnTo>
                          <a:pt x="11" y="240"/>
                        </a:lnTo>
                        <a:lnTo>
                          <a:pt x="23" y="203"/>
                        </a:lnTo>
                        <a:lnTo>
                          <a:pt x="41" y="169"/>
                        </a:lnTo>
                        <a:lnTo>
                          <a:pt x="62" y="136"/>
                        </a:lnTo>
                        <a:lnTo>
                          <a:pt x="88" y="108"/>
                        </a:lnTo>
                        <a:lnTo>
                          <a:pt x="116" y="82"/>
                        </a:lnTo>
                        <a:lnTo>
                          <a:pt x="149" y="61"/>
                        </a:lnTo>
                        <a:lnTo>
                          <a:pt x="184" y="43"/>
                        </a:lnTo>
                        <a:lnTo>
                          <a:pt x="220" y="30"/>
                        </a:lnTo>
                        <a:lnTo>
                          <a:pt x="259" y="23"/>
                        </a:lnTo>
                        <a:lnTo>
                          <a:pt x="300" y="20"/>
                        </a:lnTo>
                        <a:lnTo>
                          <a:pt x="340" y="22"/>
                        </a:lnTo>
                        <a:lnTo>
                          <a:pt x="376" y="30"/>
                        </a:lnTo>
                        <a:lnTo>
                          <a:pt x="412" y="41"/>
                        </a:lnTo>
                        <a:lnTo>
                          <a:pt x="446" y="58"/>
                        </a:lnTo>
                        <a:lnTo>
                          <a:pt x="476" y="77"/>
                        </a:lnTo>
                        <a:lnTo>
                          <a:pt x="505" y="100"/>
                        </a:lnTo>
                        <a:lnTo>
                          <a:pt x="530" y="127"/>
                        </a:lnTo>
                        <a:lnTo>
                          <a:pt x="552" y="157"/>
                        </a:lnTo>
                        <a:lnTo>
                          <a:pt x="101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3" name="Freeform 11">
                    <a:extLst>
                      <a:ext uri="{FF2B5EF4-FFF2-40B4-BE49-F238E27FC236}">
                        <a16:creationId xmlns:a16="http://schemas.microsoft.com/office/drawing/2014/main" id="{8E809730-8E78-46E8-84FF-11C2D60AB3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94" y="2111"/>
                    <a:ext cx="93" cy="94"/>
                  </a:xfrm>
                  <a:custGeom>
                    <a:avLst/>
                    <a:gdLst>
                      <a:gd name="T0" fmla="*/ 515 w 1031"/>
                      <a:gd name="T1" fmla="*/ 0 h 1031"/>
                      <a:gd name="T2" fmla="*/ 571 w 1031"/>
                      <a:gd name="T3" fmla="*/ 3 h 1031"/>
                      <a:gd name="T4" fmla="*/ 626 w 1031"/>
                      <a:gd name="T5" fmla="*/ 12 h 1031"/>
                      <a:gd name="T6" fmla="*/ 678 w 1031"/>
                      <a:gd name="T7" fmla="*/ 26 h 1031"/>
                      <a:gd name="T8" fmla="*/ 728 w 1031"/>
                      <a:gd name="T9" fmla="*/ 45 h 1031"/>
                      <a:gd name="T10" fmla="*/ 775 w 1031"/>
                      <a:gd name="T11" fmla="*/ 70 h 1031"/>
                      <a:gd name="T12" fmla="*/ 820 w 1031"/>
                      <a:gd name="T13" fmla="*/ 99 h 1031"/>
                      <a:gd name="T14" fmla="*/ 861 w 1031"/>
                      <a:gd name="T15" fmla="*/ 133 h 1031"/>
                      <a:gd name="T16" fmla="*/ 898 w 1031"/>
                      <a:gd name="T17" fmla="*/ 170 h 1031"/>
                      <a:gd name="T18" fmla="*/ 931 w 1031"/>
                      <a:gd name="T19" fmla="*/ 211 h 1031"/>
                      <a:gd name="T20" fmla="*/ 961 w 1031"/>
                      <a:gd name="T21" fmla="*/ 256 h 1031"/>
                      <a:gd name="T22" fmla="*/ 985 w 1031"/>
                      <a:gd name="T23" fmla="*/ 302 h 1031"/>
                      <a:gd name="T24" fmla="*/ 1005 w 1031"/>
                      <a:gd name="T25" fmla="*/ 352 h 1031"/>
                      <a:gd name="T26" fmla="*/ 1019 w 1031"/>
                      <a:gd name="T27" fmla="*/ 404 h 1031"/>
                      <a:gd name="T28" fmla="*/ 1028 w 1031"/>
                      <a:gd name="T29" fmla="*/ 459 h 1031"/>
                      <a:gd name="T30" fmla="*/ 1031 w 1031"/>
                      <a:gd name="T31" fmla="*/ 515 h 1031"/>
                      <a:gd name="T32" fmla="*/ 1028 w 1031"/>
                      <a:gd name="T33" fmla="*/ 571 h 1031"/>
                      <a:gd name="T34" fmla="*/ 1019 w 1031"/>
                      <a:gd name="T35" fmla="*/ 626 h 1031"/>
                      <a:gd name="T36" fmla="*/ 1005 w 1031"/>
                      <a:gd name="T37" fmla="*/ 678 h 1031"/>
                      <a:gd name="T38" fmla="*/ 985 w 1031"/>
                      <a:gd name="T39" fmla="*/ 728 h 1031"/>
                      <a:gd name="T40" fmla="*/ 961 w 1031"/>
                      <a:gd name="T41" fmla="*/ 775 h 1031"/>
                      <a:gd name="T42" fmla="*/ 931 w 1031"/>
                      <a:gd name="T43" fmla="*/ 820 h 1031"/>
                      <a:gd name="T44" fmla="*/ 898 w 1031"/>
                      <a:gd name="T45" fmla="*/ 860 h 1031"/>
                      <a:gd name="T46" fmla="*/ 861 w 1031"/>
                      <a:gd name="T47" fmla="*/ 898 h 1031"/>
                      <a:gd name="T48" fmla="*/ 820 w 1031"/>
                      <a:gd name="T49" fmla="*/ 931 h 1031"/>
                      <a:gd name="T50" fmla="*/ 775 w 1031"/>
                      <a:gd name="T51" fmla="*/ 960 h 1031"/>
                      <a:gd name="T52" fmla="*/ 728 w 1031"/>
                      <a:gd name="T53" fmla="*/ 985 h 1031"/>
                      <a:gd name="T54" fmla="*/ 678 w 1031"/>
                      <a:gd name="T55" fmla="*/ 1004 h 1031"/>
                      <a:gd name="T56" fmla="*/ 626 w 1031"/>
                      <a:gd name="T57" fmla="*/ 1018 h 1031"/>
                      <a:gd name="T58" fmla="*/ 571 w 1031"/>
                      <a:gd name="T59" fmla="*/ 1028 h 1031"/>
                      <a:gd name="T60" fmla="*/ 515 w 1031"/>
                      <a:gd name="T61" fmla="*/ 1031 h 1031"/>
                      <a:gd name="T62" fmla="*/ 459 w 1031"/>
                      <a:gd name="T63" fmla="*/ 1028 h 1031"/>
                      <a:gd name="T64" fmla="*/ 405 w 1031"/>
                      <a:gd name="T65" fmla="*/ 1018 h 1031"/>
                      <a:gd name="T66" fmla="*/ 353 w 1031"/>
                      <a:gd name="T67" fmla="*/ 1004 h 1031"/>
                      <a:gd name="T68" fmla="*/ 303 w 1031"/>
                      <a:gd name="T69" fmla="*/ 985 h 1031"/>
                      <a:gd name="T70" fmla="*/ 256 w 1031"/>
                      <a:gd name="T71" fmla="*/ 960 h 1031"/>
                      <a:gd name="T72" fmla="*/ 211 w 1031"/>
                      <a:gd name="T73" fmla="*/ 931 h 1031"/>
                      <a:gd name="T74" fmla="*/ 170 w 1031"/>
                      <a:gd name="T75" fmla="*/ 898 h 1031"/>
                      <a:gd name="T76" fmla="*/ 133 w 1031"/>
                      <a:gd name="T77" fmla="*/ 860 h 1031"/>
                      <a:gd name="T78" fmla="*/ 100 w 1031"/>
                      <a:gd name="T79" fmla="*/ 820 h 1031"/>
                      <a:gd name="T80" fmla="*/ 70 w 1031"/>
                      <a:gd name="T81" fmla="*/ 775 h 1031"/>
                      <a:gd name="T82" fmla="*/ 46 w 1031"/>
                      <a:gd name="T83" fmla="*/ 728 h 1031"/>
                      <a:gd name="T84" fmla="*/ 27 w 1031"/>
                      <a:gd name="T85" fmla="*/ 678 h 1031"/>
                      <a:gd name="T86" fmla="*/ 12 w 1031"/>
                      <a:gd name="T87" fmla="*/ 626 h 1031"/>
                      <a:gd name="T88" fmla="*/ 3 w 1031"/>
                      <a:gd name="T89" fmla="*/ 571 h 1031"/>
                      <a:gd name="T90" fmla="*/ 0 w 1031"/>
                      <a:gd name="T91" fmla="*/ 515 h 1031"/>
                      <a:gd name="T92" fmla="*/ 3 w 1031"/>
                      <a:gd name="T93" fmla="*/ 459 h 1031"/>
                      <a:gd name="T94" fmla="*/ 12 w 1031"/>
                      <a:gd name="T95" fmla="*/ 404 h 1031"/>
                      <a:gd name="T96" fmla="*/ 27 w 1031"/>
                      <a:gd name="T97" fmla="*/ 352 h 1031"/>
                      <a:gd name="T98" fmla="*/ 46 w 1031"/>
                      <a:gd name="T99" fmla="*/ 302 h 1031"/>
                      <a:gd name="T100" fmla="*/ 70 w 1031"/>
                      <a:gd name="T101" fmla="*/ 256 h 1031"/>
                      <a:gd name="T102" fmla="*/ 100 w 1031"/>
                      <a:gd name="T103" fmla="*/ 211 h 1031"/>
                      <a:gd name="T104" fmla="*/ 133 w 1031"/>
                      <a:gd name="T105" fmla="*/ 170 h 1031"/>
                      <a:gd name="T106" fmla="*/ 170 w 1031"/>
                      <a:gd name="T107" fmla="*/ 133 h 1031"/>
                      <a:gd name="T108" fmla="*/ 211 w 1031"/>
                      <a:gd name="T109" fmla="*/ 99 h 1031"/>
                      <a:gd name="T110" fmla="*/ 256 w 1031"/>
                      <a:gd name="T111" fmla="*/ 70 h 1031"/>
                      <a:gd name="T112" fmla="*/ 303 w 1031"/>
                      <a:gd name="T113" fmla="*/ 45 h 1031"/>
                      <a:gd name="T114" fmla="*/ 353 w 1031"/>
                      <a:gd name="T115" fmla="*/ 26 h 1031"/>
                      <a:gd name="T116" fmla="*/ 405 w 1031"/>
                      <a:gd name="T117" fmla="*/ 12 h 1031"/>
                      <a:gd name="T118" fmla="*/ 459 w 1031"/>
                      <a:gd name="T119" fmla="*/ 3 h 1031"/>
                      <a:gd name="T120" fmla="*/ 515 w 1031"/>
                      <a:gd name="T121" fmla="*/ 0 h 10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1031" h="1031">
                        <a:moveTo>
                          <a:pt x="515" y="0"/>
                        </a:moveTo>
                        <a:lnTo>
                          <a:pt x="571" y="3"/>
                        </a:lnTo>
                        <a:lnTo>
                          <a:pt x="626" y="12"/>
                        </a:lnTo>
                        <a:lnTo>
                          <a:pt x="678" y="26"/>
                        </a:lnTo>
                        <a:lnTo>
                          <a:pt x="728" y="45"/>
                        </a:lnTo>
                        <a:lnTo>
                          <a:pt x="775" y="70"/>
                        </a:lnTo>
                        <a:lnTo>
                          <a:pt x="820" y="99"/>
                        </a:lnTo>
                        <a:lnTo>
                          <a:pt x="861" y="133"/>
                        </a:lnTo>
                        <a:lnTo>
                          <a:pt x="898" y="170"/>
                        </a:lnTo>
                        <a:lnTo>
                          <a:pt x="931" y="211"/>
                        </a:lnTo>
                        <a:lnTo>
                          <a:pt x="961" y="256"/>
                        </a:lnTo>
                        <a:lnTo>
                          <a:pt x="985" y="302"/>
                        </a:lnTo>
                        <a:lnTo>
                          <a:pt x="1005" y="352"/>
                        </a:lnTo>
                        <a:lnTo>
                          <a:pt x="1019" y="404"/>
                        </a:lnTo>
                        <a:lnTo>
                          <a:pt x="1028" y="459"/>
                        </a:lnTo>
                        <a:lnTo>
                          <a:pt x="1031" y="515"/>
                        </a:lnTo>
                        <a:lnTo>
                          <a:pt x="1028" y="571"/>
                        </a:lnTo>
                        <a:lnTo>
                          <a:pt x="1019" y="626"/>
                        </a:lnTo>
                        <a:lnTo>
                          <a:pt x="1005" y="678"/>
                        </a:lnTo>
                        <a:lnTo>
                          <a:pt x="985" y="728"/>
                        </a:lnTo>
                        <a:lnTo>
                          <a:pt x="961" y="775"/>
                        </a:lnTo>
                        <a:lnTo>
                          <a:pt x="931" y="820"/>
                        </a:lnTo>
                        <a:lnTo>
                          <a:pt x="898" y="860"/>
                        </a:lnTo>
                        <a:lnTo>
                          <a:pt x="861" y="898"/>
                        </a:lnTo>
                        <a:lnTo>
                          <a:pt x="820" y="931"/>
                        </a:lnTo>
                        <a:lnTo>
                          <a:pt x="775" y="960"/>
                        </a:lnTo>
                        <a:lnTo>
                          <a:pt x="728" y="985"/>
                        </a:lnTo>
                        <a:lnTo>
                          <a:pt x="678" y="1004"/>
                        </a:lnTo>
                        <a:lnTo>
                          <a:pt x="626" y="1018"/>
                        </a:lnTo>
                        <a:lnTo>
                          <a:pt x="571" y="1028"/>
                        </a:lnTo>
                        <a:lnTo>
                          <a:pt x="515" y="1031"/>
                        </a:lnTo>
                        <a:lnTo>
                          <a:pt x="459" y="1028"/>
                        </a:lnTo>
                        <a:lnTo>
                          <a:pt x="405" y="1018"/>
                        </a:lnTo>
                        <a:lnTo>
                          <a:pt x="353" y="1004"/>
                        </a:lnTo>
                        <a:lnTo>
                          <a:pt x="303" y="985"/>
                        </a:lnTo>
                        <a:lnTo>
                          <a:pt x="256" y="960"/>
                        </a:lnTo>
                        <a:lnTo>
                          <a:pt x="211" y="931"/>
                        </a:lnTo>
                        <a:lnTo>
                          <a:pt x="170" y="898"/>
                        </a:lnTo>
                        <a:lnTo>
                          <a:pt x="133" y="860"/>
                        </a:lnTo>
                        <a:lnTo>
                          <a:pt x="100" y="820"/>
                        </a:lnTo>
                        <a:lnTo>
                          <a:pt x="70" y="775"/>
                        </a:lnTo>
                        <a:lnTo>
                          <a:pt x="46" y="728"/>
                        </a:lnTo>
                        <a:lnTo>
                          <a:pt x="27" y="678"/>
                        </a:lnTo>
                        <a:lnTo>
                          <a:pt x="12" y="626"/>
                        </a:lnTo>
                        <a:lnTo>
                          <a:pt x="3" y="571"/>
                        </a:lnTo>
                        <a:lnTo>
                          <a:pt x="0" y="515"/>
                        </a:lnTo>
                        <a:lnTo>
                          <a:pt x="3" y="459"/>
                        </a:lnTo>
                        <a:lnTo>
                          <a:pt x="12" y="404"/>
                        </a:lnTo>
                        <a:lnTo>
                          <a:pt x="27" y="352"/>
                        </a:lnTo>
                        <a:lnTo>
                          <a:pt x="46" y="302"/>
                        </a:lnTo>
                        <a:lnTo>
                          <a:pt x="70" y="256"/>
                        </a:lnTo>
                        <a:lnTo>
                          <a:pt x="100" y="211"/>
                        </a:lnTo>
                        <a:lnTo>
                          <a:pt x="133" y="170"/>
                        </a:lnTo>
                        <a:lnTo>
                          <a:pt x="170" y="133"/>
                        </a:lnTo>
                        <a:lnTo>
                          <a:pt x="211" y="99"/>
                        </a:lnTo>
                        <a:lnTo>
                          <a:pt x="256" y="70"/>
                        </a:lnTo>
                        <a:lnTo>
                          <a:pt x="303" y="45"/>
                        </a:lnTo>
                        <a:lnTo>
                          <a:pt x="353" y="26"/>
                        </a:lnTo>
                        <a:lnTo>
                          <a:pt x="405" y="12"/>
                        </a:lnTo>
                        <a:lnTo>
                          <a:pt x="459" y="3"/>
                        </a:lnTo>
                        <a:lnTo>
                          <a:pt x="51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81" name="Group 380">
                <a:extLst>
                  <a:ext uri="{FF2B5EF4-FFF2-40B4-BE49-F238E27FC236}">
                    <a16:creationId xmlns:a16="http://schemas.microsoft.com/office/drawing/2014/main" id="{FDED8095-F4EE-4B45-B2A7-93ED1D1E6278}"/>
                  </a:ext>
                </a:extLst>
              </p:cNvPr>
              <p:cNvGrpSpPr/>
              <p:nvPr/>
            </p:nvGrpSpPr>
            <p:grpSpPr>
              <a:xfrm>
                <a:off x="2350633" y="2112503"/>
                <a:ext cx="6329700" cy="769338"/>
                <a:chOff x="3534086" y="1694494"/>
                <a:chExt cx="7368679" cy="895620"/>
              </a:xfrm>
            </p:grpSpPr>
            <p:sp>
              <p:nvSpPr>
                <p:cNvPr id="369" name="Rectangle 368">
                  <a:extLst>
                    <a:ext uri="{FF2B5EF4-FFF2-40B4-BE49-F238E27FC236}">
                      <a16:creationId xmlns:a16="http://schemas.microsoft.com/office/drawing/2014/main" id="{9389EC57-FCBA-4B8E-A201-866A65D50FF5}"/>
                    </a:ext>
                  </a:extLst>
                </p:cNvPr>
                <p:cNvSpPr/>
                <p:nvPr/>
              </p:nvSpPr>
              <p:spPr>
                <a:xfrm>
                  <a:off x="3534086" y="1694494"/>
                  <a:ext cx="7368679" cy="86177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Tapping user profiles from Facebook, LinkedIn, Yahoo, Google, and specific-interest social or travel sites, to cull individuals’ profiles and demographic information, and extend that to capture their hopefully-like-minded networks</a:t>
                  </a:r>
                </a:p>
              </p:txBody>
            </p:sp>
            <p:cxnSp>
              <p:nvCxnSpPr>
                <p:cNvPr id="371" name="Straight Connector 370">
                  <a:extLst>
                    <a:ext uri="{FF2B5EF4-FFF2-40B4-BE49-F238E27FC236}">
                      <a16:creationId xmlns:a16="http://schemas.microsoft.com/office/drawing/2014/main" id="{E7A98783-3353-42A1-A830-2CA443C402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17216" y="2590114"/>
                  <a:ext cx="7040739" cy="0"/>
                </a:xfrm>
                <a:prstGeom prst="line">
                  <a:avLst/>
                </a:prstGeom>
                <a:noFill/>
                <a:ln w="6350" cap="flat" cmpd="sng" algn="ctr">
                  <a:gradFill flip="none" rotWithShape="1">
                    <a:gsLst>
                      <a:gs pos="0">
                        <a:schemeClr val="bg2"/>
                      </a:gs>
                      <a:gs pos="100000">
                        <a:schemeClr val="bg2">
                          <a:lumMod val="75000"/>
                        </a:schemeClr>
                      </a:gs>
                    </a:gsLst>
                    <a:lin ang="10800000" scaled="1"/>
                    <a:tileRect/>
                  </a:gradFill>
                  <a:prstDash val="dash"/>
                  <a:miter lim="800000"/>
                  <a:headEnd type="oval"/>
                </a:ln>
                <a:effectLst/>
              </p:spPr>
            </p:cxnSp>
          </p:grp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A16B3C7-67D6-439C-92EE-7D598786065B}"/>
                </a:ext>
              </a:extLst>
            </p:cNvPr>
            <p:cNvGrpSpPr/>
            <p:nvPr/>
          </p:nvGrpSpPr>
          <p:grpSpPr>
            <a:xfrm>
              <a:off x="330201" y="4240915"/>
              <a:ext cx="8348974" cy="1296745"/>
              <a:chOff x="330201" y="4240915"/>
              <a:chExt cx="8348974" cy="129674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A99984C-5D41-4AC8-BF20-A56E46F3057F}"/>
                  </a:ext>
                </a:extLst>
              </p:cNvPr>
              <p:cNvGrpSpPr/>
              <p:nvPr/>
            </p:nvGrpSpPr>
            <p:grpSpPr>
              <a:xfrm>
                <a:off x="330201" y="4850236"/>
                <a:ext cx="458622" cy="78102"/>
                <a:chOff x="683248" y="5252922"/>
                <a:chExt cx="533902" cy="90922"/>
              </a:xfrm>
            </p:grpSpPr>
            <p:cxnSp>
              <p:nvCxnSpPr>
                <p:cNvPr id="342" name="Straight Connector 341">
                  <a:extLst>
                    <a:ext uri="{FF2B5EF4-FFF2-40B4-BE49-F238E27FC236}">
                      <a16:creationId xmlns:a16="http://schemas.microsoft.com/office/drawing/2014/main" id="{A286104F-27AE-4D43-B60F-2A2EB91EFD6C}"/>
                    </a:ext>
                  </a:extLst>
                </p:cNvPr>
                <p:cNvCxnSpPr/>
                <p:nvPr/>
              </p:nvCxnSpPr>
              <p:spPr>
                <a:xfrm>
                  <a:off x="839968" y="5298383"/>
                  <a:ext cx="377182" cy="0"/>
                </a:xfrm>
                <a:prstGeom prst="line">
                  <a:avLst/>
                </a:prstGeom>
                <a:ln>
                  <a:solidFill>
                    <a:schemeClr val="bg2">
                      <a:lumMod val="75000"/>
                    </a:schemeClr>
                  </a:solidFill>
                  <a:prstDash val="dash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6" name="Oval 355">
                  <a:extLst>
                    <a:ext uri="{FF2B5EF4-FFF2-40B4-BE49-F238E27FC236}">
                      <a16:creationId xmlns:a16="http://schemas.microsoft.com/office/drawing/2014/main" id="{329281EF-119D-4FB7-8D6A-1AB2EDEB868B}"/>
                    </a:ext>
                  </a:extLst>
                </p:cNvPr>
                <p:cNvSpPr/>
                <p:nvPr/>
              </p:nvSpPr>
              <p:spPr>
                <a:xfrm>
                  <a:off x="683248" y="5252922"/>
                  <a:ext cx="90922" cy="90922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IN" sz="135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99E0E3EC-F2E5-4C3A-90CA-43F4BDA88017}"/>
                  </a:ext>
                </a:extLst>
              </p:cNvPr>
              <p:cNvGrpSpPr/>
              <p:nvPr/>
            </p:nvGrpSpPr>
            <p:grpSpPr>
              <a:xfrm>
                <a:off x="923732" y="4240915"/>
                <a:ext cx="1226508" cy="1296745"/>
                <a:chOff x="1274186" y="4068341"/>
                <a:chExt cx="1570614" cy="1660558"/>
              </a:xfrm>
            </p:grpSpPr>
            <p:grpSp>
              <p:nvGrpSpPr>
                <p:cNvPr id="344" name="Group 343">
                  <a:extLst>
                    <a:ext uri="{FF2B5EF4-FFF2-40B4-BE49-F238E27FC236}">
                      <a16:creationId xmlns:a16="http://schemas.microsoft.com/office/drawing/2014/main" id="{711CEF2A-A4D7-4A80-91F9-2215C89B3D79}"/>
                    </a:ext>
                  </a:extLst>
                </p:cNvPr>
                <p:cNvGrpSpPr/>
                <p:nvPr/>
              </p:nvGrpSpPr>
              <p:grpSpPr>
                <a:xfrm>
                  <a:off x="1274186" y="4068341"/>
                  <a:ext cx="1570614" cy="1660558"/>
                  <a:chOff x="7783431" y="929091"/>
                  <a:chExt cx="381390" cy="403232"/>
                </a:xfrm>
              </p:grpSpPr>
              <p:sp>
                <p:nvSpPr>
                  <p:cNvPr id="354" name="Freeform: Shape 353">
                    <a:extLst>
                      <a:ext uri="{FF2B5EF4-FFF2-40B4-BE49-F238E27FC236}">
                        <a16:creationId xmlns:a16="http://schemas.microsoft.com/office/drawing/2014/main" id="{D447195B-5EAA-4E45-A89D-C81AE9432DA6}"/>
                      </a:ext>
                    </a:extLst>
                  </p:cNvPr>
                  <p:cNvSpPr/>
                  <p:nvPr/>
                </p:nvSpPr>
                <p:spPr>
                  <a:xfrm>
                    <a:off x="7783431" y="929091"/>
                    <a:ext cx="201616" cy="403232"/>
                  </a:xfrm>
                  <a:custGeom>
                    <a:avLst/>
                    <a:gdLst>
                      <a:gd name="connsiteX0" fmla="*/ 463826 w 463826"/>
                      <a:gd name="connsiteY0" fmla="*/ 0 h 927652"/>
                      <a:gd name="connsiteX1" fmla="*/ 463826 w 463826"/>
                      <a:gd name="connsiteY1" fmla="*/ 927652 h 927652"/>
                      <a:gd name="connsiteX2" fmla="*/ 0 w 463826"/>
                      <a:gd name="connsiteY2" fmla="*/ 463826 h 927652"/>
                      <a:gd name="connsiteX3" fmla="*/ 463826 w 463826"/>
                      <a:gd name="connsiteY3" fmla="*/ 0 h 927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3826" h="927652">
                        <a:moveTo>
                          <a:pt x="463826" y="0"/>
                        </a:moveTo>
                        <a:lnTo>
                          <a:pt x="463826" y="927652"/>
                        </a:lnTo>
                        <a:cubicBezTo>
                          <a:pt x="207662" y="927652"/>
                          <a:pt x="0" y="719990"/>
                          <a:pt x="0" y="463826"/>
                        </a:cubicBezTo>
                        <a:cubicBezTo>
                          <a:pt x="0" y="207662"/>
                          <a:pt x="207662" y="0"/>
                          <a:pt x="46382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55" name="Oval 354">
                    <a:extLst>
                      <a:ext uri="{FF2B5EF4-FFF2-40B4-BE49-F238E27FC236}">
                        <a16:creationId xmlns:a16="http://schemas.microsoft.com/office/drawing/2014/main" id="{C658D104-5ECF-4164-BCE9-DB6359A25771}"/>
                      </a:ext>
                    </a:extLst>
                  </p:cNvPr>
                  <p:cNvSpPr/>
                  <p:nvPr/>
                </p:nvSpPr>
                <p:spPr>
                  <a:xfrm>
                    <a:off x="7806566" y="951579"/>
                    <a:ext cx="358255" cy="358256"/>
                  </a:xfrm>
                  <a:prstGeom prst="ellipse">
                    <a:avLst/>
                  </a:prstGeom>
                  <a:solidFill>
                    <a:schemeClr val="bg2"/>
                  </a:solidFill>
                  <a:ln>
                    <a:noFill/>
                  </a:ln>
                  <a:effectLst>
                    <a:outerShdw blurRad="38100" sx="99000" sy="99000" algn="ctr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364" name="Group 14">
                  <a:extLst>
                    <a:ext uri="{FF2B5EF4-FFF2-40B4-BE49-F238E27FC236}">
                      <a16:creationId xmlns:a16="http://schemas.microsoft.com/office/drawing/2014/main" id="{375C84B3-2EB3-4CE7-8681-E11879DFBB8A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1611620" y="4449597"/>
                  <a:ext cx="895746" cy="898046"/>
                  <a:chOff x="2279" y="597"/>
                  <a:chExt cx="3115" cy="3123"/>
                </a:xfrm>
                <a:solidFill>
                  <a:schemeClr val="accent2"/>
                </a:solidFill>
              </p:grpSpPr>
              <p:sp>
                <p:nvSpPr>
                  <p:cNvPr id="365" name="Freeform 16">
                    <a:extLst>
                      <a:ext uri="{FF2B5EF4-FFF2-40B4-BE49-F238E27FC236}">
                        <a16:creationId xmlns:a16="http://schemas.microsoft.com/office/drawing/2014/main" id="{FCB7A5AA-8784-4181-A28F-31D3799720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10" y="2221"/>
                    <a:ext cx="1880" cy="1499"/>
                  </a:xfrm>
                  <a:custGeom>
                    <a:avLst/>
                    <a:gdLst>
                      <a:gd name="T0" fmla="*/ 1347 w 3761"/>
                      <a:gd name="T1" fmla="*/ 120 h 2999"/>
                      <a:gd name="T2" fmla="*/ 1353 w 3761"/>
                      <a:gd name="T3" fmla="*/ 401 h 2999"/>
                      <a:gd name="T4" fmla="*/ 1514 w 3761"/>
                      <a:gd name="T5" fmla="*/ 644 h 2999"/>
                      <a:gd name="T6" fmla="*/ 1796 w 3761"/>
                      <a:gd name="T7" fmla="*/ 772 h 2999"/>
                      <a:gd name="T8" fmla="*/ 2064 w 3761"/>
                      <a:gd name="T9" fmla="*/ 753 h 2999"/>
                      <a:gd name="T10" fmla="*/ 2318 w 3761"/>
                      <a:gd name="T11" fmla="*/ 593 h 2999"/>
                      <a:gd name="T12" fmla="*/ 2442 w 3761"/>
                      <a:gd name="T13" fmla="*/ 325 h 2999"/>
                      <a:gd name="T14" fmla="*/ 2415 w 3761"/>
                      <a:gd name="T15" fmla="*/ 59 h 2999"/>
                      <a:gd name="T16" fmla="*/ 2828 w 3761"/>
                      <a:gd name="T17" fmla="*/ 21 h 2999"/>
                      <a:gd name="T18" fmla="*/ 2968 w 3761"/>
                      <a:gd name="T19" fmla="*/ 161 h 2999"/>
                      <a:gd name="T20" fmla="*/ 2993 w 3761"/>
                      <a:gd name="T21" fmla="*/ 791 h 2999"/>
                      <a:gd name="T22" fmla="*/ 3060 w 3761"/>
                      <a:gd name="T23" fmla="*/ 913 h 2999"/>
                      <a:gd name="T24" fmla="*/ 3176 w 3761"/>
                      <a:gd name="T25" fmla="*/ 935 h 2999"/>
                      <a:gd name="T26" fmla="*/ 3311 w 3761"/>
                      <a:gd name="T27" fmla="*/ 854 h 2999"/>
                      <a:gd name="T28" fmla="*/ 3493 w 3761"/>
                      <a:gd name="T29" fmla="*/ 802 h 2999"/>
                      <a:gd name="T30" fmla="*/ 3658 w 3761"/>
                      <a:gd name="T31" fmla="*/ 871 h 2999"/>
                      <a:gd name="T32" fmla="*/ 3755 w 3761"/>
                      <a:gd name="T33" fmla="*/ 1051 h 2999"/>
                      <a:gd name="T34" fmla="*/ 3719 w 3761"/>
                      <a:gd name="T35" fmla="*/ 1280 h 2999"/>
                      <a:gd name="T36" fmla="*/ 3580 w 3761"/>
                      <a:gd name="T37" fmla="*/ 1405 h 2999"/>
                      <a:gd name="T38" fmla="*/ 3402 w 3761"/>
                      <a:gd name="T39" fmla="*/ 1413 h 2999"/>
                      <a:gd name="T40" fmla="*/ 3240 w 3761"/>
                      <a:gd name="T41" fmla="*/ 1318 h 2999"/>
                      <a:gd name="T42" fmla="*/ 3117 w 3761"/>
                      <a:gd name="T43" fmla="*/ 1291 h 2999"/>
                      <a:gd name="T44" fmla="*/ 3020 w 3761"/>
                      <a:gd name="T45" fmla="*/ 1361 h 2999"/>
                      <a:gd name="T46" fmla="*/ 2991 w 3761"/>
                      <a:gd name="T47" fmla="*/ 1959 h 2999"/>
                      <a:gd name="T48" fmla="*/ 2915 w 3761"/>
                      <a:gd name="T49" fmla="*/ 2141 h 2999"/>
                      <a:gd name="T50" fmla="*/ 2733 w 3761"/>
                      <a:gd name="T51" fmla="*/ 2217 h 2999"/>
                      <a:gd name="T52" fmla="*/ 2134 w 3761"/>
                      <a:gd name="T53" fmla="*/ 2246 h 2999"/>
                      <a:gd name="T54" fmla="*/ 2062 w 3761"/>
                      <a:gd name="T55" fmla="*/ 2345 h 2999"/>
                      <a:gd name="T56" fmla="*/ 2090 w 3761"/>
                      <a:gd name="T57" fmla="*/ 2472 h 2999"/>
                      <a:gd name="T58" fmla="*/ 2185 w 3761"/>
                      <a:gd name="T59" fmla="*/ 2634 h 2999"/>
                      <a:gd name="T60" fmla="*/ 2176 w 3761"/>
                      <a:gd name="T61" fmla="*/ 2816 h 2999"/>
                      <a:gd name="T62" fmla="*/ 2050 w 3761"/>
                      <a:gd name="T63" fmla="*/ 2955 h 2999"/>
                      <a:gd name="T64" fmla="*/ 1822 w 3761"/>
                      <a:gd name="T65" fmla="*/ 2991 h 2999"/>
                      <a:gd name="T66" fmla="*/ 1642 w 3761"/>
                      <a:gd name="T67" fmla="*/ 2894 h 2999"/>
                      <a:gd name="T68" fmla="*/ 1573 w 3761"/>
                      <a:gd name="T69" fmla="*/ 2727 h 2999"/>
                      <a:gd name="T70" fmla="*/ 1625 w 3761"/>
                      <a:gd name="T71" fmla="*/ 2544 h 2999"/>
                      <a:gd name="T72" fmla="*/ 1706 w 3761"/>
                      <a:gd name="T73" fmla="*/ 2407 h 2999"/>
                      <a:gd name="T74" fmla="*/ 1684 w 3761"/>
                      <a:gd name="T75" fmla="*/ 2290 h 2999"/>
                      <a:gd name="T76" fmla="*/ 1562 w 3761"/>
                      <a:gd name="T77" fmla="*/ 2221 h 2999"/>
                      <a:gd name="T78" fmla="*/ 933 w 3761"/>
                      <a:gd name="T79" fmla="*/ 2198 h 2999"/>
                      <a:gd name="T80" fmla="*/ 796 w 3761"/>
                      <a:gd name="T81" fmla="*/ 2059 h 2999"/>
                      <a:gd name="T82" fmla="*/ 771 w 3761"/>
                      <a:gd name="T83" fmla="*/ 1437 h 2999"/>
                      <a:gd name="T84" fmla="*/ 703 w 3761"/>
                      <a:gd name="T85" fmla="*/ 1314 h 2999"/>
                      <a:gd name="T86" fmla="*/ 585 w 3761"/>
                      <a:gd name="T87" fmla="*/ 1293 h 2999"/>
                      <a:gd name="T88" fmla="*/ 450 w 3761"/>
                      <a:gd name="T89" fmla="*/ 1375 h 2999"/>
                      <a:gd name="T90" fmla="*/ 268 w 3761"/>
                      <a:gd name="T91" fmla="*/ 1424 h 2999"/>
                      <a:gd name="T92" fmla="*/ 102 w 3761"/>
                      <a:gd name="T93" fmla="*/ 1358 h 2999"/>
                      <a:gd name="T94" fmla="*/ 5 w 3761"/>
                      <a:gd name="T95" fmla="*/ 1177 h 2999"/>
                      <a:gd name="T96" fmla="*/ 41 w 3761"/>
                      <a:gd name="T97" fmla="*/ 947 h 2999"/>
                      <a:gd name="T98" fmla="*/ 180 w 3761"/>
                      <a:gd name="T99" fmla="*/ 823 h 2999"/>
                      <a:gd name="T100" fmla="*/ 361 w 3761"/>
                      <a:gd name="T101" fmla="*/ 814 h 2999"/>
                      <a:gd name="T102" fmla="*/ 522 w 3761"/>
                      <a:gd name="T103" fmla="*/ 909 h 2999"/>
                      <a:gd name="T104" fmla="*/ 648 w 3761"/>
                      <a:gd name="T105" fmla="*/ 935 h 2999"/>
                      <a:gd name="T106" fmla="*/ 746 w 3761"/>
                      <a:gd name="T107" fmla="*/ 865 h 2999"/>
                      <a:gd name="T108" fmla="*/ 775 w 3761"/>
                      <a:gd name="T109" fmla="*/ 258 h 2999"/>
                      <a:gd name="T110" fmla="*/ 851 w 3761"/>
                      <a:gd name="T111" fmla="*/ 76 h 2999"/>
                      <a:gd name="T112" fmla="*/ 1033 w 3761"/>
                      <a:gd name="T113" fmla="*/ 0 h 29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3761" h="2999">
                        <a:moveTo>
                          <a:pt x="1033" y="0"/>
                        </a:moveTo>
                        <a:lnTo>
                          <a:pt x="1391" y="0"/>
                        </a:lnTo>
                        <a:lnTo>
                          <a:pt x="1366" y="59"/>
                        </a:lnTo>
                        <a:lnTo>
                          <a:pt x="1347" y="120"/>
                        </a:lnTo>
                        <a:lnTo>
                          <a:pt x="1336" y="182"/>
                        </a:lnTo>
                        <a:lnTo>
                          <a:pt x="1332" y="247"/>
                        </a:lnTo>
                        <a:lnTo>
                          <a:pt x="1338" y="325"/>
                        </a:lnTo>
                        <a:lnTo>
                          <a:pt x="1353" y="401"/>
                        </a:lnTo>
                        <a:lnTo>
                          <a:pt x="1379" y="469"/>
                        </a:lnTo>
                        <a:lnTo>
                          <a:pt x="1416" y="534"/>
                        </a:lnTo>
                        <a:lnTo>
                          <a:pt x="1461" y="593"/>
                        </a:lnTo>
                        <a:lnTo>
                          <a:pt x="1514" y="644"/>
                        </a:lnTo>
                        <a:lnTo>
                          <a:pt x="1575" y="688"/>
                        </a:lnTo>
                        <a:lnTo>
                          <a:pt x="1642" y="724"/>
                        </a:lnTo>
                        <a:lnTo>
                          <a:pt x="1716" y="753"/>
                        </a:lnTo>
                        <a:lnTo>
                          <a:pt x="1796" y="772"/>
                        </a:lnTo>
                        <a:lnTo>
                          <a:pt x="1879" y="779"/>
                        </a:lnTo>
                        <a:lnTo>
                          <a:pt x="1900" y="779"/>
                        </a:lnTo>
                        <a:lnTo>
                          <a:pt x="1984" y="772"/>
                        </a:lnTo>
                        <a:lnTo>
                          <a:pt x="2064" y="753"/>
                        </a:lnTo>
                        <a:lnTo>
                          <a:pt x="2138" y="724"/>
                        </a:lnTo>
                        <a:lnTo>
                          <a:pt x="2204" y="688"/>
                        </a:lnTo>
                        <a:lnTo>
                          <a:pt x="2265" y="644"/>
                        </a:lnTo>
                        <a:lnTo>
                          <a:pt x="2318" y="593"/>
                        </a:lnTo>
                        <a:lnTo>
                          <a:pt x="2364" y="534"/>
                        </a:lnTo>
                        <a:lnTo>
                          <a:pt x="2400" y="469"/>
                        </a:lnTo>
                        <a:lnTo>
                          <a:pt x="2427" y="401"/>
                        </a:lnTo>
                        <a:lnTo>
                          <a:pt x="2442" y="325"/>
                        </a:lnTo>
                        <a:lnTo>
                          <a:pt x="2448" y="247"/>
                        </a:lnTo>
                        <a:lnTo>
                          <a:pt x="2444" y="184"/>
                        </a:lnTo>
                        <a:lnTo>
                          <a:pt x="2432" y="121"/>
                        </a:lnTo>
                        <a:lnTo>
                          <a:pt x="2415" y="59"/>
                        </a:lnTo>
                        <a:lnTo>
                          <a:pt x="2389" y="0"/>
                        </a:lnTo>
                        <a:lnTo>
                          <a:pt x="2725" y="0"/>
                        </a:lnTo>
                        <a:lnTo>
                          <a:pt x="2778" y="5"/>
                        </a:lnTo>
                        <a:lnTo>
                          <a:pt x="2828" y="21"/>
                        </a:lnTo>
                        <a:lnTo>
                          <a:pt x="2873" y="45"/>
                        </a:lnTo>
                        <a:lnTo>
                          <a:pt x="2911" y="78"/>
                        </a:lnTo>
                        <a:lnTo>
                          <a:pt x="2944" y="116"/>
                        </a:lnTo>
                        <a:lnTo>
                          <a:pt x="2968" y="161"/>
                        </a:lnTo>
                        <a:lnTo>
                          <a:pt x="2984" y="211"/>
                        </a:lnTo>
                        <a:lnTo>
                          <a:pt x="2989" y="264"/>
                        </a:lnTo>
                        <a:lnTo>
                          <a:pt x="2989" y="743"/>
                        </a:lnTo>
                        <a:lnTo>
                          <a:pt x="2993" y="791"/>
                        </a:lnTo>
                        <a:lnTo>
                          <a:pt x="3003" y="831"/>
                        </a:lnTo>
                        <a:lnTo>
                          <a:pt x="3016" y="865"/>
                        </a:lnTo>
                        <a:lnTo>
                          <a:pt x="3037" y="892"/>
                        </a:lnTo>
                        <a:lnTo>
                          <a:pt x="3060" y="913"/>
                        </a:lnTo>
                        <a:lnTo>
                          <a:pt x="3086" y="928"/>
                        </a:lnTo>
                        <a:lnTo>
                          <a:pt x="3115" y="937"/>
                        </a:lnTo>
                        <a:lnTo>
                          <a:pt x="3145" y="939"/>
                        </a:lnTo>
                        <a:lnTo>
                          <a:pt x="3176" y="935"/>
                        </a:lnTo>
                        <a:lnTo>
                          <a:pt x="3208" y="924"/>
                        </a:lnTo>
                        <a:lnTo>
                          <a:pt x="3238" y="909"/>
                        </a:lnTo>
                        <a:lnTo>
                          <a:pt x="3269" y="886"/>
                        </a:lnTo>
                        <a:lnTo>
                          <a:pt x="3311" y="854"/>
                        </a:lnTo>
                        <a:lnTo>
                          <a:pt x="3354" y="829"/>
                        </a:lnTo>
                        <a:lnTo>
                          <a:pt x="3402" y="814"/>
                        </a:lnTo>
                        <a:lnTo>
                          <a:pt x="3447" y="804"/>
                        </a:lnTo>
                        <a:lnTo>
                          <a:pt x="3493" y="802"/>
                        </a:lnTo>
                        <a:lnTo>
                          <a:pt x="3539" y="808"/>
                        </a:lnTo>
                        <a:lnTo>
                          <a:pt x="3582" y="823"/>
                        </a:lnTo>
                        <a:lnTo>
                          <a:pt x="3622" y="842"/>
                        </a:lnTo>
                        <a:lnTo>
                          <a:pt x="3658" y="871"/>
                        </a:lnTo>
                        <a:lnTo>
                          <a:pt x="3691" y="905"/>
                        </a:lnTo>
                        <a:lnTo>
                          <a:pt x="3719" y="947"/>
                        </a:lnTo>
                        <a:lnTo>
                          <a:pt x="3740" y="996"/>
                        </a:lnTo>
                        <a:lnTo>
                          <a:pt x="3755" y="1051"/>
                        </a:lnTo>
                        <a:lnTo>
                          <a:pt x="3761" y="1114"/>
                        </a:lnTo>
                        <a:lnTo>
                          <a:pt x="3755" y="1177"/>
                        </a:lnTo>
                        <a:lnTo>
                          <a:pt x="3740" y="1232"/>
                        </a:lnTo>
                        <a:lnTo>
                          <a:pt x="3719" y="1280"/>
                        </a:lnTo>
                        <a:lnTo>
                          <a:pt x="3691" y="1321"/>
                        </a:lnTo>
                        <a:lnTo>
                          <a:pt x="3658" y="1356"/>
                        </a:lnTo>
                        <a:lnTo>
                          <a:pt x="3622" y="1384"/>
                        </a:lnTo>
                        <a:lnTo>
                          <a:pt x="3580" y="1405"/>
                        </a:lnTo>
                        <a:lnTo>
                          <a:pt x="3539" y="1418"/>
                        </a:lnTo>
                        <a:lnTo>
                          <a:pt x="3493" y="1424"/>
                        </a:lnTo>
                        <a:lnTo>
                          <a:pt x="3447" y="1422"/>
                        </a:lnTo>
                        <a:lnTo>
                          <a:pt x="3402" y="1413"/>
                        </a:lnTo>
                        <a:lnTo>
                          <a:pt x="3356" y="1398"/>
                        </a:lnTo>
                        <a:lnTo>
                          <a:pt x="3312" y="1373"/>
                        </a:lnTo>
                        <a:lnTo>
                          <a:pt x="3271" y="1340"/>
                        </a:lnTo>
                        <a:lnTo>
                          <a:pt x="3240" y="1318"/>
                        </a:lnTo>
                        <a:lnTo>
                          <a:pt x="3210" y="1302"/>
                        </a:lnTo>
                        <a:lnTo>
                          <a:pt x="3177" y="1293"/>
                        </a:lnTo>
                        <a:lnTo>
                          <a:pt x="3147" y="1289"/>
                        </a:lnTo>
                        <a:lnTo>
                          <a:pt x="3117" y="1291"/>
                        </a:lnTo>
                        <a:lnTo>
                          <a:pt x="3088" y="1299"/>
                        </a:lnTo>
                        <a:lnTo>
                          <a:pt x="3062" y="1314"/>
                        </a:lnTo>
                        <a:lnTo>
                          <a:pt x="3039" y="1335"/>
                        </a:lnTo>
                        <a:lnTo>
                          <a:pt x="3020" y="1361"/>
                        </a:lnTo>
                        <a:lnTo>
                          <a:pt x="3005" y="1396"/>
                        </a:lnTo>
                        <a:lnTo>
                          <a:pt x="2995" y="1436"/>
                        </a:lnTo>
                        <a:lnTo>
                          <a:pt x="2991" y="1483"/>
                        </a:lnTo>
                        <a:lnTo>
                          <a:pt x="2991" y="1959"/>
                        </a:lnTo>
                        <a:lnTo>
                          <a:pt x="2987" y="2010"/>
                        </a:lnTo>
                        <a:lnTo>
                          <a:pt x="2972" y="2059"/>
                        </a:lnTo>
                        <a:lnTo>
                          <a:pt x="2947" y="2103"/>
                        </a:lnTo>
                        <a:lnTo>
                          <a:pt x="2915" y="2141"/>
                        </a:lnTo>
                        <a:lnTo>
                          <a:pt x="2877" y="2173"/>
                        </a:lnTo>
                        <a:lnTo>
                          <a:pt x="2833" y="2196"/>
                        </a:lnTo>
                        <a:lnTo>
                          <a:pt x="2786" y="2212"/>
                        </a:lnTo>
                        <a:lnTo>
                          <a:pt x="2733" y="2217"/>
                        </a:lnTo>
                        <a:lnTo>
                          <a:pt x="2254" y="2217"/>
                        </a:lnTo>
                        <a:lnTo>
                          <a:pt x="2208" y="2221"/>
                        </a:lnTo>
                        <a:lnTo>
                          <a:pt x="2168" y="2231"/>
                        </a:lnTo>
                        <a:lnTo>
                          <a:pt x="2134" y="2246"/>
                        </a:lnTo>
                        <a:lnTo>
                          <a:pt x="2105" y="2265"/>
                        </a:lnTo>
                        <a:lnTo>
                          <a:pt x="2085" y="2290"/>
                        </a:lnTo>
                        <a:lnTo>
                          <a:pt x="2069" y="2316"/>
                        </a:lnTo>
                        <a:lnTo>
                          <a:pt x="2062" y="2345"/>
                        </a:lnTo>
                        <a:lnTo>
                          <a:pt x="2060" y="2377"/>
                        </a:lnTo>
                        <a:lnTo>
                          <a:pt x="2064" y="2407"/>
                        </a:lnTo>
                        <a:lnTo>
                          <a:pt x="2073" y="2440"/>
                        </a:lnTo>
                        <a:lnTo>
                          <a:pt x="2090" y="2472"/>
                        </a:lnTo>
                        <a:lnTo>
                          <a:pt x="2113" y="2501"/>
                        </a:lnTo>
                        <a:lnTo>
                          <a:pt x="2145" y="2544"/>
                        </a:lnTo>
                        <a:lnTo>
                          <a:pt x="2168" y="2588"/>
                        </a:lnTo>
                        <a:lnTo>
                          <a:pt x="2185" y="2634"/>
                        </a:lnTo>
                        <a:lnTo>
                          <a:pt x="2195" y="2681"/>
                        </a:lnTo>
                        <a:lnTo>
                          <a:pt x="2195" y="2727"/>
                        </a:lnTo>
                        <a:lnTo>
                          <a:pt x="2189" y="2773"/>
                        </a:lnTo>
                        <a:lnTo>
                          <a:pt x="2176" y="2816"/>
                        </a:lnTo>
                        <a:lnTo>
                          <a:pt x="2155" y="2856"/>
                        </a:lnTo>
                        <a:lnTo>
                          <a:pt x="2128" y="2894"/>
                        </a:lnTo>
                        <a:lnTo>
                          <a:pt x="2092" y="2927"/>
                        </a:lnTo>
                        <a:lnTo>
                          <a:pt x="2050" y="2955"/>
                        </a:lnTo>
                        <a:lnTo>
                          <a:pt x="2003" y="2976"/>
                        </a:lnTo>
                        <a:lnTo>
                          <a:pt x="1948" y="2991"/>
                        </a:lnTo>
                        <a:lnTo>
                          <a:pt x="1885" y="2999"/>
                        </a:lnTo>
                        <a:lnTo>
                          <a:pt x="1822" y="2991"/>
                        </a:lnTo>
                        <a:lnTo>
                          <a:pt x="1767" y="2976"/>
                        </a:lnTo>
                        <a:lnTo>
                          <a:pt x="1718" y="2955"/>
                        </a:lnTo>
                        <a:lnTo>
                          <a:pt x="1676" y="2927"/>
                        </a:lnTo>
                        <a:lnTo>
                          <a:pt x="1642" y="2894"/>
                        </a:lnTo>
                        <a:lnTo>
                          <a:pt x="1613" y="2856"/>
                        </a:lnTo>
                        <a:lnTo>
                          <a:pt x="1592" y="2816"/>
                        </a:lnTo>
                        <a:lnTo>
                          <a:pt x="1579" y="2773"/>
                        </a:lnTo>
                        <a:lnTo>
                          <a:pt x="1573" y="2727"/>
                        </a:lnTo>
                        <a:lnTo>
                          <a:pt x="1575" y="2681"/>
                        </a:lnTo>
                        <a:lnTo>
                          <a:pt x="1585" y="2634"/>
                        </a:lnTo>
                        <a:lnTo>
                          <a:pt x="1600" y="2588"/>
                        </a:lnTo>
                        <a:lnTo>
                          <a:pt x="1625" y="2544"/>
                        </a:lnTo>
                        <a:lnTo>
                          <a:pt x="1657" y="2501"/>
                        </a:lnTo>
                        <a:lnTo>
                          <a:pt x="1680" y="2472"/>
                        </a:lnTo>
                        <a:lnTo>
                          <a:pt x="1695" y="2440"/>
                        </a:lnTo>
                        <a:lnTo>
                          <a:pt x="1706" y="2407"/>
                        </a:lnTo>
                        <a:lnTo>
                          <a:pt x="1710" y="2377"/>
                        </a:lnTo>
                        <a:lnTo>
                          <a:pt x="1706" y="2347"/>
                        </a:lnTo>
                        <a:lnTo>
                          <a:pt x="1699" y="2316"/>
                        </a:lnTo>
                        <a:lnTo>
                          <a:pt x="1684" y="2290"/>
                        </a:lnTo>
                        <a:lnTo>
                          <a:pt x="1663" y="2267"/>
                        </a:lnTo>
                        <a:lnTo>
                          <a:pt x="1636" y="2246"/>
                        </a:lnTo>
                        <a:lnTo>
                          <a:pt x="1602" y="2231"/>
                        </a:lnTo>
                        <a:lnTo>
                          <a:pt x="1562" y="2221"/>
                        </a:lnTo>
                        <a:lnTo>
                          <a:pt x="1514" y="2217"/>
                        </a:lnTo>
                        <a:lnTo>
                          <a:pt x="1033" y="2217"/>
                        </a:lnTo>
                        <a:lnTo>
                          <a:pt x="980" y="2213"/>
                        </a:lnTo>
                        <a:lnTo>
                          <a:pt x="933" y="2198"/>
                        </a:lnTo>
                        <a:lnTo>
                          <a:pt x="889" y="2173"/>
                        </a:lnTo>
                        <a:lnTo>
                          <a:pt x="851" y="2141"/>
                        </a:lnTo>
                        <a:lnTo>
                          <a:pt x="819" y="2103"/>
                        </a:lnTo>
                        <a:lnTo>
                          <a:pt x="796" y="2059"/>
                        </a:lnTo>
                        <a:lnTo>
                          <a:pt x="781" y="2012"/>
                        </a:lnTo>
                        <a:lnTo>
                          <a:pt x="775" y="1959"/>
                        </a:lnTo>
                        <a:lnTo>
                          <a:pt x="775" y="1485"/>
                        </a:lnTo>
                        <a:lnTo>
                          <a:pt x="771" y="1437"/>
                        </a:lnTo>
                        <a:lnTo>
                          <a:pt x="762" y="1398"/>
                        </a:lnTo>
                        <a:lnTo>
                          <a:pt x="746" y="1363"/>
                        </a:lnTo>
                        <a:lnTo>
                          <a:pt x="727" y="1337"/>
                        </a:lnTo>
                        <a:lnTo>
                          <a:pt x="703" y="1314"/>
                        </a:lnTo>
                        <a:lnTo>
                          <a:pt x="676" y="1301"/>
                        </a:lnTo>
                        <a:lnTo>
                          <a:pt x="648" y="1291"/>
                        </a:lnTo>
                        <a:lnTo>
                          <a:pt x="617" y="1289"/>
                        </a:lnTo>
                        <a:lnTo>
                          <a:pt x="585" y="1293"/>
                        </a:lnTo>
                        <a:lnTo>
                          <a:pt x="553" y="1302"/>
                        </a:lnTo>
                        <a:lnTo>
                          <a:pt x="522" y="1320"/>
                        </a:lnTo>
                        <a:lnTo>
                          <a:pt x="492" y="1342"/>
                        </a:lnTo>
                        <a:lnTo>
                          <a:pt x="450" y="1375"/>
                        </a:lnTo>
                        <a:lnTo>
                          <a:pt x="406" y="1398"/>
                        </a:lnTo>
                        <a:lnTo>
                          <a:pt x="361" y="1415"/>
                        </a:lnTo>
                        <a:lnTo>
                          <a:pt x="313" y="1424"/>
                        </a:lnTo>
                        <a:lnTo>
                          <a:pt x="268" y="1424"/>
                        </a:lnTo>
                        <a:lnTo>
                          <a:pt x="222" y="1418"/>
                        </a:lnTo>
                        <a:lnTo>
                          <a:pt x="180" y="1405"/>
                        </a:lnTo>
                        <a:lnTo>
                          <a:pt x="138" y="1384"/>
                        </a:lnTo>
                        <a:lnTo>
                          <a:pt x="102" y="1358"/>
                        </a:lnTo>
                        <a:lnTo>
                          <a:pt x="70" y="1323"/>
                        </a:lnTo>
                        <a:lnTo>
                          <a:pt x="41" y="1280"/>
                        </a:lnTo>
                        <a:lnTo>
                          <a:pt x="20" y="1232"/>
                        </a:lnTo>
                        <a:lnTo>
                          <a:pt x="5" y="1177"/>
                        </a:lnTo>
                        <a:lnTo>
                          <a:pt x="0" y="1114"/>
                        </a:lnTo>
                        <a:lnTo>
                          <a:pt x="5" y="1051"/>
                        </a:lnTo>
                        <a:lnTo>
                          <a:pt x="20" y="996"/>
                        </a:lnTo>
                        <a:lnTo>
                          <a:pt x="41" y="947"/>
                        </a:lnTo>
                        <a:lnTo>
                          <a:pt x="70" y="905"/>
                        </a:lnTo>
                        <a:lnTo>
                          <a:pt x="102" y="871"/>
                        </a:lnTo>
                        <a:lnTo>
                          <a:pt x="138" y="842"/>
                        </a:lnTo>
                        <a:lnTo>
                          <a:pt x="180" y="823"/>
                        </a:lnTo>
                        <a:lnTo>
                          <a:pt x="222" y="808"/>
                        </a:lnTo>
                        <a:lnTo>
                          <a:pt x="268" y="802"/>
                        </a:lnTo>
                        <a:lnTo>
                          <a:pt x="315" y="804"/>
                        </a:lnTo>
                        <a:lnTo>
                          <a:pt x="361" y="814"/>
                        </a:lnTo>
                        <a:lnTo>
                          <a:pt x="406" y="829"/>
                        </a:lnTo>
                        <a:lnTo>
                          <a:pt x="452" y="854"/>
                        </a:lnTo>
                        <a:lnTo>
                          <a:pt x="494" y="886"/>
                        </a:lnTo>
                        <a:lnTo>
                          <a:pt x="522" y="909"/>
                        </a:lnTo>
                        <a:lnTo>
                          <a:pt x="555" y="924"/>
                        </a:lnTo>
                        <a:lnTo>
                          <a:pt x="587" y="935"/>
                        </a:lnTo>
                        <a:lnTo>
                          <a:pt x="617" y="939"/>
                        </a:lnTo>
                        <a:lnTo>
                          <a:pt x="648" y="935"/>
                        </a:lnTo>
                        <a:lnTo>
                          <a:pt x="678" y="928"/>
                        </a:lnTo>
                        <a:lnTo>
                          <a:pt x="705" y="913"/>
                        </a:lnTo>
                        <a:lnTo>
                          <a:pt x="727" y="892"/>
                        </a:lnTo>
                        <a:lnTo>
                          <a:pt x="746" y="865"/>
                        </a:lnTo>
                        <a:lnTo>
                          <a:pt x="762" y="831"/>
                        </a:lnTo>
                        <a:lnTo>
                          <a:pt x="771" y="791"/>
                        </a:lnTo>
                        <a:lnTo>
                          <a:pt x="775" y="743"/>
                        </a:lnTo>
                        <a:lnTo>
                          <a:pt x="775" y="258"/>
                        </a:lnTo>
                        <a:lnTo>
                          <a:pt x="781" y="207"/>
                        </a:lnTo>
                        <a:lnTo>
                          <a:pt x="796" y="158"/>
                        </a:lnTo>
                        <a:lnTo>
                          <a:pt x="819" y="114"/>
                        </a:lnTo>
                        <a:lnTo>
                          <a:pt x="851" y="76"/>
                        </a:lnTo>
                        <a:lnTo>
                          <a:pt x="889" y="43"/>
                        </a:lnTo>
                        <a:lnTo>
                          <a:pt x="933" y="21"/>
                        </a:lnTo>
                        <a:lnTo>
                          <a:pt x="982" y="5"/>
                        </a:lnTo>
                        <a:lnTo>
                          <a:pt x="1033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6" name="Freeform 17">
                    <a:extLst>
                      <a:ext uri="{FF2B5EF4-FFF2-40B4-BE49-F238E27FC236}">
                        <a16:creationId xmlns:a16="http://schemas.microsoft.com/office/drawing/2014/main" id="{98415F23-C148-4F27-B490-E0A8F94DF4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5" y="600"/>
                    <a:ext cx="1499" cy="1882"/>
                  </a:xfrm>
                  <a:custGeom>
                    <a:avLst/>
                    <a:gdLst>
                      <a:gd name="T0" fmla="*/ 1281 w 3000"/>
                      <a:gd name="T1" fmla="*/ 44 h 3766"/>
                      <a:gd name="T2" fmla="*/ 1407 w 3000"/>
                      <a:gd name="T3" fmla="*/ 181 h 3766"/>
                      <a:gd name="T4" fmla="*/ 1414 w 3000"/>
                      <a:gd name="T5" fmla="*/ 363 h 3766"/>
                      <a:gd name="T6" fmla="*/ 1319 w 3000"/>
                      <a:gd name="T7" fmla="*/ 525 h 3766"/>
                      <a:gd name="T8" fmla="*/ 1293 w 3000"/>
                      <a:gd name="T9" fmla="*/ 649 h 3766"/>
                      <a:gd name="T10" fmla="*/ 1363 w 3000"/>
                      <a:gd name="T11" fmla="*/ 746 h 3766"/>
                      <a:gd name="T12" fmla="*/ 1960 w 3000"/>
                      <a:gd name="T13" fmla="*/ 774 h 3766"/>
                      <a:gd name="T14" fmla="*/ 2142 w 3000"/>
                      <a:gd name="T15" fmla="*/ 850 h 3766"/>
                      <a:gd name="T16" fmla="*/ 2218 w 3000"/>
                      <a:gd name="T17" fmla="*/ 1033 h 3766"/>
                      <a:gd name="T18" fmla="*/ 2247 w 3000"/>
                      <a:gd name="T19" fmla="*/ 1630 h 3766"/>
                      <a:gd name="T20" fmla="*/ 2346 w 3000"/>
                      <a:gd name="T21" fmla="*/ 1702 h 3766"/>
                      <a:gd name="T22" fmla="*/ 2473 w 3000"/>
                      <a:gd name="T23" fmla="*/ 1674 h 3766"/>
                      <a:gd name="T24" fmla="*/ 2635 w 3000"/>
                      <a:gd name="T25" fmla="*/ 1579 h 3766"/>
                      <a:gd name="T26" fmla="*/ 2817 w 3000"/>
                      <a:gd name="T27" fmla="*/ 1586 h 3766"/>
                      <a:gd name="T28" fmla="*/ 2956 w 3000"/>
                      <a:gd name="T29" fmla="*/ 1712 h 3766"/>
                      <a:gd name="T30" fmla="*/ 2992 w 3000"/>
                      <a:gd name="T31" fmla="*/ 1940 h 3766"/>
                      <a:gd name="T32" fmla="*/ 2895 w 3000"/>
                      <a:gd name="T33" fmla="*/ 2123 h 3766"/>
                      <a:gd name="T34" fmla="*/ 2728 w 3000"/>
                      <a:gd name="T35" fmla="*/ 2189 h 3766"/>
                      <a:gd name="T36" fmla="*/ 2543 w 3000"/>
                      <a:gd name="T37" fmla="*/ 2138 h 3766"/>
                      <a:gd name="T38" fmla="*/ 2408 w 3000"/>
                      <a:gd name="T39" fmla="*/ 2058 h 3766"/>
                      <a:gd name="T40" fmla="*/ 2291 w 3000"/>
                      <a:gd name="T41" fmla="*/ 2079 h 3766"/>
                      <a:gd name="T42" fmla="*/ 2222 w 3000"/>
                      <a:gd name="T43" fmla="*/ 2202 h 3766"/>
                      <a:gd name="T44" fmla="*/ 2199 w 3000"/>
                      <a:gd name="T45" fmla="*/ 2832 h 3766"/>
                      <a:gd name="T46" fmla="*/ 2061 w 3000"/>
                      <a:gd name="T47" fmla="*/ 2969 h 3766"/>
                      <a:gd name="T48" fmla="*/ 1439 w 3000"/>
                      <a:gd name="T49" fmla="*/ 2992 h 3766"/>
                      <a:gd name="T50" fmla="*/ 1316 w 3000"/>
                      <a:gd name="T51" fmla="*/ 3060 h 3766"/>
                      <a:gd name="T52" fmla="*/ 1295 w 3000"/>
                      <a:gd name="T53" fmla="*/ 3180 h 3766"/>
                      <a:gd name="T54" fmla="*/ 1376 w 3000"/>
                      <a:gd name="T55" fmla="*/ 3315 h 3766"/>
                      <a:gd name="T56" fmla="*/ 1426 w 3000"/>
                      <a:gd name="T57" fmla="*/ 3498 h 3766"/>
                      <a:gd name="T58" fmla="*/ 1359 w 3000"/>
                      <a:gd name="T59" fmla="*/ 3663 h 3766"/>
                      <a:gd name="T60" fmla="*/ 1179 w 3000"/>
                      <a:gd name="T61" fmla="*/ 3758 h 3766"/>
                      <a:gd name="T62" fmla="*/ 949 w 3000"/>
                      <a:gd name="T63" fmla="*/ 3722 h 3766"/>
                      <a:gd name="T64" fmla="*/ 823 w 3000"/>
                      <a:gd name="T65" fmla="*/ 3585 h 3766"/>
                      <a:gd name="T66" fmla="*/ 816 w 3000"/>
                      <a:gd name="T67" fmla="*/ 3404 h 3766"/>
                      <a:gd name="T68" fmla="*/ 911 w 3000"/>
                      <a:gd name="T69" fmla="*/ 3241 h 3766"/>
                      <a:gd name="T70" fmla="*/ 937 w 3000"/>
                      <a:gd name="T71" fmla="*/ 3115 h 3766"/>
                      <a:gd name="T72" fmla="*/ 867 w 3000"/>
                      <a:gd name="T73" fmla="*/ 3016 h 3766"/>
                      <a:gd name="T74" fmla="*/ 261 w 3000"/>
                      <a:gd name="T75" fmla="*/ 2990 h 3766"/>
                      <a:gd name="T76" fmla="*/ 78 w 3000"/>
                      <a:gd name="T77" fmla="*/ 2914 h 3766"/>
                      <a:gd name="T78" fmla="*/ 2 w 3000"/>
                      <a:gd name="T79" fmla="*/ 2731 h 3766"/>
                      <a:gd name="T80" fmla="*/ 185 w 3000"/>
                      <a:gd name="T81" fmla="*/ 2429 h 3766"/>
                      <a:gd name="T82" fmla="*/ 472 w 3000"/>
                      <a:gd name="T83" fmla="*/ 2383 h 3766"/>
                      <a:gd name="T84" fmla="*/ 690 w 3000"/>
                      <a:gd name="T85" fmla="*/ 2189 h 3766"/>
                      <a:gd name="T86" fmla="*/ 781 w 3000"/>
                      <a:gd name="T87" fmla="*/ 1883 h 3766"/>
                      <a:gd name="T88" fmla="*/ 726 w 3000"/>
                      <a:gd name="T89" fmla="*/ 1626 h 3766"/>
                      <a:gd name="T90" fmla="*/ 536 w 3000"/>
                      <a:gd name="T91" fmla="*/ 1400 h 3766"/>
                      <a:gd name="T92" fmla="*/ 247 w 3000"/>
                      <a:gd name="T93" fmla="*/ 1314 h 3766"/>
                      <a:gd name="T94" fmla="*/ 0 w 3000"/>
                      <a:gd name="T95" fmla="*/ 1373 h 3766"/>
                      <a:gd name="T96" fmla="*/ 46 w 3000"/>
                      <a:gd name="T97" fmla="*/ 890 h 3766"/>
                      <a:gd name="T98" fmla="*/ 211 w 3000"/>
                      <a:gd name="T99" fmla="*/ 778 h 3766"/>
                      <a:gd name="T100" fmla="*/ 831 w 3000"/>
                      <a:gd name="T101" fmla="*/ 761 h 3766"/>
                      <a:gd name="T102" fmla="*/ 930 w 3000"/>
                      <a:gd name="T103" fmla="*/ 677 h 3766"/>
                      <a:gd name="T104" fmla="*/ 926 w 3000"/>
                      <a:gd name="T105" fmla="*/ 555 h 3766"/>
                      <a:gd name="T106" fmla="*/ 831 w 3000"/>
                      <a:gd name="T107" fmla="*/ 407 h 3766"/>
                      <a:gd name="T108" fmla="*/ 810 w 3000"/>
                      <a:gd name="T109" fmla="*/ 225 h 3766"/>
                      <a:gd name="T110" fmla="*/ 907 w 3000"/>
                      <a:gd name="T111" fmla="*/ 70 h 3766"/>
                      <a:gd name="T112" fmla="*/ 1114 w 3000"/>
                      <a:gd name="T113" fmla="*/ 0 h 37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3000" h="3766">
                        <a:moveTo>
                          <a:pt x="1114" y="0"/>
                        </a:moveTo>
                        <a:lnTo>
                          <a:pt x="1177" y="8"/>
                        </a:lnTo>
                        <a:lnTo>
                          <a:pt x="1232" y="23"/>
                        </a:lnTo>
                        <a:lnTo>
                          <a:pt x="1281" y="44"/>
                        </a:lnTo>
                        <a:lnTo>
                          <a:pt x="1323" y="70"/>
                        </a:lnTo>
                        <a:lnTo>
                          <a:pt x="1357" y="105"/>
                        </a:lnTo>
                        <a:lnTo>
                          <a:pt x="1386" y="141"/>
                        </a:lnTo>
                        <a:lnTo>
                          <a:pt x="1407" y="181"/>
                        </a:lnTo>
                        <a:lnTo>
                          <a:pt x="1420" y="225"/>
                        </a:lnTo>
                        <a:lnTo>
                          <a:pt x="1426" y="270"/>
                        </a:lnTo>
                        <a:lnTo>
                          <a:pt x="1424" y="316"/>
                        </a:lnTo>
                        <a:lnTo>
                          <a:pt x="1414" y="363"/>
                        </a:lnTo>
                        <a:lnTo>
                          <a:pt x="1399" y="409"/>
                        </a:lnTo>
                        <a:lnTo>
                          <a:pt x="1374" y="453"/>
                        </a:lnTo>
                        <a:lnTo>
                          <a:pt x="1342" y="495"/>
                        </a:lnTo>
                        <a:lnTo>
                          <a:pt x="1319" y="525"/>
                        </a:lnTo>
                        <a:lnTo>
                          <a:pt x="1304" y="555"/>
                        </a:lnTo>
                        <a:lnTo>
                          <a:pt x="1295" y="588"/>
                        </a:lnTo>
                        <a:lnTo>
                          <a:pt x="1289" y="618"/>
                        </a:lnTo>
                        <a:lnTo>
                          <a:pt x="1293" y="649"/>
                        </a:lnTo>
                        <a:lnTo>
                          <a:pt x="1300" y="677"/>
                        </a:lnTo>
                        <a:lnTo>
                          <a:pt x="1316" y="704"/>
                        </a:lnTo>
                        <a:lnTo>
                          <a:pt x="1336" y="727"/>
                        </a:lnTo>
                        <a:lnTo>
                          <a:pt x="1363" y="746"/>
                        </a:lnTo>
                        <a:lnTo>
                          <a:pt x="1397" y="761"/>
                        </a:lnTo>
                        <a:lnTo>
                          <a:pt x="1437" y="770"/>
                        </a:lnTo>
                        <a:lnTo>
                          <a:pt x="1485" y="774"/>
                        </a:lnTo>
                        <a:lnTo>
                          <a:pt x="1960" y="774"/>
                        </a:lnTo>
                        <a:lnTo>
                          <a:pt x="2011" y="778"/>
                        </a:lnTo>
                        <a:lnTo>
                          <a:pt x="2061" y="793"/>
                        </a:lnTo>
                        <a:lnTo>
                          <a:pt x="2104" y="818"/>
                        </a:lnTo>
                        <a:lnTo>
                          <a:pt x="2142" y="850"/>
                        </a:lnTo>
                        <a:lnTo>
                          <a:pt x="2175" y="888"/>
                        </a:lnTo>
                        <a:lnTo>
                          <a:pt x="2198" y="932"/>
                        </a:lnTo>
                        <a:lnTo>
                          <a:pt x="2213" y="980"/>
                        </a:lnTo>
                        <a:lnTo>
                          <a:pt x="2218" y="1033"/>
                        </a:lnTo>
                        <a:lnTo>
                          <a:pt x="2218" y="1508"/>
                        </a:lnTo>
                        <a:lnTo>
                          <a:pt x="2220" y="1556"/>
                        </a:lnTo>
                        <a:lnTo>
                          <a:pt x="2232" y="1596"/>
                        </a:lnTo>
                        <a:lnTo>
                          <a:pt x="2247" y="1630"/>
                        </a:lnTo>
                        <a:lnTo>
                          <a:pt x="2266" y="1657"/>
                        </a:lnTo>
                        <a:lnTo>
                          <a:pt x="2291" y="1678"/>
                        </a:lnTo>
                        <a:lnTo>
                          <a:pt x="2317" y="1693"/>
                        </a:lnTo>
                        <a:lnTo>
                          <a:pt x="2346" y="1702"/>
                        </a:lnTo>
                        <a:lnTo>
                          <a:pt x="2378" y="1704"/>
                        </a:lnTo>
                        <a:lnTo>
                          <a:pt x="2408" y="1700"/>
                        </a:lnTo>
                        <a:lnTo>
                          <a:pt x="2441" y="1689"/>
                        </a:lnTo>
                        <a:lnTo>
                          <a:pt x="2473" y="1674"/>
                        </a:lnTo>
                        <a:lnTo>
                          <a:pt x="2502" y="1651"/>
                        </a:lnTo>
                        <a:lnTo>
                          <a:pt x="2543" y="1619"/>
                        </a:lnTo>
                        <a:lnTo>
                          <a:pt x="2589" y="1594"/>
                        </a:lnTo>
                        <a:lnTo>
                          <a:pt x="2635" y="1579"/>
                        </a:lnTo>
                        <a:lnTo>
                          <a:pt x="2682" y="1569"/>
                        </a:lnTo>
                        <a:lnTo>
                          <a:pt x="2728" y="1567"/>
                        </a:lnTo>
                        <a:lnTo>
                          <a:pt x="2773" y="1573"/>
                        </a:lnTo>
                        <a:lnTo>
                          <a:pt x="2817" y="1586"/>
                        </a:lnTo>
                        <a:lnTo>
                          <a:pt x="2857" y="1607"/>
                        </a:lnTo>
                        <a:lnTo>
                          <a:pt x="2895" y="1636"/>
                        </a:lnTo>
                        <a:lnTo>
                          <a:pt x="2927" y="1670"/>
                        </a:lnTo>
                        <a:lnTo>
                          <a:pt x="2956" y="1712"/>
                        </a:lnTo>
                        <a:lnTo>
                          <a:pt x="2977" y="1761"/>
                        </a:lnTo>
                        <a:lnTo>
                          <a:pt x="2992" y="1816"/>
                        </a:lnTo>
                        <a:lnTo>
                          <a:pt x="3000" y="1879"/>
                        </a:lnTo>
                        <a:lnTo>
                          <a:pt x="2992" y="1940"/>
                        </a:lnTo>
                        <a:lnTo>
                          <a:pt x="2977" y="1997"/>
                        </a:lnTo>
                        <a:lnTo>
                          <a:pt x="2956" y="2045"/>
                        </a:lnTo>
                        <a:lnTo>
                          <a:pt x="2927" y="2086"/>
                        </a:lnTo>
                        <a:lnTo>
                          <a:pt x="2895" y="2123"/>
                        </a:lnTo>
                        <a:lnTo>
                          <a:pt x="2857" y="2149"/>
                        </a:lnTo>
                        <a:lnTo>
                          <a:pt x="2817" y="2170"/>
                        </a:lnTo>
                        <a:lnTo>
                          <a:pt x="2773" y="2183"/>
                        </a:lnTo>
                        <a:lnTo>
                          <a:pt x="2728" y="2189"/>
                        </a:lnTo>
                        <a:lnTo>
                          <a:pt x="2682" y="2189"/>
                        </a:lnTo>
                        <a:lnTo>
                          <a:pt x="2635" y="2180"/>
                        </a:lnTo>
                        <a:lnTo>
                          <a:pt x="2589" y="2162"/>
                        </a:lnTo>
                        <a:lnTo>
                          <a:pt x="2543" y="2138"/>
                        </a:lnTo>
                        <a:lnTo>
                          <a:pt x="2502" y="2107"/>
                        </a:lnTo>
                        <a:lnTo>
                          <a:pt x="2473" y="2085"/>
                        </a:lnTo>
                        <a:lnTo>
                          <a:pt x="2441" y="2067"/>
                        </a:lnTo>
                        <a:lnTo>
                          <a:pt x="2408" y="2058"/>
                        </a:lnTo>
                        <a:lnTo>
                          <a:pt x="2378" y="2054"/>
                        </a:lnTo>
                        <a:lnTo>
                          <a:pt x="2346" y="2056"/>
                        </a:lnTo>
                        <a:lnTo>
                          <a:pt x="2317" y="2065"/>
                        </a:lnTo>
                        <a:lnTo>
                          <a:pt x="2291" y="2079"/>
                        </a:lnTo>
                        <a:lnTo>
                          <a:pt x="2266" y="2100"/>
                        </a:lnTo>
                        <a:lnTo>
                          <a:pt x="2247" y="2128"/>
                        </a:lnTo>
                        <a:lnTo>
                          <a:pt x="2232" y="2162"/>
                        </a:lnTo>
                        <a:lnTo>
                          <a:pt x="2222" y="2202"/>
                        </a:lnTo>
                        <a:lnTo>
                          <a:pt x="2218" y="2248"/>
                        </a:lnTo>
                        <a:lnTo>
                          <a:pt x="2218" y="2731"/>
                        </a:lnTo>
                        <a:lnTo>
                          <a:pt x="2215" y="2782"/>
                        </a:lnTo>
                        <a:lnTo>
                          <a:pt x="2199" y="2832"/>
                        </a:lnTo>
                        <a:lnTo>
                          <a:pt x="2175" y="2876"/>
                        </a:lnTo>
                        <a:lnTo>
                          <a:pt x="2142" y="2914"/>
                        </a:lnTo>
                        <a:lnTo>
                          <a:pt x="2104" y="2944"/>
                        </a:lnTo>
                        <a:lnTo>
                          <a:pt x="2061" y="2969"/>
                        </a:lnTo>
                        <a:lnTo>
                          <a:pt x="2013" y="2984"/>
                        </a:lnTo>
                        <a:lnTo>
                          <a:pt x="1960" y="2990"/>
                        </a:lnTo>
                        <a:lnTo>
                          <a:pt x="1485" y="2990"/>
                        </a:lnTo>
                        <a:lnTo>
                          <a:pt x="1439" y="2992"/>
                        </a:lnTo>
                        <a:lnTo>
                          <a:pt x="1399" y="3001"/>
                        </a:lnTo>
                        <a:lnTo>
                          <a:pt x="1365" y="3016"/>
                        </a:lnTo>
                        <a:lnTo>
                          <a:pt x="1336" y="3037"/>
                        </a:lnTo>
                        <a:lnTo>
                          <a:pt x="1316" y="3060"/>
                        </a:lnTo>
                        <a:lnTo>
                          <a:pt x="1300" y="3087"/>
                        </a:lnTo>
                        <a:lnTo>
                          <a:pt x="1293" y="3117"/>
                        </a:lnTo>
                        <a:lnTo>
                          <a:pt x="1291" y="3148"/>
                        </a:lnTo>
                        <a:lnTo>
                          <a:pt x="1295" y="3180"/>
                        </a:lnTo>
                        <a:lnTo>
                          <a:pt x="1304" y="3210"/>
                        </a:lnTo>
                        <a:lnTo>
                          <a:pt x="1321" y="3243"/>
                        </a:lnTo>
                        <a:lnTo>
                          <a:pt x="1344" y="3271"/>
                        </a:lnTo>
                        <a:lnTo>
                          <a:pt x="1376" y="3315"/>
                        </a:lnTo>
                        <a:lnTo>
                          <a:pt x="1399" y="3359"/>
                        </a:lnTo>
                        <a:lnTo>
                          <a:pt x="1416" y="3404"/>
                        </a:lnTo>
                        <a:lnTo>
                          <a:pt x="1426" y="3450"/>
                        </a:lnTo>
                        <a:lnTo>
                          <a:pt x="1426" y="3498"/>
                        </a:lnTo>
                        <a:lnTo>
                          <a:pt x="1420" y="3541"/>
                        </a:lnTo>
                        <a:lnTo>
                          <a:pt x="1407" y="3585"/>
                        </a:lnTo>
                        <a:lnTo>
                          <a:pt x="1386" y="3625"/>
                        </a:lnTo>
                        <a:lnTo>
                          <a:pt x="1359" y="3663"/>
                        </a:lnTo>
                        <a:lnTo>
                          <a:pt x="1323" y="3695"/>
                        </a:lnTo>
                        <a:lnTo>
                          <a:pt x="1281" y="3722"/>
                        </a:lnTo>
                        <a:lnTo>
                          <a:pt x="1234" y="3745"/>
                        </a:lnTo>
                        <a:lnTo>
                          <a:pt x="1179" y="3758"/>
                        </a:lnTo>
                        <a:lnTo>
                          <a:pt x="1116" y="3766"/>
                        </a:lnTo>
                        <a:lnTo>
                          <a:pt x="1053" y="3758"/>
                        </a:lnTo>
                        <a:lnTo>
                          <a:pt x="998" y="3745"/>
                        </a:lnTo>
                        <a:lnTo>
                          <a:pt x="949" y="3722"/>
                        </a:lnTo>
                        <a:lnTo>
                          <a:pt x="907" y="3695"/>
                        </a:lnTo>
                        <a:lnTo>
                          <a:pt x="873" y="3663"/>
                        </a:lnTo>
                        <a:lnTo>
                          <a:pt x="844" y="3625"/>
                        </a:lnTo>
                        <a:lnTo>
                          <a:pt x="823" y="3585"/>
                        </a:lnTo>
                        <a:lnTo>
                          <a:pt x="810" y="3541"/>
                        </a:lnTo>
                        <a:lnTo>
                          <a:pt x="804" y="3496"/>
                        </a:lnTo>
                        <a:lnTo>
                          <a:pt x="806" y="3450"/>
                        </a:lnTo>
                        <a:lnTo>
                          <a:pt x="816" y="3404"/>
                        </a:lnTo>
                        <a:lnTo>
                          <a:pt x="831" y="3357"/>
                        </a:lnTo>
                        <a:lnTo>
                          <a:pt x="856" y="3313"/>
                        </a:lnTo>
                        <a:lnTo>
                          <a:pt x="888" y="3271"/>
                        </a:lnTo>
                        <a:lnTo>
                          <a:pt x="911" y="3241"/>
                        </a:lnTo>
                        <a:lnTo>
                          <a:pt x="926" y="3210"/>
                        </a:lnTo>
                        <a:lnTo>
                          <a:pt x="937" y="3178"/>
                        </a:lnTo>
                        <a:lnTo>
                          <a:pt x="941" y="3146"/>
                        </a:lnTo>
                        <a:lnTo>
                          <a:pt x="937" y="3115"/>
                        </a:lnTo>
                        <a:lnTo>
                          <a:pt x="930" y="3087"/>
                        </a:lnTo>
                        <a:lnTo>
                          <a:pt x="915" y="3060"/>
                        </a:lnTo>
                        <a:lnTo>
                          <a:pt x="894" y="3037"/>
                        </a:lnTo>
                        <a:lnTo>
                          <a:pt x="867" y="3016"/>
                        </a:lnTo>
                        <a:lnTo>
                          <a:pt x="833" y="3001"/>
                        </a:lnTo>
                        <a:lnTo>
                          <a:pt x="793" y="2992"/>
                        </a:lnTo>
                        <a:lnTo>
                          <a:pt x="745" y="2990"/>
                        </a:lnTo>
                        <a:lnTo>
                          <a:pt x="261" y="2990"/>
                        </a:lnTo>
                        <a:lnTo>
                          <a:pt x="207" y="2984"/>
                        </a:lnTo>
                        <a:lnTo>
                          <a:pt x="160" y="2969"/>
                        </a:lnTo>
                        <a:lnTo>
                          <a:pt x="116" y="2944"/>
                        </a:lnTo>
                        <a:lnTo>
                          <a:pt x="78" y="2914"/>
                        </a:lnTo>
                        <a:lnTo>
                          <a:pt x="46" y="2876"/>
                        </a:lnTo>
                        <a:lnTo>
                          <a:pt x="23" y="2830"/>
                        </a:lnTo>
                        <a:lnTo>
                          <a:pt x="8" y="2782"/>
                        </a:lnTo>
                        <a:lnTo>
                          <a:pt x="2" y="2731"/>
                        </a:lnTo>
                        <a:lnTo>
                          <a:pt x="2" y="2374"/>
                        </a:lnTo>
                        <a:lnTo>
                          <a:pt x="61" y="2398"/>
                        </a:lnTo>
                        <a:lnTo>
                          <a:pt x="122" y="2417"/>
                        </a:lnTo>
                        <a:lnTo>
                          <a:pt x="185" y="2429"/>
                        </a:lnTo>
                        <a:lnTo>
                          <a:pt x="249" y="2433"/>
                        </a:lnTo>
                        <a:lnTo>
                          <a:pt x="327" y="2427"/>
                        </a:lnTo>
                        <a:lnTo>
                          <a:pt x="403" y="2410"/>
                        </a:lnTo>
                        <a:lnTo>
                          <a:pt x="472" y="2383"/>
                        </a:lnTo>
                        <a:lnTo>
                          <a:pt x="536" y="2347"/>
                        </a:lnTo>
                        <a:lnTo>
                          <a:pt x="595" y="2303"/>
                        </a:lnTo>
                        <a:lnTo>
                          <a:pt x="647" y="2250"/>
                        </a:lnTo>
                        <a:lnTo>
                          <a:pt x="690" y="2189"/>
                        </a:lnTo>
                        <a:lnTo>
                          <a:pt x="726" y="2121"/>
                        </a:lnTo>
                        <a:lnTo>
                          <a:pt x="755" y="2048"/>
                        </a:lnTo>
                        <a:lnTo>
                          <a:pt x="774" y="1968"/>
                        </a:lnTo>
                        <a:lnTo>
                          <a:pt x="781" y="1883"/>
                        </a:lnTo>
                        <a:lnTo>
                          <a:pt x="781" y="1864"/>
                        </a:lnTo>
                        <a:lnTo>
                          <a:pt x="774" y="1778"/>
                        </a:lnTo>
                        <a:lnTo>
                          <a:pt x="755" y="1700"/>
                        </a:lnTo>
                        <a:lnTo>
                          <a:pt x="726" y="1626"/>
                        </a:lnTo>
                        <a:lnTo>
                          <a:pt x="690" y="1558"/>
                        </a:lnTo>
                        <a:lnTo>
                          <a:pt x="647" y="1497"/>
                        </a:lnTo>
                        <a:lnTo>
                          <a:pt x="595" y="1444"/>
                        </a:lnTo>
                        <a:lnTo>
                          <a:pt x="536" y="1400"/>
                        </a:lnTo>
                        <a:lnTo>
                          <a:pt x="472" y="1364"/>
                        </a:lnTo>
                        <a:lnTo>
                          <a:pt x="401" y="1337"/>
                        </a:lnTo>
                        <a:lnTo>
                          <a:pt x="327" y="1320"/>
                        </a:lnTo>
                        <a:lnTo>
                          <a:pt x="247" y="1314"/>
                        </a:lnTo>
                        <a:lnTo>
                          <a:pt x="185" y="1318"/>
                        </a:lnTo>
                        <a:lnTo>
                          <a:pt x="122" y="1329"/>
                        </a:lnTo>
                        <a:lnTo>
                          <a:pt x="61" y="1349"/>
                        </a:lnTo>
                        <a:lnTo>
                          <a:pt x="0" y="1373"/>
                        </a:lnTo>
                        <a:lnTo>
                          <a:pt x="0" y="1037"/>
                        </a:lnTo>
                        <a:lnTo>
                          <a:pt x="6" y="983"/>
                        </a:lnTo>
                        <a:lnTo>
                          <a:pt x="21" y="934"/>
                        </a:lnTo>
                        <a:lnTo>
                          <a:pt x="46" y="890"/>
                        </a:lnTo>
                        <a:lnTo>
                          <a:pt x="78" y="850"/>
                        </a:lnTo>
                        <a:lnTo>
                          <a:pt x="118" y="818"/>
                        </a:lnTo>
                        <a:lnTo>
                          <a:pt x="162" y="795"/>
                        </a:lnTo>
                        <a:lnTo>
                          <a:pt x="211" y="778"/>
                        </a:lnTo>
                        <a:lnTo>
                          <a:pt x="264" y="774"/>
                        </a:lnTo>
                        <a:lnTo>
                          <a:pt x="745" y="774"/>
                        </a:lnTo>
                        <a:lnTo>
                          <a:pt x="791" y="770"/>
                        </a:lnTo>
                        <a:lnTo>
                          <a:pt x="831" y="761"/>
                        </a:lnTo>
                        <a:lnTo>
                          <a:pt x="865" y="746"/>
                        </a:lnTo>
                        <a:lnTo>
                          <a:pt x="894" y="727"/>
                        </a:lnTo>
                        <a:lnTo>
                          <a:pt x="915" y="704"/>
                        </a:lnTo>
                        <a:lnTo>
                          <a:pt x="930" y="677"/>
                        </a:lnTo>
                        <a:lnTo>
                          <a:pt x="937" y="649"/>
                        </a:lnTo>
                        <a:lnTo>
                          <a:pt x="939" y="618"/>
                        </a:lnTo>
                        <a:lnTo>
                          <a:pt x="935" y="586"/>
                        </a:lnTo>
                        <a:lnTo>
                          <a:pt x="926" y="555"/>
                        </a:lnTo>
                        <a:lnTo>
                          <a:pt x="909" y="523"/>
                        </a:lnTo>
                        <a:lnTo>
                          <a:pt x="886" y="495"/>
                        </a:lnTo>
                        <a:lnTo>
                          <a:pt x="854" y="451"/>
                        </a:lnTo>
                        <a:lnTo>
                          <a:pt x="831" y="407"/>
                        </a:lnTo>
                        <a:lnTo>
                          <a:pt x="814" y="361"/>
                        </a:lnTo>
                        <a:lnTo>
                          <a:pt x="804" y="316"/>
                        </a:lnTo>
                        <a:lnTo>
                          <a:pt x="804" y="268"/>
                        </a:lnTo>
                        <a:lnTo>
                          <a:pt x="810" y="225"/>
                        </a:lnTo>
                        <a:lnTo>
                          <a:pt x="823" y="181"/>
                        </a:lnTo>
                        <a:lnTo>
                          <a:pt x="844" y="141"/>
                        </a:lnTo>
                        <a:lnTo>
                          <a:pt x="871" y="103"/>
                        </a:lnTo>
                        <a:lnTo>
                          <a:pt x="907" y="70"/>
                        </a:lnTo>
                        <a:lnTo>
                          <a:pt x="949" y="44"/>
                        </a:lnTo>
                        <a:lnTo>
                          <a:pt x="996" y="23"/>
                        </a:lnTo>
                        <a:lnTo>
                          <a:pt x="1051" y="8"/>
                        </a:lnTo>
                        <a:lnTo>
                          <a:pt x="1114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7" name="Freeform 18">
                    <a:extLst>
                      <a:ext uri="{FF2B5EF4-FFF2-40B4-BE49-F238E27FC236}">
                        <a16:creationId xmlns:a16="http://schemas.microsoft.com/office/drawing/2014/main" id="{43C89C7A-4D1B-4034-A3AD-65302AA4DC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79" y="1831"/>
                    <a:ext cx="1499" cy="1882"/>
                  </a:xfrm>
                  <a:custGeom>
                    <a:avLst/>
                    <a:gdLst>
                      <a:gd name="T0" fmla="*/ 2051 w 2998"/>
                      <a:gd name="T1" fmla="*/ 42 h 3764"/>
                      <a:gd name="T2" fmla="*/ 2175 w 2998"/>
                      <a:gd name="T3" fmla="*/ 181 h 3764"/>
                      <a:gd name="T4" fmla="*/ 2184 w 2998"/>
                      <a:gd name="T5" fmla="*/ 361 h 3764"/>
                      <a:gd name="T6" fmla="*/ 2089 w 2998"/>
                      <a:gd name="T7" fmla="*/ 523 h 3764"/>
                      <a:gd name="T8" fmla="*/ 2062 w 2998"/>
                      <a:gd name="T9" fmla="*/ 648 h 3764"/>
                      <a:gd name="T10" fmla="*/ 2133 w 2998"/>
                      <a:gd name="T11" fmla="*/ 747 h 3764"/>
                      <a:gd name="T12" fmla="*/ 2739 w 2998"/>
                      <a:gd name="T13" fmla="*/ 776 h 3764"/>
                      <a:gd name="T14" fmla="*/ 2921 w 2998"/>
                      <a:gd name="T15" fmla="*/ 852 h 3764"/>
                      <a:gd name="T16" fmla="*/ 2998 w 2998"/>
                      <a:gd name="T17" fmla="*/ 1035 h 3764"/>
                      <a:gd name="T18" fmla="*/ 2815 w 2998"/>
                      <a:gd name="T19" fmla="*/ 1337 h 3764"/>
                      <a:gd name="T20" fmla="*/ 2528 w 2998"/>
                      <a:gd name="T21" fmla="*/ 1381 h 3764"/>
                      <a:gd name="T22" fmla="*/ 2309 w 2998"/>
                      <a:gd name="T23" fmla="*/ 1577 h 3764"/>
                      <a:gd name="T24" fmla="*/ 2218 w 2998"/>
                      <a:gd name="T25" fmla="*/ 1881 h 3764"/>
                      <a:gd name="T26" fmla="*/ 2273 w 2998"/>
                      <a:gd name="T27" fmla="*/ 2140 h 3764"/>
                      <a:gd name="T28" fmla="*/ 2463 w 2998"/>
                      <a:gd name="T29" fmla="*/ 2366 h 3764"/>
                      <a:gd name="T30" fmla="*/ 2750 w 2998"/>
                      <a:gd name="T31" fmla="*/ 2450 h 3764"/>
                      <a:gd name="T32" fmla="*/ 2998 w 2998"/>
                      <a:gd name="T33" fmla="*/ 2391 h 3764"/>
                      <a:gd name="T34" fmla="*/ 2952 w 2998"/>
                      <a:gd name="T35" fmla="*/ 2876 h 3764"/>
                      <a:gd name="T36" fmla="*/ 2787 w 2998"/>
                      <a:gd name="T37" fmla="*/ 2986 h 3764"/>
                      <a:gd name="T38" fmla="*/ 2167 w 2998"/>
                      <a:gd name="T39" fmla="*/ 3005 h 3764"/>
                      <a:gd name="T40" fmla="*/ 2070 w 2998"/>
                      <a:gd name="T41" fmla="*/ 3089 h 3764"/>
                      <a:gd name="T42" fmla="*/ 2074 w 2998"/>
                      <a:gd name="T43" fmla="*/ 3210 h 3764"/>
                      <a:gd name="T44" fmla="*/ 2169 w 2998"/>
                      <a:gd name="T45" fmla="*/ 3357 h 3764"/>
                      <a:gd name="T46" fmla="*/ 2190 w 2998"/>
                      <a:gd name="T47" fmla="*/ 3541 h 3764"/>
                      <a:gd name="T48" fmla="*/ 2093 w 2998"/>
                      <a:gd name="T49" fmla="*/ 3693 h 3764"/>
                      <a:gd name="T50" fmla="*/ 1884 w 2998"/>
                      <a:gd name="T51" fmla="*/ 3764 h 3764"/>
                      <a:gd name="T52" fmla="*/ 1677 w 2998"/>
                      <a:gd name="T53" fmla="*/ 3693 h 3764"/>
                      <a:gd name="T54" fmla="*/ 1580 w 2998"/>
                      <a:gd name="T55" fmla="*/ 3541 h 3764"/>
                      <a:gd name="T56" fmla="*/ 1600 w 2998"/>
                      <a:gd name="T57" fmla="*/ 3357 h 3764"/>
                      <a:gd name="T58" fmla="*/ 1694 w 2998"/>
                      <a:gd name="T59" fmla="*/ 3208 h 3764"/>
                      <a:gd name="T60" fmla="*/ 1697 w 2998"/>
                      <a:gd name="T61" fmla="*/ 3087 h 3764"/>
                      <a:gd name="T62" fmla="*/ 1600 w 2998"/>
                      <a:gd name="T63" fmla="*/ 3005 h 3764"/>
                      <a:gd name="T64" fmla="*/ 987 w 2998"/>
                      <a:gd name="T65" fmla="*/ 2986 h 3764"/>
                      <a:gd name="T66" fmla="*/ 825 w 2998"/>
                      <a:gd name="T67" fmla="*/ 2877 h 3764"/>
                      <a:gd name="T68" fmla="*/ 781 w 2998"/>
                      <a:gd name="T69" fmla="*/ 2254 h 3764"/>
                      <a:gd name="T70" fmla="*/ 732 w 2998"/>
                      <a:gd name="T71" fmla="*/ 2105 h 3764"/>
                      <a:gd name="T72" fmla="*/ 622 w 2998"/>
                      <a:gd name="T73" fmla="*/ 2058 h 3764"/>
                      <a:gd name="T74" fmla="*/ 496 w 2998"/>
                      <a:gd name="T75" fmla="*/ 2111 h 3764"/>
                      <a:gd name="T76" fmla="*/ 329 w 2998"/>
                      <a:gd name="T77" fmla="*/ 2193 h 3764"/>
                      <a:gd name="T78" fmla="*/ 162 w 2998"/>
                      <a:gd name="T79" fmla="*/ 2168 h 3764"/>
                      <a:gd name="T80" fmla="*/ 38 w 2998"/>
                      <a:gd name="T81" fmla="*/ 2043 h 3764"/>
                      <a:gd name="T82" fmla="*/ 8 w 2998"/>
                      <a:gd name="T83" fmla="*/ 1824 h 3764"/>
                      <a:gd name="T84" fmla="*/ 105 w 2998"/>
                      <a:gd name="T85" fmla="*/ 1643 h 3764"/>
                      <a:gd name="T86" fmla="*/ 272 w 2998"/>
                      <a:gd name="T87" fmla="*/ 1575 h 3764"/>
                      <a:gd name="T88" fmla="*/ 454 w 2998"/>
                      <a:gd name="T89" fmla="*/ 1626 h 3764"/>
                      <a:gd name="T90" fmla="*/ 591 w 2998"/>
                      <a:gd name="T91" fmla="*/ 1708 h 3764"/>
                      <a:gd name="T92" fmla="*/ 709 w 2998"/>
                      <a:gd name="T93" fmla="*/ 1685 h 3764"/>
                      <a:gd name="T94" fmla="*/ 777 w 2998"/>
                      <a:gd name="T95" fmla="*/ 1563 h 3764"/>
                      <a:gd name="T96" fmla="*/ 800 w 2998"/>
                      <a:gd name="T97" fmla="*/ 934 h 3764"/>
                      <a:gd name="T98" fmla="*/ 939 w 2998"/>
                      <a:gd name="T99" fmla="*/ 797 h 3764"/>
                      <a:gd name="T100" fmla="*/ 1561 w 2998"/>
                      <a:gd name="T101" fmla="*/ 772 h 3764"/>
                      <a:gd name="T102" fmla="*/ 1684 w 2998"/>
                      <a:gd name="T103" fmla="*/ 704 h 3764"/>
                      <a:gd name="T104" fmla="*/ 1705 w 2998"/>
                      <a:gd name="T105" fmla="*/ 586 h 3764"/>
                      <a:gd name="T106" fmla="*/ 1623 w 2998"/>
                      <a:gd name="T107" fmla="*/ 451 h 3764"/>
                      <a:gd name="T108" fmla="*/ 1574 w 2998"/>
                      <a:gd name="T109" fmla="*/ 268 h 3764"/>
                      <a:gd name="T110" fmla="*/ 1640 w 2998"/>
                      <a:gd name="T111" fmla="*/ 103 h 3764"/>
                      <a:gd name="T112" fmla="*/ 1821 w 2998"/>
                      <a:gd name="T113" fmla="*/ 6 h 37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2998" h="3764">
                        <a:moveTo>
                          <a:pt x="1884" y="0"/>
                        </a:moveTo>
                        <a:lnTo>
                          <a:pt x="1946" y="6"/>
                        </a:lnTo>
                        <a:lnTo>
                          <a:pt x="2002" y="21"/>
                        </a:lnTo>
                        <a:lnTo>
                          <a:pt x="2051" y="42"/>
                        </a:lnTo>
                        <a:lnTo>
                          <a:pt x="2093" y="70"/>
                        </a:lnTo>
                        <a:lnTo>
                          <a:pt x="2127" y="103"/>
                        </a:lnTo>
                        <a:lnTo>
                          <a:pt x="2155" y="139"/>
                        </a:lnTo>
                        <a:lnTo>
                          <a:pt x="2175" y="181"/>
                        </a:lnTo>
                        <a:lnTo>
                          <a:pt x="2190" y="222"/>
                        </a:lnTo>
                        <a:lnTo>
                          <a:pt x="2195" y="268"/>
                        </a:lnTo>
                        <a:lnTo>
                          <a:pt x="2194" y="316"/>
                        </a:lnTo>
                        <a:lnTo>
                          <a:pt x="2184" y="361"/>
                        </a:lnTo>
                        <a:lnTo>
                          <a:pt x="2169" y="407"/>
                        </a:lnTo>
                        <a:lnTo>
                          <a:pt x="2144" y="453"/>
                        </a:lnTo>
                        <a:lnTo>
                          <a:pt x="2112" y="494"/>
                        </a:lnTo>
                        <a:lnTo>
                          <a:pt x="2089" y="523"/>
                        </a:lnTo>
                        <a:lnTo>
                          <a:pt x="2074" y="555"/>
                        </a:lnTo>
                        <a:lnTo>
                          <a:pt x="2062" y="588"/>
                        </a:lnTo>
                        <a:lnTo>
                          <a:pt x="2059" y="618"/>
                        </a:lnTo>
                        <a:lnTo>
                          <a:pt x="2062" y="648"/>
                        </a:lnTo>
                        <a:lnTo>
                          <a:pt x="2070" y="679"/>
                        </a:lnTo>
                        <a:lnTo>
                          <a:pt x="2085" y="706"/>
                        </a:lnTo>
                        <a:lnTo>
                          <a:pt x="2106" y="728"/>
                        </a:lnTo>
                        <a:lnTo>
                          <a:pt x="2133" y="747"/>
                        </a:lnTo>
                        <a:lnTo>
                          <a:pt x="2167" y="763"/>
                        </a:lnTo>
                        <a:lnTo>
                          <a:pt x="2207" y="772"/>
                        </a:lnTo>
                        <a:lnTo>
                          <a:pt x="2254" y="776"/>
                        </a:lnTo>
                        <a:lnTo>
                          <a:pt x="2739" y="776"/>
                        </a:lnTo>
                        <a:lnTo>
                          <a:pt x="2790" y="782"/>
                        </a:lnTo>
                        <a:lnTo>
                          <a:pt x="2840" y="797"/>
                        </a:lnTo>
                        <a:lnTo>
                          <a:pt x="2883" y="820"/>
                        </a:lnTo>
                        <a:lnTo>
                          <a:pt x="2921" y="852"/>
                        </a:lnTo>
                        <a:lnTo>
                          <a:pt x="2954" y="890"/>
                        </a:lnTo>
                        <a:lnTo>
                          <a:pt x="2977" y="934"/>
                        </a:lnTo>
                        <a:lnTo>
                          <a:pt x="2992" y="983"/>
                        </a:lnTo>
                        <a:lnTo>
                          <a:pt x="2998" y="1035"/>
                        </a:lnTo>
                        <a:lnTo>
                          <a:pt x="2998" y="1392"/>
                        </a:lnTo>
                        <a:lnTo>
                          <a:pt x="2939" y="1367"/>
                        </a:lnTo>
                        <a:lnTo>
                          <a:pt x="2878" y="1348"/>
                        </a:lnTo>
                        <a:lnTo>
                          <a:pt x="2815" y="1337"/>
                        </a:lnTo>
                        <a:lnTo>
                          <a:pt x="2750" y="1333"/>
                        </a:lnTo>
                        <a:lnTo>
                          <a:pt x="2672" y="1339"/>
                        </a:lnTo>
                        <a:lnTo>
                          <a:pt x="2596" y="1356"/>
                        </a:lnTo>
                        <a:lnTo>
                          <a:pt x="2528" y="1381"/>
                        </a:lnTo>
                        <a:lnTo>
                          <a:pt x="2463" y="1417"/>
                        </a:lnTo>
                        <a:lnTo>
                          <a:pt x="2404" y="1462"/>
                        </a:lnTo>
                        <a:lnTo>
                          <a:pt x="2353" y="1516"/>
                        </a:lnTo>
                        <a:lnTo>
                          <a:pt x="2309" y="1577"/>
                        </a:lnTo>
                        <a:lnTo>
                          <a:pt x="2273" y="1643"/>
                        </a:lnTo>
                        <a:lnTo>
                          <a:pt x="2245" y="1717"/>
                        </a:lnTo>
                        <a:lnTo>
                          <a:pt x="2226" y="1797"/>
                        </a:lnTo>
                        <a:lnTo>
                          <a:pt x="2218" y="1881"/>
                        </a:lnTo>
                        <a:lnTo>
                          <a:pt x="2218" y="1902"/>
                        </a:lnTo>
                        <a:lnTo>
                          <a:pt x="2226" y="1985"/>
                        </a:lnTo>
                        <a:lnTo>
                          <a:pt x="2245" y="2065"/>
                        </a:lnTo>
                        <a:lnTo>
                          <a:pt x="2273" y="2140"/>
                        </a:lnTo>
                        <a:lnTo>
                          <a:pt x="2309" y="2206"/>
                        </a:lnTo>
                        <a:lnTo>
                          <a:pt x="2353" y="2267"/>
                        </a:lnTo>
                        <a:lnTo>
                          <a:pt x="2404" y="2320"/>
                        </a:lnTo>
                        <a:lnTo>
                          <a:pt x="2463" y="2366"/>
                        </a:lnTo>
                        <a:lnTo>
                          <a:pt x="2528" y="2402"/>
                        </a:lnTo>
                        <a:lnTo>
                          <a:pt x="2596" y="2429"/>
                        </a:lnTo>
                        <a:lnTo>
                          <a:pt x="2672" y="2444"/>
                        </a:lnTo>
                        <a:lnTo>
                          <a:pt x="2750" y="2450"/>
                        </a:lnTo>
                        <a:lnTo>
                          <a:pt x="2813" y="2446"/>
                        </a:lnTo>
                        <a:lnTo>
                          <a:pt x="2876" y="2434"/>
                        </a:lnTo>
                        <a:lnTo>
                          <a:pt x="2939" y="2417"/>
                        </a:lnTo>
                        <a:lnTo>
                          <a:pt x="2998" y="2391"/>
                        </a:lnTo>
                        <a:lnTo>
                          <a:pt x="2998" y="2727"/>
                        </a:lnTo>
                        <a:lnTo>
                          <a:pt x="2992" y="2780"/>
                        </a:lnTo>
                        <a:lnTo>
                          <a:pt x="2977" y="2830"/>
                        </a:lnTo>
                        <a:lnTo>
                          <a:pt x="2952" y="2876"/>
                        </a:lnTo>
                        <a:lnTo>
                          <a:pt x="2920" y="2914"/>
                        </a:lnTo>
                        <a:lnTo>
                          <a:pt x="2882" y="2946"/>
                        </a:lnTo>
                        <a:lnTo>
                          <a:pt x="2836" y="2971"/>
                        </a:lnTo>
                        <a:lnTo>
                          <a:pt x="2787" y="2986"/>
                        </a:lnTo>
                        <a:lnTo>
                          <a:pt x="2733" y="2992"/>
                        </a:lnTo>
                        <a:lnTo>
                          <a:pt x="2254" y="2992"/>
                        </a:lnTo>
                        <a:lnTo>
                          <a:pt x="2207" y="2995"/>
                        </a:lnTo>
                        <a:lnTo>
                          <a:pt x="2167" y="3005"/>
                        </a:lnTo>
                        <a:lnTo>
                          <a:pt x="2133" y="3018"/>
                        </a:lnTo>
                        <a:lnTo>
                          <a:pt x="2106" y="3039"/>
                        </a:lnTo>
                        <a:lnTo>
                          <a:pt x="2085" y="3062"/>
                        </a:lnTo>
                        <a:lnTo>
                          <a:pt x="2070" y="3089"/>
                        </a:lnTo>
                        <a:lnTo>
                          <a:pt x="2060" y="3117"/>
                        </a:lnTo>
                        <a:lnTo>
                          <a:pt x="2059" y="3147"/>
                        </a:lnTo>
                        <a:lnTo>
                          <a:pt x="2062" y="3178"/>
                        </a:lnTo>
                        <a:lnTo>
                          <a:pt x="2074" y="3210"/>
                        </a:lnTo>
                        <a:lnTo>
                          <a:pt x="2089" y="3241"/>
                        </a:lnTo>
                        <a:lnTo>
                          <a:pt x="2112" y="3271"/>
                        </a:lnTo>
                        <a:lnTo>
                          <a:pt x="2144" y="3313"/>
                        </a:lnTo>
                        <a:lnTo>
                          <a:pt x="2169" y="3357"/>
                        </a:lnTo>
                        <a:lnTo>
                          <a:pt x="2184" y="3404"/>
                        </a:lnTo>
                        <a:lnTo>
                          <a:pt x="2194" y="3450"/>
                        </a:lnTo>
                        <a:lnTo>
                          <a:pt x="2195" y="3496"/>
                        </a:lnTo>
                        <a:lnTo>
                          <a:pt x="2190" y="3541"/>
                        </a:lnTo>
                        <a:lnTo>
                          <a:pt x="2175" y="3585"/>
                        </a:lnTo>
                        <a:lnTo>
                          <a:pt x="2155" y="3625"/>
                        </a:lnTo>
                        <a:lnTo>
                          <a:pt x="2127" y="3661"/>
                        </a:lnTo>
                        <a:lnTo>
                          <a:pt x="2093" y="3693"/>
                        </a:lnTo>
                        <a:lnTo>
                          <a:pt x="2051" y="3722"/>
                        </a:lnTo>
                        <a:lnTo>
                          <a:pt x="2002" y="3743"/>
                        </a:lnTo>
                        <a:lnTo>
                          <a:pt x="1946" y="3758"/>
                        </a:lnTo>
                        <a:lnTo>
                          <a:pt x="1884" y="3764"/>
                        </a:lnTo>
                        <a:lnTo>
                          <a:pt x="1821" y="3758"/>
                        </a:lnTo>
                        <a:lnTo>
                          <a:pt x="1766" y="3743"/>
                        </a:lnTo>
                        <a:lnTo>
                          <a:pt x="1718" y="3722"/>
                        </a:lnTo>
                        <a:lnTo>
                          <a:pt x="1677" y="3693"/>
                        </a:lnTo>
                        <a:lnTo>
                          <a:pt x="1640" y="3661"/>
                        </a:lnTo>
                        <a:lnTo>
                          <a:pt x="1614" y="3625"/>
                        </a:lnTo>
                        <a:lnTo>
                          <a:pt x="1593" y="3583"/>
                        </a:lnTo>
                        <a:lnTo>
                          <a:pt x="1580" y="3541"/>
                        </a:lnTo>
                        <a:lnTo>
                          <a:pt x="1574" y="3496"/>
                        </a:lnTo>
                        <a:lnTo>
                          <a:pt x="1574" y="3448"/>
                        </a:lnTo>
                        <a:lnTo>
                          <a:pt x="1583" y="3402"/>
                        </a:lnTo>
                        <a:lnTo>
                          <a:pt x="1600" y="3357"/>
                        </a:lnTo>
                        <a:lnTo>
                          <a:pt x="1623" y="3311"/>
                        </a:lnTo>
                        <a:lnTo>
                          <a:pt x="1656" y="3269"/>
                        </a:lnTo>
                        <a:lnTo>
                          <a:pt x="1678" y="3241"/>
                        </a:lnTo>
                        <a:lnTo>
                          <a:pt x="1694" y="3208"/>
                        </a:lnTo>
                        <a:lnTo>
                          <a:pt x="1705" y="3178"/>
                        </a:lnTo>
                        <a:lnTo>
                          <a:pt x="1709" y="3146"/>
                        </a:lnTo>
                        <a:lnTo>
                          <a:pt x="1707" y="3115"/>
                        </a:lnTo>
                        <a:lnTo>
                          <a:pt x="1697" y="3087"/>
                        </a:lnTo>
                        <a:lnTo>
                          <a:pt x="1682" y="3062"/>
                        </a:lnTo>
                        <a:lnTo>
                          <a:pt x="1661" y="3037"/>
                        </a:lnTo>
                        <a:lnTo>
                          <a:pt x="1635" y="3018"/>
                        </a:lnTo>
                        <a:lnTo>
                          <a:pt x="1600" y="3005"/>
                        </a:lnTo>
                        <a:lnTo>
                          <a:pt x="1561" y="2995"/>
                        </a:lnTo>
                        <a:lnTo>
                          <a:pt x="1513" y="2992"/>
                        </a:lnTo>
                        <a:lnTo>
                          <a:pt x="1040" y="2992"/>
                        </a:lnTo>
                        <a:lnTo>
                          <a:pt x="987" y="2986"/>
                        </a:lnTo>
                        <a:lnTo>
                          <a:pt x="939" y="2971"/>
                        </a:lnTo>
                        <a:lnTo>
                          <a:pt x="893" y="2948"/>
                        </a:lnTo>
                        <a:lnTo>
                          <a:pt x="855" y="2915"/>
                        </a:lnTo>
                        <a:lnTo>
                          <a:pt x="825" y="2877"/>
                        </a:lnTo>
                        <a:lnTo>
                          <a:pt x="800" y="2834"/>
                        </a:lnTo>
                        <a:lnTo>
                          <a:pt x="785" y="2784"/>
                        </a:lnTo>
                        <a:lnTo>
                          <a:pt x="781" y="2733"/>
                        </a:lnTo>
                        <a:lnTo>
                          <a:pt x="781" y="2254"/>
                        </a:lnTo>
                        <a:lnTo>
                          <a:pt x="777" y="2208"/>
                        </a:lnTo>
                        <a:lnTo>
                          <a:pt x="768" y="2166"/>
                        </a:lnTo>
                        <a:lnTo>
                          <a:pt x="753" y="2134"/>
                        </a:lnTo>
                        <a:lnTo>
                          <a:pt x="732" y="2105"/>
                        </a:lnTo>
                        <a:lnTo>
                          <a:pt x="709" y="2084"/>
                        </a:lnTo>
                        <a:lnTo>
                          <a:pt x="682" y="2069"/>
                        </a:lnTo>
                        <a:lnTo>
                          <a:pt x="652" y="2062"/>
                        </a:lnTo>
                        <a:lnTo>
                          <a:pt x="622" y="2058"/>
                        </a:lnTo>
                        <a:lnTo>
                          <a:pt x="589" y="2063"/>
                        </a:lnTo>
                        <a:lnTo>
                          <a:pt x="557" y="2073"/>
                        </a:lnTo>
                        <a:lnTo>
                          <a:pt x="527" y="2090"/>
                        </a:lnTo>
                        <a:lnTo>
                          <a:pt x="496" y="2111"/>
                        </a:lnTo>
                        <a:lnTo>
                          <a:pt x="456" y="2141"/>
                        </a:lnTo>
                        <a:lnTo>
                          <a:pt x="416" y="2166"/>
                        </a:lnTo>
                        <a:lnTo>
                          <a:pt x="373" y="2181"/>
                        </a:lnTo>
                        <a:lnTo>
                          <a:pt x="329" y="2193"/>
                        </a:lnTo>
                        <a:lnTo>
                          <a:pt x="287" y="2195"/>
                        </a:lnTo>
                        <a:lnTo>
                          <a:pt x="243" y="2193"/>
                        </a:lnTo>
                        <a:lnTo>
                          <a:pt x="202" y="2183"/>
                        </a:lnTo>
                        <a:lnTo>
                          <a:pt x="162" y="2168"/>
                        </a:lnTo>
                        <a:lnTo>
                          <a:pt x="126" y="2145"/>
                        </a:lnTo>
                        <a:lnTo>
                          <a:pt x="93" y="2117"/>
                        </a:lnTo>
                        <a:lnTo>
                          <a:pt x="63" y="2082"/>
                        </a:lnTo>
                        <a:lnTo>
                          <a:pt x="38" y="2043"/>
                        </a:lnTo>
                        <a:lnTo>
                          <a:pt x="19" y="1997"/>
                        </a:lnTo>
                        <a:lnTo>
                          <a:pt x="8" y="1944"/>
                        </a:lnTo>
                        <a:lnTo>
                          <a:pt x="0" y="1887"/>
                        </a:lnTo>
                        <a:lnTo>
                          <a:pt x="8" y="1824"/>
                        </a:lnTo>
                        <a:lnTo>
                          <a:pt x="23" y="1769"/>
                        </a:lnTo>
                        <a:lnTo>
                          <a:pt x="44" y="1719"/>
                        </a:lnTo>
                        <a:lnTo>
                          <a:pt x="72" y="1677"/>
                        </a:lnTo>
                        <a:lnTo>
                          <a:pt x="105" y="1643"/>
                        </a:lnTo>
                        <a:lnTo>
                          <a:pt x="143" y="1615"/>
                        </a:lnTo>
                        <a:lnTo>
                          <a:pt x="183" y="1594"/>
                        </a:lnTo>
                        <a:lnTo>
                          <a:pt x="226" y="1580"/>
                        </a:lnTo>
                        <a:lnTo>
                          <a:pt x="272" y="1575"/>
                        </a:lnTo>
                        <a:lnTo>
                          <a:pt x="318" y="1577"/>
                        </a:lnTo>
                        <a:lnTo>
                          <a:pt x="365" y="1586"/>
                        </a:lnTo>
                        <a:lnTo>
                          <a:pt x="411" y="1601"/>
                        </a:lnTo>
                        <a:lnTo>
                          <a:pt x="454" y="1626"/>
                        </a:lnTo>
                        <a:lnTo>
                          <a:pt x="498" y="1658"/>
                        </a:lnTo>
                        <a:lnTo>
                          <a:pt x="527" y="1681"/>
                        </a:lnTo>
                        <a:lnTo>
                          <a:pt x="559" y="1696"/>
                        </a:lnTo>
                        <a:lnTo>
                          <a:pt x="591" y="1708"/>
                        </a:lnTo>
                        <a:lnTo>
                          <a:pt x="622" y="1712"/>
                        </a:lnTo>
                        <a:lnTo>
                          <a:pt x="652" y="1708"/>
                        </a:lnTo>
                        <a:lnTo>
                          <a:pt x="682" y="1700"/>
                        </a:lnTo>
                        <a:lnTo>
                          <a:pt x="709" y="1685"/>
                        </a:lnTo>
                        <a:lnTo>
                          <a:pt x="732" y="1664"/>
                        </a:lnTo>
                        <a:lnTo>
                          <a:pt x="753" y="1637"/>
                        </a:lnTo>
                        <a:lnTo>
                          <a:pt x="768" y="1603"/>
                        </a:lnTo>
                        <a:lnTo>
                          <a:pt x="777" y="1563"/>
                        </a:lnTo>
                        <a:lnTo>
                          <a:pt x="781" y="1516"/>
                        </a:lnTo>
                        <a:lnTo>
                          <a:pt x="781" y="1035"/>
                        </a:lnTo>
                        <a:lnTo>
                          <a:pt x="785" y="983"/>
                        </a:lnTo>
                        <a:lnTo>
                          <a:pt x="800" y="934"/>
                        </a:lnTo>
                        <a:lnTo>
                          <a:pt x="825" y="890"/>
                        </a:lnTo>
                        <a:lnTo>
                          <a:pt x="857" y="852"/>
                        </a:lnTo>
                        <a:lnTo>
                          <a:pt x="895" y="820"/>
                        </a:lnTo>
                        <a:lnTo>
                          <a:pt x="939" y="797"/>
                        </a:lnTo>
                        <a:lnTo>
                          <a:pt x="987" y="782"/>
                        </a:lnTo>
                        <a:lnTo>
                          <a:pt x="1040" y="776"/>
                        </a:lnTo>
                        <a:lnTo>
                          <a:pt x="1513" y="776"/>
                        </a:lnTo>
                        <a:lnTo>
                          <a:pt x="1561" y="772"/>
                        </a:lnTo>
                        <a:lnTo>
                          <a:pt x="1600" y="763"/>
                        </a:lnTo>
                        <a:lnTo>
                          <a:pt x="1635" y="747"/>
                        </a:lnTo>
                        <a:lnTo>
                          <a:pt x="1663" y="728"/>
                        </a:lnTo>
                        <a:lnTo>
                          <a:pt x="1684" y="704"/>
                        </a:lnTo>
                        <a:lnTo>
                          <a:pt x="1697" y="677"/>
                        </a:lnTo>
                        <a:lnTo>
                          <a:pt x="1707" y="648"/>
                        </a:lnTo>
                        <a:lnTo>
                          <a:pt x="1709" y="618"/>
                        </a:lnTo>
                        <a:lnTo>
                          <a:pt x="1705" y="586"/>
                        </a:lnTo>
                        <a:lnTo>
                          <a:pt x="1696" y="553"/>
                        </a:lnTo>
                        <a:lnTo>
                          <a:pt x="1678" y="523"/>
                        </a:lnTo>
                        <a:lnTo>
                          <a:pt x="1656" y="493"/>
                        </a:lnTo>
                        <a:lnTo>
                          <a:pt x="1623" y="451"/>
                        </a:lnTo>
                        <a:lnTo>
                          <a:pt x="1600" y="407"/>
                        </a:lnTo>
                        <a:lnTo>
                          <a:pt x="1583" y="361"/>
                        </a:lnTo>
                        <a:lnTo>
                          <a:pt x="1574" y="314"/>
                        </a:lnTo>
                        <a:lnTo>
                          <a:pt x="1574" y="268"/>
                        </a:lnTo>
                        <a:lnTo>
                          <a:pt x="1580" y="222"/>
                        </a:lnTo>
                        <a:lnTo>
                          <a:pt x="1593" y="181"/>
                        </a:lnTo>
                        <a:lnTo>
                          <a:pt x="1614" y="139"/>
                        </a:lnTo>
                        <a:lnTo>
                          <a:pt x="1640" y="103"/>
                        </a:lnTo>
                        <a:lnTo>
                          <a:pt x="1677" y="70"/>
                        </a:lnTo>
                        <a:lnTo>
                          <a:pt x="1718" y="42"/>
                        </a:lnTo>
                        <a:lnTo>
                          <a:pt x="1766" y="21"/>
                        </a:lnTo>
                        <a:lnTo>
                          <a:pt x="1821" y="6"/>
                        </a:lnTo>
                        <a:lnTo>
                          <a:pt x="1884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68" name="Freeform 19">
                    <a:extLst>
                      <a:ext uri="{FF2B5EF4-FFF2-40B4-BE49-F238E27FC236}">
                        <a16:creationId xmlns:a16="http://schemas.microsoft.com/office/drawing/2014/main" id="{7A4D5D5C-049F-4D2E-93B7-19FA94C211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83" y="597"/>
                    <a:ext cx="1881" cy="1498"/>
                  </a:xfrm>
                  <a:custGeom>
                    <a:avLst/>
                    <a:gdLst>
                      <a:gd name="T0" fmla="*/ 2043 w 3761"/>
                      <a:gd name="T1" fmla="*/ 44 h 2998"/>
                      <a:gd name="T2" fmla="*/ 2167 w 3761"/>
                      <a:gd name="T3" fmla="*/ 183 h 2998"/>
                      <a:gd name="T4" fmla="*/ 2176 w 3761"/>
                      <a:gd name="T5" fmla="*/ 364 h 2998"/>
                      <a:gd name="T6" fmla="*/ 2081 w 3761"/>
                      <a:gd name="T7" fmla="*/ 527 h 2998"/>
                      <a:gd name="T8" fmla="*/ 2054 w 3761"/>
                      <a:gd name="T9" fmla="*/ 653 h 2998"/>
                      <a:gd name="T10" fmla="*/ 2125 w 3761"/>
                      <a:gd name="T11" fmla="*/ 752 h 2998"/>
                      <a:gd name="T12" fmla="*/ 2727 w 3761"/>
                      <a:gd name="T13" fmla="*/ 780 h 2998"/>
                      <a:gd name="T14" fmla="*/ 2910 w 3761"/>
                      <a:gd name="T15" fmla="*/ 856 h 2998"/>
                      <a:gd name="T16" fmla="*/ 2986 w 3761"/>
                      <a:gd name="T17" fmla="*/ 1039 h 2998"/>
                      <a:gd name="T18" fmla="*/ 3014 w 3761"/>
                      <a:gd name="T19" fmla="*/ 1634 h 2998"/>
                      <a:gd name="T20" fmla="*/ 3113 w 3761"/>
                      <a:gd name="T21" fmla="*/ 1706 h 2998"/>
                      <a:gd name="T22" fmla="*/ 3238 w 3761"/>
                      <a:gd name="T23" fmla="*/ 1678 h 2998"/>
                      <a:gd name="T24" fmla="*/ 3400 w 3761"/>
                      <a:gd name="T25" fmla="*/ 1583 h 2998"/>
                      <a:gd name="T26" fmla="*/ 3581 w 3761"/>
                      <a:gd name="T27" fmla="*/ 1592 h 2998"/>
                      <a:gd name="T28" fmla="*/ 3719 w 3761"/>
                      <a:gd name="T29" fmla="*/ 1716 h 2998"/>
                      <a:gd name="T30" fmla="*/ 3755 w 3761"/>
                      <a:gd name="T31" fmla="*/ 1946 h 2998"/>
                      <a:gd name="T32" fmla="*/ 3659 w 3761"/>
                      <a:gd name="T33" fmla="*/ 2127 h 2998"/>
                      <a:gd name="T34" fmla="*/ 3493 w 3761"/>
                      <a:gd name="T35" fmla="*/ 2195 h 2998"/>
                      <a:gd name="T36" fmla="*/ 3309 w 3761"/>
                      <a:gd name="T37" fmla="*/ 2144 h 2998"/>
                      <a:gd name="T38" fmla="*/ 3174 w 3761"/>
                      <a:gd name="T39" fmla="*/ 2062 h 2998"/>
                      <a:gd name="T40" fmla="*/ 3056 w 3761"/>
                      <a:gd name="T41" fmla="*/ 2085 h 2998"/>
                      <a:gd name="T42" fmla="*/ 2990 w 3761"/>
                      <a:gd name="T43" fmla="*/ 2207 h 2998"/>
                      <a:gd name="T44" fmla="*/ 2965 w 3761"/>
                      <a:gd name="T45" fmla="*/ 2840 h 2998"/>
                      <a:gd name="T46" fmla="*/ 2828 w 3761"/>
                      <a:gd name="T47" fmla="*/ 2977 h 2998"/>
                      <a:gd name="T48" fmla="*/ 2395 w 3761"/>
                      <a:gd name="T49" fmla="*/ 2939 h 2998"/>
                      <a:gd name="T50" fmla="*/ 2423 w 3761"/>
                      <a:gd name="T51" fmla="*/ 2672 h 2998"/>
                      <a:gd name="T52" fmla="*/ 2300 w 3761"/>
                      <a:gd name="T53" fmla="*/ 2404 h 2998"/>
                      <a:gd name="T54" fmla="*/ 2045 w 3761"/>
                      <a:gd name="T55" fmla="*/ 2245 h 2998"/>
                      <a:gd name="T56" fmla="*/ 1777 w 3761"/>
                      <a:gd name="T57" fmla="*/ 2226 h 2998"/>
                      <a:gd name="T58" fmla="*/ 1496 w 3761"/>
                      <a:gd name="T59" fmla="*/ 2353 h 2998"/>
                      <a:gd name="T60" fmla="*/ 1334 w 3761"/>
                      <a:gd name="T61" fmla="*/ 2596 h 2998"/>
                      <a:gd name="T62" fmla="*/ 1328 w 3761"/>
                      <a:gd name="T63" fmla="*/ 2876 h 2998"/>
                      <a:gd name="T64" fmla="*/ 982 w 3761"/>
                      <a:gd name="T65" fmla="*/ 2992 h 2998"/>
                      <a:gd name="T66" fmla="*/ 817 w 3761"/>
                      <a:gd name="T67" fmla="*/ 2882 h 2998"/>
                      <a:gd name="T68" fmla="*/ 771 w 3761"/>
                      <a:gd name="T69" fmla="*/ 2254 h 2998"/>
                      <a:gd name="T70" fmla="*/ 724 w 3761"/>
                      <a:gd name="T71" fmla="*/ 2106 h 2998"/>
                      <a:gd name="T72" fmla="*/ 616 w 3761"/>
                      <a:gd name="T73" fmla="*/ 2058 h 2998"/>
                      <a:gd name="T74" fmla="*/ 492 w 3761"/>
                      <a:gd name="T75" fmla="*/ 2111 h 2998"/>
                      <a:gd name="T76" fmla="*/ 313 w 3761"/>
                      <a:gd name="T77" fmla="*/ 2193 h 2998"/>
                      <a:gd name="T78" fmla="*/ 138 w 3761"/>
                      <a:gd name="T79" fmla="*/ 2155 h 2998"/>
                      <a:gd name="T80" fmla="*/ 21 w 3761"/>
                      <a:gd name="T81" fmla="*/ 2003 h 2998"/>
                      <a:gd name="T82" fmla="*/ 21 w 3761"/>
                      <a:gd name="T83" fmla="*/ 1767 h 2998"/>
                      <a:gd name="T84" fmla="*/ 138 w 3761"/>
                      <a:gd name="T85" fmla="*/ 1615 h 2998"/>
                      <a:gd name="T86" fmla="*/ 313 w 3761"/>
                      <a:gd name="T87" fmla="*/ 1577 h 2998"/>
                      <a:gd name="T88" fmla="*/ 494 w 3761"/>
                      <a:gd name="T89" fmla="*/ 1659 h 2998"/>
                      <a:gd name="T90" fmla="*/ 617 w 3761"/>
                      <a:gd name="T91" fmla="*/ 1710 h 2998"/>
                      <a:gd name="T92" fmla="*/ 724 w 3761"/>
                      <a:gd name="T93" fmla="*/ 1665 h 2998"/>
                      <a:gd name="T94" fmla="*/ 771 w 3761"/>
                      <a:gd name="T95" fmla="*/ 1516 h 2998"/>
                      <a:gd name="T96" fmla="*/ 815 w 3761"/>
                      <a:gd name="T97" fmla="*/ 896 h 2998"/>
                      <a:gd name="T98" fmla="*/ 979 w 3761"/>
                      <a:gd name="T99" fmla="*/ 788 h 2998"/>
                      <a:gd name="T100" fmla="*/ 1592 w 3761"/>
                      <a:gd name="T101" fmla="*/ 769 h 2998"/>
                      <a:gd name="T102" fmla="*/ 1689 w 3761"/>
                      <a:gd name="T103" fmla="*/ 683 h 2998"/>
                      <a:gd name="T104" fmla="*/ 1688 w 3761"/>
                      <a:gd name="T105" fmla="*/ 558 h 2998"/>
                      <a:gd name="T106" fmla="*/ 1592 w 3761"/>
                      <a:gd name="T107" fmla="*/ 411 h 2998"/>
                      <a:gd name="T108" fmla="*/ 1572 w 3761"/>
                      <a:gd name="T109" fmla="*/ 227 h 2998"/>
                      <a:gd name="T110" fmla="*/ 1669 w 3761"/>
                      <a:gd name="T111" fmla="*/ 71 h 2998"/>
                      <a:gd name="T112" fmla="*/ 1876 w 3761"/>
                      <a:gd name="T113" fmla="*/ 0 h 29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3761" h="2998">
                        <a:moveTo>
                          <a:pt x="1876" y="0"/>
                        </a:moveTo>
                        <a:lnTo>
                          <a:pt x="1938" y="8"/>
                        </a:lnTo>
                        <a:lnTo>
                          <a:pt x="1994" y="21"/>
                        </a:lnTo>
                        <a:lnTo>
                          <a:pt x="2043" y="44"/>
                        </a:lnTo>
                        <a:lnTo>
                          <a:pt x="2085" y="71"/>
                        </a:lnTo>
                        <a:lnTo>
                          <a:pt x="2119" y="105"/>
                        </a:lnTo>
                        <a:lnTo>
                          <a:pt x="2147" y="141"/>
                        </a:lnTo>
                        <a:lnTo>
                          <a:pt x="2167" y="183"/>
                        </a:lnTo>
                        <a:lnTo>
                          <a:pt x="2182" y="227"/>
                        </a:lnTo>
                        <a:lnTo>
                          <a:pt x="2187" y="270"/>
                        </a:lnTo>
                        <a:lnTo>
                          <a:pt x="2186" y="318"/>
                        </a:lnTo>
                        <a:lnTo>
                          <a:pt x="2176" y="364"/>
                        </a:lnTo>
                        <a:lnTo>
                          <a:pt x="2161" y="411"/>
                        </a:lnTo>
                        <a:lnTo>
                          <a:pt x="2136" y="455"/>
                        </a:lnTo>
                        <a:lnTo>
                          <a:pt x="2104" y="497"/>
                        </a:lnTo>
                        <a:lnTo>
                          <a:pt x="2081" y="527"/>
                        </a:lnTo>
                        <a:lnTo>
                          <a:pt x="2066" y="558"/>
                        </a:lnTo>
                        <a:lnTo>
                          <a:pt x="2054" y="590"/>
                        </a:lnTo>
                        <a:lnTo>
                          <a:pt x="2051" y="622"/>
                        </a:lnTo>
                        <a:lnTo>
                          <a:pt x="2054" y="653"/>
                        </a:lnTo>
                        <a:lnTo>
                          <a:pt x="2062" y="683"/>
                        </a:lnTo>
                        <a:lnTo>
                          <a:pt x="2077" y="710"/>
                        </a:lnTo>
                        <a:lnTo>
                          <a:pt x="2098" y="733"/>
                        </a:lnTo>
                        <a:lnTo>
                          <a:pt x="2125" y="752"/>
                        </a:lnTo>
                        <a:lnTo>
                          <a:pt x="2159" y="767"/>
                        </a:lnTo>
                        <a:lnTo>
                          <a:pt x="2199" y="776"/>
                        </a:lnTo>
                        <a:lnTo>
                          <a:pt x="2246" y="780"/>
                        </a:lnTo>
                        <a:lnTo>
                          <a:pt x="2727" y="780"/>
                        </a:lnTo>
                        <a:lnTo>
                          <a:pt x="2779" y="786"/>
                        </a:lnTo>
                        <a:lnTo>
                          <a:pt x="2828" y="801"/>
                        </a:lnTo>
                        <a:lnTo>
                          <a:pt x="2872" y="826"/>
                        </a:lnTo>
                        <a:lnTo>
                          <a:pt x="2910" y="856"/>
                        </a:lnTo>
                        <a:lnTo>
                          <a:pt x="2942" y="894"/>
                        </a:lnTo>
                        <a:lnTo>
                          <a:pt x="2965" y="938"/>
                        </a:lnTo>
                        <a:lnTo>
                          <a:pt x="2980" y="987"/>
                        </a:lnTo>
                        <a:lnTo>
                          <a:pt x="2986" y="1039"/>
                        </a:lnTo>
                        <a:lnTo>
                          <a:pt x="2986" y="1512"/>
                        </a:lnTo>
                        <a:lnTo>
                          <a:pt x="2990" y="1560"/>
                        </a:lnTo>
                        <a:lnTo>
                          <a:pt x="2999" y="1600"/>
                        </a:lnTo>
                        <a:lnTo>
                          <a:pt x="3014" y="1634"/>
                        </a:lnTo>
                        <a:lnTo>
                          <a:pt x="3033" y="1661"/>
                        </a:lnTo>
                        <a:lnTo>
                          <a:pt x="3058" y="1684"/>
                        </a:lnTo>
                        <a:lnTo>
                          <a:pt x="3085" y="1697"/>
                        </a:lnTo>
                        <a:lnTo>
                          <a:pt x="3113" y="1706"/>
                        </a:lnTo>
                        <a:lnTo>
                          <a:pt x="3143" y="1708"/>
                        </a:lnTo>
                        <a:lnTo>
                          <a:pt x="3176" y="1704"/>
                        </a:lnTo>
                        <a:lnTo>
                          <a:pt x="3208" y="1695"/>
                        </a:lnTo>
                        <a:lnTo>
                          <a:pt x="3238" y="1678"/>
                        </a:lnTo>
                        <a:lnTo>
                          <a:pt x="3269" y="1655"/>
                        </a:lnTo>
                        <a:lnTo>
                          <a:pt x="3311" y="1623"/>
                        </a:lnTo>
                        <a:lnTo>
                          <a:pt x="3354" y="1600"/>
                        </a:lnTo>
                        <a:lnTo>
                          <a:pt x="3400" y="1583"/>
                        </a:lnTo>
                        <a:lnTo>
                          <a:pt x="3448" y="1573"/>
                        </a:lnTo>
                        <a:lnTo>
                          <a:pt x="3493" y="1571"/>
                        </a:lnTo>
                        <a:lnTo>
                          <a:pt x="3539" y="1579"/>
                        </a:lnTo>
                        <a:lnTo>
                          <a:pt x="3581" y="1592"/>
                        </a:lnTo>
                        <a:lnTo>
                          <a:pt x="3622" y="1613"/>
                        </a:lnTo>
                        <a:lnTo>
                          <a:pt x="3659" y="1640"/>
                        </a:lnTo>
                        <a:lnTo>
                          <a:pt x="3691" y="1674"/>
                        </a:lnTo>
                        <a:lnTo>
                          <a:pt x="3719" y="1716"/>
                        </a:lnTo>
                        <a:lnTo>
                          <a:pt x="3740" y="1765"/>
                        </a:lnTo>
                        <a:lnTo>
                          <a:pt x="3755" y="1820"/>
                        </a:lnTo>
                        <a:lnTo>
                          <a:pt x="3761" y="1883"/>
                        </a:lnTo>
                        <a:lnTo>
                          <a:pt x="3755" y="1946"/>
                        </a:lnTo>
                        <a:lnTo>
                          <a:pt x="3740" y="2001"/>
                        </a:lnTo>
                        <a:lnTo>
                          <a:pt x="3719" y="2051"/>
                        </a:lnTo>
                        <a:lnTo>
                          <a:pt x="3691" y="2092"/>
                        </a:lnTo>
                        <a:lnTo>
                          <a:pt x="3659" y="2127"/>
                        </a:lnTo>
                        <a:lnTo>
                          <a:pt x="3622" y="2155"/>
                        </a:lnTo>
                        <a:lnTo>
                          <a:pt x="3581" y="2174"/>
                        </a:lnTo>
                        <a:lnTo>
                          <a:pt x="3537" y="2188"/>
                        </a:lnTo>
                        <a:lnTo>
                          <a:pt x="3493" y="2195"/>
                        </a:lnTo>
                        <a:lnTo>
                          <a:pt x="3446" y="2193"/>
                        </a:lnTo>
                        <a:lnTo>
                          <a:pt x="3400" y="2184"/>
                        </a:lnTo>
                        <a:lnTo>
                          <a:pt x="3354" y="2168"/>
                        </a:lnTo>
                        <a:lnTo>
                          <a:pt x="3309" y="2144"/>
                        </a:lnTo>
                        <a:lnTo>
                          <a:pt x="3267" y="2111"/>
                        </a:lnTo>
                        <a:lnTo>
                          <a:pt x="3238" y="2089"/>
                        </a:lnTo>
                        <a:lnTo>
                          <a:pt x="3206" y="2073"/>
                        </a:lnTo>
                        <a:lnTo>
                          <a:pt x="3174" y="2062"/>
                        </a:lnTo>
                        <a:lnTo>
                          <a:pt x="3143" y="2058"/>
                        </a:lnTo>
                        <a:lnTo>
                          <a:pt x="3111" y="2062"/>
                        </a:lnTo>
                        <a:lnTo>
                          <a:pt x="3083" y="2070"/>
                        </a:lnTo>
                        <a:lnTo>
                          <a:pt x="3056" y="2085"/>
                        </a:lnTo>
                        <a:lnTo>
                          <a:pt x="3033" y="2106"/>
                        </a:lnTo>
                        <a:lnTo>
                          <a:pt x="3014" y="2132"/>
                        </a:lnTo>
                        <a:lnTo>
                          <a:pt x="2999" y="2167"/>
                        </a:lnTo>
                        <a:lnTo>
                          <a:pt x="2990" y="2207"/>
                        </a:lnTo>
                        <a:lnTo>
                          <a:pt x="2986" y="2254"/>
                        </a:lnTo>
                        <a:lnTo>
                          <a:pt x="2986" y="2739"/>
                        </a:lnTo>
                        <a:lnTo>
                          <a:pt x="2980" y="2790"/>
                        </a:lnTo>
                        <a:lnTo>
                          <a:pt x="2965" y="2840"/>
                        </a:lnTo>
                        <a:lnTo>
                          <a:pt x="2942" y="2884"/>
                        </a:lnTo>
                        <a:lnTo>
                          <a:pt x="2910" y="2922"/>
                        </a:lnTo>
                        <a:lnTo>
                          <a:pt x="2872" y="2954"/>
                        </a:lnTo>
                        <a:lnTo>
                          <a:pt x="2828" y="2977"/>
                        </a:lnTo>
                        <a:lnTo>
                          <a:pt x="2779" y="2992"/>
                        </a:lnTo>
                        <a:lnTo>
                          <a:pt x="2727" y="2998"/>
                        </a:lnTo>
                        <a:lnTo>
                          <a:pt x="2370" y="2998"/>
                        </a:lnTo>
                        <a:lnTo>
                          <a:pt x="2395" y="2939"/>
                        </a:lnTo>
                        <a:lnTo>
                          <a:pt x="2414" y="2878"/>
                        </a:lnTo>
                        <a:lnTo>
                          <a:pt x="2425" y="2815"/>
                        </a:lnTo>
                        <a:lnTo>
                          <a:pt x="2429" y="2750"/>
                        </a:lnTo>
                        <a:lnTo>
                          <a:pt x="2423" y="2672"/>
                        </a:lnTo>
                        <a:lnTo>
                          <a:pt x="2406" y="2596"/>
                        </a:lnTo>
                        <a:lnTo>
                          <a:pt x="2379" y="2528"/>
                        </a:lnTo>
                        <a:lnTo>
                          <a:pt x="2345" y="2463"/>
                        </a:lnTo>
                        <a:lnTo>
                          <a:pt x="2300" y="2404"/>
                        </a:lnTo>
                        <a:lnTo>
                          <a:pt x="2246" y="2353"/>
                        </a:lnTo>
                        <a:lnTo>
                          <a:pt x="2186" y="2309"/>
                        </a:lnTo>
                        <a:lnTo>
                          <a:pt x="2119" y="2273"/>
                        </a:lnTo>
                        <a:lnTo>
                          <a:pt x="2045" y="2245"/>
                        </a:lnTo>
                        <a:lnTo>
                          <a:pt x="1965" y="2226"/>
                        </a:lnTo>
                        <a:lnTo>
                          <a:pt x="1881" y="2218"/>
                        </a:lnTo>
                        <a:lnTo>
                          <a:pt x="1860" y="2218"/>
                        </a:lnTo>
                        <a:lnTo>
                          <a:pt x="1777" y="2226"/>
                        </a:lnTo>
                        <a:lnTo>
                          <a:pt x="1697" y="2245"/>
                        </a:lnTo>
                        <a:lnTo>
                          <a:pt x="1623" y="2273"/>
                        </a:lnTo>
                        <a:lnTo>
                          <a:pt x="1556" y="2309"/>
                        </a:lnTo>
                        <a:lnTo>
                          <a:pt x="1496" y="2353"/>
                        </a:lnTo>
                        <a:lnTo>
                          <a:pt x="1442" y="2404"/>
                        </a:lnTo>
                        <a:lnTo>
                          <a:pt x="1397" y="2463"/>
                        </a:lnTo>
                        <a:lnTo>
                          <a:pt x="1361" y="2528"/>
                        </a:lnTo>
                        <a:lnTo>
                          <a:pt x="1334" y="2596"/>
                        </a:lnTo>
                        <a:lnTo>
                          <a:pt x="1319" y="2672"/>
                        </a:lnTo>
                        <a:lnTo>
                          <a:pt x="1313" y="2750"/>
                        </a:lnTo>
                        <a:lnTo>
                          <a:pt x="1317" y="2813"/>
                        </a:lnTo>
                        <a:lnTo>
                          <a:pt x="1328" y="2876"/>
                        </a:lnTo>
                        <a:lnTo>
                          <a:pt x="1345" y="2939"/>
                        </a:lnTo>
                        <a:lnTo>
                          <a:pt x="1372" y="2998"/>
                        </a:lnTo>
                        <a:lnTo>
                          <a:pt x="1036" y="2998"/>
                        </a:lnTo>
                        <a:lnTo>
                          <a:pt x="982" y="2992"/>
                        </a:lnTo>
                        <a:lnTo>
                          <a:pt x="933" y="2977"/>
                        </a:lnTo>
                        <a:lnTo>
                          <a:pt x="887" y="2952"/>
                        </a:lnTo>
                        <a:lnTo>
                          <a:pt x="849" y="2920"/>
                        </a:lnTo>
                        <a:lnTo>
                          <a:pt x="817" y="2882"/>
                        </a:lnTo>
                        <a:lnTo>
                          <a:pt x="792" y="2836"/>
                        </a:lnTo>
                        <a:lnTo>
                          <a:pt x="777" y="2787"/>
                        </a:lnTo>
                        <a:lnTo>
                          <a:pt x="771" y="2733"/>
                        </a:lnTo>
                        <a:lnTo>
                          <a:pt x="771" y="2254"/>
                        </a:lnTo>
                        <a:lnTo>
                          <a:pt x="768" y="2207"/>
                        </a:lnTo>
                        <a:lnTo>
                          <a:pt x="758" y="2167"/>
                        </a:lnTo>
                        <a:lnTo>
                          <a:pt x="743" y="2132"/>
                        </a:lnTo>
                        <a:lnTo>
                          <a:pt x="724" y="2106"/>
                        </a:lnTo>
                        <a:lnTo>
                          <a:pt x="701" y="2085"/>
                        </a:lnTo>
                        <a:lnTo>
                          <a:pt x="674" y="2070"/>
                        </a:lnTo>
                        <a:lnTo>
                          <a:pt x="646" y="2060"/>
                        </a:lnTo>
                        <a:lnTo>
                          <a:pt x="616" y="2058"/>
                        </a:lnTo>
                        <a:lnTo>
                          <a:pt x="585" y="2062"/>
                        </a:lnTo>
                        <a:lnTo>
                          <a:pt x="553" y="2071"/>
                        </a:lnTo>
                        <a:lnTo>
                          <a:pt x="522" y="2089"/>
                        </a:lnTo>
                        <a:lnTo>
                          <a:pt x="492" y="2111"/>
                        </a:lnTo>
                        <a:lnTo>
                          <a:pt x="450" y="2144"/>
                        </a:lnTo>
                        <a:lnTo>
                          <a:pt x="405" y="2168"/>
                        </a:lnTo>
                        <a:lnTo>
                          <a:pt x="359" y="2184"/>
                        </a:lnTo>
                        <a:lnTo>
                          <a:pt x="313" y="2193"/>
                        </a:lnTo>
                        <a:lnTo>
                          <a:pt x="268" y="2195"/>
                        </a:lnTo>
                        <a:lnTo>
                          <a:pt x="222" y="2189"/>
                        </a:lnTo>
                        <a:lnTo>
                          <a:pt x="178" y="2176"/>
                        </a:lnTo>
                        <a:lnTo>
                          <a:pt x="138" y="2155"/>
                        </a:lnTo>
                        <a:lnTo>
                          <a:pt x="102" y="2127"/>
                        </a:lnTo>
                        <a:lnTo>
                          <a:pt x="70" y="2092"/>
                        </a:lnTo>
                        <a:lnTo>
                          <a:pt x="42" y="2051"/>
                        </a:lnTo>
                        <a:lnTo>
                          <a:pt x="21" y="2003"/>
                        </a:lnTo>
                        <a:lnTo>
                          <a:pt x="5" y="1948"/>
                        </a:lnTo>
                        <a:lnTo>
                          <a:pt x="0" y="1885"/>
                        </a:lnTo>
                        <a:lnTo>
                          <a:pt x="5" y="1824"/>
                        </a:lnTo>
                        <a:lnTo>
                          <a:pt x="21" y="1767"/>
                        </a:lnTo>
                        <a:lnTo>
                          <a:pt x="42" y="1720"/>
                        </a:lnTo>
                        <a:lnTo>
                          <a:pt x="70" y="1678"/>
                        </a:lnTo>
                        <a:lnTo>
                          <a:pt x="102" y="1644"/>
                        </a:lnTo>
                        <a:lnTo>
                          <a:pt x="138" y="1615"/>
                        </a:lnTo>
                        <a:lnTo>
                          <a:pt x="180" y="1594"/>
                        </a:lnTo>
                        <a:lnTo>
                          <a:pt x="222" y="1581"/>
                        </a:lnTo>
                        <a:lnTo>
                          <a:pt x="268" y="1575"/>
                        </a:lnTo>
                        <a:lnTo>
                          <a:pt x="313" y="1577"/>
                        </a:lnTo>
                        <a:lnTo>
                          <a:pt x="361" y="1585"/>
                        </a:lnTo>
                        <a:lnTo>
                          <a:pt x="406" y="1602"/>
                        </a:lnTo>
                        <a:lnTo>
                          <a:pt x="452" y="1626"/>
                        </a:lnTo>
                        <a:lnTo>
                          <a:pt x="494" y="1659"/>
                        </a:lnTo>
                        <a:lnTo>
                          <a:pt x="522" y="1680"/>
                        </a:lnTo>
                        <a:lnTo>
                          <a:pt x="555" y="1697"/>
                        </a:lnTo>
                        <a:lnTo>
                          <a:pt x="585" y="1706"/>
                        </a:lnTo>
                        <a:lnTo>
                          <a:pt x="617" y="1710"/>
                        </a:lnTo>
                        <a:lnTo>
                          <a:pt x="648" y="1708"/>
                        </a:lnTo>
                        <a:lnTo>
                          <a:pt x="676" y="1701"/>
                        </a:lnTo>
                        <a:lnTo>
                          <a:pt x="701" y="1685"/>
                        </a:lnTo>
                        <a:lnTo>
                          <a:pt x="724" y="1665"/>
                        </a:lnTo>
                        <a:lnTo>
                          <a:pt x="745" y="1636"/>
                        </a:lnTo>
                        <a:lnTo>
                          <a:pt x="758" y="1604"/>
                        </a:lnTo>
                        <a:lnTo>
                          <a:pt x="768" y="1562"/>
                        </a:lnTo>
                        <a:lnTo>
                          <a:pt x="771" y="1516"/>
                        </a:lnTo>
                        <a:lnTo>
                          <a:pt x="771" y="1041"/>
                        </a:lnTo>
                        <a:lnTo>
                          <a:pt x="777" y="987"/>
                        </a:lnTo>
                        <a:lnTo>
                          <a:pt x="792" y="940"/>
                        </a:lnTo>
                        <a:lnTo>
                          <a:pt x="815" y="896"/>
                        </a:lnTo>
                        <a:lnTo>
                          <a:pt x="847" y="858"/>
                        </a:lnTo>
                        <a:lnTo>
                          <a:pt x="885" y="826"/>
                        </a:lnTo>
                        <a:lnTo>
                          <a:pt x="929" y="803"/>
                        </a:lnTo>
                        <a:lnTo>
                          <a:pt x="979" y="788"/>
                        </a:lnTo>
                        <a:lnTo>
                          <a:pt x="1030" y="782"/>
                        </a:lnTo>
                        <a:lnTo>
                          <a:pt x="1505" y="782"/>
                        </a:lnTo>
                        <a:lnTo>
                          <a:pt x="1553" y="778"/>
                        </a:lnTo>
                        <a:lnTo>
                          <a:pt x="1592" y="769"/>
                        </a:lnTo>
                        <a:lnTo>
                          <a:pt x="1627" y="754"/>
                        </a:lnTo>
                        <a:lnTo>
                          <a:pt x="1655" y="735"/>
                        </a:lnTo>
                        <a:lnTo>
                          <a:pt x="1676" y="710"/>
                        </a:lnTo>
                        <a:lnTo>
                          <a:pt x="1689" y="683"/>
                        </a:lnTo>
                        <a:lnTo>
                          <a:pt x="1699" y="653"/>
                        </a:lnTo>
                        <a:lnTo>
                          <a:pt x="1701" y="622"/>
                        </a:lnTo>
                        <a:lnTo>
                          <a:pt x="1697" y="590"/>
                        </a:lnTo>
                        <a:lnTo>
                          <a:pt x="1688" y="558"/>
                        </a:lnTo>
                        <a:lnTo>
                          <a:pt x="1670" y="527"/>
                        </a:lnTo>
                        <a:lnTo>
                          <a:pt x="1648" y="497"/>
                        </a:lnTo>
                        <a:lnTo>
                          <a:pt x="1615" y="455"/>
                        </a:lnTo>
                        <a:lnTo>
                          <a:pt x="1592" y="411"/>
                        </a:lnTo>
                        <a:lnTo>
                          <a:pt x="1575" y="364"/>
                        </a:lnTo>
                        <a:lnTo>
                          <a:pt x="1566" y="318"/>
                        </a:lnTo>
                        <a:lnTo>
                          <a:pt x="1566" y="270"/>
                        </a:lnTo>
                        <a:lnTo>
                          <a:pt x="1572" y="227"/>
                        </a:lnTo>
                        <a:lnTo>
                          <a:pt x="1585" y="183"/>
                        </a:lnTo>
                        <a:lnTo>
                          <a:pt x="1606" y="141"/>
                        </a:lnTo>
                        <a:lnTo>
                          <a:pt x="1632" y="105"/>
                        </a:lnTo>
                        <a:lnTo>
                          <a:pt x="1669" y="71"/>
                        </a:lnTo>
                        <a:lnTo>
                          <a:pt x="1710" y="44"/>
                        </a:lnTo>
                        <a:lnTo>
                          <a:pt x="1758" y="21"/>
                        </a:lnTo>
                        <a:lnTo>
                          <a:pt x="1813" y="8"/>
                        </a:lnTo>
                        <a:lnTo>
                          <a:pt x="1876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6858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5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80" name="Group 379">
                <a:extLst>
                  <a:ext uri="{FF2B5EF4-FFF2-40B4-BE49-F238E27FC236}">
                    <a16:creationId xmlns:a16="http://schemas.microsoft.com/office/drawing/2014/main" id="{48B2880E-AC6D-4B8D-84DF-77F328A52EC7}"/>
                  </a:ext>
                </a:extLst>
              </p:cNvPr>
              <p:cNvGrpSpPr/>
              <p:nvPr/>
            </p:nvGrpSpPr>
            <p:grpSpPr>
              <a:xfrm>
                <a:off x="2350632" y="4503545"/>
                <a:ext cx="6328543" cy="771484"/>
                <a:chOff x="3534086" y="4382956"/>
                <a:chExt cx="7367331" cy="898119"/>
              </a:xfrm>
            </p:grpSpPr>
            <p:sp>
              <p:nvSpPr>
                <p:cNvPr id="370" name="Rectangle 369">
                  <a:extLst>
                    <a:ext uri="{FF2B5EF4-FFF2-40B4-BE49-F238E27FC236}">
                      <a16:creationId xmlns:a16="http://schemas.microsoft.com/office/drawing/2014/main" id="{CDD8331D-14E6-4E5B-875B-35062D427917}"/>
                    </a:ext>
                  </a:extLst>
                </p:cNvPr>
                <p:cNvSpPr/>
                <p:nvPr/>
              </p:nvSpPr>
              <p:spPr>
                <a:xfrm>
                  <a:off x="3534086" y="4382956"/>
                  <a:ext cx="7367331" cy="85991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This requires a fairly straightforward API integration for importing pre-defined fields and values – for example, a social network API integration that gathers every B2B marketer on Twitter</a:t>
                  </a:r>
                </a:p>
              </p:txBody>
            </p:sp>
            <p:cxnSp>
              <p:nvCxnSpPr>
                <p:cNvPr id="379" name="Straight Connector 378">
                  <a:extLst>
                    <a:ext uri="{FF2B5EF4-FFF2-40B4-BE49-F238E27FC236}">
                      <a16:creationId xmlns:a16="http://schemas.microsoft.com/office/drawing/2014/main" id="{00DCBB7C-2D5C-4386-B6DD-288DFE506E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17216" y="5281075"/>
                  <a:ext cx="7040739" cy="0"/>
                </a:xfrm>
                <a:prstGeom prst="line">
                  <a:avLst/>
                </a:prstGeom>
                <a:noFill/>
                <a:ln w="6350" cap="flat" cmpd="sng" algn="ctr">
                  <a:gradFill flip="none" rotWithShape="1">
                    <a:gsLst>
                      <a:gs pos="0">
                        <a:schemeClr val="bg2"/>
                      </a:gs>
                      <a:gs pos="100000">
                        <a:schemeClr val="bg2">
                          <a:lumMod val="75000"/>
                        </a:schemeClr>
                      </a:gs>
                    </a:gsLst>
                    <a:lin ang="10800000" scaled="1"/>
                    <a:tileRect/>
                  </a:gradFill>
                  <a:prstDash val="dash"/>
                  <a:miter lim="800000"/>
                  <a:headEnd type="oval"/>
                </a:ln>
                <a:effectLst/>
              </p:spPr>
            </p:cxnSp>
          </p:grpSp>
        </p:grp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2B5277D1-C5C6-4B40-B2A5-60C335CCF382}"/>
              </a:ext>
            </a:extLst>
          </p:cNvPr>
          <p:cNvSpPr/>
          <p:nvPr/>
        </p:nvSpPr>
        <p:spPr>
          <a:xfrm>
            <a:off x="1236861" y="6449253"/>
            <a:ext cx="6670278" cy="2616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</p:spTree>
    <p:extLst>
      <p:ext uri="{BB962C8B-B14F-4D97-AF65-F5344CB8AC3E}">
        <p14:creationId xmlns:p14="http://schemas.microsoft.com/office/powerpoint/2010/main" val="42683143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3C461E1E-C8BE-4291-A58B-966C11708EEB}"/>
              </a:ext>
            </a:extLst>
          </p:cNvPr>
          <p:cNvSpPr/>
          <p:nvPr/>
        </p:nvSpPr>
        <p:spPr>
          <a:xfrm>
            <a:off x="2085976" y="209568"/>
            <a:ext cx="6883280" cy="6440400"/>
          </a:xfrm>
          <a:custGeom>
            <a:avLst/>
            <a:gdLst>
              <a:gd name="connsiteX0" fmla="*/ 0 w 9177707"/>
              <a:gd name="connsiteY0" fmla="*/ 0 h 6306458"/>
              <a:gd name="connsiteX1" fmla="*/ 9177707 w 9177707"/>
              <a:gd name="connsiteY1" fmla="*/ 0 h 6306458"/>
              <a:gd name="connsiteX2" fmla="*/ 9177707 w 9177707"/>
              <a:gd name="connsiteY2" fmla="*/ 6306458 h 6306458"/>
              <a:gd name="connsiteX3" fmla="*/ 0 w 9177707"/>
              <a:gd name="connsiteY3" fmla="*/ 6306458 h 6306458"/>
              <a:gd name="connsiteX4" fmla="*/ 0 w 9177707"/>
              <a:gd name="connsiteY4" fmla="*/ 5784303 h 6306458"/>
              <a:gd name="connsiteX5" fmla="*/ 634407 w 9177707"/>
              <a:gd name="connsiteY5" fmla="*/ 5784303 h 6306458"/>
              <a:gd name="connsiteX6" fmla="*/ 634407 w 9177707"/>
              <a:gd name="connsiteY6" fmla="*/ 778866 h 6306458"/>
              <a:gd name="connsiteX7" fmla="*/ 0 w 9177707"/>
              <a:gd name="connsiteY7" fmla="*/ 778866 h 6306458"/>
              <a:gd name="connsiteX0" fmla="*/ 634407 w 9177707"/>
              <a:gd name="connsiteY0" fmla="*/ 778866 h 6306458"/>
              <a:gd name="connsiteX1" fmla="*/ 0 w 9177707"/>
              <a:gd name="connsiteY1" fmla="*/ 778866 h 6306458"/>
              <a:gd name="connsiteX2" fmla="*/ 0 w 9177707"/>
              <a:gd name="connsiteY2" fmla="*/ 0 h 6306458"/>
              <a:gd name="connsiteX3" fmla="*/ 9177707 w 9177707"/>
              <a:gd name="connsiteY3" fmla="*/ 0 h 6306458"/>
              <a:gd name="connsiteX4" fmla="*/ 9177707 w 9177707"/>
              <a:gd name="connsiteY4" fmla="*/ 6306458 h 6306458"/>
              <a:gd name="connsiteX5" fmla="*/ 0 w 9177707"/>
              <a:gd name="connsiteY5" fmla="*/ 6306458 h 6306458"/>
              <a:gd name="connsiteX6" fmla="*/ 0 w 9177707"/>
              <a:gd name="connsiteY6" fmla="*/ 5784303 h 6306458"/>
              <a:gd name="connsiteX7" fmla="*/ 634407 w 9177707"/>
              <a:gd name="connsiteY7" fmla="*/ 5784303 h 6306458"/>
              <a:gd name="connsiteX8" fmla="*/ 725847 w 9177707"/>
              <a:gd name="connsiteY8" fmla="*/ 870306 h 6306458"/>
              <a:gd name="connsiteX0" fmla="*/ 634407 w 9177707"/>
              <a:gd name="connsiteY0" fmla="*/ 778866 h 6306458"/>
              <a:gd name="connsiteX1" fmla="*/ 0 w 9177707"/>
              <a:gd name="connsiteY1" fmla="*/ 778866 h 6306458"/>
              <a:gd name="connsiteX2" fmla="*/ 0 w 9177707"/>
              <a:gd name="connsiteY2" fmla="*/ 0 h 6306458"/>
              <a:gd name="connsiteX3" fmla="*/ 9177707 w 9177707"/>
              <a:gd name="connsiteY3" fmla="*/ 0 h 6306458"/>
              <a:gd name="connsiteX4" fmla="*/ 9177707 w 9177707"/>
              <a:gd name="connsiteY4" fmla="*/ 6306458 h 6306458"/>
              <a:gd name="connsiteX5" fmla="*/ 0 w 9177707"/>
              <a:gd name="connsiteY5" fmla="*/ 6306458 h 6306458"/>
              <a:gd name="connsiteX6" fmla="*/ 0 w 9177707"/>
              <a:gd name="connsiteY6" fmla="*/ 5784303 h 6306458"/>
              <a:gd name="connsiteX7" fmla="*/ 634407 w 9177707"/>
              <a:gd name="connsiteY7" fmla="*/ 5784303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0 w 9177707"/>
              <a:gd name="connsiteY5" fmla="*/ 5784303 h 6306458"/>
              <a:gd name="connsiteX6" fmla="*/ 634407 w 9177707"/>
              <a:gd name="connsiteY6" fmla="*/ 5784303 h 6306458"/>
              <a:gd name="connsiteX0" fmla="*/ 0 w 9177707"/>
              <a:gd name="connsiteY0" fmla="*/ 778866 h 6306458"/>
              <a:gd name="connsiteX1" fmla="*/ 0 w 9177707"/>
              <a:gd name="connsiteY1" fmla="*/ 0 h 6306458"/>
              <a:gd name="connsiteX2" fmla="*/ 9177707 w 9177707"/>
              <a:gd name="connsiteY2" fmla="*/ 0 h 6306458"/>
              <a:gd name="connsiteX3" fmla="*/ 9177707 w 9177707"/>
              <a:gd name="connsiteY3" fmla="*/ 6306458 h 6306458"/>
              <a:gd name="connsiteX4" fmla="*/ 0 w 9177707"/>
              <a:gd name="connsiteY4" fmla="*/ 6306458 h 6306458"/>
              <a:gd name="connsiteX5" fmla="*/ 0 w 9177707"/>
              <a:gd name="connsiteY5" fmla="*/ 5784303 h 6306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77707" h="6306458">
                <a:moveTo>
                  <a:pt x="0" y="778866"/>
                </a:moveTo>
                <a:lnTo>
                  <a:pt x="0" y="0"/>
                </a:lnTo>
                <a:lnTo>
                  <a:pt x="9177707" y="0"/>
                </a:lnTo>
                <a:lnTo>
                  <a:pt x="9177707" y="6306458"/>
                </a:lnTo>
                <a:lnTo>
                  <a:pt x="0" y="6306458"/>
                </a:lnTo>
                <a:lnTo>
                  <a:pt x="0" y="5784303"/>
                </a:lnTo>
              </a:path>
            </a:pathLst>
          </a:custGeom>
          <a:noFill/>
          <a:ln w="25400" cap="flat" cmpd="sng" algn="ctr">
            <a:solidFill>
              <a:schemeClr val="bg2">
                <a:lumMod val="85000"/>
              </a:scheme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1087438C-4814-4AAF-A0B9-C5A1F9E87D7F}"/>
              </a:ext>
            </a:extLst>
          </p:cNvPr>
          <p:cNvGrpSpPr/>
          <p:nvPr/>
        </p:nvGrpSpPr>
        <p:grpSpPr>
          <a:xfrm>
            <a:off x="2264696" y="540595"/>
            <a:ext cx="6697692" cy="5815260"/>
            <a:chOff x="2264696" y="540595"/>
            <a:chExt cx="6697692" cy="5815260"/>
          </a:xfrm>
        </p:grpSpPr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B4FFBC72-91EC-4420-97FB-171A2DEF54B2}"/>
                </a:ext>
              </a:extLst>
            </p:cNvPr>
            <p:cNvSpPr/>
            <p:nvPr/>
          </p:nvSpPr>
          <p:spPr>
            <a:xfrm>
              <a:off x="2264696" y="1932158"/>
              <a:ext cx="6697692" cy="4392867"/>
            </a:xfrm>
            <a:custGeom>
              <a:avLst/>
              <a:gdLst>
                <a:gd name="connsiteX0" fmla="*/ 0 w 7808685"/>
                <a:gd name="connsiteY0" fmla="*/ 4325257 h 4325257"/>
                <a:gd name="connsiteX1" fmla="*/ 7605485 w 7808685"/>
                <a:gd name="connsiteY1" fmla="*/ 4325257 h 4325257"/>
                <a:gd name="connsiteX2" fmla="*/ 7605485 w 7808685"/>
                <a:gd name="connsiteY2" fmla="*/ 2191657 h 4325257"/>
                <a:gd name="connsiteX3" fmla="*/ 1567542 w 7808685"/>
                <a:gd name="connsiteY3" fmla="*/ 2191657 h 4325257"/>
                <a:gd name="connsiteX4" fmla="*/ 1567542 w 7808685"/>
                <a:gd name="connsiteY4" fmla="*/ 0 h 4325257"/>
                <a:gd name="connsiteX5" fmla="*/ 7808685 w 7808685"/>
                <a:gd name="connsiteY5" fmla="*/ 0 h 4325257"/>
                <a:gd name="connsiteX6" fmla="*/ 7808685 w 7808685"/>
                <a:gd name="connsiteY6" fmla="*/ 362857 h 4325257"/>
                <a:gd name="connsiteX0" fmla="*/ 0 w 7808685"/>
                <a:gd name="connsiteY0" fmla="*/ 4325257 h 4325257"/>
                <a:gd name="connsiteX1" fmla="*/ 7605485 w 7808685"/>
                <a:gd name="connsiteY1" fmla="*/ 4325257 h 4325257"/>
                <a:gd name="connsiteX2" fmla="*/ 7605485 w 7808685"/>
                <a:gd name="connsiteY2" fmla="*/ 2191657 h 4325257"/>
                <a:gd name="connsiteX3" fmla="*/ 1567542 w 7808685"/>
                <a:gd name="connsiteY3" fmla="*/ 2191657 h 4325257"/>
                <a:gd name="connsiteX4" fmla="*/ 1567542 w 7808685"/>
                <a:gd name="connsiteY4" fmla="*/ 0 h 4325257"/>
                <a:gd name="connsiteX5" fmla="*/ 7808685 w 7808685"/>
                <a:gd name="connsiteY5" fmla="*/ 0 h 4325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8685" h="4325257">
                  <a:moveTo>
                    <a:pt x="0" y="4325257"/>
                  </a:moveTo>
                  <a:lnTo>
                    <a:pt x="7605485" y="4325257"/>
                  </a:lnTo>
                  <a:lnTo>
                    <a:pt x="7605485" y="2191657"/>
                  </a:lnTo>
                  <a:lnTo>
                    <a:pt x="1567542" y="2191657"/>
                  </a:lnTo>
                  <a:lnTo>
                    <a:pt x="1567542" y="0"/>
                  </a:lnTo>
                  <a:lnTo>
                    <a:pt x="7808685" y="0"/>
                  </a:lnTo>
                </a:path>
              </a:pathLst>
            </a:custGeom>
            <a:noFill/>
            <a:ln w="6350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4FEF267D-A725-4159-A721-CBE1BF7131B5}"/>
                </a:ext>
              </a:extLst>
            </p:cNvPr>
            <p:cNvGrpSpPr/>
            <p:nvPr/>
          </p:nvGrpSpPr>
          <p:grpSpPr>
            <a:xfrm>
              <a:off x="3645131" y="540595"/>
              <a:ext cx="5244203" cy="5815260"/>
              <a:chOff x="3645131" y="540595"/>
              <a:chExt cx="5244203" cy="5815260"/>
            </a:xfrm>
          </p:grpSpPr>
          <p:grpSp>
            <p:nvGrpSpPr>
              <p:cNvPr id="339" name="Group 338">
                <a:extLst>
                  <a:ext uri="{FF2B5EF4-FFF2-40B4-BE49-F238E27FC236}">
                    <a16:creationId xmlns:a16="http://schemas.microsoft.com/office/drawing/2014/main" id="{BD0BF8DC-9823-43EA-8F18-C261E65BEA14}"/>
                  </a:ext>
                </a:extLst>
              </p:cNvPr>
              <p:cNvGrpSpPr/>
              <p:nvPr/>
            </p:nvGrpSpPr>
            <p:grpSpPr>
              <a:xfrm>
                <a:off x="3645708" y="5089888"/>
                <a:ext cx="725750" cy="1265967"/>
                <a:chOff x="5108815" y="4688368"/>
                <a:chExt cx="931524" cy="1624909"/>
              </a:xfrm>
            </p:grpSpPr>
            <p:sp>
              <p:nvSpPr>
                <p:cNvPr id="243" name="TextBox 242">
                  <a:extLst>
                    <a:ext uri="{FF2B5EF4-FFF2-40B4-BE49-F238E27FC236}">
                      <a16:creationId xmlns:a16="http://schemas.microsoft.com/office/drawing/2014/main" id="{52256410-C76D-46FF-9BDD-339B29A66B48}"/>
                    </a:ext>
                  </a:extLst>
                </p:cNvPr>
                <p:cNvSpPr txBox="1"/>
                <p:nvPr/>
              </p:nvSpPr>
              <p:spPr>
                <a:xfrm>
                  <a:off x="5108815" y="4688368"/>
                  <a:ext cx="931524" cy="553997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Editor Posts</a:t>
                  </a:r>
                </a:p>
              </p:txBody>
            </p:sp>
            <p:grpSp>
              <p:nvGrpSpPr>
                <p:cNvPr id="338" name="Group 337">
                  <a:extLst>
                    <a:ext uri="{FF2B5EF4-FFF2-40B4-BE49-F238E27FC236}">
                      <a16:creationId xmlns:a16="http://schemas.microsoft.com/office/drawing/2014/main" id="{73BC4344-0B8E-4937-B77F-9B83ADBDC5C8}"/>
                    </a:ext>
                  </a:extLst>
                </p:cNvPr>
                <p:cNvGrpSpPr/>
                <p:nvPr/>
              </p:nvGrpSpPr>
              <p:grpSpPr>
                <a:xfrm>
                  <a:off x="5293767" y="5365828"/>
                  <a:ext cx="561620" cy="947449"/>
                  <a:chOff x="5293767" y="5365828"/>
                  <a:chExt cx="561620" cy="947449"/>
                </a:xfrm>
              </p:grpSpPr>
              <p:grpSp>
                <p:nvGrpSpPr>
                  <p:cNvPr id="126" name="Group 125">
                    <a:extLst>
                      <a:ext uri="{FF2B5EF4-FFF2-40B4-BE49-F238E27FC236}">
                        <a16:creationId xmlns:a16="http://schemas.microsoft.com/office/drawing/2014/main" id="{1A199647-8406-44BA-9051-2A380434BEAC}"/>
                      </a:ext>
                    </a:extLst>
                  </p:cNvPr>
                  <p:cNvGrpSpPr/>
                  <p:nvPr/>
                </p:nvGrpSpPr>
                <p:grpSpPr>
                  <a:xfrm>
                    <a:off x="5526305" y="6063442"/>
                    <a:ext cx="96544" cy="249835"/>
                    <a:chOff x="7180595" y="904876"/>
                    <a:chExt cx="96544" cy="249835"/>
                  </a:xfrm>
                </p:grpSpPr>
                <p:cxnSp>
                  <p:nvCxnSpPr>
                    <p:cNvPr id="125" name="Straight Connector 124">
                      <a:extLst>
                        <a:ext uri="{FF2B5EF4-FFF2-40B4-BE49-F238E27FC236}">
                          <a16:creationId xmlns:a16="http://schemas.microsoft.com/office/drawing/2014/main" id="{AE3086EF-7372-4EE5-B87B-7538D1897D74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28867" y="904876"/>
                      <a:ext cx="0" cy="14400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3" name="Oval 122">
                      <a:extLst>
                        <a:ext uri="{FF2B5EF4-FFF2-40B4-BE49-F238E27FC236}">
                          <a16:creationId xmlns:a16="http://schemas.microsoft.com/office/drawing/2014/main" id="{770A4B33-FDF4-42F0-B32F-79DB0EF861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0595" y="1058167"/>
                      <a:ext cx="96544" cy="96544"/>
                    </a:xfrm>
                    <a:prstGeom prst="ellipse">
                      <a:avLst/>
                    </a:prstGeom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09" name="Group 308">
                    <a:extLst>
                      <a:ext uri="{FF2B5EF4-FFF2-40B4-BE49-F238E27FC236}">
                        <a16:creationId xmlns:a16="http://schemas.microsoft.com/office/drawing/2014/main" id="{98779492-1C23-45B2-AF61-FAF53986454E}"/>
                      </a:ext>
                    </a:extLst>
                  </p:cNvPr>
                  <p:cNvGrpSpPr/>
                  <p:nvPr/>
                </p:nvGrpSpPr>
                <p:grpSpPr>
                  <a:xfrm>
                    <a:off x="5293767" y="5365828"/>
                    <a:ext cx="561620" cy="593782"/>
                    <a:chOff x="5293767" y="5365828"/>
                    <a:chExt cx="561620" cy="593782"/>
                  </a:xfrm>
                </p:grpSpPr>
                <p:grpSp>
                  <p:nvGrpSpPr>
                    <p:cNvPr id="308" name="Group 307">
                      <a:extLst>
                        <a:ext uri="{FF2B5EF4-FFF2-40B4-BE49-F238E27FC236}">
                          <a16:creationId xmlns:a16="http://schemas.microsoft.com/office/drawing/2014/main" id="{DCFB2A8A-2C66-42AA-9A1F-50553A562F8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293767" y="5365828"/>
                      <a:ext cx="561620" cy="593782"/>
                      <a:chOff x="5293767" y="5365828"/>
                      <a:chExt cx="561620" cy="593782"/>
                    </a:xfrm>
                  </p:grpSpPr>
                  <p:sp>
                    <p:nvSpPr>
                      <p:cNvPr id="180" name="Freeform: Shape 179">
                        <a:extLst>
                          <a:ext uri="{FF2B5EF4-FFF2-40B4-BE49-F238E27FC236}">
                            <a16:creationId xmlns:a16="http://schemas.microsoft.com/office/drawing/2014/main" id="{152674E3-0FF7-4BEB-9739-A39E68CC66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3767" y="5365828"/>
                        <a:ext cx="296892" cy="59378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1" name="Oval 180">
                        <a:extLst>
                          <a:ext uri="{FF2B5EF4-FFF2-40B4-BE49-F238E27FC236}">
                            <a16:creationId xmlns:a16="http://schemas.microsoft.com/office/drawing/2014/main" id="{2B1BC3F1-BDF4-4A56-8ED8-4B227CD3687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27835" y="5398943"/>
                        <a:ext cx="527552" cy="527552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44" name="Group 243">
                      <a:extLst>
                        <a:ext uri="{FF2B5EF4-FFF2-40B4-BE49-F238E27FC236}">
                          <a16:creationId xmlns:a16="http://schemas.microsoft.com/office/drawing/2014/main" id="{FE196360-D466-4656-B731-E7A841C72FE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59407" y="5505383"/>
                      <a:ext cx="264408" cy="314672"/>
                      <a:chOff x="5192109" y="1271260"/>
                      <a:chExt cx="196348" cy="233675"/>
                    </a:xfrm>
                    <a:solidFill>
                      <a:schemeClr val="accent1"/>
                    </a:solidFill>
                  </p:grpSpPr>
                  <p:sp>
                    <p:nvSpPr>
                      <p:cNvPr id="245" name="Freeform 31">
                        <a:extLst>
                          <a:ext uri="{FF2B5EF4-FFF2-40B4-BE49-F238E27FC236}">
                            <a16:creationId xmlns:a16="http://schemas.microsoft.com/office/drawing/2014/main" id="{D460CE3B-E73D-4DBF-BB6F-C5F3ABE90C7E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237343" y="1271260"/>
                        <a:ext cx="105880" cy="105979"/>
                      </a:xfrm>
                      <a:custGeom>
                        <a:avLst/>
                        <a:gdLst>
                          <a:gd name="T0" fmla="*/ 528 w 1058"/>
                          <a:gd name="T1" fmla="*/ 0 h 1059"/>
                          <a:gd name="T2" fmla="*/ 591 w 1058"/>
                          <a:gd name="T3" fmla="*/ 4 h 1059"/>
                          <a:gd name="T4" fmla="*/ 651 w 1058"/>
                          <a:gd name="T5" fmla="*/ 14 h 1059"/>
                          <a:gd name="T6" fmla="*/ 708 w 1058"/>
                          <a:gd name="T7" fmla="*/ 31 h 1059"/>
                          <a:gd name="T8" fmla="*/ 761 w 1058"/>
                          <a:gd name="T9" fmla="*/ 54 h 1059"/>
                          <a:gd name="T10" fmla="*/ 812 w 1058"/>
                          <a:gd name="T11" fmla="*/ 82 h 1059"/>
                          <a:gd name="T12" fmla="*/ 859 w 1058"/>
                          <a:gd name="T13" fmla="*/ 116 h 1059"/>
                          <a:gd name="T14" fmla="*/ 903 w 1058"/>
                          <a:gd name="T15" fmla="*/ 156 h 1059"/>
                          <a:gd name="T16" fmla="*/ 943 w 1058"/>
                          <a:gd name="T17" fmla="*/ 199 h 1059"/>
                          <a:gd name="T18" fmla="*/ 976 w 1058"/>
                          <a:gd name="T19" fmla="*/ 246 h 1059"/>
                          <a:gd name="T20" fmla="*/ 1005 w 1058"/>
                          <a:gd name="T21" fmla="*/ 297 h 1059"/>
                          <a:gd name="T22" fmla="*/ 1027 w 1058"/>
                          <a:gd name="T23" fmla="*/ 351 h 1059"/>
                          <a:gd name="T24" fmla="*/ 1044 w 1058"/>
                          <a:gd name="T25" fmla="*/ 408 h 1059"/>
                          <a:gd name="T26" fmla="*/ 1054 w 1058"/>
                          <a:gd name="T27" fmla="*/ 467 h 1059"/>
                          <a:gd name="T28" fmla="*/ 1058 w 1058"/>
                          <a:gd name="T29" fmla="*/ 529 h 1059"/>
                          <a:gd name="T30" fmla="*/ 1054 w 1058"/>
                          <a:gd name="T31" fmla="*/ 592 h 1059"/>
                          <a:gd name="T32" fmla="*/ 1044 w 1058"/>
                          <a:gd name="T33" fmla="*/ 651 h 1059"/>
                          <a:gd name="T34" fmla="*/ 1027 w 1058"/>
                          <a:gd name="T35" fmla="*/ 708 h 1059"/>
                          <a:gd name="T36" fmla="*/ 1005 w 1058"/>
                          <a:gd name="T37" fmla="*/ 762 h 1059"/>
                          <a:gd name="T38" fmla="*/ 976 w 1058"/>
                          <a:gd name="T39" fmla="*/ 813 h 1059"/>
                          <a:gd name="T40" fmla="*/ 943 w 1058"/>
                          <a:gd name="T41" fmla="*/ 860 h 1059"/>
                          <a:gd name="T42" fmla="*/ 903 w 1058"/>
                          <a:gd name="T43" fmla="*/ 903 h 1059"/>
                          <a:gd name="T44" fmla="*/ 859 w 1058"/>
                          <a:gd name="T45" fmla="*/ 943 h 1059"/>
                          <a:gd name="T46" fmla="*/ 812 w 1058"/>
                          <a:gd name="T47" fmla="*/ 977 h 1059"/>
                          <a:gd name="T48" fmla="*/ 761 w 1058"/>
                          <a:gd name="T49" fmla="*/ 1005 h 1059"/>
                          <a:gd name="T50" fmla="*/ 708 w 1058"/>
                          <a:gd name="T51" fmla="*/ 1028 h 1059"/>
                          <a:gd name="T52" fmla="*/ 651 w 1058"/>
                          <a:gd name="T53" fmla="*/ 1045 h 1059"/>
                          <a:gd name="T54" fmla="*/ 591 w 1058"/>
                          <a:gd name="T55" fmla="*/ 1055 h 1059"/>
                          <a:gd name="T56" fmla="*/ 528 w 1058"/>
                          <a:gd name="T57" fmla="*/ 1059 h 1059"/>
                          <a:gd name="T58" fmla="*/ 467 w 1058"/>
                          <a:gd name="T59" fmla="*/ 1055 h 1059"/>
                          <a:gd name="T60" fmla="*/ 407 w 1058"/>
                          <a:gd name="T61" fmla="*/ 1045 h 1059"/>
                          <a:gd name="T62" fmla="*/ 350 w 1058"/>
                          <a:gd name="T63" fmla="*/ 1028 h 1059"/>
                          <a:gd name="T64" fmla="*/ 297 w 1058"/>
                          <a:gd name="T65" fmla="*/ 1005 h 1059"/>
                          <a:gd name="T66" fmla="*/ 246 w 1058"/>
                          <a:gd name="T67" fmla="*/ 977 h 1059"/>
                          <a:gd name="T68" fmla="*/ 197 w 1058"/>
                          <a:gd name="T69" fmla="*/ 943 h 1059"/>
                          <a:gd name="T70" fmla="*/ 155 w 1058"/>
                          <a:gd name="T71" fmla="*/ 903 h 1059"/>
                          <a:gd name="T72" fmla="*/ 115 w 1058"/>
                          <a:gd name="T73" fmla="*/ 860 h 1059"/>
                          <a:gd name="T74" fmla="*/ 82 w 1058"/>
                          <a:gd name="T75" fmla="*/ 813 h 1059"/>
                          <a:gd name="T76" fmla="*/ 53 w 1058"/>
                          <a:gd name="T77" fmla="*/ 762 h 1059"/>
                          <a:gd name="T78" fmla="*/ 31 w 1058"/>
                          <a:gd name="T79" fmla="*/ 708 h 1059"/>
                          <a:gd name="T80" fmla="*/ 14 w 1058"/>
                          <a:gd name="T81" fmla="*/ 651 h 1059"/>
                          <a:gd name="T82" fmla="*/ 4 w 1058"/>
                          <a:gd name="T83" fmla="*/ 592 h 1059"/>
                          <a:gd name="T84" fmla="*/ 0 w 1058"/>
                          <a:gd name="T85" fmla="*/ 529 h 1059"/>
                          <a:gd name="T86" fmla="*/ 4 w 1058"/>
                          <a:gd name="T87" fmla="*/ 467 h 1059"/>
                          <a:gd name="T88" fmla="*/ 14 w 1058"/>
                          <a:gd name="T89" fmla="*/ 408 h 1059"/>
                          <a:gd name="T90" fmla="*/ 31 w 1058"/>
                          <a:gd name="T91" fmla="*/ 351 h 1059"/>
                          <a:gd name="T92" fmla="*/ 53 w 1058"/>
                          <a:gd name="T93" fmla="*/ 297 h 1059"/>
                          <a:gd name="T94" fmla="*/ 82 w 1058"/>
                          <a:gd name="T95" fmla="*/ 246 h 1059"/>
                          <a:gd name="T96" fmla="*/ 115 w 1058"/>
                          <a:gd name="T97" fmla="*/ 199 h 1059"/>
                          <a:gd name="T98" fmla="*/ 155 w 1058"/>
                          <a:gd name="T99" fmla="*/ 156 h 1059"/>
                          <a:gd name="T100" fmla="*/ 197 w 1058"/>
                          <a:gd name="T101" fmla="*/ 116 h 1059"/>
                          <a:gd name="T102" fmla="*/ 246 w 1058"/>
                          <a:gd name="T103" fmla="*/ 82 h 1059"/>
                          <a:gd name="T104" fmla="*/ 297 w 1058"/>
                          <a:gd name="T105" fmla="*/ 54 h 1059"/>
                          <a:gd name="T106" fmla="*/ 350 w 1058"/>
                          <a:gd name="T107" fmla="*/ 31 h 1059"/>
                          <a:gd name="T108" fmla="*/ 407 w 1058"/>
                          <a:gd name="T109" fmla="*/ 14 h 1059"/>
                          <a:gd name="T110" fmla="*/ 467 w 1058"/>
                          <a:gd name="T111" fmla="*/ 4 h 1059"/>
                          <a:gd name="T112" fmla="*/ 528 w 1058"/>
                          <a:gd name="T113" fmla="*/ 0 h 1059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  <a:cxn ang="0">
                            <a:pos x="T106" y="T107"/>
                          </a:cxn>
                          <a:cxn ang="0">
                            <a:pos x="T108" y="T109"/>
                          </a:cxn>
                          <a:cxn ang="0">
                            <a:pos x="T110" y="T111"/>
                          </a:cxn>
                          <a:cxn ang="0">
                            <a:pos x="T112" y="T113"/>
                          </a:cxn>
                        </a:cxnLst>
                        <a:rect l="0" t="0" r="r" b="b"/>
                        <a:pathLst>
                          <a:path w="1058" h="1059">
                            <a:moveTo>
                              <a:pt x="528" y="0"/>
                            </a:moveTo>
                            <a:lnTo>
                              <a:pt x="591" y="4"/>
                            </a:lnTo>
                            <a:lnTo>
                              <a:pt x="651" y="14"/>
                            </a:lnTo>
                            <a:lnTo>
                              <a:pt x="708" y="31"/>
                            </a:lnTo>
                            <a:lnTo>
                              <a:pt x="761" y="54"/>
                            </a:lnTo>
                            <a:lnTo>
                              <a:pt x="812" y="82"/>
                            </a:lnTo>
                            <a:lnTo>
                              <a:pt x="859" y="116"/>
                            </a:lnTo>
                            <a:lnTo>
                              <a:pt x="903" y="156"/>
                            </a:lnTo>
                            <a:lnTo>
                              <a:pt x="943" y="199"/>
                            </a:lnTo>
                            <a:lnTo>
                              <a:pt x="976" y="246"/>
                            </a:lnTo>
                            <a:lnTo>
                              <a:pt x="1005" y="297"/>
                            </a:lnTo>
                            <a:lnTo>
                              <a:pt x="1027" y="351"/>
                            </a:lnTo>
                            <a:lnTo>
                              <a:pt x="1044" y="408"/>
                            </a:lnTo>
                            <a:lnTo>
                              <a:pt x="1054" y="467"/>
                            </a:lnTo>
                            <a:lnTo>
                              <a:pt x="1058" y="529"/>
                            </a:lnTo>
                            <a:lnTo>
                              <a:pt x="1054" y="592"/>
                            </a:lnTo>
                            <a:lnTo>
                              <a:pt x="1044" y="651"/>
                            </a:lnTo>
                            <a:lnTo>
                              <a:pt x="1027" y="708"/>
                            </a:lnTo>
                            <a:lnTo>
                              <a:pt x="1005" y="762"/>
                            </a:lnTo>
                            <a:lnTo>
                              <a:pt x="976" y="813"/>
                            </a:lnTo>
                            <a:lnTo>
                              <a:pt x="943" y="860"/>
                            </a:lnTo>
                            <a:lnTo>
                              <a:pt x="903" y="903"/>
                            </a:lnTo>
                            <a:lnTo>
                              <a:pt x="859" y="943"/>
                            </a:lnTo>
                            <a:lnTo>
                              <a:pt x="812" y="977"/>
                            </a:lnTo>
                            <a:lnTo>
                              <a:pt x="761" y="1005"/>
                            </a:lnTo>
                            <a:lnTo>
                              <a:pt x="708" y="1028"/>
                            </a:lnTo>
                            <a:lnTo>
                              <a:pt x="651" y="1045"/>
                            </a:lnTo>
                            <a:lnTo>
                              <a:pt x="591" y="1055"/>
                            </a:lnTo>
                            <a:lnTo>
                              <a:pt x="528" y="1059"/>
                            </a:lnTo>
                            <a:lnTo>
                              <a:pt x="467" y="1055"/>
                            </a:lnTo>
                            <a:lnTo>
                              <a:pt x="407" y="1045"/>
                            </a:lnTo>
                            <a:lnTo>
                              <a:pt x="350" y="1028"/>
                            </a:lnTo>
                            <a:lnTo>
                              <a:pt x="297" y="1005"/>
                            </a:lnTo>
                            <a:lnTo>
                              <a:pt x="246" y="977"/>
                            </a:lnTo>
                            <a:lnTo>
                              <a:pt x="197" y="943"/>
                            </a:lnTo>
                            <a:lnTo>
                              <a:pt x="155" y="903"/>
                            </a:lnTo>
                            <a:lnTo>
                              <a:pt x="115" y="860"/>
                            </a:lnTo>
                            <a:lnTo>
                              <a:pt x="82" y="813"/>
                            </a:lnTo>
                            <a:lnTo>
                              <a:pt x="53" y="762"/>
                            </a:lnTo>
                            <a:lnTo>
                              <a:pt x="31" y="708"/>
                            </a:lnTo>
                            <a:lnTo>
                              <a:pt x="14" y="651"/>
                            </a:lnTo>
                            <a:lnTo>
                              <a:pt x="4" y="592"/>
                            </a:lnTo>
                            <a:lnTo>
                              <a:pt x="0" y="529"/>
                            </a:lnTo>
                            <a:lnTo>
                              <a:pt x="4" y="467"/>
                            </a:lnTo>
                            <a:lnTo>
                              <a:pt x="14" y="408"/>
                            </a:lnTo>
                            <a:lnTo>
                              <a:pt x="31" y="351"/>
                            </a:lnTo>
                            <a:lnTo>
                              <a:pt x="53" y="297"/>
                            </a:lnTo>
                            <a:lnTo>
                              <a:pt x="82" y="246"/>
                            </a:lnTo>
                            <a:lnTo>
                              <a:pt x="115" y="199"/>
                            </a:lnTo>
                            <a:lnTo>
                              <a:pt x="155" y="156"/>
                            </a:lnTo>
                            <a:lnTo>
                              <a:pt x="197" y="116"/>
                            </a:lnTo>
                            <a:lnTo>
                              <a:pt x="246" y="82"/>
                            </a:lnTo>
                            <a:lnTo>
                              <a:pt x="297" y="54"/>
                            </a:lnTo>
                            <a:lnTo>
                              <a:pt x="350" y="31"/>
                            </a:lnTo>
                            <a:lnTo>
                              <a:pt x="407" y="14"/>
                            </a:lnTo>
                            <a:lnTo>
                              <a:pt x="467" y="4"/>
                            </a:lnTo>
                            <a:lnTo>
                              <a:pt x="528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46" name="Freeform 32">
                        <a:extLst>
                          <a:ext uri="{FF2B5EF4-FFF2-40B4-BE49-F238E27FC236}">
                            <a16:creationId xmlns:a16="http://schemas.microsoft.com/office/drawing/2014/main" id="{9C726DDB-9F7C-4198-81F2-0E3C037B2DF6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192109" y="1393852"/>
                        <a:ext cx="196348" cy="111083"/>
                      </a:xfrm>
                      <a:custGeom>
                        <a:avLst/>
                        <a:gdLst>
                          <a:gd name="T0" fmla="*/ 980 w 1962"/>
                          <a:gd name="T1" fmla="*/ 0 h 1110"/>
                          <a:gd name="T2" fmla="*/ 1065 w 1962"/>
                          <a:gd name="T3" fmla="*/ 4 h 1110"/>
                          <a:gd name="T4" fmla="*/ 1149 w 1962"/>
                          <a:gd name="T5" fmla="*/ 14 h 1110"/>
                          <a:gd name="T6" fmla="*/ 1228 w 1962"/>
                          <a:gd name="T7" fmla="*/ 31 h 1110"/>
                          <a:gd name="T8" fmla="*/ 1306 w 1962"/>
                          <a:gd name="T9" fmla="*/ 55 h 1110"/>
                          <a:gd name="T10" fmla="*/ 1381 w 1962"/>
                          <a:gd name="T11" fmla="*/ 86 h 1110"/>
                          <a:gd name="T12" fmla="*/ 1453 w 1962"/>
                          <a:gd name="T13" fmla="*/ 121 h 1110"/>
                          <a:gd name="T14" fmla="*/ 1521 w 1962"/>
                          <a:gd name="T15" fmla="*/ 163 h 1110"/>
                          <a:gd name="T16" fmla="*/ 1586 w 1962"/>
                          <a:gd name="T17" fmla="*/ 209 h 1110"/>
                          <a:gd name="T18" fmla="*/ 1647 w 1962"/>
                          <a:gd name="T19" fmla="*/ 260 h 1110"/>
                          <a:gd name="T20" fmla="*/ 1702 w 1962"/>
                          <a:gd name="T21" fmla="*/ 317 h 1110"/>
                          <a:gd name="T22" fmla="*/ 1753 w 1962"/>
                          <a:gd name="T23" fmla="*/ 377 h 1110"/>
                          <a:gd name="T24" fmla="*/ 1801 w 1962"/>
                          <a:gd name="T25" fmla="*/ 441 h 1110"/>
                          <a:gd name="T26" fmla="*/ 1842 w 1962"/>
                          <a:gd name="T27" fmla="*/ 509 h 1110"/>
                          <a:gd name="T28" fmla="*/ 1878 w 1962"/>
                          <a:gd name="T29" fmla="*/ 582 h 1110"/>
                          <a:gd name="T30" fmla="*/ 1907 w 1962"/>
                          <a:gd name="T31" fmla="*/ 656 h 1110"/>
                          <a:gd name="T32" fmla="*/ 1931 w 1962"/>
                          <a:gd name="T33" fmla="*/ 734 h 1110"/>
                          <a:gd name="T34" fmla="*/ 1948 w 1962"/>
                          <a:gd name="T35" fmla="*/ 815 h 1110"/>
                          <a:gd name="T36" fmla="*/ 1960 w 1962"/>
                          <a:gd name="T37" fmla="*/ 897 h 1110"/>
                          <a:gd name="T38" fmla="*/ 1962 w 1962"/>
                          <a:gd name="T39" fmla="*/ 982 h 1110"/>
                          <a:gd name="T40" fmla="*/ 1960 w 1962"/>
                          <a:gd name="T41" fmla="*/ 1011 h 1110"/>
                          <a:gd name="T42" fmla="*/ 1950 w 1962"/>
                          <a:gd name="T43" fmla="*/ 1039 h 1110"/>
                          <a:gd name="T44" fmla="*/ 1935 w 1962"/>
                          <a:gd name="T45" fmla="*/ 1062 h 1110"/>
                          <a:gd name="T46" fmla="*/ 1915 w 1962"/>
                          <a:gd name="T47" fmla="*/ 1082 h 1110"/>
                          <a:gd name="T48" fmla="*/ 1891 w 1962"/>
                          <a:gd name="T49" fmla="*/ 1097 h 1110"/>
                          <a:gd name="T50" fmla="*/ 1864 w 1962"/>
                          <a:gd name="T51" fmla="*/ 1106 h 1110"/>
                          <a:gd name="T52" fmla="*/ 1835 w 1962"/>
                          <a:gd name="T53" fmla="*/ 1110 h 1110"/>
                          <a:gd name="T54" fmla="*/ 127 w 1962"/>
                          <a:gd name="T55" fmla="*/ 1110 h 1110"/>
                          <a:gd name="T56" fmla="*/ 98 w 1962"/>
                          <a:gd name="T57" fmla="*/ 1106 h 1110"/>
                          <a:gd name="T58" fmla="*/ 71 w 1962"/>
                          <a:gd name="T59" fmla="*/ 1097 h 1110"/>
                          <a:gd name="T60" fmla="*/ 47 w 1962"/>
                          <a:gd name="T61" fmla="*/ 1082 h 1110"/>
                          <a:gd name="T62" fmla="*/ 27 w 1962"/>
                          <a:gd name="T63" fmla="*/ 1062 h 1110"/>
                          <a:gd name="T64" fmla="*/ 12 w 1962"/>
                          <a:gd name="T65" fmla="*/ 1039 h 1110"/>
                          <a:gd name="T66" fmla="*/ 2 w 1962"/>
                          <a:gd name="T67" fmla="*/ 1011 h 1110"/>
                          <a:gd name="T68" fmla="*/ 0 w 1962"/>
                          <a:gd name="T69" fmla="*/ 982 h 1110"/>
                          <a:gd name="T70" fmla="*/ 2 w 1962"/>
                          <a:gd name="T71" fmla="*/ 897 h 1110"/>
                          <a:gd name="T72" fmla="*/ 14 w 1962"/>
                          <a:gd name="T73" fmla="*/ 815 h 1110"/>
                          <a:gd name="T74" fmla="*/ 31 w 1962"/>
                          <a:gd name="T75" fmla="*/ 734 h 1110"/>
                          <a:gd name="T76" fmla="*/ 55 w 1962"/>
                          <a:gd name="T77" fmla="*/ 656 h 1110"/>
                          <a:gd name="T78" fmla="*/ 84 w 1962"/>
                          <a:gd name="T79" fmla="*/ 582 h 1110"/>
                          <a:gd name="T80" fmla="*/ 120 w 1962"/>
                          <a:gd name="T81" fmla="*/ 509 h 1110"/>
                          <a:gd name="T82" fmla="*/ 161 w 1962"/>
                          <a:gd name="T83" fmla="*/ 441 h 1110"/>
                          <a:gd name="T84" fmla="*/ 209 w 1962"/>
                          <a:gd name="T85" fmla="*/ 377 h 1110"/>
                          <a:gd name="T86" fmla="*/ 260 w 1962"/>
                          <a:gd name="T87" fmla="*/ 317 h 1110"/>
                          <a:gd name="T88" fmla="*/ 315 w 1962"/>
                          <a:gd name="T89" fmla="*/ 260 h 1110"/>
                          <a:gd name="T90" fmla="*/ 376 w 1962"/>
                          <a:gd name="T91" fmla="*/ 209 h 1110"/>
                          <a:gd name="T92" fmla="*/ 441 w 1962"/>
                          <a:gd name="T93" fmla="*/ 163 h 1110"/>
                          <a:gd name="T94" fmla="*/ 509 w 1962"/>
                          <a:gd name="T95" fmla="*/ 121 h 1110"/>
                          <a:gd name="T96" fmla="*/ 581 w 1962"/>
                          <a:gd name="T97" fmla="*/ 86 h 1110"/>
                          <a:gd name="T98" fmla="*/ 656 w 1962"/>
                          <a:gd name="T99" fmla="*/ 55 h 1110"/>
                          <a:gd name="T100" fmla="*/ 734 w 1962"/>
                          <a:gd name="T101" fmla="*/ 31 h 1110"/>
                          <a:gd name="T102" fmla="*/ 813 w 1962"/>
                          <a:gd name="T103" fmla="*/ 14 h 1110"/>
                          <a:gd name="T104" fmla="*/ 897 w 1962"/>
                          <a:gd name="T105" fmla="*/ 4 h 1110"/>
                          <a:gd name="T106" fmla="*/ 980 w 1962"/>
                          <a:gd name="T107" fmla="*/ 0 h 111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  <a:cxn ang="0">
                            <a:pos x="T106" y="T107"/>
                          </a:cxn>
                        </a:cxnLst>
                        <a:rect l="0" t="0" r="r" b="b"/>
                        <a:pathLst>
                          <a:path w="1962" h="1110">
                            <a:moveTo>
                              <a:pt x="980" y="0"/>
                            </a:moveTo>
                            <a:lnTo>
                              <a:pt x="1065" y="4"/>
                            </a:lnTo>
                            <a:lnTo>
                              <a:pt x="1149" y="14"/>
                            </a:lnTo>
                            <a:lnTo>
                              <a:pt x="1228" y="31"/>
                            </a:lnTo>
                            <a:lnTo>
                              <a:pt x="1306" y="55"/>
                            </a:lnTo>
                            <a:lnTo>
                              <a:pt x="1381" y="86"/>
                            </a:lnTo>
                            <a:lnTo>
                              <a:pt x="1453" y="121"/>
                            </a:lnTo>
                            <a:lnTo>
                              <a:pt x="1521" y="163"/>
                            </a:lnTo>
                            <a:lnTo>
                              <a:pt x="1586" y="209"/>
                            </a:lnTo>
                            <a:lnTo>
                              <a:pt x="1647" y="260"/>
                            </a:lnTo>
                            <a:lnTo>
                              <a:pt x="1702" y="317"/>
                            </a:lnTo>
                            <a:lnTo>
                              <a:pt x="1753" y="377"/>
                            </a:lnTo>
                            <a:lnTo>
                              <a:pt x="1801" y="441"/>
                            </a:lnTo>
                            <a:lnTo>
                              <a:pt x="1842" y="509"/>
                            </a:lnTo>
                            <a:lnTo>
                              <a:pt x="1878" y="582"/>
                            </a:lnTo>
                            <a:lnTo>
                              <a:pt x="1907" y="656"/>
                            </a:lnTo>
                            <a:lnTo>
                              <a:pt x="1931" y="734"/>
                            </a:lnTo>
                            <a:lnTo>
                              <a:pt x="1948" y="815"/>
                            </a:lnTo>
                            <a:lnTo>
                              <a:pt x="1960" y="897"/>
                            </a:lnTo>
                            <a:lnTo>
                              <a:pt x="1962" y="982"/>
                            </a:lnTo>
                            <a:lnTo>
                              <a:pt x="1960" y="1011"/>
                            </a:lnTo>
                            <a:lnTo>
                              <a:pt x="1950" y="1039"/>
                            </a:lnTo>
                            <a:lnTo>
                              <a:pt x="1935" y="1062"/>
                            </a:lnTo>
                            <a:lnTo>
                              <a:pt x="1915" y="1082"/>
                            </a:lnTo>
                            <a:lnTo>
                              <a:pt x="1891" y="1097"/>
                            </a:lnTo>
                            <a:lnTo>
                              <a:pt x="1864" y="1106"/>
                            </a:lnTo>
                            <a:lnTo>
                              <a:pt x="1835" y="1110"/>
                            </a:lnTo>
                            <a:lnTo>
                              <a:pt x="127" y="1110"/>
                            </a:lnTo>
                            <a:lnTo>
                              <a:pt x="98" y="1106"/>
                            </a:lnTo>
                            <a:lnTo>
                              <a:pt x="71" y="1097"/>
                            </a:lnTo>
                            <a:lnTo>
                              <a:pt x="47" y="1082"/>
                            </a:lnTo>
                            <a:lnTo>
                              <a:pt x="27" y="1062"/>
                            </a:lnTo>
                            <a:lnTo>
                              <a:pt x="12" y="1039"/>
                            </a:lnTo>
                            <a:lnTo>
                              <a:pt x="2" y="1011"/>
                            </a:lnTo>
                            <a:lnTo>
                              <a:pt x="0" y="982"/>
                            </a:lnTo>
                            <a:lnTo>
                              <a:pt x="2" y="897"/>
                            </a:lnTo>
                            <a:lnTo>
                              <a:pt x="14" y="815"/>
                            </a:lnTo>
                            <a:lnTo>
                              <a:pt x="31" y="734"/>
                            </a:lnTo>
                            <a:lnTo>
                              <a:pt x="55" y="656"/>
                            </a:lnTo>
                            <a:lnTo>
                              <a:pt x="84" y="582"/>
                            </a:lnTo>
                            <a:lnTo>
                              <a:pt x="120" y="509"/>
                            </a:lnTo>
                            <a:lnTo>
                              <a:pt x="161" y="441"/>
                            </a:lnTo>
                            <a:lnTo>
                              <a:pt x="209" y="377"/>
                            </a:lnTo>
                            <a:lnTo>
                              <a:pt x="260" y="317"/>
                            </a:lnTo>
                            <a:lnTo>
                              <a:pt x="315" y="260"/>
                            </a:lnTo>
                            <a:lnTo>
                              <a:pt x="376" y="209"/>
                            </a:lnTo>
                            <a:lnTo>
                              <a:pt x="441" y="163"/>
                            </a:lnTo>
                            <a:lnTo>
                              <a:pt x="509" y="121"/>
                            </a:lnTo>
                            <a:lnTo>
                              <a:pt x="581" y="86"/>
                            </a:lnTo>
                            <a:lnTo>
                              <a:pt x="656" y="55"/>
                            </a:lnTo>
                            <a:lnTo>
                              <a:pt x="734" y="31"/>
                            </a:lnTo>
                            <a:lnTo>
                              <a:pt x="813" y="14"/>
                            </a:lnTo>
                            <a:lnTo>
                              <a:pt x="897" y="4"/>
                            </a:lnTo>
                            <a:lnTo>
                              <a:pt x="98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341" name="Group 340">
                <a:extLst>
                  <a:ext uri="{FF2B5EF4-FFF2-40B4-BE49-F238E27FC236}">
                    <a16:creationId xmlns:a16="http://schemas.microsoft.com/office/drawing/2014/main" id="{90EF9035-9256-4FFC-8503-DA78EABAE11F}"/>
                  </a:ext>
                </a:extLst>
              </p:cNvPr>
              <p:cNvGrpSpPr/>
              <p:nvPr/>
            </p:nvGrpSpPr>
            <p:grpSpPr>
              <a:xfrm>
                <a:off x="5385806" y="5089888"/>
                <a:ext cx="936806" cy="1265967"/>
                <a:chOff x="7342287" y="4688368"/>
                <a:chExt cx="1202421" cy="1624909"/>
              </a:xfrm>
            </p:grpSpPr>
            <p:grpSp>
              <p:nvGrpSpPr>
                <p:cNvPr id="340" name="Group 339">
                  <a:extLst>
                    <a:ext uri="{FF2B5EF4-FFF2-40B4-BE49-F238E27FC236}">
                      <a16:creationId xmlns:a16="http://schemas.microsoft.com/office/drawing/2014/main" id="{4004E7A8-5558-48A0-9C04-4F54DE28D2C3}"/>
                    </a:ext>
                  </a:extLst>
                </p:cNvPr>
                <p:cNvGrpSpPr/>
                <p:nvPr/>
              </p:nvGrpSpPr>
              <p:grpSpPr>
                <a:xfrm>
                  <a:off x="7662687" y="5365828"/>
                  <a:ext cx="561620" cy="947449"/>
                  <a:chOff x="7662687" y="5365828"/>
                  <a:chExt cx="561620" cy="947449"/>
                </a:xfrm>
              </p:grpSpPr>
              <p:grpSp>
                <p:nvGrpSpPr>
                  <p:cNvPr id="185" name="Group 184">
                    <a:extLst>
                      <a:ext uri="{FF2B5EF4-FFF2-40B4-BE49-F238E27FC236}">
                        <a16:creationId xmlns:a16="http://schemas.microsoft.com/office/drawing/2014/main" id="{1D864212-B9FD-4F29-9043-DAD398B1BE0E}"/>
                      </a:ext>
                    </a:extLst>
                  </p:cNvPr>
                  <p:cNvGrpSpPr/>
                  <p:nvPr/>
                </p:nvGrpSpPr>
                <p:grpSpPr>
                  <a:xfrm>
                    <a:off x="7895225" y="6063442"/>
                    <a:ext cx="96544" cy="249835"/>
                    <a:chOff x="7180595" y="904876"/>
                    <a:chExt cx="96544" cy="249835"/>
                  </a:xfrm>
                </p:grpSpPr>
                <p:cxnSp>
                  <p:nvCxnSpPr>
                    <p:cNvPr id="189" name="Straight Connector 188">
                      <a:extLst>
                        <a:ext uri="{FF2B5EF4-FFF2-40B4-BE49-F238E27FC236}">
                          <a16:creationId xmlns:a16="http://schemas.microsoft.com/office/drawing/2014/main" id="{1A181FDC-DBC4-459B-AC12-57CBFD624C9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28867" y="904876"/>
                      <a:ext cx="0" cy="14400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90" name="Oval 189">
                      <a:extLst>
                        <a:ext uri="{FF2B5EF4-FFF2-40B4-BE49-F238E27FC236}">
                          <a16:creationId xmlns:a16="http://schemas.microsoft.com/office/drawing/2014/main" id="{86A8075C-30E4-49B8-A6FE-3AA815F62D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0595" y="1058167"/>
                      <a:ext cx="96544" cy="96544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05" name="Group 304">
                    <a:extLst>
                      <a:ext uri="{FF2B5EF4-FFF2-40B4-BE49-F238E27FC236}">
                        <a16:creationId xmlns:a16="http://schemas.microsoft.com/office/drawing/2014/main" id="{8DC9D0AB-3852-4108-A675-0E29EDC86F9B}"/>
                      </a:ext>
                    </a:extLst>
                  </p:cNvPr>
                  <p:cNvGrpSpPr/>
                  <p:nvPr/>
                </p:nvGrpSpPr>
                <p:grpSpPr>
                  <a:xfrm>
                    <a:off x="7662687" y="5365828"/>
                    <a:ext cx="561620" cy="593782"/>
                    <a:chOff x="7662687" y="5365828"/>
                    <a:chExt cx="561620" cy="593782"/>
                  </a:xfrm>
                </p:grpSpPr>
                <p:grpSp>
                  <p:nvGrpSpPr>
                    <p:cNvPr id="304" name="Group 303">
                      <a:extLst>
                        <a:ext uri="{FF2B5EF4-FFF2-40B4-BE49-F238E27FC236}">
                          <a16:creationId xmlns:a16="http://schemas.microsoft.com/office/drawing/2014/main" id="{FCFFAC41-A2F9-4690-94A0-A7A04B70F57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62687" y="5365828"/>
                      <a:ext cx="561620" cy="593782"/>
                      <a:chOff x="7662687" y="5365828"/>
                      <a:chExt cx="561620" cy="593782"/>
                    </a:xfrm>
                  </p:grpSpPr>
                  <p:sp>
                    <p:nvSpPr>
                      <p:cNvPr id="187" name="Freeform: Shape 186">
                        <a:extLst>
                          <a:ext uri="{FF2B5EF4-FFF2-40B4-BE49-F238E27FC236}">
                            <a16:creationId xmlns:a16="http://schemas.microsoft.com/office/drawing/2014/main" id="{80BD7081-263B-4750-85DB-6A369AE511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662687" y="5365828"/>
                        <a:ext cx="296892" cy="59378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8" name="Oval 187">
                        <a:extLst>
                          <a:ext uri="{FF2B5EF4-FFF2-40B4-BE49-F238E27FC236}">
                            <a16:creationId xmlns:a16="http://schemas.microsoft.com/office/drawing/2014/main" id="{1BDFC557-1BFD-47E8-81F2-C77048AB4F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696755" y="5398943"/>
                        <a:ext cx="527552" cy="527552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303" name="Group 302">
                      <a:extLst>
                        <a:ext uri="{FF2B5EF4-FFF2-40B4-BE49-F238E27FC236}">
                          <a16:creationId xmlns:a16="http://schemas.microsoft.com/office/drawing/2014/main" id="{A48ABA12-62AF-4D10-83C0-BFCF3079C7D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84550" y="5517626"/>
                      <a:ext cx="351962" cy="290186"/>
                      <a:chOff x="7784550" y="5517626"/>
                      <a:chExt cx="351962" cy="290186"/>
                    </a:xfrm>
                  </p:grpSpPr>
                  <p:sp>
                    <p:nvSpPr>
                      <p:cNvPr id="248" name="Freeform 6">
                        <a:extLst>
                          <a:ext uri="{FF2B5EF4-FFF2-40B4-BE49-F238E27FC236}">
                            <a16:creationId xmlns:a16="http://schemas.microsoft.com/office/drawing/2014/main" id="{D973B169-C553-44AB-8D42-D98B45554EB3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7784550" y="5517626"/>
                        <a:ext cx="309822" cy="290186"/>
                      </a:xfrm>
                      <a:custGeom>
                        <a:avLst/>
                        <a:gdLst>
                          <a:gd name="T0" fmla="*/ 87 w 3234"/>
                          <a:gd name="T1" fmla="*/ 20 h 3030"/>
                          <a:gd name="T2" fmla="*/ 225 w 3234"/>
                          <a:gd name="T3" fmla="*/ 308 h 3030"/>
                          <a:gd name="T4" fmla="*/ 240 w 3234"/>
                          <a:gd name="T5" fmla="*/ 319 h 3030"/>
                          <a:gd name="T6" fmla="*/ 235 w 3234"/>
                          <a:gd name="T7" fmla="*/ 337 h 3030"/>
                          <a:gd name="T8" fmla="*/ 96 w 3234"/>
                          <a:gd name="T9" fmla="*/ 627 h 3030"/>
                          <a:gd name="T10" fmla="*/ 238 w 3234"/>
                          <a:gd name="T11" fmla="*/ 634 h 3030"/>
                          <a:gd name="T12" fmla="*/ 238 w 3234"/>
                          <a:gd name="T13" fmla="*/ 652 h 3030"/>
                          <a:gd name="T14" fmla="*/ 96 w 3234"/>
                          <a:gd name="T15" fmla="*/ 659 h 3030"/>
                          <a:gd name="T16" fmla="*/ 235 w 3234"/>
                          <a:gd name="T17" fmla="*/ 949 h 3030"/>
                          <a:gd name="T18" fmla="*/ 240 w 3234"/>
                          <a:gd name="T19" fmla="*/ 967 h 3030"/>
                          <a:gd name="T20" fmla="*/ 225 w 3234"/>
                          <a:gd name="T21" fmla="*/ 978 h 3030"/>
                          <a:gd name="T22" fmla="*/ 230 w 3234"/>
                          <a:gd name="T23" fmla="*/ 1266 h 3030"/>
                          <a:gd name="T24" fmla="*/ 242 w 3234"/>
                          <a:gd name="T25" fmla="*/ 1282 h 3030"/>
                          <a:gd name="T26" fmla="*/ 230 w 3234"/>
                          <a:gd name="T27" fmla="*/ 1296 h 3030"/>
                          <a:gd name="T28" fmla="*/ 225 w 3234"/>
                          <a:gd name="T29" fmla="*/ 1584 h 3030"/>
                          <a:gd name="T30" fmla="*/ 240 w 3234"/>
                          <a:gd name="T31" fmla="*/ 1595 h 3030"/>
                          <a:gd name="T32" fmla="*/ 235 w 3234"/>
                          <a:gd name="T33" fmla="*/ 1613 h 3030"/>
                          <a:gd name="T34" fmla="*/ 96 w 3234"/>
                          <a:gd name="T35" fmla="*/ 1903 h 3030"/>
                          <a:gd name="T36" fmla="*/ 238 w 3234"/>
                          <a:gd name="T37" fmla="*/ 1910 h 3030"/>
                          <a:gd name="T38" fmla="*/ 238 w 3234"/>
                          <a:gd name="T39" fmla="*/ 1928 h 3030"/>
                          <a:gd name="T40" fmla="*/ 96 w 3234"/>
                          <a:gd name="T41" fmla="*/ 1935 h 3030"/>
                          <a:gd name="T42" fmla="*/ 235 w 3234"/>
                          <a:gd name="T43" fmla="*/ 2225 h 3030"/>
                          <a:gd name="T44" fmla="*/ 240 w 3234"/>
                          <a:gd name="T45" fmla="*/ 2243 h 3030"/>
                          <a:gd name="T46" fmla="*/ 225 w 3234"/>
                          <a:gd name="T47" fmla="*/ 2254 h 3030"/>
                          <a:gd name="T48" fmla="*/ 230 w 3234"/>
                          <a:gd name="T49" fmla="*/ 2542 h 3030"/>
                          <a:gd name="T50" fmla="*/ 242 w 3234"/>
                          <a:gd name="T51" fmla="*/ 2556 h 3030"/>
                          <a:gd name="T52" fmla="*/ 230 w 3234"/>
                          <a:gd name="T53" fmla="*/ 2572 h 3030"/>
                          <a:gd name="T54" fmla="*/ 679 w 3234"/>
                          <a:gd name="T55" fmla="*/ 2934 h 3030"/>
                          <a:gd name="T56" fmla="*/ 685 w 3234"/>
                          <a:gd name="T57" fmla="*/ 2768 h 3030"/>
                          <a:gd name="T58" fmla="*/ 704 w 3234"/>
                          <a:gd name="T59" fmla="*/ 2768 h 3030"/>
                          <a:gd name="T60" fmla="*/ 711 w 3234"/>
                          <a:gd name="T61" fmla="*/ 2934 h 3030"/>
                          <a:gd name="T62" fmla="*/ 1003 w 3234"/>
                          <a:gd name="T63" fmla="*/ 2771 h 3030"/>
                          <a:gd name="T64" fmla="*/ 1021 w 3234"/>
                          <a:gd name="T65" fmla="*/ 2765 h 3030"/>
                          <a:gd name="T66" fmla="*/ 1032 w 3234"/>
                          <a:gd name="T67" fmla="*/ 2780 h 3030"/>
                          <a:gd name="T68" fmla="*/ 1322 w 3234"/>
                          <a:gd name="T69" fmla="*/ 2775 h 3030"/>
                          <a:gd name="T70" fmla="*/ 1337 w 3234"/>
                          <a:gd name="T71" fmla="*/ 2764 h 3030"/>
                          <a:gd name="T72" fmla="*/ 1352 w 3234"/>
                          <a:gd name="T73" fmla="*/ 2775 h 3030"/>
                          <a:gd name="T74" fmla="*/ 1641 w 3234"/>
                          <a:gd name="T75" fmla="*/ 2780 h 3030"/>
                          <a:gd name="T76" fmla="*/ 1653 w 3234"/>
                          <a:gd name="T77" fmla="*/ 2765 h 3030"/>
                          <a:gd name="T78" fmla="*/ 1671 w 3234"/>
                          <a:gd name="T79" fmla="*/ 2771 h 3030"/>
                          <a:gd name="T80" fmla="*/ 1962 w 3234"/>
                          <a:gd name="T81" fmla="*/ 2934 h 3030"/>
                          <a:gd name="T82" fmla="*/ 1969 w 3234"/>
                          <a:gd name="T83" fmla="*/ 2768 h 3030"/>
                          <a:gd name="T84" fmla="*/ 1988 w 3234"/>
                          <a:gd name="T85" fmla="*/ 2768 h 3030"/>
                          <a:gd name="T86" fmla="*/ 1995 w 3234"/>
                          <a:gd name="T87" fmla="*/ 2934 h 3030"/>
                          <a:gd name="T88" fmla="*/ 2287 w 3234"/>
                          <a:gd name="T89" fmla="*/ 2771 h 3030"/>
                          <a:gd name="T90" fmla="*/ 2305 w 3234"/>
                          <a:gd name="T91" fmla="*/ 2765 h 3030"/>
                          <a:gd name="T92" fmla="*/ 2316 w 3234"/>
                          <a:gd name="T93" fmla="*/ 2780 h 3030"/>
                          <a:gd name="T94" fmla="*/ 2605 w 3234"/>
                          <a:gd name="T95" fmla="*/ 2775 h 3030"/>
                          <a:gd name="T96" fmla="*/ 2620 w 3234"/>
                          <a:gd name="T97" fmla="*/ 2764 h 3030"/>
                          <a:gd name="T98" fmla="*/ 2636 w 3234"/>
                          <a:gd name="T99" fmla="*/ 2775 h 3030"/>
                          <a:gd name="T100" fmla="*/ 2925 w 3234"/>
                          <a:gd name="T101" fmla="*/ 2780 h 3030"/>
                          <a:gd name="T102" fmla="*/ 2936 w 3234"/>
                          <a:gd name="T103" fmla="*/ 2765 h 3030"/>
                          <a:gd name="T104" fmla="*/ 2954 w 3234"/>
                          <a:gd name="T105" fmla="*/ 2771 h 3030"/>
                          <a:gd name="T106" fmla="*/ 3186 w 3234"/>
                          <a:gd name="T107" fmla="*/ 2934 h 3030"/>
                          <a:gd name="T108" fmla="*/ 3232 w 3234"/>
                          <a:gd name="T109" fmla="*/ 2967 h 3030"/>
                          <a:gd name="T110" fmla="*/ 3215 w 3234"/>
                          <a:gd name="T111" fmla="*/ 3021 h 3030"/>
                          <a:gd name="T112" fmla="*/ 32 w 3234"/>
                          <a:gd name="T113" fmla="*/ 3028 h 3030"/>
                          <a:gd name="T114" fmla="*/ 0 w 3234"/>
                          <a:gd name="T115" fmla="*/ 2982 h 3030"/>
                          <a:gd name="T116" fmla="*/ 20 w 3234"/>
                          <a:gd name="T117" fmla="*/ 9 h 303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  <a:cxn ang="0">
                            <a:pos x="T106" y="T107"/>
                          </a:cxn>
                          <a:cxn ang="0">
                            <a:pos x="T108" y="T109"/>
                          </a:cxn>
                          <a:cxn ang="0">
                            <a:pos x="T110" y="T111"/>
                          </a:cxn>
                          <a:cxn ang="0">
                            <a:pos x="T112" y="T113"/>
                          </a:cxn>
                          <a:cxn ang="0">
                            <a:pos x="T114" y="T115"/>
                          </a:cxn>
                          <a:cxn ang="0">
                            <a:pos x="T116" y="T117"/>
                          </a:cxn>
                        </a:cxnLst>
                        <a:rect l="0" t="0" r="r" b="b"/>
                        <a:pathLst>
                          <a:path w="3234" h="3030">
                            <a:moveTo>
                              <a:pt x="48" y="0"/>
                            </a:moveTo>
                            <a:lnTo>
                              <a:pt x="64" y="2"/>
                            </a:lnTo>
                            <a:lnTo>
                              <a:pt x="76" y="9"/>
                            </a:lnTo>
                            <a:lnTo>
                              <a:pt x="87" y="20"/>
                            </a:lnTo>
                            <a:lnTo>
                              <a:pt x="94" y="32"/>
                            </a:lnTo>
                            <a:lnTo>
                              <a:pt x="96" y="48"/>
                            </a:lnTo>
                            <a:lnTo>
                              <a:pt x="96" y="308"/>
                            </a:lnTo>
                            <a:lnTo>
                              <a:pt x="225" y="308"/>
                            </a:lnTo>
                            <a:lnTo>
                              <a:pt x="230" y="309"/>
                            </a:lnTo>
                            <a:lnTo>
                              <a:pt x="235" y="311"/>
                            </a:lnTo>
                            <a:lnTo>
                              <a:pt x="238" y="315"/>
                            </a:lnTo>
                            <a:lnTo>
                              <a:pt x="240" y="319"/>
                            </a:lnTo>
                            <a:lnTo>
                              <a:pt x="242" y="325"/>
                            </a:lnTo>
                            <a:lnTo>
                              <a:pt x="240" y="329"/>
                            </a:lnTo>
                            <a:lnTo>
                              <a:pt x="238" y="333"/>
                            </a:lnTo>
                            <a:lnTo>
                              <a:pt x="235" y="337"/>
                            </a:lnTo>
                            <a:lnTo>
                              <a:pt x="230" y="339"/>
                            </a:lnTo>
                            <a:lnTo>
                              <a:pt x="225" y="340"/>
                            </a:lnTo>
                            <a:lnTo>
                              <a:pt x="96" y="340"/>
                            </a:lnTo>
                            <a:lnTo>
                              <a:pt x="96" y="627"/>
                            </a:lnTo>
                            <a:lnTo>
                              <a:pt x="225" y="627"/>
                            </a:lnTo>
                            <a:lnTo>
                              <a:pt x="230" y="628"/>
                            </a:lnTo>
                            <a:lnTo>
                              <a:pt x="235" y="630"/>
                            </a:lnTo>
                            <a:lnTo>
                              <a:pt x="238" y="634"/>
                            </a:lnTo>
                            <a:lnTo>
                              <a:pt x="240" y="638"/>
                            </a:lnTo>
                            <a:lnTo>
                              <a:pt x="242" y="644"/>
                            </a:lnTo>
                            <a:lnTo>
                              <a:pt x="240" y="648"/>
                            </a:lnTo>
                            <a:lnTo>
                              <a:pt x="238" y="652"/>
                            </a:lnTo>
                            <a:lnTo>
                              <a:pt x="235" y="656"/>
                            </a:lnTo>
                            <a:lnTo>
                              <a:pt x="230" y="658"/>
                            </a:lnTo>
                            <a:lnTo>
                              <a:pt x="225" y="659"/>
                            </a:lnTo>
                            <a:lnTo>
                              <a:pt x="96" y="659"/>
                            </a:lnTo>
                            <a:lnTo>
                              <a:pt x="96" y="946"/>
                            </a:lnTo>
                            <a:lnTo>
                              <a:pt x="225" y="946"/>
                            </a:lnTo>
                            <a:lnTo>
                              <a:pt x="230" y="947"/>
                            </a:lnTo>
                            <a:lnTo>
                              <a:pt x="235" y="949"/>
                            </a:lnTo>
                            <a:lnTo>
                              <a:pt x="238" y="953"/>
                            </a:lnTo>
                            <a:lnTo>
                              <a:pt x="240" y="957"/>
                            </a:lnTo>
                            <a:lnTo>
                              <a:pt x="242" y="963"/>
                            </a:lnTo>
                            <a:lnTo>
                              <a:pt x="240" y="967"/>
                            </a:lnTo>
                            <a:lnTo>
                              <a:pt x="238" y="971"/>
                            </a:lnTo>
                            <a:lnTo>
                              <a:pt x="235" y="975"/>
                            </a:lnTo>
                            <a:lnTo>
                              <a:pt x="230" y="977"/>
                            </a:lnTo>
                            <a:lnTo>
                              <a:pt x="225" y="978"/>
                            </a:lnTo>
                            <a:lnTo>
                              <a:pt x="96" y="978"/>
                            </a:lnTo>
                            <a:lnTo>
                              <a:pt x="96" y="1265"/>
                            </a:lnTo>
                            <a:lnTo>
                              <a:pt x="225" y="1265"/>
                            </a:lnTo>
                            <a:lnTo>
                              <a:pt x="230" y="1266"/>
                            </a:lnTo>
                            <a:lnTo>
                              <a:pt x="235" y="1268"/>
                            </a:lnTo>
                            <a:lnTo>
                              <a:pt x="238" y="1272"/>
                            </a:lnTo>
                            <a:lnTo>
                              <a:pt x="240" y="1276"/>
                            </a:lnTo>
                            <a:lnTo>
                              <a:pt x="242" y="1282"/>
                            </a:lnTo>
                            <a:lnTo>
                              <a:pt x="240" y="1286"/>
                            </a:lnTo>
                            <a:lnTo>
                              <a:pt x="238" y="1290"/>
                            </a:lnTo>
                            <a:lnTo>
                              <a:pt x="235" y="1294"/>
                            </a:lnTo>
                            <a:lnTo>
                              <a:pt x="230" y="1296"/>
                            </a:lnTo>
                            <a:lnTo>
                              <a:pt x="225" y="1297"/>
                            </a:lnTo>
                            <a:lnTo>
                              <a:pt x="96" y="1297"/>
                            </a:lnTo>
                            <a:lnTo>
                              <a:pt x="96" y="1584"/>
                            </a:lnTo>
                            <a:lnTo>
                              <a:pt x="225" y="1584"/>
                            </a:lnTo>
                            <a:lnTo>
                              <a:pt x="230" y="1585"/>
                            </a:lnTo>
                            <a:lnTo>
                              <a:pt x="235" y="1587"/>
                            </a:lnTo>
                            <a:lnTo>
                              <a:pt x="238" y="1591"/>
                            </a:lnTo>
                            <a:lnTo>
                              <a:pt x="240" y="1595"/>
                            </a:lnTo>
                            <a:lnTo>
                              <a:pt x="242" y="1601"/>
                            </a:lnTo>
                            <a:lnTo>
                              <a:pt x="240" y="1605"/>
                            </a:lnTo>
                            <a:lnTo>
                              <a:pt x="238" y="1609"/>
                            </a:lnTo>
                            <a:lnTo>
                              <a:pt x="235" y="1613"/>
                            </a:lnTo>
                            <a:lnTo>
                              <a:pt x="230" y="1615"/>
                            </a:lnTo>
                            <a:lnTo>
                              <a:pt x="225" y="1616"/>
                            </a:lnTo>
                            <a:lnTo>
                              <a:pt x="96" y="1616"/>
                            </a:lnTo>
                            <a:lnTo>
                              <a:pt x="96" y="1903"/>
                            </a:lnTo>
                            <a:lnTo>
                              <a:pt x="225" y="1903"/>
                            </a:lnTo>
                            <a:lnTo>
                              <a:pt x="230" y="1904"/>
                            </a:lnTo>
                            <a:lnTo>
                              <a:pt x="235" y="1906"/>
                            </a:lnTo>
                            <a:lnTo>
                              <a:pt x="238" y="1910"/>
                            </a:lnTo>
                            <a:lnTo>
                              <a:pt x="240" y="1914"/>
                            </a:lnTo>
                            <a:lnTo>
                              <a:pt x="242" y="1918"/>
                            </a:lnTo>
                            <a:lnTo>
                              <a:pt x="240" y="1924"/>
                            </a:lnTo>
                            <a:lnTo>
                              <a:pt x="238" y="1928"/>
                            </a:lnTo>
                            <a:lnTo>
                              <a:pt x="235" y="1932"/>
                            </a:lnTo>
                            <a:lnTo>
                              <a:pt x="230" y="1934"/>
                            </a:lnTo>
                            <a:lnTo>
                              <a:pt x="225" y="1935"/>
                            </a:lnTo>
                            <a:lnTo>
                              <a:pt x="96" y="1935"/>
                            </a:lnTo>
                            <a:lnTo>
                              <a:pt x="96" y="2222"/>
                            </a:lnTo>
                            <a:lnTo>
                              <a:pt x="225" y="2222"/>
                            </a:lnTo>
                            <a:lnTo>
                              <a:pt x="230" y="2223"/>
                            </a:lnTo>
                            <a:lnTo>
                              <a:pt x="235" y="2225"/>
                            </a:lnTo>
                            <a:lnTo>
                              <a:pt x="238" y="2229"/>
                            </a:lnTo>
                            <a:lnTo>
                              <a:pt x="240" y="2233"/>
                            </a:lnTo>
                            <a:lnTo>
                              <a:pt x="242" y="2237"/>
                            </a:lnTo>
                            <a:lnTo>
                              <a:pt x="240" y="2243"/>
                            </a:lnTo>
                            <a:lnTo>
                              <a:pt x="238" y="2247"/>
                            </a:lnTo>
                            <a:lnTo>
                              <a:pt x="235" y="2251"/>
                            </a:lnTo>
                            <a:lnTo>
                              <a:pt x="230" y="2253"/>
                            </a:lnTo>
                            <a:lnTo>
                              <a:pt x="225" y="2254"/>
                            </a:lnTo>
                            <a:lnTo>
                              <a:pt x="96" y="2254"/>
                            </a:lnTo>
                            <a:lnTo>
                              <a:pt x="96" y="2541"/>
                            </a:lnTo>
                            <a:lnTo>
                              <a:pt x="225" y="2541"/>
                            </a:lnTo>
                            <a:lnTo>
                              <a:pt x="230" y="2542"/>
                            </a:lnTo>
                            <a:lnTo>
                              <a:pt x="235" y="2544"/>
                            </a:lnTo>
                            <a:lnTo>
                              <a:pt x="238" y="2548"/>
                            </a:lnTo>
                            <a:lnTo>
                              <a:pt x="240" y="2552"/>
                            </a:lnTo>
                            <a:lnTo>
                              <a:pt x="242" y="2556"/>
                            </a:lnTo>
                            <a:lnTo>
                              <a:pt x="240" y="2562"/>
                            </a:lnTo>
                            <a:lnTo>
                              <a:pt x="238" y="2566"/>
                            </a:lnTo>
                            <a:lnTo>
                              <a:pt x="235" y="2570"/>
                            </a:lnTo>
                            <a:lnTo>
                              <a:pt x="230" y="2572"/>
                            </a:lnTo>
                            <a:lnTo>
                              <a:pt x="225" y="2573"/>
                            </a:lnTo>
                            <a:lnTo>
                              <a:pt x="96" y="2573"/>
                            </a:lnTo>
                            <a:lnTo>
                              <a:pt x="96" y="2934"/>
                            </a:lnTo>
                            <a:lnTo>
                              <a:pt x="679" y="2934"/>
                            </a:lnTo>
                            <a:lnTo>
                              <a:pt x="679" y="2780"/>
                            </a:lnTo>
                            <a:lnTo>
                              <a:pt x="680" y="2775"/>
                            </a:lnTo>
                            <a:lnTo>
                              <a:pt x="682" y="2771"/>
                            </a:lnTo>
                            <a:lnTo>
                              <a:pt x="685" y="2768"/>
                            </a:lnTo>
                            <a:lnTo>
                              <a:pt x="690" y="2765"/>
                            </a:lnTo>
                            <a:lnTo>
                              <a:pt x="696" y="2764"/>
                            </a:lnTo>
                            <a:lnTo>
                              <a:pt x="700" y="2765"/>
                            </a:lnTo>
                            <a:lnTo>
                              <a:pt x="704" y="2768"/>
                            </a:lnTo>
                            <a:lnTo>
                              <a:pt x="708" y="2771"/>
                            </a:lnTo>
                            <a:lnTo>
                              <a:pt x="710" y="2775"/>
                            </a:lnTo>
                            <a:lnTo>
                              <a:pt x="711" y="2780"/>
                            </a:lnTo>
                            <a:lnTo>
                              <a:pt x="711" y="2934"/>
                            </a:lnTo>
                            <a:lnTo>
                              <a:pt x="1000" y="2934"/>
                            </a:lnTo>
                            <a:lnTo>
                              <a:pt x="1000" y="2780"/>
                            </a:lnTo>
                            <a:lnTo>
                              <a:pt x="1001" y="2775"/>
                            </a:lnTo>
                            <a:lnTo>
                              <a:pt x="1003" y="2771"/>
                            </a:lnTo>
                            <a:lnTo>
                              <a:pt x="1006" y="2768"/>
                            </a:lnTo>
                            <a:lnTo>
                              <a:pt x="1011" y="2765"/>
                            </a:lnTo>
                            <a:lnTo>
                              <a:pt x="1016" y="2764"/>
                            </a:lnTo>
                            <a:lnTo>
                              <a:pt x="1021" y="2765"/>
                            </a:lnTo>
                            <a:lnTo>
                              <a:pt x="1025" y="2768"/>
                            </a:lnTo>
                            <a:lnTo>
                              <a:pt x="1029" y="2771"/>
                            </a:lnTo>
                            <a:lnTo>
                              <a:pt x="1031" y="2775"/>
                            </a:lnTo>
                            <a:lnTo>
                              <a:pt x="1032" y="2780"/>
                            </a:lnTo>
                            <a:lnTo>
                              <a:pt x="1032" y="2934"/>
                            </a:lnTo>
                            <a:lnTo>
                              <a:pt x="1321" y="2934"/>
                            </a:lnTo>
                            <a:lnTo>
                              <a:pt x="1321" y="2780"/>
                            </a:lnTo>
                            <a:lnTo>
                              <a:pt x="1322" y="2775"/>
                            </a:lnTo>
                            <a:lnTo>
                              <a:pt x="1324" y="2771"/>
                            </a:lnTo>
                            <a:lnTo>
                              <a:pt x="1327" y="2768"/>
                            </a:lnTo>
                            <a:lnTo>
                              <a:pt x="1332" y="2765"/>
                            </a:lnTo>
                            <a:lnTo>
                              <a:pt x="1337" y="2764"/>
                            </a:lnTo>
                            <a:lnTo>
                              <a:pt x="1342" y="2765"/>
                            </a:lnTo>
                            <a:lnTo>
                              <a:pt x="1346" y="2768"/>
                            </a:lnTo>
                            <a:lnTo>
                              <a:pt x="1350" y="2771"/>
                            </a:lnTo>
                            <a:lnTo>
                              <a:pt x="1352" y="2775"/>
                            </a:lnTo>
                            <a:lnTo>
                              <a:pt x="1353" y="2780"/>
                            </a:lnTo>
                            <a:lnTo>
                              <a:pt x="1353" y="2934"/>
                            </a:lnTo>
                            <a:lnTo>
                              <a:pt x="1641" y="2934"/>
                            </a:lnTo>
                            <a:lnTo>
                              <a:pt x="1641" y="2780"/>
                            </a:lnTo>
                            <a:lnTo>
                              <a:pt x="1643" y="2775"/>
                            </a:lnTo>
                            <a:lnTo>
                              <a:pt x="1645" y="2771"/>
                            </a:lnTo>
                            <a:lnTo>
                              <a:pt x="1648" y="2768"/>
                            </a:lnTo>
                            <a:lnTo>
                              <a:pt x="1653" y="2765"/>
                            </a:lnTo>
                            <a:lnTo>
                              <a:pt x="1658" y="2764"/>
                            </a:lnTo>
                            <a:lnTo>
                              <a:pt x="1663" y="2765"/>
                            </a:lnTo>
                            <a:lnTo>
                              <a:pt x="1667" y="2768"/>
                            </a:lnTo>
                            <a:lnTo>
                              <a:pt x="1671" y="2771"/>
                            </a:lnTo>
                            <a:lnTo>
                              <a:pt x="1673" y="2775"/>
                            </a:lnTo>
                            <a:lnTo>
                              <a:pt x="1674" y="2780"/>
                            </a:lnTo>
                            <a:lnTo>
                              <a:pt x="1674" y="2934"/>
                            </a:lnTo>
                            <a:lnTo>
                              <a:pt x="1962" y="2934"/>
                            </a:lnTo>
                            <a:lnTo>
                              <a:pt x="1962" y="2780"/>
                            </a:lnTo>
                            <a:lnTo>
                              <a:pt x="1964" y="2775"/>
                            </a:lnTo>
                            <a:lnTo>
                              <a:pt x="1966" y="2771"/>
                            </a:lnTo>
                            <a:lnTo>
                              <a:pt x="1969" y="2768"/>
                            </a:lnTo>
                            <a:lnTo>
                              <a:pt x="1974" y="2765"/>
                            </a:lnTo>
                            <a:lnTo>
                              <a:pt x="1979" y="2764"/>
                            </a:lnTo>
                            <a:lnTo>
                              <a:pt x="1984" y="2765"/>
                            </a:lnTo>
                            <a:lnTo>
                              <a:pt x="1988" y="2768"/>
                            </a:lnTo>
                            <a:lnTo>
                              <a:pt x="1991" y="2771"/>
                            </a:lnTo>
                            <a:lnTo>
                              <a:pt x="1994" y="2775"/>
                            </a:lnTo>
                            <a:lnTo>
                              <a:pt x="1995" y="2780"/>
                            </a:lnTo>
                            <a:lnTo>
                              <a:pt x="1995" y="2934"/>
                            </a:lnTo>
                            <a:lnTo>
                              <a:pt x="2283" y="2934"/>
                            </a:lnTo>
                            <a:lnTo>
                              <a:pt x="2283" y="2780"/>
                            </a:lnTo>
                            <a:lnTo>
                              <a:pt x="2284" y="2775"/>
                            </a:lnTo>
                            <a:lnTo>
                              <a:pt x="2287" y="2771"/>
                            </a:lnTo>
                            <a:lnTo>
                              <a:pt x="2290" y="2768"/>
                            </a:lnTo>
                            <a:lnTo>
                              <a:pt x="2295" y="2765"/>
                            </a:lnTo>
                            <a:lnTo>
                              <a:pt x="2299" y="2764"/>
                            </a:lnTo>
                            <a:lnTo>
                              <a:pt x="2305" y="2765"/>
                            </a:lnTo>
                            <a:lnTo>
                              <a:pt x="2309" y="2768"/>
                            </a:lnTo>
                            <a:lnTo>
                              <a:pt x="2312" y="2771"/>
                            </a:lnTo>
                            <a:lnTo>
                              <a:pt x="2315" y="2775"/>
                            </a:lnTo>
                            <a:lnTo>
                              <a:pt x="2316" y="2780"/>
                            </a:lnTo>
                            <a:lnTo>
                              <a:pt x="2316" y="2934"/>
                            </a:lnTo>
                            <a:lnTo>
                              <a:pt x="2604" y="2934"/>
                            </a:lnTo>
                            <a:lnTo>
                              <a:pt x="2604" y="2780"/>
                            </a:lnTo>
                            <a:lnTo>
                              <a:pt x="2605" y="2775"/>
                            </a:lnTo>
                            <a:lnTo>
                              <a:pt x="2608" y="2771"/>
                            </a:lnTo>
                            <a:lnTo>
                              <a:pt x="2611" y="2768"/>
                            </a:lnTo>
                            <a:lnTo>
                              <a:pt x="2615" y="2765"/>
                            </a:lnTo>
                            <a:lnTo>
                              <a:pt x="2620" y="2764"/>
                            </a:lnTo>
                            <a:lnTo>
                              <a:pt x="2625" y="2765"/>
                            </a:lnTo>
                            <a:lnTo>
                              <a:pt x="2630" y="2768"/>
                            </a:lnTo>
                            <a:lnTo>
                              <a:pt x="2633" y="2771"/>
                            </a:lnTo>
                            <a:lnTo>
                              <a:pt x="2636" y="2775"/>
                            </a:lnTo>
                            <a:lnTo>
                              <a:pt x="2637" y="2780"/>
                            </a:lnTo>
                            <a:lnTo>
                              <a:pt x="2637" y="2934"/>
                            </a:lnTo>
                            <a:lnTo>
                              <a:pt x="2925" y="2934"/>
                            </a:lnTo>
                            <a:lnTo>
                              <a:pt x="2925" y="2780"/>
                            </a:lnTo>
                            <a:lnTo>
                              <a:pt x="2926" y="2775"/>
                            </a:lnTo>
                            <a:lnTo>
                              <a:pt x="2929" y="2771"/>
                            </a:lnTo>
                            <a:lnTo>
                              <a:pt x="2932" y="2768"/>
                            </a:lnTo>
                            <a:lnTo>
                              <a:pt x="2936" y="2765"/>
                            </a:lnTo>
                            <a:lnTo>
                              <a:pt x="2941" y="2764"/>
                            </a:lnTo>
                            <a:lnTo>
                              <a:pt x="2946" y="2765"/>
                            </a:lnTo>
                            <a:lnTo>
                              <a:pt x="2951" y="2768"/>
                            </a:lnTo>
                            <a:lnTo>
                              <a:pt x="2954" y="2771"/>
                            </a:lnTo>
                            <a:lnTo>
                              <a:pt x="2956" y="2775"/>
                            </a:lnTo>
                            <a:lnTo>
                              <a:pt x="2958" y="2780"/>
                            </a:lnTo>
                            <a:lnTo>
                              <a:pt x="2958" y="2934"/>
                            </a:lnTo>
                            <a:lnTo>
                              <a:pt x="3186" y="2934"/>
                            </a:lnTo>
                            <a:lnTo>
                              <a:pt x="3201" y="2937"/>
                            </a:lnTo>
                            <a:lnTo>
                              <a:pt x="3215" y="2943"/>
                            </a:lnTo>
                            <a:lnTo>
                              <a:pt x="3225" y="2954"/>
                            </a:lnTo>
                            <a:lnTo>
                              <a:pt x="3232" y="2967"/>
                            </a:lnTo>
                            <a:lnTo>
                              <a:pt x="3234" y="2982"/>
                            </a:lnTo>
                            <a:lnTo>
                              <a:pt x="3232" y="2998"/>
                            </a:lnTo>
                            <a:lnTo>
                              <a:pt x="3225" y="3010"/>
                            </a:lnTo>
                            <a:lnTo>
                              <a:pt x="3215" y="3021"/>
                            </a:lnTo>
                            <a:lnTo>
                              <a:pt x="3201" y="3028"/>
                            </a:lnTo>
                            <a:lnTo>
                              <a:pt x="3186" y="3030"/>
                            </a:lnTo>
                            <a:lnTo>
                              <a:pt x="48" y="3030"/>
                            </a:lnTo>
                            <a:lnTo>
                              <a:pt x="32" y="3028"/>
                            </a:lnTo>
                            <a:lnTo>
                              <a:pt x="20" y="3021"/>
                            </a:lnTo>
                            <a:lnTo>
                              <a:pt x="9" y="3010"/>
                            </a:lnTo>
                            <a:lnTo>
                              <a:pt x="2" y="2998"/>
                            </a:lnTo>
                            <a:lnTo>
                              <a:pt x="0" y="2982"/>
                            </a:lnTo>
                            <a:lnTo>
                              <a:pt x="0" y="48"/>
                            </a:lnTo>
                            <a:lnTo>
                              <a:pt x="2" y="32"/>
                            </a:lnTo>
                            <a:lnTo>
                              <a:pt x="9" y="20"/>
                            </a:lnTo>
                            <a:lnTo>
                              <a:pt x="20" y="9"/>
                            </a:lnTo>
                            <a:lnTo>
                              <a:pt x="32" y="2"/>
                            </a:lnTo>
                            <a:lnTo>
                              <a:pt x="48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49" name="Rectangle 7">
                        <a:extLst>
                          <a:ext uri="{FF2B5EF4-FFF2-40B4-BE49-F238E27FC236}">
                            <a16:creationId xmlns:a16="http://schemas.microsoft.com/office/drawing/2014/main" id="{0C49B724-B9B1-453E-9991-F0FB6367B48E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7832436" y="5559286"/>
                        <a:ext cx="31605" cy="206865"/>
                      </a:xfrm>
                      <a:prstGeom prst="rect">
                        <a:avLst/>
                      </a:prstGeom>
                      <a:solidFill>
                        <a:schemeClr val="accent2"/>
                      </a:solidFill>
                      <a:ln w="0">
                        <a:noFill/>
                        <a:prstDash val="solid"/>
                        <a:miter lim="800000"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50" name="Freeform 8">
                        <a:extLst>
                          <a:ext uri="{FF2B5EF4-FFF2-40B4-BE49-F238E27FC236}">
                            <a16:creationId xmlns:a16="http://schemas.microsoft.com/office/drawing/2014/main" id="{B20E2589-298E-4369-A84D-CC2C42E3A1E2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7899476" y="5639734"/>
                        <a:ext cx="31605" cy="126418"/>
                      </a:xfrm>
                      <a:custGeom>
                        <a:avLst/>
                        <a:gdLst>
                          <a:gd name="T0" fmla="*/ 0 w 329"/>
                          <a:gd name="T1" fmla="*/ 0 h 1324"/>
                          <a:gd name="T2" fmla="*/ 225 w 329"/>
                          <a:gd name="T3" fmla="*/ 0 h 1324"/>
                          <a:gd name="T4" fmla="*/ 254 w 329"/>
                          <a:gd name="T5" fmla="*/ 62 h 1324"/>
                          <a:gd name="T6" fmla="*/ 288 w 329"/>
                          <a:gd name="T7" fmla="*/ 121 h 1324"/>
                          <a:gd name="T8" fmla="*/ 329 w 329"/>
                          <a:gd name="T9" fmla="*/ 179 h 1324"/>
                          <a:gd name="T10" fmla="*/ 329 w 329"/>
                          <a:gd name="T11" fmla="*/ 1324 h 1324"/>
                          <a:gd name="T12" fmla="*/ 0 w 329"/>
                          <a:gd name="T13" fmla="*/ 1324 h 1324"/>
                          <a:gd name="T14" fmla="*/ 0 w 329"/>
                          <a:gd name="T15" fmla="*/ 0 h 1324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</a:cxnLst>
                        <a:rect l="0" t="0" r="r" b="b"/>
                        <a:pathLst>
                          <a:path w="329" h="1324">
                            <a:moveTo>
                              <a:pt x="0" y="0"/>
                            </a:moveTo>
                            <a:lnTo>
                              <a:pt x="225" y="0"/>
                            </a:lnTo>
                            <a:lnTo>
                              <a:pt x="254" y="62"/>
                            </a:lnTo>
                            <a:lnTo>
                              <a:pt x="288" y="121"/>
                            </a:lnTo>
                            <a:lnTo>
                              <a:pt x="329" y="179"/>
                            </a:lnTo>
                            <a:lnTo>
                              <a:pt x="329" y="1324"/>
                            </a:lnTo>
                            <a:lnTo>
                              <a:pt x="0" y="1324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51" name="Freeform 9">
                        <a:extLst>
                          <a:ext uri="{FF2B5EF4-FFF2-40B4-BE49-F238E27FC236}">
                            <a16:creationId xmlns:a16="http://schemas.microsoft.com/office/drawing/2014/main" id="{09CF6E35-2E9D-4A6F-8344-6BE5DD402A62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7965559" y="5682352"/>
                        <a:ext cx="31605" cy="83800"/>
                      </a:xfrm>
                      <a:custGeom>
                        <a:avLst/>
                        <a:gdLst>
                          <a:gd name="T0" fmla="*/ 0 w 328"/>
                          <a:gd name="T1" fmla="*/ 0 h 876"/>
                          <a:gd name="T2" fmla="*/ 71 w 328"/>
                          <a:gd name="T3" fmla="*/ 23 h 876"/>
                          <a:gd name="T4" fmla="*/ 144 w 328"/>
                          <a:gd name="T5" fmla="*/ 40 h 876"/>
                          <a:gd name="T6" fmla="*/ 220 w 328"/>
                          <a:gd name="T7" fmla="*/ 50 h 876"/>
                          <a:gd name="T8" fmla="*/ 297 w 328"/>
                          <a:gd name="T9" fmla="*/ 54 h 876"/>
                          <a:gd name="T10" fmla="*/ 328 w 328"/>
                          <a:gd name="T11" fmla="*/ 53 h 876"/>
                          <a:gd name="T12" fmla="*/ 328 w 328"/>
                          <a:gd name="T13" fmla="*/ 876 h 876"/>
                          <a:gd name="T14" fmla="*/ 0 w 328"/>
                          <a:gd name="T15" fmla="*/ 876 h 876"/>
                          <a:gd name="T16" fmla="*/ 0 w 328"/>
                          <a:gd name="T17" fmla="*/ 0 h 876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328" h="876">
                            <a:moveTo>
                              <a:pt x="0" y="0"/>
                            </a:moveTo>
                            <a:lnTo>
                              <a:pt x="71" y="23"/>
                            </a:lnTo>
                            <a:lnTo>
                              <a:pt x="144" y="40"/>
                            </a:lnTo>
                            <a:lnTo>
                              <a:pt x="220" y="50"/>
                            </a:lnTo>
                            <a:lnTo>
                              <a:pt x="297" y="54"/>
                            </a:lnTo>
                            <a:lnTo>
                              <a:pt x="328" y="53"/>
                            </a:lnTo>
                            <a:lnTo>
                              <a:pt x="328" y="876"/>
                            </a:lnTo>
                            <a:lnTo>
                              <a:pt x="0" y="876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52" name="Freeform 10">
                        <a:extLst>
                          <a:ext uri="{FF2B5EF4-FFF2-40B4-BE49-F238E27FC236}">
                            <a16:creationId xmlns:a16="http://schemas.microsoft.com/office/drawing/2014/main" id="{C5BF3548-D902-493A-AE79-23496C79A991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8034515" y="5675648"/>
                        <a:ext cx="31605" cy="90504"/>
                      </a:xfrm>
                      <a:custGeom>
                        <a:avLst/>
                        <a:gdLst>
                          <a:gd name="T0" fmla="*/ 12 w 329"/>
                          <a:gd name="T1" fmla="*/ 0 h 946"/>
                          <a:gd name="T2" fmla="*/ 329 w 329"/>
                          <a:gd name="T3" fmla="*/ 320 h 946"/>
                          <a:gd name="T4" fmla="*/ 329 w 329"/>
                          <a:gd name="T5" fmla="*/ 946 h 946"/>
                          <a:gd name="T6" fmla="*/ 0 w 329"/>
                          <a:gd name="T7" fmla="*/ 946 h 946"/>
                          <a:gd name="T8" fmla="*/ 0 w 329"/>
                          <a:gd name="T9" fmla="*/ 7 h 946"/>
                          <a:gd name="T10" fmla="*/ 6 w 329"/>
                          <a:gd name="T11" fmla="*/ 4 h 946"/>
                          <a:gd name="T12" fmla="*/ 12 w 329"/>
                          <a:gd name="T13" fmla="*/ 0 h 946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</a:cxnLst>
                        <a:rect l="0" t="0" r="r" b="b"/>
                        <a:pathLst>
                          <a:path w="329" h="946">
                            <a:moveTo>
                              <a:pt x="12" y="0"/>
                            </a:moveTo>
                            <a:lnTo>
                              <a:pt x="329" y="320"/>
                            </a:lnTo>
                            <a:lnTo>
                              <a:pt x="329" y="946"/>
                            </a:lnTo>
                            <a:lnTo>
                              <a:pt x="0" y="946"/>
                            </a:lnTo>
                            <a:lnTo>
                              <a:pt x="0" y="7"/>
                            </a:lnTo>
                            <a:lnTo>
                              <a:pt x="6" y="4"/>
                            </a:lnTo>
                            <a:lnTo>
                              <a:pt x="12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53" name="Freeform 11">
                        <a:extLst>
                          <a:ext uri="{FF2B5EF4-FFF2-40B4-BE49-F238E27FC236}">
                            <a16:creationId xmlns:a16="http://schemas.microsoft.com/office/drawing/2014/main" id="{1A1E171C-430A-4E49-9657-566A15ED1142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7923419" y="5539653"/>
                        <a:ext cx="213093" cy="213569"/>
                      </a:xfrm>
                      <a:custGeom>
                        <a:avLst/>
                        <a:gdLst>
                          <a:gd name="T0" fmla="*/ 628 w 2227"/>
                          <a:gd name="T1" fmla="*/ 194 h 2227"/>
                          <a:gd name="T2" fmla="*/ 478 w 2227"/>
                          <a:gd name="T3" fmla="*/ 246 h 2227"/>
                          <a:gd name="T4" fmla="*/ 345 w 2227"/>
                          <a:gd name="T5" fmla="*/ 344 h 2227"/>
                          <a:gd name="T6" fmla="*/ 247 w 2227"/>
                          <a:gd name="T7" fmla="*/ 475 h 2227"/>
                          <a:gd name="T8" fmla="*/ 195 w 2227"/>
                          <a:gd name="T9" fmla="*/ 625 h 2227"/>
                          <a:gd name="T10" fmla="*/ 187 w 2227"/>
                          <a:gd name="T11" fmla="*/ 780 h 2227"/>
                          <a:gd name="T12" fmla="*/ 225 w 2227"/>
                          <a:gd name="T13" fmla="*/ 934 h 2227"/>
                          <a:gd name="T14" fmla="*/ 308 w 2227"/>
                          <a:gd name="T15" fmla="*/ 1073 h 2227"/>
                          <a:gd name="T16" fmla="*/ 431 w 2227"/>
                          <a:gd name="T17" fmla="*/ 1184 h 2227"/>
                          <a:gd name="T18" fmla="*/ 576 w 2227"/>
                          <a:gd name="T19" fmla="*/ 1251 h 2227"/>
                          <a:gd name="T20" fmla="*/ 733 w 2227"/>
                          <a:gd name="T21" fmla="*/ 1273 h 2227"/>
                          <a:gd name="T22" fmla="*/ 889 w 2227"/>
                          <a:gd name="T23" fmla="*/ 1251 h 2227"/>
                          <a:gd name="T24" fmla="*/ 1035 w 2227"/>
                          <a:gd name="T25" fmla="*/ 1184 h 2227"/>
                          <a:gd name="T26" fmla="*/ 1158 w 2227"/>
                          <a:gd name="T27" fmla="*/ 1073 h 2227"/>
                          <a:gd name="T28" fmla="*/ 1240 w 2227"/>
                          <a:gd name="T29" fmla="*/ 934 h 2227"/>
                          <a:gd name="T30" fmla="*/ 1278 w 2227"/>
                          <a:gd name="T31" fmla="*/ 780 h 2227"/>
                          <a:gd name="T32" fmla="*/ 1271 w 2227"/>
                          <a:gd name="T33" fmla="*/ 625 h 2227"/>
                          <a:gd name="T34" fmla="*/ 1218 w 2227"/>
                          <a:gd name="T35" fmla="*/ 475 h 2227"/>
                          <a:gd name="T36" fmla="*/ 1121 w 2227"/>
                          <a:gd name="T37" fmla="*/ 344 h 2227"/>
                          <a:gd name="T38" fmla="*/ 988 w 2227"/>
                          <a:gd name="T39" fmla="*/ 246 h 2227"/>
                          <a:gd name="T40" fmla="*/ 838 w 2227"/>
                          <a:gd name="T41" fmla="*/ 194 h 2227"/>
                          <a:gd name="T42" fmla="*/ 733 w 2227"/>
                          <a:gd name="T43" fmla="*/ 0 h 2227"/>
                          <a:gd name="T44" fmla="*/ 918 w 2227"/>
                          <a:gd name="T45" fmla="*/ 24 h 2227"/>
                          <a:gd name="T46" fmla="*/ 1095 w 2227"/>
                          <a:gd name="T47" fmla="*/ 95 h 2227"/>
                          <a:gd name="T48" fmla="*/ 1252 w 2227"/>
                          <a:gd name="T49" fmla="*/ 214 h 2227"/>
                          <a:gd name="T50" fmla="*/ 1368 w 2227"/>
                          <a:gd name="T51" fmla="*/ 365 h 2227"/>
                          <a:gd name="T52" fmla="*/ 1439 w 2227"/>
                          <a:gd name="T53" fmla="*/ 535 h 2227"/>
                          <a:gd name="T54" fmla="*/ 1465 w 2227"/>
                          <a:gd name="T55" fmla="*/ 716 h 2227"/>
                          <a:gd name="T56" fmla="*/ 1445 w 2227"/>
                          <a:gd name="T57" fmla="*/ 896 h 2227"/>
                          <a:gd name="T58" fmla="*/ 1380 w 2227"/>
                          <a:gd name="T59" fmla="*/ 1068 h 2227"/>
                          <a:gd name="T60" fmla="*/ 2200 w 2227"/>
                          <a:gd name="T61" fmla="*/ 2070 h 2227"/>
                          <a:gd name="T62" fmla="*/ 2227 w 2227"/>
                          <a:gd name="T63" fmla="*/ 2125 h 2227"/>
                          <a:gd name="T64" fmla="*/ 2213 w 2227"/>
                          <a:gd name="T65" fmla="*/ 2183 h 2227"/>
                          <a:gd name="T66" fmla="*/ 2165 w 2227"/>
                          <a:gd name="T67" fmla="*/ 2222 h 2227"/>
                          <a:gd name="T68" fmla="*/ 2105 w 2227"/>
                          <a:gd name="T69" fmla="*/ 2222 h 2227"/>
                          <a:gd name="T70" fmla="*/ 1181 w 2227"/>
                          <a:gd name="T71" fmla="*/ 1304 h 2227"/>
                          <a:gd name="T72" fmla="*/ 1019 w 2227"/>
                          <a:gd name="T73" fmla="*/ 1400 h 2227"/>
                          <a:gd name="T74" fmla="*/ 841 w 2227"/>
                          <a:gd name="T75" fmla="*/ 1449 h 2227"/>
                          <a:gd name="T76" fmla="*/ 659 w 2227"/>
                          <a:gd name="T77" fmla="*/ 1453 h 2227"/>
                          <a:gd name="T78" fmla="*/ 479 w 2227"/>
                          <a:gd name="T79" fmla="*/ 1412 h 2227"/>
                          <a:gd name="T80" fmla="*/ 313 w 2227"/>
                          <a:gd name="T81" fmla="*/ 1326 h 2227"/>
                          <a:gd name="T82" fmla="*/ 169 w 2227"/>
                          <a:gd name="T83" fmla="*/ 1195 h 2227"/>
                          <a:gd name="T84" fmla="*/ 66 w 2227"/>
                          <a:gd name="T85" fmla="*/ 1032 h 2227"/>
                          <a:gd name="T86" fmla="*/ 10 w 2227"/>
                          <a:gd name="T87" fmla="*/ 853 h 2227"/>
                          <a:gd name="T88" fmla="*/ 3 w 2227"/>
                          <a:gd name="T89" fmla="*/ 666 h 2227"/>
                          <a:gd name="T90" fmla="*/ 43 w 2227"/>
                          <a:gd name="T91" fmla="*/ 484 h 2227"/>
                          <a:gd name="T92" fmla="*/ 130 w 2227"/>
                          <a:gd name="T93" fmla="*/ 315 h 2227"/>
                          <a:gd name="T94" fmla="*/ 263 w 2227"/>
                          <a:gd name="T95" fmla="*/ 169 h 2227"/>
                          <a:gd name="T96" fmla="*/ 427 w 2227"/>
                          <a:gd name="T97" fmla="*/ 66 h 2227"/>
                          <a:gd name="T98" fmla="*/ 609 w 2227"/>
                          <a:gd name="T99" fmla="*/ 11 h 2227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</a:cxnLst>
                        <a:rect l="0" t="0" r="r" b="b"/>
                        <a:pathLst>
                          <a:path w="2227" h="2227">
                            <a:moveTo>
                              <a:pt x="733" y="184"/>
                            </a:moveTo>
                            <a:lnTo>
                              <a:pt x="680" y="187"/>
                            </a:lnTo>
                            <a:lnTo>
                              <a:pt x="628" y="194"/>
                            </a:lnTo>
                            <a:lnTo>
                              <a:pt x="576" y="207"/>
                            </a:lnTo>
                            <a:lnTo>
                              <a:pt x="527" y="224"/>
                            </a:lnTo>
                            <a:lnTo>
                              <a:pt x="478" y="246"/>
                            </a:lnTo>
                            <a:lnTo>
                              <a:pt x="431" y="274"/>
                            </a:lnTo>
                            <a:lnTo>
                              <a:pt x="387" y="306"/>
                            </a:lnTo>
                            <a:lnTo>
                              <a:pt x="345" y="344"/>
                            </a:lnTo>
                            <a:lnTo>
                              <a:pt x="308" y="385"/>
                            </a:lnTo>
                            <a:lnTo>
                              <a:pt x="275" y="429"/>
                            </a:lnTo>
                            <a:lnTo>
                              <a:pt x="247" y="475"/>
                            </a:lnTo>
                            <a:lnTo>
                              <a:pt x="225" y="524"/>
                            </a:lnTo>
                            <a:lnTo>
                              <a:pt x="207" y="574"/>
                            </a:lnTo>
                            <a:lnTo>
                              <a:pt x="195" y="625"/>
                            </a:lnTo>
                            <a:lnTo>
                              <a:pt x="187" y="676"/>
                            </a:lnTo>
                            <a:lnTo>
                              <a:pt x="185" y="728"/>
                            </a:lnTo>
                            <a:lnTo>
                              <a:pt x="187" y="780"/>
                            </a:lnTo>
                            <a:lnTo>
                              <a:pt x="195" y="833"/>
                            </a:lnTo>
                            <a:lnTo>
                              <a:pt x="207" y="884"/>
                            </a:lnTo>
                            <a:lnTo>
                              <a:pt x="225" y="934"/>
                            </a:lnTo>
                            <a:lnTo>
                              <a:pt x="247" y="982"/>
                            </a:lnTo>
                            <a:lnTo>
                              <a:pt x="275" y="1028"/>
                            </a:lnTo>
                            <a:lnTo>
                              <a:pt x="308" y="1073"/>
                            </a:lnTo>
                            <a:lnTo>
                              <a:pt x="345" y="1114"/>
                            </a:lnTo>
                            <a:lnTo>
                              <a:pt x="387" y="1152"/>
                            </a:lnTo>
                            <a:lnTo>
                              <a:pt x="431" y="1184"/>
                            </a:lnTo>
                            <a:lnTo>
                              <a:pt x="478" y="1211"/>
                            </a:lnTo>
                            <a:lnTo>
                              <a:pt x="527" y="1234"/>
                            </a:lnTo>
                            <a:lnTo>
                              <a:pt x="576" y="1251"/>
                            </a:lnTo>
                            <a:lnTo>
                              <a:pt x="628" y="1264"/>
                            </a:lnTo>
                            <a:lnTo>
                              <a:pt x="680" y="1271"/>
                            </a:lnTo>
                            <a:lnTo>
                              <a:pt x="733" y="1273"/>
                            </a:lnTo>
                            <a:lnTo>
                              <a:pt x="785" y="1271"/>
                            </a:lnTo>
                            <a:lnTo>
                              <a:pt x="838" y="1264"/>
                            </a:lnTo>
                            <a:lnTo>
                              <a:pt x="889" y="1251"/>
                            </a:lnTo>
                            <a:lnTo>
                              <a:pt x="940" y="1234"/>
                            </a:lnTo>
                            <a:lnTo>
                              <a:pt x="988" y="1211"/>
                            </a:lnTo>
                            <a:lnTo>
                              <a:pt x="1035" y="1184"/>
                            </a:lnTo>
                            <a:lnTo>
                              <a:pt x="1079" y="1152"/>
                            </a:lnTo>
                            <a:lnTo>
                              <a:pt x="1121" y="1114"/>
                            </a:lnTo>
                            <a:lnTo>
                              <a:pt x="1158" y="1073"/>
                            </a:lnTo>
                            <a:lnTo>
                              <a:pt x="1190" y="1028"/>
                            </a:lnTo>
                            <a:lnTo>
                              <a:pt x="1218" y="982"/>
                            </a:lnTo>
                            <a:lnTo>
                              <a:pt x="1240" y="934"/>
                            </a:lnTo>
                            <a:lnTo>
                              <a:pt x="1258" y="884"/>
                            </a:lnTo>
                            <a:lnTo>
                              <a:pt x="1271" y="833"/>
                            </a:lnTo>
                            <a:lnTo>
                              <a:pt x="1278" y="780"/>
                            </a:lnTo>
                            <a:lnTo>
                              <a:pt x="1281" y="728"/>
                            </a:lnTo>
                            <a:lnTo>
                              <a:pt x="1278" y="676"/>
                            </a:lnTo>
                            <a:lnTo>
                              <a:pt x="1271" y="625"/>
                            </a:lnTo>
                            <a:lnTo>
                              <a:pt x="1258" y="574"/>
                            </a:lnTo>
                            <a:lnTo>
                              <a:pt x="1240" y="524"/>
                            </a:lnTo>
                            <a:lnTo>
                              <a:pt x="1218" y="475"/>
                            </a:lnTo>
                            <a:lnTo>
                              <a:pt x="1190" y="429"/>
                            </a:lnTo>
                            <a:lnTo>
                              <a:pt x="1158" y="385"/>
                            </a:lnTo>
                            <a:lnTo>
                              <a:pt x="1121" y="344"/>
                            </a:lnTo>
                            <a:lnTo>
                              <a:pt x="1079" y="306"/>
                            </a:lnTo>
                            <a:lnTo>
                              <a:pt x="1035" y="274"/>
                            </a:lnTo>
                            <a:lnTo>
                              <a:pt x="988" y="246"/>
                            </a:lnTo>
                            <a:lnTo>
                              <a:pt x="940" y="224"/>
                            </a:lnTo>
                            <a:lnTo>
                              <a:pt x="889" y="207"/>
                            </a:lnTo>
                            <a:lnTo>
                              <a:pt x="838" y="194"/>
                            </a:lnTo>
                            <a:lnTo>
                              <a:pt x="785" y="187"/>
                            </a:lnTo>
                            <a:lnTo>
                              <a:pt x="733" y="184"/>
                            </a:lnTo>
                            <a:close/>
                            <a:moveTo>
                              <a:pt x="733" y="0"/>
                            </a:moveTo>
                            <a:lnTo>
                              <a:pt x="795" y="4"/>
                            </a:lnTo>
                            <a:lnTo>
                              <a:pt x="858" y="11"/>
                            </a:lnTo>
                            <a:lnTo>
                              <a:pt x="918" y="24"/>
                            </a:lnTo>
                            <a:lnTo>
                              <a:pt x="979" y="42"/>
                            </a:lnTo>
                            <a:lnTo>
                              <a:pt x="1038" y="66"/>
                            </a:lnTo>
                            <a:lnTo>
                              <a:pt x="1095" y="95"/>
                            </a:lnTo>
                            <a:lnTo>
                              <a:pt x="1150" y="129"/>
                            </a:lnTo>
                            <a:lnTo>
                              <a:pt x="1202" y="169"/>
                            </a:lnTo>
                            <a:lnTo>
                              <a:pt x="1252" y="214"/>
                            </a:lnTo>
                            <a:lnTo>
                              <a:pt x="1295" y="261"/>
                            </a:lnTo>
                            <a:lnTo>
                              <a:pt x="1334" y="311"/>
                            </a:lnTo>
                            <a:lnTo>
                              <a:pt x="1368" y="365"/>
                            </a:lnTo>
                            <a:lnTo>
                              <a:pt x="1397" y="420"/>
                            </a:lnTo>
                            <a:lnTo>
                              <a:pt x="1420" y="477"/>
                            </a:lnTo>
                            <a:lnTo>
                              <a:pt x="1439" y="535"/>
                            </a:lnTo>
                            <a:lnTo>
                              <a:pt x="1453" y="595"/>
                            </a:lnTo>
                            <a:lnTo>
                              <a:pt x="1462" y="655"/>
                            </a:lnTo>
                            <a:lnTo>
                              <a:pt x="1465" y="716"/>
                            </a:lnTo>
                            <a:lnTo>
                              <a:pt x="1464" y="776"/>
                            </a:lnTo>
                            <a:lnTo>
                              <a:pt x="1457" y="836"/>
                            </a:lnTo>
                            <a:lnTo>
                              <a:pt x="1445" y="896"/>
                            </a:lnTo>
                            <a:lnTo>
                              <a:pt x="1428" y="955"/>
                            </a:lnTo>
                            <a:lnTo>
                              <a:pt x="1407" y="1013"/>
                            </a:lnTo>
                            <a:lnTo>
                              <a:pt x="1380" y="1068"/>
                            </a:lnTo>
                            <a:lnTo>
                              <a:pt x="1349" y="1123"/>
                            </a:lnTo>
                            <a:lnTo>
                              <a:pt x="1312" y="1174"/>
                            </a:lnTo>
                            <a:lnTo>
                              <a:pt x="2200" y="2070"/>
                            </a:lnTo>
                            <a:lnTo>
                              <a:pt x="2213" y="2087"/>
                            </a:lnTo>
                            <a:lnTo>
                              <a:pt x="2222" y="2105"/>
                            </a:lnTo>
                            <a:lnTo>
                              <a:pt x="2227" y="2125"/>
                            </a:lnTo>
                            <a:lnTo>
                              <a:pt x="2227" y="2145"/>
                            </a:lnTo>
                            <a:lnTo>
                              <a:pt x="2222" y="2165"/>
                            </a:lnTo>
                            <a:lnTo>
                              <a:pt x="2213" y="2183"/>
                            </a:lnTo>
                            <a:lnTo>
                              <a:pt x="2200" y="2200"/>
                            </a:lnTo>
                            <a:lnTo>
                              <a:pt x="2183" y="2213"/>
                            </a:lnTo>
                            <a:lnTo>
                              <a:pt x="2165" y="2222"/>
                            </a:lnTo>
                            <a:lnTo>
                              <a:pt x="2145" y="2227"/>
                            </a:lnTo>
                            <a:lnTo>
                              <a:pt x="2125" y="2227"/>
                            </a:lnTo>
                            <a:lnTo>
                              <a:pt x="2105" y="2222"/>
                            </a:lnTo>
                            <a:lnTo>
                              <a:pt x="2086" y="2213"/>
                            </a:lnTo>
                            <a:lnTo>
                              <a:pt x="2069" y="2200"/>
                            </a:lnTo>
                            <a:lnTo>
                              <a:pt x="1181" y="1304"/>
                            </a:lnTo>
                            <a:lnTo>
                              <a:pt x="1130" y="1341"/>
                            </a:lnTo>
                            <a:lnTo>
                              <a:pt x="1075" y="1373"/>
                            </a:lnTo>
                            <a:lnTo>
                              <a:pt x="1019" y="1400"/>
                            </a:lnTo>
                            <a:lnTo>
                              <a:pt x="961" y="1421"/>
                            </a:lnTo>
                            <a:lnTo>
                              <a:pt x="902" y="1437"/>
                            </a:lnTo>
                            <a:lnTo>
                              <a:pt x="841" y="1449"/>
                            </a:lnTo>
                            <a:lnTo>
                              <a:pt x="781" y="1455"/>
                            </a:lnTo>
                            <a:lnTo>
                              <a:pt x="719" y="1456"/>
                            </a:lnTo>
                            <a:lnTo>
                              <a:pt x="659" y="1453"/>
                            </a:lnTo>
                            <a:lnTo>
                              <a:pt x="597" y="1444"/>
                            </a:lnTo>
                            <a:lnTo>
                              <a:pt x="538" y="1431"/>
                            </a:lnTo>
                            <a:lnTo>
                              <a:pt x="479" y="1412"/>
                            </a:lnTo>
                            <a:lnTo>
                              <a:pt x="422" y="1388"/>
                            </a:lnTo>
                            <a:lnTo>
                              <a:pt x="367" y="1360"/>
                            </a:lnTo>
                            <a:lnTo>
                              <a:pt x="313" y="1326"/>
                            </a:lnTo>
                            <a:lnTo>
                              <a:pt x="262" y="1287"/>
                            </a:lnTo>
                            <a:lnTo>
                              <a:pt x="214" y="1244"/>
                            </a:lnTo>
                            <a:lnTo>
                              <a:pt x="169" y="1195"/>
                            </a:lnTo>
                            <a:lnTo>
                              <a:pt x="130" y="1143"/>
                            </a:lnTo>
                            <a:lnTo>
                              <a:pt x="95" y="1088"/>
                            </a:lnTo>
                            <a:lnTo>
                              <a:pt x="66" y="1032"/>
                            </a:lnTo>
                            <a:lnTo>
                              <a:pt x="43" y="974"/>
                            </a:lnTo>
                            <a:lnTo>
                              <a:pt x="24" y="914"/>
                            </a:lnTo>
                            <a:lnTo>
                              <a:pt x="10" y="853"/>
                            </a:lnTo>
                            <a:lnTo>
                              <a:pt x="3" y="790"/>
                            </a:lnTo>
                            <a:lnTo>
                              <a:pt x="0" y="728"/>
                            </a:lnTo>
                            <a:lnTo>
                              <a:pt x="3" y="666"/>
                            </a:lnTo>
                            <a:lnTo>
                              <a:pt x="10" y="605"/>
                            </a:lnTo>
                            <a:lnTo>
                              <a:pt x="24" y="544"/>
                            </a:lnTo>
                            <a:lnTo>
                              <a:pt x="43" y="484"/>
                            </a:lnTo>
                            <a:lnTo>
                              <a:pt x="66" y="425"/>
                            </a:lnTo>
                            <a:lnTo>
                              <a:pt x="95" y="368"/>
                            </a:lnTo>
                            <a:lnTo>
                              <a:pt x="130" y="315"/>
                            </a:lnTo>
                            <a:lnTo>
                              <a:pt x="169" y="263"/>
                            </a:lnTo>
                            <a:lnTo>
                              <a:pt x="214" y="214"/>
                            </a:lnTo>
                            <a:lnTo>
                              <a:pt x="263" y="169"/>
                            </a:lnTo>
                            <a:lnTo>
                              <a:pt x="316" y="129"/>
                            </a:lnTo>
                            <a:lnTo>
                              <a:pt x="370" y="95"/>
                            </a:lnTo>
                            <a:lnTo>
                              <a:pt x="427" y="66"/>
                            </a:lnTo>
                            <a:lnTo>
                              <a:pt x="487" y="42"/>
                            </a:lnTo>
                            <a:lnTo>
                              <a:pt x="547" y="24"/>
                            </a:lnTo>
                            <a:lnTo>
                              <a:pt x="609" y="11"/>
                            </a:lnTo>
                            <a:lnTo>
                              <a:pt x="670" y="4"/>
                            </a:lnTo>
                            <a:lnTo>
                              <a:pt x="733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54" name="Freeform 12">
                        <a:extLst>
                          <a:ext uri="{FF2B5EF4-FFF2-40B4-BE49-F238E27FC236}">
                            <a16:creationId xmlns:a16="http://schemas.microsoft.com/office/drawing/2014/main" id="{4C24ED0D-6062-484D-9F1D-EE6961FA4FA4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7974179" y="5568863"/>
                        <a:ext cx="36872" cy="77574"/>
                      </a:xfrm>
                      <a:custGeom>
                        <a:avLst/>
                        <a:gdLst>
                          <a:gd name="T0" fmla="*/ 233 w 388"/>
                          <a:gd name="T1" fmla="*/ 1 h 809"/>
                          <a:gd name="T2" fmla="*/ 243 w 388"/>
                          <a:gd name="T3" fmla="*/ 11 h 809"/>
                          <a:gd name="T4" fmla="*/ 275 w 388"/>
                          <a:gd name="T5" fmla="*/ 96 h 809"/>
                          <a:gd name="T6" fmla="*/ 359 w 388"/>
                          <a:gd name="T7" fmla="*/ 128 h 809"/>
                          <a:gd name="T8" fmla="*/ 366 w 388"/>
                          <a:gd name="T9" fmla="*/ 146 h 809"/>
                          <a:gd name="T10" fmla="*/ 337 w 388"/>
                          <a:gd name="T11" fmla="*/ 216 h 809"/>
                          <a:gd name="T12" fmla="*/ 323 w 388"/>
                          <a:gd name="T13" fmla="*/ 219 h 809"/>
                          <a:gd name="T14" fmla="*/ 297 w 388"/>
                          <a:gd name="T15" fmla="*/ 205 h 809"/>
                          <a:gd name="T16" fmla="*/ 235 w 388"/>
                          <a:gd name="T17" fmla="*/ 189 h 809"/>
                          <a:gd name="T18" fmla="*/ 168 w 388"/>
                          <a:gd name="T19" fmla="*/ 193 h 809"/>
                          <a:gd name="T20" fmla="*/ 133 w 388"/>
                          <a:gd name="T21" fmla="*/ 219 h 809"/>
                          <a:gd name="T22" fmla="*/ 122 w 388"/>
                          <a:gd name="T23" fmla="*/ 252 h 809"/>
                          <a:gd name="T24" fmla="*/ 134 w 388"/>
                          <a:gd name="T25" fmla="*/ 290 h 809"/>
                          <a:gd name="T26" fmla="*/ 178 w 388"/>
                          <a:gd name="T27" fmla="*/ 322 h 809"/>
                          <a:gd name="T28" fmla="*/ 269 w 388"/>
                          <a:gd name="T29" fmla="*/ 363 h 809"/>
                          <a:gd name="T30" fmla="*/ 350 w 388"/>
                          <a:gd name="T31" fmla="*/ 423 h 809"/>
                          <a:gd name="T32" fmla="*/ 386 w 388"/>
                          <a:gd name="T33" fmla="*/ 502 h 809"/>
                          <a:gd name="T34" fmla="*/ 377 w 388"/>
                          <a:gd name="T35" fmla="*/ 594 h 809"/>
                          <a:gd name="T36" fmla="*/ 324 w 388"/>
                          <a:gd name="T37" fmla="*/ 667 h 809"/>
                          <a:gd name="T38" fmla="*/ 237 w 388"/>
                          <a:gd name="T39" fmla="*/ 708 h 809"/>
                          <a:gd name="T40" fmla="*/ 234 w 388"/>
                          <a:gd name="T41" fmla="*/ 802 h 809"/>
                          <a:gd name="T42" fmla="*/ 222 w 388"/>
                          <a:gd name="T43" fmla="*/ 809 h 809"/>
                          <a:gd name="T44" fmla="*/ 152 w 388"/>
                          <a:gd name="T45" fmla="*/ 806 h 809"/>
                          <a:gd name="T46" fmla="*/ 146 w 388"/>
                          <a:gd name="T47" fmla="*/ 792 h 809"/>
                          <a:gd name="T48" fmla="*/ 84 w 388"/>
                          <a:gd name="T49" fmla="*/ 702 h 809"/>
                          <a:gd name="T50" fmla="*/ 7 w 388"/>
                          <a:gd name="T51" fmla="*/ 669 h 809"/>
                          <a:gd name="T52" fmla="*/ 1 w 388"/>
                          <a:gd name="T53" fmla="*/ 650 h 809"/>
                          <a:gd name="T54" fmla="*/ 29 w 388"/>
                          <a:gd name="T55" fmla="*/ 579 h 809"/>
                          <a:gd name="T56" fmla="*/ 44 w 388"/>
                          <a:gd name="T57" fmla="*/ 577 h 809"/>
                          <a:gd name="T58" fmla="*/ 109 w 388"/>
                          <a:gd name="T59" fmla="*/ 607 h 809"/>
                          <a:gd name="T60" fmla="*/ 199 w 388"/>
                          <a:gd name="T61" fmla="*/ 616 h 809"/>
                          <a:gd name="T62" fmla="*/ 253 w 388"/>
                          <a:gd name="T63" fmla="*/ 590 h 809"/>
                          <a:gd name="T64" fmla="*/ 273 w 388"/>
                          <a:gd name="T65" fmla="*/ 540 h 809"/>
                          <a:gd name="T66" fmla="*/ 251 w 388"/>
                          <a:gd name="T67" fmla="*/ 487 h 809"/>
                          <a:gd name="T68" fmla="*/ 176 w 388"/>
                          <a:gd name="T69" fmla="*/ 442 h 809"/>
                          <a:gd name="T70" fmla="*/ 101 w 388"/>
                          <a:gd name="T71" fmla="*/ 408 h 809"/>
                          <a:gd name="T72" fmla="*/ 43 w 388"/>
                          <a:gd name="T73" fmla="*/ 360 h 809"/>
                          <a:gd name="T74" fmla="*/ 11 w 388"/>
                          <a:gd name="T75" fmla="*/ 292 h 809"/>
                          <a:gd name="T76" fmla="*/ 19 w 388"/>
                          <a:gd name="T77" fmla="*/ 206 h 809"/>
                          <a:gd name="T78" fmla="*/ 68 w 388"/>
                          <a:gd name="T79" fmla="*/ 138 h 809"/>
                          <a:gd name="T80" fmla="*/ 152 w 388"/>
                          <a:gd name="T81" fmla="*/ 99 h 809"/>
                          <a:gd name="T82" fmla="*/ 156 w 388"/>
                          <a:gd name="T83" fmla="*/ 6 h 809"/>
                          <a:gd name="T84" fmla="*/ 168 w 388"/>
                          <a:gd name="T85" fmla="*/ 0 h 809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</a:cxnLst>
                        <a:rect l="0" t="0" r="r" b="b"/>
                        <a:pathLst>
                          <a:path w="388" h="809">
                            <a:moveTo>
                              <a:pt x="168" y="0"/>
                            </a:moveTo>
                            <a:lnTo>
                              <a:pt x="227" y="0"/>
                            </a:lnTo>
                            <a:lnTo>
                              <a:pt x="233" y="1"/>
                            </a:lnTo>
                            <a:lnTo>
                              <a:pt x="237" y="3"/>
                            </a:lnTo>
                            <a:lnTo>
                              <a:pt x="241" y="6"/>
                            </a:lnTo>
                            <a:lnTo>
                              <a:pt x="243" y="11"/>
                            </a:lnTo>
                            <a:lnTo>
                              <a:pt x="243" y="16"/>
                            </a:lnTo>
                            <a:lnTo>
                              <a:pt x="243" y="93"/>
                            </a:lnTo>
                            <a:lnTo>
                              <a:pt x="275" y="96"/>
                            </a:lnTo>
                            <a:lnTo>
                              <a:pt x="304" y="104"/>
                            </a:lnTo>
                            <a:lnTo>
                              <a:pt x="332" y="114"/>
                            </a:lnTo>
                            <a:lnTo>
                              <a:pt x="359" y="128"/>
                            </a:lnTo>
                            <a:lnTo>
                              <a:pt x="365" y="132"/>
                            </a:lnTo>
                            <a:lnTo>
                              <a:pt x="367" y="139"/>
                            </a:lnTo>
                            <a:lnTo>
                              <a:pt x="366" y="146"/>
                            </a:lnTo>
                            <a:lnTo>
                              <a:pt x="342" y="209"/>
                            </a:lnTo>
                            <a:lnTo>
                              <a:pt x="340" y="213"/>
                            </a:lnTo>
                            <a:lnTo>
                              <a:pt x="337" y="216"/>
                            </a:lnTo>
                            <a:lnTo>
                              <a:pt x="332" y="219"/>
                            </a:lnTo>
                            <a:lnTo>
                              <a:pt x="328" y="220"/>
                            </a:lnTo>
                            <a:lnTo>
                              <a:pt x="323" y="219"/>
                            </a:lnTo>
                            <a:lnTo>
                              <a:pt x="319" y="218"/>
                            </a:lnTo>
                            <a:lnTo>
                              <a:pt x="310" y="212"/>
                            </a:lnTo>
                            <a:lnTo>
                              <a:pt x="297" y="205"/>
                            </a:lnTo>
                            <a:lnTo>
                              <a:pt x="280" y="199"/>
                            </a:lnTo>
                            <a:lnTo>
                              <a:pt x="258" y="193"/>
                            </a:lnTo>
                            <a:lnTo>
                              <a:pt x="235" y="189"/>
                            </a:lnTo>
                            <a:lnTo>
                              <a:pt x="207" y="188"/>
                            </a:lnTo>
                            <a:lnTo>
                              <a:pt x="186" y="189"/>
                            </a:lnTo>
                            <a:lnTo>
                              <a:pt x="168" y="193"/>
                            </a:lnTo>
                            <a:lnTo>
                              <a:pt x="153" y="200"/>
                            </a:lnTo>
                            <a:lnTo>
                              <a:pt x="141" y="209"/>
                            </a:lnTo>
                            <a:lnTo>
                              <a:pt x="133" y="219"/>
                            </a:lnTo>
                            <a:lnTo>
                              <a:pt x="127" y="230"/>
                            </a:lnTo>
                            <a:lnTo>
                              <a:pt x="123" y="241"/>
                            </a:lnTo>
                            <a:lnTo>
                              <a:pt x="122" y="252"/>
                            </a:lnTo>
                            <a:lnTo>
                              <a:pt x="123" y="267"/>
                            </a:lnTo>
                            <a:lnTo>
                              <a:pt x="128" y="279"/>
                            </a:lnTo>
                            <a:lnTo>
                              <a:pt x="134" y="290"/>
                            </a:lnTo>
                            <a:lnTo>
                              <a:pt x="146" y="301"/>
                            </a:lnTo>
                            <a:lnTo>
                              <a:pt x="159" y="311"/>
                            </a:lnTo>
                            <a:lnTo>
                              <a:pt x="178" y="322"/>
                            </a:lnTo>
                            <a:lnTo>
                              <a:pt x="201" y="333"/>
                            </a:lnTo>
                            <a:lnTo>
                              <a:pt x="231" y="345"/>
                            </a:lnTo>
                            <a:lnTo>
                              <a:pt x="269" y="363"/>
                            </a:lnTo>
                            <a:lnTo>
                              <a:pt x="302" y="382"/>
                            </a:lnTo>
                            <a:lnTo>
                              <a:pt x="329" y="402"/>
                            </a:lnTo>
                            <a:lnTo>
                              <a:pt x="350" y="423"/>
                            </a:lnTo>
                            <a:lnTo>
                              <a:pt x="367" y="448"/>
                            </a:lnTo>
                            <a:lnTo>
                              <a:pt x="379" y="473"/>
                            </a:lnTo>
                            <a:lnTo>
                              <a:pt x="386" y="502"/>
                            </a:lnTo>
                            <a:lnTo>
                              <a:pt x="388" y="533"/>
                            </a:lnTo>
                            <a:lnTo>
                              <a:pt x="385" y="564"/>
                            </a:lnTo>
                            <a:lnTo>
                              <a:pt x="377" y="594"/>
                            </a:lnTo>
                            <a:lnTo>
                              <a:pt x="365" y="621"/>
                            </a:lnTo>
                            <a:lnTo>
                              <a:pt x="347" y="646"/>
                            </a:lnTo>
                            <a:lnTo>
                              <a:pt x="324" y="667"/>
                            </a:lnTo>
                            <a:lnTo>
                              <a:pt x="299" y="683"/>
                            </a:lnTo>
                            <a:lnTo>
                              <a:pt x="270" y="698"/>
                            </a:lnTo>
                            <a:lnTo>
                              <a:pt x="237" y="708"/>
                            </a:lnTo>
                            <a:lnTo>
                              <a:pt x="237" y="792"/>
                            </a:lnTo>
                            <a:lnTo>
                              <a:pt x="237" y="798"/>
                            </a:lnTo>
                            <a:lnTo>
                              <a:pt x="234" y="802"/>
                            </a:lnTo>
                            <a:lnTo>
                              <a:pt x="231" y="806"/>
                            </a:lnTo>
                            <a:lnTo>
                              <a:pt x="226" y="808"/>
                            </a:lnTo>
                            <a:lnTo>
                              <a:pt x="222" y="809"/>
                            </a:lnTo>
                            <a:lnTo>
                              <a:pt x="161" y="809"/>
                            </a:lnTo>
                            <a:lnTo>
                              <a:pt x="157" y="808"/>
                            </a:lnTo>
                            <a:lnTo>
                              <a:pt x="152" y="806"/>
                            </a:lnTo>
                            <a:lnTo>
                              <a:pt x="149" y="802"/>
                            </a:lnTo>
                            <a:lnTo>
                              <a:pt x="147" y="798"/>
                            </a:lnTo>
                            <a:lnTo>
                              <a:pt x="146" y="792"/>
                            </a:lnTo>
                            <a:lnTo>
                              <a:pt x="146" y="712"/>
                            </a:lnTo>
                            <a:lnTo>
                              <a:pt x="114" y="709"/>
                            </a:lnTo>
                            <a:lnTo>
                              <a:pt x="84" y="702"/>
                            </a:lnTo>
                            <a:lnTo>
                              <a:pt x="55" y="693"/>
                            </a:lnTo>
                            <a:lnTo>
                              <a:pt x="29" y="682"/>
                            </a:lnTo>
                            <a:lnTo>
                              <a:pt x="7" y="669"/>
                            </a:lnTo>
                            <a:lnTo>
                              <a:pt x="2" y="663"/>
                            </a:lnTo>
                            <a:lnTo>
                              <a:pt x="0" y="657"/>
                            </a:lnTo>
                            <a:lnTo>
                              <a:pt x="1" y="650"/>
                            </a:lnTo>
                            <a:lnTo>
                              <a:pt x="24" y="587"/>
                            </a:lnTo>
                            <a:lnTo>
                              <a:pt x="26" y="582"/>
                            </a:lnTo>
                            <a:lnTo>
                              <a:pt x="29" y="579"/>
                            </a:lnTo>
                            <a:lnTo>
                              <a:pt x="34" y="577"/>
                            </a:lnTo>
                            <a:lnTo>
                              <a:pt x="38" y="577"/>
                            </a:lnTo>
                            <a:lnTo>
                              <a:pt x="44" y="577"/>
                            </a:lnTo>
                            <a:lnTo>
                              <a:pt x="48" y="579"/>
                            </a:lnTo>
                            <a:lnTo>
                              <a:pt x="77" y="596"/>
                            </a:lnTo>
                            <a:lnTo>
                              <a:pt x="109" y="607"/>
                            </a:lnTo>
                            <a:lnTo>
                              <a:pt x="142" y="614"/>
                            </a:lnTo>
                            <a:lnTo>
                              <a:pt x="176" y="617"/>
                            </a:lnTo>
                            <a:lnTo>
                              <a:pt x="199" y="616"/>
                            </a:lnTo>
                            <a:lnTo>
                              <a:pt x="220" y="610"/>
                            </a:lnTo>
                            <a:lnTo>
                              <a:pt x="238" y="601"/>
                            </a:lnTo>
                            <a:lnTo>
                              <a:pt x="253" y="590"/>
                            </a:lnTo>
                            <a:lnTo>
                              <a:pt x="264" y="576"/>
                            </a:lnTo>
                            <a:lnTo>
                              <a:pt x="271" y="559"/>
                            </a:lnTo>
                            <a:lnTo>
                              <a:pt x="273" y="540"/>
                            </a:lnTo>
                            <a:lnTo>
                              <a:pt x="271" y="520"/>
                            </a:lnTo>
                            <a:lnTo>
                              <a:pt x="263" y="502"/>
                            </a:lnTo>
                            <a:lnTo>
                              <a:pt x="251" y="487"/>
                            </a:lnTo>
                            <a:lnTo>
                              <a:pt x="232" y="471"/>
                            </a:lnTo>
                            <a:lnTo>
                              <a:pt x="207" y="457"/>
                            </a:lnTo>
                            <a:lnTo>
                              <a:pt x="176" y="442"/>
                            </a:lnTo>
                            <a:lnTo>
                              <a:pt x="150" y="432"/>
                            </a:lnTo>
                            <a:lnTo>
                              <a:pt x="124" y="420"/>
                            </a:lnTo>
                            <a:lnTo>
                              <a:pt x="101" y="408"/>
                            </a:lnTo>
                            <a:lnTo>
                              <a:pt x="80" y="393"/>
                            </a:lnTo>
                            <a:lnTo>
                              <a:pt x="59" y="378"/>
                            </a:lnTo>
                            <a:lnTo>
                              <a:pt x="43" y="360"/>
                            </a:lnTo>
                            <a:lnTo>
                              <a:pt x="28" y="340"/>
                            </a:lnTo>
                            <a:lnTo>
                              <a:pt x="18" y="318"/>
                            </a:lnTo>
                            <a:lnTo>
                              <a:pt x="11" y="292"/>
                            </a:lnTo>
                            <a:lnTo>
                              <a:pt x="9" y="264"/>
                            </a:lnTo>
                            <a:lnTo>
                              <a:pt x="11" y="234"/>
                            </a:lnTo>
                            <a:lnTo>
                              <a:pt x="19" y="206"/>
                            </a:lnTo>
                            <a:lnTo>
                              <a:pt x="30" y="181"/>
                            </a:lnTo>
                            <a:lnTo>
                              <a:pt x="47" y="158"/>
                            </a:lnTo>
                            <a:lnTo>
                              <a:pt x="68" y="138"/>
                            </a:lnTo>
                            <a:lnTo>
                              <a:pt x="93" y="121"/>
                            </a:lnTo>
                            <a:lnTo>
                              <a:pt x="121" y="108"/>
                            </a:lnTo>
                            <a:lnTo>
                              <a:pt x="152" y="99"/>
                            </a:lnTo>
                            <a:lnTo>
                              <a:pt x="152" y="16"/>
                            </a:lnTo>
                            <a:lnTo>
                              <a:pt x="153" y="11"/>
                            </a:lnTo>
                            <a:lnTo>
                              <a:pt x="156" y="6"/>
                            </a:lnTo>
                            <a:lnTo>
                              <a:pt x="159" y="3"/>
                            </a:lnTo>
                            <a:lnTo>
                              <a:pt x="163" y="1"/>
                            </a:lnTo>
                            <a:lnTo>
                              <a:pt x="168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255" name="TextBox 254">
                  <a:extLst>
                    <a:ext uri="{FF2B5EF4-FFF2-40B4-BE49-F238E27FC236}">
                      <a16:creationId xmlns:a16="http://schemas.microsoft.com/office/drawing/2014/main" id="{8EEF9AB3-D27F-4A77-85FC-535DEC148828}"/>
                    </a:ext>
                  </a:extLst>
                </p:cNvPr>
                <p:cNvSpPr txBox="1"/>
                <p:nvPr/>
              </p:nvSpPr>
              <p:spPr>
                <a:xfrm>
                  <a:off x="7342287" y="4688368"/>
                  <a:ext cx="1202421" cy="553997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Analyst Reports</a:t>
                  </a:r>
                </a:p>
              </p:txBody>
            </p:sp>
          </p:grpSp>
          <p:grpSp>
            <p:nvGrpSpPr>
              <p:cNvPr id="343" name="Group 342">
                <a:extLst>
                  <a:ext uri="{FF2B5EF4-FFF2-40B4-BE49-F238E27FC236}">
                    <a16:creationId xmlns:a16="http://schemas.microsoft.com/office/drawing/2014/main" id="{108FD7FF-F39A-414F-83A9-ECDEF1D91E53}"/>
                  </a:ext>
                </a:extLst>
              </p:cNvPr>
              <p:cNvGrpSpPr/>
              <p:nvPr/>
            </p:nvGrpSpPr>
            <p:grpSpPr>
              <a:xfrm>
                <a:off x="7063325" y="5089888"/>
                <a:ext cx="1273018" cy="1265967"/>
                <a:chOff x="9495436" y="4688368"/>
                <a:chExt cx="1633960" cy="1624909"/>
              </a:xfrm>
            </p:grpSpPr>
            <p:grpSp>
              <p:nvGrpSpPr>
                <p:cNvPr id="342" name="Group 341">
                  <a:extLst>
                    <a:ext uri="{FF2B5EF4-FFF2-40B4-BE49-F238E27FC236}">
                      <a16:creationId xmlns:a16="http://schemas.microsoft.com/office/drawing/2014/main" id="{8C99692C-1685-4AEC-AB0F-14B7ECE74038}"/>
                    </a:ext>
                  </a:extLst>
                </p:cNvPr>
                <p:cNvGrpSpPr/>
                <p:nvPr/>
              </p:nvGrpSpPr>
              <p:grpSpPr>
                <a:xfrm>
                  <a:off x="10031606" y="5365828"/>
                  <a:ext cx="561620" cy="947449"/>
                  <a:chOff x="10031606" y="5365828"/>
                  <a:chExt cx="561620" cy="947449"/>
                </a:xfrm>
              </p:grpSpPr>
              <p:grpSp>
                <p:nvGrpSpPr>
                  <p:cNvPr id="192" name="Group 191">
                    <a:extLst>
                      <a:ext uri="{FF2B5EF4-FFF2-40B4-BE49-F238E27FC236}">
                        <a16:creationId xmlns:a16="http://schemas.microsoft.com/office/drawing/2014/main" id="{0DA5F225-7D7B-4BD0-8CAA-B1349EB2C335}"/>
                      </a:ext>
                    </a:extLst>
                  </p:cNvPr>
                  <p:cNvGrpSpPr/>
                  <p:nvPr/>
                </p:nvGrpSpPr>
                <p:grpSpPr>
                  <a:xfrm>
                    <a:off x="10264144" y="6063442"/>
                    <a:ext cx="96544" cy="249835"/>
                    <a:chOff x="7180595" y="904876"/>
                    <a:chExt cx="96544" cy="249835"/>
                  </a:xfrm>
                </p:grpSpPr>
                <p:cxnSp>
                  <p:nvCxnSpPr>
                    <p:cNvPr id="196" name="Straight Connector 195">
                      <a:extLst>
                        <a:ext uri="{FF2B5EF4-FFF2-40B4-BE49-F238E27FC236}">
                          <a16:creationId xmlns:a16="http://schemas.microsoft.com/office/drawing/2014/main" id="{40C60B89-7654-4284-A066-5C202E3968A2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28867" y="904876"/>
                      <a:ext cx="0" cy="14400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97" name="Oval 196">
                      <a:extLst>
                        <a:ext uri="{FF2B5EF4-FFF2-40B4-BE49-F238E27FC236}">
                          <a16:creationId xmlns:a16="http://schemas.microsoft.com/office/drawing/2014/main" id="{0C299588-3505-4E8C-B93E-AF4D7AFC48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0595" y="1058167"/>
                      <a:ext cx="96544" cy="96544"/>
                    </a:xfrm>
                    <a:prstGeom prst="ellipse">
                      <a:avLst/>
                    </a:prstGeom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07" name="Group 306">
                    <a:extLst>
                      <a:ext uri="{FF2B5EF4-FFF2-40B4-BE49-F238E27FC236}">
                        <a16:creationId xmlns:a16="http://schemas.microsoft.com/office/drawing/2014/main" id="{B161CEE9-7ABB-49E8-93C7-A7A3A24ED464}"/>
                      </a:ext>
                    </a:extLst>
                  </p:cNvPr>
                  <p:cNvGrpSpPr/>
                  <p:nvPr/>
                </p:nvGrpSpPr>
                <p:grpSpPr>
                  <a:xfrm>
                    <a:off x="10031606" y="5365828"/>
                    <a:ext cx="561620" cy="593782"/>
                    <a:chOff x="10031606" y="5365828"/>
                    <a:chExt cx="561620" cy="593782"/>
                  </a:xfrm>
                </p:grpSpPr>
                <p:grpSp>
                  <p:nvGrpSpPr>
                    <p:cNvPr id="306" name="Group 305">
                      <a:extLst>
                        <a:ext uri="{FF2B5EF4-FFF2-40B4-BE49-F238E27FC236}">
                          <a16:creationId xmlns:a16="http://schemas.microsoft.com/office/drawing/2014/main" id="{70141A1B-1384-41E2-92AF-CAE5C348406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031606" y="5365828"/>
                      <a:ext cx="561620" cy="593782"/>
                      <a:chOff x="10031606" y="5365828"/>
                      <a:chExt cx="561620" cy="593782"/>
                    </a:xfrm>
                  </p:grpSpPr>
                  <p:sp>
                    <p:nvSpPr>
                      <p:cNvPr id="194" name="Freeform: Shape 193">
                        <a:extLst>
                          <a:ext uri="{FF2B5EF4-FFF2-40B4-BE49-F238E27FC236}">
                            <a16:creationId xmlns:a16="http://schemas.microsoft.com/office/drawing/2014/main" id="{20DF30B3-E4D5-4A94-B280-B87870211A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031606" y="5365828"/>
                        <a:ext cx="296892" cy="59378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5" name="Oval 194">
                        <a:extLst>
                          <a:ext uri="{FF2B5EF4-FFF2-40B4-BE49-F238E27FC236}">
                            <a16:creationId xmlns:a16="http://schemas.microsoft.com/office/drawing/2014/main" id="{BB40313B-8466-4725-99FF-12D854B685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065674" y="5398943"/>
                        <a:ext cx="527552" cy="527552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99" name="Group 298">
                      <a:extLst>
                        <a:ext uri="{FF2B5EF4-FFF2-40B4-BE49-F238E27FC236}">
                          <a16:creationId xmlns:a16="http://schemas.microsoft.com/office/drawing/2014/main" id="{36A35C1A-8EEF-4096-AC68-BB5DA9ADB3C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184503" y="5509119"/>
                      <a:ext cx="289895" cy="307201"/>
                      <a:chOff x="10167469" y="5509119"/>
                      <a:chExt cx="289895" cy="307201"/>
                    </a:xfrm>
                  </p:grpSpPr>
                  <p:sp>
                    <p:nvSpPr>
                      <p:cNvPr id="257" name="Freeform 14">
                        <a:extLst>
                          <a:ext uri="{FF2B5EF4-FFF2-40B4-BE49-F238E27FC236}">
                            <a16:creationId xmlns:a16="http://schemas.microsoft.com/office/drawing/2014/main" id="{06F432B8-7234-4A09-B038-F20E69B1178E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10167469" y="5553468"/>
                        <a:ext cx="205523" cy="262852"/>
                      </a:xfrm>
                      <a:custGeom>
                        <a:avLst/>
                        <a:gdLst>
                          <a:gd name="T0" fmla="*/ 465 w 2276"/>
                          <a:gd name="T1" fmla="*/ 849 h 2912"/>
                          <a:gd name="T2" fmla="*/ 414 w 2276"/>
                          <a:gd name="T3" fmla="*/ 900 h 2912"/>
                          <a:gd name="T4" fmla="*/ 405 w 2276"/>
                          <a:gd name="T5" fmla="*/ 975 h 2912"/>
                          <a:gd name="T6" fmla="*/ 443 w 2276"/>
                          <a:gd name="T7" fmla="*/ 1037 h 2912"/>
                          <a:gd name="T8" fmla="*/ 513 w 2276"/>
                          <a:gd name="T9" fmla="*/ 1061 h 2912"/>
                          <a:gd name="T10" fmla="*/ 1813 w 2276"/>
                          <a:gd name="T11" fmla="*/ 1049 h 2912"/>
                          <a:gd name="T12" fmla="*/ 1865 w 2276"/>
                          <a:gd name="T13" fmla="*/ 998 h 2912"/>
                          <a:gd name="T14" fmla="*/ 1873 w 2276"/>
                          <a:gd name="T15" fmla="*/ 923 h 2912"/>
                          <a:gd name="T16" fmla="*/ 1835 w 2276"/>
                          <a:gd name="T17" fmla="*/ 862 h 2912"/>
                          <a:gd name="T18" fmla="*/ 1765 w 2276"/>
                          <a:gd name="T19" fmla="*/ 838 h 2912"/>
                          <a:gd name="T20" fmla="*/ 524 w 2276"/>
                          <a:gd name="T21" fmla="*/ 0 h 2912"/>
                          <a:gd name="T22" fmla="*/ 535 w 2276"/>
                          <a:gd name="T23" fmla="*/ 370 h 2912"/>
                          <a:gd name="T24" fmla="*/ 594 w 2276"/>
                          <a:gd name="T25" fmla="*/ 466 h 2912"/>
                          <a:gd name="T26" fmla="*/ 690 w 2276"/>
                          <a:gd name="T27" fmla="*/ 525 h 2912"/>
                          <a:gd name="T28" fmla="*/ 1510 w 2276"/>
                          <a:gd name="T29" fmla="*/ 536 h 2912"/>
                          <a:gd name="T30" fmla="*/ 1623 w 2276"/>
                          <a:gd name="T31" fmla="*/ 510 h 2912"/>
                          <a:gd name="T32" fmla="*/ 1711 w 2276"/>
                          <a:gd name="T33" fmla="*/ 437 h 2912"/>
                          <a:gd name="T34" fmla="*/ 1756 w 2276"/>
                          <a:gd name="T35" fmla="*/ 331 h 2912"/>
                          <a:gd name="T36" fmla="*/ 2127 w 2276"/>
                          <a:gd name="T37" fmla="*/ 0 h 2912"/>
                          <a:gd name="T38" fmla="*/ 2211 w 2276"/>
                          <a:gd name="T39" fmla="*/ 25 h 2912"/>
                          <a:gd name="T40" fmla="*/ 2264 w 2276"/>
                          <a:gd name="T41" fmla="*/ 92 h 2912"/>
                          <a:gd name="T42" fmla="*/ 2276 w 2276"/>
                          <a:gd name="T43" fmla="*/ 661 h 2912"/>
                          <a:gd name="T44" fmla="*/ 487 w 2276"/>
                          <a:gd name="T45" fmla="*/ 1357 h 2912"/>
                          <a:gd name="T46" fmla="*/ 426 w 2276"/>
                          <a:gd name="T47" fmla="*/ 1396 h 2912"/>
                          <a:gd name="T48" fmla="*/ 402 w 2276"/>
                          <a:gd name="T49" fmla="*/ 1466 h 2912"/>
                          <a:gd name="T50" fmla="*/ 426 w 2276"/>
                          <a:gd name="T51" fmla="*/ 1536 h 2912"/>
                          <a:gd name="T52" fmla="*/ 487 w 2276"/>
                          <a:gd name="T53" fmla="*/ 1574 h 2912"/>
                          <a:gd name="T54" fmla="*/ 1432 w 2276"/>
                          <a:gd name="T55" fmla="*/ 1871 h 2912"/>
                          <a:gd name="T56" fmla="*/ 465 w 2276"/>
                          <a:gd name="T57" fmla="*/ 1882 h 2912"/>
                          <a:gd name="T58" fmla="*/ 414 w 2276"/>
                          <a:gd name="T59" fmla="*/ 1934 h 2912"/>
                          <a:gd name="T60" fmla="*/ 405 w 2276"/>
                          <a:gd name="T61" fmla="*/ 2008 h 2912"/>
                          <a:gd name="T62" fmla="*/ 443 w 2276"/>
                          <a:gd name="T63" fmla="*/ 2069 h 2912"/>
                          <a:gd name="T64" fmla="*/ 513 w 2276"/>
                          <a:gd name="T65" fmla="*/ 2094 h 2912"/>
                          <a:gd name="T66" fmla="*/ 1247 w 2276"/>
                          <a:gd name="T67" fmla="*/ 2135 h 2912"/>
                          <a:gd name="T68" fmla="*/ 1231 w 2276"/>
                          <a:gd name="T69" fmla="*/ 2232 h 2912"/>
                          <a:gd name="T70" fmla="*/ 1262 w 2276"/>
                          <a:gd name="T71" fmla="*/ 2506 h 2912"/>
                          <a:gd name="T72" fmla="*/ 1308 w 2276"/>
                          <a:gd name="T73" fmla="*/ 2574 h 2912"/>
                          <a:gd name="T74" fmla="*/ 1382 w 2276"/>
                          <a:gd name="T75" fmla="*/ 2618 h 2912"/>
                          <a:gd name="T76" fmla="*/ 1465 w 2276"/>
                          <a:gd name="T77" fmla="*/ 2624 h 2912"/>
                          <a:gd name="T78" fmla="*/ 1734 w 2276"/>
                          <a:gd name="T79" fmla="*/ 2549 h 2912"/>
                          <a:gd name="T80" fmla="*/ 1809 w 2276"/>
                          <a:gd name="T81" fmla="*/ 2487 h 2912"/>
                          <a:gd name="T82" fmla="*/ 2272 w 2276"/>
                          <a:gd name="T83" fmla="*/ 2787 h 2912"/>
                          <a:gd name="T84" fmla="*/ 2232 w 2276"/>
                          <a:gd name="T85" fmla="*/ 2866 h 2912"/>
                          <a:gd name="T86" fmla="*/ 2158 w 2276"/>
                          <a:gd name="T87" fmla="*/ 2909 h 2912"/>
                          <a:gd name="T88" fmla="*/ 121 w 2276"/>
                          <a:gd name="T89" fmla="*/ 2909 h 2912"/>
                          <a:gd name="T90" fmla="*/ 44 w 2276"/>
                          <a:gd name="T91" fmla="*/ 2866 h 2912"/>
                          <a:gd name="T92" fmla="*/ 3 w 2276"/>
                          <a:gd name="T93" fmla="*/ 2787 h 2912"/>
                          <a:gd name="T94" fmla="*/ 3 w 2276"/>
                          <a:gd name="T95" fmla="*/ 120 h 2912"/>
                          <a:gd name="T96" fmla="*/ 44 w 2276"/>
                          <a:gd name="T97" fmla="*/ 43 h 2912"/>
                          <a:gd name="T98" fmla="*/ 121 w 2276"/>
                          <a:gd name="T99" fmla="*/ 3 h 291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</a:cxnLst>
                        <a:rect l="0" t="0" r="r" b="b"/>
                        <a:pathLst>
                          <a:path w="2276" h="2912">
                            <a:moveTo>
                              <a:pt x="513" y="838"/>
                            </a:moveTo>
                            <a:lnTo>
                              <a:pt x="487" y="840"/>
                            </a:lnTo>
                            <a:lnTo>
                              <a:pt x="465" y="849"/>
                            </a:lnTo>
                            <a:lnTo>
                              <a:pt x="443" y="862"/>
                            </a:lnTo>
                            <a:lnTo>
                              <a:pt x="426" y="880"/>
                            </a:lnTo>
                            <a:lnTo>
                              <a:pt x="414" y="900"/>
                            </a:lnTo>
                            <a:lnTo>
                              <a:pt x="405" y="923"/>
                            </a:lnTo>
                            <a:lnTo>
                              <a:pt x="402" y="949"/>
                            </a:lnTo>
                            <a:lnTo>
                              <a:pt x="405" y="975"/>
                            </a:lnTo>
                            <a:lnTo>
                              <a:pt x="414" y="998"/>
                            </a:lnTo>
                            <a:lnTo>
                              <a:pt x="426" y="1018"/>
                            </a:lnTo>
                            <a:lnTo>
                              <a:pt x="443" y="1037"/>
                            </a:lnTo>
                            <a:lnTo>
                              <a:pt x="465" y="1049"/>
                            </a:lnTo>
                            <a:lnTo>
                              <a:pt x="487" y="1058"/>
                            </a:lnTo>
                            <a:lnTo>
                              <a:pt x="513" y="1061"/>
                            </a:lnTo>
                            <a:lnTo>
                              <a:pt x="1765" y="1061"/>
                            </a:lnTo>
                            <a:lnTo>
                              <a:pt x="1791" y="1058"/>
                            </a:lnTo>
                            <a:lnTo>
                              <a:pt x="1813" y="1049"/>
                            </a:lnTo>
                            <a:lnTo>
                              <a:pt x="1835" y="1037"/>
                            </a:lnTo>
                            <a:lnTo>
                              <a:pt x="1852" y="1018"/>
                            </a:lnTo>
                            <a:lnTo>
                              <a:pt x="1865" y="998"/>
                            </a:lnTo>
                            <a:lnTo>
                              <a:pt x="1873" y="975"/>
                            </a:lnTo>
                            <a:lnTo>
                              <a:pt x="1876" y="949"/>
                            </a:lnTo>
                            <a:lnTo>
                              <a:pt x="1873" y="923"/>
                            </a:lnTo>
                            <a:lnTo>
                              <a:pt x="1865" y="900"/>
                            </a:lnTo>
                            <a:lnTo>
                              <a:pt x="1852" y="880"/>
                            </a:lnTo>
                            <a:lnTo>
                              <a:pt x="1835" y="862"/>
                            </a:lnTo>
                            <a:lnTo>
                              <a:pt x="1813" y="849"/>
                            </a:lnTo>
                            <a:lnTo>
                              <a:pt x="1791" y="840"/>
                            </a:lnTo>
                            <a:lnTo>
                              <a:pt x="1765" y="838"/>
                            </a:lnTo>
                            <a:lnTo>
                              <a:pt x="513" y="838"/>
                            </a:lnTo>
                            <a:close/>
                            <a:moveTo>
                              <a:pt x="152" y="0"/>
                            </a:moveTo>
                            <a:lnTo>
                              <a:pt x="524" y="0"/>
                            </a:lnTo>
                            <a:lnTo>
                              <a:pt x="524" y="290"/>
                            </a:lnTo>
                            <a:lnTo>
                              <a:pt x="527" y="331"/>
                            </a:lnTo>
                            <a:lnTo>
                              <a:pt x="535" y="370"/>
                            </a:lnTo>
                            <a:lnTo>
                              <a:pt x="550" y="405"/>
                            </a:lnTo>
                            <a:lnTo>
                              <a:pt x="571" y="437"/>
                            </a:lnTo>
                            <a:lnTo>
                              <a:pt x="594" y="466"/>
                            </a:lnTo>
                            <a:lnTo>
                              <a:pt x="623" y="489"/>
                            </a:lnTo>
                            <a:lnTo>
                              <a:pt x="655" y="510"/>
                            </a:lnTo>
                            <a:lnTo>
                              <a:pt x="690" y="525"/>
                            </a:lnTo>
                            <a:lnTo>
                              <a:pt x="729" y="533"/>
                            </a:lnTo>
                            <a:lnTo>
                              <a:pt x="769" y="536"/>
                            </a:lnTo>
                            <a:lnTo>
                              <a:pt x="1510" y="536"/>
                            </a:lnTo>
                            <a:lnTo>
                              <a:pt x="1549" y="533"/>
                            </a:lnTo>
                            <a:lnTo>
                              <a:pt x="1588" y="525"/>
                            </a:lnTo>
                            <a:lnTo>
                              <a:pt x="1623" y="510"/>
                            </a:lnTo>
                            <a:lnTo>
                              <a:pt x="1656" y="489"/>
                            </a:lnTo>
                            <a:lnTo>
                              <a:pt x="1685" y="466"/>
                            </a:lnTo>
                            <a:lnTo>
                              <a:pt x="1711" y="437"/>
                            </a:lnTo>
                            <a:lnTo>
                              <a:pt x="1731" y="405"/>
                            </a:lnTo>
                            <a:lnTo>
                              <a:pt x="1746" y="370"/>
                            </a:lnTo>
                            <a:lnTo>
                              <a:pt x="1756" y="331"/>
                            </a:lnTo>
                            <a:lnTo>
                              <a:pt x="1759" y="290"/>
                            </a:lnTo>
                            <a:lnTo>
                              <a:pt x="1759" y="0"/>
                            </a:lnTo>
                            <a:lnTo>
                              <a:pt x="2127" y="0"/>
                            </a:lnTo>
                            <a:lnTo>
                              <a:pt x="2158" y="3"/>
                            </a:lnTo>
                            <a:lnTo>
                              <a:pt x="2185" y="11"/>
                            </a:lnTo>
                            <a:lnTo>
                              <a:pt x="2211" y="25"/>
                            </a:lnTo>
                            <a:lnTo>
                              <a:pt x="2232" y="43"/>
                            </a:lnTo>
                            <a:lnTo>
                              <a:pt x="2250" y="66"/>
                            </a:lnTo>
                            <a:lnTo>
                              <a:pt x="2264" y="92"/>
                            </a:lnTo>
                            <a:lnTo>
                              <a:pt x="2273" y="120"/>
                            </a:lnTo>
                            <a:lnTo>
                              <a:pt x="2276" y="151"/>
                            </a:lnTo>
                            <a:lnTo>
                              <a:pt x="2276" y="661"/>
                            </a:lnTo>
                            <a:lnTo>
                              <a:pt x="1795" y="1351"/>
                            </a:lnTo>
                            <a:lnTo>
                              <a:pt x="513" y="1354"/>
                            </a:lnTo>
                            <a:lnTo>
                              <a:pt x="487" y="1357"/>
                            </a:lnTo>
                            <a:lnTo>
                              <a:pt x="465" y="1366"/>
                            </a:lnTo>
                            <a:lnTo>
                              <a:pt x="443" y="1379"/>
                            </a:lnTo>
                            <a:lnTo>
                              <a:pt x="426" y="1396"/>
                            </a:lnTo>
                            <a:lnTo>
                              <a:pt x="414" y="1417"/>
                            </a:lnTo>
                            <a:lnTo>
                              <a:pt x="405" y="1441"/>
                            </a:lnTo>
                            <a:lnTo>
                              <a:pt x="402" y="1466"/>
                            </a:lnTo>
                            <a:lnTo>
                              <a:pt x="405" y="1491"/>
                            </a:lnTo>
                            <a:lnTo>
                              <a:pt x="414" y="1515"/>
                            </a:lnTo>
                            <a:lnTo>
                              <a:pt x="426" y="1536"/>
                            </a:lnTo>
                            <a:lnTo>
                              <a:pt x="443" y="1553"/>
                            </a:lnTo>
                            <a:lnTo>
                              <a:pt x="465" y="1567"/>
                            </a:lnTo>
                            <a:lnTo>
                              <a:pt x="487" y="1574"/>
                            </a:lnTo>
                            <a:lnTo>
                              <a:pt x="513" y="1578"/>
                            </a:lnTo>
                            <a:lnTo>
                              <a:pt x="1637" y="1578"/>
                            </a:lnTo>
                            <a:lnTo>
                              <a:pt x="1432" y="1871"/>
                            </a:lnTo>
                            <a:lnTo>
                              <a:pt x="513" y="1871"/>
                            </a:lnTo>
                            <a:lnTo>
                              <a:pt x="487" y="1874"/>
                            </a:lnTo>
                            <a:lnTo>
                              <a:pt x="465" y="1882"/>
                            </a:lnTo>
                            <a:lnTo>
                              <a:pt x="443" y="1896"/>
                            </a:lnTo>
                            <a:lnTo>
                              <a:pt x="426" y="1913"/>
                            </a:lnTo>
                            <a:lnTo>
                              <a:pt x="414" y="1934"/>
                            </a:lnTo>
                            <a:lnTo>
                              <a:pt x="405" y="1957"/>
                            </a:lnTo>
                            <a:lnTo>
                              <a:pt x="402" y="1983"/>
                            </a:lnTo>
                            <a:lnTo>
                              <a:pt x="405" y="2008"/>
                            </a:lnTo>
                            <a:lnTo>
                              <a:pt x="414" y="2032"/>
                            </a:lnTo>
                            <a:lnTo>
                              <a:pt x="426" y="2052"/>
                            </a:lnTo>
                            <a:lnTo>
                              <a:pt x="443" y="2069"/>
                            </a:lnTo>
                            <a:lnTo>
                              <a:pt x="465" y="2083"/>
                            </a:lnTo>
                            <a:lnTo>
                              <a:pt x="487" y="2092"/>
                            </a:lnTo>
                            <a:lnTo>
                              <a:pt x="513" y="2094"/>
                            </a:lnTo>
                            <a:lnTo>
                              <a:pt x="1272" y="2094"/>
                            </a:lnTo>
                            <a:lnTo>
                              <a:pt x="1264" y="2106"/>
                            </a:lnTo>
                            <a:lnTo>
                              <a:pt x="1247" y="2135"/>
                            </a:lnTo>
                            <a:lnTo>
                              <a:pt x="1236" y="2166"/>
                            </a:lnTo>
                            <a:lnTo>
                              <a:pt x="1230" y="2199"/>
                            </a:lnTo>
                            <a:lnTo>
                              <a:pt x="1231" y="2232"/>
                            </a:lnTo>
                            <a:lnTo>
                              <a:pt x="1249" y="2452"/>
                            </a:lnTo>
                            <a:lnTo>
                              <a:pt x="1253" y="2480"/>
                            </a:lnTo>
                            <a:lnTo>
                              <a:pt x="1262" y="2506"/>
                            </a:lnTo>
                            <a:lnTo>
                              <a:pt x="1274" y="2531"/>
                            </a:lnTo>
                            <a:lnTo>
                              <a:pt x="1290" y="2554"/>
                            </a:lnTo>
                            <a:lnTo>
                              <a:pt x="1308" y="2574"/>
                            </a:lnTo>
                            <a:lnTo>
                              <a:pt x="1330" y="2592"/>
                            </a:lnTo>
                            <a:lnTo>
                              <a:pt x="1355" y="2607"/>
                            </a:lnTo>
                            <a:lnTo>
                              <a:pt x="1382" y="2618"/>
                            </a:lnTo>
                            <a:lnTo>
                              <a:pt x="1411" y="2624"/>
                            </a:lnTo>
                            <a:lnTo>
                              <a:pt x="1439" y="2626"/>
                            </a:lnTo>
                            <a:lnTo>
                              <a:pt x="1465" y="2624"/>
                            </a:lnTo>
                            <a:lnTo>
                              <a:pt x="1491" y="2619"/>
                            </a:lnTo>
                            <a:lnTo>
                              <a:pt x="1703" y="2561"/>
                            </a:lnTo>
                            <a:lnTo>
                              <a:pt x="1734" y="2549"/>
                            </a:lnTo>
                            <a:lnTo>
                              <a:pt x="1763" y="2533"/>
                            </a:lnTo>
                            <a:lnTo>
                              <a:pt x="1788" y="2512"/>
                            </a:lnTo>
                            <a:lnTo>
                              <a:pt x="1809" y="2487"/>
                            </a:lnTo>
                            <a:lnTo>
                              <a:pt x="2275" y="1825"/>
                            </a:lnTo>
                            <a:lnTo>
                              <a:pt x="2275" y="2757"/>
                            </a:lnTo>
                            <a:lnTo>
                              <a:pt x="2272" y="2787"/>
                            </a:lnTo>
                            <a:lnTo>
                              <a:pt x="2263" y="2816"/>
                            </a:lnTo>
                            <a:lnTo>
                              <a:pt x="2250" y="2842"/>
                            </a:lnTo>
                            <a:lnTo>
                              <a:pt x="2232" y="2866"/>
                            </a:lnTo>
                            <a:lnTo>
                              <a:pt x="2211" y="2885"/>
                            </a:lnTo>
                            <a:lnTo>
                              <a:pt x="2185" y="2899"/>
                            </a:lnTo>
                            <a:lnTo>
                              <a:pt x="2158" y="2909"/>
                            </a:lnTo>
                            <a:lnTo>
                              <a:pt x="2127" y="2912"/>
                            </a:lnTo>
                            <a:lnTo>
                              <a:pt x="152" y="2912"/>
                            </a:lnTo>
                            <a:lnTo>
                              <a:pt x="121" y="2909"/>
                            </a:lnTo>
                            <a:lnTo>
                              <a:pt x="92" y="2899"/>
                            </a:lnTo>
                            <a:lnTo>
                              <a:pt x="66" y="2885"/>
                            </a:lnTo>
                            <a:lnTo>
                              <a:pt x="44" y="2866"/>
                            </a:lnTo>
                            <a:lnTo>
                              <a:pt x="26" y="2842"/>
                            </a:lnTo>
                            <a:lnTo>
                              <a:pt x="12" y="2816"/>
                            </a:lnTo>
                            <a:lnTo>
                              <a:pt x="3" y="2787"/>
                            </a:lnTo>
                            <a:lnTo>
                              <a:pt x="0" y="2757"/>
                            </a:lnTo>
                            <a:lnTo>
                              <a:pt x="0" y="151"/>
                            </a:lnTo>
                            <a:lnTo>
                              <a:pt x="3" y="120"/>
                            </a:lnTo>
                            <a:lnTo>
                              <a:pt x="12" y="92"/>
                            </a:lnTo>
                            <a:lnTo>
                              <a:pt x="26" y="66"/>
                            </a:lnTo>
                            <a:lnTo>
                              <a:pt x="44" y="43"/>
                            </a:lnTo>
                            <a:lnTo>
                              <a:pt x="66" y="25"/>
                            </a:lnTo>
                            <a:lnTo>
                              <a:pt x="92" y="11"/>
                            </a:lnTo>
                            <a:lnTo>
                              <a:pt x="121" y="3"/>
                            </a:lnTo>
                            <a:lnTo>
                              <a:pt x="152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1"/>
                      </a:solidFill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58" name="Freeform 15">
                        <a:extLst>
                          <a:ext uri="{FF2B5EF4-FFF2-40B4-BE49-F238E27FC236}">
                            <a16:creationId xmlns:a16="http://schemas.microsoft.com/office/drawing/2014/main" id="{31E29CC1-DF8E-460B-B15B-1F24E517C3EC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10228044" y="5509119"/>
                        <a:ext cx="84372" cy="80045"/>
                      </a:xfrm>
                      <a:custGeom>
                        <a:avLst/>
                        <a:gdLst>
                          <a:gd name="T0" fmla="*/ 442 w 943"/>
                          <a:gd name="T1" fmla="*/ 147 h 888"/>
                          <a:gd name="T2" fmla="*/ 396 w 943"/>
                          <a:gd name="T3" fmla="*/ 170 h 888"/>
                          <a:gd name="T4" fmla="*/ 365 w 943"/>
                          <a:gd name="T5" fmla="*/ 208 h 888"/>
                          <a:gd name="T6" fmla="*/ 353 w 943"/>
                          <a:gd name="T7" fmla="*/ 259 h 888"/>
                          <a:gd name="T8" fmla="*/ 581 w 943"/>
                          <a:gd name="T9" fmla="*/ 233 h 888"/>
                          <a:gd name="T10" fmla="*/ 559 w 943"/>
                          <a:gd name="T11" fmla="*/ 187 h 888"/>
                          <a:gd name="T12" fmla="*/ 520 w 943"/>
                          <a:gd name="T13" fmla="*/ 156 h 888"/>
                          <a:gd name="T14" fmla="*/ 469 w 943"/>
                          <a:gd name="T15" fmla="*/ 144 h 888"/>
                          <a:gd name="T16" fmla="*/ 469 w 943"/>
                          <a:gd name="T17" fmla="*/ 0 h 888"/>
                          <a:gd name="T18" fmla="*/ 544 w 943"/>
                          <a:gd name="T19" fmla="*/ 11 h 888"/>
                          <a:gd name="T20" fmla="*/ 610 w 943"/>
                          <a:gd name="T21" fmla="*/ 41 h 888"/>
                          <a:gd name="T22" fmla="*/ 665 w 943"/>
                          <a:gd name="T23" fmla="*/ 89 h 888"/>
                          <a:gd name="T24" fmla="*/ 704 w 943"/>
                          <a:gd name="T25" fmla="*/ 149 h 888"/>
                          <a:gd name="T26" fmla="*/ 727 w 943"/>
                          <a:gd name="T27" fmla="*/ 221 h 888"/>
                          <a:gd name="T28" fmla="*/ 841 w 943"/>
                          <a:gd name="T29" fmla="*/ 258 h 888"/>
                          <a:gd name="T30" fmla="*/ 886 w 943"/>
                          <a:gd name="T31" fmla="*/ 269 h 888"/>
                          <a:gd name="T32" fmla="*/ 920 w 943"/>
                          <a:gd name="T33" fmla="*/ 297 h 888"/>
                          <a:gd name="T34" fmla="*/ 939 w 943"/>
                          <a:gd name="T35" fmla="*/ 337 h 888"/>
                          <a:gd name="T36" fmla="*/ 943 w 943"/>
                          <a:gd name="T37" fmla="*/ 785 h 888"/>
                          <a:gd name="T38" fmla="*/ 932 w 943"/>
                          <a:gd name="T39" fmla="*/ 830 h 888"/>
                          <a:gd name="T40" fmla="*/ 904 w 943"/>
                          <a:gd name="T41" fmla="*/ 865 h 888"/>
                          <a:gd name="T42" fmla="*/ 865 w 943"/>
                          <a:gd name="T43" fmla="*/ 885 h 888"/>
                          <a:gd name="T44" fmla="*/ 102 w 943"/>
                          <a:gd name="T45" fmla="*/ 888 h 888"/>
                          <a:gd name="T46" fmla="*/ 57 w 943"/>
                          <a:gd name="T47" fmla="*/ 877 h 888"/>
                          <a:gd name="T48" fmla="*/ 22 w 943"/>
                          <a:gd name="T49" fmla="*/ 849 h 888"/>
                          <a:gd name="T50" fmla="*/ 2 w 943"/>
                          <a:gd name="T51" fmla="*/ 809 h 888"/>
                          <a:gd name="T52" fmla="*/ 0 w 943"/>
                          <a:gd name="T53" fmla="*/ 361 h 888"/>
                          <a:gd name="T54" fmla="*/ 11 w 943"/>
                          <a:gd name="T55" fmla="*/ 316 h 888"/>
                          <a:gd name="T56" fmla="*/ 37 w 943"/>
                          <a:gd name="T57" fmla="*/ 281 h 888"/>
                          <a:gd name="T58" fmla="*/ 78 w 943"/>
                          <a:gd name="T59" fmla="*/ 261 h 888"/>
                          <a:gd name="T60" fmla="*/ 208 w 943"/>
                          <a:gd name="T61" fmla="*/ 258 h 888"/>
                          <a:gd name="T62" fmla="*/ 220 w 943"/>
                          <a:gd name="T63" fmla="*/ 183 h 888"/>
                          <a:gd name="T64" fmla="*/ 251 w 943"/>
                          <a:gd name="T65" fmla="*/ 118 h 888"/>
                          <a:gd name="T66" fmla="*/ 299 w 943"/>
                          <a:gd name="T67" fmla="*/ 64 h 888"/>
                          <a:gd name="T68" fmla="*/ 360 w 943"/>
                          <a:gd name="T69" fmla="*/ 24 h 888"/>
                          <a:gd name="T70" fmla="*/ 431 w 943"/>
                          <a:gd name="T71" fmla="*/ 3 h 888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</a:cxnLst>
                        <a:rect l="0" t="0" r="r" b="b"/>
                        <a:pathLst>
                          <a:path w="943" h="888">
                            <a:moveTo>
                              <a:pt x="469" y="144"/>
                            </a:moveTo>
                            <a:lnTo>
                              <a:pt x="442" y="147"/>
                            </a:lnTo>
                            <a:lnTo>
                              <a:pt x="419" y="156"/>
                            </a:lnTo>
                            <a:lnTo>
                              <a:pt x="396" y="170"/>
                            </a:lnTo>
                            <a:lnTo>
                              <a:pt x="379" y="187"/>
                            </a:lnTo>
                            <a:lnTo>
                              <a:pt x="365" y="208"/>
                            </a:lnTo>
                            <a:lnTo>
                              <a:pt x="356" y="233"/>
                            </a:lnTo>
                            <a:lnTo>
                              <a:pt x="353" y="259"/>
                            </a:lnTo>
                            <a:lnTo>
                              <a:pt x="586" y="259"/>
                            </a:lnTo>
                            <a:lnTo>
                              <a:pt x="581" y="233"/>
                            </a:lnTo>
                            <a:lnTo>
                              <a:pt x="573" y="208"/>
                            </a:lnTo>
                            <a:lnTo>
                              <a:pt x="559" y="187"/>
                            </a:lnTo>
                            <a:lnTo>
                              <a:pt x="542" y="170"/>
                            </a:lnTo>
                            <a:lnTo>
                              <a:pt x="520" y="156"/>
                            </a:lnTo>
                            <a:lnTo>
                              <a:pt x="496" y="147"/>
                            </a:lnTo>
                            <a:lnTo>
                              <a:pt x="469" y="144"/>
                            </a:lnTo>
                            <a:close/>
                            <a:moveTo>
                              <a:pt x="469" y="0"/>
                            </a:moveTo>
                            <a:lnTo>
                              <a:pt x="469" y="0"/>
                            </a:lnTo>
                            <a:lnTo>
                              <a:pt x="508" y="3"/>
                            </a:lnTo>
                            <a:lnTo>
                              <a:pt x="544" y="11"/>
                            </a:lnTo>
                            <a:lnTo>
                              <a:pt x="578" y="24"/>
                            </a:lnTo>
                            <a:lnTo>
                              <a:pt x="610" y="41"/>
                            </a:lnTo>
                            <a:lnTo>
                              <a:pt x="639" y="64"/>
                            </a:lnTo>
                            <a:lnTo>
                              <a:pt x="665" y="89"/>
                            </a:lnTo>
                            <a:lnTo>
                              <a:pt x="687" y="118"/>
                            </a:lnTo>
                            <a:lnTo>
                              <a:pt x="704" y="149"/>
                            </a:lnTo>
                            <a:lnTo>
                              <a:pt x="718" y="183"/>
                            </a:lnTo>
                            <a:lnTo>
                              <a:pt x="727" y="221"/>
                            </a:lnTo>
                            <a:lnTo>
                              <a:pt x="729" y="258"/>
                            </a:lnTo>
                            <a:lnTo>
                              <a:pt x="841" y="258"/>
                            </a:lnTo>
                            <a:lnTo>
                              <a:pt x="865" y="261"/>
                            </a:lnTo>
                            <a:lnTo>
                              <a:pt x="886" y="269"/>
                            </a:lnTo>
                            <a:lnTo>
                              <a:pt x="904" y="281"/>
                            </a:lnTo>
                            <a:lnTo>
                              <a:pt x="920" y="297"/>
                            </a:lnTo>
                            <a:lnTo>
                              <a:pt x="932" y="316"/>
                            </a:lnTo>
                            <a:lnTo>
                              <a:pt x="939" y="337"/>
                            </a:lnTo>
                            <a:lnTo>
                              <a:pt x="943" y="361"/>
                            </a:lnTo>
                            <a:lnTo>
                              <a:pt x="943" y="785"/>
                            </a:lnTo>
                            <a:lnTo>
                              <a:pt x="939" y="809"/>
                            </a:lnTo>
                            <a:lnTo>
                              <a:pt x="932" y="830"/>
                            </a:lnTo>
                            <a:lnTo>
                              <a:pt x="920" y="849"/>
                            </a:lnTo>
                            <a:lnTo>
                              <a:pt x="904" y="865"/>
                            </a:lnTo>
                            <a:lnTo>
                              <a:pt x="886" y="877"/>
                            </a:lnTo>
                            <a:lnTo>
                              <a:pt x="865" y="885"/>
                            </a:lnTo>
                            <a:lnTo>
                              <a:pt x="841" y="888"/>
                            </a:lnTo>
                            <a:lnTo>
                              <a:pt x="102" y="888"/>
                            </a:lnTo>
                            <a:lnTo>
                              <a:pt x="78" y="885"/>
                            </a:lnTo>
                            <a:lnTo>
                              <a:pt x="57" y="877"/>
                            </a:lnTo>
                            <a:lnTo>
                              <a:pt x="37" y="865"/>
                            </a:lnTo>
                            <a:lnTo>
                              <a:pt x="22" y="849"/>
                            </a:lnTo>
                            <a:lnTo>
                              <a:pt x="11" y="830"/>
                            </a:lnTo>
                            <a:lnTo>
                              <a:pt x="2" y="809"/>
                            </a:lnTo>
                            <a:lnTo>
                              <a:pt x="0" y="785"/>
                            </a:lnTo>
                            <a:lnTo>
                              <a:pt x="0" y="361"/>
                            </a:lnTo>
                            <a:lnTo>
                              <a:pt x="2" y="337"/>
                            </a:lnTo>
                            <a:lnTo>
                              <a:pt x="11" y="316"/>
                            </a:lnTo>
                            <a:lnTo>
                              <a:pt x="22" y="297"/>
                            </a:lnTo>
                            <a:lnTo>
                              <a:pt x="37" y="281"/>
                            </a:lnTo>
                            <a:lnTo>
                              <a:pt x="57" y="269"/>
                            </a:lnTo>
                            <a:lnTo>
                              <a:pt x="78" y="261"/>
                            </a:lnTo>
                            <a:lnTo>
                              <a:pt x="102" y="258"/>
                            </a:lnTo>
                            <a:lnTo>
                              <a:pt x="208" y="258"/>
                            </a:lnTo>
                            <a:lnTo>
                              <a:pt x="212" y="221"/>
                            </a:lnTo>
                            <a:lnTo>
                              <a:pt x="220" y="183"/>
                            </a:lnTo>
                            <a:lnTo>
                              <a:pt x="233" y="149"/>
                            </a:lnTo>
                            <a:lnTo>
                              <a:pt x="251" y="118"/>
                            </a:lnTo>
                            <a:lnTo>
                              <a:pt x="274" y="89"/>
                            </a:lnTo>
                            <a:lnTo>
                              <a:pt x="299" y="64"/>
                            </a:lnTo>
                            <a:lnTo>
                              <a:pt x="328" y="41"/>
                            </a:lnTo>
                            <a:lnTo>
                              <a:pt x="360" y="24"/>
                            </a:lnTo>
                            <a:lnTo>
                              <a:pt x="394" y="11"/>
                            </a:lnTo>
                            <a:lnTo>
                              <a:pt x="431" y="3"/>
                            </a:lnTo>
                            <a:lnTo>
                              <a:pt x="46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1"/>
                      </a:solidFill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59" name="Freeform 16">
                        <a:extLst>
                          <a:ext uri="{FF2B5EF4-FFF2-40B4-BE49-F238E27FC236}">
                            <a16:creationId xmlns:a16="http://schemas.microsoft.com/office/drawing/2014/main" id="{68D04745-01F2-4B15-8314-FF02B84057DE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10310253" y="5553468"/>
                        <a:ext cx="147111" cy="191460"/>
                      </a:xfrm>
                      <a:custGeom>
                        <a:avLst/>
                        <a:gdLst>
                          <a:gd name="T0" fmla="*/ 1370 w 1626"/>
                          <a:gd name="T1" fmla="*/ 0 h 2123"/>
                          <a:gd name="T2" fmla="*/ 1384 w 1626"/>
                          <a:gd name="T3" fmla="*/ 1 h 2123"/>
                          <a:gd name="T4" fmla="*/ 1397 w 1626"/>
                          <a:gd name="T5" fmla="*/ 5 h 2123"/>
                          <a:gd name="T6" fmla="*/ 1410 w 1626"/>
                          <a:gd name="T7" fmla="*/ 12 h 2123"/>
                          <a:gd name="T8" fmla="*/ 1596 w 1626"/>
                          <a:gd name="T9" fmla="*/ 142 h 2123"/>
                          <a:gd name="T10" fmla="*/ 1610 w 1626"/>
                          <a:gd name="T11" fmla="*/ 154 h 2123"/>
                          <a:gd name="T12" fmla="*/ 1620 w 1626"/>
                          <a:gd name="T13" fmla="*/ 170 h 2123"/>
                          <a:gd name="T14" fmla="*/ 1626 w 1626"/>
                          <a:gd name="T15" fmla="*/ 188 h 2123"/>
                          <a:gd name="T16" fmla="*/ 1626 w 1626"/>
                          <a:gd name="T17" fmla="*/ 207 h 2123"/>
                          <a:gd name="T18" fmla="*/ 1623 w 1626"/>
                          <a:gd name="T19" fmla="*/ 225 h 2123"/>
                          <a:gd name="T20" fmla="*/ 1614 w 1626"/>
                          <a:gd name="T21" fmla="*/ 241 h 2123"/>
                          <a:gd name="T22" fmla="*/ 302 w 1626"/>
                          <a:gd name="T23" fmla="*/ 2123 h 2123"/>
                          <a:gd name="T24" fmla="*/ 0 w 1626"/>
                          <a:gd name="T25" fmla="*/ 1911 h 2123"/>
                          <a:gd name="T26" fmla="*/ 1311 w 1626"/>
                          <a:gd name="T27" fmla="*/ 30 h 2123"/>
                          <a:gd name="T28" fmla="*/ 1323 w 1626"/>
                          <a:gd name="T29" fmla="*/ 17 h 2123"/>
                          <a:gd name="T30" fmla="*/ 1337 w 1626"/>
                          <a:gd name="T31" fmla="*/ 7 h 2123"/>
                          <a:gd name="T32" fmla="*/ 1353 w 1626"/>
                          <a:gd name="T33" fmla="*/ 2 h 2123"/>
                          <a:gd name="T34" fmla="*/ 1370 w 1626"/>
                          <a:gd name="T35" fmla="*/ 0 h 212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</a:cxnLst>
                        <a:rect l="0" t="0" r="r" b="b"/>
                        <a:pathLst>
                          <a:path w="1626" h="2123">
                            <a:moveTo>
                              <a:pt x="1370" y="0"/>
                            </a:moveTo>
                            <a:lnTo>
                              <a:pt x="1384" y="1"/>
                            </a:lnTo>
                            <a:lnTo>
                              <a:pt x="1397" y="5"/>
                            </a:lnTo>
                            <a:lnTo>
                              <a:pt x="1410" y="12"/>
                            </a:lnTo>
                            <a:lnTo>
                              <a:pt x="1596" y="142"/>
                            </a:lnTo>
                            <a:lnTo>
                              <a:pt x="1610" y="154"/>
                            </a:lnTo>
                            <a:lnTo>
                              <a:pt x="1620" y="170"/>
                            </a:lnTo>
                            <a:lnTo>
                              <a:pt x="1626" y="188"/>
                            </a:lnTo>
                            <a:lnTo>
                              <a:pt x="1626" y="207"/>
                            </a:lnTo>
                            <a:lnTo>
                              <a:pt x="1623" y="225"/>
                            </a:lnTo>
                            <a:lnTo>
                              <a:pt x="1614" y="241"/>
                            </a:lnTo>
                            <a:lnTo>
                              <a:pt x="302" y="2123"/>
                            </a:lnTo>
                            <a:lnTo>
                              <a:pt x="0" y="1911"/>
                            </a:lnTo>
                            <a:lnTo>
                              <a:pt x="1311" y="30"/>
                            </a:lnTo>
                            <a:lnTo>
                              <a:pt x="1323" y="17"/>
                            </a:lnTo>
                            <a:lnTo>
                              <a:pt x="1337" y="7"/>
                            </a:lnTo>
                            <a:lnTo>
                              <a:pt x="1353" y="2"/>
                            </a:lnTo>
                            <a:lnTo>
                              <a:pt x="1370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1"/>
                      </a:solidFill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60" name="Freeform 17">
                        <a:extLst>
                          <a:ext uri="{FF2B5EF4-FFF2-40B4-BE49-F238E27FC236}">
                            <a16:creationId xmlns:a16="http://schemas.microsoft.com/office/drawing/2014/main" id="{9FAE9A69-493D-4907-B5D5-FDFEC3259F6C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10291864" y="5740601"/>
                        <a:ext cx="34614" cy="36778"/>
                      </a:xfrm>
                      <a:custGeom>
                        <a:avLst/>
                        <a:gdLst>
                          <a:gd name="T0" fmla="*/ 87 w 391"/>
                          <a:gd name="T1" fmla="*/ 0 h 404"/>
                          <a:gd name="T2" fmla="*/ 391 w 391"/>
                          <a:gd name="T3" fmla="*/ 211 h 404"/>
                          <a:gd name="T4" fmla="*/ 310 w 391"/>
                          <a:gd name="T5" fmla="*/ 327 h 404"/>
                          <a:gd name="T6" fmla="*/ 300 w 391"/>
                          <a:gd name="T7" fmla="*/ 338 h 404"/>
                          <a:gd name="T8" fmla="*/ 286 w 391"/>
                          <a:gd name="T9" fmla="*/ 344 h 404"/>
                          <a:gd name="T10" fmla="*/ 73 w 391"/>
                          <a:gd name="T11" fmla="*/ 402 h 404"/>
                          <a:gd name="T12" fmla="*/ 67 w 391"/>
                          <a:gd name="T13" fmla="*/ 403 h 404"/>
                          <a:gd name="T14" fmla="*/ 61 w 391"/>
                          <a:gd name="T15" fmla="*/ 404 h 404"/>
                          <a:gd name="T16" fmla="*/ 49 w 391"/>
                          <a:gd name="T17" fmla="*/ 402 h 404"/>
                          <a:gd name="T18" fmla="*/ 37 w 391"/>
                          <a:gd name="T19" fmla="*/ 395 h 404"/>
                          <a:gd name="T20" fmla="*/ 28 w 391"/>
                          <a:gd name="T21" fmla="*/ 387 h 404"/>
                          <a:gd name="T22" fmla="*/ 22 w 391"/>
                          <a:gd name="T23" fmla="*/ 376 h 404"/>
                          <a:gd name="T24" fmla="*/ 19 w 391"/>
                          <a:gd name="T25" fmla="*/ 364 h 404"/>
                          <a:gd name="T26" fmla="*/ 0 w 391"/>
                          <a:gd name="T27" fmla="*/ 143 h 404"/>
                          <a:gd name="T28" fmla="*/ 2 w 391"/>
                          <a:gd name="T29" fmla="*/ 129 h 404"/>
                          <a:gd name="T30" fmla="*/ 7 w 391"/>
                          <a:gd name="T31" fmla="*/ 115 h 404"/>
                          <a:gd name="T32" fmla="*/ 87 w 391"/>
                          <a:gd name="T33" fmla="*/ 0 h 404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</a:cxnLst>
                        <a:rect l="0" t="0" r="r" b="b"/>
                        <a:pathLst>
                          <a:path w="391" h="404">
                            <a:moveTo>
                              <a:pt x="87" y="0"/>
                            </a:moveTo>
                            <a:lnTo>
                              <a:pt x="391" y="211"/>
                            </a:lnTo>
                            <a:lnTo>
                              <a:pt x="310" y="327"/>
                            </a:lnTo>
                            <a:lnTo>
                              <a:pt x="300" y="338"/>
                            </a:lnTo>
                            <a:lnTo>
                              <a:pt x="286" y="344"/>
                            </a:lnTo>
                            <a:lnTo>
                              <a:pt x="73" y="402"/>
                            </a:lnTo>
                            <a:lnTo>
                              <a:pt x="67" y="403"/>
                            </a:lnTo>
                            <a:lnTo>
                              <a:pt x="61" y="404"/>
                            </a:lnTo>
                            <a:lnTo>
                              <a:pt x="49" y="402"/>
                            </a:lnTo>
                            <a:lnTo>
                              <a:pt x="37" y="395"/>
                            </a:lnTo>
                            <a:lnTo>
                              <a:pt x="28" y="387"/>
                            </a:lnTo>
                            <a:lnTo>
                              <a:pt x="22" y="376"/>
                            </a:lnTo>
                            <a:lnTo>
                              <a:pt x="19" y="364"/>
                            </a:lnTo>
                            <a:lnTo>
                              <a:pt x="0" y="143"/>
                            </a:lnTo>
                            <a:lnTo>
                              <a:pt x="2" y="129"/>
                            </a:lnTo>
                            <a:lnTo>
                              <a:pt x="7" y="115"/>
                            </a:lnTo>
                            <a:lnTo>
                              <a:pt x="87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1"/>
                      </a:solidFill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261" name="TextBox 260">
                  <a:extLst>
                    <a:ext uri="{FF2B5EF4-FFF2-40B4-BE49-F238E27FC236}">
                      <a16:creationId xmlns:a16="http://schemas.microsoft.com/office/drawing/2014/main" id="{E4A42401-6D19-42CE-A04A-37F4034E49CE}"/>
                    </a:ext>
                  </a:extLst>
                </p:cNvPr>
                <p:cNvSpPr txBox="1"/>
                <p:nvPr/>
              </p:nvSpPr>
              <p:spPr>
                <a:xfrm>
                  <a:off x="9495436" y="4688368"/>
                  <a:ext cx="1633960" cy="553997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Subject-matter Experts</a:t>
                  </a:r>
                </a:p>
              </p:txBody>
            </p:sp>
          </p:grpSp>
          <p:grpSp>
            <p:nvGrpSpPr>
              <p:cNvPr id="411" name="Group 410">
                <a:extLst>
                  <a:ext uri="{FF2B5EF4-FFF2-40B4-BE49-F238E27FC236}">
                    <a16:creationId xmlns:a16="http://schemas.microsoft.com/office/drawing/2014/main" id="{04B8DF30-3FB2-4D3B-92BF-2C17B8FEE8D3}"/>
                  </a:ext>
                </a:extLst>
              </p:cNvPr>
              <p:cNvGrpSpPr/>
              <p:nvPr/>
            </p:nvGrpSpPr>
            <p:grpSpPr>
              <a:xfrm>
                <a:off x="7664875" y="2906050"/>
                <a:ext cx="888462" cy="1293397"/>
                <a:chOff x="10267545" y="2656371"/>
                <a:chExt cx="1140369" cy="1660117"/>
              </a:xfrm>
            </p:grpSpPr>
            <p:grpSp>
              <p:nvGrpSpPr>
                <p:cNvPr id="349" name="Group 348">
                  <a:extLst>
                    <a:ext uri="{FF2B5EF4-FFF2-40B4-BE49-F238E27FC236}">
                      <a16:creationId xmlns:a16="http://schemas.microsoft.com/office/drawing/2014/main" id="{7D2E6654-2841-4C98-B881-B8F7BA6F76AF}"/>
                    </a:ext>
                  </a:extLst>
                </p:cNvPr>
                <p:cNvGrpSpPr/>
                <p:nvPr/>
              </p:nvGrpSpPr>
              <p:grpSpPr>
                <a:xfrm>
                  <a:off x="10556919" y="3369039"/>
                  <a:ext cx="561620" cy="947449"/>
                  <a:chOff x="10556919" y="3326172"/>
                  <a:chExt cx="561620" cy="947449"/>
                </a:xfrm>
              </p:grpSpPr>
              <p:grpSp>
                <p:nvGrpSpPr>
                  <p:cNvPr id="203" name="Group 202">
                    <a:extLst>
                      <a:ext uri="{FF2B5EF4-FFF2-40B4-BE49-F238E27FC236}">
                        <a16:creationId xmlns:a16="http://schemas.microsoft.com/office/drawing/2014/main" id="{204FDE5A-60AB-42D1-BA25-77C52849ED3C}"/>
                      </a:ext>
                    </a:extLst>
                  </p:cNvPr>
                  <p:cNvGrpSpPr/>
                  <p:nvPr/>
                </p:nvGrpSpPr>
                <p:grpSpPr>
                  <a:xfrm>
                    <a:off x="10789457" y="4023786"/>
                    <a:ext cx="96544" cy="249835"/>
                    <a:chOff x="7180595" y="904876"/>
                    <a:chExt cx="96544" cy="249835"/>
                  </a:xfrm>
                </p:grpSpPr>
                <p:cxnSp>
                  <p:nvCxnSpPr>
                    <p:cNvPr id="207" name="Straight Connector 206">
                      <a:extLst>
                        <a:ext uri="{FF2B5EF4-FFF2-40B4-BE49-F238E27FC236}">
                          <a16:creationId xmlns:a16="http://schemas.microsoft.com/office/drawing/2014/main" id="{3C81647E-E209-4506-8D07-7F3491196EE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28867" y="904876"/>
                      <a:ext cx="0" cy="14400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8" name="Oval 207">
                      <a:extLst>
                        <a:ext uri="{FF2B5EF4-FFF2-40B4-BE49-F238E27FC236}">
                          <a16:creationId xmlns:a16="http://schemas.microsoft.com/office/drawing/2014/main" id="{3399CE2E-7071-4DFE-98A3-55649F51BC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0595" y="1058167"/>
                      <a:ext cx="96544" cy="96544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45" name="Group 344">
                    <a:extLst>
                      <a:ext uri="{FF2B5EF4-FFF2-40B4-BE49-F238E27FC236}">
                        <a16:creationId xmlns:a16="http://schemas.microsoft.com/office/drawing/2014/main" id="{EA26A4EF-A7FF-4DDF-853E-0FEA63E79BE2}"/>
                      </a:ext>
                    </a:extLst>
                  </p:cNvPr>
                  <p:cNvGrpSpPr/>
                  <p:nvPr/>
                </p:nvGrpSpPr>
                <p:grpSpPr>
                  <a:xfrm>
                    <a:off x="10556919" y="3326172"/>
                    <a:ext cx="561620" cy="593782"/>
                    <a:chOff x="10556919" y="3326172"/>
                    <a:chExt cx="561620" cy="593782"/>
                  </a:xfrm>
                </p:grpSpPr>
                <p:grpSp>
                  <p:nvGrpSpPr>
                    <p:cNvPr id="344" name="Group 343">
                      <a:extLst>
                        <a:ext uri="{FF2B5EF4-FFF2-40B4-BE49-F238E27FC236}">
                          <a16:creationId xmlns:a16="http://schemas.microsoft.com/office/drawing/2014/main" id="{F2FCCD59-0CD1-453F-8D2A-5CB3DE95347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556919" y="3326172"/>
                      <a:ext cx="561620" cy="593782"/>
                      <a:chOff x="10556919" y="3326172"/>
                      <a:chExt cx="561620" cy="593782"/>
                    </a:xfrm>
                  </p:grpSpPr>
                  <p:sp>
                    <p:nvSpPr>
                      <p:cNvPr id="205" name="Freeform: Shape 204">
                        <a:extLst>
                          <a:ext uri="{FF2B5EF4-FFF2-40B4-BE49-F238E27FC236}">
                            <a16:creationId xmlns:a16="http://schemas.microsoft.com/office/drawing/2014/main" id="{6A3A956C-54E6-4EC6-8C87-B4AB2493B8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556919" y="3326172"/>
                        <a:ext cx="296892" cy="59378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6" name="Oval 205">
                        <a:extLst>
                          <a:ext uri="{FF2B5EF4-FFF2-40B4-BE49-F238E27FC236}">
                            <a16:creationId xmlns:a16="http://schemas.microsoft.com/office/drawing/2014/main" id="{3E8162BF-480B-4BF2-A5CC-DDC00C4F9D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590987" y="3359287"/>
                        <a:ext cx="527552" cy="527552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62" name="Group 31">
                      <a:extLst>
                        <a:ext uri="{FF2B5EF4-FFF2-40B4-BE49-F238E27FC236}">
                          <a16:creationId xmlns:a16="http://schemas.microsoft.com/office/drawing/2014/main" id="{652AA7F0-2290-424B-83BD-2326F8032461}"/>
                        </a:ext>
                      </a:extLst>
                    </p:cNvPr>
                    <p:cNvGrpSpPr>
                      <a:grpSpLocks noChangeAspect="1"/>
                    </p:cNvGrpSpPr>
                    <p:nvPr/>
                  </p:nvGrpSpPr>
                  <p:grpSpPr bwMode="auto">
                    <a:xfrm>
                      <a:off x="10746737" y="3468201"/>
                      <a:ext cx="216052" cy="309725"/>
                      <a:chOff x="2805" y="2055"/>
                      <a:chExt cx="143" cy="205"/>
                    </a:xfrm>
                    <a:solidFill>
                      <a:schemeClr val="accent2"/>
                    </a:solidFill>
                  </p:grpSpPr>
                  <p:sp>
                    <p:nvSpPr>
                      <p:cNvPr id="263" name="Freeform 33">
                        <a:extLst>
                          <a:ext uri="{FF2B5EF4-FFF2-40B4-BE49-F238E27FC236}">
                            <a16:creationId xmlns:a16="http://schemas.microsoft.com/office/drawing/2014/main" id="{390543F1-6C70-42FE-9AA5-BCD5E171D037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2805" y="2055"/>
                        <a:ext cx="143" cy="205"/>
                      </a:xfrm>
                      <a:custGeom>
                        <a:avLst/>
                        <a:gdLst>
                          <a:gd name="T0" fmla="*/ 304 w 2295"/>
                          <a:gd name="T1" fmla="*/ 856 h 3275"/>
                          <a:gd name="T2" fmla="*/ 244 w 2295"/>
                          <a:gd name="T3" fmla="*/ 905 h 3275"/>
                          <a:gd name="T4" fmla="*/ 220 w 2295"/>
                          <a:gd name="T5" fmla="*/ 983 h 3275"/>
                          <a:gd name="T6" fmla="*/ 232 w 2295"/>
                          <a:gd name="T7" fmla="*/ 2972 h 3275"/>
                          <a:gd name="T8" fmla="*/ 280 w 2295"/>
                          <a:gd name="T9" fmla="*/ 3032 h 3275"/>
                          <a:gd name="T10" fmla="*/ 357 w 2295"/>
                          <a:gd name="T11" fmla="*/ 3055 h 3275"/>
                          <a:gd name="T12" fmla="*/ 1991 w 2295"/>
                          <a:gd name="T13" fmla="*/ 3045 h 3275"/>
                          <a:gd name="T14" fmla="*/ 2051 w 2295"/>
                          <a:gd name="T15" fmla="*/ 2995 h 3275"/>
                          <a:gd name="T16" fmla="*/ 2073 w 2295"/>
                          <a:gd name="T17" fmla="*/ 2918 h 3275"/>
                          <a:gd name="T18" fmla="*/ 2063 w 2295"/>
                          <a:gd name="T19" fmla="*/ 929 h 3275"/>
                          <a:gd name="T20" fmla="*/ 2013 w 2295"/>
                          <a:gd name="T21" fmla="*/ 869 h 3275"/>
                          <a:gd name="T22" fmla="*/ 1938 w 2295"/>
                          <a:gd name="T23" fmla="*/ 845 h 3275"/>
                          <a:gd name="T24" fmla="*/ 1737 w 2295"/>
                          <a:gd name="T25" fmla="*/ 893 h 3275"/>
                          <a:gd name="T26" fmla="*/ 1688 w 2295"/>
                          <a:gd name="T27" fmla="*/ 943 h 3275"/>
                          <a:gd name="T28" fmla="*/ 653 w 2295"/>
                          <a:gd name="T29" fmla="*/ 954 h 3275"/>
                          <a:gd name="T30" fmla="*/ 586 w 2295"/>
                          <a:gd name="T31" fmla="*/ 930 h 3275"/>
                          <a:gd name="T32" fmla="*/ 548 w 2295"/>
                          <a:gd name="T33" fmla="*/ 870 h 3275"/>
                          <a:gd name="T34" fmla="*/ 1126 w 2295"/>
                          <a:gd name="T35" fmla="*/ 111 h 3275"/>
                          <a:gd name="T36" fmla="*/ 1045 w 2295"/>
                          <a:gd name="T37" fmla="*/ 133 h 3275"/>
                          <a:gd name="T38" fmla="*/ 987 w 2295"/>
                          <a:gd name="T39" fmla="*/ 192 h 3275"/>
                          <a:gd name="T40" fmla="*/ 965 w 2295"/>
                          <a:gd name="T41" fmla="*/ 275 h 3275"/>
                          <a:gd name="T42" fmla="*/ 988 w 2295"/>
                          <a:gd name="T43" fmla="*/ 358 h 3275"/>
                          <a:gd name="T44" fmla="*/ 1226 w 2295"/>
                          <a:gd name="T45" fmla="*/ 402 h 3275"/>
                          <a:gd name="T46" fmla="*/ 1275 w 2295"/>
                          <a:gd name="T47" fmla="*/ 332 h 3275"/>
                          <a:gd name="T48" fmla="*/ 1284 w 2295"/>
                          <a:gd name="T49" fmla="*/ 245 h 3275"/>
                          <a:gd name="T50" fmla="*/ 1249 w 2295"/>
                          <a:gd name="T51" fmla="*/ 169 h 3275"/>
                          <a:gd name="T52" fmla="*/ 1181 w 2295"/>
                          <a:gd name="T53" fmla="*/ 121 h 3275"/>
                          <a:gd name="T54" fmla="*/ 1126 w 2295"/>
                          <a:gd name="T55" fmla="*/ 0 h 3275"/>
                          <a:gd name="T56" fmla="*/ 1203 w 2295"/>
                          <a:gd name="T57" fmla="*/ 12 h 3275"/>
                          <a:gd name="T58" fmla="*/ 1302 w 2295"/>
                          <a:gd name="T59" fmla="*/ 67 h 3275"/>
                          <a:gd name="T60" fmla="*/ 1371 w 2295"/>
                          <a:gd name="T61" fmla="*/ 159 h 3275"/>
                          <a:gd name="T62" fmla="*/ 1395 w 2295"/>
                          <a:gd name="T63" fmla="*/ 274 h 3275"/>
                          <a:gd name="T64" fmla="*/ 1378 w 2295"/>
                          <a:gd name="T65" fmla="*/ 372 h 3275"/>
                          <a:gd name="T66" fmla="*/ 1633 w 2295"/>
                          <a:gd name="T67" fmla="*/ 405 h 3275"/>
                          <a:gd name="T68" fmla="*/ 1706 w 2295"/>
                          <a:gd name="T69" fmla="*/ 444 h 3275"/>
                          <a:gd name="T70" fmla="*/ 1747 w 2295"/>
                          <a:gd name="T71" fmla="*/ 520 h 3275"/>
                          <a:gd name="T72" fmla="*/ 2073 w 2295"/>
                          <a:gd name="T73" fmla="*/ 620 h 3275"/>
                          <a:gd name="T74" fmla="*/ 2175 w 2295"/>
                          <a:gd name="T75" fmla="*/ 646 h 3275"/>
                          <a:gd name="T76" fmla="*/ 2252 w 2295"/>
                          <a:gd name="T77" fmla="*/ 713 h 3275"/>
                          <a:gd name="T78" fmla="*/ 2291 w 2295"/>
                          <a:gd name="T79" fmla="*/ 809 h 3275"/>
                          <a:gd name="T80" fmla="*/ 2291 w 2295"/>
                          <a:gd name="T81" fmla="*/ 3088 h 3275"/>
                          <a:gd name="T82" fmla="*/ 2252 w 2295"/>
                          <a:gd name="T83" fmla="*/ 3183 h 3275"/>
                          <a:gd name="T84" fmla="*/ 2175 w 2295"/>
                          <a:gd name="T85" fmla="*/ 3250 h 3275"/>
                          <a:gd name="T86" fmla="*/ 2073 w 2295"/>
                          <a:gd name="T87" fmla="*/ 3275 h 3275"/>
                          <a:gd name="T88" fmla="*/ 151 w 2295"/>
                          <a:gd name="T89" fmla="*/ 3264 h 3275"/>
                          <a:gd name="T90" fmla="*/ 64 w 2295"/>
                          <a:gd name="T91" fmla="*/ 3209 h 3275"/>
                          <a:gd name="T92" fmla="*/ 11 w 2295"/>
                          <a:gd name="T93" fmla="*/ 3122 h 3275"/>
                          <a:gd name="T94" fmla="*/ 0 w 2295"/>
                          <a:gd name="T95" fmla="*/ 845 h 3275"/>
                          <a:gd name="T96" fmla="*/ 25 w 2295"/>
                          <a:gd name="T97" fmla="*/ 742 h 3275"/>
                          <a:gd name="T98" fmla="*/ 90 w 2295"/>
                          <a:gd name="T99" fmla="*/ 664 h 3275"/>
                          <a:gd name="T100" fmla="*/ 185 w 2295"/>
                          <a:gd name="T101" fmla="*/ 624 h 3275"/>
                          <a:gd name="T102" fmla="*/ 546 w 2295"/>
                          <a:gd name="T103" fmla="*/ 549 h 3275"/>
                          <a:gd name="T104" fmla="*/ 571 w 2295"/>
                          <a:gd name="T105" fmla="*/ 466 h 3275"/>
                          <a:gd name="T106" fmla="*/ 635 w 2295"/>
                          <a:gd name="T107" fmla="*/ 413 h 3275"/>
                          <a:gd name="T108" fmla="*/ 887 w 2295"/>
                          <a:gd name="T109" fmla="*/ 402 h 3275"/>
                          <a:gd name="T110" fmla="*/ 858 w 2295"/>
                          <a:gd name="T111" fmla="*/ 308 h 3275"/>
                          <a:gd name="T112" fmla="*/ 867 w 2295"/>
                          <a:gd name="T113" fmla="*/ 195 h 3275"/>
                          <a:gd name="T114" fmla="*/ 922 w 2295"/>
                          <a:gd name="T115" fmla="*/ 95 h 3275"/>
                          <a:gd name="T116" fmla="*/ 1012 w 2295"/>
                          <a:gd name="T117" fmla="*/ 26 h 3275"/>
                          <a:gd name="T118" fmla="*/ 1126 w 2295"/>
                          <a:gd name="T119" fmla="*/ 0 h 3275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  <a:cxn ang="0">
                            <a:pos x="T106" y="T107"/>
                          </a:cxn>
                          <a:cxn ang="0">
                            <a:pos x="T108" y="T109"/>
                          </a:cxn>
                          <a:cxn ang="0">
                            <a:pos x="T110" y="T111"/>
                          </a:cxn>
                          <a:cxn ang="0">
                            <a:pos x="T112" y="T113"/>
                          </a:cxn>
                          <a:cxn ang="0">
                            <a:pos x="T114" y="T115"/>
                          </a:cxn>
                          <a:cxn ang="0">
                            <a:pos x="T116" y="T117"/>
                          </a:cxn>
                          <a:cxn ang="0">
                            <a:pos x="T118" y="T119"/>
                          </a:cxn>
                        </a:cxnLst>
                        <a:rect l="0" t="0" r="r" b="b"/>
                        <a:pathLst>
                          <a:path w="2295" h="3275">
                            <a:moveTo>
                              <a:pt x="357" y="845"/>
                            </a:moveTo>
                            <a:lnTo>
                              <a:pt x="330" y="848"/>
                            </a:lnTo>
                            <a:lnTo>
                              <a:pt x="304" y="856"/>
                            </a:lnTo>
                            <a:lnTo>
                              <a:pt x="280" y="869"/>
                            </a:lnTo>
                            <a:lnTo>
                              <a:pt x="260" y="885"/>
                            </a:lnTo>
                            <a:lnTo>
                              <a:pt x="244" y="905"/>
                            </a:lnTo>
                            <a:lnTo>
                              <a:pt x="232" y="929"/>
                            </a:lnTo>
                            <a:lnTo>
                              <a:pt x="223" y="954"/>
                            </a:lnTo>
                            <a:lnTo>
                              <a:pt x="220" y="983"/>
                            </a:lnTo>
                            <a:lnTo>
                              <a:pt x="220" y="2918"/>
                            </a:lnTo>
                            <a:lnTo>
                              <a:pt x="223" y="2945"/>
                            </a:lnTo>
                            <a:lnTo>
                              <a:pt x="232" y="2972"/>
                            </a:lnTo>
                            <a:lnTo>
                              <a:pt x="244" y="2995"/>
                            </a:lnTo>
                            <a:lnTo>
                              <a:pt x="260" y="3016"/>
                            </a:lnTo>
                            <a:lnTo>
                              <a:pt x="280" y="3032"/>
                            </a:lnTo>
                            <a:lnTo>
                              <a:pt x="304" y="3045"/>
                            </a:lnTo>
                            <a:lnTo>
                              <a:pt x="330" y="3052"/>
                            </a:lnTo>
                            <a:lnTo>
                              <a:pt x="357" y="3055"/>
                            </a:lnTo>
                            <a:lnTo>
                              <a:pt x="1938" y="3055"/>
                            </a:lnTo>
                            <a:lnTo>
                              <a:pt x="1965" y="3052"/>
                            </a:lnTo>
                            <a:lnTo>
                              <a:pt x="1991" y="3045"/>
                            </a:lnTo>
                            <a:lnTo>
                              <a:pt x="2013" y="3032"/>
                            </a:lnTo>
                            <a:lnTo>
                              <a:pt x="2034" y="3016"/>
                            </a:lnTo>
                            <a:lnTo>
                              <a:pt x="2051" y="2995"/>
                            </a:lnTo>
                            <a:lnTo>
                              <a:pt x="2063" y="2972"/>
                            </a:lnTo>
                            <a:lnTo>
                              <a:pt x="2070" y="2945"/>
                            </a:lnTo>
                            <a:lnTo>
                              <a:pt x="2073" y="2918"/>
                            </a:lnTo>
                            <a:lnTo>
                              <a:pt x="2073" y="983"/>
                            </a:lnTo>
                            <a:lnTo>
                              <a:pt x="2070" y="954"/>
                            </a:lnTo>
                            <a:lnTo>
                              <a:pt x="2063" y="929"/>
                            </a:lnTo>
                            <a:lnTo>
                              <a:pt x="2051" y="905"/>
                            </a:lnTo>
                            <a:lnTo>
                              <a:pt x="2034" y="885"/>
                            </a:lnTo>
                            <a:lnTo>
                              <a:pt x="2013" y="869"/>
                            </a:lnTo>
                            <a:lnTo>
                              <a:pt x="1991" y="856"/>
                            </a:lnTo>
                            <a:lnTo>
                              <a:pt x="1965" y="848"/>
                            </a:lnTo>
                            <a:lnTo>
                              <a:pt x="1938" y="845"/>
                            </a:lnTo>
                            <a:lnTo>
                              <a:pt x="1749" y="845"/>
                            </a:lnTo>
                            <a:lnTo>
                              <a:pt x="1746" y="870"/>
                            </a:lnTo>
                            <a:lnTo>
                              <a:pt x="1737" y="893"/>
                            </a:lnTo>
                            <a:lnTo>
                              <a:pt x="1725" y="914"/>
                            </a:lnTo>
                            <a:lnTo>
                              <a:pt x="1709" y="930"/>
                            </a:lnTo>
                            <a:lnTo>
                              <a:pt x="1688" y="943"/>
                            </a:lnTo>
                            <a:lnTo>
                              <a:pt x="1665" y="951"/>
                            </a:lnTo>
                            <a:lnTo>
                              <a:pt x="1640" y="954"/>
                            </a:lnTo>
                            <a:lnTo>
                              <a:pt x="653" y="954"/>
                            </a:lnTo>
                            <a:lnTo>
                              <a:pt x="628" y="951"/>
                            </a:lnTo>
                            <a:lnTo>
                              <a:pt x="606" y="943"/>
                            </a:lnTo>
                            <a:lnTo>
                              <a:pt x="586" y="930"/>
                            </a:lnTo>
                            <a:lnTo>
                              <a:pt x="568" y="914"/>
                            </a:lnTo>
                            <a:lnTo>
                              <a:pt x="556" y="893"/>
                            </a:lnTo>
                            <a:lnTo>
                              <a:pt x="548" y="870"/>
                            </a:lnTo>
                            <a:lnTo>
                              <a:pt x="545" y="845"/>
                            </a:lnTo>
                            <a:lnTo>
                              <a:pt x="357" y="845"/>
                            </a:lnTo>
                            <a:close/>
                            <a:moveTo>
                              <a:pt x="1126" y="111"/>
                            </a:moveTo>
                            <a:lnTo>
                              <a:pt x="1097" y="114"/>
                            </a:lnTo>
                            <a:lnTo>
                              <a:pt x="1070" y="121"/>
                            </a:lnTo>
                            <a:lnTo>
                              <a:pt x="1045" y="133"/>
                            </a:lnTo>
                            <a:lnTo>
                              <a:pt x="1022" y="149"/>
                            </a:lnTo>
                            <a:lnTo>
                              <a:pt x="1003" y="169"/>
                            </a:lnTo>
                            <a:lnTo>
                              <a:pt x="987" y="192"/>
                            </a:lnTo>
                            <a:lnTo>
                              <a:pt x="976" y="217"/>
                            </a:lnTo>
                            <a:lnTo>
                              <a:pt x="967" y="245"/>
                            </a:lnTo>
                            <a:lnTo>
                              <a:pt x="965" y="275"/>
                            </a:lnTo>
                            <a:lnTo>
                              <a:pt x="967" y="304"/>
                            </a:lnTo>
                            <a:lnTo>
                              <a:pt x="976" y="332"/>
                            </a:lnTo>
                            <a:lnTo>
                              <a:pt x="988" y="358"/>
                            </a:lnTo>
                            <a:lnTo>
                              <a:pt x="1006" y="382"/>
                            </a:lnTo>
                            <a:lnTo>
                              <a:pt x="1025" y="402"/>
                            </a:lnTo>
                            <a:lnTo>
                              <a:pt x="1226" y="402"/>
                            </a:lnTo>
                            <a:lnTo>
                              <a:pt x="1247" y="382"/>
                            </a:lnTo>
                            <a:lnTo>
                              <a:pt x="1263" y="358"/>
                            </a:lnTo>
                            <a:lnTo>
                              <a:pt x="1275" y="332"/>
                            </a:lnTo>
                            <a:lnTo>
                              <a:pt x="1284" y="304"/>
                            </a:lnTo>
                            <a:lnTo>
                              <a:pt x="1287" y="275"/>
                            </a:lnTo>
                            <a:lnTo>
                              <a:pt x="1284" y="245"/>
                            </a:lnTo>
                            <a:lnTo>
                              <a:pt x="1276" y="217"/>
                            </a:lnTo>
                            <a:lnTo>
                              <a:pt x="1264" y="192"/>
                            </a:lnTo>
                            <a:lnTo>
                              <a:pt x="1249" y="169"/>
                            </a:lnTo>
                            <a:lnTo>
                              <a:pt x="1229" y="149"/>
                            </a:lnTo>
                            <a:lnTo>
                              <a:pt x="1206" y="133"/>
                            </a:lnTo>
                            <a:lnTo>
                              <a:pt x="1181" y="121"/>
                            </a:lnTo>
                            <a:lnTo>
                              <a:pt x="1155" y="114"/>
                            </a:lnTo>
                            <a:lnTo>
                              <a:pt x="1126" y="111"/>
                            </a:lnTo>
                            <a:close/>
                            <a:moveTo>
                              <a:pt x="1126" y="0"/>
                            </a:moveTo>
                            <a:lnTo>
                              <a:pt x="1126" y="0"/>
                            </a:lnTo>
                            <a:lnTo>
                              <a:pt x="1165" y="4"/>
                            </a:lnTo>
                            <a:lnTo>
                              <a:pt x="1203" y="12"/>
                            </a:lnTo>
                            <a:lnTo>
                              <a:pt x="1239" y="26"/>
                            </a:lnTo>
                            <a:lnTo>
                              <a:pt x="1272" y="44"/>
                            </a:lnTo>
                            <a:lnTo>
                              <a:pt x="1302" y="67"/>
                            </a:lnTo>
                            <a:lnTo>
                              <a:pt x="1329" y="95"/>
                            </a:lnTo>
                            <a:lnTo>
                              <a:pt x="1352" y="125"/>
                            </a:lnTo>
                            <a:lnTo>
                              <a:pt x="1371" y="159"/>
                            </a:lnTo>
                            <a:lnTo>
                              <a:pt x="1384" y="195"/>
                            </a:lnTo>
                            <a:lnTo>
                              <a:pt x="1392" y="234"/>
                            </a:lnTo>
                            <a:lnTo>
                              <a:pt x="1395" y="274"/>
                            </a:lnTo>
                            <a:lnTo>
                              <a:pt x="1393" y="308"/>
                            </a:lnTo>
                            <a:lnTo>
                              <a:pt x="1387" y="341"/>
                            </a:lnTo>
                            <a:lnTo>
                              <a:pt x="1378" y="372"/>
                            </a:lnTo>
                            <a:lnTo>
                              <a:pt x="1364" y="402"/>
                            </a:lnTo>
                            <a:lnTo>
                              <a:pt x="1604" y="402"/>
                            </a:lnTo>
                            <a:lnTo>
                              <a:pt x="1633" y="405"/>
                            </a:lnTo>
                            <a:lnTo>
                              <a:pt x="1660" y="413"/>
                            </a:lnTo>
                            <a:lnTo>
                              <a:pt x="1685" y="427"/>
                            </a:lnTo>
                            <a:lnTo>
                              <a:pt x="1706" y="444"/>
                            </a:lnTo>
                            <a:lnTo>
                              <a:pt x="1724" y="466"/>
                            </a:lnTo>
                            <a:lnTo>
                              <a:pt x="1737" y="492"/>
                            </a:lnTo>
                            <a:lnTo>
                              <a:pt x="1747" y="520"/>
                            </a:lnTo>
                            <a:lnTo>
                              <a:pt x="1749" y="549"/>
                            </a:lnTo>
                            <a:lnTo>
                              <a:pt x="1749" y="620"/>
                            </a:lnTo>
                            <a:lnTo>
                              <a:pt x="2073" y="620"/>
                            </a:lnTo>
                            <a:lnTo>
                              <a:pt x="2110" y="624"/>
                            </a:lnTo>
                            <a:lnTo>
                              <a:pt x="2144" y="632"/>
                            </a:lnTo>
                            <a:lnTo>
                              <a:pt x="2175" y="646"/>
                            </a:lnTo>
                            <a:lnTo>
                              <a:pt x="2204" y="664"/>
                            </a:lnTo>
                            <a:lnTo>
                              <a:pt x="2229" y="686"/>
                            </a:lnTo>
                            <a:lnTo>
                              <a:pt x="2252" y="713"/>
                            </a:lnTo>
                            <a:lnTo>
                              <a:pt x="2270" y="742"/>
                            </a:lnTo>
                            <a:lnTo>
                              <a:pt x="2283" y="774"/>
                            </a:lnTo>
                            <a:lnTo>
                              <a:pt x="2291" y="809"/>
                            </a:lnTo>
                            <a:lnTo>
                              <a:pt x="2295" y="845"/>
                            </a:lnTo>
                            <a:lnTo>
                              <a:pt x="2295" y="3051"/>
                            </a:lnTo>
                            <a:lnTo>
                              <a:pt x="2291" y="3088"/>
                            </a:lnTo>
                            <a:lnTo>
                              <a:pt x="2283" y="3122"/>
                            </a:lnTo>
                            <a:lnTo>
                              <a:pt x="2270" y="3154"/>
                            </a:lnTo>
                            <a:lnTo>
                              <a:pt x="2252" y="3183"/>
                            </a:lnTo>
                            <a:lnTo>
                              <a:pt x="2229" y="3209"/>
                            </a:lnTo>
                            <a:lnTo>
                              <a:pt x="2204" y="3232"/>
                            </a:lnTo>
                            <a:lnTo>
                              <a:pt x="2175" y="3250"/>
                            </a:lnTo>
                            <a:lnTo>
                              <a:pt x="2144" y="3264"/>
                            </a:lnTo>
                            <a:lnTo>
                              <a:pt x="2110" y="3272"/>
                            </a:lnTo>
                            <a:lnTo>
                              <a:pt x="2073" y="3275"/>
                            </a:lnTo>
                            <a:lnTo>
                              <a:pt x="220" y="3275"/>
                            </a:lnTo>
                            <a:lnTo>
                              <a:pt x="185" y="3272"/>
                            </a:lnTo>
                            <a:lnTo>
                              <a:pt x="151" y="3264"/>
                            </a:lnTo>
                            <a:lnTo>
                              <a:pt x="119" y="3250"/>
                            </a:lnTo>
                            <a:lnTo>
                              <a:pt x="90" y="3232"/>
                            </a:lnTo>
                            <a:lnTo>
                              <a:pt x="64" y="3209"/>
                            </a:lnTo>
                            <a:lnTo>
                              <a:pt x="42" y="3183"/>
                            </a:lnTo>
                            <a:lnTo>
                              <a:pt x="25" y="3154"/>
                            </a:lnTo>
                            <a:lnTo>
                              <a:pt x="11" y="3122"/>
                            </a:lnTo>
                            <a:lnTo>
                              <a:pt x="3" y="3088"/>
                            </a:lnTo>
                            <a:lnTo>
                              <a:pt x="0" y="3051"/>
                            </a:lnTo>
                            <a:lnTo>
                              <a:pt x="0" y="845"/>
                            </a:lnTo>
                            <a:lnTo>
                              <a:pt x="3" y="809"/>
                            </a:lnTo>
                            <a:lnTo>
                              <a:pt x="11" y="774"/>
                            </a:lnTo>
                            <a:lnTo>
                              <a:pt x="25" y="742"/>
                            </a:lnTo>
                            <a:lnTo>
                              <a:pt x="42" y="713"/>
                            </a:lnTo>
                            <a:lnTo>
                              <a:pt x="64" y="686"/>
                            </a:lnTo>
                            <a:lnTo>
                              <a:pt x="90" y="664"/>
                            </a:lnTo>
                            <a:lnTo>
                              <a:pt x="119" y="646"/>
                            </a:lnTo>
                            <a:lnTo>
                              <a:pt x="151" y="632"/>
                            </a:lnTo>
                            <a:lnTo>
                              <a:pt x="185" y="624"/>
                            </a:lnTo>
                            <a:lnTo>
                              <a:pt x="220" y="620"/>
                            </a:lnTo>
                            <a:lnTo>
                              <a:pt x="546" y="620"/>
                            </a:lnTo>
                            <a:lnTo>
                              <a:pt x="546" y="549"/>
                            </a:lnTo>
                            <a:lnTo>
                              <a:pt x="549" y="520"/>
                            </a:lnTo>
                            <a:lnTo>
                              <a:pt x="557" y="492"/>
                            </a:lnTo>
                            <a:lnTo>
                              <a:pt x="571" y="466"/>
                            </a:lnTo>
                            <a:lnTo>
                              <a:pt x="588" y="444"/>
                            </a:lnTo>
                            <a:lnTo>
                              <a:pt x="610" y="427"/>
                            </a:lnTo>
                            <a:lnTo>
                              <a:pt x="635" y="413"/>
                            </a:lnTo>
                            <a:lnTo>
                              <a:pt x="661" y="405"/>
                            </a:lnTo>
                            <a:lnTo>
                              <a:pt x="691" y="402"/>
                            </a:lnTo>
                            <a:lnTo>
                              <a:pt x="887" y="402"/>
                            </a:lnTo>
                            <a:lnTo>
                              <a:pt x="874" y="372"/>
                            </a:lnTo>
                            <a:lnTo>
                              <a:pt x="864" y="341"/>
                            </a:lnTo>
                            <a:lnTo>
                              <a:pt x="858" y="308"/>
                            </a:lnTo>
                            <a:lnTo>
                              <a:pt x="856" y="274"/>
                            </a:lnTo>
                            <a:lnTo>
                              <a:pt x="859" y="234"/>
                            </a:lnTo>
                            <a:lnTo>
                              <a:pt x="867" y="195"/>
                            </a:lnTo>
                            <a:lnTo>
                              <a:pt x="881" y="159"/>
                            </a:lnTo>
                            <a:lnTo>
                              <a:pt x="899" y="125"/>
                            </a:lnTo>
                            <a:lnTo>
                              <a:pt x="922" y="95"/>
                            </a:lnTo>
                            <a:lnTo>
                              <a:pt x="949" y="67"/>
                            </a:lnTo>
                            <a:lnTo>
                              <a:pt x="979" y="44"/>
                            </a:lnTo>
                            <a:lnTo>
                              <a:pt x="1012" y="26"/>
                            </a:lnTo>
                            <a:lnTo>
                              <a:pt x="1048" y="12"/>
                            </a:lnTo>
                            <a:lnTo>
                              <a:pt x="1085" y="4"/>
                            </a:lnTo>
                            <a:lnTo>
                              <a:pt x="1126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64" name="Freeform 34">
                        <a:extLst>
                          <a:ext uri="{FF2B5EF4-FFF2-40B4-BE49-F238E27FC236}">
                            <a16:creationId xmlns:a16="http://schemas.microsoft.com/office/drawing/2014/main" id="{27FA5A93-EE6E-4691-B1FF-D3828F7E6B30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32" y="2127"/>
                        <a:ext cx="24" cy="24"/>
                      </a:xfrm>
                      <a:custGeom>
                        <a:avLst/>
                        <a:gdLst>
                          <a:gd name="T0" fmla="*/ 192 w 384"/>
                          <a:gd name="T1" fmla="*/ 0 h 389"/>
                          <a:gd name="T2" fmla="*/ 227 w 384"/>
                          <a:gd name="T3" fmla="*/ 3 h 389"/>
                          <a:gd name="T4" fmla="*/ 259 w 384"/>
                          <a:gd name="T5" fmla="*/ 13 h 389"/>
                          <a:gd name="T6" fmla="*/ 289 w 384"/>
                          <a:gd name="T7" fmla="*/ 27 h 389"/>
                          <a:gd name="T8" fmla="*/ 315 w 384"/>
                          <a:gd name="T9" fmla="*/ 46 h 389"/>
                          <a:gd name="T10" fmla="*/ 339 w 384"/>
                          <a:gd name="T11" fmla="*/ 69 h 389"/>
                          <a:gd name="T12" fmla="*/ 358 w 384"/>
                          <a:gd name="T13" fmla="*/ 97 h 389"/>
                          <a:gd name="T14" fmla="*/ 372 w 384"/>
                          <a:gd name="T15" fmla="*/ 127 h 389"/>
                          <a:gd name="T16" fmla="*/ 381 w 384"/>
                          <a:gd name="T17" fmla="*/ 159 h 389"/>
                          <a:gd name="T18" fmla="*/ 384 w 384"/>
                          <a:gd name="T19" fmla="*/ 194 h 389"/>
                          <a:gd name="T20" fmla="*/ 381 w 384"/>
                          <a:gd name="T21" fmla="*/ 230 h 389"/>
                          <a:gd name="T22" fmla="*/ 372 w 384"/>
                          <a:gd name="T23" fmla="*/ 262 h 389"/>
                          <a:gd name="T24" fmla="*/ 358 w 384"/>
                          <a:gd name="T25" fmla="*/ 292 h 389"/>
                          <a:gd name="T26" fmla="*/ 339 w 384"/>
                          <a:gd name="T27" fmla="*/ 320 h 389"/>
                          <a:gd name="T28" fmla="*/ 315 w 384"/>
                          <a:gd name="T29" fmla="*/ 344 h 389"/>
                          <a:gd name="T30" fmla="*/ 289 w 384"/>
                          <a:gd name="T31" fmla="*/ 363 h 389"/>
                          <a:gd name="T32" fmla="*/ 259 w 384"/>
                          <a:gd name="T33" fmla="*/ 377 h 389"/>
                          <a:gd name="T34" fmla="*/ 227 w 384"/>
                          <a:gd name="T35" fmla="*/ 386 h 389"/>
                          <a:gd name="T36" fmla="*/ 192 w 384"/>
                          <a:gd name="T37" fmla="*/ 389 h 389"/>
                          <a:gd name="T38" fmla="*/ 157 w 384"/>
                          <a:gd name="T39" fmla="*/ 386 h 389"/>
                          <a:gd name="T40" fmla="*/ 125 w 384"/>
                          <a:gd name="T41" fmla="*/ 377 h 389"/>
                          <a:gd name="T42" fmla="*/ 95 w 384"/>
                          <a:gd name="T43" fmla="*/ 363 h 389"/>
                          <a:gd name="T44" fmla="*/ 68 w 384"/>
                          <a:gd name="T45" fmla="*/ 344 h 389"/>
                          <a:gd name="T46" fmla="*/ 46 w 384"/>
                          <a:gd name="T47" fmla="*/ 320 h 389"/>
                          <a:gd name="T48" fmla="*/ 26 w 384"/>
                          <a:gd name="T49" fmla="*/ 292 h 389"/>
                          <a:gd name="T50" fmla="*/ 13 w 384"/>
                          <a:gd name="T51" fmla="*/ 262 h 389"/>
                          <a:gd name="T52" fmla="*/ 3 w 384"/>
                          <a:gd name="T53" fmla="*/ 230 h 389"/>
                          <a:gd name="T54" fmla="*/ 0 w 384"/>
                          <a:gd name="T55" fmla="*/ 194 h 389"/>
                          <a:gd name="T56" fmla="*/ 3 w 384"/>
                          <a:gd name="T57" fmla="*/ 159 h 389"/>
                          <a:gd name="T58" fmla="*/ 13 w 384"/>
                          <a:gd name="T59" fmla="*/ 127 h 389"/>
                          <a:gd name="T60" fmla="*/ 26 w 384"/>
                          <a:gd name="T61" fmla="*/ 97 h 389"/>
                          <a:gd name="T62" fmla="*/ 46 w 384"/>
                          <a:gd name="T63" fmla="*/ 69 h 389"/>
                          <a:gd name="T64" fmla="*/ 68 w 384"/>
                          <a:gd name="T65" fmla="*/ 46 h 389"/>
                          <a:gd name="T66" fmla="*/ 95 w 384"/>
                          <a:gd name="T67" fmla="*/ 27 h 389"/>
                          <a:gd name="T68" fmla="*/ 125 w 384"/>
                          <a:gd name="T69" fmla="*/ 13 h 389"/>
                          <a:gd name="T70" fmla="*/ 157 w 384"/>
                          <a:gd name="T71" fmla="*/ 3 h 389"/>
                          <a:gd name="T72" fmla="*/ 192 w 384"/>
                          <a:gd name="T73" fmla="*/ 0 h 389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</a:cxnLst>
                        <a:rect l="0" t="0" r="r" b="b"/>
                        <a:pathLst>
                          <a:path w="384" h="389">
                            <a:moveTo>
                              <a:pt x="192" y="0"/>
                            </a:moveTo>
                            <a:lnTo>
                              <a:pt x="227" y="3"/>
                            </a:lnTo>
                            <a:lnTo>
                              <a:pt x="259" y="13"/>
                            </a:lnTo>
                            <a:lnTo>
                              <a:pt x="289" y="27"/>
                            </a:lnTo>
                            <a:lnTo>
                              <a:pt x="315" y="46"/>
                            </a:lnTo>
                            <a:lnTo>
                              <a:pt x="339" y="69"/>
                            </a:lnTo>
                            <a:lnTo>
                              <a:pt x="358" y="97"/>
                            </a:lnTo>
                            <a:lnTo>
                              <a:pt x="372" y="127"/>
                            </a:lnTo>
                            <a:lnTo>
                              <a:pt x="381" y="159"/>
                            </a:lnTo>
                            <a:lnTo>
                              <a:pt x="384" y="194"/>
                            </a:lnTo>
                            <a:lnTo>
                              <a:pt x="381" y="230"/>
                            </a:lnTo>
                            <a:lnTo>
                              <a:pt x="372" y="262"/>
                            </a:lnTo>
                            <a:lnTo>
                              <a:pt x="358" y="292"/>
                            </a:lnTo>
                            <a:lnTo>
                              <a:pt x="339" y="320"/>
                            </a:lnTo>
                            <a:lnTo>
                              <a:pt x="315" y="344"/>
                            </a:lnTo>
                            <a:lnTo>
                              <a:pt x="289" y="363"/>
                            </a:lnTo>
                            <a:lnTo>
                              <a:pt x="259" y="377"/>
                            </a:lnTo>
                            <a:lnTo>
                              <a:pt x="227" y="386"/>
                            </a:lnTo>
                            <a:lnTo>
                              <a:pt x="192" y="389"/>
                            </a:lnTo>
                            <a:lnTo>
                              <a:pt x="157" y="386"/>
                            </a:lnTo>
                            <a:lnTo>
                              <a:pt x="125" y="377"/>
                            </a:lnTo>
                            <a:lnTo>
                              <a:pt x="95" y="363"/>
                            </a:lnTo>
                            <a:lnTo>
                              <a:pt x="68" y="344"/>
                            </a:lnTo>
                            <a:lnTo>
                              <a:pt x="46" y="320"/>
                            </a:lnTo>
                            <a:lnTo>
                              <a:pt x="26" y="292"/>
                            </a:lnTo>
                            <a:lnTo>
                              <a:pt x="13" y="262"/>
                            </a:lnTo>
                            <a:lnTo>
                              <a:pt x="3" y="230"/>
                            </a:lnTo>
                            <a:lnTo>
                              <a:pt x="0" y="194"/>
                            </a:lnTo>
                            <a:lnTo>
                              <a:pt x="3" y="159"/>
                            </a:lnTo>
                            <a:lnTo>
                              <a:pt x="13" y="127"/>
                            </a:lnTo>
                            <a:lnTo>
                              <a:pt x="26" y="97"/>
                            </a:lnTo>
                            <a:lnTo>
                              <a:pt x="46" y="69"/>
                            </a:lnTo>
                            <a:lnTo>
                              <a:pt x="68" y="46"/>
                            </a:lnTo>
                            <a:lnTo>
                              <a:pt x="95" y="27"/>
                            </a:lnTo>
                            <a:lnTo>
                              <a:pt x="125" y="13"/>
                            </a:lnTo>
                            <a:lnTo>
                              <a:pt x="157" y="3"/>
                            </a:lnTo>
                            <a:lnTo>
                              <a:pt x="192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65" name="Freeform 35">
                        <a:extLst>
                          <a:ext uri="{FF2B5EF4-FFF2-40B4-BE49-F238E27FC236}">
                            <a16:creationId xmlns:a16="http://schemas.microsoft.com/office/drawing/2014/main" id="{10D44161-6437-4BB6-9DBD-936E3419F282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65" y="2132"/>
                        <a:ext cx="54" cy="14"/>
                      </a:xfrm>
                      <a:custGeom>
                        <a:avLst/>
                        <a:gdLst>
                          <a:gd name="T0" fmla="*/ 110 w 873"/>
                          <a:gd name="T1" fmla="*/ 0 h 219"/>
                          <a:gd name="T2" fmla="*/ 764 w 873"/>
                          <a:gd name="T3" fmla="*/ 0 h 219"/>
                          <a:gd name="T4" fmla="*/ 789 w 873"/>
                          <a:gd name="T5" fmla="*/ 3 h 219"/>
                          <a:gd name="T6" fmla="*/ 812 w 873"/>
                          <a:gd name="T7" fmla="*/ 12 h 219"/>
                          <a:gd name="T8" fmla="*/ 832 w 873"/>
                          <a:gd name="T9" fmla="*/ 24 h 219"/>
                          <a:gd name="T10" fmla="*/ 850 w 873"/>
                          <a:gd name="T11" fmla="*/ 41 h 219"/>
                          <a:gd name="T12" fmla="*/ 862 w 873"/>
                          <a:gd name="T13" fmla="*/ 62 h 219"/>
                          <a:gd name="T14" fmla="*/ 870 w 873"/>
                          <a:gd name="T15" fmla="*/ 85 h 219"/>
                          <a:gd name="T16" fmla="*/ 873 w 873"/>
                          <a:gd name="T17" fmla="*/ 110 h 219"/>
                          <a:gd name="T18" fmla="*/ 870 w 873"/>
                          <a:gd name="T19" fmla="*/ 135 h 219"/>
                          <a:gd name="T20" fmla="*/ 862 w 873"/>
                          <a:gd name="T21" fmla="*/ 158 h 219"/>
                          <a:gd name="T22" fmla="*/ 850 w 873"/>
                          <a:gd name="T23" fmla="*/ 179 h 219"/>
                          <a:gd name="T24" fmla="*/ 832 w 873"/>
                          <a:gd name="T25" fmla="*/ 196 h 219"/>
                          <a:gd name="T26" fmla="*/ 812 w 873"/>
                          <a:gd name="T27" fmla="*/ 208 h 219"/>
                          <a:gd name="T28" fmla="*/ 789 w 873"/>
                          <a:gd name="T29" fmla="*/ 217 h 219"/>
                          <a:gd name="T30" fmla="*/ 764 w 873"/>
                          <a:gd name="T31" fmla="*/ 219 h 219"/>
                          <a:gd name="T32" fmla="*/ 110 w 873"/>
                          <a:gd name="T33" fmla="*/ 219 h 219"/>
                          <a:gd name="T34" fmla="*/ 85 w 873"/>
                          <a:gd name="T35" fmla="*/ 217 h 219"/>
                          <a:gd name="T36" fmla="*/ 61 w 873"/>
                          <a:gd name="T37" fmla="*/ 208 h 219"/>
                          <a:gd name="T38" fmla="*/ 41 w 873"/>
                          <a:gd name="T39" fmla="*/ 196 h 219"/>
                          <a:gd name="T40" fmla="*/ 24 w 873"/>
                          <a:gd name="T41" fmla="*/ 179 h 219"/>
                          <a:gd name="T42" fmla="*/ 11 w 873"/>
                          <a:gd name="T43" fmla="*/ 158 h 219"/>
                          <a:gd name="T44" fmla="*/ 3 w 873"/>
                          <a:gd name="T45" fmla="*/ 135 h 219"/>
                          <a:gd name="T46" fmla="*/ 0 w 873"/>
                          <a:gd name="T47" fmla="*/ 110 h 219"/>
                          <a:gd name="T48" fmla="*/ 3 w 873"/>
                          <a:gd name="T49" fmla="*/ 85 h 219"/>
                          <a:gd name="T50" fmla="*/ 11 w 873"/>
                          <a:gd name="T51" fmla="*/ 62 h 219"/>
                          <a:gd name="T52" fmla="*/ 24 w 873"/>
                          <a:gd name="T53" fmla="*/ 41 h 219"/>
                          <a:gd name="T54" fmla="*/ 41 w 873"/>
                          <a:gd name="T55" fmla="*/ 24 h 219"/>
                          <a:gd name="T56" fmla="*/ 61 w 873"/>
                          <a:gd name="T57" fmla="*/ 12 h 219"/>
                          <a:gd name="T58" fmla="*/ 85 w 873"/>
                          <a:gd name="T59" fmla="*/ 3 h 219"/>
                          <a:gd name="T60" fmla="*/ 110 w 873"/>
                          <a:gd name="T61" fmla="*/ 0 h 219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</a:cxnLst>
                        <a:rect l="0" t="0" r="r" b="b"/>
                        <a:pathLst>
                          <a:path w="873" h="219">
                            <a:moveTo>
                              <a:pt x="110" y="0"/>
                            </a:moveTo>
                            <a:lnTo>
                              <a:pt x="764" y="0"/>
                            </a:lnTo>
                            <a:lnTo>
                              <a:pt x="789" y="3"/>
                            </a:lnTo>
                            <a:lnTo>
                              <a:pt x="812" y="12"/>
                            </a:lnTo>
                            <a:lnTo>
                              <a:pt x="832" y="24"/>
                            </a:lnTo>
                            <a:lnTo>
                              <a:pt x="850" y="41"/>
                            </a:lnTo>
                            <a:lnTo>
                              <a:pt x="862" y="62"/>
                            </a:lnTo>
                            <a:lnTo>
                              <a:pt x="870" y="85"/>
                            </a:lnTo>
                            <a:lnTo>
                              <a:pt x="873" y="110"/>
                            </a:lnTo>
                            <a:lnTo>
                              <a:pt x="870" y="135"/>
                            </a:lnTo>
                            <a:lnTo>
                              <a:pt x="862" y="158"/>
                            </a:lnTo>
                            <a:lnTo>
                              <a:pt x="850" y="179"/>
                            </a:lnTo>
                            <a:lnTo>
                              <a:pt x="832" y="196"/>
                            </a:lnTo>
                            <a:lnTo>
                              <a:pt x="812" y="208"/>
                            </a:lnTo>
                            <a:lnTo>
                              <a:pt x="789" y="217"/>
                            </a:lnTo>
                            <a:lnTo>
                              <a:pt x="764" y="219"/>
                            </a:lnTo>
                            <a:lnTo>
                              <a:pt x="110" y="219"/>
                            </a:lnTo>
                            <a:lnTo>
                              <a:pt x="85" y="217"/>
                            </a:lnTo>
                            <a:lnTo>
                              <a:pt x="61" y="208"/>
                            </a:lnTo>
                            <a:lnTo>
                              <a:pt x="41" y="196"/>
                            </a:lnTo>
                            <a:lnTo>
                              <a:pt x="24" y="179"/>
                            </a:lnTo>
                            <a:lnTo>
                              <a:pt x="11" y="158"/>
                            </a:lnTo>
                            <a:lnTo>
                              <a:pt x="3" y="135"/>
                            </a:lnTo>
                            <a:lnTo>
                              <a:pt x="0" y="110"/>
                            </a:lnTo>
                            <a:lnTo>
                              <a:pt x="3" y="85"/>
                            </a:lnTo>
                            <a:lnTo>
                              <a:pt x="11" y="62"/>
                            </a:lnTo>
                            <a:lnTo>
                              <a:pt x="24" y="41"/>
                            </a:lnTo>
                            <a:lnTo>
                              <a:pt x="41" y="24"/>
                            </a:lnTo>
                            <a:lnTo>
                              <a:pt x="61" y="12"/>
                            </a:lnTo>
                            <a:lnTo>
                              <a:pt x="85" y="3"/>
                            </a:lnTo>
                            <a:lnTo>
                              <a:pt x="11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66" name="Freeform 36">
                        <a:extLst>
                          <a:ext uri="{FF2B5EF4-FFF2-40B4-BE49-F238E27FC236}">
                            <a16:creationId xmlns:a16="http://schemas.microsoft.com/office/drawing/2014/main" id="{03185CDF-D7C8-4A4C-9F91-2CEA7EB68718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32" y="2162"/>
                        <a:ext cx="24" cy="24"/>
                      </a:xfrm>
                      <a:custGeom>
                        <a:avLst/>
                        <a:gdLst>
                          <a:gd name="T0" fmla="*/ 192 w 384"/>
                          <a:gd name="T1" fmla="*/ 0 h 389"/>
                          <a:gd name="T2" fmla="*/ 227 w 384"/>
                          <a:gd name="T3" fmla="*/ 3 h 389"/>
                          <a:gd name="T4" fmla="*/ 259 w 384"/>
                          <a:gd name="T5" fmla="*/ 12 h 389"/>
                          <a:gd name="T6" fmla="*/ 289 w 384"/>
                          <a:gd name="T7" fmla="*/ 26 h 389"/>
                          <a:gd name="T8" fmla="*/ 315 w 384"/>
                          <a:gd name="T9" fmla="*/ 46 h 389"/>
                          <a:gd name="T10" fmla="*/ 339 w 384"/>
                          <a:gd name="T11" fmla="*/ 69 h 389"/>
                          <a:gd name="T12" fmla="*/ 358 w 384"/>
                          <a:gd name="T13" fmla="*/ 96 h 389"/>
                          <a:gd name="T14" fmla="*/ 372 w 384"/>
                          <a:gd name="T15" fmla="*/ 127 h 389"/>
                          <a:gd name="T16" fmla="*/ 381 w 384"/>
                          <a:gd name="T17" fmla="*/ 159 h 389"/>
                          <a:gd name="T18" fmla="*/ 384 w 384"/>
                          <a:gd name="T19" fmla="*/ 195 h 389"/>
                          <a:gd name="T20" fmla="*/ 381 w 384"/>
                          <a:gd name="T21" fmla="*/ 229 h 389"/>
                          <a:gd name="T22" fmla="*/ 372 w 384"/>
                          <a:gd name="T23" fmla="*/ 262 h 389"/>
                          <a:gd name="T24" fmla="*/ 358 w 384"/>
                          <a:gd name="T25" fmla="*/ 292 h 389"/>
                          <a:gd name="T26" fmla="*/ 339 w 384"/>
                          <a:gd name="T27" fmla="*/ 320 h 389"/>
                          <a:gd name="T28" fmla="*/ 315 w 384"/>
                          <a:gd name="T29" fmla="*/ 344 h 389"/>
                          <a:gd name="T30" fmla="*/ 289 w 384"/>
                          <a:gd name="T31" fmla="*/ 362 h 389"/>
                          <a:gd name="T32" fmla="*/ 259 w 384"/>
                          <a:gd name="T33" fmla="*/ 377 h 389"/>
                          <a:gd name="T34" fmla="*/ 227 w 384"/>
                          <a:gd name="T35" fmla="*/ 385 h 389"/>
                          <a:gd name="T36" fmla="*/ 192 w 384"/>
                          <a:gd name="T37" fmla="*/ 389 h 389"/>
                          <a:gd name="T38" fmla="*/ 157 w 384"/>
                          <a:gd name="T39" fmla="*/ 385 h 389"/>
                          <a:gd name="T40" fmla="*/ 125 w 384"/>
                          <a:gd name="T41" fmla="*/ 377 h 389"/>
                          <a:gd name="T42" fmla="*/ 95 w 384"/>
                          <a:gd name="T43" fmla="*/ 362 h 389"/>
                          <a:gd name="T44" fmla="*/ 68 w 384"/>
                          <a:gd name="T45" fmla="*/ 344 h 389"/>
                          <a:gd name="T46" fmla="*/ 46 w 384"/>
                          <a:gd name="T47" fmla="*/ 320 h 389"/>
                          <a:gd name="T48" fmla="*/ 26 w 384"/>
                          <a:gd name="T49" fmla="*/ 292 h 389"/>
                          <a:gd name="T50" fmla="*/ 13 w 384"/>
                          <a:gd name="T51" fmla="*/ 262 h 389"/>
                          <a:gd name="T52" fmla="*/ 3 w 384"/>
                          <a:gd name="T53" fmla="*/ 229 h 389"/>
                          <a:gd name="T54" fmla="*/ 0 w 384"/>
                          <a:gd name="T55" fmla="*/ 195 h 389"/>
                          <a:gd name="T56" fmla="*/ 3 w 384"/>
                          <a:gd name="T57" fmla="*/ 159 h 389"/>
                          <a:gd name="T58" fmla="*/ 13 w 384"/>
                          <a:gd name="T59" fmla="*/ 127 h 389"/>
                          <a:gd name="T60" fmla="*/ 26 w 384"/>
                          <a:gd name="T61" fmla="*/ 96 h 389"/>
                          <a:gd name="T62" fmla="*/ 46 w 384"/>
                          <a:gd name="T63" fmla="*/ 69 h 389"/>
                          <a:gd name="T64" fmla="*/ 68 w 384"/>
                          <a:gd name="T65" fmla="*/ 46 h 389"/>
                          <a:gd name="T66" fmla="*/ 95 w 384"/>
                          <a:gd name="T67" fmla="*/ 26 h 389"/>
                          <a:gd name="T68" fmla="*/ 125 w 384"/>
                          <a:gd name="T69" fmla="*/ 12 h 389"/>
                          <a:gd name="T70" fmla="*/ 157 w 384"/>
                          <a:gd name="T71" fmla="*/ 3 h 389"/>
                          <a:gd name="T72" fmla="*/ 192 w 384"/>
                          <a:gd name="T73" fmla="*/ 0 h 389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</a:cxnLst>
                        <a:rect l="0" t="0" r="r" b="b"/>
                        <a:pathLst>
                          <a:path w="384" h="389">
                            <a:moveTo>
                              <a:pt x="192" y="0"/>
                            </a:moveTo>
                            <a:lnTo>
                              <a:pt x="227" y="3"/>
                            </a:lnTo>
                            <a:lnTo>
                              <a:pt x="259" y="12"/>
                            </a:lnTo>
                            <a:lnTo>
                              <a:pt x="289" y="26"/>
                            </a:lnTo>
                            <a:lnTo>
                              <a:pt x="315" y="46"/>
                            </a:lnTo>
                            <a:lnTo>
                              <a:pt x="339" y="69"/>
                            </a:lnTo>
                            <a:lnTo>
                              <a:pt x="358" y="96"/>
                            </a:lnTo>
                            <a:lnTo>
                              <a:pt x="372" y="127"/>
                            </a:lnTo>
                            <a:lnTo>
                              <a:pt x="381" y="159"/>
                            </a:lnTo>
                            <a:lnTo>
                              <a:pt x="384" y="195"/>
                            </a:lnTo>
                            <a:lnTo>
                              <a:pt x="381" y="229"/>
                            </a:lnTo>
                            <a:lnTo>
                              <a:pt x="372" y="262"/>
                            </a:lnTo>
                            <a:lnTo>
                              <a:pt x="358" y="292"/>
                            </a:lnTo>
                            <a:lnTo>
                              <a:pt x="339" y="320"/>
                            </a:lnTo>
                            <a:lnTo>
                              <a:pt x="315" y="344"/>
                            </a:lnTo>
                            <a:lnTo>
                              <a:pt x="289" y="362"/>
                            </a:lnTo>
                            <a:lnTo>
                              <a:pt x="259" y="377"/>
                            </a:lnTo>
                            <a:lnTo>
                              <a:pt x="227" y="385"/>
                            </a:lnTo>
                            <a:lnTo>
                              <a:pt x="192" y="389"/>
                            </a:lnTo>
                            <a:lnTo>
                              <a:pt x="157" y="385"/>
                            </a:lnTo>
                            <a:lnTo>
                              <a:pt x="125" y="377"/>
                            </a:lnTo>
                            <a:lnTo>
                              <a:pt x="95" y="362"/>
                            </a:lnTo>
                            <a:lnTo>
                              <a:pt x="68" y="344"/>
                            </a:lnTo>
                            <a:lnTo>
                              <a:pt x="46" y="320"/>
                            </a:lnTo>
                            <a:lnTo>
                              <a:pt x="26" y="292"/>
                            </a:lnTo>
                            <a:lnTo>
                              <a:pt x="13" y="262"/>
                            </a:lnTo>
                            <a:lnTo>
                              <a:pt x="3" y="229"/>
                            </a:lnTo>
                            <a:lnTo>
                              <a:pt x="0" y="195"/>
                            </a:lnTo>
                            <a:lnTo>
                              <a:pt x="3" y="159"/>
                            </a:lnTo>
                            <a:lnTo>
                              <a:pt x="13" y="127"/>
                            </a:lnTo>
                            <a:lnTo>
                              <a:pt x="26" y="96"/>
                            </a:lnTo>
                            <a:lnTo>
                              <a:pt x="46" y="69"/>
                            </a:lnTo>
                            <a:lnTo>
                              <a:pt x="68" y="46"/>
                            </a:lnTo>
                            <a:lnTo>
                              <a:pt x="95" y="26"/>
                            </a:lnTo>
                            <a:lnTo>
                              <a:pt x="125" y="12"/>
                            </a:lnTo>
                            <a:lnTo>
                              <a:pt x="157" y="3"/>
                            </a:lnTo>
                            <a:lnTo>
                              <a:pt x="192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67" name="Freeform 37">
                        <a:extLst>
                          <a:ext uri="{FF2B5EF4-FFF2-40B4-BE49-F238E27FC236}">
                            <a16:creationId xmlns:a16="http://schemas.microsoft.com/office/drawing/2014/main" id="{11877F24-0718-40D4-A2CD-27459ACFC2AB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65" y="2167"/>
                        <a:ext cx="54" cy="14"/>
                      </a:xfrm>
                      <a:custGeom>
                        <a:avLst/>
                        <a:gdLst>
                          <a:gd name="T0" fmla="*/ 110 w 873"/>
                          <a:gd name="T1" fmla="*/ 0 h 223"/>
                          <a:gd name="T2" fmla="*/ 764 w 873"/>
                          <a:gd name="T3" fmla="*/ 0 h 223"/>
                          <a:gd name="T4" fmla="*/ 789 w 873"/>
                          <a:gd name="T5" fmla="*/ 3 h 223"/>
                          <a:gd name="T6" fmla="*/ 812 w 873"/>
                          <a:gd name="T7" fmla="*/ 11 h 223"/>
                          <a:gd name="T8" fmla="*/ 832 w 873"/>
                          <a:gd name="T9" fmla="*/ 24 h 223"/>
                          <a:gd name="T10" fmla="*/ 850 w 873"/>
                          <a:gd name="T11" fmla="*/ 42 h 223"/>
                          <a:gd name="T12" fmla="*/ 862 w 873"/>
                          <a:gd name="T13" fmla="*/ 63 h 223"/>
                          <a:gd name="T14" fmla="*/ 870 w 873"/>
                          <a:gd name="T15" fmla="*/ 86 h 223"/>
                          <a:gd name="T16" fmla="*/ 873 w 873"/>
                          <a:gd name="T17" fmla="*/ 112 h 223"/>
                          <a:gd name="T18" fmla="*/ 870 w 873"/>
                          <a:gd name="T19" fmla="*/ 137 h 223"/>
                          <a:gd name="T20" fmla="*/ 862 w 873"/>
                          <a:gd name="T21" fmla="*/ 160 h 223"/>
                          <a:gd name="T22" fmla="*/ 850 w 873"/>
                          <a:gd name="T23" fmla="*/ 181 h 223"/>
                          <a:gd name="T24" fmla="*/ 832 w 873"/>
                          <a:gd name="T25" fmla="*/ 199 h 223"/>
                          <a:gd name="T26" fmla="*/ 812 w 873"/>
                          <a:gd name="T27" fmla="*/ 211 h 223"/>
                          <a:gd name="T28" fmla="*/ 789 w 873"/>
                          <a:gd name="T29" fmla="*/ 220 h 223"/>
                          <a:gd name="T30" fmla="*/ 764 w 873"/>
                          <a:gd name="T31" fmla="*/ 223 h 223"/>
                          <a:gd name="T32" fmla="*/ 110 w 873"/>
                          <a:gd name="T33" fmla="*/ 223 h 223"/>
                          <a:gd name="T34" fmla="*/ 85 w 873"/>
                          <a:gd name="T35" fmla="*/ 220 h 223"/>
                          <a:gd name="T36" fmla="*/ 61 w 873"/>
                          <a:gd name="T37" fmla="*/ 211 h 223"/>
                          <a:gd name="T38" fmla="*/ 41 w 873"/>
                          <a:gd name="T39" fmla="*/ 199 h 223"/>
                          <a:gd name="T40" fmla="*/ 24 w 873"/>
                          <a:gd name="T41" fmla="*/ 181 h 223"/>
                          <a:gd name="T42" fmla="*/ 11 w 873"/>
                          <a:gd name="T43" fmla="*/ 160 h 223"/>
                          <a:gd name="T44" fmla="*/ 3 w 873"/>
                          <a:gd name="T45" fmla="*/ 137 h 223"/>
                          <a:gd name="T46" fmla="*/ 0 w 873"/>
                          <a:gd name="T47" fmla="*/ 112 h 223"/>
                          <a:gd name="T48" fmla="*/ 3 w 873"/>
                          <a:gd name="T49" fmla="*/ 86 h 223"/>
                          <a:gd name="T50" fmla="*/ 11 w 873"/>
                          <a:gd name="T51" fmla="*/ 63 h 223"/>
                          <a:gd name="T52" fmla="*/ 24 w 873"/>
                          <a:gd name="T53" fmla="*/ 42 h 223"/>
                          <a:gd name="T54" fmla="*/ 41 w 873"/>
                          <a:gd name="T55" fmla="*/ 24 h 223"/>
                          <a:gd name="T56" fmla="*/ 61 w 873"/>
                          <a:gd name="T57" fmla="*/ 11 h 223"/>
                          <a:gd name="T58" fmla="*/ 85 w 873"/>
                          <a:gd name="T59" fmla="*/ 3 h 223"/>
                          <a:gd name="T60" fmla="*/ 110 w 873"/>
                          <a:gd name="T61" fmla="*/ 0 h 22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</a:cxnLst>
                        <a:rect l="0" t="0" r="r" b="b"/>
                        <a:pathLst>
                          <a:path w="873" h="223">
                            <a:moveTo>
                              <a:pt x="110" y="0"/>
                            </a:moveTo>
                            <a:lnTo>
                              <a:pt x="764" y="0"/>
                            </a:lnTo>
                            <a:lnTo>
                              <a:pt x="789" y="3"/>
                            </a:lnTo>
                            <a:lnTo>
                              <a:pt x="812" y="11"/>
                            </a:lnTo>
                            <a:lnTo>
                              <a:pt x="832" y="24"/>
                            </a:lnTo>
                            <a:lnTo>
                              <a:pt x="850" y="42"/>
                            </a:lnTo>
                            <a:lnTo>
                              <a:pt x="862" y="63"/>
                            </a:lnTo>
                            <a:lnTo>
                              <a:pt x="870" y="86"/>
                            </a:lnTo>
                            <a:lnTo>
                              <a:pt x="873" y="112"/>
                            </a:lnTo>
                            <a:lnTo>
                              <a:pt x="870" y="137"/>
                            </a:lnTo>
                            <a:lnTo>
                              <a:pt x="862" y="160"/>
                            </a:lnTo>
                            <a:lnTo>
                              <a:pt x="850" y="181"/>
                            </a:lnTo>
                            <a:lnTo>
                              <a:pt x="832" y="199"/>
                            </a:lnTo>
                            <a:lnTo>
                              <a:pt x="812" y="211"/>
                            </a:lnTo>
                            <a:lnTo>
                              <a:pt x="789" y="220"/>
                            </a:lnTo>
                            <a:lnTo>
                              <a:pt x="764" y="223"/>
                            </a:lnTo>
                            <a:lnTo>
                              <a:pt x="110" y="223"/>
                            </a:lnTo>
                            <a:lnTo>
                              <a:pt x="85" y="220"/>
                            </a:lnTo>
                            <a:lnTo>
                              <a:pt x="61" y="211"/>
                            </a:lnTo>
                            <a:lnTo>
                              <a:pt x="41" y="199"/>
                            </a:lnTo>
                            <a:lnTo>
                              <a:pt x="24" y="181"/>
                            </a:lnTo>
                            <a:lnTo>
                              <a:pt x="11" y="160"/>
                            </a:lnTo>
                            <a:lnTo>
                              <a:pt x="3" y="137"/>
                            </a:lnTo>
                            <a:lnTo>
                              <a:pt x="0" y="112"/>
                            </a:lnTo>
                            <a:lnTo>
                              <a:pt x="3" y="86"/>
                            </a:lnTo>
                            <a:lnTo>
                              <a:pt x="11" y="63"/>
                            </a:lnTo>
                            <a:lnTo>
                              <a:pt x="24" y="42"/>
                            </a:lnTo>
                            <a:lnTo>
                              <a:pt x="41" y="24"/>
                            </a:lnTo>
                            <a:lnTo>
                              <a:pt x="61" y="11"/>
                            </a:lnTo>
                            <a:lnTo>
                              <a:pt x="85" y="3"/>
                            </a:lnTo>
                            <a:lnTo>
                              <a:pt x="11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68" name="Freeform 38">
                        <a:extLst>
                          <a:ext uri="{FF2B5EF4-FFF2-40B4-BE49-F238E27FC236}">
                            <a16:creationId xmlns:a16="http://schemas.microsoft.com/office/drawing/2014/main" id="{0CEBEA61-52E0-49BC-BB53-B6847F0642DB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32" y="2198"/>
                        <a:ext cx="24" cy="25"/>
                      </a:xfrm>
                      <a:custGeom>
                        <a:avLst/>
                        <a:gdLst>
                          <a:gd name="T0" fmla="*/ 192 w 384"/>
                          <a:gd name="T1" fmla="*/ 0 h 388"/>
                          <a:gd name="T2" fmla="*/ 227 w 384"/>
                          <a:gd name="T3" fmla="*/ 3 h 388"/>
                          <a:gd name="T4" fmla="*/ 259 w 384"/>
                          <a:gd name="T5" fmla="*/ 11 h 388"/>
                          <a:gd name="T6" fmla="*/ 289 w 384"/>
                          <a:gd name="T7" fmla="*/ 26 h 388"/>
                          <a:gd name="T8" fmla="*/ 315 w 384"/>
                          <a:gd name="T9" fmla="*/ 45 h 388"/>
                          <a:gd name="T10" fmla="*/ 339 w 384"/>
                          <a:gd name="T11" fmla="*/ 69 h 388"/>
                          <a:gd name="T12" fmla="*/ 358 w 384"/>
                          <a:gd name="T13" fmla="*/ 96 h 388"/>
                          <a:gd name="T14" fmla="*/ 372 w 384"/>
                          <a:gd name="T15" fmla="*/ 126 h 388"/>
                          <a:gd name="T16" fmla="*/ 381 w 384"/>
                          <a:gd name="T17" fmla="*/ 159 h 388"/>
                          <a:gd name="T18" fmla="*/ 384 w 384"/>
                          <a:gd name="T19" fmla="*/ 193 h 388"/>
                          <a:gd name="T20" fmla="*/ 381 w 384"/>
                          <a:gd name="T21" fmla="*/ 229 h 388"/>
                          <a:gd name="T22" fmla="*/ 372 w 384"/>
                          <a:gd name="T23" fmla="*/ 262 h 388"/>
                          <a:gd name="T24" fmla="*/ 358 w 384"/>
                          <a:gd name="T25" fmla="*/ 292 h 388"/>
                          <a:gd name="T26" fmla="*/ 339 w 384"/>
                          <a:gd name="T27" fmla="*/ 319 h 388"/>
                          <a:gd name="T28" fmla="*/ 315 w 384"/>
                          <a:gd name="T29" fmla="*/ 343 h 388"/>
                          <a:gd name="T30" fmla="*/ 289 w 384"/>
                          <a:gd name="T31" fmla="*/ 362 h 388"/>
                          <a:gd name="T32" fmla="*/ 259 w 384"/>
                          <a:gd name="T33" fmla="*/ 377 h 388"/>
                          <a:gd name="T34" fmla="*/ 227 w 384"/>
                          <a:gd name="T35" fmla="*/ 385 h 388"/>
                          <a:gd name="T36" fmla="*/ 192 w 384"/>
                          <a:gd name="T37" fmla="*/ 388 h 388"/>
                          <a:gd name="T38" fmla="*/ 157 w 384"/>
                          <a:gd name="T39" fmla="*/ 385 h 388"/>
                          <a:gd name="T40" fmla="*/ 125 w 384"/>
                          <a:gd name="T41" fmla="*/ 377 h 388"/>
                          <a:gd name="T42" fmla="*/ 95 w 384"/>
                          <a:gd name="T43" fmla="*/ 362 h 388"/>
                          <a:gd name="T44" fmla="*/ 68 w 384"/>
                          <a:gd name="T45" fmla="*/ 343 h 388"/>
                          <a:gd name="T46" fmla="*/ 46 w 384"/>
                          <a:gd name="T47" fmla="*/ 319 h 388"/>
                          <a:gd name="T48" fmla="*/ 26 w 384"/>
                          <a:gd name="T49" fmla="*/ 292 h 388"/>
                          <a:gd name="T50" fmla="*/ 13 w 384"/>
                          <a:gd name="T51" fmla="*/ 262 h 388"/>
                          <a:gd name="T52" fmla="*/ 3 w 384"/>
                          <a:gd name="T53" fmla="*/ 229 h 388"/>
                          <a:gd name="T54" fmla="*/ 0 w 384"/>
                          <a:gd name="T55" fmla="*/ 193 h 388"/>
                          <a:gd name="T56" fmla="*/ 3 w 384"/>
                          <a:gd name="T57" fmla="*/ 159 h 388"/>
                          <a:gd name="T58" fmla="*/ 13 w 384"/>
                          <a:gd name="T59" fmla="*/ 126 h 388"/>
                          <a:gd name="T60" fmla="*/ 26 w 384"/>
                          <a:gd name="T61" fmla="*/ 96 h 388"/>
                          <a:gd name="T62" fmla="*/ 46 w 384"/>
                          <a:gd name="T63" fmla="*/ 69 h 388"/>
                          <a:gd name="T64" fmla="*/ 68 w 384"/>
                          <a:gd name="T65" fmla="*/ 45 h 388"/>
                          <a:gd name="T66" fmla="*/ 95 w 384"/>
                          <a:gd name="T67" fmla="*/ 26 h 388"/>
                          <a:gd name="T68" fmla="*/ 125 w 384"/>
                          <a:gd name="T69" fmla="*/ 11 h 388"/>
                          <a:gd name="T70" fmla="*/ 157 w 384"/>
                          <a:gd name="T71" fmla="*/ 3 h 388"/>
                          <a:gd name="T72" fmla="*/ 192 w 384"/>
                          <a:gd name="T73" fmla="*/ 0 h 388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</a:cxnLst>
                        <a:rect l="0" t="0" r="r" b="b"/>
                        <a:pathLst>
                          <a:path w="384" h="388">
                            <a:moveTo>
                              <a:pt x="192" y="0"/>
                            </a:moveTo>
                            <a:lnTo>
                              <a:pt x="227" y="3"/>
                            </a:lnTo>
                            <a:lnTo>
                              <a:pt x="259" y="11"/>
                            </a:lnTo>
                            <a:lnTo>
                              <a:pt x="289" y="26"/>
                            </a:lnTo>
                            <a:lnTo>
                              <a:pt x="315" y="45"/>
                            </a:lnTo>
                            <a:lnTo>
                              <a:pt x="339" y="69"/>
                            </a:lnTo>
                            <a:lnTo>
                              <a:pt x="358" y="96"/>
                            </a:lnTo>
                            <a:lnTo>
                              <a:pt x="372" y="126"/>
                            </a:lnTo>
                            <a:lnTo>
                              <a:pt x="381" y="159"/>
                            </a:lnTo>
                            <a:lnTo>
                              <a:pt x="384" y="193"/>
                            </a:lnTo>
                            <a:lnTo>
                              <a:pt x="381" y="229"/>
                            </a:lnTo>
                            <a:lnTo>
                              <a:pt x="372" y="262"/>
                            </a:lnTo>
                            <a:lnTo>
                              <a:pt x="358" y="292"/>
                            </a:lnTo>
                            <a:lnTo>
                              <a:pt x="339" y="319"/>
                            </a:lnTo>
                            <a:lnTo>
                              <a:pt x="315" y="343"/>
                            </a:lnTo>
                            <a:lnTo>
                              <a:pt x="289" y="362"/>
                            </a:lnTo>
                            <a:lnTo>
                              <a:pt x="259" y="377"/>
                            </a:lnTo>
                            <a:lnTo>
                              <a:pt x="227" y="385"/>
                            </a:lnTo>
                            <a:lnTo>
                              <a:pt x="192" y="388"/>
                            </a:lnTo>
                            <a:lnTo>
                              <a:pt x="157" y="385"/>
                            </a:lnTo>
                            <a:lnTo>
                              <a:pt x="125" y="377"/>
                            </a:lnTo>
                            <a:lnTo>
                              <a:pt x="95" y="362"/>
                            </a:lnTo>
                            <a:lnTo>
                              <a:pt x="68" y="343"/>
                            </a:lnTo>
                            <a:lnTo>
                              <a:pt x="46" y="319"/>
                            </a:lnTo>
                            <a:lnTo>
                              <a:pt x="26" y="292"/>
                            </a:lnTo>
                            <a:lnTo>
                              <a:pt x="13" y="262"/>
                            </a:lnTo>
                            <a:lnTo>
                              <a:pt x="3" y="229"/>
                            </a:lnTo>
                            <a:lnTo>
                              <a:pt x="0" y="193"/>
                            </a:lnTo>
                            <a:lnTo>
                              <a:pt x="3" y="159"/>
                            </a:lnTo>
                            <a:lnTo>
                              <a:pt x="13" y="126"/>
                            </a:lnTo>
                            <a:lnTo>
                              <a:pt x="26" y="96"/>
                            </a:lnTo>
                            <a:lnTo>
                              <a:pt x="46" y="69"/>
                            </a:lnTo>
                            <a:lnTo>
                              <a:pt x="68" y="45"/>
                            </a:lnTo>
                            <a:lnTo>
                              <a:pt x="95" y="26"/>
                            </a:lnTo>
                            <a:lnTo>
                              <a:pt x="125" y="11"/>
                            </a:lnTo>
                            <a:lnTo>
                              <a:pt x="157" y="3"/>
                            </a:lnTo>
                            <a:lnTo>
                              <a:pt x="192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69" name="Freeform 39">
                        <a:extLst>
                          <a:ext uri="{FF2B5EF4-FFF2-40B4-BE49-F238E27FC236}">
                            <a16:creationId xmlns:a16="http://schemas.microsoft.com/office/drawing/2014/main" id="{98E8C46B-0A5D-41B2-9DD5-760F700C643A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865" y="2203"/>
                        <a:ext cx="54" cy="14"/>
                      </a:xfrm>
                      <a:custGeom>
                        <a:avLst/>
                        <a:gdLst>
                          <a:gd name="T0" fmla="*/ 110 w 873"/>
                          <a:gd name="T1" fmla="*/ 0 h 225"/>
                          <a:gd name="T2" fmla="*/ 764 w 873"/>
                          <a:gd name="T3" fmla="*/ 0 h 225"/>
                          <a:gd name="T4" fmla="*/ 789 w 873"/>
                          <a:gd name="T5" fmla="*/ 4 h 225"/>
                          <a:gd name="T6" fmla="*/ 812 w 873"/>
                          <a:gd name="T7" fmla="*/ 12 h 225"/>
                          <a:gd name="T8" fmla="*/ 832 w 873"/>
                          <a:gd name="T9" fmla="*/ 26 h 225"/>
                          <a:gd name="T10" fmla="*/ 850 w 873"/>
                          <a:gd name="T11" fmla="*/ 42 h 225"/>
                          <a:gd name="T12" fmla="*/ 862 w 873"/>
                          <a:gd name="T13" fmla="*/ 63 h 225"/>
                          <a:gd name="T14" fmla="*/ 870 w 873"/>
                          <a:gd name="T15" fmla="*/ 87 h 225"/>
                          <a:gd name="T16" fmla="*/ 873 w 873"/>
                          <a:gd name="T17" fmla="*/ 112 h 225"/>
                          <a:gd name="T18" fmla="*/ 870 w 873"/>
                          <a:gd name="T19" fmla="*/ 138 h 225"/>
                          <a:gd name="T20" fmla="*/ 862 w 873"/>
                          <a:gd name="T21" fmla="*/ 162 h 225"/>
                          <a:gd name="T22" fmla="*/ 850 w 873"/>
                          <a:gd name="T23" fmla="*/ 183 h 225"/>
                          <a:gd name="T24" fmla="*/ 832 w 873"/>
                          <a:gd name="T25" fmla="*/ 199 h 225"/>
                          <a:gd name="T26" fmla="*/ 812 w 873"/>
                          <a:gd name="T27" fmla="*/ 213 h 225"/>
                          <a:gd name="T28" fmla="*/ 789 w 873"/>
                          <a:gd name="T29" fmla="*/ 221 h 225"/>
                          <a:gd name="T30" fmla="*/ 764 w 873"/>
                          <a:gd name="T31" fmla="*/ 225 h 225"/>
                          <a:gd name="T32" fmla="*/ 110 w 873"/>
                          <a:gd name="T33" fmla="*/ 225 h 225"/>
                          <a:gd name="T34" fmla="*/ 85 w 873"/>
                          <a:gd name="T35" fmla="*/ 221 h 225"/>
                          <a:gd name="T36" fmla="*/ 61 w 873"/>
                          <a:gd name="T37" fmla="*/ 213 h 225"/>
                          <a:gd name="T38" fmla="*/ 41 w 873"/>
                          <a:gd name="T39" fmla="*/ 199 h 225"/>
                          <a:gd name="T40" fmla="*/ 24 w 873"/>
                          <a:gd name="T41" fmla="*/ 183 h 225"/>
                          <a:gd name="T42" fmla="*/ 11 w 873"/>
                          <a:gd name="T43" fmla="*/ 162 h 225"/>
                          <a:gd name="T44" fmla="*/ 3 w 873"/>
                          <a:gd name="T45" fmla="*/ 138 h 225"/>
                          <a:gd name="T46" fmla="*/ 0 w 873"/>
                          <a:gd name="T47" fmla="*/ 112 h 225"/>
                          <a:gd name="T48" fmla="*/ 3 w 873"/>
                          <a:gd name="T49" fmla="*/ 87 h 225"/>
                          <a:gd name="T50" fmla="*/ 11 w 873"/>
                          <a:gd name="T51" fmla="*/ 63 h 225"/>
                          <a:gd name="T52" fmla="*/ 24 w 873"/>
                          <a:gd name="T53" fmla="*/ 42 h 225"/>
                          <a:gd name="T54" fmla="*/ 41 w 873"/>
                          <a:gd name="T55" fmla="*/ 26 h 225"/>
                          <a:gd name="T56" fmla="*/ 61 w 873"/>
                          <a:gd name="T57" fmla="*/ 12 h 225"/>
                          <a:gd name="T58" fmla="*/ 85 w 873"/>
                          <a:gd name="T59" fmla="*/ 4 h 225"/>
                          <a:gd name="T60" fmla="*/ 110 w 873"/>
                          <a:gd name="T61" fmla="*/ 0 h 225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</a:cxnLst>
                        <a:rect l="0" t="0" r="r" b="b"/>
                        <a:pathLst>
                          <a:path w="873" h="225">
                            <a:moveTo>
                              <a:pt x="110" y="0"/>
                            </a:moveTo>
                            <a:lnTo>
                              <a:pt x="764" y="0"/>
                            </a:lnTo>
                            <a:lnTo>
                              <a:pt x="789" y="4"/>
                            </a:lnTo>
                            <a:lnTo>
                              <a:pt x="812" y="12"/>
                            </a:lnTo>
                            <a:lnTo>
                              <a:pt x="832" y="26"/>
                            </a:lnTo>
                            <a:lnTo>
                              <a:pt x="850" y="42"/>
                            </a:lnTo>
                            <a:lnTo>
                              <a:pt x="862" y="63"/>
                            </a:lnTo>
                            <a:lnTo>
                              <a:pt x="870" y="87"/>
                            </a:lnTo>
                            <a:lnTo>
                              <a:pt x="873" y="112"/>
                            </a:lnTo>
                            <a:lnTo>
                              <a:pt x="870" y="138"/>
                            </a:lnTo>
                            <a:lnTo>
                              <a:pt x="862" y="162"/>
                            </a:lnTo>
                            <a:lnTo>
                              <a:pt x="850" y="183"/>
                            </a:lnTo>
                            <a:lnTo>
                              <a:pt x="832" y="199"/>
                            </a:lnTo>
                            <a:lnTo>
                              <a:pt x="812" y="213"/>
                            </a:lnTo>
                            <a:lnTo>
                              <a:pt x="789" y="221"/>
                            </a:lnTo>
                            <a:lnTo>
                              <a:pt x="764" y="225"/>
                            </a:lnTo>
                            <a:lnTo>
                              <a:pt x="110" y="225"/>
                            </a:lnTo>
                            <a:lnTo>
                              <a:pt x="85" y="221"/>
                            </a:lnTo>
                            <a:lnTo>
                              <a:pt x="61" y="213"/>
                            </a:lnTo>
                            <a:lnTo>
                              <a:pt x="41" y="199"/>
                            </a:lnTo>
                            <a:lnTo>
                              <a:pt x="24" y="183"/>
                            </a:lnTo>
                            <a:lnTo>
                              <a:pt x="11" y="162"/>
                            </a:lnTo>
                            <a:lnTo>
                              <a:pt x="3" y="138"/>
                            </a:lnTo>
                            <a:lnTo>
                              <a:pt x="0" y="112"/>
                            </a:lnTo>
                            <a:lnTo>
                              <a:pt x="3" y="87"/>
                            </a:lnTo>
                            <a:lnTo>
                              <a:pt x="11" y="63"/>
                            </a:lnTo>
                            <a:lnTo>
                              <a:pt x="24" y="42"/>
                            </a:lnTo>
                            <a:lnTo>
                              <a:pt x="41" y="26"/>
                            </a:lnTo>
                            <a:lnTo>
                              <a:pt x="61" y="12"/>
                            </a:lnTo>
                            <a:lnTo>
                              <a:pt x="85" y="4"/>
                            </a:lnTo>
                            <a:lnTo>
                              <a:pt x="11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270" name="TextBox 269">
                  <a:extLst>
                    <a:ext uri="{FF2B5EF4-FFF2-40B4-BE49-F238E27FC236}">
                      <a16:creationId xmlns:a16="http://schemas.microsoft.com/office/drawing/2014/main" id="{099E84ED-A82D-49B7-A041-FF7E3B2BA1D4}"/>
                    </a:ext>
                  </a:extLst>
                </p:cNvPr>
                <p:cNvSpPr txBox="1"/>
                <p:nvPr/>
              </p:nvSpPr>
              <p:spPr>
                <a:xfrm>
                  <a:off x="10267545" y="2656371"/>
                  <a:ext cx="1140369" cy="553997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Blog Comments</a:t>
                  </a:r>
                </a:p>
              </p:txBody>
            </p:sp>
          </p:grpSp>
          <p:grpSp>
            <p:nvGrpSpPr>
              <p:cNvPr id="410" name="Group 409">
                <a:extLst>
                  <a:ext uri="{FF2B5EF4-FFF2-40B4-BE49-F238E27FC236}">
                    <a16:creationId xmlns:a16="http://schemas.microsoft.com/office/drawing/2014/main" id="{C55D12F3-5860-4039-A94C-663B2D23B933}"/>
                  </a:ext>
                </a:extLst>
              </p:cNvPr>
              <p:cNvGrpSpPr/>
              <p:nvPr/>
            </p:nvGrpSpPr>
            <p:grpSpPr>
              <a:xfrm>
                <a:off x="5860144" y="2906050"/>
                <a:ext cx="893027" cy="1293397"/>
                <a:chOff x="7951114" y="2656371"/>
                <a:chExt cx="1146229" cy="1660117"/>
              </a:xfrm>
            </p:grpSpPr>
            <p:grpSp>
              <p:nvGrpSpPr>
                <p:cNvPr id="348" name="Group 347">
                  <a:extLst>
                    <a:ext uri="{FF2B5EF4-FFF2-40B4-BE49-F238E27FC236}">
                      <a16:creationId xmlns:a16="http://schemas.microsoft.com/office/drawing/2014/main" id="{A53B4401-8C65-4519-B46B-B226AE8000E7}"/>
                    </a:ext>
                  </a:extLst>
                </p:cNvPr>
                <p:cNvGrpSpPr/>
                <p:nvPr/>
              </p:nvGrpSpPr>
              <p:grpSpPr>
                <a:xfrm>
                  <a:off x="8243418" y="3369039"/>
                  <a:ext cx="561620" cy="947449"/>
                  <a:chOff x="8243418" y="3326172"/>
                  <a:chExt cx="561620" cy="947449"/>
                </a:xfrm>
              </p:grpSpPr>
              <p:grpSp>
                <p:nvGrpSpPr>
                  <p:cNvPr id="209" name="Group 208">
                    <a:extLst>
                      <a:ext uri="{FF2B5EF4-FFF2-40B4-BE49-F238E27FC236}">
                        <a16:creationId xmlns:a16="http://schemas.microsoft.com/office/drawing/2014/main" id="{9C6C52F7-83D2-4099-A3CC-515A033E3333}"/>
                      </a:ext>
                    </a:extLst>
                  </p:cNvPr>
                  <p:cNvGrpSpPr/>
                  <p:nvPr/>
                </p:nvGrpSpPr>
                <p:grpSpPr>
                  <a:xfrm>
                    <a:off x="8475956" y="4023786"/>
                    <a:ext cx="96544" cy="249835"/>
                    <a:chOff x="7180595" y="904876"/>
                    <a:chExt cx="96544" cy="249835"/>
                  </a:xfrm>
                </p:grpSpPr>
                <p:cxnSp>
                  <p:nvCxnSpPr>
                    <p:cNvPr id="213" name="Straight Connector 212">
                      <a:extLst>
                        <a:ext uri="{FF2B5EF4-FFF2-40B4-BE49-F238E27FC236}">
                          <a16:creationId xmlns:a16="http://schemas.microsoft.com/office/drawing/2014/main" id="{531DEF46-2B44-499C-99EB-9021DF6F0805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28867" y="904876"/>
                      <a:ext cx="0" cy="14400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4" name="Oval 213">
                      <a:extLst>
                        <a:ext uri="{FF2B5EF4-FFF2-40B4-BE49-F238E27FC236}">
                          <a16:creationId xmlns:a16="http://schemas.microsoft.com/office/drawing/2014/main" id="{05B2CE44-E072-4746-A2E3-AA787D3D8F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0595" y="1058167"/>
                      <a:ext cx="96544" cy="96544"/>
                    </a:xfrm>
                    <a:prstGeom prst="ellipse">
                      <a:avLst/>
                    </a:prstGeom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47" name="Group 346">
                    <a:extLst>
                      <a:ext uri="{FF2B5EF4-FFF2-40B4-BE49-F238E27FC236}">
                        <a16:creationId xmlns:a16="http://schemas.microsoft.com/office/drawing/2014/main" id="{F32EE9ED-E5AE-4748-AC78-2E22477B1D7F}"/>
                      </a:ext>
                    </a:extLst>
                  </p:cNvPr>
                  <p:cNvGrpSpPr/>
                  <p:nvPr/>
                </p:nvGrpSpPr>
                <p:grpSpPr>
                  <a:xfrm>
                    <a:off x="8243418" y="3326172"/>
                    <a:ext cx="561620" cy="593782"/>
                    <a:chOff x="8243418" y="3326172"/>
                    <a:chExt cx="561620" cy="593782"/>
                  </a:xfrm>
                </p:grpSpPr>
                <p:grpSp>
                  <p:nvGrpSpPr>
                    <p:cNvPr id="346" name="Group 345">
                      <a:extLst>
                        <a:ext uri="{FF2B5EF4-FFF2-40B4-BE49-F238E27FC236}">
                          <a16:creationId xmlns:a16="http://schemas.microsoft.com/office/drawing/2014/main" id="{9417D517-4DFB-4EA7-9173-371D06B2543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243418" y="3326172"/>
                      <a:ext cx="561620" cy="593782"/>
                      <a:chOff x="8243418" y="3326172"/>
                      <a:chExt cx="561620" cy="593782"/>
                    </a:xfrm>
                  </p:grpSpPr>
                  <p:sp>
                    <p:nvSpPr>
                      <p:cNvPr id="211" name="Freeform: Shape 210">
                        <a:extLst>
                          <a:ext uri="{FF2B5EF4-FFF2-40B4-BE49-F238E27FC236}">
                            <a16:creationId xmlns:a16="http://schemas.microsoft.com/office/drawing/2014/main" id="{08DD72EE-A873-4803-A9D5-2A239ADBF6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243418" y="3326172"/>
                        <a:ext cx="296892" cy="59378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2" name="Oval 211">
                        <a:extLst>
                          <a:ext uri="{FF2B5EF4-FFF2-40B4-BE49-F238E27FC236}">
                            <a16:creationId xmlns:a16="http://schemas.microsoft.com/office/drawing/2014/main" id="{36C4290A-FDC3-458D-B9B2-0F4EA94690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277486" y="3359287"/>
                        <a:ext cx="527552" cy="527552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271" name="Freeform 17">
                      <a:extLst>
                        <a:ext uri="{FF2B5EF4-FFF2-40B4-BE49-F238E27FC236}">
                          <a16:creationId xmlns:a16="http://schemas.microsoft.com/office/drawing/2014/main" id="{96435AB8-5E4F-4994-8993-3172459BBCF0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8378472" y="3487142"/>
                      <a:ext cx="325580" cy="271842"/>
                    </a:xfrm>
                    <a:custGeom>
                      <a:avLst/>
                      <a:gdLst>
                        <a:gd name="T0" fmla="*/ 2315 w 3604"/>
                        <a:gd name="T1" fmla="*/ 1678 h 3007"/>
                        <a:gd name="T2" fmla="*/ 2613 w 3604"/>
                        <a:gd name="T3" fmla="*/ 1921 h 3007"/>
                        <a:gd name="T4" fmla="*/ 2729 w 3604"/>
                        <a:gd name="T5" fmla="*/ 2297 h 3007"/>
                        <a:gd name="T6" fmla="*/ 2655 w 3604"/>
                        <a:gd name="T7" fmla="*/ 2873 h 3007"/>
                        <a:gd name="T8" fmla="*/ 2444 w 3604"/>
                        <a:gd name="T9" fmla="*/ 2942 h 3007"/>
                        <a:gd name="T10" fmla="*/ 2054 w 3604"/>
                        <a:gd name="T11" fmla="*/ 3002 h 3007"/>
                        <a:gd name="T12" fmla="*/ 1556 w 3604"/>
                        <a:gd name="T13" fmla="*/ 2987 h 3007"/>
                        <a:gd name="T14" fmla="*/ 967 w 3604"/>
                        <a:gd name="T15" fmla="*/ 2860 h 3007"/>
                        <a:gd name="T16" fmla="*/ 958 w 3604"/>
                        <a:gd name="T17" fmla="*/ 2097 h 3007"/>
                        <a:gd name="T18" fmla="*/ 1174 w 3604"/>
                        <a:gd name="T19" fmla="*/ 1778 h 3007"/>
                        <a:gd name="T20" fmla="*/ 1535 w 3604"/>
                        <a:gd name="T21" fmla="*/ 1629 h 3007"/>
                        <a:gd name="T22" fmla="*/ 3128 w 3604"/>
                        <a:gd name="T23" fmla="*/ 1114 h 3007"/>
                        <a:gd name="T24" fmla="*/ 3449 w 3604"/>
                        <a:gd name="T25" fmla="*/ 1328 h 3007"/>
                        <a:gd name="T26" fmla="*/ 3600 w 3604"/>
                        <a:gd name="T27" fmla="*/ 1686 h 3007"/>
                        <a:gd name="T28" fmla="*/ 3548 w 3604"/>
                        <a:gd name="T29" fmla="*/ 2325 h 3007"/>
                        <a:gd name="T30" fmla="*/ 3368 w 3604"/>
                        <a:gd name="T31" fmla="*/ 2388 h 3007"/>
                        <a:gd name="T32" fmla="*/ 3012 w 3604"/>
                        <a:gd name="T33" fmla="*/ 2454 h 3007"/>
                        <a:gd name="T34" fmla="*/ 2828 w 3604"/>
                        <a:gd name="T35" fmla="*/ 2089 h 3007"/>
                        <a:gd name="T36" fmla="*/ 2626 w 3604"/>
                        <a:gd name="T37" fmla="*/ 1741 h 3007"/>
                        <a:gd name="T38" fmla="*/ 2281 w 3604"/>
                        <a:gd name="T39" fmla="*/ 1534 h 3007"/>
                        <a:gd name="T40" fmla="*/ 2466 w 3604"/>
                        <a:gd name="T41" fmla="*/ 1213 h 3007"/>
                        <a:gd name="T42" fmla="*/ 1180 w 3604"/>
                        <a:gd name="T43" fmla="*/ 1151 h 3007"/>
                        <a:gd name="T44" fmla="*/ 1333 w 3604"/>
                        <a:gd name="T45" fmla="*/ 1489 h 3007"/>
                        <a:gd name="T46" fmla="*/ 1080 w 3604"/>
                        <a:gd name="T47" fmla="*/ 1695 h 3007"/>
                        <a:gd name="T48" fmla="*/ 850 w 3604"/>
                        <a:gd name="T49" fmla="*/ 2023 h 3007"/>
                        <a:gd name="T50" fmla="*/ 716 w 3604"/>
                        <a:gd name="T51" fmla="*/ 2455 h 3007"/>
                        <a:gd name="T52" fmla="*/ 145 w 3604"/>
                        <a:gd name="T53" fmla="*/ 2350 h 3007"/>
                        <a:gd name="T54" fmla="*/ 13 w 3604"/>
                        <a:gd name="T55" fmla="*/ 1620 h 3007"/>
                        <a:gd name="T56" fmla="*/ 198 w 3604"/>
                        <a:gd name="T57" fmla="*/ 1281 h 3007"/>
                        <a:gd name="T58" fmla="*/ 540 w 3604"/>
                        <a:gd name="T59" fmla="*/ 1097 h 3007"/>
                        <a:gd name="T60" fmla="*/ 1995 w 3604"/>
                        <a:gd name="T61" fmla="*/ 568 h 3007"/>
                        <a:gd name="T62" fmla="*/ 2254 w 3604"/>
                        <a:gd name="T63" fmla="*/ 756 h 3007"/>
                        <a:gd name="T64" fmla="*/ 2357 w 3604"/>
                        <a:gd name="T65" fmla="*/ 1065 h 3007"/>
                        <a:gd name="T66" fmla="*/ 2254 w 3604"/>
                        <a:gd name="T67" fmla="*/ 1374 h 3007"/>
                        <a:gd name="T68" fmla="*/ 1995 w 3604"/>
                        <a:gd name="T69" fmla="*/ 1563 h 3007"/>
                        <a:gd name="T70" fmla="*/ 1661 w 3604"/>
                        <a:gd name="T71" fmla="*/ 1563 h 3007"/>
                        <a:gd name="T72" fmla="*/ 1402 w 3604"/>
                        <a:gd name="T73" fmla="*/ 1375 h 3007"/>
                        <a:gd name="T74" fmla="*/ 1300 w 3604"/>
                        <a:gd name="T75" fmla="*/ 1065 h 3007"/>
                        <a:gd name="T76" fmla="*/ 1402 w 3604"/>
                        <a:gd name="T77" fmla="*/ 756 h 3007"/>
                        <a:gd name="T78" fmla="*/ 1661 w 3604"/>
                        <a:gd name="T79" fmla="*/ 568 h 3007"/>
                        <a:gd name="T80" fmla="*/ 2816 w 3604"/>
                        <a:gd name="T81" fmla="*/ 12 h 3007"/>
                        <a:gd name="T82" fmla="*/ 3095 w 3604"/>
                        <a:gd name="T83" fmla="*/ 173 h 3007"/>
                        <a:gd name="T84" fmla="*/ 3228 w 3604"/>
                        <a:gd name="T85" fmla="*/ 467 h 3007"/>
                        <a:gd name="T86" fmla="*/ 3159 w 3604"/>
                        <a:gd name="T87" fmla="*/ 789 h 3007"/>
                        <a:gd name="T88" fmla="*/ 2921 w 3604"/>
                        <a:gd name="T89" fmla="*/ 1002 h 3007"/>
                        <a:gd name="T90" fmla="*/ 2587 w 3604"/>
                        <a:gd name="T91" fmla="*/ 1035 h 3007"/>
                        <a:gd name="T92" fmla="*/ 2411 w 3604"/>
                        <a:gd name="T93" fmla="*/ 770 h 3007"/>
                        <a:gd name="T94" fmla="*/ 2175 w 3604"/>
                        <a:gd name="T95" fmla="*/ 516 h 3007"/>
                        <a:gd name="T96" fmla="*/ 2293 w 3604"/>
                        <a:gd name="T97" fmla="*/ 192 h 3007"/>
                        <a:gd name="T98" fmla="*/ 2582 w 3604"/>
                        <a:gd name="T99" fmla="*/ 13 h 3007"/>
                        <a:gd name="T100" fmla="*/ 1069 w 3604"/>
                        <a:gd name="T101" fmla="*/ 27 h 3007"/>
                        <a:gd name="T102" fmla="*/ 1328 w 3604"/>
                        <a:gd name="T103" fmla="*/ 214 h 3007"/>
                        <a:gd name="T104" fmla="*/ 1429 w 3604"/>
                        <a:gd name="T105" fmla="*/ 524 h 3007"/>
                        <a:gd name="T106" fmla="*/ 1267 w 3604"/>
                        <a:gd name="T107" fmla="*/ 735 h 3007"/>
                        <a:gd name="T108" fmla="*/ 1096 w 3604"/>
                        <a:gd name="T109" fmla="*/ 1011 h 3007"/>
                        <a:gd name="T110" fmla="*/ 787 w 3604"/>
                        <a:gd name="T111" fmla="*/ 1036 h 3007"/>
                        <a:gd name="T112" fmla="*/ 508 w 3604"/>
                        <a:gd name="T113" fmla="*/ 876 h 3007"/>
                        <a:gd name="T114" fmla="*/ 375 w 3604"/>
                        <a:gd name="T115" fmla="*/ 581 h 3007"/>
                        <a:gd name="T116" fmla="*/ 445 w 3604"/>
                        <a:gd name="T117" fmla="*/ 259 h 3007"/>
                        <a:gd name="T118" fmla="*/ 683 w 3604"/>
                        <a:gd name="T119" fmla="*/ 46 h 300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</a:cxnLst>
                      <a:rect l="0" t="0" r="r" b="b"/>
                      <a:pathLst>
                        <a:path w="3604" h="3007">
                          <a:moveTo>
                            <a:pt x="1604" y="1624"/>
                          </a:moveTo>
                          <a:lnTo>
                            <a:pt x="2053" y="1624"/>
                          </a:lnTo>
                          <a:lnTo>
                            <a:pt x="2122" y="1629"/>
                          </a:lnTo>
                          <a:lnTo>
                            <a:pt x="2189" y="1639"/>
                          </a:lnTo>
                          <a:lnTo>
                            <a:pt x="2253" y="1655"/>
                          </a:lnTo>
                          <a:lnTo>
                            <a:pt x="2315" y="1678"/>
                          </a:lnTo>
                          <a:lnTo>
                            <a:pt x="2375" y="1706"/>
                          </a:lnTo>
                          <a:lnTo>
                            <a:pt x="2430" y="1740"/>
                          </a:lnTo>
                          <a:lnTo>
                            <a:pt x="2483" y="1778"/>
                          </a:lnTo>
                          <a:lnTo>
                            <a:pt x="2531" y="1822"/>
                          </a:lnTo>
                          <a:lnTo>
                            <a:pt x="2574" y="1869"/>
                          </a:lnTo>
                          <a:lnTo>
                            <a:pt x="2613" y="1921"/>
                          </a:lnTo>
                          <a:lnTo>
                            <a:pt x="2647" y="1977"/>
                          </a:lnTo>
                          <a:lnTo>
                            <a:pt x="2676" y="2035"/>
                          </a:lnTo>
                          <a:lnTo>
                            <a:pt x="2698" y="2097"/>
                          </a:lnTo>
                          <a:lnTo>
                            <a:pt x="2715" y="2161"/>
                          </a:lnTo>
                          <a:lnTo>
                            <a:pt x="2726" y="2227"/>
                          </a:lnTo>
                          <a:lnTo>
                            <a:pt x="2729" y="2297"/>
                          </a:lnTo>
                          <a:lnTo>
                            <a:pt x="2729" y="2840"/>
                          </a:lnTo>
                          <a:lnTo>
                            <a:pt x="2725" y="2840"/>
                          </a:lnTo>
                          <a:lnTo>
                            <a:pt x="2691" y="2858"/>
                          </a:lnTo>
                          <a:lnTo>
                            <a:pt x="2684" y="2861"/>
                          </a:lnTo>
                          <a:lnTo>
                            <a:pt x="2673" y="2866"/>
                          </a:lnTo>
                          <a:lnTo>
                            <a:pt x="2655" y="2873"/>
                          </a:lnTo>
                          <a:lnTo>
                            <a:pt x="2633" y="2883"/>
                          </a:lnTo>
                          <a:lnTo>
                            <a:pt x="2605" y="2893"/>
                          </a:lnTo>
                          <a:lnTo>
                            <a:pt x="2573" y="2905"/>
                          </a:lnTo>
                          <a:lnTo>
                            <a:pt x="2535" y="2917"/>
                          </a:lnTo>
                          <a:lnTo>
                            <a:pt x="2491" y="2929"/>
                          </a:lnTo>
                          <a:lnTo>
                            <a:pt x="2444" y="2942"/>
                          </a:lnTo>
                          <a:lnTo>
                            <a:pt x="2391" y="2955"/>
                          </a:lnTo>
                          <a:lnTo>
                            <a:pt x="2332" y="2966"/>
                          </a:lnTo>
                          <a:lnTo>
                            <a:pt x="2270" y="2977"/>
                          </a:lnTo>
                          <a:lnTo>
                            <a:pt x="2202" y="2987"/>
                          </a:lnTo>
                          <a:lnTo>
                            <a:pt x="2130" y="2996"/>
                          </a:lnTo>
                          <a:lnTo>
                            <a:pt x="2054" y="3002"/>
                          </a:lnTo>
                          <a:lnTo>
                            <a:pt x="1972" y="3006"/>
                          </a:lnTo>
                          <a:lnTo>
                            <a:pt x="1887" y="3007"/>
                          </a:lnTo>
                          <a:lnTo>
                            <a:pt x="1808" y="3006"/>
                          </a:lnTo>
                          <a:lnTo>
                            <a:pt x="1727" y="3003"/>
                          </a:lnTo>
                          <a:lnTo>
                            <a:pt x="1643" y="2996"/>
                          </a:lnTo>
                          <a:lnTo>
                            <a:pt x="1556" y="2987"/>
                          </a:lnTo>
                          <a:lnTo>
                            <a:pt x="1465" y="2975"/>
                          </a:lnTo>
                          <a:lnTo>
                            <a:pt x="1371" y="2960"/>
                          </a:lnTo>
                          <a:lnTo>
                            <a:pt x="1274" y="2941"/>
                          </a:lnTo>
                          <a:lnTo>
                            <a:pt x="1175" y="2918"/>
                          </a:lnTo>
                          <a:lnTo>
                            <a:pt x="1072" y="2892"/>
                          </a:lnTo>
                          <a:lnTo>
                            <a:pt x="967" y="2860"/>
                          </a:lnTo>
                          <a:lnTo>
                            <a:pt x="929" y="2849"/>
                          </a:lnTo>
                          <a:lnTo>
                            <a:pt x="927" y="2840"/>
                          </a:lnTo>
                          <a:lnTo>
                            <a:pt x="927" y="2297"/>
                          </a:lnTo>
                          <a:lnTo>
                            <a:pt x="931" y="2227"/>
                          </a:lnTo>
                          <a:lnTo>
                            <a:pt x="941" y="2161"/>
                          </a:lnTo>
                          <a:lnTo>
                            <a:pt x="958" y="2097"/>
                          </a:lnTo>
                          <a:lnTo>
                            <a:pt x="981" y="2035"/>
                          </a:lnTo>
                          <a:lnTo>
                            <a:pt x="1009" y="1977"/>
                          </a:lnTo>
                          <a:lnTo>
                            <a:pt x="1043" y="1921"/>
                          </a:lnTo>
                          <a:lnTo>
                            <a:pt x="1082" y="1869"/>
                          </a:lnTo>
                          <a:lnTo>
                            <a:pt x="1126" y="1822"/>
                          </a:lnTo>
                          <a:lnTo>
                            <a:pt x="1174" y="1778"/>
                          </a:lnTo>
                          <a:lnTo>
                            <a:pt x="1226" y="1740"/>
                          </a:lnTo>
                          <a:lnTo>
                            <a:pt x="1282" y="1706"/>
                          </a:lnTo>
                          <a:lnTo>
                            <a:pt x="1341" y="1678"/>
                          </a:lnTo>
                          <a:lnTo>
                            <a:pt x="1403" y="1655"/>
                          </a:lnTo>
                          <a:lnTo>
                            <a:pt x="1468" y="1639"/>
                          </a:lnTo>
                          <a:lnTo>
                            <a:pt x="1535" y="1629"/>
                          </a:lnTo>
                          <a:lnTo>
                            <a:pt x="1604" y="1624"/>
                          </a:lnTo>
                          <a:close/>
                          <a:moveTo>
                            <a:pt x="2483" y="1084"/>
                          </a:moveTo>
                          <a:lnTo>
                            <a:pt x="2927" y="1084"/>
                          </a:lnTo>
                          <a:lnTo>
                            <a:pt x="2996" y="1087"/>
                          </a:lnTo>
                          <a:lnTo>
                            <a:pt x="3063" y="1097"/>
                          </a:lnTo>
                          <a:lnTo>
                            <a:pt x="3128" y="1114"/>
                          </a:lnTo>
                          <a:lnTo>
                            <a:pt x="3190" y="1137"/>
                          </a:lnTo>
                          <a:lnTo>
                            <a:pt x="3249" y="1165"/>
                          </a:lnTo>
                          <a:lnTo>
                            <a:pt x="3305" y="1198"/>
                          </a:lnTo>
                          <a:lnTo>
                            <a:pt x="3357" y="1237"/>
                          </a:lnTo>
                          <a:lnTo>
                            <a:pt x="3405" y="1281"/>
                          </a:lnTo>
                          <a:lnTo>
                            <a:pt x="3449" y="1328"/>
                          </a:lnTo>
                          <a:lnTo>
                            <a:pt x="3488" y="1380"/>
                          </a:lnTo>
                          <a:lnTo>
                            <a:pt x="3522" y="1436"/>
                          </a:lnTo>
                          <a:lnTo>
                            <a:pt x="3550" y="1494"/>
                          </a:lnTo>
                          <a:lnTo>
                            <a:pt x="3573" y="1555"/>
                          </a:lnTo>
                          <a:lnTo>
                            <a:pt x="3590" y="1620"/>
                          </a:lnTo>
                          <a:lnTo>
                            <a:pt x="3600" y="1686"/>
                          </a:lnTo>
                          <a:lnTo>
                            <a:pt x="3604" y="1755"/>
                          </a:lnTo>
                          <a:lnTo>
                            <a:pt x="3604" y="2299"/>
                          </a:lnTo>
                          <a:lnTo>
                            <a:pt x="3600" y="2299"/>
                          </a:lnTo>
                          <a:lnTo>
                            <a:pt x="3564" y="2316"/>
                          </a:lnTo>
                          <a:lnTo>
                            <a:pt x="3559" y="2320"/>
                          </a:lnTo>
                          <a:lnTo>
                            <a:pt x="3548" y="2325"/>
                          </a:lnTo>
                          <a:lnTo>
                            <a:pt x="3531" y="2332"/>
                          </a:lnTo>
                          <a:lnTo>
                            <a:pt x="3509" y="2342"/>
                          </a:lnTo>
                          <a:lnTo>
                            <a:pt x="3481" y="2351"/>
                          </a:lnTo>
                          <a:lnTo>
                            <a:pt x="3449" y="2363"/>
                          </a:lnTo>
                          <a:lnTo>
                            <a:pt x="3412" y="2376"/>
                          </a:lnTo>
                          <a:lnTo>
                            <a:pt x="3368" y="2388"/>
                          </a:lnTo>
                          <a:lnTo>
                            <a:pt x="3321" y="2401"/>
                          </a:lnTo>
                          <a:lnTo>
                            <a:pt x="3269" y="2413"/>
                          </a:lnTo>
                          <a:lnTo>
                            <a:pt x="3211" y="2425"/>
                          </a:lnTo>
                          <a:lnTo>
                            <a:pt x="3149" y="2436"/>
                          </a:lnTo>
                          <a:lnTo>
                            <a:pt x="3083" y="2446"/>
                          </a:lnTo>
                          <a:lnTo>
                            <a:pt x="3012" y="2454"/>
                          </a:lnTo>
                          <a:lnTo>
                            <a:pt x="2935" y="2460"/>
                          </a:lnTo>
                          <a:lnTo>
                            <a:pt x="2856" y="2465"/>
                          </a:lnTo>
                          <a:lnTo>
                            <a:pt x="2856" y="2297"/>
                          </a:lnTo>
                          <a:lnTo>
                            <a:pt x="2852" y="2226"/>
                          </a:lnTo>
                          <a:lnTo>
                            <a:pt x="2842" y="2156"/>
                          </a:lnTo>
                          <a:lnTo>
                            <a:pt x="2828" y="2089"/>
                          </a:lnTo>
                          <a:lnTo>
                            <a:pt x="2807" y="2023"/>
                          </a:lnTo>
                          <a:lnTo>
                            <a:pt x="2780" y="1960"/>
                          </a:lnTo>
                          <a:lnTo>
                            <a:pt x="2748" y="1901"/>
                          </a:lnTo>
                          <a:lnTo>
                            <a:pt x="2713" y="1844"/>
                          </a:lnTo>
                          <a:lnTo>
                            <a:pt x="2672" y="1790"/>
                          </a:lnTo>
                          <a:lnTo>
                            <a:pt x="2626" y="1741"/>
                          </a:lnTo>
                          <a:lnTo>
                            <a:pt x="2578" y="1695"/>
                          </a:lnTo>
                          <a:lnTo>
                            <a:pt x="2525" y="1653"/>
                          </a:lnTo>
                          <a:lnTo>
                            <a:pt x="2468" y="1616"/>
                          </a:lnTo>
                          <a:lnTo>
                            <a:pt x="2408" y="1584"/>
                          </a:lnTo>
                          <a:lnTo>
                            <a:pt x="2346" y="1556"/>
                          </a:lnTo>
                          <a:lnTo>
                            <a:pt x="2281" y="1534"/>
                          </a:lnTo>
                          <a:lnTo>
                            <a:pt x="2324" y="1489"/>
                          </a:lnTo>
                          <a:lnTo>
                            <a:pt x="2363" y="1440"/>
                          </a:lnTo>
                          <a:lnTo>
                            <a:pt x="2396" y="1387"/>
                          </a:lnTo>
                          <a:lnTo>
                            <a:pt x="2425" y="1332"/>
                          </a:lnTo>
                          <a:lnTo>
                            <a:pt x="2448" y="1274"/>
                          </a:lnTo>
                          <a:lnTo>
                            <a:pt x="2466" y="1213"/>
                          </a:lnTo>
                          <a:lnTo>
                            <a:pt x="2477" y="1149"/>
                          </a:lnTo>
                          <a:lnTo>
                            <a:pt x="2483" y="1084"/>
                          </a:lnTo>
                          <a:close/>
                          <a:moveTo>
                            <a:pt x="677" y="1084"/>
                          </a:moveTo>
                          <a:lnTo>
                            <a:pt x="1125" y="1084"/>
                          </a:lnTo>
                          <a:lnTo>
                            <a:pt x="1175" y="1086"/>
                          </a:lnTo>
                          <a:lnTo>
                            <a:pt x="1180" y="1151"/>
                          </a:lnTo>
                          <a:lnTo>
                            <a:pt x="1191" y="1214"/>
                          </a:lnTo>
                          <a:lnTo>
                            <a:pt x="1209" y="1275"/>
                          </a:lnTo>
                          <a:lnTo>
                            <a:pt x="1232" y="1333"/>
                          </a:lnTo>
                          <a:lnTo>
                            <a:pt x="1261" y="1388"/>
                          </a:lnTo>
                          <a:lnTo>
                            <a:pt x="1294" y="1441"/>
                          </a:lnTo>
                          <a:lnTo>
                            <a:pt x="1333" y="1489"/>
                          </a:lnTo>
                          <a:lnTo>
                            <a:pt x="1375" y="1534"/>
                          </a:lnTo>
                          <a:lnTo>
                            <a:pt x="1311" y="1556"/>
                          </a:lnTo>
                          <a:lnTo>
                            <a:pt x="1248" y="1584"/>
                          </a:lnTo>
                          <a:lnTo>
                            <a:pt x="1188" y="1616"/>
                          </a:lnTo>
                          <a:lnTo>
                            <a:pt x="1133" y="1653"/>
                          </a:lnTo>
                          <a:lnTo>
                            <a:pt x="1080" y="1695"/>
                          </a:lnTo>
                          <a:lnTo>
                            <a:pt x="1030" y="1741"/>
                          </a:lnTo>
                          <a:lnTo>
                            <a:pt x="985" y="1790"/>
                          </a:lnTo>
                          <a:lnTo>
                            <a:pt x="945" y="1844"/>
                          </a:lnTo>
                          <a:lnTo>
                            <a:pt x="908" y="1901"/>
                          </a:lnTo>
                          <a:lnTo>
                            <a:pt x="877" y="1960"/>
                          </a:lnTo>
                          <a:lnTo>
                            <a:pt x="850" y="2023"/>
                          </a:lnTo>
                          <a:lnTo>
                            <a:pt x="829" y="2089"/>
                          </a:lnTo>
                          <a:lnTo>
                            <a:pt x="814" y="2156"/>
                          </a:lnTo>
                          <a:lnTo>
                            <a:pt x="805" y="2226"/>
                          </a:lnTo>
                          <a:lnTo>
                            <a:pt x="802" y="2297"/>
                          </a:lnTo>
                          <a:lnTo>
                            <a:pt x="802" y="2461"/>
                          </a:lnTo>
                          <a:lnTo>
                            <a:pt x="716" y="2455"/>
                          </a:lnTo>
                          <a:lnTo>
                            <a:pt x="629" y="2446"/>
                          </a:lnTo>
                          <a:lnTo>
                            <a:pt x="538" y="2434"/>
                          </a:lnTo>
                          <a:lnTo>
                            <a:pt x="444" y="2418"/>
                          </a:lnTo>
                          <a:lnTo>
                            <a:pt x="348" y="2400"/>
                          </a:lnTo>
                          <a:lnTo>
                            <a:pt x="248" y="2377"/>
                          </a:lnTo>
                          <a:lnTo>
                            <a:pt x="145" y="2350"/>
                          </a:lnTo>
                          <a:lnTo>
                            <a:pt x="39" y="2320"/>
                          </a:lnTo>
                          <a:lnTo>
                            <a:pt x="1" y="2307"/>
                          </a:lnTo>
                          <a:lnTo>
                            <a:pt x="0" y="2299"/>
                          </a:lnTo>
                          <a:lnTo>
                            <a:pt x="0" y="1755"/>
                          </a:lnTo>
                          <a:lnTo>
                            <a:pt x="3" y="1686"/>
                          </a:lnTo>
                          <a:lnTo>
                            <a:pt x="13" y="1620"/>
                          </a:lnTo>
                          <a:lnTo>
                            <a:pt x="31" y="1555"/>
                          </a:lnTo>
                          <a:lnTo>
                            <a:pt x="53" y="1494"/>
                          </a:lnTo>
                          <a:lnTo>
                            <a:pt x="82" y="1436"/>
                          </a:lnTo>
                          <a:lnTo>
                            <a:pt x="115" y="1380"/>
                          </a:lnTo>
                          <a:lnTo>
                            <a:pt x="155" y="1328"/>
                          </a:lnTo>
                          <a:lnTo>
                            <a:pt x="198" y="1281"/>
                          </a:lnTo>
                          <a:lnTo>
                            <a:pt x="247" y="1237"/>
                          </a:lnTo>
                          <a:lnTo>
                            <a:pt x="299" y="1198"/>
                          </a:lnTo>
                          <a:lnTo>
                            <a:pt x="354" y="1165"/>
                          </a:lnTo>
                          <a:lnTo>
                            <a:pt x="413" y="1137"/>
                          </a:lnTo>
                          <a:lnTo>
                            <a:pt x="476" y="1114"/>
                          </a:lnTo>
                          <a:lnTo>
                            <a:pt x="540" y="1097"/>
                          </a:lnTo>
                          <a:lnTo>
                            <a:pt x="608" y="1087"/>
                          </a:lnTo>
                          <a:lnTo>
                            <a:pt x="677" y="1084"/>
                          </a:lnTo>
                          <a:close/>
                          <a:moveTo>
                            <a:pt x="1828" y="541"/>
                          </a:moveTo>
                          <a:lnTo>
                            <a:pt x="1886" y="544"/>
                          </a:lnTo>
                          <a:lnTo>
                            <a:pt x="1942" y="553"/>
                          </a:lnTo>
                          <a:lnTo>
                            <a:pt x="1995" y="568"/>
                          </a:lnTo>
                          <a:lnTo>
                            <a:pt x="2046" y="588"/>
                          </a:lnTo>
                          <a:lnTo>
                            <a:pt x="2095" y="613"/>
                          </a:lnTo>
                          <a:lnTo>
                            <a:pt x="2140" y="642"/>
                          </a:lnTo>
                          <a:lnTo>
                            <a:pt x="2182" y="676"/>
                          </a:lnTo>
                          <a:lnTo>
                            <a:pt x="2221" y="714"/>
                          </a:lnTo>
                          <a:lnTo>
                            <a:pt x="2254" y="756"/>
                          </a:lnTo>
                          <a:lnTo>
                            <a:pt x="2284" y="801"/>
                          </a:lnTo>
                          <a:lnTo>
                            <a:pt x="2310" y="848"/>
                          </a:lnTo>
                          <a:lnTo>
                            <a:pt x="2330" y="900"/>
                          </a:lnTo>
                          <a:lnTo>
                            <a:pt x="2345" y="952"/>
                          </a:lnTo>
                          <a:lnTo>
                            <a:pt x="2354" y="1008"/>
                          </a:lnTo>
                          <a:lnTo>
                            <a:pt x="2357" y="1065"/>
                          </a:lnTo>
                          <a:lnTo>
                            <a:pt x="2354" y="1123"/>
                          </a:lnTo>
                          <a:lnTo>
                            <a:pt x="2345" y="1177"/>
                          </a:lnTo>
                          <a:lnTo>
                            <a:pt x="2330" y="1230"/>
                          </a:lnTo>
                          <a:lnTo>
                            <a:pt x="2310" y="1282"/>
                          </a:lnTo>
                          <a:lnTo>
                            <a:pt x="2284" y="1330"/>
                          </a:lnTo>
                          <a:lnTo>
                            <a:pt x="2254" y="1374"/>
                          </a:lnTo>
                          <a:lnTo>
                            <a:pt x="2221" y="1416"/>
                          </a:lnTo>
                          <a:lnTo>
                            <a:pt x="2182" y="1454"/>
                          </a:lnTo>
                          <a:lnTo>
                            <a:pt x="2140" y="1488"/>
                          </a:lnTo>
                          <a:lnTo>
                            <a:pt x="2095" y="1518"/>
                          </a:lnTo>
                          <a:lnTo>
                            <a:pt x="2046" y="1542"/>
                          </a:lnTo>
                          <a:lnTo>
                            <a:pt x="1995" y="1563"/>
                          </a:lnTo>
                          <a:lnTo>
                            <a:pt x="1942" y="1577"/>
                          </a:lnTo>
                          <a:lnTo>
                            <a:pt x="1886" y="1586"/>
                          </a:lnTo>
                          <a:lnTo>
                            <a:pt x="1828" y="1589"/>
                          </a:lnTo>
                          <a:lnTo>
                            <a:pt x="1771" y="1586"/>
                          </a:lnTo>
                          <a:lnTo>
                            <a:pt x="1715" y="1577"/>
                          </a:lnTo>
                          <a:lnTo>
                            <a:pt x="1661" y="1563"/>
                          </a:lnTo>
                          <a:lnTo>
                            <a:pt x="1610" y="1542"/>
                          </a:lnTo>
                          <a:lnTo>
                            <a:pt x="1561" y="1518"/>
                          </a:lnTo>
                          <a:lnTo>
                            <a:pt x="1516" y="1488"/>
                          </a:lnTo>
                          <a:lnTo>
                            <a:pt x="1474" y="1454"/>
                          </a:lnTo>
                          <a:lnTo>
                            <a:pt x="1436" y="1416"/>
                          </a:lnTo>
                          <a:lnTo>
                            <a:pt x="1402" y="1375"/>
                          </a:lnTo>
                          <a:lnTo>
                            <a:pt x="1372" y="1330"/>
                          </a:lnTo>
                          <a:lnTo>
                            <a:pt x="1346" y="1282"/>
                          </a:lnTo>
                          <a:lnTo>
                            <a:pt x="1327" y="1231"/>
                          </a:lnTo>
                          <a:lnTo>
                            <a:pt x="1312" y="1177"/>
                          </a:lnTo>
                          <a:lnTo>
                            <a:pt x="1303" y="1123"/>
                          </a:lnTo>
                          <a:lnTo>
                            <a:pt x="1300" y="1065"/>
                          </a:lnTo>
                          <a:lnTo>
                            <a:pt x="1303" y="1008"/>
                          </a:lnTo>
                          <a:lnTo>
                            <a:pt x="1312" y="952"/>
                          </a:lnTo>
                          <a:lnTo>
                            <a:pt x="1327" y="900"/>
                          </a:lnTo>
                          <a:lnTo>
                            <a:pt x="1346" y="849"/>
                          </a:lnTo>
                          <a:lnTo>
                            <a:pt x="1372" y="801"/>
                          </a:lnTo>
                          <a:lnTo>
                            <a:pt x="1402" y="756"/>
                          </a:lnTo>
                          <a:lnTo>
                            <a:pt x="1436" y="714"/>
                          </a:lnTo>
                          <a:lnTo>
                            <a:pt x="1474" y="676"/>
                          </a:lnTo>
                          <a:lnTo>
                            <a:pt x="1516" y="642"/>
                          </a:lnTo>
                          <a:lnTo>
                            <a:pt x="1561" y="613"/>
                          </a:lnTo>
                          <a:lnTo>
                            <a:pt x="1610" y="588"/>
                          </a:lnTo>
                          <a:lnTo>
                            <a:pt x="1661" y="568"/>
                          </a:lnTo>
                          <a:lnTo>
                            <a:pt x="1715" y="553"/>
                          </a:lnTo>
                          <a:lnTo>
                            <a:pt x="1771" y="544"/>
                          </a:lnTo>
                          <a:lnTo>
                            <a:pt x="1828" y="541"/>
                          </a:lnTo>
                          <a:close/>
                          <a:moveTo>
                            <a:pt x="2703" y="0"/>
                          </a:moveTo>
                          <a:lnTo>
                            <a:pt x="2760" y="2"/>
                          </a:lnTo>
                          <a:lnTo>
                            <a:pt x="2816" y="12"/>
                          </a:lnTo>
                          <a:lnTo>
                            <a:pt x="2870" y="27"/>
                          </a:lnTo>
                          <a:lnTo>
                            <a:pt x="2921" y="46"/>
                          </a:lnTo>
                          <a:lnTo>
                            <a:pt x="2970" y="72"/>
                          </a:lnTo>
                          <a:lnTo>
                            <a:pt x="3015" y="101"/>
                          </a:lnTo>
                          <a:lnTo>
                            <a:pt x="3057" y="135"/>
                          </a:lnTo>
                          <a:lnTo>
                            <a:pt x="3095" y="173"/>
                          </a:lnTo>
                          <a:lnTo>
                            <a:pt x="3129" y="214"/>
                          </a:lnTo>
                          <a:lnTo>
                            <a:pt x="3159" y="259"/>
                          </a:lnTo>
                          <a:lnTo>
                            <a:pt x="3185" y="308"/>
                          </a:lnTo>
                          <a:lnTo>
                            <a:pt x="3204" y="358"/>
                          </a:lnTo>
                          <a:lnTo>
                            <a:pt x="3219" y="411"/>
                          </a:lnTo>
                          <a:lnTo>
                            <a:pt x="3228" y="467"/>
                          </a:lnTo>
                          <a:lnTo>
                            <a:pt x="3231" y="524"/>
                          </a:lnTo>
                          <a:lnTo>
                            <a:pt x="3228" y="581"/>
                          </a:lnTo>
                          <a:lnTo>
                            <a:pt x="3219" y="636"/>
                          </a:lnTo>
                          <a:lnTo>
                            <a:pt x="3204" y="690"/>
                          </a:lnTo>
                          <a:lnTo>
                            <a:pt x="3185" y="740"/>
                          </a:lnTo>
                          <a:lnTo>
                            <a:pt x="3159" y="789"/>
                          </a:lnTo>
                          <a:lnTo>
                            <a:pt x="3129" y="834"/>
                          </a:lnTo>
                          <a:lnTo>
                            <a:pt x="3095" y="876"/>
                          </a:lnTo>
                          <a:lnTo>
                            <a:pt x="3057" y="913"/>
                          </a:lnTo>
                          <a:lnTo>
                            <a:pt x="3015" y="947"/>
                          </a:lnTo>
                          <a:lnTo>
                            <a:pt x="2970" y="977"/>
                          </a:lnTo>
                          <a:lnTo>
                            <a:pt x="2921" y="1002"/>
                          </a:lnTo>
                          <a:lnTo>
                            <a:pt x="2870" y="1022"/>
                          </a:lnTo>
                          <a:lnTo>
                            <a:pt x="2816" y="1036"/>
                          </a:lnTo>
                          <a:lnTo>
                            <a:pt x="2760" y="1045"/>
                          </a:lnTo>
                          <a:lnTo>
                            <a:pt x="2703" y="1048"/>
                          </a:lnTo>
                          <a:lnTo>
                            <a:pt x="2644" y="1045"/>
                          </a:lnTo>
                          <a:lnTo>
                            <a:pt x="2587" y="1035"/>
                          </a:lnTo>
                          <a:lnTo>
                            <a:pt x="2531" y="1019"/>
                          </a:lnTo>
                          <a:lnTo>
                            <a:pt x="2479" y="999"/>
                          </a:lnTo>
                          <a:lnTo>
                            <a:pt x="2470" y="938"/>
                          </a:lnTo>
                          <a:lnTo>
                            <a:pt x="2456" y="880"/>
                          </a:lnTo>
                          <a:lnTo>
                            <a:pt x="2436" y="824"/>
                          </a:lnTo>
                          <a:lnTo>
                            <a:pt x="2411" y="770"/>
                          </a:lnTo>
                          <a:lnTo>
                            <a:pt x="2382" y="720"/>
                          </a:lnTo>
                          <a:lnTo>
                            <a:pt x="2347" y="672"/>
                          </a:lnTo>
                          <a:lnTo>
                            <a:pt x="2310" y="627"/>
                          </a:lnTo>
                          <a:lnTo>
                            <a:pt x="2269" y="587"/>
                          </a:lnTo>
                          <a:lnTo>
                            <a:pt x="2223" y="549"/>
                          </a:lnTo>
                          <a:lnTo>
                            <a:pt x="2175" y="516"/>
                          </a:lnTo>
                          <a:lnTo>
                            <a:pt x="2179" y="456"/>
                          </a:lnTo>
                          <a:lnTo>
                            <a:pt x="2190" y="398"/>
                          </a:lnTo>
                          <a:lnTo>
                            <a:pt x="2208" y="342"/>
                          </a:lnTo>
                          <a:lnTo>
                            <a:pt x="2231" y="289"/>
                          </a:lnTo>
                          <a:lnTo>
                            <a:pt x="2260" y="239"/>
                          </a:lnTo>
                          <a:lnTo>
                            <a:pt x="2293" y="192"/>
                          </a:lnTo>
                          <a:lnTo>
                            <a:pt x="2332" y="151"/>
                          </a:lnTo>
                          <a:lnTo>
                            <a:pt x="2375" y="113"/>
                          </a:lnTo>
                          <a:lnTo>
                            <a:pt x="2422" y="80"/>
                          </a:lnTo>
                          <a:lnTo>
                            <a:pt x="2473" y="52"/>
                          </a:lnTo>
                          <a:lnTo>
                            <a:pt x="2526" y="30"/>
                          </a:lnTo>
                          <a:lnTo>
                            <a:pt x="2582" y="13"/>
                          </a:lnTo>
                          <a:lnTo>
                            <a:pt x="2642" y="4"/>
                          </a:lnTo>
                          <a:lnTo>
                            <a:pt x="2703" y="0"/>
                          </a:lnTo>
                          <a:close/>
                          <a:moveTo>
                            <a:pt x="901" y="0"/>
                          </a:moveTo>
                          <a:lnTo>
                            <a:pt x="959" y="2"/>
                          </a:lnTo>
                          <a:lnTo>
                            <a:pt x="1014" y="12"/>
                          </a:lnTo>
                          <a:lnTo>
                            <a:pt x="1069" y="27"/>
                          </a:lnTo>
                          <a:lnTo>
                            <a:pt x="1119" y="46"/>
                          </a:lnTo>
                          <a:lnTo>
                            <a:pt x="1168" y="72"/>
                          </a:lnTo>
                          <a:lnTo>
                            <a:pt x="1214" y="101"/>
                          </a:lnTo>
                          <a:lnTo>
                            <a:pt x="1256" y="135"/>
                          </a:lnTo>
                          <a:lnTo>
                            <a:pt x="1293" y="173"/>
                          </a:lnTo>
                          <a:lnTo>
                            <a:pt x="1328" y="214"/>
                          </a:lnTo>
                          <a:lnTo>
                            <a:pt x="1358" y="259"/>
                          </a:lnTo>
                          <a:lnTo>
                            <a:pt x="1383" y="308"/>
                          </a:lnTo>
                          <a:lnTo>
                            <a:pt x="1403" y="358"/>
                          </a:lnTo>
                          <a:lnTo>
                            <a:pt x="1417" y="412"/>
                          </a:lnTo>
                          <a:lnTo>
                            <a:pt x="1426" y="467"/>
                          </a:lnTo>
                          <a:lnTo>
                            <a:pt x="1429" y="524"/>
                          </a:lnTo>
                          <a:lnTo>
                            <a:pt x="1429" y="538"/>
                          </a:lnTo>
                          <a:lnTo>
                            <a:pt x="1428" y="554"/>
                          </a:lnTo>
                          <a:lnTo>
                            <a:pt x="1382" y="593"/>
                          </a:lnTo>
                          <a:lnTo>
                            <a:pt x="1339" y="636"/>
                          </a:lnTo>
                          <a:lnTo>
                            <a:pt x="1300" y="684"/>
                          </a:lnTo>
                          <a:lnTo>
                            <a:pt x="1267" y="735"/>
                          </a:lnTo>
                          <a:lnTo>
                            <a:pt x="1237" y="789"/>
                          </a:lnTo>
                          <a:lnTo>
                            <a:pt x="1214" y="846"/>
                          </a:lnTo>
                          <a:lnTo>
                            <a:pt x="1195" y="905"/>
                          </a:lnTo>
                          <a:lnTo>
                            <a:pt x="1183" y="967"/>
                          </a:lnTo>
                          <a:lnTo>
                            <a:pt x="1140" y="991"/>
                          </a:lnTo>
                          <a:lnTo>
                            <a:pt x="1096" y="1011"/>
                          </a:lnTo>
                          <a:lnTo>
                            <a:pt x="1050" y="1027"/>
                          </a:lnTo>
                          <a:lnTo>
                            <a:pt x="1002" y="1038"/>
                          </a:lnTo>
                          <a:lnTo>
                            <a:pt x="952" y="1046"/>
                          </a:lnTo>
                          <a:lnTo>
                            <a:pt x="901" y="1048"/>
                          </a:lnTo>
                          <a:lnTo>
                            <a:pt x="844" y="1045"/>
                          </a:lnTo>
                          <a:lnTo>
                            <a:pt x="787" y="1036"/>
                          </a:lnTo>
                          <a:lnTo>
                            <a:pt x="734" y="1022"/>
                          </a:lnTo>
                          <a:lnTo>
                            <a:pt x="683" y="1002"/>
                          </a:lnTo>
                          <a:lnTo>
                            <a:pt x="634" y="977"/>
                          </a:lnTo>
                          <a:lnTo>
                            <a:pt x="589" y="947"/>
                          </a:lnTo>
                          <a:lnTo>
                            <a:pt x="547" y="913"/>
                          </a:lnTo>
                          <a:lnTo>
                            <a:pt x="508" y="876"/>
                          </a:lnTo>
                          <a:lnTo>
                            <a:pt x="474" y="834"/>
                          </a:lnTo>
                          <a:lnTo>
                            <a:pt x="445" y="789"/>
                          </a:lnTo>
                          <a:lnTo>
                            <a:pt x="420" y="740"/>
                          </a:lnTo>
                          <a:lnTo>
                            <a:pt x="400" y="690"/>
                          </a:lnTo>
                          <a:lnTo>
                            <a:pt x="384" y="636"/>
                          </a:lnTo>
                          <a:lnTo>
                            <a:pt x="375" y="581"/>
                          </a:lnTo>
                          <a:lnTo>
                            <a:pt x="372" y="524"/>
                          </a:lnTo>
                          <a:lnTo>
                            <a:pt x="375" y="467"/>
                          </a:lnTo>
                          <a:lnTo>
                            <a:pt x="384" y="412"/>
                          </a:lnTo>
                          <a:lnTo>
                            <a:pt x="400" y="358"/>
                          </a:lnTo>
                          <a:lnTo>
                            <a:pt x="420" y="308"/>
                          </a:lnTo>
                          <a:lnTo>
                            <a:pt x="445" y="259"/>
                          </a:lnTo>
                          <a:lnTo>
                            <a:pt x="474" y="214"/>
                          </a:lnTo>
                          <a:lnTo>
                            <a:pt x="508" y="173"/>
                          </a:lnTo>
                          <a:lnTo>
                            <a:pt x="547" y="135"/>
                          </a:lnTo>
                          <a:lnTo>
                            <a:pt x="589" y="101"/>
                          </a:lnTo>
                          <a:lnTo>
                            <a:pt x="634" y="72"/>
                          </a:lnTo>
                          <a:lnTo>
                            <a:pt x="683" y="46"/>
                          </a:lnTo>
                          <a:lnTo>
                            <a:pt x="734" y="27"/>
                          </a:lnTo>
                          <a:lnTo>
                            <a:pt x="787" y="12"/>
                          </a:lnTo>
                          <a:lnTo>
                            <a:pt x="844" y="2"/>
                          </a:lnTo>
                          <a:lnTo>
                            <a:pt x="901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272" name="TextBox 271">
                  <a:extLst>
                    <a:ext uri="{FF2B5EF4-FFF2-40B4-BE49-F238E27FC236}">
                      <a16:creationId xmlns:a16="http://schemas.microsoft.com/office/drawing/2014/main" id="{6508AA04-D05D-42AC-B792-AAA5848652AC}"/>
                    </a:ext>
                  </a:extLst>
                </p:cNvPr>
                <p:cNvSpPr txBox="1"/>
                <p:nvPr/>
              </p:nvSpPr>
              <p:spPr>
                <a:xfrm>
                  <a:off x="7951114" y="2656371"/>
                  <a:ext cx="1146229" cy="553997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User Forums</a:t>
                  </a:r>
                </a:p>
              </p:txBody>
            </p:sp>
          </p:grpSp>
          <p:grpSp>
            <p:nvGrpSpPr>
              <p:cNvPr id="409" name="Group 408">
                <a:extLst>
                  <a:ext uri="{FF2B5EF4-FFF2-40B4-BE49-F238E27FC236}">
                    <a16:creationId xmlns:a16="http://schemas.microsoft.com/office/drawing/2014/main" id="{E3660BD7-D9A7-489B-A5E3-036BDEF6515B}"/>
                  </a:ext>
                </a:extLst>
              </p:cNvPr>
              <p:cNvGrpSpPr/>
              <p:nvPr/>
            </p:nvGrpSpPr>
            <p:grpSpPr>
              <a:xfrm>
                <a:off x="3645131" y="2906417"/>
                <a:ext cx="1329563" cy="1293030"/>
                <a:chOff x="5108074" y="2656842"/>
                <a:chExt cx="1706536" cy="1659646"/>
              </a:xfrm>
            </p:grpSpPr>
            <p:grpSp>
              <p:nvGrpSpPr>
                <p:cNvPr id="352" name="Group 351">
                  <a:extLst>
                    <a:ext uri="{FF2B5EF4-FFF2-40B4-BE49-F238E27FC236}">
                      <a16:creationId xmlns:a16="http://schemas.microsoft.com/office/drawing/2014/main" id="{B5F34B03-3A52-4470-A1EC-41889F5F0F7D}"/>
                    </a:ext>
                  </a:extLst>
                </p:cNvPr>
                <p:cNvGrpSpPr/>
                <p:nvPr/>
              </p:nvGrpSpPr>
              <p:grpSpPr>
                <a:xfrm>
                  <a:off x="5680531" y="3369039"/>
                  <a:ext cx="561620" cy="947449"/>
                  <a:chOff x="5680531" y="3326172"/>
                  <a:chExt cx="561620" cy="947449"/>
                </a:xfrm>
              </p:grpSpPr>
              <p:grpSp>
                <p:nvGrpSpPr>
                  <p:cNvPr id="215" name="Group 214">
                    <a:extLst>
                      <a:ext uri="{FF2B5EF4-FFF2-40B4-BE49-F238E27FC236}">
                        <a16:creationId xmlns:a16="http://schemas.microsoft.com/office/drawing/2014/main" id="{96241DB4-EC24-4A2D-94FF-2262F5FAC0A8}"/>
                      </a:ext>
                    </a:extLst>
                  </p:cNvPr>
                  <p:cNvGrpSpPr/>
                  <p:nvPr/>
                </p:nvGrpSpPr>
                <p:grpSpPr>
                  <a:xfrm>
                    <a:off x="5913069" y="4023786"/>
                    <a:ext cx="96544" cy="249835"/>
                    <a:chOff x="7180595" y="904876"/>
                    <a:chExt cx="96544" cy="249835"/>
                  </a:xfrm>
                </p:grpSpPr>
                <p:cxnSp>
                  <p:nvCxnSpPr>
                    <p:cNvPr id="219" name="Straight Connector 218">
                      <a:extLst>
                        <a:ext uri="{FF2B5EF4-FFF2-40B4-BE49-F238E27FC236}">
                          <a16:creationId xmlns:a16="http://schemas.microsoft.com/office/drawing/2014/main" id="{BA601BF0-7F7A-41E7-893C-E01CF95A09AA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28867" y="904876"/>
                      <a:ext cx="0" cy="14400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20" name="Oval 219">
                      <a:extLst>
                        <a:ext uri="{FF2B5EF4-FFF2-40B4-BE49-F238E27FC236}">
                          <a16:creationId xmlns:a16="http://schemas.microsoft.com/office/drawing/2014/main" id="{4825DF88-F7C4-431D-9ADD-7D534C68E6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0595" y="1058167"/>
                      <a:ext cx="96544" cy="96544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51" name="Group 350">
                    <a:extLst>
                      <a:ext uri="{FF2B5EF4-FFF2-40B4-BE49-F238E27FC236}">
                        <a16:creationId xmlns:a16="http://schemas.microsoft.com/office/drawing/2014/main" id="{43AAB7D8-B41E-44CF-AEED-963474F78D9C}"/>
                      </a:ext>
                    </a:extLst>
                  </p:cNvPr>
                  <p:cNvGrpSpPr/>
                  <p:nvPr/>
                </p:nvGrpSpPr>
                <p:grpSpPr>
                  <a:xfrm>
                    <a:off x="5680531" y="3326172"/>
                    <a:ext cx="561620" cy="593782"/>
                    <a:chOff x="5680531" y="3326172"/>
                    <a:chExt cx="561620" cy="593782"/>
                  </a:xfrm>
                </p:grpSpPr>
                <p:grpSp>
                  <p:nvGrpSpPr>
                    <p:cNvPr id="350" name="Group 349">
                      <a:extLst>
                        <a:ext uri="{FF2B5EF4-FFF2-40B4-BE49-F238E27FC236}">
                          <a16:creationId xmlns:a16="http://schemas.microsoft.com/office/drawing/2014/main" id="{E1523001-9BA1-4FAF-AB65-1D27891454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680531" y="3326172"/>
                      <a:ext cx="561620" cy="593782"/>
                      <a:chOff x="5680531" y="3326172"/>
                      <a:chExt cx="561620" cy="593782"/>
                    </a:xfrm>
                  </p:grpSpPr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367A5C35-7F08-4EE6-B8F7-8F41324591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80531" y="3326172"/>
                        <a:ext cx="296892" cy="59378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DEDFBD3C-D584-4056-AB68-E6E41FBB003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14599" y="3359287"/>
                        <a:ext cx="527552" cy="527552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73" name="Group 272">
                      <a:extLst>
                        <a:ext uri="{FF2B5EF4-FFF2-40B4-BE49-F238E27FC236}">
                          <a16:creationId xmlns:a16="http://schemas.microsoft.com/office/drawing/2014/main" id="{35916FDA-0CB6-403F-9219-4D25C1D4563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810745" y="3502104"/>
                      <a:ext cx="335262" cy="241920"/>
                      <a:chOff x="5328430" y="4714875"/>
                      <a:chExt cx="422455" cy="304838"/>
                    </a:xfrm>
                    <a:solidFill>
                      <a:schemeClr val="accent2"/>
                    </a:solidFill>
                  </p:grpSpPr>
                  <p:sp>
                    <p:nvSpPr>
                      <p:cNvPr id="274" name="Freeform 22">
                        <a:extLst>
                          <a:ext uri="{FF2B5EF4-FFF2-40B4-BE49-F238E27FC236}">
                            <a16:creationId xmlns:a16="http://schemas.microsoft.com/office/drawing/2014/main" id="{8E55B418-4957-4D65-8C7F-941FECE73794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503591" y="4814459"/>
                        <a:ext cx="247294" cy="205254"/>
                      </a:xfrm>
                      <a:custGeom>
                        <a:avLst/>
                        <a:gdLst>
                          <a:gd name="T0" fmla="*/ 2421 w 3314"/>
                          <a:gd name="T1" fmla="*/ 12 h 2663"/>
                          <a:gd name="T2" fmla="*/ 2597 w 3314"/>
                          <a:gd name="T3" fmla="*/ 71 h 2663"/>
                          <a:gd name="T4" fmla="*/ 2748 w 3314"/>
                          <a:gd name="T5" fmla="*/ 171 h 2663"/>
                          <a:gd name="T6" fmla="*/ 2943 w 3314"/>
                          <a:gd name="T7" fmla="*/ 174 h 2663"/>
                          <a:gd name="T8" fmla="*/ 3157 w 3314"/>
                          <a:gd name="T9" fmla="*/ 86 h 2663"/>
                          <a:gd name="T10" fmla="*/ 3174 w 3314"/>
                          <a:gd name="T11" fmla="*/ 163 h 2663"/>
                          <a:gd name="T12" fmla="*/ 3067 w 3314"/>
                          <a:gd name="T13" fmla="*/ 309 h 2663"/>
                          <a:gd name="T14" fmla="*/ 2924 w 3314"/>
                          <a:gd name="T15" fmla="*/ 422 h 2663"/>
                          <a:gd name="T16" fmla="*/ 3164 w 3314"/>
                          <a:gd name="T17" fmla="*/ 371 h 2663"/>
                          <a:gd name="T18" fmla="*/ 3267 w 3314"/>
                          <a:gd name="T19" fmla="*/ 382 h 2663"/>
                          <a:gd name="T20" fmla="*/ 3102 w 3314"/>
                          <a:gd name="T21" fmla="*/ 561 h 2663"/>
                          <a:gd name="T22" fmla="*/ 2976 w 3314"/>
                          <a:gd name="T23" fmla="*/ 751 h 2663"/>
                          <a:gd name="T24" fmla="*/ 2962 w 3314"/>
                          <a:gd name="T25" fmla="*/ 982 h 2663"/>
                          <a:gd name="T26" fmla="*/ 2917 w 3314"/>
                          <a:gd name="T27" fmla="*/ 1214 h 2663"/>
                          <a:gd name="T28" fmla="*/ 2843 w 3314"/>
                          <a:gd name="T29" fmla="*/ 1443 h 2663"/>
                          <a:gd name="T30" fmla="*/ 2740 w 3314"/>
                          <a:gd name="T31" fmla="*/ 1665 h 2663"/>
                          <a:gd name="T32" fmla="*/ 2609 w 3314"/>
                          <a:gd name="T33" fmla="*/ 1876 h 2663"/>
                          <a:gd name="T34" fmla="*/ 2450 w 3314"/>
                          <a:gd name="T35" fmla="*/ 2071 h 2663"/>
                          <a:gd name="T36" fmla="*/ 2263 w 3314"/>
                          <a:gd name="T37" fmla="*/ 2245 h 2663"/>
                          <a:gd name="T38" fmla="*/ 2050 w 3314"/>
                          <a:gd name="T39" fmla="*/ 2396 h 2663"/>
                          <a:gd name="T40" fmla="*/ 1809 w 3314"/>
                          <a:gd name="T41" fmla="*/ 2516 h 2663"/>
                          <a:gd name="T42" fmla="*/ 1543 w 3314"/>
                          <a:gd name="T43" fmla="*/ 2603 h 2663"/>
                          <a:gd name="T44" fmla="*/ 1252 w 3314"/>
                          <a:gd name="T45" fmla="*/ 2653 h 2663"/>
                          <a:gd name="T46" fmla="*/ 938 w 3314"/>
                          <a:gd name="T47" fmla="*/ 2660 h 2663"/>
                          <a:gd name="T48" fmla="*/ 635 w 3314"/>
                          <a:gd name="T49" fmla="*/ 2620 h 2663"/>
                          <a:gd name="T50" fmla="*/ 350 w 3314"/>
                          <a:gd name="T51" fmla="*/ 2536 h 2663"/>
                          <a:gd name="T52" fmla="*/ 84 w 3314"/>
                          <a:gd name="T53" fmla="*/ 2411 h 2663"/>
                          <a:gd name="T54" fmla="*/ 162 w 3314"/>
                          <a:gd name="T55" fmla="*/ 2369 h 2663"/>
                          <a:gd name="T56" fmla="*/ 441 w 3314"/>
                          <a:gd name="T57" fmla="*/ 2342 h 2663"/>
                          <a:gd name="T58" fmla="*/ 701 w 3314"/>
                          <a:gd name="T59" fmla="*/ 2261 h 2663"/>
                          <a:gd name="T60" fmla="*/ 934 w 3314"/>
                          <a:gd name="T61" fmla="*/ 2134 h 2663"/>
                          <a:gd name="T62" fmla="*/ 882 w 3314"/>
                          <a:gd name="T63" fmla="*/ 2069 h 2663"/>
                          <a:gd name="T64" fmla="*/ 711 w 3314"/>
                          <a:gd name="T65" fmla="*/ 2009 h 2663"/>
                          <a:gd name="T66" fmla="*/ 564 w 3314"/>
                          <a:gd name="T67" fmla="*/ 1909 h 2663"/>
                          <a:gd name="T68" fmla="*/ 449 w 3314"/>
                          <a:gd name="T69" fmla="*/ 1776 h 2663"/>
                          <a:gd name="T70" fmla="*/ 371 w 3314"/>
                          <a:gd name="T71" fmla="*/ 1616 h 2663"/>
                          <a:gd name="T72" fmla="*/ 561 w 3314"/>
                          <a:gd name="T73" fmla="*/ 1625 h 2663"/>
                          <a:gd name="T74" fmla="*/ 617 w 3314"/>
                          <a:gd name="T75" fmla="*/ 1590 h 2663"/>
                          <a:gd name="T76" fmla="*/ 450 w 3314"/>
                          <a:gd name="T77" fmla="*/ 1513 h 2663"/>
                          <a:gd name="T78" fmla="*/ 310 w 3314"/>
                          <a:gd name="T79" fmla="*/ 1396 h 2663"/>
                          <a:gd name="T80" fmla="*/ 206 w 3314"/>
                          <a:gd name="T81" fmla="*/ 1247 h 2663"/>
                          <a:gd name="T82" fmla="*/ 146 w 3314"/>
                          <a:gd name="T83" fmla="*/ 1071 h 2663"/>
                          <a:gd name="T84" fmla="*/ 134 w 3314"/>
                          <a:gd name="T85" fmla="*/ 936 h 2663"/>
                          <a:gd name="T86" fmla="*/ 281 w 3314"/>
                          <a:gd name="T87" fmla="*/ 997 h 2663"/>
                          <a:gd name="T88" fmla="*/ 441 w 3314"/>
                          <a:gd name="T89" fmla="*/ 1021 h 2663"/>
                          <a:gd name="T90" fmla="*/ 307 w 3314"/>
                          <a:gd name="T91" fmla="*/ 904 h 2663"/>
                          <a:gd name="T92" fmla="*/ 208 w 3314"/>
                          <a:gd name="T93" fmla="*/ 757 h 2663"/>
                          <a:gd name="T94" fmla="*/ 150 w 3314"/>
                          <a:gd name="T95" fmla="*/ 585 h 2663"/>
                          <a:gd name="T96" fmla="*/ 142 w 3314"/>
                          <a:gd name="T97" fmla="*/ 401 h 2663"/>
                          <a:gd name="T98" fmla="*/ 181 w 3314"/>
                          <a:gd name="T99" fmla="*/ 228 h 2663"/>
                          <a:gd name="T100" fmla="*/ 296 w 3314"/>
                          <a:gd name="T101" fmla="*/ 198 h 2663"/>
                          <a:gd name="T102" fmla="*/ 512 w 3314"/>
                          <a:gd name="T103" fmla="*/ 401 h 2663"/>
                          <a:gd name="T104" fmla="*/ 758 w 3314"/>
                          <a:gd name="T105" fmla="*/ 569 h 2663"/>
                          <a:gd name="T106" fmla="*/ 1029 w 3314"/>
                          <a:gd name="T107" fmla="*/ 698 h 2663"/>
                          <a:gd name="T108" fmla="*/ 1322 w 3314"/>
                          <a:gd name="T109" fmla="*/ 785 h 2663"/>
                          <a:gd name="T110" fmla="*/ 1633 w 3314"/>
                          <a:gd name="T111" fmla="*/ 825 h 2663"/>
                          <a:gd name="T112" fmla="*/ 1615 w 3314"/>
                          <a:gd name="T113" fmla="*/ 673 h 2663"/>
                          <a:gd name="T114" fmla="*/ 1642 w 3314"/>
                          <a:gd name="T115" fmla="*/ 484 h 2663"/>
                          <a:gd name="T116" fmla="*/ 1719 w 3314"/>
                          <a:gd name="T117" fmla="*/ 316 h 2663"/>
                          <a:gd name="T118" fmla="*/ 1836 w 3314"/>
                          <a:gd name="T119" fmla="*/ 177 h 2663"/>
                          <a:gd name="T120" fmla="*/ 1988 w 3314"/>
                          <a:gd name="T121" fmla="*/ 73 h 2663"/>
                          <a:gd name="T122" fmla="*/ 2165 w 3314"/>
                          <a:gd name="T123" fmla="*/ 12 h 266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  <a:cxn ang="0">
                            <a:pos x="T106" y="T107"/>
                          </a:cxn>
                          <a:cxn ang="0">
                            <a:pos x="T108" y="T109"/>
                          </a:cxn>
                          <a:cxn ang="0">
                            <a:pos x="T110" y="T111"/>
                          </a:cxn>
                          <a:cxn ang="0">
                            <a:pos x="T112" y="T113"/>
                          </a:cxn>
                          <a:cxn ang="0">
                            <a:pos x="T114" y="T115"/>
                          </a:cxn>
                          <a:cxn ang="0">
                            <a:pos x="T116" y="T117"/>
                          </a:cxn>
                          <a:cxn ang="0">
                            <a:pos x="T118" y="T119"/>
                          </a:cxn>
                          <a:cxn ang="0">
                            <a:pos x="T120" y="T121"/>
                          </a:cxn>
                          <a:cxn ang="0">
                            <a:pos x="T122" y="T123"/>
                          </a:cxn>
                        </a:cxnLst>
                        <a:rect l="0" t="0" r="r" b="b"/>
                        <a:pathLst>
                          <a:path w="3314" h="2663">
                            <a:moveTo>
                              <a:pt x="2295" y="0"/>
                            </a:moveTo>
                            <a:lnTo>
                              <a:pt x="2359" y="3"/>
                            </a:lnTo>
                            <a:lnTo>
                              <a:pt x="2421" y="12"/>
                            </a:lnTo>
                            <a:lnTo>
                              <a:pt x="2483" y="27"/>
                            </a:lnTo>
                            <a:lnTo>
                              <a:pt x="2541" y="46"/>
                            </a:lnTo>
                            <a:lnTo>
                              <a:pt x="2597" y="71"/>
                            </a:lnTo>
                            <a:lnTo>
                              <a:pt x="2651" y="100"/>
                            </a:lnTo>
                            <a:lnTo>
                              <a:pt x="2701" y="133"/>
                            </a:lnTo>
                            <a:lnTo>
                              <a:pt x="2748" y="171"/>
                            </a:lnTo>
                            <a:lnTo>
                              <a:pt x="2791" y="212"/>
                            </a:lnTo>
                            <a:lnTo>
                              <a:pt x="2867" y="195"/>
                            </a:lnTo>
                            <a:lnTo>
                              <a:pt x="2943" y="174"/>
                            </a:lnTo>
                            <a:lnTo>
                              <a:pt x="3016" y="149"/>
                            </a:lnTo>
                            <a:lnTo>
                              <a:pt x="3088" y="119"/>
                            </a:lnTo>
                            <a:lnTo>
                              <a:pt x="3157" y="86"/>
                            </a:lnTo>
                            <a:lnTo>
                              <a:pt x="3223" y="50"/>
                            </a:lnTo>
                            <a:lnTo>
                              <a:pt x="3202" y="107"/>
                            </a:lnTo>
                            <a:lnTo>
                              <a:pt x="3174" y="163"/>
                            </a:lnTo>
                            <a:lnTo>
                              <a:pt x="3143" y="214"/>
                            </a:lnTo>
                            <a:lnTo>
                              <a:pt x="3107" y="264"/>
                            </a:lnTo>
                            <a:lnTo>
                              <a:pt x="3067" y="309"/>
                            </a:lnTo>
                            <a:lnTo>
                              <a:pt x="3023" y="350"/>
                            </a:lnTo>
                            <a:lnTo>
                              <a:pt x="2975" y="389"/>
                            </a:lnTo>
                            <a:lnTo>
                              <a:pt x="2924" y="422"/>
                            </a:lnTo>
                            <a:lnTo>
                              <a:pt x="3006" y="410"/>
                            </a:lnTo>
                            <a:lnTo>
                              <a:pt x="3086" y="393"/>
                            </a:lnTo>
                            <a:lnTo>
                              <a:pt x="3164" y="371"/>
                            </a:lnTo>
                            <a:lnTo>
                              <a:pt x="3241" y="345"/>
                            </a:lnTo>
                            <a:lnTo>
                              <a:pt x="3314" y="315"/>
                            </a:lnTo>
                            <a:lnTo>
                              <a:pt x="3267" y="382"/>
                            </a:lnTo>
                            <a:lnTo>
                              <a:pt x="3215" y="445"/>
                            </a:lnTo>
                            <a:lnTo>
                              <a:pt x="3160" y="505"/>
                            </a:lnTo>
                            <a:lnTo>
                              <a:pt x="3102" y="561"/>
                            </a:lnTo>
                            <a:lnTo>
                              <a:pt x="3040" y="614"/>
                            </a:lnTo>
                            <a:lnTo>
                              <a:pt x="2974" y="664"/>
                            </a:lnTo>
                            <a:lnTo>
                              <a:pt x="2976" y="751"/>
                            </a:lnTo>
                            <a:lnTo>
                              <a:pt x="2975" y="827"/>
                            </a:lnTo>
                            <a:lnTo>
                              <a:pt x="2970" y="904"/>
                            </a:lnTo>
                            <a:lnTo>
                              <a:pt x="2962" y="982"/>
                            </a:lnTo>
                            <a:lnTo>
                              <a:pt x="2950" y="1058"/>
                            </a:lnTo>
                            <a:lnTo>
                              <a:pt x="2936" y="1136"/>
                            </a:lnTo>
                            <a:lnTo>
                              <a:pt x="2917" y="1214"/>
                            </a:lnTo>
                            <a:lnTo>
                              <a:pt x="2896" y="1290"/>
                            </a:lnTo>
                            <a:lnTo>
                              <a:pt x="2871" y="1367"/>
                            </a:lnTo>
                            <a:lnTo>
                              <a:pt x="2843" y="1443"/>
                            </a:lnTo>
                            <a:lnTo>
                              <a:pt x="2812" y="1518"/>
                            </a:lnTo>
                            <a:lnTo>
                              <a:pt x="2777" y="1592"/>
                            </a:lnTo>
                            <a:lnTo>
                              <a:pt x="2740" y="1665"/>
                            </a:lnTo>
                            <a:lnTo>
                              <a:pt x="2700" y="1737"/>
                            </a:lnTo>
                            <a:lnTo>
                              <a:pt x="2656" y="1808"/>
                            </a:lnTo>
                            <a:lnTo>
                              <a:pt x="2609" y="1876"/>
                            </a:lnTo>
                            <a:lnTo>
                              <a:pt x="2559" y="1943"/>
                            </a:lnTo>
                            <a:lnTo>
                              <a:pt x="2506" y="2008"/>
                            </a:lnTo>
                            <a:lnTo>
                              <a:pt x="2450" y="2071"/>
                            </a:lnTo>
                            <a:lnTo>
                              <a:pt x="2391" y="2131"/>
                            </a:lnTo>
                            <a:lnTo>
                              <a:pt x="2329" y="2190"/>
                            </a:lnTo>
                            <a:lnTo>
                              <a:pt x="2263" y="2245"/>
                            </a:lnTo>
                            <a:lnTo>
                              <a:pt x="2195" y="2298"/>
                            </a:lnTo>
                            <a:lnTo>
                              <a:pt x="2124" y="2348"/>
                            </a:lnTo>
                            <a:lnTo>
                              <a:pt x="2050" y="2396"/>
                            </a:lnTo>
                            <a:lnTo>
                              <a:pt x="1973" y="2439"/>
                            </a:lnTo>
                            <a:lnTo>
                              <a:pt x="1893" y="2479"/>
                            </a:lnTo>
                            <a:lnTo>
                              <a:pt x="1809" y="2516"/>
                            </a:lnTo>
                            <a:lnTo>
                              <a:pt x="1724" y="2549"/>
                            </a:lnTo>
                            <a:lnTo>
                              <a:pt x="1635" y="2578"/>
                            </a:lnTo>
                            <a:lnTo>
                              <a:pt x="1543" y="2603"/>
                            </a:lnTo>
                            <a:lnTo>
                              <a:pt x="1449" y="2625"/>
                            </a:lnTo>
                            <a:lnTo>
                              <a:pt x="1352" y="2641"/>
                            </a:lnTo>
                            <a:lnTo>
                              <a:pt x="1252" y="2653"/>
                            </a:lnTo>
                            <a:lnTo>
                              <a:pt x="1149" y="2660"/>
                            </a:lnTo>
                            <a:lnTo>
                              <a:pt x="1042" y="2663"/>
                            </a:lnTo>
                            <a:lnTo>
                              <a:pt x="938" y="2660"/>
                            </a:lnTo>
                            <a:lnTo>
                              <a:pt x="836" y="2652"/>
                            </a:lnTo>
                            <a:lnTo>
                              <a:pt x="735" y="2639"/>
                            </a:lnTo>
                            <a:lnTo>
                              <a:pt x="635" y="2620"/>
                            </a:lnTo>
                            <a:lnTo>
                              <a:pt x="539" y="2596"/>
                            </a:lnTo>
                            <a:lnTo>
                              <a:pt x="443" y="2569"/>
                            </a:lnTo>
                            <a:lnTo>
                              <a:pt x="350" y="2536"/>
                            </a:lnTo>
                            <a:lnTo>
                              <a:pt x="258" y="2498"/>
                            </a:lnTo>
                            <a:lnTo>
                              <a:pt x="169" y="2457"/>
                            </a:lnTo>
                            <a:lnTo>
                              <a:pt x="84" y="2411"/>
                            </a:lnTo>
                            <a:lnTo>
                              <a:pt x="0" y="2360"/>
                            </a:lnTo>
                            <a:lnTo>
                              <a:pt x="81" y="2367"/>
                            </a:lnTo>
                            <a:lnTo>
                              <a:pt x="162" y="2369"/>
                            </a:lnTo>
                            <a:lnTo>
                              <a:pt x="257" y="2366"/>
                            </a:lnTo>
                            <a:lnTo>
                              <a:pt x="350" y="2357"/>
                            </a:lnTo>
                            <a:lnTo>
                              <a:pt x="441" y="2342"/>
                            </a:lnTo>
                            <a:lnTo>
                              <a:pt x="529" y="2321"/>
                            </a:lnTo>
                            <a:lnTo>
                              <a:pt x="616" y="2294"/>
                            </a:lnTo>
                            <a:lnTo>
                              <a:pt x="701" y="2261"/>
                            </a:lnTo>
                            <a:lnTo>
                              <a:pt x="781" y="2224"/>
                            </a:lnTo>
                            <a:lnTo>
                              <a:pt x="860" y="2182"/>
                            </a:lnTo>
                            <a:lnTo>
                              <a:pt x="934" y="2134"/>
                            </a:lnTo>
                            <a:lnTo>
                              <a:pt x="1007" y="2083"/>
                            </a:lnTo>
                            <a:lnTo>
                              <a:pt x="944" y="2079"/>
                            </a:lnTo>
                            <a:lnTo>
                              <a:pt x="882" y="2069"/>
                            </a:lnTo>
                            <a:lnTo>
                              <a:pt x="823" y="2054"/>
                            </a:lnTo>
                            <a:lnTo>
                              <a:pt x="766" y="2035"/>
                            </a:lnTo>
                            <a:lnTo>
                              <a:pt x="711" y="2009"/>
                            </a:lnTo>
                            <a:lnTo>
                              <a:pt x="659" y="1980"/>
                            </a:lnTo>
                            <a:lnTo>
                              <a:pt x="610" y="1947"/>
                            </a:lnTo>
                            <a:lnTo>
                              <a:pt x="564" y="1909"/>
                            </a:lnTo>
                            <a:lnTo>
                              <a:pt x="522" y="1868"/>
                            </a:lnTo>
                            <a:lnTo>
                              <a:pt x="483" y="1824"/>
                            </a:lnTo>
                            <a:lnTo>
                              <a:pt x="449" y="1776"/>
                            </a:lnTo>
                            <a:lnTo>
                              <a:pt x="418" y="1725"/>
                            </a:lnTo>
                            <a:lnTo>
                              <a:pt x="393" y="1671"/>
                            </a:lnTo>
                            <a:lnTo>
                              <a:pt x="371" y="1616"/>
                            </a:lnTo>
                            <a:lnTo>
                              <a:pt x="436" y="1625"/>
                            </a:lnTo>
                            <a:lnTo>
                              <a:pt x="500" y="1627"/>
                            </a:lnTo>
                            <a:lnTo>
                              <a:pt x="561" y="1625"/>
                            </a:lnTo>
                            <a:lnTo>
                              <a:pt x="621" y="1617"/>
                            </a:lnTo>
                            <a:lnTo>
                              <a:pt x="678" y="1605"/>
                            </a:lnTo>
                            <a:lnTo>
                              <a:pt x="617" y="1590"/>
                            </a:lnTo>
                            <a:lnTo>
                              <a:pt x="559" y="1569"/>
                            </a:lnTo>
                            <a:lnTo>
                              <a:pt x="503" y="1543"/>
                            </a:lnTo>
                            <a:lnTo>
                              <a:pt x="450" y="1513"/>
                            </a:lnTo>
                            <a:lnTo>
                              <a:pt x="400" y="1479"/>
                            </a:lnTo>
                            <a:lnTo>
                              <a:pt x="353" y="1439"/>
                            </a:lnTo>
                            <a:lnTo>
                              <a:pt x="310" y="1396"/>
                            </a:lnTo>
                            <a:lnTo>
                              <a:pt x="270" y="1350"/>
                            </a:lnTo>
                            <a:lnTo>
                              <a:pt x="236" y="1300"/>
                            </a:lnTo>
                            <a:lnTo>
                              <a:pt x="206" y="1247"/>
                            </a:lnTo>
                            <a:lnTo>
                              <a:pt x="181" y="1191"/>
                            </a:lnTo>
                            <a:lnTo>
                              <a:pt x="160" y="1133"/>
                            </a:lnTo>
                            <a:lnTo>
                              <a:pt x="146" y="1071"/>
                            </a:lnTo>
                            <a:lnTo>
                              <a:pt x="137" y="1009"/>
                            </a:lnTo>
                            <a:lnTo>
                              <a:pt x="134" y="944"/>
                            </a:lnTo>
                            <a:lnTo>
                              <a:pt x="134" y="936"/>
                            </a:lnTo>
                            <a:lnTo>
                              <a:pt x="181" y="960"/>
                            </a:lnTo>
                            <a:lnTo>
                              <a:pt x="230" y="980"/>
                            </a:lnTo>
                            <a:lnTo>
                              <a:pt x="281" y="997"/>
                            </a:lnTo>
                            <a:lnTo>
                              <a:pt x="333" y="1009"/>
                            </a:lnTo>
                            <a:lnTo>
                              <a:pt x="386" y="1017"/>
                            </a:lnTo>
                            <a:lnTo>
                              <a:pt x="441" y="1021"/>
                            </a:lnTo>
                            <a:lnTo>
                              <a:pt x="393" y="986"/>
                            </a:lnTo>
                            <a:lnTo>
                              <a:pt x="348" y="947"/>
                            </a:lnTo>
                            <a:lnTo>
                              <a:pt x="307" y="904"/>
                            </a:lnTo>
                            <a:lnTo>
                              <a:pt x="269" y="859"/>
                            </a:lnTo>
                            <a:lnTo>
                              <a:pt x="237" y="809"/>
                            </a:lnTo>
                            <a:lnTo>
                              <a:pt x="208" y="757"/>
                            </a:lnTo>
                            <a:lnTo>
                              <a:pt x="184" y="702"/>
                            </a:lnTo>
                            <a:lnTo>
                              <a:pt x="164" y="645"/>
                            </a:lnTo>
                            <a:lnTo>
                              <a:pt x="150" y="585"/>
                            </a:lnTo>
                            <a:lnTo>
                              <a:pt x="142" y="525"/>
                            </a:lnTo>
                            <a:lnTo>
                              <a:pt x="139" y="461"/>
                            </a:lnTo>
                            <a:lnTo>
                              <a:pt x="142" y="401"/>
                            </a:lnTo>
                            <a:lnTo>
                              <a:pt x="149" y="341"/>
                            </a:lnTo>
                            <a:lnTo>
                              <a:pt x="162" y="284"/>
                            </a:lnTo>
                            <a:lnTo>
                              <a:pt x="181" y="228"/>
                            </a:lnTo>
                            <a:lnTo>
                              <a:pt x="203" y="175"/>
                            </a:lnTo>
                            <a:lnTo>
                              <a:pt x="231" y="123"/>
                            </a:lnTo>
                            <a:lnTo>
                              <a:pt x="296" y="198"/>
                            </a:lnTo>
                            <a:lnTo>
                              <a:pt x="364" y="270"/>
                            </a:lnTo>
                            <a:lnTo>
                              <a:pt x="437" y="337"/>
                            </a:lnTo>
                            <a:lnTo>
                              <a:pt x="512" y="401"/>
                            </a:lnTo>
                            <a:lnTo>
                              <a:pt x="591" y="461"/>
                            </a:lnTo>
                            <a:lnTo>
                              <a:pt x="673" y="517"/>
                            </a:lnTo>
                            <a:lnTo>
                              <a:pt x="758" y="569"/>
                            </a:lnTo>
                            <a:lnTo>
                              <a:pt x="846" y="617"/>
                            </a:lnTo>
                            <a:lnTo>
                              <a:pt x="936" y="660"/>
                            </a:lnTo>
                            <a:lnTo>
                              <a:pt x="1029" y="698"/>
                            </a:lnTo>
                            <a:lnTo>
                              <a:pt x="1124" y="732"/>
                            </a:lnTo>
                            <a:lnTo>
                              <a:pt x="1222" y="762"/>
                            </a:lnTo>
                            <a:lnTo>
                              <a:pt x="1322" y="785"/>
                            </a:lnTo>
                            <a:lnTo>
                              <a:pt x="1424" y="804"/>
                            </a:lnTo>
                            <a:lnTo>
                              <a:pt x="1527" y="817"/>
                            </a:lnTo>
                            <a:lnTo>
                              <a:pt x="1633" y="825"/>
                            </a:lnTo>
                            <a:lnTo>
                              <a:pt x="1623" y="776"/>
                            </a:lnTo>
                            <a:lnTo>
                              <a:pt x="1617" y="724"/>
                            </a:lnTo>
                            <a:lnTo>
                              <a:pt x="1615" y="673"/>
                            </a:lnTo>
                            <a:lnTo>
                              <a:pt x="1619" y="607"/>
                            </a:lnTo>
                            <a:lnTo>
                              <a:pt x="1628" y="545"/>
                            </a:lnTo>
                            <a:lnTo>
                              <a:pt x="1642" y="484"/>
                            </a:lnTo>
                            <a:lnTo>
                              <a:pt x="1663" y="425"/>
                            </a:lnTo>
                            <a:lnTo>
                              <a:pt x="1688" y="369"/>
                            </a:lnTo>
                            <a:lnTo>
                              <a:pt x="1719" y="316"/>
                            </a:lnTo>
                            <a:lnTo>
                              <a:pt x="1753" y="266"/>
                            </a:lnTo>
                            <a:lnTo>
                              <a:pt x="1793" y="219"/>
                            </a:lnTo>
                            <a:lnTo>
                              <a:pt x="1836" y="177"/>
                            </a:lnTo>
                            <a:lnTo>
                              <a:pt x="1884" y="137"/>
                            </a:lnTo>
                            <a:lnTo>
                              <a:pt x="1934" y="103"/>
                            </a:lnTo>
                            <a:lnTo>
                              <a:pt x="1988" y="73"/>
                            </a:lnTo>
                            <a:lnTo>
                              <a:pt x="2045" y="48"/>
                            </a:lnTo>
                            <a:lnTo>
                              <a:pt x="2104" y="28"/>
                            </a:lnTo>
                            <a:lnTo>
                              <a:pt x="2165" y="12"/>
                            </a:lnTo>
                            <a:lnTo>
                              <a:pt x="2230" y="3"/>
                            </a:lnTo>
                            <a:lnTo>
                              <a:pt x="2295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75" name="Freeform 27">
                        <a:extLst>
                          <a:ext uri="{FF2B5EF4-FFF2-40B4-BE49-F238E27FC236}">
                            <a16:creationId xmlns:a16="http://schemas.microsoft.com/office/drawing/2014/main" id="{D5181A33-DD4B-488C-98FB-5781347F00CB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328430" y="4714875"/>
                        <a:ext cx="156078" cy="288252"/>
                      </a:xfrm>
                      <a:custGeom>
                        <a:avLst/>
                        <a:gdLst>
                          <a:gd name="T0" fmla="*/ 1921 w 1996"/>
                          <a:gd name="T1" fmla="*/ 1 h 3691"/>
                          <a:gd name="T2" fmla="*/ 1959 w 1996"/>
                          <a:gd name="T3" fmla="*/ 11 h 3691"/>
                          <a:gd name="T4" fmla="*/ 1985 w 1996"/>
                          <a:gd name="T5" fmla="*/ 38 h 3691"/>
                          <a:gd name="T6" fmla="*/ 1996 w 1996"/>
                          <a:gd name="T7" fmla="*/ 76 h 3691"/>
                          <a:gd name="T8" fmla="*/ 1993 w 1996"/>
                          <a:gd name="T9" fmla="*/ 660 h 3691"/>
                          <a:gd name="T10" fmla="*/ 1974 w 1996"/>
                          <a:gd name="T11" fmla="*/ 693 h 3691"/>
                          <a:gd name="T12" fmla="*/ 1941 w 1996"/>
                          <a:gd name="T13" fmla="*/ 712 h 3691"/>
                          <a:gd name="T14" fmla="*/ 1598 w 1996"/>
                          <a:gd name="T15" fmla="*/ 714 h 3691"/>
                          <a:gd name="T16" fmla="*/ 1513 w 1996"/>
                          <a:gd name="T17" fmla="*/ 720 h 3691"/>
                          <a:gd name="T18" fmla="*/ 1448 w 1996"/>
                          <a:gd name="T19" fmla="*/ 736 h 3691"/>
                          <a:gd name="T20" fmla="*/ 1401 w 1996"/>
                          <a:gd name="T21" fmla="*/ 762 h 3691"/>
                          <a:gd name="T22" fmla="*/ 1369 w 1996"/>
                          <a:gd name="T23" fmla="*/ 799 h 3691"/>
                          <a:gd name="T24" fmla="*/ 1349 w 1996"/>
                          <a:gd name="T25" fmla="*/ 846 h 3691"/>
                          <a:gd name="T26" fmla="*/ 1338 w 1996"/>
                          <a:gd name="T27" fmla="*/ 904 h 3691"/>
                          <a:gd name="T28" fmla="*/ 1335 w 1996"/>
                          <a:gd name="T29" fmla="*/ 972 h 3691"/>
                          <a:gd name="T30" fmla="*/ 1898 w 1996"/>
                          <a:gd name="T31" fmla="*/ 1327 h 3691"/>
                          <a:gd name="T32" fmla="*/ 1937 w 1996"/>
                          <a:gd name="T33" fmla="*/ 1337 h 3691"/>
                          <a:gd name="T34" fmla="*/ 1964 w 1996"/>
                          <a:gd name="T35" fmla="*/ 1364 h 3691"/>
                          <a:gd name="T36" fmla="*/ 1974 w 1996"/>
                          <a:gd name="T37" fmla="*/ 1402 h 3691"/>
                          <a:gd name="T38" fmla="*/ 1971 w 1996"/>
                          <a:gd name="T39" fmla="*/ 2029 h 3691"/>
                          <a:gd name="T40" fmla="*/ 1951 w 1996"/>
                          <a:gd name="T41" fmla="*/ 2062 h 3691"/>
                          <a:gd name="T42" fmla="*/ 1918 w 1996"/>
                          <a:gd name="T43" fmla="*/ 2081 h 3691"/>
                          <a:gd name="T44" fmla="*/ 1335 w 1996"/>
                          <a:gd name="T45" fmla="*/ 2085 h 3691"/>
                          <a:gd name="T46" fmla="*/ 1333 w 1996"/>
                          <a:gd name="T47" fmla="*/ 3636 h 3691"/>
                          <a:gd name="T48" fmla="*/ 1313 w 1996"/>
                          <a:gd name="T49" fmla="*/ 3669 h 3691"/>
                          <a:gd name="T50" fmla="*/ 1279 w 1996"/>
                          <a:gd name="T51" fmla="*/ 3688 h 3691"/>
                          <a:gd name="T52" fmla="*/ 631 w 1996"/>
                          <a:gd name="T53" fmla="*/ 3691 h 3691"/>
                          <a:gd name="T54" fmla="*/ 594 w 1996"/>
                          <a:gd name="T55" fmla="*/ 3681 h 3691"/>
                          <a:gd name="T56" fmla="*/ 566 w 1996"/>
                          <a:gd name="T57" fmla="*/ 3654 h 3691"/>
                          <a:gd name="T58" fmla="*/ 556 w 1996"/>
                          <a:gd name="T59" fmla="*/ 3615 h 3691"/>
                          <a:gd name="T60" fmla="*/ 75 w 1996"/>
                          <a:gd name="T61" fmla="*/ 2085 h 3691"/>
                          <a:gd name="T62" fmla="*/ 36 w 1996"/>
                          <a:gd name="T63" fmla="*/ 2075 h 3691"/>
                          <a:gd name="T64" fmla="*/ 10 w 1996"/>
                          <a:gd name="T65" fmla="*/ 2047 h 3691"/>
                          <a:gd name="T66" fmla="*/ 0 w 1996"/>
                          <a:gd name="T67" fmla="*/ 2009 h 3691"/>
                          <a:gd name="T68" fmla="*/ 2 w 1996"/>
                          <a:gd name="T69" fmla="*/ 1383 h 3691"/>
                          <a:gd name="T70" fmla="*/ 22 w 1996"/>
                          <a:gd name="T71" fmla="*/ 1350 h 3691"/>
                          <a:gd name="T72" fmla="*/ 54 w 1996"/>
                          <a:gd name="T73" fmla="*/ 1330 h 3691"/>
                          <a:gd name="T74" fmla="*/ 556 w 1996"/>
                          <a:gd name="T75" fmla="*/ 1327 h 3691"/>
                          <a:gd name="T76" fmla="*/ 558 w 1996"/>
                          <a:gd name="T77" fmla="*/ 827 h 3691"/>
                          <a:gd name="T78" fmla="*/ 579 w 1996"/>
                          <a:gd name="T79" fmla="*/ 673 h 3691"/>
                          <a:gd name="T80" fmla="*/ 619 w 1996"/>
                          <a:gd name="T81" fmla="*/ 534 h 3691"/>
                          <a:gd name="T82" fmla="*/ 678 w 1996"/>
                          <a:gd name="T83" fmla="*/ 408 h 3691"/>
                          <a:gd name="T84" fmla="*/ 754 w 1996"/>
                          <a:gd name="T85" fmla="*/ 297 h 3691"/>
                          <a:gd name="T86" fmla="*/ 846 w 1996"/>
                          <a:gd name="T87" fmla="*/ 201 h 3691"/>
                          <a:gd name="T88" fmla="*/ 954 w 1996"/>
                          <a:gd name="T89" fmla="*/ 124 h 3691"/>
                          <a:gd name="T90" fmla="*/ 1077 w 1996"/>
                          <a:gd name="T91" fmla="*/ 64 h 3691"/>
                          <a:gd name="T92" fmla="*/ 1213 w 1996"/>
                          <a:gd name="T93" fmla="*/ 23 h 3691"/>
                          <a:gd name="T94" fmla="*/ 1363 w 1996"/>
                          <a:gd name="T95" fmla="*/ 3 h 3691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</a:cxnLst>
                        <a:rect l="0" t="0" r="r" b="b"/>
                        <a:pathLst>
                          <a:path w="1996" h="3691">
                            <a:moveTo>
                              <a:pt x="1442" y="0"/>
                            </a:moveTo>
                            <a:lnTo>
                              <a:pt x="1921" y="1"/>
                            </a:lnTo>
                            <a:lnTo>
                              <a:pt x="1941" y="3"/>
                            </a:lnTo>
                            <a:lnTo>
                              <a:pt x="1959" y="11"/>
                            </a:lnTo>
                            <a:lnTo>
                              <a:pt x="1974" y="22"/>
                            </a:lnTo>
                            <a:lnTo>
                              <a:pt x="1985" y="38"/>
                            </a:lnTo>
                            <a:lnTo>
                              <a:pt x="1993" y="56"/>
                            </a:lnTo>
                            <a:lnTo>
                              <a:pt x="1996" y="76"/>
                            </a:lnTo>
                            <a:lnTo>
                              <a:pt x="1996" y="639"/>
                            </a:lnTo>
                            <a:lnTo>
                              <a:pt x="1993" y="660"/>
                            </a:lnTo>
                            <a:lnTo>
                              <a:pt x="1985" y="677"/>
                            </a:lnTo>
                            <a:lnTo>
                              <a:pt x="1974" y="693"/>
                            </a:lnTo>
                            <a:lnTo>
                              <a:pt x="1959" y="704"/>
                            </a:lnTo>
                            <a:lnTo>
                              <a:pt x="1941" y="712"/>
                            </a:lnTo>
                            <a:lnTo>
                              <a:pt x="1921" y="714"/>
                            </a:lnTo>
                            <a:lnTo>
                              <a:pt x="1598" y="714"/>
                            </a:lnTo>
                            <a:lnTo>
                              <a:pt x="1553" y="717"/>
                            </a:lnTo>
                            <a:lnTo>
                              <a:pt x="1513" y="720"/>
                            </a:lnTo>
                            <a:lnTo>
                              <a:pt x="1479" y="727"/>
                            </a:lnTo>
                            <a:lnTo>
                              <a:pt x="1448" y="736"/>
                            </a:lnTo>
                            <a:lnTo>
                              <a:pt x="1423" y="748"/>
                            </a:lnTo>
                            <a:lnTo>
                              <a:pt x="1401" y="762"/>
                            </a:lnTo>
                            <a:lnTo>
                              <a:pt x="1384" y="779"/>
                            </a:lnTo>
                            <a:lnTo>
                              <a:pt x="1369" y="799"/>
                            </a:lnTo>
                            <a:lnTo>
                              <a:pt x="1358" y="822"/>
                            </a:lnTo>
                            <a:lnTo>
                              <a:pt x="1349" y="846"/>
                            </a:lnTo>
                            <a:lnTo>
                              <a:pt x="1342" y="874"/>
                            </a:lnTo>
                            <a:lnTo>
                              <a:pt x="1338" y="904"/>
                            </a:lnTo>
                            <a:lnTo>
                              <a:pt x="1336" y="937"/>
                            </a:lnTo>
                            <a:lnTo>
                              <a:pt x="1335" y="972"/>
                            </a:lnTo>
                            <a:lnTo>
                              <a:pt x="1335" y="1327"/>
                            </a:lnTo>
                            <a:lnTo>
                              <a:pt x="1898" y="1327"/>
                            </a:lnTo>
                            <a:lnTo>
                              <a:pt x="1918" y="1329"/>
                            </a:lnTo>
                            <a:lnTo>
                              <a:pt x="1937" y="1337"/>
                            </a:lnTo>
                            <a:lnTo>
                              <a:pt x="1951" y="1350"/>
                            </a:lnTo>
                            <a:lnTo>
                              <a:pt x="1964" y="1364"/>
                            </a:lnTo>
                            <a:lnTo>
                              <a:pt x="1971" y="1383"/>
                            </a:lnTo>
                            <a:lnTo>
                              <a:pt x="1974" y="1402"/>
                            </a:lnTo>
                            <a:lnTo>
                              <a:pt x="1973" y="2009"/>
                            </a:lnTo>
                            <a:lnTo>
                              <a:pt x="1971" y="2029"/>
                            </a:lnTo>
                            <a:lnTo>
                              <a:pt x="1963" y="2047"/>
                            </a:lnTo>
                            <a:lnTo>
                              <a:pt x="1951" y="2062"/>
                            </a:lnTo>
                            <a:lnTo>
                              <a:pt x="1937" y="2075"/>
                            </a:lnTo>
                            <a:lnTo>
                              <a:pt x="1918" y="2081"/>
                            </a:lnTo>
                            <a:lnTo>
                              <a:pt x="1898" y="2085"/>
                            </a:lnTo>
                            <a:lnTo>
                              <a:pt x="1335" y="2085"/>
                            </a:lnTo>
                            <a:lnTo>
                              <a:pt x="1335" y="3615"/>
                            </a:lnTo>
                            <a:lnTo>
                              <a:pt x="1333" y="3636"/>
                            </a:lnTo>
                            <a:lnTo>
                              <a:pt x="1325" y="3654"/>
                            </a:lnTo>
                            <a:lnTo>
                              <a:pt x="1313" y="3669"/>
                            </a:lnTo>
                            <a:lnTo>
                              <a:pt x="1297" y="3681"/>
                            </a:lnTo>
                            <a:lnTo>
                              <a:pt x="1279" y="3688"/>
                            </a:lnTo>
                            <a:lnTo>
                              <a:pt x="1260" y="3691"/>
                            </a:lnTo>
                            <a:lnTo>
                              <a:pt x="631" y="3691"/>
                            </a:lnTo>
                            <a:lnTo>
                              <a:pt x="612" y="3688"/>
                            </a:lnTo>
                            <a:lnTo>
                              <a:pt x="594" y="3681"/>
                            </a:lnTo>
                            <a:lnTo>
                              <a:pt x="579" y="3669"/>
                            </a:lnTo>
                            <a:lnTo>
                              <a:pt x="566" y="3654"/>
                            </a:lnTo>
                            <a:lnTo>
                              <a:pt x="558" y="3636"/>
                            </a:lnTo>
                            <a:lnTo>
                              <a:pt x="556" y="3615"/>
                            </a:lnTo>
                            <a:lnTo>
                              <a:pt x="556" y="2085"/>
                            </a:lnTo>
                            <a:lnTo>
                              <a:pt x="75" y="2085"/>
                            </a:lnTo>
                            <a:lnTo>
                              <a:pt x="54" y="2081"/>
                            </a:lnTo>
                            <a:lnTo>
                              <a:pt x="36" y="2075"/>
                            </a:lnTo>
                            <a:lnTo>
                              <a:pt x="22" y="2062"/>
                            </a:lnTo>
                            <a:lnTo>
                              <a:pt x="10" y="2047"/>
                            </a:lnTo>
                            <a:lnTo>
                              <a:pt x="2" y="2029"/>
                            </a:lnTo>
                            <a:lnTo>
                              <a:pt x="0" y="2009"/>
                            </a:lnTo>
                            <a:lnTo>
                              <a:pt x="0" y="1402"/>
                            </a:lnTo>
                            <a:lnTo>
                              <a:pt x="2" y="1383"/>
                            </a:lnTo>
                            <a:lnTo>
                              <a:pt x="10" y="1364"/>
                            </a:lnTo>
                            <a:lnTo>
                              <a:pt x="22" y="1350"/>
                            </a:lnTo>
                            <a:lnTo>
                              <a:pt x="36" y="1337"/>
                            </a:lnTo>
                            <a:lnTo>
                              <a:pt x="54" y="1330"/>
                            </a:lnTo>
                            <a:lnTo>
                              <a:pt x="75" y="1327"/>
                            </a:lnTo>
                            <a:lnTo>
                              <a:pt x="556" y="1327"/>
                            </a:lnTo>
                            <a:lnTo>
                              <a:pt x="556" y="908"/>
                            </a:lnTo>
                            <a:lnTo>
                              <a:pt x="558" y="827"/>
                            </a:lnTo>
                            <a:lnTo>
                              <a:pt x="566" y="748"/>
                            </a:lnTo>
                            <a:lnTo>
                              <a:pt x="579" y="673"/>
                            </a:lnTo>
                            <a:lnTo>
                              <a:pt x="597" y="602"/>
                            </a:lnTo>
                            <a:lnTo>
                              <a:pt x="619" y="534"/>
                            </a:lnTo>
                            <a:lnTo>
                              <a:pt x="646" y="469"/>
                            </a:lnTo>
                            <a:lnTo>
                              <a:pt x="678" y="408"/>
                            </a:lnTo>
                            <a:lnTo>
                              <a:pt x="713" y="350"/>
                            </a:lnTo>
                            <a:lnTo>
                              <a:pt x="754" y="297"/>
                            </a:lnTo>
                            <a:lnTo>
                              <a:pt x="797" y="247"/>
                            </a:lnTo>
                            <a:lnTo>
                              <a:pt x="846" y="201"/>
                            </a:lnTo>
                            <a:lnTo>
                              <a:pt x="898" y="161"/>
                            </a:lnTo>
                            <a:lnTo>
                              <a:pt x="954" y="124"/>
                            </a:lnTo>
                            <a:lnTo>
                              <a:pt x="1014" y="91"/>
                            </a:lnTo>
                            <a:lnTo>
                              <a:pt x="1077" y="64"/>
                            </a:lnTo>
                            <a:lnTo>
                              <a:pt x="1143" y="42"/>
                            </a:lnTo>
                            <a:lnTo>
                              <a:pt x="1213" y="23"/>
                            </a:lnTo>
                            <a:lnTo>
                              <a:pt x="1286" y="11"/>
                            </a:lnTo>
                            <a:lnTo>
                              <a:pt x="1363" y="3"/>
                            </a:lnTo>
                            <a:lnTo>
                              <a:pt x="1442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276" name="TextBox 275">
                  <a:extLst>
                    <a:ext uri="{FF2B5EF4-FFF2-40B4-BE49-F238E27FC236}">
                      <a16:creationId xmlns:a16="http://schemas.microsoft.com/office/drawing/2014/main" id="{887548A1-CB6E-43CC-BD7C-564212434836}"/>
                    </a:ext>
                  </a:extLst>
                </p:cNvPr>
                <p:cNvSpPr txBox="1"/>
                <p:nvPr/>
              </p:nvSpPr>
              <p:spPr>
                <a:xfrm>
                  <a:off x="5108074" y="2656842"/>
                  <a:ext cx="1706536" cy="553057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Twitter &amp; Facebook “likes,” </a:t>
                  </a:r>
                </a:p>
              </p:txBody>
            </p:sp>
          </p:grpSp>
          <p:grpSp>
            <p:nvGrpSpPr>
              <p:cNvPr id="406" name="Group 405">
                <a:extLst>
                  <a:ext uri="{FF2B5EF4-FFF2-40B4-BE49-F238E27FC236}">
                    <a16:creationId xmlns:a16="http://schemas.microsoft.com/office/drawing/2014/main" id="{8D011230-87CE-4FAB-B3D6-9A6885630D14}"/>
                  </a:ext>
                </a:extLst>
              </p:cNvPr>
              <p:cNvGrpSpPr/>
              <p:nvPr/>
            </p:nvGrpSpPr>
            <p:grpSpPr>
              <a:xfrm>
                <a:off x="3764814" y="540595"/>
                <a:ext cx="1116736" cy="1429144"/>
                <a:chOff x="5261692" y="445057"/>
                <a:chExt cx="1433367" cy="1834353"/>
              </a:xfrm>
            </p:grpSpPr>
            <p:sp>
              <p:nvSpPr>
                <p:cNvPr id="283" name="TextBox 282">
                  <a:extLst>
                    <a:ext uri="{FF2B5EF4-FFF2-40B4-BE49-F238E27FC236}">
                      <a16:creationId xmlns:a16="http://schemas.microsoft.com/office/drawing/2014/main" id="{9034C1A4-BC8B-40BE-9CEB-68E88DC40E78}"/>
                    </a:ext>
                  </a:extLst>
                </p:cNvPr>
                <p:cNvSpPr txBox="1"/>
                <p:nvPr/>
              </p:nvSpPr>
              <p:spPr>
                <a:xfrm>
                  <a:off x="5261692" y="445057"/>
                  <a:ext cx="1433367" cy="553997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Yelp-style Catalog </a:t>
                  </a:r>
                </a:p>
              </p:txBody>
            </p:sp>
            <p:grpSp>
              <p:nvGrpSpPr>
                <p:cNvPr id="392" name="Group 391">
                  <a:extLst>
                    <a:ext uri="{FF2B5EF4-FFF2-40B4-BE49-F238E27FC236}">
                      <a16:creationId xmlns:a16="http://schemas.microsoft.com/office/drawing/2014/main" id="{E0FE160C-5A54-4DD3-AE93-C08700E950AB}"/>
                    </a:ext>
                  </a:extLst>
                </p:cNvPr>
                <p:cNvGrpSpPr/>
                <p:nvPr/>
              </p:nvGrpSpPr>
              <p:grpSpPr>
                <a:xfrm>
                  <a:off x="5680531" y="1331961"/>
                  <a:ext cx="561620" cy="947449"/>
                  <a:chOff x="5680531" y="1331961"/>
                  <a:chExt cx="561620" cy="947449"/>
                </a:xfrm>
              </p:grpSpPr>
              <p:grpSp>
                <p:nvGrpSpPr>
                  <p:cNvPr id="237" name="Group 236">
                    <a:extLst>
                      <a:ext uri="{FF2B5EF4-FFF2-40B4-BE49-F238E27FC236}">
                        <a16:creationId xmlns:a16="http://schemas.microsoft.com/office/drawing/2014/main" id="{5A974F23-0FFD-4B0F-B7B6-37A13E436B66}"/>
                      </a:ext>
                    </a:extLst>
                  </p:cNvPr>
                  <p:cNvGrpSpPr/>
                  <p:nvPr/>
                </p:nvGrpSpPr>
                <p:grpSpPr>
                  <a:xfrm>
                    <a:off x="5913069" y="2029575"/>
                    <a:ext cx="96544" cy="249835"/>
                    <a:chOff x="7180595" y="904876"/>
                    <a:chExt cx="96544" cy="249835"/>
                  </a:xfrm>
                </p:grpSpPr>
                <p:cxnSp>
                  <p:nvCxnSpPr>
                    <p:cNvPr id="241" name="Straight Connector 240">
                      <a:extLst>
                        <a:ext uri="{FF2B5EF4-FFF2-40B4-BE49-F238E27FC236}">
                          <a16:creationId xmlns:a16="http://schemas.microsoft.com/office/drawing/2014/main" id="{84C4F251-BC94-48EB-AFE1-3A59271496A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28867" y="904876"/>
                      <a:ext cx="0" cy="14400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42" name="Oval 241">
                      <a:extLst>
                        <a:ext uri="{FF2B5EF4-FFF2-40B4-BE49-F238E27FC236}">
                          <a16:creationId xmlns:a16="http://schemas.microsoft.com/office/drawing/2014/main" id="{646280DA-C601-40AB-A438-4CE6806895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0595" y="1058167"/>
                      <a:ext cx="96544" cy="96544"/>
                    </a:xfrm>
                    <a:prstGeom prst="ellipse">
                      <a:avLst/>
                    </a:prstGeom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91" name="Group 390">
                    <a:extLst>
                      <a:ext uri="{FF2B5EF4-FFF2-40B4-BE49-F238E27FC236}">
                        <a16:creationId xmlns:a16="http://schemas.microsoft.com/office/drawing/2014/main" id="{499DC325-2A75-475E-AC58-E2F34DA86A49}"/>
                      </a:ext>
                    </a:extLst>
                  </p:cNvPr>
                  <p:cNvGrpSpPr/>
                  <p:nvPr/>
                </p:nvGrpSpPr>
                <p:grpSpPr>
                  <a:xfrm>
                    <a:off x="5680531" y="1331961"/>
                    <a:ext cx="561620" cy="593782"/>
                    <a:chOff x="5680531" y="1331961"/>
                    <a:chExt cx="561620" cy="593782"/>
                  </a:xfrm>
                </p:grpSpPr>
                <p:grpSp>
                  <p:nvGrpSpPr>
                    <p:cNvPr id="389" name="Group 388">
                      <a:extLst>
                        <a:ext uri="{FF2B5EF4-FFF2-40B4-BE49-F238E27FC236}">
                          <a16:creationId xmlns:a16="http://schemas.microsoft.com/office/drawing/2014/main" id="{24A5EFEB-B6DD-45F7-AAD1-0C88BEDABBA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680531" y="1331961"/>
                      <a:ext cx="561620" cy="593782"/>
                      <a:chOff x="5680531" y="1331961"/>
                      <a:chExt cx="561620" cy="593782"/>
                    </a:xfrm>
                  </p:grpSpPr>
                  <p:sp>
                    <p:nvSpPr>
                      <p:cNvPr id="239" name="Freeform: Shape 238">
                        <a:extLst>
                          <a:ext uri="{FF2B5EF4-FFF2-40B4-BE49-F238E27FC236}">
                            <a16:creationId xmlns:a16="http://schemas.microsoft.com/office/drawing/2014/main" id="{E86BDC86-0006-4305-B9AE-AE06B665641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80531" y="1331961"/>
                        <a:ext cx="296892" cy="59378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40" name="Oval 239">
                        <a:extLst>
                          <a:ext uri="{FF2B5EF4-FFF2-40B4-BE49-F238E27FC236}">
                            <a16:creationId xmlns:a16="http://schemas.microsoft.com/office/drawing/2014/main" id="{B727DDF1-023A-4E7A-8002-4DFA31D4043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714599" y="1365076"/>
                        <a:ext cx="527552" cy="527552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77" name="Group 30">
                      <a:extLst>
                        <a:ext uri="{FF2B5EF4-FFF2-40B4-BE49-F238E27FC236}">
                          <a16:creationId xmlns:a16="http://schemas.microsoft.com/office/drawing/2014/main" id="{69A2D1BE-4894-4725-A9E1-FEE03ABDC707}"/>
                        </a:ext>
                      </a:extLst>
                    </p:cNvPr>
                    <p:cNvGrpSpPr>
                      <a:grpSpLocks noChangeAspect="1"/>
                    </p:cNvGrpSpPr>
                    <p:nvPr/>
                  </p:nvGrpSpPr>
                  <p:grpSpPr bwMode="auto">
                    <a:xfrm>
                      <a:off x="5859563" y="1473201"/>
                      <a:ext cx="237624" cy="311304"/>
                      <a:chOff x="3711" y="1991"/>
                      <a:chExt cx="258" cy="338"/>
                    </a:xfrm>
                    <a:solidFill>
                      <a:schemeClr val="accent1"/>
                    </a:solidFill>
                  </p:grpSpPr>
                  <p:sp>
                    <p:nvSpPr>
                      <p:cNvPr id="278" name="Freeform 32">
                        <a:extLst>
                          <a:ext uri="{FF2B5EF4-FFF2-40B4-BE49-F238E27FC236}">
                            <a16:creationId xmlns:a16="http://schemas.microsoft.com/office/drawing/2014/main" id="{DBE28A75-93C5-40FE-B008-57E11D087B5F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779" y="1991"/>
                        <a:ext cx="122" cy="56"/>
                      </a:xfrm>
                      <a:custGeom>
                        <a:avLst/>
                        <a:gdLst>
                          <a:gd name="T0" fmla="*/ 415 w 1216"/>
                          <a:gd name="T1" fmla="*/ 0 h 561"/>
                          <a:gd name="T2" fmla="*/ 802 w 1216"/>
                          <a:gd name="T3" fmla="*/ 0 h 561"/>
                          <a:gd name="T4" fmla="*/ 827 w 1216"/>
                          <a:gd name="T5" fmla="*/ 2 h 561"/>
                          <a:gd name="T6" fmla="*/ 852 w 1216"/>
                          <a:gd name="T7" fmla="*/ 10 h 561"/>
                          <a:gd name="T8" fmla="*/ 874 w 1216"/>
                          <a:gd name="T9" fmla="*/ 22 h 561"/>
                          <a:gd name="T10" fmla="*/ 893 w 1216"/>
                          <a:gd name="T11" fmla="*/ 38 h 561"/>
                          <a:gd name="T12" fmla="*/ 908 w 1216"/>
                          <a:gd name="T13" fmla="*/ 57 h 561"/>
                          <a:gd name="T14" fmla="*/ 921 w 1216"/>
                          <a:gd name="T15" fmla="*/ 79 h 561"/>
                          <a:gd name="T16" fmla="*/ 928 w 1216"/>
                          <a:gd name="T17" fmla="*/ 103 h 561"/>
                          <a:gd name="T18" fmla="*/ 931 w 1216"/>
                          <a:gd name="T19" fmla="*/ 129 h 561"/>
                          <a:gd name="T20" fmla="*/ 931 w 1216"/>
                          <a:gd name="T21" fmla="*/ 294 h 561"/>
                          <a:gd name="T22" fmla="*/ 1216 w 1216"/>
                          <a:gd name="T23" fmla="*/ 294 h 561"/>
                          <a:gd name="T24" fmla="*/ 1216 w 1216"/>
                          <a:gd name="T25" fmla="*/ 497 h 561"/>
                          <a:gd name="T26" fmla="*/ 1214 w 1216"/>
                          <a:gd name="T27" fmla="*/ 514 h 561"/>
                          <a:gd name="T28" fmla="*/ 1208 w 1216"/>
                          <a:gd name="T29" fmla="*/ 529 h 561"/>
                          <a:gd name="T30" fmla="*/ 1197 w 1216"/>
                          <a:gd name="T31" fmla="*/ 543 h 561"/>
                          <a:gd name="T32" fmla="*/ 1184 w 1216"/>
                          <a:gd name="T33" fmla="*/ 553 h 561"/>
                          <a:gd name="T34" fmla="*/ 1169 w 1216"/>
                          <a:gd name="T35" fmla="*/ 559 h 561"/>
                          <a:gd name="T36" fmla="*/ 1152 w 1216"/>
                          <a:gd name="T37" fmla="*/ 561 h 561"/>
                          <a:gd name="T38" fmla="*/ 64 w 1216"/>
                          <a:gd name="T39" fmla="*/ 561 h 561"/>
                          <a:gd name="T40" fmla="*/ 47 w 1216"/>
                          <a:gd name="T41" fmla="*/ 559 h 561"/>
                          <a:gd name="T42" fmla="*/ 32 w 1216"/>
                          <a:gd name="T43" fmla="*/ 553 h 561"/>
                          <a:gd name="T44" fmla="*/ 19 w 1216"/>
                          <a:gd name="T45" fmla="*/ 543 h 561"/>
                          <a:gd name="T46" fmla="*/ 8 w 1216"/>
                          <a:gd name="T47" fmla="*/ 529 h 561"/>
                          <a:gd name="T48" fmla="*/ 2 w 1216"/>
                          <a:gd name="T49" fmla="*/ 514 h 561"/>
                          <a:gd name="T50" fmla="*/ 0 w 1216"/>
                          <a:gd name="T51" fmla="*/ 497 h 561"/>
                          <a:gd name="T52" fmla="*/ 0 w 1216"/>
                          <a:gd name="T53" fmla="*/ 294 h 561"/>
                          <a:gd name="T54" fmla="*/ 286 w 1216"/>
                          <a:gd name="T55" fmla="*/ 294 h 561"/>
                          <a:gd name="T56" fmla="*/ 286 w 1216"/>
                          <a:gd name="T57" fmla="*/ 129 h 561"/>
                          <a:gd name="T58" fmla="*/ 288 w 1216"/>
                          <a:gd name="T59" fmla="*/ 103 h 561"/>
                          <a:gd name="T60" fmla="*/ 295 w 1216"/>
                          <a:gd name="T61" fmla="*/ 79 h 561"/>
                          <a:gd name="T62" fmla="*/ 307 w 1216"/>
                          <a:gd name="T63" fmla="*/ 57 h 561"/>
                          <a:gd name="T64" fmla="*/ 323 w 1216"/>
                          <a:gd name="T65" fmla="*/ 38 h 561"/>
                          <a:gd name="T66" fmla="*/ 342 w 1216"/>
                          <a:gd name="T67" fmla="*/ 22 h 561"/>
                          <a:gd name="T68" fmla="*/ 364 w 1216"/>
                          <a:gd name="T69" fmla="*/ 10 h 561"/>
                          <a:gd name="T70" fmla="*/ 389 w 1216"/>
                          <a:gd name="T71" fmla="*/ 2 h 561"/>
                          <a:gd name="T72" fmla="*/ 415 w 1216"/>
                          <a:gd name="T73" fmla="*/ 0 h 561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</a:cxnLst>
                        <a:rect l="0" t="0" r="r" b="b"/>
                        <a:pathLst>
                          <a:path w="1216" h="561">
                            <a:moveTo>
                              <a:pt x="415" y="0"/>
                            </a:moveTo>
                            <a:lnTo>
                              <a:pt x="802" y="0"/>
                            </a:lnTo>
                            <a:lnTo>
                              <a:pt x="827" y="2"/>
                            </a:lnTo>
                            <a:lnTo>
                              <a:pt x="852" y="10"/>
                            </a:lnTo>
                            <a:lnTo>
                              <a:pt x="874" y="22"/>
                            </a:lnTo>
                            <a:lnTo>
                              <a:pt x="893" y="38"/>
                            </a:lnTo>
                            <a:lnTo>
                              <a:pt x="908" y="57"/>
                            </a:lnTo>
                            <a:lnTo>
                              <a:pt x="921" y="79"/>
                            </a:lnTo>
                            <a:lnTo>
                              <a:pt x="928" y="103"/>
                            </a:lnTo>
                            <a:lnTo>
                              <a:pt x="931" y="129"/>
                            </a:lnTo>
                            <a:lnTo>
                              <a:pt x="931" y="294"/>
                            </a:lnTo>
                            <a:lnTo>
                              <a:pt x="1216" y="294"/>
                            </a:lnTo>
                            <a:lnTo>
                              <a:pt x="1216" y="497"/>
                            </a:lnTo>
                            <a:lnTo>
                              <a:pt x="1214" y="514"/>
                            </a:lnTo>
                            <a:lnTo>
                              <a:pt x="1208" y="529"/>
                            </a:lnTo>
                            <a:lnTo>
                              <a:pt x="1197" y="543"/>
                            </a:lnTo>
                            <a:lnTo>
                              <a:pt x="1184" y="553"/>
                            </a:lnTo>
                            <a:lnTo>
                              <a:pt x="1169" y="559"/>
                            </a:lnTo>
                            <a:lnTo>
                              <a:pt x="1152" y="561"/>
                            </a:lnTo>
                            <a:lnTo>
                              <a:pt x="64" y="561"/>
                            </a:lnTo>
                            <a:lnTo>
                              <a:pt x="47" y="559"/>
                            </a:lnTo>
                            <a:lnTo>
                              <a:pt x="32" y="553"/>
                            </a:lnTo>
                            <a:lnTo>
                              <a:pt x="19" y="543"/>
                            </a:lnTo>
                            <a:lnTo>
                              <a:pt x="8" y="529"/>
                            </a:lnTo>
                            <a:lnTo>
                              <a:pt x="2" y="514"/>
                            </a:lnTo>
                            <a:lnTo>
                              <a:pt x="0" y="497"/>
                            </a:lnTo>
                            <a:lnTo>
                              <a:pt x="0" y="294"/>
                            </a:lnTo>
                            <a:lnTo>
                              <a:pt x="286" y="294"/>
                            </a:lnTo>
                            <a:lnTo>
                              <a:pt x="286" y="129"/>
                            </a:lnTo>
                            <a:lnTo>
                              <a:pt x="288" y="103"/>
                            </a:lnTo>
                            <a:lnTo>
                              <a:pt x="295" y="79"/>
                            </a:lnTo>
                            <a:lnTo>
                              <a:pt x="307" y="57"/>
                            </a:lnTo>
                            <a:lnTo>
                              <a:pt x="323" y="38"/>
                            </a:lnTo>
                            <a:lnTo>
                              <a:pt x="342" y="22"/>
                            </a:lnTo>
                            <a:lnTo>
                              <a:pt x="364" y="10"/>
                            </a:lnTo>
                            <a:lnTo>
                              <a:pt x="389" y="2"/>
                            </a:lnTo>
                            <a:lnTo>
                              <a:pt x="415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79" name="Freeform 33">
                        <a:extLst>
                          <a:ext uri="{FF2B5EF4-FFF2-40B4-BE49-F238E27FC236}">
                            <a16:creationId xmlns:a16="http://schemas.microsoft.com/office/drawing/2014/main" id="{A32D8484-3986-4380-82CE-7479C5823E41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3711" y="2020"/>
                        <a:ext cx="258" cy="309"/>
                      </a:xfrm>
                      <a:custGeom>
                        <a:avLst/>
                        <a:gdLst>
                          <a:gd name="T0" fmla="*/ 323 w 2580"/>
                          <a:gd name="T1" fmla="*/ 685 h 3088"/>
                          <a:gd name="T2" fmla="*/ 323 w 2580"/>
                          <a:gd name="T3" fmla="*/ 2766 h 3088"/>
                          <a:gd name="T4" fmla="*/ 2258 w 2580"/>
                          <a:gd name="T5" fmla="*/ 2766 h 3088"/>
                          <a:gd name="T6" fmla="*/ 2258 w 2580"/>
                          <a:gd name="T7" fmla="*/ 685 h 3088"/>
                          <a:gd name="T8" fmla="*/ 323 w 2580"/>
                          <a:gd name="T9" fmla="*/ 685 h 3088"/>
                          <a:gd name="T10" fmla="*/ 0 w 2580"/>
                          <a:gd name="T11" fmla="*/ 0 h 3088"/>
                          <a:gd name="T12" fmla="*/ 553 w 2580"/>
                          <a:gd name="T13" fmla="*/ 0 h 3088"/>
                          <a:gd name="T14" fmla="*/ 553 w 2580"/>
                          <a:gd name="T15" fmla="*/ 203 h 3088"/>
                          <a:gd name="T16" fmla="*/ 556 w 2580"/>
                          <a:gd name="T17" fmla="*/ 237 h 3088"/>
                          <a:gd name="T18" fmla="*/ 565 w 2580"/>
                          <a:gd name="T19" fmla="*/ 271 h 3088"/>
                          <a:gd name="T20" fmla="*/ 579 w 2580"/>
                          <a:gd name="T21" fmla="*/ 301 h 3088"/>
                          <a:gd name="T22" fmla="*/ 599 w 2580"/>
                          <a:gd name="T23" fmla="*/ 327 h 3088"/>
                          <a:gd name="T24" fmla="*/ 621 w 2580"/>
                          <a:gd name="T25" fmla="*/ 351 h 3088"/>
                          <a:gd name="T26" fmla="*/ 649 w 2580"/>
                          <a:gd name="T27" fmla="*/ 370 h 3088"/>
                          <a:gd name="T28" fmla="*/ 679 w 2580"/>
                          <a:gd name="T29" fmla="*/ 384 h 3088"/>
                          <a:gd name="T30" fmla="*/ 712 w 2580"/>
                          <a:gd name="T31" fmla="*/ 393 h 3088"/>
                          <a:gd name="T32" fmla="*/ 746 w 2580"/>
                          <a:gd name="T33" fmla="*/ 396 h 3088"/>
                          <a:gd name="T34" fmla="*/ 1834 w 2580"/>
                          <a:gd name="T35" fmla="*/ 396 h 3088"/>
                          <a:gd name="T36" fmla="*/ 1868 w 2580"/>
                          <a:gd name="T37" fmla="*/ 393 h 3088"/>
                          <a:gd name="T38" fmla="*/ 1901 w 2580"/>
                          <a:gd name="T39" fmla="*/ 384 h 3088"/>
                          <a:gd name="T40" fmla="*/ 1931 w 2580"/>
                          <a:gd name="T41" fmla="*/ 370 h 3088"/>
                          <a:gd name="T42" fmla="*/ 1959 w 2580"/>
                          <a:gd name="T43" fmla="*/ 351 h 3088"/>
                          <a:gd name="T44" fmla="*/ 1981 w 2580"/>
                          <a:gd name="T45" fmla="*/ 327 h 3088"/>
                          <a:gd name="T46" fmla="*/ 2001 w 2580"/>
                          <a:gd name="T47" fmla="*/ 301 h 3088"/>
                          <a:gd name="T48" fmla="*/ 2015 w 2580"/>
                          <a:gd name="T49" fmla="*/ 271 h 3088"/>
                          <a:gd name="T50" fmla="*/ 2024 w 2580"/>
                          <a:gd name="T51" fmla="*/ 237 h 3088"/>
                          <a:gd name="T52" fmla="*/ 2027 w 2580"/>
                          <a:gd name="T53" fmla="*/ 203 h 3088"/>
                          <a:gd name="T54" fmla="*/ 2027 w 2580"/>
                          <a:gd name="T55" fmla="*/ 0 h 3088"/>
                          <a:gd name="T56" fmla="*/ 2580 w 2580"/>
                          <a:gd name="T57" fmla="*/ 0 h 3088"/>
                          <a:gd name="T58" fmla="*/ 2580 w 2580"/>
                          <a:gd name="T59" fmla="*/ 2830 h 3088"/>
                          <a:gd name="T60" fmla="*/ 2577 w 2580"/>
                          <a:gd name="T61" fmla="*/ 2872 h 3088"/>
                          <a:gd name="T62" fmla="*/ 2567 w 2580"/>
                          <a:gd name="T63" fmla="*/ 2912 h 3088"/>
                          <a:gd name="T64" fmla="*/ 2551 w 2580"/>
                          <a:gd name="T65" fmla="*/ 2948 h 3088"/>
                          <a:gd name="T66" fmla="*/ 2531 w 2580"/>
                          <a:gd name="T67" fmla="*/ 2982 h 3088"/>
                          <a:gd name="T68" fmla="*/ 2505 w 2580"/>
                          <a:gd name="T69" fmla="*/ 3012 h 3088"/>
                          <a:gd name="T70" fmla="*/ 2475 w 2580"/>
                          <a:gd name="T71" fmla="*/ 3038 h 3088"/>
                          <a:gd name="T72" fmla="*/ 2440 w 2580"/>
                          <a:gd name="T73" fmla="*/ 3059 h 3088"/>
                          <a:gd name="T74" fmla="*/ 2404 w 2580"/>
                          <a:gd name="T75" fmla="*/ 3075 h 3088"/>
                          <a:gd name="T76" fmla="*/ 2364 w 2580"/>
                          <a:gd name="T77" fmla="*/ 3084 h 3088"/>
                          <a:gd name="T78" fmla="*/ 2322 w 2580"/>
                          <a:gd name="T79" fmla="*/ 3088 h 3088"/>
                          <a:gd name="T80" fmla="*/ 258 w 2580"/>
                          <a:gd name="T81" fmla="*/ 3088 h 3088"/>
                          <a:gd name="T82" fmla="*/ 216 w 2580"/>
                          <a:gd name="T83" fmla="*/ 3084 h 3088"/>
                          <a:gd name="T84" fmla="*/ 176 w 2580"/>
                          <a:gd name="T85" fmla="*/ 3075 h 3088"/>
                          <a:gd name="T86" fmla="*/ 140 w 2580"/>
                          <a:gd name="T87" fmla="*/ 3059 h 3088"/>
                          <a:gd name="T88" fmla="*/ 105 w 2580"/>
                          <a:gd name="T89" fmla="*/ 3038 h 3088"/>
                          <a:gd name="T90" fmla="*/ 75 w 2580"/>
                          <a:gd name="T91" fmla="*/ 3012 h 3088"/>
                          <a:gd name="T92" fmla="*/ 49 w 2580"/>
                          <a:gd name="T93" fmla="*/ 2982 h 3088"/>
                          <a:gd name="T94" fmla="*/ 29 w 2580"/>
                          <a:gd name="T95" fmla="*/ 2948 h 3088"/>
                          <a:gd name="T96" fmla="*/ 13 w 2580"/>
                          <a:gd name="T97" fmla="*/ 2912 h 3088"/>
                          <a:gd name="T98" fmla="*/ 3 w 2580"/>
                          <a:gd name="T99" fmla="*/ 2872 h 3088"/>
                          <a:gd name="T100" fmla="*/ 0 w 2580"/>
                          <a:gd name="T101" fmla="*/ 2830 h 3088"/>
                          <a:gd name="T102" fmla="*/ 0 w 2580"/>
                          <a:gd name="T103" fmla="*/ 0 h 3088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</a:cxnLst>
                        <a:rect l="0" t="0" r="r" b="b"/>
                        <a:pathLst>
                          <a:path w="2580" h="3088">
                            <a:moveTo>
                              <a:pt x="323" y="685"/>
                            </a:moveTo>
                            <a:lnTo>
                              <a:pt x="323" y="2766"/>
                            </a:lnTo>
                            <a:lnTo>
                              <a:pt x="2258" y="2766"/>
                            </a:lnTo>
                            <a:lnTo>
                              <a:pt x="2258" y="685"/>
                            </a:lnTo>
                            <a:lnTo>
                              <a:pt x="323" y="685"/>
                            </a:lnTo>
                            <a:close/>
                            <a:moveTo>
                              <a:pt x="0" y="0"/>
                            </a:moveTo>
                            <a:lnTo>
                              <a:pt x="553" y="0"/>
                            </a:lnTo>
                            <a:lnTo>
                              <a:pt x="553" y="203"/>
                            </a:lnTo>
                            <a:lnTo>
                              <a:pt x="556" y="237"/>
                            </a:lnTo>
                            <a:lnTo>
                              <a:pt x="565" y="271"/>
                            </a:lnTo>
                            <a:lnTo>
                              <a:pt x="579" y="301"/>
                            </a:lnTo>
                            <a:lnTo>
                              <a:pt x="599" y="327"/>
                            </a:lnTo>
                            <a:lnTo>
                              <a:pt x="621" y="351"/>
                            </a:lnTo>
                            <a:lnTo>
                              <a:pt x="649" y="370"/>
                            </a:lnTo>
                            <a:lnTo>
                              <a:pt x="679" y="384"/>
                            </a:lnTo>
                            <a:lnTo>
                              <a:pt x="712" y="393"/>
                            </a:lnTo>
                            <a:lnTo>
                              <a:pt x="746" y="396"/>
                            </a:lnTo>
                            <a:lnTo>
                              <a:pt x="1834" y="396"/>
                            </a:lnTo>
                            <a:lnTo>
                              <a:pt x="1868" y="393"/>
                            </a:lnTo>
                            <a:lnTo>
                              <a:pt x="1901" y="384"/>
                            </a:lnTo>
                            <a:lnTo>
                              <a:pt x="1931" y="370"/>
                            </a:lnTo>
                            <a:lnTo>
                              <a:pt x="1959" y="351"/>
                            </a:lnTo>
                            <a:lnTo>
                              <a:pt x="1981" y="327"/>
                            </a:lnTo>
                            <a:lnTo>
                              <a:pt x="2001" y="301"/>
                            </a:lnTo>
                            <a:lnTo>
                              <a:pt x="2015" y="271"/>
                            </a:lnTo>
                            <a:lnTo>
                              <a:pt x="2024" y="237"/>
                            </a:lnTo>
                            <a:lnTo>
                              <a:pt x="2027" y="203"/>
                            </a:lnTo>
                            <a:lnTo>
                              <a:pt x="2027" y="0"/>
                            </a:lnTo>
                            <a:lnTo>
                              <a:pt x="2580" y="0"/>
                            </a:lnTo>
                            <a:lnTo>
                              <a:pt x="2580" y="2830"/>
                            </a:lnTo>
                            <a:lnTo>
                              <a:pt x="2577" y="2872"/>
                            </a:lnTo>
                            <a:lnTo>
                              <a:pt x="2567" y="2912"/>
                            </a:lnTo>
                            <a:lnTo>
                              <a:pt x="2551" y="2948"/>
                            </a:lnTo>
                            <a:lnTo>
                              <a:pt x="2531" y="2982"/>
                            </a:lnTo>
                            <a:lnTo>
                              <a:pt x="2505" y="3012"/>
                            </a:lnTo>
                            <a:lnTo>
                              <a:pt x="2475" y="3038"/>
                            </a:lnTo>
                            <a:lnTo>
                              <a:pt x="2440" y="3059"/>
                            </a:lnTo>
                            <a:lnTo>
                              <a:pt x="2404" y="3075"/>
                            </a:lnTo>
                            <a:lnTo>
                              <a:pt x="2364" y="3084"/>
                            </a:lnTo>
                            <a:lnTo>
                              <a:pt x="2322" y="3088"/>
                            </a:lnTo>
                            <a:lnTo>
                              <a:pt x="258" y="3088"/>
                            </a:lnTo>
                            <a:lnTo>
                              <a:pt x="216" y="3084"/>
                            </a:lnTo>
                            <a:lnTo>
                              <a:pt x="176" y="3075"/>
                            </a:lnTo>
                            <a:lnTo>
                              <a:pt x="140" y="3059"/>
                            </a:lnTo>
                            <a:lnTo>
                              <a:pt x="105" y="3038"/>
                            </a:lnTo>
                            <a:lnTo>
                              <a:pt x="75" y="3012"/>
                            </a:lnTo>
                            <a:lnTo>
                              <a:pt x="49" y="2982"/>
                            </a:lnTo>
                            <a:lnTo>
                              <a:pt x="29" y="2948"/>
                            </a:lnTo>
                            <a:lnTo>
                              <a:pt x="13" y="2912"/>
                            </a:lnTo>
                            <a:lnTo>
                              <a:pt x="3" y="2872"/>
                            </a:lnTo>
                            <a:lnTo>
                              <a:pt x="0" y="2830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80" name="Rectangle 34">
                        <a:extLst>
                          <a:ext uri="{FF2B5EF4-FFF2-40B4-BE49-F238E27FC236}">
                            <a16:creationId xmlns:a16="http://schemas.microsoft.com/office/drawing/2014/main" id="{44A04C58-C55C-4DD1-9DAE-20ABBEE58DD4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778" y="2121"/>
                        <a:ext cx="124" cy="26"/>
                      </a:xfrm>
                      <a:prstGeom prst="rect">
                        <a:avLst/>
                      </a:prstGeom>
                      <a:grpFill/>
                      <a:ln w="0">
                        <a:noFill/>
                        <a:prstDash val="solid"/>
                        <a:miter lim="800000"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81" name="Rectangle 35">
                        <a:extLst>
                          <a:ext uri="{FF2B5EF4-FFF2-40B4-BE49-F238E27FC236}">
                            <a16:creationId xmlns:a16="http://schemas.microsoft.com/office/drawing/2014/main" id="{88376AAA-69F0-4DD8-8E5A-788DA5803C86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779" y="2174"/>
                        <a:ext cx="123" cy="25"/>
                      </a:xfrm>
                      <a:prstGeom prst="rect">
                        <a:avLst/>
                      </a:prstGeom>
                      <a:grpFill/>
                      <a:ln w="0">
                        <a:noFill/>
                        <a:prstDash val="solid"/>
                        <a:miter lim="800000"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82" name="Rectangle 36">
                        <a:extLst>
                          <a:ext uri="{FF2B5EF4-FFF2-40B4-BE49-F238E27FC236}">
                            <a16:creationId xmlns:a16="http://schemas.microsoft.com/office/drawing/2014/main" id="{B94C416C-1EBB-466C-853A-EEE6A881B0FF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779" y="2226"/>
                        <a:ext cx="50" cy="25"/>
                      </a:xfrm>
                      <a:prstGeom prst="rect">
                        <a:avLst/>
                      </a:prstGeom>
                      <a:grpFill/>
                      <a:ln w="0">
                        <a:noFill/>
                        <a:prstDash val="solid"/>
                        <a:miter lim="800000"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407" name="Group 406">
                <a:extLst>
                  <a:ext uri="{FF2B5EF4-FFF2-40B4-BE49-F238E27FC236}">
                    <a16:creationId xmlns:a16="http://schemas.microsoft.com/office/drawing/2014/main" id="{0DCC0976-E0D0-471F-B055-9B9E2576F565}"/>
                  </a:ext>
                </a:extLst>
              </p:cNvPr>
              <p:cNvGrpSpPr/>
              <p:nvPr/>
            </p:nvGrpSpPr>
            <p:grpSpPr>
              <a:xfrm>
                <a:off x="5773537" y="540595"/>
                <a:ext cx="747364" cy="1429144"/>
                <a:chOff x="7839952" y="445057"/>
                <a:chExt cx="959266" cy="1834353"/>
              </a:xfrm>
            </p:grpSpPr>
            <p:sp>
              <p:nvSpPr>
                <p:cNvPr id="284" name="TextBox 283">
                  <a:extLst>
                    <a:ext uri="{FF2B5EF4-FFF2-40B4-BE49-F238E27FC236}">
                      <a16:creationId xmlns:a16="http://schemas.microsoft.com/office/drawing/2014/main" id="{87883CB6-A2BF-44C9-8796-1A9A8651DF91}"/>
                    </a:ext>
                  </a:extLst>
                </p:cNvPr>
                <p:cNvSpPr txBox="1"/>
                <p:nvPr/>
              </p:nvSpPr>
              <p:spPr>
                <a:xfrm>
                  <a:off x="7839952" y="445057"/>
                  <a:ext cx="959266" cy="553997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Review Sites </a:t>
                  </a:r>
                </a:p>
              </p:txBody>
            </p:sp>
            <p:grpSp>
              <p:nvGrpSpPr>
                <p:cNvPr id="395" name="Group 394">
                  <a:extLst>
                    <a:ext uri="{FF2B5EF4-FFF2-40B4-BE49-F238E27FC236}">
                      <a16:creationId xmlns:a16="http://schemas.microsoft.com/office/drawing/2014/main" id="{7F4B6EC6-D8E0-4891-9E50-D0CFC87B2017}"/>
                    </a:ext>
                  </a:extLst>
                </p:cNvPr>
                <p:cNvGrpSpPr/>
                <p:nvPr/>
              </p:nvGrpSpPr>
              <p:grpSpPr>
                <a:xfrm>
                  <a:off x="8021741" y="1331961"/>
                  <a:ext cx="561620" cy="947449"/>
                  <a:chOff x="8021741" y="1331961"/>
                  <a:chExt cx="561620" cy="947449"/>
                </a:xfrm>
              </p:grpSpPr>
              <p:grpSp>
                <p:nvGrpSpPr>
                  <p:cNvPr id="231" name="Group 230">
                    <a:extLst>
                      <a:ext uri="{FF2B5EF4-FFF2-40B4-BE49-F238E27FC236}">
                        <a16:creationId xmlns:a16="http://schemas.microsoft.com/office/drawing/2014/main" id="{ED34EAB7-7F41-4612-A0DA-79B28227C821}"/>
                      </a:ext>
                    </a:extLst>
                  </p:cNvPr>
                  <p:cNvGrpSpPr/>
                  <p:nvPr/>
                </p:nvGrpSpPr>
                <p:grpSpPr>
                  <a:xfrm>
                    <a:off x="8254279" y="2029575"/>
                    <a:ext cx="96544" cy="249835"/>
                    <a:chOff x="7180595" y="904876"/>
                    <a:chExt cx="96544" cy="249835"/>
                  </a:xfrm>
                </p:grpSpPr>
                <p:cxnSp>
                  <p:nvCxnSpPr>
                    <p:cNvPr id="235" name="Straight Connector 234">
                      <a:extLst>
                        <a:ext uri="{FF2B5EF4-FFF2-40B4-BE49-F238E27FC236}">
                          <a16:creationId xmlns:a16="http://schemas.microsoft.com/office/drawing/2014/main" id="{2E8D5EE2-2701-4F8F-BBCF-3357C9231EC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28867" y="904876"/>
                      <a:ext cx="0" cy="14400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36" name="Oval 235">
                      <a:extLst>
                        <a:ext uri="{FF2B5EF4-FFF2-40B4-BE49-F238E27FC236}">
                          <a16:creationId xmlns:a16="http://schemas.microsoft.com/office/drawing/2014/main" id="{8614B0FF-E2E1-4DB5-9656-8FC1F4E717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0595" y="1058167"/>
                      <a:ext cx="96544" cy="96544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94" name="Group 393">
                    <a:extLst>
                      <a:ext uri="{FF2B5EF4-FFF2-40B4-BE49-F238E27FC236}">
                        <a16:creationId xmlns:a16="http://schemas.microsoft.com/office/drawing/2014/main" id="{DB34E8BE-BEAB-49EF-BFED-10EDF34C2343}"/>
                      </a:ext>
                    </a:extLst>
                  </p:cNvPr>
                  <p:cNvGrpSpPr/>
                  <p:nvPr/>
                </p:nvGrpSpPr>
                <p:grpSpPr>
                  <a:xfrm>
                    <a:off x="8021741" y="1331961"/>
                    <a:ext cx="561620" cy="593782"/>
                    <a:chOff x="8021741" y="1331961"/>
                    <a:chExt cx="561620" cy="593782"/>
                  </a:xfrm>
                </p:grpSpPr>
                <p:grpSp>
                  <p:nvGrpSpPr>
                    <p:cNvPr id="393" name="Group 392">
                      <a:extLst>
                        <a:ext uri="{FF2B5EF4-FFF2-40B4-BE49-F238E27FC236}">
                          <a16:creationId xmlns:a16="http://schemas.microsoft.com/office/drawing/2014/main" id="{B5464293-20A6-475B-A540-14F53269EE2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021741" y="1331961"/>
                      <a:ext cx="561620" cy="593782"/>
                      <a:chOff x="8021741" y="1331961"/>
                      <a:chExt cx="561620" cy="593782"/>
                    </a:xfrm>
                  </p:grpSpPr>
                  <p:sp>
                    <p:nvSpPr>
                      <p:cNvPr id="233" name="Freeform: Shape 232">
                        <a:extLst>
                          <a:ext uri="{FF2B5EF4-FFF2-40B4-BE49-F238E27FC236}">
                            <a16:creationId xmlns:a16="http://schemas.microsoft.com/office/drawing/2014/main" id="{142600C8-7705-49A8-8DC8-81EF538E5C0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21741" y="1331961"/>
                        <a:ext cx="296892" cy="59378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34" name="Oval 233">
                        <a:extLst>
                          <a:ext uri="{FF2B5EF4-FFF2-40B4-BE49-F238E27FC236}">
                            <a16:creationId xmlns:a16="http://schemas.microsoft.com/office/drawing/2014/main" id="{EF097634-C6EF-4F1D-B397-F47D71EF33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55809" y="1365076"/>
                        <a:ext cx="527552" cy="527552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85" name="Group 39">
                      <a:extLst>
                        <a:ext uri="{FF2B5EF4-FFF2-40B4-BE49-F238E27FC236}">
                          <a16:creationId xmlns:a16="http://schemas.microsoft.com/office/drawing/2014/main" id="{566AF696-0273-467D-81E8-AFCAA6D44B2C}"/>
                        </a:ext>
                      </a:extLst>
                    </p:cNvPr>
                    <p:cNvGrpSpPr>
                      <a:grpSpLocks noChangeAspect="1"/>
                    </p:cNvGrpSpPr>
                    <p:nvPr/>
                  </p:nvGrpSpPr>
                  <p:grpSpPr bwMode="auto">
                    <a:xfrm>
                      <a:off x="8185733" y="1489431"/>
                      <a:ext cx="267706" cy="278842"/>
                      <a:chOff x="2240" y="495"/>
                      <a:chExt cx="3197" cy="3330"/>
                    </a:xfrm>
                    <a:solidFill>
                      <a:schemeClr val="accent2"/>
                    </a:solidFill>
                  </p:grpSpPr>
                  <p:sp>
                    <p:nvSpPr>
                      <p:cNvPr id="286" name="Freeform 41">
                        <a:extLst>
                          <a:ext uri="{FF2B5EF4-FFF2-40B4-BE49-F238E27FC236}">
                            <a16:creationId xmlns:a16="http://schemas.microsoft.com/office/drawing/2014/main" id="{8A984FEB-6B67-4A33-98A3-DE9A84FFB38C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752" y="1904"/>
                        <a:ext cx="1535" cy="255"/>
                      </a:xfrm>
                      <a:custGeom>
                        <a:avLst/>
                        <a:gdLst>
                          <a:gd name="T0" fmla="*/ 0 w 1535"/>
                          <a:gd name="T1" fmla="*/ 0 h 255"/>
                          <a:gd name="T2" fmla="*/ 1535 w 1535"/>
                          <a:gd name="T3" fmla="*/ 0 h 255"/>
                          <a:gd name="T4" fmla="*/ 1535 w 1535"/>
                          <a:gd name="T5" fmla="*/ 94 h 255"/>
                          <a:gd name="T6" fmla="*/ 1373 w 1535"/>
                          <a:gd name="T7" fmla="*/ 255 h 255"/>
                          <a:gd name="T8" fmla="*/ 0 w 1535"/>
                          <a:gd name="T9" fmla="*/ 255 h 255"/>
                          <a:gd name="T10" fmla="*/ 0 w 1535"/>
                          <a:gd name="T11" fmla="*/ 0 h 255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</a:cxnLst>
                        <a:rect l="0" t="0" r="r" b="b"/>
                        <a:pathLst>
                          <a:path w="1535" h="255">
                            <a:moveTo>
                              <a:pt x="0" y="0"/>
                            </a:moveTo>
                            <a:lnTo>
                              <a:pt x="1535" y="0"/>
                            </a:lnTo>
                            <a:lnTo>
                              <a:pt x="1535" y="94"/>
                            </a:lnTo>
                            <a:lnTo>
                              <a:pt x="1373" y="255"/>
                            </a:lnTo>
                            <a:lnTo>
                              <a:pt x="0" y="255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87" name="Freeform 42">
                        <a:extLst>
                          <a:ext uri="{FF2B5EF4-FFF2-40B4-BE49-F238E27FC236}">
                            <a16:creationId xmlns:a16="http://schemas.microsoft.com/office/drawing/2014/main" id="{F0E7DF98-8396-4131-B44E-AE149E14640C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2752" y="2416"/>
                        <a:ext cx="1117" cy="257"/>
                      </a:xfrm>
                      <a:custGeom>
                        <a:avLst/>
                        <a:gdLst>
                          <a:gd name="T0" fmla="*/ 0 w 1117"/>
                          <a:gd name="T1" fmla="*/ 0 h 257"/>
                          <a:gd name="T2" fmla="*/ 1117 w 1117"/>
                          <a:gd name="T3" fmla="*/ 0 h 257"/>
                          <a:gd name="T4" fmla="*/ 862 w 1117"/>
                          <a:gd name="T5" fmla="*/ 257 h 257"/>
                          <a:gd name="T6" fmla="*/ 0 w 1117"/>
                          <a:gd name="T7" fmla="*/ 257 h 257"/>
                          <a:gd name="T8" fmla="*/ 0 w 1117"/>
                          <a:gd name="T9" fmla="*/ 0 h 257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</a:cxnLst>
                        <a:rect l="0" t="0" r="r" b="b"/>
                        <a:pathLst>
                          <a:path w="1117" h="257">
                            <a:moveTo>
                              <a:pt x="0" y="0"/>
                            </a:moveTo>
                            <a:lnTo>
                              <a:pt x="1117" y="0"/>
                            </a:lnTo>
                            <a:lnTo>
                              <a:pt x="862" y="257"/>
                            </a:lnTo>
                            <a:lnTo>
                              <a:pt x="0" y="25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88" name="Rectangle 43">
                        <a:extLst>
                          <a:ext uri="{FF2B5EF4-FFF2-40B4-BE49-F238E27FC236}">
                            <a16:creationId xmlns:a16="http://schemas.microsoft.com/office/drawing/2014/main" id="{AAF36F9A-8A5D-4428-8B61-38B59092E7E6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752" y="2929"/>
                        <a:ext cx="768" cy="255"/>
                      </a:xfrm>
                      <a:prstGeom prst="rect">
                        <a:avLst/>
                      </a:prstGeom>
                      <a:grpFill/>
                      <a:ln w="0">
                        <a:noFill/>
                        <a:prstDash val="solid"/>
                        <a:miter lim="800000"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89" name="Freeform 44">
                        <a:extLst>
                          <a:ext uri="{FF2B5EF4-FFF2-40B4-BE49-F238E27FC236}">
                            <a16:creationId xmlns:a16="http://schemas.microsoft.com/office/drawing/2014/main" id="{F84B0102-34B0-40A8-8CB5-D1AD236BB4C7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4903" y="1390"/>
                        <a:ext cx="534" cy="535"/>
                      </a:xfrm>
                      <a:custGeom>
                        <a:avLst/>
                        <a:gdLst>
                          <a:gd name="T0" fmla="*/ 226 w 534"/>
                          <a:gd name="T1" fmla="*/ 0 h 535"/>
                          <a:gd name="T2" fmla="*/ 250 w 534"/>
                          <a:gd name="T3" fmla="*/ 2 h 535"/>
                          <a:gd name="T4" fmla="*/ 273 w 534"/>
                          <a:gd name="T5" fmla="*/ 9 h 535"/>
                          <a:gd name="T6" fmla="*/ 295 w 534"/>
                          <a:gd name="T7" fmla="*/ 21 h 535"/>
                          <a:gd name="T8" fmla="*/ 315 w 534"/>
                          <a:gd name="T9" fmla="*/ 37 h 535"/>
                          <a:gd name="T10" fmla="*/ 497 w 534"/>
                          <a:gd name="T11" fmla="*/ 219 h 535"/>
                          <a:gd name="T12" fmla="*/ 513 w 534"/>
                          <a:gd name="T13" fmla="*/ 238 h 535"/>
                          <a:gd name="T14" fmla="*/ 525 w 534"/>
                          <a:gd name="T15" fmla="*/ 260 h 535"/>
                          <a:gd name="T16" fmla="*/ 532 w 534"/>
                          <a:gd name="T17" fmla="*/ 285 h 535"/>
                          <a:gd name="T18" fmla="*/ 534 w 534"/>
                          <a:gd name="T19" fmla="*/ 309 h 535"/>
                          <a:gd name="T20" fmla="*/ 532 w 534"/>
                          <a:gd name="T21" fmla="*/ 333 h 535"/>
                          <a:gd name="T22" fmla="*/ 525 w 534"/>
                          <a:gd name="T23" fmla="*/ 357 h 535"/>
                          <a:gd name="T24" fmla="*/ 513 w 534"/>
                          <a:gd name="T25" fmla="*/ 379 h 535"/>
                          <a:gd name="T26" fmla="*/ 497 w 534"/>
                          <a:gd name="T27" fmla="*/ 400 h 535"/>
                          <a:gd name="T28" fmla="*/ 449 w 534"/>
                          <a:gd name="T29" fmla="*/ 446 h 535"/>
                          <a:gd name="T30" fmla="*/ 405 w 534"/>
                          <a:gd name="T31" fmla="*/ 491 h 535"/>
                          <a:gd name="T32" fmla="*/ 362 w 534"/>
                          <a:gd name="T33" fmla="*/ 535 h 535"/>
                          <a:gd name="T34" fmla="*/ 0 w 534"/>
                          <a:gd name="T35" fmla="*/ 173 h 535"/>
                          <a:gd name="T36" fmla="*/ 43 w 534"/>
                          <a:gd name="T37" fmla="*/ 129 h 535"/>
                          <a:gd name="T38" fmla="*/ 87 w 534"/>
                          <a:gd name="T39" fmla="*/ 85 h 535"/>
                          <a:gd name="T40" fmla="*/ 135 w 534"/>
                          <a:gd name="T41" fmla="*/ 37 h 535"/>
                          <a:gd name="T42" fmla="*/ 155 w 534"/>
                          <a:gd name="T43" fmla="*/ 21 h 535"/>
                          <a:gd name="T44" fmla="*/ 177 w 534"/>
                          <a:gd name="T45" fmla="*/ 9 h 535"/>
                          <a:gd name="T46" fmla="*/ 200 w 534"/>
                          <a:gd name="T47" fmla="*/ 2 h 535"/>
                          <a:gd name="T48" fmla="*/ 226 w 534"/>
                          <a:gd name="T49" fmla="*/ 0 h 535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</a:cxnLst>
                        <a:rect l="0" t="0" r="r" b="b"/>
                        <a:pathLst>
                          <a:path w="534" h="535">
                            <a:moveTo>
                              <a:pt x="226" y="0"/>
                            </a:moveTo>
                            <a:lnTo>
                              <a:pt x="250" y="2"/>
                            </a:lnTo>
                            <a:lnTo>
                              <a:pt x="273" y="9"/>
                            </a:lnTo>
                            <a:lnTo>
                              <a:pt x="295" y="21"/>
                            </a:lnTo>
                            <a:lnTo>
                              <a:pt x="315" y="37"/>
                            </a:lnTo>
                            <a:lnTo>
                              <a:pt x="497" y="219"/>
                            </a:lnTo>
                            <a:lnTo>
                              <a:pt x="513" y="238"/>
                            </a:lnTo>
                            <a:lnTo>
                              <a:pt x="525" y="260"/>
                            </a:lnTo>
                            <a:lnTo>
                              <a:pt x="532" y="285"/>
                            </a:lnTo>
                            <a:lnTo>
                              <a:pt x="534" y="309"/>
                            </a:lnTo>
                            <a:lnTo>
                              <a:pt x="532" y="333"/>
                            </a:lnTo>
                            <a:lnTo>
                              <a:pt x="525" y="357"/>
                            </a:lnTo>
                            <a:lnTo>
                              <a:pt x="513" y="379"/>
                            </a:lnTo>
                            <a:lnTo>
                              <a:pt x="497" y="400"/>
                            </a:lnTo>
                            <a:lnTo>
                              <a:pt x="449" y="446"/>
                            </a:lnTo>
                            <a:lnTo>
                              <a:pt x="405" y="491"/>
                            </a:lnTo>
                            <a:lnTo>
                              <a:pt x="362" y="535"/>
                            </a:lnTo>
                            <a:lnTo>
                              <a:pt x="0" y="173"/>
                            </a:lnTo>
                            <a:lnTo>
                              <a:pt x="43" y="129"/>
                            </a:lnTo>
                            <a:lnTo>
                              <a:pt x="87" y="85"/>
                            </a:lnTo>
                            <a:lnTo>
                              <a:pt x="135" y="37"/>
                            </a:lnTo>
                            <a:lnTo>
                              <a:pt x="155" y="21"/>
                            </a:lnTo>
                            <a:lnTo>
                              <a:pt x="177" y="9"/>
                            </a:lnTo>
                            <a:lnTo>
                              <a:pt x="200" y="2"/>
                            </a:lnTo>
                            <a:lnTo>
                              <a:pt x="226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90" name="Freeform 45">
                        <a:extLst>
                          <a:ext uri="{FF2B5EF4-FFF2-40B4-BE49-F238E27FC236}">
                            <a16:creationId xmlns:a16="http://schemas.microsoft.com/office/drawing/2014/main" id="{2E7E6C52-D7EB-4B18-BB24-AA7C1F8F80A6}"/>
                          </a:ext>
                        </a:extLst>
                      </p:cNvPr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2240" y="495"/>
                        <a:ext cx="2934" cy="3330"/>
                      </a:xfrm>
                      <a:custGeom>
                        <a:avLst/>
                        <a:gdLst>
                          <a:gd name="T0" fmla="*/ 1538 w 2934"/>
                          <a:gd name="T1" fmla="*/ 2561 h 3330"/>
                          <a:gd name="T2" fmla="*/ 1639 w 2934"/>
                          <a:gd name="T3" fmla="*/ 2561 h 3330"/>
                          <a:gd name="T4" fmla="*/ 1688 w 2934"/>
                          <a:gd name="T5" fmla="*/ 2561 h 3330"/>
                          <a:gd name="T6" fmla="*/ 1577 w 2934"/>
                          <a:gd name="T7" fmla="*/ 2335 h 3330"/>
                          <a:gd name="T8" fmla="*/ 1209 w 2934"/>
                          <a:gd name="T9" fmla="*/ 279 h 3330"/>
                          <a:gd name="T10" fmla="*/ 1156 w 2934"/>
                          <a:gd name="T11" fmla="*/ 358 h 3330"/>
                          <a:gd name="T12" fmla="*/ 1175 w 2934"/>
                          <a:gd name="T13" fmla="*/ 456 h 3330"/>
                          <a:gd name="T14" fmla="*/ 1256 w 2934"/>
                          <a:gd name="T15" fmla="*/ 510 h 3330"/>
                          <a:gd name="T16" fmla="*/ 1353 w 2934"/>
                          <a:gd name="T17" fmla="*/ 490 h 3330"/>
                          <a:gd name="T18" fmla="*/ 1407 w 2934"/>
                          <a:gd name="T19" fmla="*/ 410 h 3330"/>
                          <a:gd name="T20" fmla="*/ 1388 w 2934"/>
                          <a:gd name="T21" fmla="*/ 313 h 3330"/>
                          <a:gd name="T22" fmla="*/ 1307 w 2934"/>
                          <a:gd name="T23" fmla="*/ 258 h 3330"/>
                          <a:gd name="T24" fmla="*/ 1372 w 2934"/>
                          <a:gd name="T25" fmla="*/ 11 h 3330"/>
                          <a:gd name="T26" fmla="*/ 1530 w 2934"/>
                          <a:gd name="T27" fmla="*/ 93 h 3330"/>
                          <a:gd name="T28" fmla="*/ 1634 w 2934"/>
                          <a:gd name="T29" fmla="*/ 235 h 3330"/>
                          <a:gd name="T30" fmla="*/ 1693 w 2934"/>
                          <a:gd name="T31" fmla="*/ 354 h 3330"/>
                          <a:gd name="T32" fmla="*/ 1810 w 2934"/>
                          <a:gd name="T33" fmla="*/ 414 h 3330"/>
                          <a:gd name="T34" fmla="*/ 1948 w 2934"/>
                          <a:gd name="T35" fmla="*/ 513 h 3330"/>
                          <a:gd name="T36" fmla="*/ 2411 w 2934"/>
                          <a:gd name="T37" fmla="*/ 536 h 3330"/>
                          <a:gd name="T38" fmla="*/ 2518 w 2934"/>
                          <a:gd name="T39" fmla="*/ 629 h 3330"/>
                          <a:gd name="T40" fmla="*/ 2559 w 2934"/>
                          <a:gd name="T41" fmla="*/ 769 h 3330"/>
                          <a:gd name="T42" fmla="*/ 2047 w 2934"/>
                          <a:gd name="T43" fmla="*/ 769 h 3330"/>
                          <a:gd name="T44" fmla="*/ 256 w 2934"/>
                          <a:gd name="T45" fmla="*/ 769 h 3330"/>
                          <a:gd name="T46" fmla="*/ 1848 w 2934"/>
                          <a:gd name="T47" fmla="*/ 2607 h 3330"/>
                          <a:gd name="T48" fmla="*/ 1729 w 2934"/>
                          <a:gd name="T49" fmla="*/ 2689 h 3330"/>
                          <a:gd name="T50" fmla="*/ 1681 w 2934"/>
                          <a:gd name="T51" fmla="*/ 2689 h 3330"/>
                          <a:gd name="T52" fmla="*/ 1633 w 2934"/>
                          <a:gd name="T53" fmla="*/ 2689 h 3330"/>
                          <a:gd name="T54" fmla="*/ 1538 w 2934"/>
                          <a:gd name="T55" fmla="*/ 2689 h 3330"/>
                          <a:gd name="T56" fmla="*/ 1408 w 2934"/>
                          <a:gd name="T57" fmla="*/ 2625 h 3330"/>
                          <a:gd name="T58" fmla="*/ 1408 w 2934"/>
                          <a:gd name="T59" fmla="*/ 2493 h 3330"/>
                          <a:gd name="T60" fmla="*/ 1408 w 2934"/>
                          <a:gd name="T61" fmla="*/ 2400 h 3330"/>
                          <a:gd name="T62" fmla="*/ 1588 w 2934"/>
                          <a:gd name="T63" fmla="*/ 2142 h 3330"/>
                          <a:gd name="T64" fmla="*/ 1789 w 2934"/>
                          <a:gd name="T65" fmla="*/ 1943 h 3330"/>
                          <a:gd name="T66" fmla="*/ 1955 w 2934"/>
                          <a:gd name="T67" fmla="*/ 1776 h 3330"/>
                          <a:gd name="T68" fmla="*/ 2106 w 2934"/>
                          <a:gd name="T69" fmla="*/ 1625 h 3330"/>
                          <a:gd name="T70" fmla="*/ 2258 w 2934"/>
                          <a:gd name="T71" fmla="*/ 1474 h 3330"/>
                          <a:gd name="T72" fmla="*/ 2425 w 2934"/>
                          <a:gd name="T73" fmla="*/ 1306 h 3330"/>
                          <a:gd name="T74" fmla="*/ 2934 w 2934"/>
                          <a:gd name="T75" fmla="*/ 1521 h 3330"/>
                          <a:gd name="T76" fmla="*/ 2548 w 2934"/>
                          <a:gd name="T77" fmla="*/ 3147 h 3330"/>
                          <a:gd name="T78" fmla="*/ 2471 w 2934"/>
                          <a:gd name="T79" fmla="*/ 3267 h 3330"/>
                          <a:gd name="T80" fmla="*/ 2341 w 2934"/>
                          <a:gd name="T81" fmla="*/ 3327 h 3330"/>
                          <a:gd name="T82" fmla="*/ 182 w 2934"/>
                          <a:gd name="T83" fmla="*/ 3319 h 3330"/>
                          <a:gd name="T84" fmla="*/ 63 w 2934"/>
                          <a:gd name="T85" fmla="*/ 3242 h 3330"/>
                          <a:gd name="T86" fmla="*/ 3 w 2934"/>
                          <a:gd name="T87" fmla="*/ 3112 h 3330"/>
                          <a:gd name="T88" fmla="*/ 11 w 2934"/>
                          <a:gd name="T89" fmla="*/ 694 h 3330"/>
                          <a:gd name="T90" fmla="*/ 89 w 2934"/>
                          <a:gd name="T91" fmla="*/ 575 h 3330"/>
                          <a:gd name="T92" fmla="*/ 219 w 2934"/>
                          <a:gd name="T93" fmla="*/ 515 h 3330"/>
                          <a:gd name="T94" fmla="*/ 674 w 2934"/>
                          <a:gd name="T95" fmla="*/ 455 h 3330"/>
                          <a:gd name="T96" fmla="*/ 817 w 2934"/>
                          <a:gd name="T97" fmla="*/ 389 h 3330"/>
                          <a:gd name="T98" fmla="*/ 900 w 2934"/>
                          <a:gd name="T99" fmla="*/ 306 h 3330"/>
                          <a:gd name="T100" fmla="*/ 970 w 2934"/>
                          <a:gd name="T101" fmla="*/ 157 h 3330"/>
                          <a:gd name="T102" fmla="*/ 1104 w 2934"/>
                          <a:gd name="T103" fmla="*/ 43 h 3330"/>
                          <a:gd name="T104" fmla="*/ 1280 w 2934"/>
                          <a:gd name="T105" fmla="*/ 0 h 333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</a:cxnLst>
                        <a:rect l="0" t="0" r="r" b="b"/>
                        <a:pathLst>
                          <a:path w="2934" h="3330">
                            <a:moveTo>
                              <a:pt x="1577" y="2335"/>
                            </a:moveTo>
                            <a:lnTo>
                              <a:pt x="1536" y="2377"/>
                            </a:lnTo>
                            <a:lnTo>
                              <a:pt x="1536" y="2561"/>
                            </a:lnTo>
                            <a:lnTo>
                              <a:pt x="1538" y="2561"/>
                            </a:lnTo>
                            <a:lnTo>
                              <a:pt x="1571" y="2561"/>
                            </a:lnTo>
                            <a:lnTo>
                              <a:pt x="1598" y="2561"/>
                            </a:lnTo>
                            <a:lnTo>
                              <a:pt x="1621" y="2561"/>
                            </a:lnTo>
                            <a:lnTo>
                              <a:pt x="1639" y="2561"/>
                            </a:lnTo>
                            <a:lnTo>
                              <a:pt x="1654" y="2561"/>
                            </a:lnTo>
                            <a:lnTo>
                              <a:pt x="1666" y="2561"/>
                            </a:lnTo>
                            <a:lnTo>
                              <a:pt x="1678" y="2561"/>
                            </a:lnTo>
                            <a:lnTo>
                              <a:pt x="1688" y="2561"/>
                            </a:lnTo>
                            <a:lnTo>
                              <a:pt x="1700" y="2561"/>
                            </a:lnTo>
                            <a:lnTo>
                              <a:pt x="1713" y="2561"/>
                            </a:lnTo>
                            <a:lnTo>
                              <a:pt x="1758" y="2517"/>
                            </a:lnTo>
                            <a:lnTo>
                              <a:pt x="1577" y="2335"/>
                            </a:lnTo>
                            <a:close/>
                            <a:moveTo>
                              <a:pt x="1281" y="256"/>
                            </a:moveTo>
                            <a:lnTo>
                              <a:pt x="1256" y="258"/>
                            </a:lnTo>
                            <a:lnTo>
                              <a:pt x="1232" y="266"/>
                            </a:lnTo>
                            <a:lnTo>
                              <a:pt x="1209" y="279"/>
                            </a:lnTo>
                            <a:lnTo>
                              <a:pt x="1191" y="294"/>
                            </a:lnTo>
                            <a:lnTo>
                              <a:pt x="1175" y="313"/>
                            </a:lnTo>
                            <a:lnTo>
                              <a:pt x="1163" y="334"/>
                            </a:lnTo>
                            <a:lnTo>
                              <a:pt x="1156" y="358"/>
                            </a:lnTo>
                            <a:lnTo>
                              <a:pt x="1153" y="384"/>
                            </a:lnTo>
                            <a:lnTo>
                              <a:pt x="1156" y="410"/>
                            </a:lnTo>
                            <a:lnTo>
                              <a:pt x="1163" y="434"/>
                            </a:lnTo>
                            <a:lnTo>
                              <a:pt x="1175" y="456"/>
                            </a:lnTo>
                            <a:lnTo>
                              <a:pt x="1191" y="475"/>
                            </a:lnTo>
                            <a:lnTo>
                              <a:pt x="1209" y="490"/>
                            </a:lnTo>
                            <a:lnTo>
                              <a:pt x="1232" y="503"/>
                            </a:lnTo>
                            <a:lnTo>
                              <a:pt x="1256" y="510"/>
                            </a:lnTo>
                            <a:lnTo>
                              <a:pt x="1281" y="513"/>
                            </a:lnTo>
                            <a:lnTo>
                              <a:pt x="1307" y="510"/>
                            </a:lnTo>
                            <a:lnTo>
                              <a:pt x="1331" y="503"/>
                            </a:lnTo>
                            <a:lnTo>
                              <a:pt x="1353" y="490"/>
                            </a:lnTo>
                            <a:lnTo>
                              <a:pt x="1372" y="475"/>
                            </a:lnTo>
                            <a:lnTo>
                              <a:pt x="1388" y="456"/>
                            </a:lnTo>
                            <a:lnTo>
                              <a:pt x="1399" y="434"/>
                            </a:lnTo>
                            <a:lnTo>
                              <a:pt x="1407" y="410"/>
                            </a:lnTo>
                            <a:lnTo>
                              <a:pt x="1409" y="384"/>
                            </a:lnTo>
                            <a:lnTo>
                              <a:pt x="1407" y="358"/>
                            </a:lnTo>
                            <a:lnTo>
                              <a:pt x="1399" y="334"/>
                            </a:lnTo>
                            <a:lnTo>
                              <a:pt x="1388" y="313"/>
                            </a:lnTo>
                            <a:lnTo>
                              <a:pt x="1372" y="294"/>
                            </a:lnTo>
                            <a:lnTo>
                              <a:pt x="1353" y="279"/>
                            </a:lnTo>
                            <a:lnTo>
                              <a:pt x="1331" y="266"/>
                            </a:lnTo>
                            <a:lnTo>
                              <a:pt x="1307" y="258"/>
                            </a:lnTo>
                            <a:lnTo>
                              <a:pt x="1281" y="256"/>
                            </a:lnTo>
                            <a:close/>
                            <a:moveTo>
                              <a:pt x="1280" y="0"/>
                            </a:moveTo>
                            <a:lnTo>
                              <a:pt x="1326" y="3"/>
                            </a:lnTo>
                            <a:lnTo>
                              <a:pt x="1372" y="11"/>
                            </a:lnTo>
                            <a:lnTo>
                              <a:pt x="1415" y="24"/>
                            </a:lnTo>
                            <a:lnTo>
                              <a:pt x="1456" y="43"/>
                            </a:lnTo>
                            <a:lnTo>
                              <a:pt x="1495" y="66"/>
                            </a:lnTo>
                            <a:lnTo>
                              <a:pt x="1530" y="93"/>
                            </a:lnTo>
                            <a:lnTo>
                              <a:pt x="1561" y="123"/>
                            </a:lnTo>
                            <a:lnTo>
                              <a:pt x="1589" y="157"/>
                            </a:lnTo>
                            <a:lnTo>
                              <a:pt x="1614" y="195"/>
                            </a:lnTo>
                            <a:lnTo>
                              <a:pt x="1634" y="235"/>
                            </a:lnTo>
                            <a:lnTo>
                              <a:pt x="1649" y="278"/>
                            </a:lnTo>
                            <a:lnTo>
                              <a:pt x="1659" y="306"/>
                            </a:lnTo>
                            <a:lnTo>
                              <a:pt x="1674" y="332"/>
                            </a:lnTo>
                            <a:lnTo>
                              <a:pt x="1693" y="354"/>
                            </a:lnTo>
                            <a:lnTo>
                              <a:pt x="1715" y="373"/>
                            </a:lnTo>
                            <a:lnTo>
                              <a:pt x="1742" y="389"/>
                            </a:lnTo>
                            <a:lnTo>
                              <a:pt x="1770" y="400"/>
                            </a:lnTo>
                            <a:lnTo>
                              <a:pt x="1810" y="414"/>
                            </a:lnTo>
                            <a:lnTo>
                              <a:pt x="1849" y="433"/>
                            </a:lnTo>
                            <a:lnTo>
                              <a:pt x="1885" y="455"/>
                            </a:lnTo>
                            <a:lnTo>
                              <a:pt x="1918" y="482"/>
                            </a:lnTo>
                            <a:lnTo>
                              <a:pt x="1948" y="513"/>
                            </a:lnTo>
                            <a:lnTo>
                              <a:pt x="2303" y="513"/>
                            </a:lnTo>
                            <a:lnTo>
                              <a:pt x="2341" y="515"/>
                            </a:lnTo>
                            <a:lnTo>
                              <a:pt x="2377" y="523"/>
                            </a:lnTo>
                            <a:lnTo>
                              <a:pt x="2411" y="536"/>
                            </a:lnTo>
                            <a:lnTo>
                              <a:pt x="2442" y="554"/>
                            </a:lnTo>
                            <a:lnTo>
                              <a:pt x="2471" y="575"/>
                            </a:lnTo>
                            <a:lnTo>
                              <a:pt x="2497" y="600"/>
                            </a:lnTo>
                            <a:lnTo>
                              <a:pt x="2518" y="629"/>
                            </a:lnTo>
                            <a:lnTo>
                              <a:pt x="2535" y="661"/>
                            </a:lnTo>
                            <a:lnTo>
                              <a:pt x="2548" y="694"/>
                            </a:lnTo>
                            <a:lnTo>
                              <a:pt x="2556" y="731"/>
                            </a:lnTo>
                            <a:lnTo>
                              <a:pt x="2559" y="769"/>
                            </a:lnTo>
                            <a:lnTo>
                              <a:pt x="2559" y="990"/>
                            </a:lnTo>
                            <a:lnTo>
                              <a:pt x="2303" y="1246"/>
                            </a:lnTo>
                            <a:lnTo>
                              <a:pt x="2303" y="769"/>
                            </a:lnTo>
                            <a:lnTo>
                              <a:pt x="2047" y="769"/>
                            </a:lnTo>
                            <a:lnTo>
                              <a:pt x="2047" y="1024"/>
                            </a:lnTo>
                            <a:lnTo>
                              <a:pt x="512" y="1024"/>
                            </a:lnTo>
                            <a:lnTo>
                              <a:pt x="512" y="769"/>
                            </a:lnTo>
                            <a:lnTo>
                              <a:pt x="256" y="769"/>
                            </a:lnTo>
                            <a:lnTo>
                              <a:pt x="256" y="3074"/>
                            </a:lnTo>
                            <a:lnTo>
                              <a:pt x="2303" y="3074"/>
                            </a:lnTo>
                            <a:lnTo>
                              <a:pt x="2303" y="2152"/>
                            </a:lnTo>
                            <a:lnTo>
                              <a:pt x="1848" y="2607"/>
                            </a:lnTo>
                            <a:lnTo>
                              <a:pt x="1808" y="2648"/>
                            </a:lnTo>
                            <a:lnTo>
                              <a:pt x="1767" y="2689"/>
                            </a:lnTo>
                            <a:lnTo>
                              <a:pt x="1746" y="2689"/>
                            </a:lnTo>
                            <a:lnTo>
                              <a:pt x="1729" y="2689"/>
                            </a:lnTo>
                            <a:lnTo>
                              <a:pt x="1714" y="2689"/>
                            </a:lnTo>
                            <a:lnTo>
                              <a:pt x="1702" y="2689"/>
                            </a:lnTo>
                            <a:lnTo>
                              <a:pt x="1691" y="2689"/>
                            </a:lnTo>
                            <a:lnTo>
                              <a:pt x="1681" y="2689"/>
                            </a:lnTo>
                            <a:lnTo>
                              <a:pt x="1671" y="2689"/>
                            </a:lnTo>
                            <a:lnTo>
                              <a:pt x="1660" y="2689"/>
                            </a:lnTo>
                            <a:lnTo>
                              <a:pt x="1648" y="2689"/>
                            </a:lnTo>
                            <a:lnTo>
                              <a:pt x="1633" y="2689"/>
                            </a:lnTo>
                            <a:lnTo>
                              <a:pt x="1616" y="2689"/>
                            </a:lnTo>
                            <a:lnTo>
                              <a:pt x="1594" y="2689"/>
                            </a:lnTo>
                            <a:lnTo>
                              <a:pt x="1568" y="2689"/>
                            </a:lnTo>
                            <a:lnTo>
                              <a:pt x="1538" y="2689"/>
                            </a:lnTo>
                            <a:lnTo>
                              <a:pt x="1502" y="2689"/>
                            </a:lnTo>
                            <a:lnTo>
                              <a:pt x="1458" y="2689"/>
                            </a:lnTo>
                            <a:lnTo>
                              <a:pt x="1408" y="2689"/>
                            </a:lnTo>
                            <a:lnTo>
                              <a:pt x="1408" y="2625"/>
                            </a:lnTo>
                            <a:lnTo>
                              <a:pt x="1408" y="2599"/>
                            </a:lnTo>
                            <a:lnTo>
                              <a:pt x="1408" y="2577"/>
                            </a:lnTo>
                            <a:lnTo>
                              <a:pt x="1408" y="2510"/>
                            </a:lnTo>
                            <a:lnTo>
                              <a:pt x="1408" y="2493"/>
                            </a:lnTo>
                            <a:lnTo>
                              <a:pt x="1408" y="2474"/>
                            </a:lnTo>
                            <a:lnTo>
                              <a:pt x="1408" y="2453"/>
                            </a:lnTo>
                            <a:lnTo>
                              <a:pt x="1408" y="2429"/>
                            </a:lnTo>
                            <a:lnTo>
                              <a:pt x="1408" y="2400"/>
                            </a:lnTo>
                            <a:lnTo>
                              <a:pt x="1408" y="2324"/>
                            </a:lnTo>
                            <a:lnTo>
                              <a:pt x="1471" y="2260"/>
                            </a:lnTo>
                            <a:lnTo>
                              <a:pt x="1532" y="2200"/>
                            </a:lnTo>
                            <a:lnTo>
                              <a:pt x="1588" y="2142"/>
                            </a:lnTo>
                            <a:lnTo>
                              <a:pt x="1643" y="2089"/>
                            </a:lnTo>
                            <a:lnTo>
                              <a:pt x="1694" y="2037"/>
                            </a:lnTo>
                            <a:lnTo>
                              <a:pt x="1743" y="1989"/>
                            </a:lnTo>
                            <a:lnTo>
                              <a:pt x="1789" y="1943"/>
                            </a:lnTo>
                            <a:lnTo>
                              <a:pt x="1832" y="1899"/>
                            </a:lnTo>
                            <a:lnTo>
                              <a:pt x="1875" y="1857"/>
                            </a:lnTo>
                            <a:lnTo>
                              <a:pt x="1916" y="1815"/>
                            </a:lnTo>
                            <a:lnTo>
                              <a:pt x="1955" y="1776"/>
                            </a:lnTo>
                            <a:lnTo>
                              <a:pt x="1994" y="1738"/>
                            </a:lnTo>
                            <a:lnTo>
                              <a:pt x="2032" y="1699"/>
                            </a:lnTo>
                            <a:lnTo>
                              <a:pt x="2069" y="1662"/>
                            </a:lnTo>
                            <a:lnTo>
                              <a:pt x="2106" y="1625"/>
                            </a:lnTo>
                            <a:lnTo>
                              <a:pt x="2143" y="1588"/>
                            </a:lnTo>
                            <a:lnTo>
                              <a:pt x="2181" y="1551"/>
                            </a:lnTo>
                            <a:lnTo>
                              <a:pt x="2218" y="1513"/>
                            </a:lnTo>
                            <a:lnTo>
                              <a:pt x="2258" y="1474"/>
                            </a:lnTo>
                            <a:lnTo>
                              <a:pt x="2297" y="1434"/>
                            </a:lnTo>
                            <a:lnTo>
                              <a:pt x="2338" y="1393"/>
                            </a:lnTo>
                            <a:lnTo>
                              <a:pt x="2381" y="1350"/>
                            </a:lnTo>
                            <a:lnTo>
                              <a:pt x="2425" y="1306"/>
                            </a:lnTo>
                            <a:lnTo>
                              <a:pt x="2472" y="1259"/>
                            </a:lnTo>
                            <a:lnTo>
                              <a:pt x="2521" y="1210"/>
                            </a:lnTo>
                            <a:lnTo>
                              <a:pt x="2572" y="1158"/>
                            </a:lnTo>
                            <a:lnTo>
                              <a:pt x="2934" y="1521"/>
                            </a:lnTo>
                            <a:lnTo>
                              <a:pt x="2559" y="1896"/>
                            </a:lnTo>
                            <a:lnTo>
                              <a:pt x="2559" y="3074"/>
                            </a:lnTo>
                            <a:lnTo>
                              <a:pt x="2556" y="3112"/>
                            </a:lnTo>
                            <a:lnTo>
                              <a:pt x="2548" y="3147"/>
                            </a:lnTo>
                            <a:lnTo>
                              <a:pt x="2535" y="3182"/>
                            </a:lnTo>
                            <a:lnTo>
                              <a:pt x="2518" y="3213"/>
                            </a:lnTo>
                            <a:lnTo>
                              <a:pt x="2497" y="3242"/>
                            </a:lnTo>
                            <a:lnTo>
                              <a:pt x="2471" y="3267"/>
                            </a:lnTo>
                            <a:lnTo>
                              <a:pt x="2442" y="3289"/>
                            </a:lnTo>
                            <a:lnTo>
                              <a:pt x="2411" y="3306"/>
                            </a:lnTo>
                            <a:lnTo>
                              <a:pt x="2377" y="3319"/>
                            </a:lnTo>
                            <a:lnTo>
                              <a:pt x="2341" y="3327"/>
                            </a:lnTo>
                            <a:lnTo>
                              <a:pt x="2303" y="3330"/>
                            </a:lnTo>
                            <a:lnTo>
                              <a:pt x="256" y="3330"/>
                            </a:lnTo>
                            <a:lnTo>
                              <a:pt x="219" y="3327"/>
                            </a:lnTo>
                            <a:lnTo>
                              <a:pt x="182" y="3319"/>
                            </a:lnTo>
                            <a:lnTo>
                              <a:pt x="148" y="3306"/>
                            </a:lnTo>
                            <a:lnTo>
                              <a:pt x="117" y="3289"/>
                            </a:lnTo>
                            <a:lnTo>
                              <a:pt x="89" y="3267"/>
                            </a:lnTo>
                            <a:lnTo>
                              <a:pt x="63" y="3242"/>
                            </a:lnTo>
                            <a:lnTo>
                              <a:pt x="41" y="3213"/>
                            </a:lnTo>
                            <a:lnTo>
                              <a:pt x="24" y="3182"/>
                            </a:lnTo>
                            <a:lnTo>
                              <a:pt x="11" y="3147"/>
                            </a:lnTo>
                            <a:lnTo>
                              <a:pt x="3" y="3112"/>
                            </a:lnTo>
                            <a:lnTo>
                              <a:pt x="0" y="3074"/>
                            </a:lnTo>
                            <a:lnTo>
                              <a:pt x="0" y="769"/>
                            </a:lnTo>
                            <a:lnTo>
                              <a:pt x="3" y="731"/>
                            </a:lnTo>
                            <a:lnTo>
                              <a:pt x="11" y="694"/>
                            </a:lnTo>
                            <a:lnTo>
                              <a:pt x="24" y="661"/>
                            </a:lnTo>
                            <a:lnTo>
                              <a:pt x="41" y="629"/>
                            </a:lnTo>
                            <a:lnTo>
                              <a:pt x="63" y="600"/>
                            </a:lnTo>
                            <a:lnTo>
                              <a:pt x="89" y="575"/>
                            </a:lnTo>
                            <a:lnTo>
                              <a:pt x="117" y="554"/>
                            </a:lnTo>
                            <a:lnTo>
                              <a:pt x="148" y="536"/>
                            </a:lnTo>
                            <a:lnTo>
                              <a:pt x="182" y="523"/>
                            </a:lnTo>
                            <a:lnTo>
                              <a:pt x="219" y="515"/>
                            </a:lnTo>
                            <a:lnTo>
                              <a:pt x="256" y="513"/>
                            </a:lnTo>
                            <a:lnTo>
                              <a:pt x="612" y="513"/>
                            </a:lnTo>
                            <a:lnTo>
                              <a:pt x="641" y="482"/>
                            </a:lnTo>
                            <a:lnTo>
                              <a:pt x="674" y="455"/>
                            </a:lnTo>
                            <a:lnTo>
                              <a:pt x="711" y="433"/>
                            </a:lnTo>
                            <a:lnTo>
                              <a:pt x="749" y="414"/>
                            </a:lnTo>
                            <a:lnTo>
                              <a:pt x="789" y="400"/>
                            </a:lnTo>
                            <a:lnTo>
                              <a:pt x="817" y="389"/>
                            </a:lnTo>
                            <a:lnTo>
                              <a:pt x="844" y="373"/>
                            </a:lnTo>
                            <a:lnTo>
                              <a:pt x="866" y="354"/>
                            </a:lnTo>
                            <a:lnTo>
                              <a:pt x="885" y="332"/>
                            </a:lnTo>
                            <a:lnTo>
                              <a:pt x="900" y="306"/>
                            </a:lnTo>
                            <a:lnTo>
                              <a:pt x="911" y="278"/>
                            </a:lnTo>
                            <a:lnTo>
                              <a:pt x="926" y="235"/>
                            </a:lnTo>
                            <a:lnTo>
                              <a:pt x="945" y="195"/>
                            </a:lnTo>
                            <a:lnTo>
                              <a:pt x="970" y="157"/>
                            </a:lnTo>
                            <a:lnTo>
                              <a:pt x="998" y="123"/>
                            </a:lnTo>
                            <a:lnTo>
                              <a:pt x="1030" y="93"/>
                            </a:lnTo>
                            <a:lnTo>
                              <a:pt x="1065" y="66"/>
                            </a:lnTo>
                            <a:lnTo>
                              <a:pt x="1104" y="43"/>
                            </a:lnTo>
                            <a:lnTo>
                              <a:pt x="1144" y="24"/>
                            </a:lnTo>
                            <a:lnTo>
                              <a:pt x="1187" y="11"/>
                            </a:lnTo>
                            <a:lnTo>
                              <a:pt x="1233" y="3"/>
                            </a:lnTo>
                            <a:lnTo>
                              <a:pt x="1280" y="0"/>
                            </a:lnTo>
                            <a:close/>
                          </a:path>
                        </a:pathLst>
                      </a:custGeom>
                      <a:grpFill/>
                      <a:ln w="0">
                        <a:noFill/>
                        <a:prstDash val="solid"/>
                        <a:round/>
                        <a:headEnd/>
                        <a:tailEnd/>
                      </a:ln>
                    </p:spPr>
                    <p:txBody>
                      <a:bodyPr vert="horz" wrap="square" lIns="68580" tIns="34290" rIns="68580" bIns="3429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l" defTabSz="6858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408" name="Group 407">
                <a:extLst>
                  <a:ext uri="{FF2B5EF4-FFF2-40B4-BE49-F238E27FC236}">
                    <a16:creationId xmlns:a16="http://schemas.microsoft.com/office/drawing/2014/main" id="{67190E0B-1C21-446A-9311-94A159883E30}"/>
                  </a:ext>
                </a:extLst>
              </p:cNvPr>
              <p:cNvGrpSpPr/>
              <p:nvPr/>
            </p:nvGrpSpPr>
            <p:grpSpPr>
              <a:xfrm>
                <a:off x="7053181" y="540595"/>
                <a:ext cx="1836153" cy="1429144"/>
                <a:chOff x="9482416" y="445057"/>
                <a:chExt cx="2356761" cy="1834353"/>
              </a:xfrm>
            </p:grpSpPr>
            <p:grpSp>
              <p:nvGrpSpPr>
                <p:cNvPr id="398" name="Group 397">
                  <a:extLst>
                    <a:ext uri="{FF2B5EF4-FFF2-40B4-BE49-F238E27FC236}">
                      <a16:creationId xmlns:a16="http://schemas.microsoft.com/office/drawing/2014/main" id="{CA493BBF-D7EA-41C5-8F4A-A50DA6DB91EE}"/>
                    </a:ext>
                  </a:extLst>
                </p:cNvPr>
                <p:cNvGrpSpPr/>
                <p:nvPr/>
              </p:nvGrpSpPr>
              <p:grpSpPr>
                <a:xfrm>
                  <a:off x="10362952" y="1331961"/>
                  <a:ext cx="561620" cy="947449"/>
                  <a:chOff x="10362952" y="1331961"/>
                  <a:chExt cx="561620" cy="947449"/>
                </a:xfrm>
              </p:grpSpPr>
              <p:grpSp>
                <p:nvGrpSpPr>
                  <p:cNvPr id="225" name="Group 224">
                    <a:extLst>
                      <a:ext uri="{FF2B5EF4-FFF2-40B4-BE49-F238E27FC236}">
                        <a16:creationId xmlns:a16="http://schemas.microsoft.com/office/drawing/2014/main" id="{A664EED4-49F3-4607-BF0B-0A7EA7E98F7B}"/>
                      </a:ext>
                    </a:extLst>
                  </p:cNvPr>
                  <p:cNvGrpSpPr/>
                  <p:nvPr/>
                </p:nvGrpSpPr>
                <p:grpSpPr>
                  <a:xfrm>
                    <a:off x="10595490" y="2029575"/>
                    <a:ext cx="96544" cy="249835"/>
                    <a:chOff x="7180595" y="904876"/>
                    <a:chExt cx="96544" cy="249835"/>
                  </a:xfrm>
                </p:grpSpPr>
                <p:cxnSp>
                  <p:nvCxnSpPr>
                    <p:cNvPr id="229" name="Straight Connector 228">
                      <a:extLst>
                        <a:ext uri="{FF2B5EF4-FFF2-40B4-BE49-F238E27FC236}">
                          <a16:creationId xmlns:a16="http://schemas.microsoft.com/office/drawing/2014/main" id="{612731FD-F27C-40AB-A8AF-D24A91062CA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228867" y="904876"/>
                      <a:ext cx="0" cy="144000"/>
                    </a:xfrm>
                    <a:prstGeom prst="line">
                      <a:avLst/>
                    </a:prstGeom>
                    <a:ln>
                      <a:solidFill>
                        <a:schemeClr val="bg2">
                          <a:lumMod val="75000"/>
                        </a:schemeClr>
                      </a:solidFill>
                      <a:prstDash val="dash"/>
                      <a:headEnd type="oval" w="sm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30" name="Oval 229">
                      <a:extLst>
                        <a:ext uri="{FF2B5EF4-FFF2-40B4-BE49-F238E27FC236}">
                          <a16:creationId xmlns:a16="http://schemas.microsoft.com/office/drawing/2014/main" id="{3780FA50-B222-4BB6-B8CA-C533B7E24D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0595" y="1058167"/>
                      <a:ext cx="96544" cy="96544"/>
                    </a:xfrm>
                    <a:prstGeom prst="ellipse">
                      <a:avLst/>
                    </a:prstGeom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397" name="Group 396">
                    <a:extLst>
                      <a:ext uri="{FF2B5EF4-FFF2-40B4-BE49-F238E27FC236}">
                        <a16:creationId xmlns:a16="http://schemas.microsoft.com/office/drawing/2014/main" id="{073A7CCB-B58C-44DA-AE44-98945B093AD4}"/>
                      </a:ext>
                    </a:extLst>
                  </p:cNvPr>
                  <p:cNvGrpSpPr/>
                  <p:nvPr/>
                </p:nvGrpSpPr>
                <p:grpSpPr>
                  <a:xfrm>
                    <a:off x="10362952" y="1331961"/>
                    <a:ext cx="561620" cy="593782"/>
                    <a:chOff x="10362952" y="1331961"/>
                    <a:chExt cx="561620" cy="593782"/>
                  </a:xfrm>
                </p:grpSpPr>
                <p:grpSp>
                  <p:nvGrpSpPr>
                    <p:cNvPr id="396" name="Group 395">
                      <a:extLst>
                        <a:ext uri="{FF2B5EF4-FFF2-40B4-BE49-F238E27FC236}">
                          <a16:creationId xmlns:a16="http://schemas.microsoft.com/office/drawing/2014/main" id="{8C6FCCE2-D576-4259-A0BA-24F228A4DAE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362952" y="1331961"/>
                      <a:ext cx="561620" cy="593782"/>
                      <a:chOff x="10362952" y="1331961"/>
                      <a:chExt cx="561620" cy="593782"/>
                    </a:xfrm>
                  </p:grpSpPr>
                  <p:sp>
                    <p:nvSpPr>
                      <p:cNvPr id="227" name="Freeform: Shape 226">
                        <a:extLst>
                          <a:ext uri="{FF2B5EF4-FFF2-40B4-BE49-F238E27FC236}">
                            <a16:creationId xmlns:a16="http://schemas.microsoft.com/office/drawing/2014/main" id="{10ADF339-A850-445F-B3E7-4EBFAAFF4C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362952" y="1331961"/>
                        <a:ext cx="296892" cy="593782"/>
                      </a:xfrm>
                      <a:custGeom>
                        <a:avLst/>
                        <a:gdLst>
                          <a:gd name="connsiteX0" fmla="*/ 463826 w 463826"/>
                          <a:gd name="connsiteY0" fmla="*/ 0 h 927652"/>
                          <a:gd name="connsiteX1" fmla="*/ 463826 w 463826"/>
                          <a:gd name="connsiteY1" fmla="*/ 927652 h 927652"/>
                          <a:gd name="connsiteX2" fmla="*/ 0 w 463826"/>
                          <a:gd name="connsiteY2" fmla="*/ 463826 h 927652"/>
                          <a:gd name="connsiteX3" fmla="*/ 463826 w 463826"/>
                          <a:gd name="connsiteY3" fmla="*/ 0 h 9276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463826" h="927652">
                            <a:moveTo>
                              <a:pt x="463826" y="0"/>
                            </a:moveTo>
                            <a:lnTo>
                              <a:pt x="463826" y="927652"/>
                            </a:lnTo>
                            <a:cubicBezTo>
                              <a:pt x="207662" y="927652"/>
                              <a:pt x="0" y="719990"/>
                              <a:pt x="0" y="463826"/>
                            </a:cubicBezTo>
                            <a:cubicBezTo>
                              <a:pt x="0" y="207662"/>
                              <a:pt x="207662" y="0"/>
                              <a:pt x="463826" y="0"/>
                            </a:cubicBezTo>
                            <a:close/>
                          </a:path>
                        </a:pathLst>
                      </a:custGeom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8" name="Oval 227">
                        <a:extLst>
                          <a:ext uri="{FF2B5EF4-FFF2-40B4-BE49-F238E27FC236}">
                            <a16:creationId xmlns:a16="http://schemas.microsoft.com/office/drawing/2014/main" id="{F9D176BF-CC10-4ED3-BA25-89826B55A4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397020" y="1365076"/>
                        <a:ext cx="527552" cy="527552"/>
                      </a:xfrm>
                      <a:prstGeom prst="ellipse">
                        <a:avLst/>
                      </a:prstGeom>
                      <a:solidFill>
                        <a:schemeClr val="bg2"/>
                      </a:solidFill>
                      <a:ln>
                        <a:noFill/>
                      </a:ln>
                      <a:effectLst>
                        <a:outerShdw blurRad="38100" sx="99000" sy="99000" algn="ctr" rotWithShape="0">
                          <a:prstClr val="black">
                            <a:alpha val="15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4572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IN" sz="135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291" name="Freeform 50">
                      <a:extLst>
                        <a:ext uri="{FF2B5EF4-FFF2-40B4-BE49-F238E27FC236}">
                          <a16:creationId xmlns:a16="http://schemas.microsoft.com/office/drawing/2014/main" id="{5816A253-D8B6-4238-BB02-314D4E7647D4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10524358" y="1492497"/>
                      <a:ext cx="272876" cy="272710"/>
                    </a:xfrm>
                    <a:custGeom>
                      <a:avLst/>
                      <a:gdLst>
                        <a:gd name="T0" fmla="*/ 1845 w 6560"/>
                        <a:gd name="T1" fmla="*/ 4098 h 6556"/>
                        <a:gd name="T2" fmla="*/ 2044 w 6560"/>
                        <a:gd name="T3" fmla="*/ 4256 h 6556"/>
                        <a:gd name="T4" fmla="*/ 1947 w 6560"/>
                        <a:gd name="T5" fmla="*/ 4477 h 6556"/>
                        <a:gd name="T6" fmla="*/ 2050 w 6560"/>
                        <a:gd name="T7" fmla="*/ 5123 h 6556"/>
                        <a:gd name="T8" fmla="*/ 1893 w 6560"/>
                        <a:gd name="T9" fmla="*/ 5322 h 6556"/>
                        <a:gd name="T10" fmla="*/ 1661 w 6560"/>
                        <a:gd name="T11" fmla="*/ 5213 h 6556"/>
                        <a:gd name="T12" fmla="*/ 1709 w 6560"/>
                        <a:gd name="T13" fmla="*/ 4973 h 6556"/>
                        <a:gd name="T14" fmla="*/ 1645 w 6560"/>
                        <a:gd name="T15" fmla="*/ 4345 h 6556"/>
                        <a:gd name="T16" fmla="*/ 1755 w 6560"/>
                        <a:gd name="T17" fmla="*/ 4118 h 6556"/>
                        <a:gd name="T18" fmla="*/ 3449 w 6560"/>
                        <a:gd name="T19" fmla="*/ 5015 h 6556"/>
                        <a:gd name="T20" fmla="*/ 4027 w 6560"/>
                        <a:gd name="T21" fmla="*/ 3855 h 6556"/>
                        <a:gd name="T22" fmla="*/ 3151 w 6560"/>
                        <a:gd name="T23" fmla="*/ 3104 h 6556"/>
                        <a:gd name="T24" fmla="*/ 2737 w 6560"/>
                        <a:gd name="T25" fmla="*/ 3434 h 6556"/>
                        <a:gd name="T26" fmla="*/ 5535 w 6560"/>
                        <a:gd name="T27" fmla="*/ 3454 h 6556"/>
                        <a:gd name="T28" fmla="*/ 5094 w 6560"/>
                        <a:gd name="T29" fmla="*/ 3167 h 6556"/>
                        <a:gd name="T30" fmla="*/ 4921 w 6560"/>
                        <a:gd name="T31" fmla="*/ 2663 h 6556"/>
                        <a:gd name="T32" fmla="*/ 4739 w 6560"/>
                        <a:gd name="T33" fmla="*/ 3175 h 6556"/>
                        <a:gd name="T34" fmla="*/ 4288 w 6560"/>
                        <a:gd name="T35" fmla="*/ 3462 h 6556"/>
                        <a:gd name="T36" fmla="*/ 3740 w 6560"/>
                        <a:gd name="T37" fmla="*/ 3401 h 6556"/>
                        <a:gd name="T38" fmla="*/ 3363 w 6560"/>
                        <a:gd name="T39" fmla="*/ 3024 h 6556"/>
                        <a:gd name="T40" fmla="*/ 1636 w 6560"/>
                        <a:gd name="T41" fmla="*/ 2757 h 6556"/>
                        <a:gd name="T42" fmla="*/ 1406 w 6560"/>
                        <a:gd name="T43" fmla="*/ 3233 h 6556"/>
                        <a:gd name="T44" fmla="*/ 1025 w 6560"/>
                        <a:gd name="T45" fmla="*/ 6145 h 6556"/>
                        <a:gd name="T46" fmla="*/ 1939 w 6560"/>
                        <a:gd name="T47" fmla="*/ 3293 h 6556"/>
                        <a:gd name="T48" fmla="*/ 1661 w 6560"/>
                        <a:gd name="T49" fmla="*/ 2848 h 6556"/>
                        <a:gd name="T50" fmla="*/ 6554 w 6560"/>
                        <a:gd name="T51" fmla="*/ 2757 h 6556"/>
                        <a:gd name="T52" fmla="*/ 6327 w 6560"/>
                        <a:gd name="T53" fmla="*/ 3233 h 6556"/>
                        <a:gd name="T54" fmla="*/ 5944 w 6560"/>
                        <a:gd name="T55" fmla="*/ 6145 h 6556"/>
                        <a:gd name="T56" fmla="*/ 6538 w 6560"/>
                        <a:gd name="T57" fmla="*/ 6261 h 6556"/>
                        <a:gd name="T58" fmla="*/ 6482 w 6560"/>
                        <a:gd name="T59" fmla="*/ 6510 h 6556"/>
                        <a:gd name="T60" fmla="*/ 116 w 6560"/>
                        <a:gd name="T61" fmla="*/ 6536 h 6556"/>
                        <a:gd name="T62" fmla="*/ 6 w 6560"/>
                        <a:gd name="T63" fmla="*/ 6305 h 6556"/>
                        <a:gd name="T64" fmla="*/ 205 w 6560"/>
                        <a:gd name="T65" fmla="*/ 6145 h 6556"/>
                        <a:gd name="T66" fmla="*/ 299 w 6560"/>
                        <a:gd name="T67" fmla="*/ 3293 h 6556"/>
                        <a:gd name="T68" fmla="*/ 22 w 6560"/>
                        <a:gd name="T69" fmla="*/ 2848 h 6556"/>
                        <a:gd name="T70" fmla="*/ 2413 w 6560"/>
                        <a:gd name="T71" fmla="*/ 935 h 6556"/>
                        <a:gd name="T72" fmla="*/ 1959 w 6560"/>
                        <a:gd name="T73" fmla="*/ 1892 h 6556"/>
                        <a:gd name="T74" fmla="*/ 2102 w 6560"/>
                        <a:gd name="T75" fmla="*/ 1932 h 6556"/>
                        <a:gd name="T76" fmla="*/ 2557 w 6560"/>
                        <a:gd name="T77" fmla="*/ 993 h 6556"/>
                        <a:gd name="T78" fmla="*/ 1624 w 6560"/>
                        <a:gd name="T79" fmla="*/ 925 h 6556"/>
                        <a:gd name="T80" fmla="*/ 1129 w 6560"/>
                        <a:gd name="T81" fmla="*/ 1862 h 6556"/>
                        <a:gd name="T82" fmla="*/ 1259 w 6560"/>
                        <a:gd name="T83" fmla="*/ 1943 h 6556"/>
                        <a:gd name="T84" fmla="*/ 1743 w 6560"/>
                        <a:gd name="T85" fmla="*/ 1019 h 6556"/>
                        <a:gd name="T86" fmla="*/ 4926 w 6560"/>
                        <a:gd name="T87" fmla="*/ 923 h 6556"/>
                        <a:gd name="T88" fmla="*/ 4819 w 6560"/>
                        <a:gd name="T89" fmla="*/ 1039 h 6556"/>
                        <a:gd name="T90" fmla="*/ 5329 w 6560"/>
                        <a:gd name="T91" fmla="*/ 1947 h 6556"/>
                        <a:gd name="T92" fmla="*/ 5433 w 6560"/>
                        <a:gd name="T93" fmla="*/ 1852 h 6556"/>
                        <a:gd name="T94" fmla="*/ 4952 w 6560"/>
                        <a:gd name="T95" fmla="*/ 927 h 6556"/>
                        <a:gd name="T96" fmla="*/ 3973 w 6560"/>
                        <a:gd name="T97" fmla="*/ 973 h 6556"/>
                        <a:gd name="T98" fmla="*/ 4436 w 6560"/>
                        <a:gd name="T99" fmla="*/ 1916 h 6556"/>
                        <a:gd name="T100" fmla="*/ 4581 w 6560"/>
                        <a:gd name="T101" fmla="*/ 1918 h 6556"/>
                        <a:gd name="T102" fmla="*/ 4153 w 6560"/>
                        <a:gd name="T103" fmla="*/ 975 h 6556"/>
                        <a:gd name="T104" fmla="*/ 3247 w 6560"/>
                        <a:gd name="T105" fmla="*/ 927 h 6556"/>
                        <a:gd name="T106" fmla="*/ 3183 w 6560"/>
                        <a:gd name="T107" fmla="*/ 1876 h 6556"/>
                        <a:gd name="T108" fmla="*/ 3341 w 6560"/>
                        <a:gd name="T109" fmla="*/ 1928 h 6556"/>
                        <a:gd name="T110" fmla="*/ 3363 w 6560"/>
                        <a:gd name="T111" fmla="*/ 965 h 6556"/>
                        <a:gd name="T112" fmla="*/ 6560 w 6560"/>
                        <a:gd name="T113" fmla="*/ 2254 h 6556"/>
                        <a:gd name="T114" fmla="*/ 5625 w 6560"/>
                        <a:gd name="T115" fmla="*/ 22 h 6556"/>
                        <a:gd name="T116" fmla="*/ 5734 w 6560"/>
                        <a:gd name="T117" fmla="*/ 253 h 6556"/>
                        <a:gd name="T118" fmla="*/ 5535 w 6560"/>
                        <a:gd name="T119" fmla="*/ 411 h 6556"/>
                        <a:gd name="T120" fmla="*/ 842 w 6560"/>
                        <a:gd name="T121" fmla="*/ 295 h 6556"/>
                        <a:gd name="T122" fmla="*/ 898 w 6560"/>
                        <a:gd name="T123" fmla="*/ 46 h 655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  <a:cxn ang="0">
                          <a:pos x="T120" y="T121"/>
                        </a:cxn>
                        <a:cxn ang="0">
                          <a:pos x="T122" y="T123"/>
                        </a:cxn>
                      </a:cxnLst>
                      <a:rect l="0" t="0" r="r" b="b"/>
                      <a:pathLst>
                        <a:path w="6560" h="6556">
                          <a:moveTo>
                            <a:pt x="4607" y="4435"/>
                          </a:moveTo>
                          <a:lnTo>
                            <a:pt x="4753" y="4581"/>
                          </a:lnTo>
                          <a:lnTo>
                            <a:pt x="4173" y="5159"/>
                          </a:lnTo>
                          <a:lnTo>
                            <a:pt x="4027" y="5015"/>
                          </a:lnTo>
                          <a:lnTo>
                            <a:pt x="4607" y="4435"/>
                          </a:lnTo>
                          <a:close/>
                          <a:moveTo>
                            <a:pt x="1845" y="4098"/>
                          </a:moveTo>
                          <a:lnTo>
                            <a:pt x="1893" y="4102"/>
                          </a:lnTo>
                          <a:lnTo>
                            <a:pt x="1935" y="4118"/>
                          </a:lnTo>
                          <a:lnTo>
                            <a:pt x="1973" y="4142"/>
                          </a:lnTo>
                          <a:lnTo>
                            <a:pt x="2005" y="4174"/>
                          </a:lnTo>
                          <a:lnTo>
                            <a:pt x="2028" y="4212"/>
                          </a:lnTo>
                          <a:lnTo>
                            <a:pt x="2044" y="4256"/>
                          </a:lnTo>
                          <a:lnTo>
                            <a:pt x="2050" y="4302"/>
                          </a:lnTo>
                          <a:lnTo>
                            <a:pt x="2044" y="4345"/>
                          </a:lnTo>
                          <a:lnTo>
                            <a:pt x="2030" y="4385"/>
                          </a:lnTo>
                          <a:lnTo>
                            <a:pt x="2010" y="4421"/>
                          </a:lnTo>
                          <a:lnTo>
                            <a:pt x="1981" y="4451"/>
                          </a:lnTo>
                          <a:lnTo>
                            <a:pt x="1947" y="4477"/>
                          </a:lnTo>
                          <a:lnTo>
                            <a:pt x="1947" y="4947"/>
                          </a:lnTo>
                          <a:lnTo>
                            <a:pt x="1981" y="4973"/>
                          </a:lnTo>
                          <a:lnTo>
                            <a:pt x="2010" y="5003"/>
                          </a:lnTo>
                          <a:lnTo>
                            <a:pt x="2030" y="5039"/>
                          </a:lnTo>
                          <a:lnTo>
                            <a:pt x="2044" y="5079"/>
                          </a:lnTo>
                          <a:lnTo>
                            <a:pt x="2050" y="5123"/>
                          </a:lnTo>
                          <a:lnTo>
                            <a:pt x="2044" y="5169"/>
                          </a:lnTo>
                          <a:lnTo>
                            <a:pt x="2028" y="5213"/>
                          </a:lnTo>
                          <a:lnTo>
                            <a:pt x="2005" y="5250"/>
                          </a:lnTo>
                          <a:lnTo>
                            <a:pt x="1973" y="5282"/>
                          </a:lnTo>
                          <a:lnTo>
                            <a:pt x="1935" y="5306"/>
                          </a:lnTo>
                          <a:lnTo>
                            <a:pt x="1893" y="5322"/>
                          </a:lnTo>
                          <a:lnTo>
                            <a:pt x="1845" y="5326"/>
                          </a:lnTo>
                          <a:lnTo>
                            <a:pt x="1797" y="5322"/>
                          </a:lnTo>
                          <a:lnTo>
                            <a:pt x="1755" y="5306"/>
                          </a:lnTo>
                          <a:lnTo>
                            <a:pt x="1717" y="5282"/>
                          </a:lnTo>
                          <a:lnTo>
                            <a:pt x="1685" y="5250"/>
                          </a:lnTo>
                          <a:lnTo>
                            <a:pt x="1661" y="5213"/>
                          </a:lnTo>
                          <a:lnTo>
                            <a:pt x="1645" y="5169"/>
                          </a:lnTo>
                          <a:lnTo>
                            <a:pt x="1640" y="5123"/>
                          </a:lnTo>
                          <a:lnTo>
                            <a:pt x="1645" y="5079"/>
                          </a:lnTo>
                          <a:lnTo>
                            <a:pt x="1659" y="5039"/>
                          </a:lnTo>
                          <a:lnTo>
                            <a:pt x="1679" y="5003"/>
                          </a:lnTo>
                          <a:lnTo>
                            <a:pt x="1709" y="4973"/>
                          </a:lnTo>
                          <a:lnTo>
                            <a:pt x="1743" y="4947"/>
                          </a:lnTo>
                          <a:lnTo>
                            <a:pt x="1743" y="4477"/>
                          </a:lnTo>
                          <a:lnTo>
                            <a:pt x="1709" y="4451"/>
                          </a:lnTo>
                          <a:lnTo>
                            <a:pt x="1679" y="4421"/>
                          </a:lnTo>
                          <a:lnTo>
                            <a:pt x="1659" y="4385"/>
                          </a:lnTo>
                          <a:lnTo>
                            <a:pt x="1645" y="4345"/>
                          </a:lnTo>
                          <a:lnTo>
                            <a:pt x="1640" y="4302"/>
                          </a:lnTo>
                          <a:lnTo>
                            <a:pt x="1645" y="4256"/>
                          </a:lnTo>
                          <a:lnTo>
                            <a:pt x="1661" y="4212"/>
                          </a:lnTo>
                          <a:lnTo>
                            <a:pt x="1685" y="4174"/>
                          </a:lnTo>
                          <a:lnTo>
                            <a:pt x="1717" y="4142"/>
                          </a:lnTo>
                          <a:lnTo>
                            <a:pt x="1755" y="4118"/>
                          </a:lnTo>
                          <a:lnTo>
                            <a:pt x="1797" y="4102"/>
                          </a:lnTo>
                          <a:lnTo>
                            <a:pt x="1845" y="4098"/>
                          </a:lnTo>
                          <a:close/>
                          <a:moveTo>
                            <a:pt x="4607" y="3855"/>
                          </a:moveTo>
                          <a:lnTo>
                            <a:pt x="4753" y="4001"/>
                          </a:lnTo>
                          <a:lnTo>
                            <a:pt x="3592" y="5159"/>
                          </a:lnTo>
                          <a:lnTo>
                            <a:pt x="3449" y="5015"/>
                          </a:lnTo>
                          <a:lnTo>
                            <a:pt x="4607" y="3855"/>
                          </a:lnTo>
                          <a:close/>
                          <a:moveTo>
                            <a:pt x="4027" y="3855"/>
                          </a:moveTo>
                          <a:lnTo>
                            <a:pt x="4173" y="4001"/>
                          </a:lnTo>
                          <a:lnTo>
                            <a:pt x="3592" y="4581"/>
                          </a:lnTo>
                          <a:lnTo>
                            <a:pt x="3449" y="4435"/>
                          </a:lnTo>
                          <a:lnTo>
                            <a:pt x="4027" y="3855"/>
                          </a:lnTo>
                          <a:close/>
                          <a:moveTo>
                            <a:pt x="3279" y="2663"/>
                          </a:moveTo>
                          <a:lnTo>
                            <a:pt x="3275" y="2759"/>
                          </a:lnTo>
                          <a:lnTo>
                            <a:pt x="3259" y="2852"/>
                          </a:lnTo>
                          <a:lnTo>
                            <a:pt x="3231" y="2940"/>
                          </a:lnTo>
                          <a:lnTo>
                            <a:pt x="3197" y="3024"/>
                          </a:lnTo>
                          <a:lnTo>
                            <a:pt x="3151" y="3104"/>
                          </a:lnTo>
                          <a:lnTo>
                            <a:pt x="3100" y="3175"/>
                          </a:lnTo>
                          <a:lnTo>
                            <a:pt x="3040" y="3243"/>
                          </a:lnTo>
                          <a:lnTo>
                            <a:pt x="2972" y="3303"/>
                          </a:lnTo>
                          <a:lnTo>
                            <a:pt x="2900" y="3355"/>
                          </a:lnTo>
                          <a:lnTo>
                            <a:pt x="2820" y="3401"/>
                          </a:lnTo>
                          <a:lnTo>
                            <a:pt x="2737" y="3434"/>
                          </a:lnTo>
                          <a:lnTo>
                            <a:pt x="2649" y="3462"/>
                          </a:lnTo>
                          <a:lnTo>
                            <a:pt x="2555" y="3478"/>
                          </a:lnTo>
                          <a:lnTo>
                            <a:pt x="2459" y="3482"/>
                          </a:lnTo>
                          <a:lnTo>
                            <a:pt x="2459" y="6145"/>
                          </a:lnTo>
                          <a:lnTo>
                            <a:pt x="5535" y="6145"/>
                          </a:lnTo>
                          <a:lnTo>
                            <a:pt x="5535" y="3454"/>
                          </a:lnTo>
                          <a:lnTo>
                            <a:pt x="5449" y="3427"/>
                          </a:lnTo>
                          <a:lnTo>
                            <a:pt x="5367" y="3391"/>
                          </a:lnTo>
                          <a:lnTo>
                            <a:pt x="5290" y="3345"/>
                          </a:lnTo>
                          <a:lnTo>
                            <a:pt x="5218" y="3293"/>
                          </a:lnTo>
                          <a:lnTo>
                            <a:pt x="5154" y="3233"/>
                          </a:lnTo>
                          <a:lnTo>
                            <a:pt x="5094" y="3167"/>
                          </a:lnTo>
                          <a:lnTo>
                            <a:pt x="5044" y="3096"/>
                          </a:lnTo>
                          <a:lnTo>
                            <a:pt x="5000" y="3018"/>
                          </a:lnTo>
                          <a:lnTo>
                            <a:pt x="4966" y="2934"/>
                          </a:lnTo>
                          <a:lnTo>
                            <a:pt x="4940" y="2848"/>
                          </a:lnTo>
                          <a:lnTo>
                            <a:pt x="4925" y="2757"/>
                          </a:lnTo>
                          <a:lnTo>
                            <a:pt x="4921" y="2663"/>
                          </a:lnTo>
                          <a:lnTo>
                            <a:pt x="4915" y="2759"/>
                          </a:lnTo>
                          <a:lnTo>
                            <a:pt x="4899" y="2852"/>
                          </a:lnTo>
                          <a:lnTo>
                            <a:pt x="4873" y="2940"/>
                          </a:lnTo>
                          <a:lnTo>
                            <a:pt x="4837" y="3024"/>
                          </a:lnTo>
                          <a:lnTo>
                            <a:pt x="4793" y="3104"/>
                          </a:lnTo>
                          <a:lnTo>
                            <a:pt x="4739" y="3175"/>
                          </a:lnTo>
                          <a:lnTo>
                            <a:pt x="4679" y="3243"/>
                          </a:lnTo>
                          <a:lnTo>
                            <a:pt x="4613" y="3303"/>
                          </a:lnTo>
                          <a:lnTo>
                            <a:pt x="4540" y="3355"/>
                          </a:lnTo>
                          <a:lnTo>
                            <a:pt x="4460" y="3401"/>
                          </a:lnTo>
                          <a:lnTo>
                            <a:pt x="4376" y="3434"/>
                          </a:lnTo>
                          <a:lnTo>
                            <a:pt x="4288" y="3462"/>
                          </a:lnTo>
                          <a:lnTo>
                            <a:pt x="4195" y="3478"/>
                          </a:lnTo>
                          <a:lnTo>
                            <a:pt x="4099" y="3482"/>
                          </a:lnTo>
                          <a:lnTo>
                            <a:pt x="4005" y="3478"/>
                          </a:lnTo>
                          <a:lnTo>
                            <a:pt x="3911" y="3462"/>
                          </a:lnTo>
                          <a:lnTo>
                            <a:pt x="3824" y="3434"/>
                          </a:lnTo>
                          <a:lnTo>
                            <a:pt x="3740" y="3401"/>
                          </a:lnTo>
                          <a:lnTo>
                            <a:pt x="3660" y="3355"/>
                          </a:lnTo>
                          <a:lnTo>
                            <a:pt x="3586" y="3303"/>
                          </a:lnTo>
                          <a:lnTo>
                            <a:pt x="3520" y="3243"/>
                          </a:lnTo>
                          <a:lnTo>
                            <a:pt x="3461" y="3175"/>
                          </a:lnTo>
                          <a:lnTo>
                            <a:pt x="3407" y="3104"/>
                          </a:lnTo>
                          <a:lnTo>
                            <a:pt x="3363" y="3024"/>
                          </a:lnTo>
                          <a:lnTo>
                            <a:pt x="3327" y="2940"/>
                          </a:lnTo>
                          <a:lnTo>
                            <a:pt x="3301" y="2852"/>
                          </a:lnTo>
                          <a:lnTo>
                            <a:pt x="3285" y="2759"/>
                          </a:lnTo>
                          <a:lnTo>
                            <a:pt x="3279" y="2663"/>
                          </a:lnTo>
                          <a:close/>
                          <a:moveTo>
                            <a:pt x="1640" y="2663"/>
                          </a:moveTo>
                          <a:lnTo>
                            <a:pt x="1636" y="2757"/>
                          </a:lnTo>
                          <a:lnTo>
                            <a:pt x="1620" y="2848"/>
                          </a:lnTo>
                          <a:lnTo>
                            <a:pt x="1594" y="2934"/>
                          </a:lnTo>
                          <a:lnTo>
                            <a:pt x="1560" y="3018"/>
                          </a:lnTo>
                          <a:lnTo>
                            <a:pt x="1516" y="3096"/>
                          </a:lnTo>
                          <a:lnTo>
                            <a:pt x="1464" y="3167"/>
                          </a:lnTo>
                          <a:lnTo>
                            <a:pt x="1406" y="3233"/>
                          </a:lnTo>
                          <a:lnTo>
                            <a:pt x="1342" y="3293"/>
                          </a:lnTo>
                          <a:lnTo>
                            <a:pt x="1271" y="3345"/>
                          </a:lnTo>
                          <a:lnTo>
                            <a:pt x="1193" y="3391"/>
                          </a:lnTo>
                          <a:lnTo>
                            <a:pt x="1111" y="3427"/>
                          </a:lnTo>
                          <a:lnTo>
                            <a:pt x="1025" y="3454"/>
                          </a:lnTo>
                          <a:lnTo>
                            <a:pt x="1025" y="6145"/>
                          </a:lnTo>
                          <a:lnTo>
                            <a:pt x="2256" y="6145"/>
                          </a:lnTo>
                          <a:lnTo>
                            <a:pt x="2256" y="3454"/>
                          </a:lnTo>
                          <a:lnTo>
                            <a:pt x="2168" y="3427"/>
                          </a:lnTo>
                          <a:lnTo>
                            <a:pt x="2086" y="3391"/>
                          </a:lnTo>
                          <a:lnTo>
                            <a:pt x="2010" y="3345"/>
                          </a:lnTo>
                          <a:lnTo>
                            <a:pt x="1939" y="3293"/>
                          </a:lnTo>
                          <a:lnTo>
                            <a:pt x="1873" y="3233"/>
                          </a:lnTo>
                          <a:lnTo>
                            <a:pt x="1815" y="3167"/>
                          </a:lnTo>
                          <a:lnTo>
                            <a:pt x="1763" y="3096"/>
                          </a:lnTo>
                          <a:lnTo>
                            <a:pt x="1721" y="3018"/>
                          </a:lnTo>
                          <a:lnTo>
                            <a:pt x="1685" y="2934"/>
                          </a:lnTo>
                          <a:lnTo>
                            <a:pt x="1661" y="2848"/>
                          </a:lnTo>
                          <a:lnTo>
                            <a:pt x="1645" y="2757"/>
                          </a:lnTo>
                          <a:lnTo>
                            <a:pt x="1640" y="2663"/>
                          </a:lnTo>
                          <a:close/>
                          <a:moveTo>
                            <a:pt x="0" y="2460"/>
                          </a:moveTo>
                          <a:lnTo>
                            <a:pt x="6560" y="2460"/>
                          </a:lnTo>
                          <a:lnTo>
                            <a:pt x="6560" y="2663"/>
                          </a:lnTo>
                          <a:lnTo>
                            <a:pt x="6554" y="2757"/>
                          </a:lnTo>
                          <a:lnTo>
                            <a:pt x="6538" y="2848"/>
                          </a:lnTo>
                          <a:lnTo>
                            <a:pt x="6514" y="2934"/>
                          </a:lnTo>
                          <a:lnTo>
                            <a:pt x="6478" y="3018"/>
                          </a:lnTo>
                          <a:lnTo>
                            <a:pt x="6436" y="3096"/>
                          </a:lnTo>
                          <a:lnTo>
                            <a:pt x="6384" y="3167"/>
                          </a:lnTo>
                          <a:lnTo>
                            <a:pt x="6327" y="3233"/>
                          </a:lnTo>
                          <a:lnTo>
                            <a:pt x="6261" y="3293"/>
                          </a:lnTo>
                          <a:lnTo>
                            <a:pt x="6189" y="3345"/>
                          </a:lnTo>
                          <a:lnTo>
                            <a:pt x="6113" y="3391"/>
                          </a:lnTo>
                          <a:lnTo>
                            <a:pt x="6031" y="3427"/>
                          </a:lnTo>
                          <a:lnTo>
                            <a:pt x="5944" y="3454"/>
                          </a:lnTo>
                          <a:lnTo>
                            <a:pt x="5944" y="6145"/>
                          </a:lnTo>
                          <a:lnTo>
                            <a:pt x="6355" y="6145"/>
                          </a:lnTo>
                          <a:lnTo>
                            <a:pt x="6402" y="6151"/>
                          </a:lnTo>
                          <a:lnTo>
                            <a:pt x="6444" y="6167"/>
                          </a:lnTo>
                          <a:lnTo>
                            <a:pt x="6482" y="6191"/>
                          </a:lnTo>
                          <a:lnTo>
                            <a:pt x="6514" y="6223"/>
                          </a:lnTo>
                          <a:lnTo>
                            <a:pt x="6538" y="6261"/>
                          </a:lnTo>
                          <a:lnTo>
                            <a:pt x="6554" y="6305"/>
                          </a:lnTo>
                          <a:lnTo>
                            <a:pt x="6560" y="6351"/>
                          </a:lnTo>
                          <a:lnTo>
                            <a:pt x="6554" y="6399"/>
                          </a:lnTo>
                          <a:lnTo>
                            <a:pt x="6538" y="6440"/>
                          </a:lnTo>
                          <a:lnTo>
                            <a:pt x="6514" y="6480"/>
                          </a:lnTo>
                          <a:lnTo>
                            <a:pt x="6482" y="6510"/>
                          </a:lnTo>
                          <a:lnTo>
                            <a:pt x="6444" y="6536"/>
                          </a:lnTo>
                          <a:lnTo>
                            <a:pt x="6402" y="6550"/>
                          </a:lnTo>
                          <a:lnTo>
                            <a:pt x="6355" y="6556"/>
                          </a:lnTo>
                          <a:lnTo>
                            <a:pt x="205" y="6556"/>
                          </a:lnTo>
                          <a:lnTo>
                            <a:pt x="158" y="6550"/>
                          </a:lnTo>
                          <a:lnTo>
                            <a:pt x="116" y="6536"/>
                          </a:lnTo>
                          <a:lnTo>
                            <a:pt x="78" y="6510"/>
                          </a:lnTo>
                          <a:lnTo>
                            <a:pt x="46" y="6480"/>
                          </a:lnTo>
                          <a:lnTo>
                            <a:pt x="20" y="6440"/>
                          </a:lnTo>
                          <a:lnTo>
                            <a:pt x="6" y="6399"/>
                          </a:lnTo>
                          <a:lnTo>
                            <a:pt x="0" y="6351"/>
                          </a:lnTo>
                          <a:lnTo>
                            <a:pt x="6" y="6305"/>
                          </a:lnTo>
                          <a:lnTo>
                            <a:pt x="20" y="6261"/>
                          </a:lnTo>
                          <a:lnTo>
                            <a:pt x="46" y="6223"/>
                          </a:lnTo>
                          <a:lnTo>
                            <a:pt x="78" y="6191"/>
                          </a:lnTo>
                          <a:lnTo>
                            <a:pt x="116" y="6167"/>
                          </a:lnTo>
                          <a:lnTo>
                            <a:pt x="158" y="6151"/>
                          </a:lnTo>
                          <a:lnTo>
                            <a:pt x="205" y="6145"/>
                          </a:lnTo>
                          <a:lnTo>
                            <a:pt x="614" y="6145"/>
                          </a:lnTo>
                          <a:lnTo>
                            <a:pt x="614" y="3454"/>
                          </a:lnTo>
                          <a:lnTo>
                            <a:pt x="529" y="3427"/>
                          </a:lnTo>
                          <a:lnTo>
                            <a:pt x="447" y="3391"/>
                          </a:lnTo>
                          <a:lnTo>
                            <a:pt x="369" y="3345"/>
                          </a:lnTo>
                          <a:lnTo>
                            <a:pt x="299" y="3293"/>
                          </a:lnTo>
                          <a:lnTo>
                            <a:pt x="233" y="3233"/>
                          </a:lnTo>
                          <a:lnTo>
                            <a:pt x="176" y="3167"/>
                          </a:lnTo>
                          <a:lnTo>
                            <a:pt x="124" y="3096"/>
                          </a:lnTo>
                          <a:lnTo>
                            <a:pt x="82" y="3018"/>
                          </a:lnTo>
                          <a:lnTo>
                            <a:pt x="46" y="2934"/>
                          </a:lnTo>
                          <a:lnTo>
                            <a:pt x="22" y="2848"/>
                          </a:lnTo>
                          <a:lnTo>
                            <a:pt x="6" y="2757"/>
                          </a:lnTo>
                          <a:lnTo>
                            <a:pt x="0" y="2663"/>
                          </a:lnTo>
                          <a:lnTo>
                            <a:pt x="0" y="2460"/>
                          </a:lnTo>
                          <a:close/>
                          <a:moveTo>
                            <a:pt x="2475" y="923"/>
                          </a:moveTo>
                          <a:lnTo>
                            <a:pt x="2443" y="925"/>
                          </a:lnTo>
                          <a:lnTo>
                            <a:pt x="2413" y="935"/>
                          </a:lnTo>
                          <a:lnTo>
                            <a:pt x="2387" y="953"/>
                          </a:lnTo>
                          <a:lnTo>
                            <a:pt x="2370" y="979"/>
                          </a:lnTo>
                          <a:lnTo>
                            <a:pt x="1959" y="1798"/>
                          </a:lnTo>
                          <a:lnTo>
                            <a:pt x="1949" y="1830"/>
                          </a:lnTo>
                          <a:lnTo>
                            <a:pt x="1949" y="1862"/>
                          </a:lnTo>
                          <a:lnTo>
                            <a:pt x="1959" y="1892"/>
                          </a:lnTo>
                          <a:lnTo>
                            <a:pt x="1979" y="1918"/>
                          </a:lnTo>
                          <a:lnTo>
                            <a:pt x="2005" y="1936"/>
                          </a:lnTo>
                          <a:lnTo>
                            <a:pt x="2026" y="1943"/>
                          </a:lnTo>
                          <a:lnTo>
                            <a:pt x="2050" y="1947"/>
                          </a:lnTo>
                          <a:lnTo>
                            <a:pt x="2078" y="1943"/>
                          </a:lnTo>
                          <a:lnTo>
                            <a:pt x="2102" y="1932"/>
                          </a:lnTo>
                          <a:lnTo>
                            <a:pt x="2124" y="1914"/>
                          </a:lnTo>
                          <a:lnTo>
                            <a:pt x="2142" y="1890"/>
                          </a:lnTo>
                          <a:lnTo>
                            <a:pt x="2551" y="1070"/>
                          </a:lnTo>
                          <a:lnTo>
                            <a:pt x="2561" y="1044"/>
                          </a:lnTo>
                          <a:lnTo>
                            <a:pt x="2563" y="1019"/>
                          </a:lnTo>
                          <a:lnTo>
                            <a:pt x="2557" y="993"/>
                          </a:lnTo>
                          <a:lnTo>
                            <a:pt x="2545" y="969"/>
                          </a:lnTo>
                          <a:lnTo>
                            <a:pt x="2529" y="949"/>
                          </a:lnTo>
                          <a:lnTo>
                            <a:pt x="2505" y="933"/>
                          </a:lnTo>
                          <a:lnTo>
                            <a:pt x="2475" y="923"/>
                          </a:lnTo>
                          <a:close/>
                          <a:moveTo>
                            <a:pt x="1655" y="923"/>
                          </a:moveTo>
                          <a:lnTo>
                            <a:pt x="1624" y="925"/>
                          </a:lnTo>
                          <a:lnTo>
                            <a:pt x="1594" y="935"/>
                          </a:lnTo>
                          <a:lnTo>
                            <a:pt x="1568" y="953"/>
                          </a:lnTo>
                          <a:lnTo>
                            <a:pt x="1548" y="979"/>
                          </a:lnTo>
                          <a:lnTo>
                            <a:pt x="1139" y="1798"/>
                          </a:lnTo>
                          <a:lnTo>
                            <a:pt x="1129" y="1830"/>
                          </a:lnTo>
                          <a:lnTo>
                            <a:pt x="1129" y="1862"/>
                          </a:lnTo>
                          <a:lnTo>
                            <a:pt x="1139" y="1892"/>
                          </a:lnTo>
                          <a:lnTo>
                            <a:pt x="1157" y="1918"/>
                          </a:lnTo>
                          <a:lnTo>
                            <a:pt x="1185" y="1936"/>
                          </a:lnTo>
                          <a:lnTo>
                            <a:pt x="1207" y="1943"/>
                          </a:lnTo>
                          <a:lnTo>
                            <a:pt x="1231" y="1947"/>
                          </a:lnTo>
                          <a:lnTo>
                            <a:pt x="1259" y="1943"/>
                          </a:lnTo>
                          <a:lnTo>
                            <a:pt x="1282" y="1932"/>
                          </a:lnTo>
                          <a:lnTo>
                            <a:pt x="1304" y="1914"/>
                          </a:lnTo>
                          <a:lnTo>
                            <a:pt x="1322" y="1890"/>
                          </a:lnTo>
                          <a:lnTo>
                            <a:pt x="1731" y="1070"/>
                          </a:lnTo>
                          <a:lnTo>
                            <a:pt x="1741" y="1044"/>
                          </a:lnTo>
                          <a:lnTo>
                            <a:pt x="1743" y="1019"/>
                          </a:lnTo>
                          <a:lnTo>
                            <a:pt x="1737" y="993"/>
                          </a:lnTo>
                          <a:lnTo>
                            <a:pt x="1725" y="969"/>
                          </a:lnTo>
                          <a:lnTo>
                            <a:pt x="1709" y="949"/>
                          </a:lnTo>
                          <a:lnTo>
                            <a:pt x="1685" y="933"/>
                          </a:lnTo>
                          <a:lnTo>
                            <a:pt x="1655" y="923"/>
                          </a:lnTo>
                          <a:close/>
                          <a:moveTo>
                            <a:pt x="4926" y="923"/>
                          </a:moveTo>
                          <a:lnTo>
                            <a:pt x="4901" y="925"/>
                          </a:lnTo>
                          <a:lnTo>
                            <a:pt x="4875" y="933"/>
                          </a:lnTo>
                          <a:lnTo>
                            <a:pt x="4847" y="953"/>
                          </a:lnTo>
                          <a:lnTo>
                            <a:pt x="4829" y="979"/>
                          </a:lnTo>
                          <a:lnTo>
                            <a:pt x="4819" y="1007"/>
                          </a:lnTo>
                          <a:lnTo>
                            <a:pt x="4819" y="1039"/>
                          </a:lnTo>
                          <a:lnTo>
                            <a:pt x="4829" y="1070"/>
                          </a:lnTo>
                          <a:lnTo>
                            <a:pt x="5238" y="1890"/>
                          </a:lnTo>
                          <a:lnTo>
                            <a:pt x="5256" y="1914"/>
                          </a:lnTo>
                          <a:lnTo>
                            <a:pt x="5276" y="1932"/>
                          </a:lnTo>
                          <a:lnTo>
                            <a:pt x="5301" y="1943"/>
                          </a:lnTo>
                          <a:lnTo>
                            <a:pt x="5329" y="1947"/>
                          </a:lnTo>
                          <a:lnTo>
                            <a:pt x="5353" y="1943"/>
                          </a:lnTo>
                          <a:lnTo>
                            <a:pt x="5375" y="1936"/>
                          </a:lnTo>
                          <a:lnTo>
                            <a:pt x="5399" y="1920"/>
                          </a:lnTo>
                          <a:lnTo>
                            <a:pt x="5415" y="1900"/>
                          </a:lnTo>
                          <a:lnTo>
                            <a:pt x="5427" y="1876"/>
                          </a:lnTo>
                          <a:lnTo>
                            <a:pt x="5433" y="1852"/>
                          </a:lnTo>
                          <a:lnTo>
                            <a:pt x="5431" y="1824"/>
                          </a:lnTo>
                          <a:lnTo>
                            <a:pt x="5421" y="1798"/>
                          </a:lnTo>
                          <a:lnTo>
                            <a:pt x="5012" y="979"/>
                          </a:lnTo>
                          <a:lnTo>
                            <a:pt x="4996" y="957"/>
                          </a:lnTo>
                          <a:lnTo>
                            <a:pt x="4976" y="939"/>
                          </a:lnTo>
                          <a:lnTo>
                            <a:pt x="4952" y="927"/>
                          </a:lnTo>
                          <a:lnTo>
                            <a:pt x="4926" y="923"/>
                          </a:lnTo>
                          <a:close/>
                          <a:moveTo>
                            <a:pt x="4065" y="923"/>
                          </a:moveTo>
                          <a:lnTo>
                            <a:pt x="4037" y="925"/>
                          </a:lnTo>
                          <a:lnTo>
                            <a:pt x="4013" y="935"/>
                          </a:lnTo>
                          <a:lnTo>
                            <a:pt x="3991" y="951"/>
                          </a:lnTo>
                          <a:lnTo>
                            <a:pt x="3973" y="973"/>
                          </a:lnTo>
                          <a:lnTo>
                            <a:pt x="3963" y="997"/>
                          </a:lnTo>
                          <a:lnTo>
                            <a:pt x="3959" y="1023"/>
                          </a:lnTo>
                          <a:lnTo>
                            <a:pt x="3961" y="1048"/>
                          </a:lnTo>
                          <a:lnTo>
                            <a:pt x="3971" y="1074"/>
                          </a:lnTo>
                          <a:lnTo>
                            <a:pt x="4420" y="1894"/>
                          </a:lnTo>
                          <a:lnTo>
                            <a:pt x="4436" y="1916"/>
                          </a:lnTo>
                          <a:lnTo>
                            <a:pt x="4458" y="1934"/>
                          </a:lnTo>
                          <a:lnTo>
                            <a:pt x="4484" y="1943"/>
                          </a:lnTo>
                          <a:lnTo>
                            <a:pt x="4510" y="1947"/>
                          </a:lnTo>
                          <a:lnTo>
                            <a:pt x="4536" y="1943"/>
                          </a:lnTo>
                          <a:lnTo>
                            <a:pt x="4560" y="1934"/>
                          </a:lnTo>
                          <a:lnTo>
                            <a:pt x="4581" y="1918"/>
                          </a:lnTo>
                          <a:lnTo>
                            <a:pt x="4597" y="1898"/>
                          </a:lnTo>
                          <a:lnTo>
                            <a:pt x="4607" y="1874"/>
                          </a:lnTo>
                          <a:lnTo>
                            <a:pt x="4613" y="1848"/>
                          </a:lnTo>
                          <a:lnTo>
                            <a:pt x="4609" y="1820"/>
                          </a:lnTo>
                          <a:lnTo>
                            <a:pt x="4599" y="1794"/>
                          </a:lnTo>
                          <a:lnTo>
                            <a:pt x="4153" y="975"/>
                          </a:lnTo>
                          <a:lnTo>
                            <a:pt x="4135" y="953"/>
                          </a:lnTo>
                          <a:lnTo>
                            <a:pt x="4115" y="937"/>
                          </a:lnTo>
                          <a:lnTo>
                            <a:pt x="4091" y="927"/>
                          </a:lnTo>
                          <a:lnTo>
                            <a:pt x="4065" y="923"/>
                          </a:lnTo>
                          <a:close/>
                          <a:moveTo>
                            <a:pt x="3279" y="923"/>
                          </a:moveTo>
                          <a:lnTo>
                            <a:pt x="3247" y="927"/>
                          </a:lnTo>
                          <a:lnTo>
                            <a:pt x="3219" y="943"/>
                          </a:lnTo>
                          <a:lnTo>
                            <a:pt x="3197" y="965"/>
                          </a:lnTo>
                          <a:lnTo>
                            <a:pt x="3183" y="993"/>
                          </a:lnTo>
                          <a:lnTo>
                            <a:pt x="3177" y="1025"/>
                          </a:lnTo>
                          <a:lnTo>
                            <a:pt x="3177" y="1844"/>
                          </a:lnTo>
                          <a:lnTo>
                            <a:pt x="3183" y="1876"/>
                          </a:lnTo>
                          <a:lnTo>
                            <a:pt x="3197" y="1906"/>
                          </a:lnTo>
                          <a:lnTo>
                            <a:pt x="3219" y="1928"/>
                          </a:lnTo>
                          <a:lnTo>
                            <a:pt x="3247" y="1941"/>
                          </a:lnTo>
                          <a:lnTo>
                            <a:pt x="3279" y="1947"/>
                          </a:lnTo>
                          <a:lnTo>
                            <a:pt x="3313" y="1941"/>
                          </a:lnTo>
                          <a:lnTo>
                            <a:pt x="3341" y="1928"/>
                          </a:lnTo>
                          <a:lnTo>
                            <a:pt x="3363" y="1906"/>
                          </a:lnTo>
                          <a:lnTo>
                            <a:pt x="3377" y="1876"/>
                          </a:lnTo>
                          <a:lnTo>
                            <a:pt x="3383" y="1844"/>
                          </a:lnTo>
                          <a:lnTo>
                            <a:pt x="3383" y="1025"/>
                          </a:lnTo>
                          <a:lnTo>
                            <a:pt x="3377" y="993"/>
                          </a:lnTo>
                          <a:lnTo>
                            <a:pt x="3363" y="965"/>
                          </a:lnTo>
                          <a:lnTo>
                            <a:pt x="3341" y="943"/>
                          </a:lnTo>
                          <a:lnTo>
                            <a:pt x="3313" y="927"/>
                          </a:lnTo>
                          <a:lnTo>
                            <a:pt x="3279" y="923"/>
                          </a:lnTo>
                          <a:close/>
                          <a:moveTo>
                            <a:pt x="820" y="616"/>
                          </a:moveTo>
                          <a:lnTo>
                            <a:pt x="5740" y="616"/>
                          </a:lnTo>
                          <a:lnTo>
                            <a:pt x="6560" y="2254"/>
                          </a:lnTo>
                          <a:lnTo>
                            <a:pt x="0" y="2254"/>
                          </a:lnTo>
                          <a:lnTo>
                            <a:pt x="820" y="616"/>
                          </a:lnTo>
                          <a:close/>
                          <a:moveTo>
                            <a:pt x="1025" y="0"/>
                          </a:moveTo>
                          <a:lnTo>
                            <a:pt x="5535" y="0"/>
                          </a:lnTo>
                          <a:lnTo>
                            <a:pt x="5583" y="6"/>
                          </a:lnTo>
                          <a:lnTo>
                            <a:pt x="5625" y="22"/>
                          </a:lnTo>
                          <a:lnTo>
                            <a:pt x="5662" y="46"/>
                          </a:lnTo>
                          <a:lnTo>
                            <a:pt x="5694" y="78"/>
                          </a:lnTo>
                          <a:lnTo>
                            <a:pt x="5718" y="116"/>
                          </a:lnTo>
                          <a:lnTo>
                            <a:pt x="5734" y="157"/>
                          </a:lnTo>
                          <a:lnTo>
                            <a:pt x="5740" y="205"/>
                          </a:lnTo>
                          <a:lnTo>
                            <a:pt x="5734" y="253"/>
                          </a:lnTo>
                          <a:lnTo>
                            <a:pt x="5718" y="295"/>
                          </a:lnTo>
                          <a:lnTo>
                            <a:pt x="5694" y="333"/>
                          </a:lnTo>
                          <a:lnTo>
                            <a:pt x="5662" y="365"/>
                          </a:lnTo>
                          <a:lnTo>
                            <a:pt x="5625" y="389"/>
                          </a:lnTo>
                          <a:lnTo>
                            <a:pt x="5583" y="405"/>
                          </a:lnTo>
                          <a:lnTo>
                            <a:pt x="5535" y="411"/>
                          </a:lnTo>
                          <a:lnTo>
                            <a:pt x="1025" y="411"/>
                          </a:lnTo>
                          <a:lnTo>
                            <a:pt x="977" y="405"/>
                          </a:lnTo>
                          <a:lnTo>
                            <a:pt x="935" y="389"/>
                          </a:lnTo>
                          <a:lnTo>
                            <a:pt x="898" y="365"/>
                          </a:lnTo>
                          <a:lnTo>
                            <a:pt x="866" y="333"/>
                          </a:lnTo>
                          <a:lnTo>
                            <a:pt x="842" y="295"/>
                          </a:lnTo>
                          <a:lnTo>
                            <a:pt x="826" y="253"/>
                          </a:lnTo>
                          <a:lnTo>
                            <a:pt x="820" y="205"/>
                          </a:lnTo>
                          <a:lnTo>
                            <a:pt x="826" y="157"/>
                          </a:lnTo>
                          <a:lnTo>
                            <a:pt x="842" y="116"/>
                          </a:lnTo>
                          <a:lnTo>
                            <a:pt x="866" y="78"/>
                          </a:lnTo>
                          <a:lnTo>
                            <a:pt x="898" y="46"/>
                          </a:lnTo>
                          <a:lnTo>
                            <a:pt x="935" y="22"/>
                          </a:lnTo>
                          <a:lnTo>
                            <a:pt x="977" y="6"/>
                          </a:lnTo>
                          <a:lnTo>
                            <a:pt x="1025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292" name="TextBox 291">
                  <a:extLst>
                    <a:ext uri="{FF2B5EF4-FFF2-40B4-BE49-F238E27FC236}">
                      <a16:creationId xmlns:a16="http://schemas.microsoft.com/office/drawing/2014/main" id="{6BD9A841-BB45-4DAE-ABD8-9A96F2885B65}"/>
                    </a:ext>
                  </a:extLst>
                </p:cNvPr>
                <p:cNvSpPr txBox="1"/>
                <p:nvPr/>
              </p:nvSpPr>
              <p:spPr>
                <a:xfrm>
                  <a:off x="9482416" y="445057"/>
                  <a:ext cx="2356761" cy="769442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b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</a:lstStyle>
                <a:p>
                  <a:pPr marL="0" marR="0" lvl="0" indent="0" algn="ctr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Other review-centric sites like Apple’s App Store, Amazon, ZDNet, </a:t>
                  </a:r>
                  <a:r>
                    <a:rPr kumimoji="0" lang="en-US" sz="1100" b="0" i="0" u="none" strike="noStrike" kern="0" cap="none" spc="0" normalizeH="0" baseline="0" noProof="0" dirty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etc</a:t>
                  </a:r>
                  <a:endParaRPr kumimoji="0" 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endParaRPr>
                </a:p>
              </p:txBody>
            </p:sp>
          </p:grpSp>
        </p:grpSp>
      </p:grp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D6FAE9F6-1DA8-43B9-89D9-132C7CEFD77D}"/>
              </a:ext>
            </a:extLst>
          </p:cNvPr>
          <p:cNvGrpSpPr/>
          <p:nvPr/>
        </p:nvGrpSpPr>
        <p:grpSpPr>
          <a:xfrm>
            <a:off x="0" y="4131588"/>
            <a:ext cx="3337792" cy="2726412"/>
            <a:chOff x="124692" y="3530854"/>
            <a:chExt cx="3948544" cy="322529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5A0CFF3-9805-4F27-AF6F-78A720650533}"/>
                </a:ext>
              </a:extLst>
            </p:cNvPr>
            <p:cNvSpPr/>
            <p:nvPr/>
          </p:nvSpPr>
          <p:spPr>
            <a:xfrm>
              <a:off x="124692" y="3530854"/>
              <a:ext cx="3948544" cy="3225294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E3C4A0C-F44E-4332-A8D2-A6735468E07D}"/>
                </a:ext>
              </a:extLst>
            </p:cNvPr>
            <p:cNvGrpSpPr/>
            <p:nvPr/>
          </p:nvGrpSpPr>
          <p:grpSpPr>
            <a:xfrm>
              <a:off x="263236" y="4245848"/>
              <a:ext cx="3671456" cy="1795304"/>
              <a:chOff x="1028453" y="5251094"/>
              <a:chExt cx="6125098" cy="2995106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97C96F0-B96E-47A6-BF6E-64B7AD30099F}"/>
                  </a:ext>
                </a:extLst>
              </p:cNvPr>
              <p:cNvGrpSpPr/>
              <p:nvPr/>
            </p:nvGrpSpPr>
            <p:grpSpPr>
              <a:xfrm>
                <a:off x="1028453" y="5251094"/>
                <a:ext cx="6125098" cy="2995106"/>
                <a:chOff x="1028453" y="5251094"/>
                <a:chExt cx="6125098" cy="2995106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09E51980-503F-4D35-A8B9-000559FF4A21}"/>
                    </a:ext>
                  </a:extLst>
                </p:cNvPr>
                <p:cNvGrpSpPr/>
                <p:nvPr/>
              </p:nvGrpSpPr>
              <p:grpSpPr>
                <a:xfrm>
                  <a:off x="1028453" y="5251094"/>
                  <a:ext cx="6125098" cy="2995106"/>
                  <a:chOff x="3128329" y="2270760"/>
                  <a:chExt cx="6125098" cy="2995106"/>
                </a:xfrm>
              </p:grpSpPr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CDFABB1E-81AD-425A-B4C0-044ACB182201}"/>
                      </a:ext>
                    </a:extLst>
                  </p:cNvPr>
                  <p:cNvGrpSpPr/>
                  <p:nvPr/>
                </p:nvGrpSpPr>
                <p:grpSpPr>
                  <a:xfrm>
                    <a:off x="3128329" y="2270760"/>
                    <a:ext cx="6125098" cy="2995106"/>
                    <a:chOff x="6027653" y="1807261"/>
                    <a:chExt cx="6083619" cy="2974825"/>
                  </a:xfrm>
                </p:grpSpPr>
                <p:grpSp>
                  <p:nvGrpSpPr>
                    <p:cNvPr id="22" name="Group 21">
                      <a:extLst>
                        <a:ext uri="{FF2B5EF4-FFF2-40B4-BE49-F238E27FC236}">
                          <a16:creationId xmlns:a16="http://schemas.microsoft.com/office/drawing/2014/main" id="{E8088B39-D51F-4031-9A11-38CB0690470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010416" y="3872993"/>
                      <a:ext cx="4101224" cy="909093"/>
                      <a:chOff x="7052620" y="3872993"/>
                      <a:chExt cx="4101224" cy="909093"/>
                    </a:xfrm>
                  </p:grpSpPr>
                  <p:grpSp>
                    <p:nvGrpSpPr>
                      <p:cNvPr id="42" name="Group 41">
                        <a:extLst>
                          <a:ext uri="{FF2B5EF4-FFF2-40B4-BE49-F238E27FC236}">
                            <a16:creationId xmlns:a16="http://schemas.microsoft.com/office/drawing/2014/main" id="{630BDE5D-535F-4E22-BB55-B1935E0CBB7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186571" y="3872993"/>
                        <a:ext cx="3833323" cy="862792"/>
                        <a:chOff x="7253832" y="3872993"/>
                        <a:chExt cx="3833323" cy="862792"/>
                      </a:xfrm>
                    </p:grpSpPr>
                    <p:grpSp>
                      <p:nvGrpSpPr>
                        <p:cNvPr id="44" name="Group 186">
                          <a:extLst>
                            <a:ext uri="{FF2B5EF4-FFF2-40B4-BE49-F238E27FC236}">
                              <a16:creationId xmlns:a16="http://schemas.microsoft.com/office/drawing/2014/main" id="{490CF395-D9BF-4DE1-9B06-DD693977F7D3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9220270" y="3933768"/>
                          <a:ext cx="796514" cy="789576"/>
                          <a:chOff x="5095169" y="5020770"/>
                          <a:chExt cx="1600711" cy="1586546"/>
                        </a:xfrm>
                        <a:solidFill>
                          <a:srgbClr val="404040"/>
                        </a:solidFill>
                      </p:grpSpPr>
                      <p:sp>
                        <p:nvSpPr>
                          <p:cNvPr id="110" name="Freeform 47">
                            <a:extLst>
                              <a:ext uri="{FF2B5EF4-FFF2-40B4-BE49-F238E27FC236}">
                                <a16:creationId xmlns:a16="http://schemas.microsoft.com/office/drawing/2014/main" id="{3B4538C0-57EA-431C-A78B-BC53B2FE4750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5095169" y="5693636"/>
                            <a:ext cx="1600711" cy="913680"/>
                          </a:xfrm>
                          <a:custGeom>
                            <a:avLst/>
                            <a:gdLst>
                              <a:gd name="T0" fmla="*/ 2147483646 w 678"/>
                              <a:gd name="T1" fmla="*/ 0 h 387"/>
                              <a:gd name="T2" fmla="*/ 2147483646 w 678"/>
                              <a:gd name="T3" fmla="*/ 0 h 387"/>
                              <a:gd name="T4" fmla="*/ 2147483646 w 678"/>
                              <a:gd name="T5" fmla="*/ 2147483646 h 387"/>
                              <a:gd name="T6" fmla="*/ 2147483646 w 678"/>
                              <a:gd name="T7" fmla="*/ 2147483646 h 387"/>
                              <a:gd name="T8" fmla="*/ 2147483646 w 678"/>
                              <a:gd name="T9" fmla="*/ 2147483646 h 387"/>
                              <a:gd name="T10" fmla="*/ 2147483646 w 678"/>
                              <a:gd name="T11" fmla="*/ 2147483646 h 387"/>
                              <a:gd name="T12" fmla="*/ 2147483646 w 678"/>
                              <a:gd name="T13" fmla="*/ 2147483646 h 387"/>
                              <a:gd name="T14" fmla="*/ 2147483646 w 678"/>
                              <a:gd name="T15" fmla="*/ 2147483646 h 387"/>
                              <a:gd name="T16" fmla="*/ 2147483646 w 678"/>
                              <a:gd name="T17" fmla="*/ 2147483646 h 387"/>
                              <a:gd name="T18" fmla="*/ 2147483646 w 678"/>
                              <a:gd name="T19" fmla="*/ 2147483646 h 387"/>
                              <a:gd name="T20" fmla="*/ 2147483646 w 678"/>
                              <a:gd name="T21" fmla="*/ 2147483646 h 387"/>
                              <a:gd name="T22" fmla="*/ 2147483646 w 678"/>
                              <a:gd name="T23" fmla="*/ 2147483646 h 387"/>
                              <a:gd name="T24" fmla="*/ 2147483646 w 678"/>
                              <a:gd name="T25" fmla="*/ 2147483646 h 387"/>
                              <a:gd name="T26" fmla="*/ 2147483646 w 678"/>
                              <a:gd name="T27" fmla="*/ 2147483646 h 387"/>
                              <a:gd name="T28" fmla="*/ 2147483646 w 678"/>
                              <a:gd name="T29" fmla="*/ 2147483646 h 387"/>
                              <a:gd name="T30" fmla="*/ 2147483646 w 678"/>
                              <a:gd name="T31" fmla="*/ 2147483646 h 387"/>
                              <a:gd name="T32" fmla="*/ 2147483646 w 678"/>
                              <a:gd name="T33" fmla="*/ 2147483646 h 387"/>
                              <a:gd name="T34" fmla="*/ 2147483646 w 678"/>
                              <a:gd name="T35" fmla="*/ 2147483646 h 387"/>
                              <a:gd name="T36" fmla="*/ 2147483646 w 678"/>
                              <a:gd name="T37" fmla="*/ 2147483646 h 387"/>
                              <a:gd name="T38" fmla="*/ 2147483646 w 678"/>
                              <a:gd name="T39" fmla="*/ 2147483646 h 387"/>
                              <a:gd name="T40" fmla="*/ 2147483646 w 678"/>
                              <a:gd name="T41" fmla="*/ 2147483646 h 387"/>
                              <a:gd name="T42" fmla="*/ 2147483646 w 678"/>
                              <a:gd name="T43" fmla="*/ 2147483646 h 387"/>
                              <a:gd name="T44" fmla="*/ 2147483646 w 678"/>
                              <a:gd name="T45" fmla="*/ 2147483646 h 387"/>
                              <a:gd name="T46" fmla="*/ 2147483646 w 678"/>
                              <a:gd name="T47" fmla="*/ 2147483646 h 387"/>
                              <a:gd name="T48" fmla="*/ 2147483646 w 678"/>
                              <a:gd name="T49" fmla="*/ 2147483646 h 387"/>
                              <a:gd name="T50" fmla="*/ 2147483646 w 678"/>
                              <a:gd name="T51" fmla="*/ 2147483646 h 387"/>
                              <a:gd name="T52" fmla="*/ 2147483646 w 678"/>
                              <a:gd name="T53" fmla="*/ 2147483646 h 387"/>
                              <a:gd name="T54" fmla="*/ 2147483646 w 678"/>
                              <a:gd name="T55" fmla="*/ 2147483646 h 387"/>
                              <a:gd name="T56" fmla="*/ 2147483646 w 678"/>
                              <a:gd name="T57" fmla="*/ 2147483646 h 387"/>
                              <a:gd name="T58" fmla="*/ 0 w 678"/>
                              <a:gd name="T59" fmla="*/ 2147483646 h 387"/>
                              <a:gd name="T60" fmla="*/ 2147483646 w 678"/>
                              <a:gd name="T61" fmla="*/ 2147483646 h 387"/>
                              <a:gd name="T62" fmla="*/ 2147483646 w 678"/>
                              <a:gd name="T63" fmla="*/ 2147483646 h 387"/>
                              <a:gd name="T64" fmla="*/ 2147483646 w 678"/>
                              <a:gd name="T65" fmla="*/ 2147483646 h 387"/>
                              <a:gd name="T66" fmla="*/ 2147483646 w 678"/>
                              <a:gd name="T67" fmla="*/ 2147483646 h 387"/>
                              <a:gd name="T68" fmla="*/ 2147483646 w 678"/>
                              <a:gd name="T69" fmla="*/ 2147483646 h 387"/>
                              <a:gd name="T70" fmla="*/ 2147483646 w 678"/>
                              <a:gd name="T71" fmla="*/ 2147483646 h 387"/>
                              <a:gd name="T72" fmla="*/ 2147483646 w 678"/>
                              <a:gd name="T73" fmla="*/ 2147483646 h 387"/>
                              <a:gd name="T74" fmla="*/ 2147483646 w 678"/>
                              <a:gd name="T75" fmla="*/ 2147483646 h 387"/>
                              <a:gd name="T76" fmla="*/ 2147483646 w 678"/>
                              <a:gd name="T77" fmla="*/ 2147483646 h 387"/>
                              <a:gd name="T78" fmla="*/ 2147483646 w 678"/>
                              <a:gd name="T79" fmla="*/ 2147483646 h 387"/>
                              <a:gd name="T80" fmla="*/ 2147483646 w 678"/>
                              <a:gd name="T81" fmla="*/ 2147483646 h 387"/>
                              <a:gd name="T82" fmla="*/ 2147483646 w 678"/>
                              <a:gd name="T83" fmla="*/ 2147483646 h 387"/>
                              <a:gd name="T84" fmla="*/ 2147483646 w 678"/>
                              <a:gd name="T85" fmla="*/ 2147483646 h 387"/>
                              <a:gd name="T86" fmla="*/ 2147483646 w 678"/>
                              <a:gd name="T87" fmla="*/ 2147483646 h 387"/>
                              <a:gd name="T88" fmla="*/ 2147483646 w 678"/>
                              <a:gd name="T89" fmla="*/ 2147483646 h 387"/>
                              <a:gd name="T90" fmla="*/ 2147483646 w 678"/>
                              <a:gd name="T91" fmla="*/ 2147483646 h 387"/>
                              <a:gd name="T92" fmla="*/ 2147483646 w 678"/>
                              <a:gd name="T93" fmla="*/ 2147483646 h 387"/>
                              <a:gd name="T94" fmla="*/ 2147483646 w 678"/>
                              <a:gd name="T95" fmla="*/ 2147483646 h 387"/>
                              <a:gd name="T96" fmla="*/ 2147483646 w 678"/>
                              <a:gd name="T97" fmla="*/ 2147483646 h 387"/>
                              <a:gd name="T98" fmla="*/ 2147483646 w 678"/>
                              <a:gd name="T99" fmla="*/ 2147483646 h 387"/>
                              <a:gd name="T100" fmla="*/ 2147483646 w 678"/>
                              <a:gd name="T101" fmla="*/ 0 h 387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</a:gdLst>
                            <a:ahLst/>
                            <a:cxnLst>
                              <a:cxn ang="T102">
                                <a:pos x="T0" y="T1"/>
                              </a:cxn>
                              <a:cxn ang="T103">
                                <a:pos x="T2" y="T3"/>
                              </a:cxn>
                              <a:cxn ang="T104">
                                <a:pos x="T4" y="T5"/>
                              </a:cxn>
                              <a:cxn ang="T105">
                                <a:pos x="T6" y="T7"/>
                              </a:cxn>
                              <a:cxn ang="T106">
                                <a:pos x="T8" y="T9"/>
                              </a:cxn>
                              <a:cxn ang="T107">
                                <a:pos x="T10" y="T11"/>
                              </a:cxn>
                              <a:cxn ang="T108">
                                <a:pos x="T12" y="T13"/>
                              </a:cxn>
                              <a:cxn ang="T109">
                                <a:pos x="T14" y="T15"/>
                              </a:cxn>
                              <a:cxn ang="T110">
                                <a:pos x="T16" y="T17"/>
                              </a:cxn>
                              <a:cxn ang="T111">
                                <a:pos x="T18" y="T19"/>
                              </a:cxn>
                              <a:cxn ang="T112">
                                <a:pos x="T20" y="T21"/>
                              </a:cxn>
                              <a:cxn ang="T113">
                                <a:pos x="T22" y="T23"/>
                              </a:cxn>
                              <a:cxn ang="T114">
                                <a:pos x="T24" y="T25"/>
                              </a:cxn>
                              <a:cxn ang="T115">
                                <a:pos x="T26" y="T27"/>
                              </a:cxn>
                              <a:cxn ang="T116">
                                <a:pos x="T28" y="T29"/>
                              </a:cxn>
                              <a:cxn ang="T117">
                                <a:pos x="T30" y="T31"/>
                              </a:cxn>
                              <a:cxn ang="T118">
                                <a:pos x="T32" y="T33"/>
                              </a:cxn>
                              <a:cxn ang="T119">
                                <a:pos x="T34" y="T35"/>
                              </a:cxn>
                              <a:cxn ang="T120">
                                <a:pos x="T36" y="T37"/>
                              </a:cxn>
                              <a:cxn ang="T121">
                                <a:pos x="T38" y="T39"/>
                              </a:cxn>
                              <a:cxn ang="T122">
                                <a:pos x="T40" y="T41"/>
                              </a:cxn>
                              <a:cxn ang="T123">
                                <a:pos x="T42" y="T43"/>
                              </a:cxn>
                              <a:cxn ang="T124">
                                <a:pos x="T44" y="T45"/>
                              </a:cxn>
                              <a:cxn ang="T125">
                                <a:pos x="T46" y="T47"/>
                              </a:cxn>
                              <a:cxn ang="T126">
                                <a:pos x="T48" y="T49"/>
                              </a:cxn>
                              <a:cxn ang="T127">
                                <a:pos x="T50" y="T51"/>
                              </a:cxn>
                              <a:cxn ang="T128">
                                <a:pos x="T52" y="T53"/>
                              </a:cxn>
                              <a:cxn ang="T129">
                                <a:pos x="T54" y="T55"/>
                              </a:cxn>
                              <a:cxn ang="T130">
                                <a:pos x="T56" y="T57"/>
                              </a:cxn>
                              <a:cxn ang="T131">
                                <a:pos x="T58" y="T59"/>
                              </a:cxn>
                              <a:cxn ang="T132">
                                <a:pos x="T60" y="T61"/>
                              </a:cxn>
                              <a:cxn ang="T133">
                                <a:pos x="T62" y="T63"/>
                              </a:cxn>
                              <a:cxn ang="T134">
                                <a:pos x="T64" y="T65"/>
                              </a:cxn>
                              <a:cxn ang="T135">
                                <a:pos x="T66" y="T67"/>
                              </a:cxn>
                              <a:cxn ang="T136">
                                <a:pos x="T68" y="T69"/>
                              </a:cxn>
                              <a:cxn ang="T137">
                                <a:pos x="T70" y="T71"/>
                              </a:cxn>
                              <a:cxn ang="T138">
                                <a:pos x="T72" y="T73"/>
                              </a:cxn>
                              <a:cxn ang="T139">
                                <a:pos x="T74" y="T75"/>
                              </a:cxn>
                              <a:cxn ang="T140">
                                <a:pos x="T76" y="T77"/>
                              </a:cxn>
                              <a:cxn ang="T141">
                                <a:pos x="T78" y="T79"/>
                              </a:cxn>
                              <a:cxn ang="T142">
                                <a:pos x="T80" y="T81"/>
                              </a:cxn>
                              <a:cxn ang="T143">
                                <a:pos x="T82" y="T83"/>
                              </a:cxn>
                              <a:cxn ang="T144">
                                <a:pos x="T84" y="T85"/>
                              </a:cxn>
                              <a:cxn ang="T145">
                                <a:pos x="T86" y="T87"/>
                              </a:cxn>
                              <a:cxn ang="T146">
                                <a:pos x="T88" y="T89"/>
                              </a:cxn>
                              <a:cxn ang="T147">
                                <a:pos x="T90" y="T91"/>
                              </a:cxn>
                              <a:cxn ang="T148">
                                <a:pos x="T92" y="T93"/>
                              </a:cxn>
                              <a:cxn ang="T149">
                                <a:pos x="T94" y="T95"/>
                              </a:cxn>
                              <a:cxn ang="T150">
                                <a:pos x="T96" y="T97"/>
                              </a:cxn>
                              <a:cxn ang="T151">
                                <a:pos x="T98" y="T99"/>
                              </a:cxn>
                              <a:cxn ang="T152">
                                <a:pos x="T100" y="T101"/>
                              </a:cxn>
                            </a:cxnLst>
                            <a:rect l="0" t="0" r="r" b="b"/>
                            <a:pathLst>
                              <a:path w="678" h="387">
                                <a:moveTo>
                                  <a:pt x="236" y="0"/>
                                </a:moveTo>
                                <a:lnTo>
                                  <a:pt x="444" y="0"/>
                                </a:lnTo>
                                <a:lnTo>
                                  <a:pt x="442" y="23"/>
                                </a:lnTo>
                                <a:lnTo>
                                  <a:pt x="440" y="45"/>
                                </a:lnTo>
                                <a:lnTo>
                                  <a:pt x="437" y="67"/>
                                </a:lnTo>
                                <a:lnTo>
                                  <a:pt x="435" y="89"/>
                                </a:lnTo>
                                <a:lnTo>
                                  <a:pt x="435" y="109"/>
                                </a:lnTo>
                                <a:lnTo>
                                  <a:pt x="436" y="129"/>
                                </a:lnTo>
                                <a:lnTo>
                                  <a:pt x="441" y="146"/>
                                </a:lnTo>
                                <a:lnTo>
                                  <a:pt x="450" y="161"/>
                                </a:lnTo>
                                <a:lnTo>
                                  <a:pt x="466" y="175"/>
                                </a:lnTo>
                                <a:lnTo>
                                  <a:pt x="487" y="186"/>
                                </a:lnTo>
                                <a:lnTo>
                                  <a:pt x="509" y="194"/>
                                </a:lnTo>
                                <a:lnTo>
                                  <a:pt x="533" y="202"/>
                                </a:lnTo>
                                <a:lnTo>
                                  <a:pt x="556" y="209"/>
                                </a:lnTo>
                                <a:lnTo>
                                  <a:pt x="580" y="216"/>
                                </a:lnTo>
                                <a:lnTo>
                                  <a:pt x="603" y="226"/>
                                </a:lnTo>
                                <a:lnTo>
                                  <a:pt x="624" y="236"/>
                                </a:lnTo>
                                <a:lnTo>
                                  <a:pt x="643" y="247"/>
                                </a:lnTo>
                                <a:lnTo>
                                  <a:pt x="657" y="261"/>
                                </a:lnTo>
                                <a:lnTo>
                                  <a:pt x="669" y="278"/>
                                </a:lnTo>
                                <a:lnTo>
                                  <a:pt x="677" y="299"/>
                                </a:lnTo>
                                <a:lnTo>
                                  <a:pt x="678" y="322"/>
                                </a:lnTo>
                                <a:lnTo>
                                  <a:pt x="675" y="343"/>
                                </a:lnTo>
                                <a:lnTo>
                                  <a:pt x="668" y="364"/>
                                </a:lnTo>
                                <a:lnTo>
                                  <a:pt x="656" y="387"/>
                                </a:lnTo>
                                <a:lnTo>
                                  <a:pt x="22" y="387"/>
                                </a:lnTo>
                                <a:lnTo>
                                  <a:pt x="10" y="364"/>
                                </a:lnTo>
                                <a:lnTo>
                                  <a:pt x="3" y="343"/>
                                </a:lnTo>
                                <a:lnTo>
                                  <a:pt x="0" y="322"/>
                                </a:lnTo>
                                <a:lnTo>
                                  <a:pt x="3" y="299"/>
                                </a:lnTo>
                                <a:lnTo>
                                  <a:pt x="9" y="278"/>
                                </a:lnTo>
                                <a:lnTo>
                                  <a:pt x="21" y="261"/>
                                </a:lnTo>
                                <a:lnTo>
                                  <a:pt x="37" y="247"/>
                                </a:lnTo>
                                <a:lnTo>
                                  <a:pt x="55" y="236"/>
                                </a:lnTo>
                                <a:lnTo>
                                  <a:pt x="76" y="226"/>
                                </a:lnTo>
                                <a:lnTo>
                                  <a:pt x="98" y="216"/>
                                </a:lnTo>
                                <a:lnTo>
                                  <a:pt x="122" y="209"/>
                                </a:lnTo>
                                <a:lnTo>
                                  <a:pt x="145" y="202"/>
                                </a:lnTo>
                                <a:lnTo>
                                  <a:pt x="169" y="194"/>
                                </a:lnTo>
                                <a:lnTo>
                                  <a:pt x="192" y="186"/>
                                </a:lnTo>
                                <a:lnTo>
                                  <a:pt x="213" y="175"/>
                                </a:lnTo>
                                <a:lnTo>
                                  <a:pt x="228" y="161"/>
                                </a:lnTo>
                                <a:lnTo>
                                  <a:pt x="237" y="146"/>
                                </a:lnTo>
                                <a:lnTo>
                                  <a:pt x="242" y="129"/>
                                </a:lnTo>
                                <a:lnTo>
                                  <a:pt x="245" y="109"/>
                                </a:lnTo>
                                <a:lnTo>
                                  <a:pt x="243" y="89"/>
                                </a:lnTo>
                                <a:lnTo>
                                  <a:pt x="241" y="67"/>
                                </a:lnTo>
                                <a:lnTo>
                                  <a:pt x="238" y="45"/>
                                </a:lnTo>
                                <a:lnTo>
                                  <a:pt x="236" y="23"/>
                                </a:lnTo>
                                <a:lnTo>
                                  <a:pt x="23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11" name="Freeform 48">
                            <a:extLst>
                              <a:ext uri="{FF2B5EF4-FFF2-40B4-BE49-F238E27FC236}">
                                <a16:creationId xmlns:a16="http://schemas.microsoft.com/office/drawing/2014/main" id="{2F4C21AE-1C65-4E07-9940-1D9096FC2AA4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5154192" y="5759742"/>
                            <a:ext cx="1482664" cy="847574"/>
                          </a:xfrm>
                          <a:custGeom>
                            <a:avLst/>
                            <a:gdLst>
                              <a:gd name="T0" fmla="*/ 2147483646 w 628"/>
                              <a:gd name="T1" fmla="*/ 0 h 359"/>
                              <a:gd name="T2" fmla="*/ 2147483646 w 628"/>
                              <a:gd name="T3" fmla="*/ 2147483646 h 359"/>
                              <a:gd name="T4" fmla="*/ 2147483646 w 628"/>
                              <a:gd name="T5" fmla="*/ 2147483646 h 359"/>
                              <a:gd name="T6" fmla="*/ 2147483646 w 628"/>
                              <a:gd name="T7" fmla="*/ 2147483646 h 359"/>
                              <a:gd name="T8" fmla="*/ 2147483646 w 628"/>
                              <a:gd name="T9" fmla="*/ 2147483646 h 359"/>
                              <a:gd name="T10" fmla="*/ 2147483646 w 628"/>
                              <a:gd name="T11" fmla="*/ 2147483646 h 359"/>
                              <a:gd name="T12" fmla="*/ 2147483646 w 628"/>
                              <a:gd name="T13" fmla="*/ 2147483646 h 359"/>
                              <a:gd name="T14" fmla="*/ 2147483646 w 628"/>
                              <a:gd name="T15" fmla="*/ 2147483646 h 359"/>
                              <a:gd name="T16" fmla="*/ 2147483646 w 628"/>
                              <a:gd name="T17" fmla="*/ 2147483646 h 359"/>
                              <a:gd name="T18" fmla="*/ 2147483646 w 628"/>
                              <a:gd name="T19" fmla="*/ 2147483646 h 359"/>
                              <a:gd name="T20" fmla="*/ 2147483646 w 628"/>
                              <a:gd name="T21" fmla="*/ 2147483646 h 359"/>
                              <a:gd name="T22" fmla="*/ 2147483646 w 628"/>
                              <a:gd name="T23" fmla="*/ 2147483646 h 359"/>
                              <a:gd name="T24" fmla="*/ 2147483646 w 628"/>
                              <a:gd name="T25" fmla="*/ 2147483646 h 359"/>
                              <a:gd name="T26" fmla="*/ 2147483646 w 628"/>
                              <a:gd name="T27" fmla="*/ 2147483646 h 359"/>
                              <a:gd name="T28" fmla="*/ 2147483646 w 628"/>
                              <a:gd name="T29" fmla="*/ 2147483646 h 359"/>
                              <a:gd name="T30" fmla="*/ 2147483646 w 628"/>
                              <a:gd name="T31" fmla="*/ 2147483646 h 359"/>
                              <a:gd name="T32" fmla="*/ 2147483646 w 628"/>
                              <a:gd name="T33" fmla="*/ 2147483646 h 359"/>
                              <a:gd name="T34" fmla="*/ 2147483646 w 628"/>
                              <a:gd name="T35" fmla="*/ 2147483646 h 359"/>
                              <a:gd name="T36" fmla="*/ 2147483646 w 628"/>
                              <a:gd name="T37" fmla="*/ 2147483646 h 359"/>
                              <a:gd name="T38" fmla="*/ 2147483646 w 628"/>
                              <a:gd name="T39" fmla="*/ 2147483646 h 359"/>
                              <a:gd name="T40" fmla="*/ 2147483646 w 628"/>
                              <a:gd name="T41" fmla="*/ 2147483646 h 359"/>
                              <a:gd name="T42" fmla="*/ 2147483646 w 628"/>
                              <a:gd name="T43" fmla="*/ 2147483646 h 359"/>
                              <a:gd name="T44" fmla="*/ 2147483646 w 628"/>
                              <a:gd name="T45" fmla="*/ 2147483646 h 359"/>
                              <a:gd name="T46" fmla="*/ 2147483646 w 628"/>
                              <a:gd name="T47" fmla="*/ 2147483646 h 359"/>
                              <a:gd name="T48" fmla="*/ 2147483646 w 628"/>
                              <a:gd name="T49" fmla="*/ 2147483646 h 359"/>
                              <a:gd name="T50" fmla="*/ 2147483646 w 628"/>
                              <a:gd name="T51" fmla="*/ 2147483646 h 359"/>
                              <a:gd name="T52" fmla="*/ 2147483646 w 628"/>
                              <a:gd name="T53" fmla="*/ 2147483646 h 359"/>
                              <a:gd name="T54" fmla="*/ 0 w 628"/>
                              <a:gd name="T55" fmla="*/ 2147483646 h 359"/>
                              <a:gd name="T56" fmla="*/ 2147483646 w 628"/>
                              <a:gd name="T57" fmla="*/ 2147483646 h 359"/>
                              <a:gd name="T58" fmla="*/ 2147483646 w 628"/>
                              <a:gd name="T59" fmla="*/ 2147483646 h 359"/>
                              <a:gd name="T60" fmla="*/ 2147483646 w 628"/>
                              <a:gd name="T61" fmla="*/ 2147483646 h 359"/>
                              <a:gd name="T62" fmla="*/ 2147483646 w 628"/>
                              <a:gd name="T63" fmla="*/ 2147483646 h 359"/>
                              <a:gd name="T64" fmla="*/ 2147483646 w 628"/>
                              <a:gd name="T65" fmla="*/ 2147483646 h 359"/>
                              <a:gd name="T66" fmla="*/ 2147483646 w 628"/>
                              <a:gd name="T67" fmla="*/ 2147483646 h 359"/>
                              <a:gd name="T68" fmla="*/ 2147483646 w 628"/>
                              <a:gd name="T69" fmla="*/ 2147483646 h 359"/>
                              <a:gd name="T70" fmla="*/ 2147483646 w 628"/>
                              <a:gd name="T71" fmla="*/ 2147483646 h 359"/>
                              <a:gd name="T72" fmla="*/ 2147483646 w 628"/>
                              <a:gd name="T73" fmla="*/ 2147483646 h 359"/>
                              <a:gd name="T74" fmla="*/ 2147483646 w 628"/>
                              <a:gd name="T75" fmla="*/ 2147483646 h 359"/>
                              <a:gd name="T76" fmla="*/ 2147483646 w 628"/>
                              <a:gd name="T77" fmla="*/ 2147483646 h 359"/>
                              <a:gd name="T78" fmla="*/ 2147483646 w 628"/>
                              <a:gd name="T79" fmla="*/ 2147483646 h 359"/>
                              <a:gd name="T80" fmla="*/ 2147483646 w 628"/>
                              <a:gd name="T81" fmla="*/ 2147483646 h 359"/>
                              <a:gd name="T82" fmla="*/ 2147483646 w 628"/>
                              <a:gd name="T83" fmla="*/ 2147483646 h 359"/>
                              <a:gd name="T84" fmla="*/ 2147483646 w 628"/>
                              <a:gd name="T85" fmla="*/ 2147483646 h 359"/>
                              <a:gd name="T86" fmla="*/ 2147483646 w 628"/>
                              <a:gd name="T87" fmla="*/ 2147483646 h 359"/>
                              <a:gd name="T88" fmla="*/ 2147483646 w 628"/>
                              <a:gd name="T89" fmla="*/ 2147483646 h 359"/>
                              <a:gd name="T90" fmla="*/ 2147483646 w 628"/>
                              <a:gd name="T91" fmla="*/ 2147483646 h 359"/>
                              <a:gd name="T92" fmla="*/ 2147483646 w 628"/>
                              <a:gd name="T93" fmla="*/ 0 h 359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</a:gdLst>
                            <a:ahLst/>
                            <a:cxnLst>
                              <a:cxn ang="T94">
                                <a:pos x="T0" y="T1"/>
                              </a:cxn>
                              <a:cxn ang="T95">
                                <a:pos x="T2" y="T3"/>
                              </a:cxn>
                              <a:cxn ang="T96">
                                <a:pos x="T4" y="T5"/>
                              </a:cxn>
                              <a:cxn ang="T97">
                                <a:pos x="T6" y="T7"/>
                              </a:cxn>
                              <a:cxn ang="T98">
                                <a:pos x="T8" y="T9"/>
                              </a:cxn>
                              <a:cxn ang="T99">
                                <a:pos x="T10" y="T11"/>
                              </a:cxn>
                              <a:cxn ang="T100">
                                <a:pos x="T12" y="T13"/>
                              </a:cxn>
                              <a:cxn ang="T101">
                                <a:pos x="T14" y="T15"/>
                              </a:cxn>
                              <a:cxn ang="T102">
                                <a:pos x="T16" y="T17"/>
                              </a:cxn>
                              <a:cxn ang="T103">
                                <a:pos x="T18" y="T19"/>
                              </a:cxn>
                              <a:cxn ang="T104">
                                <a:pos x="T20" y="T21"/>
                              </a:cxn>
                              <a:cxn ang="T105">
                                <a:pos x="T22" y="T23"/>
                              </a:cxn>
                              <a:cxn ang="T106">
                                <a:pos x="T24" y="T25"/>
                              </a:cxn>
                              <a:cxn ang="T107">
                                <a:pos x="T26" y="T27"/>
                              </a:cxn>
                              <a:cxn ang="T108">
                                <a:pos x="T28" y="T29"/>
                              </a:cxn>
                              <a:cxn ang="T109">
                                <a:pos x="T30" y="T31"/>
                              </a:cxn>
                              <a:cxn ang="T110">
                                <a:pos x="T32" y="T33"/>
                              </a:cxn>
                              <a:cxn ang="T111">
                                <a:pos x="T34" y="T35"/>
                              </a:cxn>
                              <a:cxn ang="T112">
                                <a:pos x="T36" y="T37"/>
                              </a:cxn>
                              <a:cxn ang="T113">
                                <a:pos x="T38" y="T39"/>
                              </a:cxn>
                              <a:cxn ang="T114">
                                <a:pos x="T40" y="T41"/>
                              </a:cxn>
                              <a:cxn ang="T115">
                                <a:pos x="T42" y="T43"/>
                              </a:cxn>
                              <a:cxn ang="T116">
                                <a:pos x="T44" y="T45"/>
                              </a:cxn>
                              <a:cxn ang="T117">
                                <a:pos x="T46" y="T47"/>
                              </a:cxn>
                              <a:cxn ang="T118">
                                <a:pos x="T48" y="T49"/>
                              </a:cxn>
                              <a:cxn ang="T119">
                                <a:pos x="T50" y="T51"/>
                              </a:cxn>
                              <a:cxn ang="T120">
                                <a:pos x="T52" y="T53"/>
                              </a:cxn>
                              <a:cxn ang="T121">
                                <a:pos x="T54" y="T55"/>
                              </a:cxn>
                              <a:cxn ang="T122">
                                <a:pos x="T56" y="T57"/>
                              </a:cxn>
                              <a:cxn ang="T123">
                                <a:pos x="T58" y="T59"/>
                              </a:cxn>
                              <a:cxn ang="T124">
                                <a:pos x="T60" y="T61"/>
                              </a:cxn>
                              <a:cxn ang="T125">
                                <a:pos x="T62" y="T63"/>
                              </a:cxn>
                              <a:cxn ang="T126">
                                <a:pos x="T64" y="T65"/>
                              </a:cxn>
                              <a:cxn ang="T127">
                                <a:pos x="T66" y="T67"/>
                              </a:cxn>
                              <a:cxn ang="T128">
                                <a:pos x="T68" y="T69"/>
                              </a:cxn>
                              <a:cxn ang="T129">
                                <a:pos x="T70" y="T71"/>
                              </a:cxn>
                              <a:cxn ang="T130">
                                <a:pos x="T72" y="T73"/>
                              </a:cxn>
                              <a:cxn ang="T131">
                                <a:pos x="T74" y="T75"/>
                              </a:cxn>
                              <a:cxn ang="T132">
                                <a:pos x="T76" y="T77"/>
                              </a:cxn>
                              <a:cxn ang="T133">
                                <a:pos x="T78" y="T79"/>
                              </a:cxn>
                              <a:cxn ang="T134">
                                <a:pos x="T80" y="T81"/>
                              </a:cxn>
                              <a:cxn ang="T135">
                                <a:pos x="T82" y="T83"/>
                              </a:cxn>
                              <a:cxn ang="T136">
                                <a:pos x="T84" y="T85"/>
                              </a:cxn>
                              <a:cxn ang="T137">
                                <a:pos x="T86" y="T87"/>
                              </a:cxn>
                              <a:cxn ang="T138">
                                <a:pos x="T88" y="T89"/>
                              </a:cxn>
                              <a:cxn ang="T139">
                                <a:pos x="T90" y="T91"/>
                              </a:cxn>
                              <a:cxn ang="T140">
                                <a:pos x="T92" y="T93"/>
                              </a:cxn>
                            </a:cxnLst>
                            <a:rect l="0" t="0" r="r" b="b"/>
                            <a:pathLst>
                              <a:path w="628" h="359">
                                <a:moveTo>
                                  <a:pt x="381" y="0"/>
                                </a:moveTo>
                                <a:lnTo>
                                  <a:pt x="379" y="20"/>
                                </a:lnTo>
                                <a:lnTo>
                                  <a:pt x="379" y="42"/>
                                </a:lnTo>
                                <a:lnTo>
                                  <a:pt x="381" y="64"/>
                                </a:lnTo>
                                <a:lnTo>
                                  <a:pt x="383" y="88"/>
                                </a:lnTo>
                                <a:lnTo>
                                  <a:pt x="389" y="111"/>
                                </a:lnTo>
                                <a:lnTo>
                                  <a:pt x="397" y="132"/>
                                </a:lnTo>
                                <a:lnTo>
                                  <a:pt x="407" y="150"/>
                                </a:lnTo>
                                <a:lnTo>
                                  <a:pt x="421" y="166"/>
                                </a:lnTo>
                                <a:lnTo>
                                  <a:pt x="440" y="177"/>
                                </a:lnTo>
                                <a:lnTo>
                                  <a:pt x="470" y="187"/>
                                </a:lnTo>
                                <a:lnTo>
                                  <a:pt x="500" y="196"/>
                                </a:lnTo>
                                <a:lnTo>
                                  <a:pt x="529" y="205"/>
                                </a:lnTo>
                                <a:lnTo>
                                  <a:pt x="556" y="215"/>
                                </a:lnTo>
                                <a:lnTo>
                                  <a:pt x="581" y="225"/>
                                </a:lnTo>
                                <a:lnTo>
                                  <a:pt x="602" y="237"/>
                                </a:lnTo>
                                <a:lnTo>
                                  <a:pt x="615" y="253"/>
                                </a:lnTo>
                                <a:lnTo>
                                  <a:pt x="624" y="268"/>
                                </a:lnTo>
                                <a:lnTo>
                                  <a:pt x="628" y="285"/>
                                </a:lnTo>
                                <a:lnTo>
                                  <a:pt x="627" y="304"/>
                                </a:lnTo>
                                <a:lnTo>
                                  <a:pt x="623" y="322"/>
                                </a:lnTo>
                                <a:lnTo>
                                  <a:pt x="616" y="340"/>
                                </a:lnTo>
                                <a:lnTo>
                                  <a:pt x="607" y="359"/>
                                </a:lnTo>
                                <a:lnTo>
                                  <a:pt x="23" y="357"/>
                                </a:lnTo>
                                <a:lnTo>
                                  <a:pt x="14" y="340"/>
                                </a:lnTo>
                                <a:lnTo>
                                  <a:pt x="6" y="323"/>
                                </a:lnTo>
                                <a:lnTo>
                                  <a:pt x="1" y="308"/>
                                </a:lnTo>
                                <a:lnTo>
                                  <a:pt x="0" y="291"/>
                                </a:lnTo>
                                <a:lnTo>
                                  <a:pt x="4" y="275"/>
                                </a:lnTo>
                                <a:lnTo>
                                  <a:pt x="12" y="258"/>
                                </a:lnTo>
                                <a:lnTo>
                                  <a:pt x="27" y="239"/>
                                </a:lnTo>
                                <a:lnTo>
                                  <a:pt x="46" y="225"/>
                                </a:lnTo>
                                <a:lnTo>
                                  <a:pt x="68" y="215"/>
                                </a:lnTo>
                                <a:lnTo>
                                  <a:pt x="95" y="204"/>
                                </a:lnTo>
                                <a:lnTo>
                                  <a:pt x="124" y="195"/>
                                </a:lnTo>
                                <a:lnTo>
                                  <a:pt x="154" y="186"/>
                                </a:lnTo>
                                <a:lnTo>
                                  <a:pt x="184" y="177"/>
                                </a:lnTo>
                                <a:lnTo>
                                  <a:pt x="203" y="167"/>
                                </a:lnTo>
                                <a:lnTo>
                                  <a:pt x="217" y="153"/>
                                </a:lnTo>
                                <a:lnTo>
                                  <a:pt x="229" y="136"/>
                                </a:lnTo>
                                <a:lnTo>
                                  <a:pt x="237" y="116"/>
                                </a:lnTo>
                                <a:lnTo>
                                  <a:pt x="243" y="94"/>
                                </a:lnTo>
                                <a:lnTo>
                                  <a:pt x="247" y="72"/>
                                </a:lnTo>
                                <a:lnTo>
                                  <a:pt x="249" y="50"/>
                                </a:lnTo>
                                <a:lnTo>
                                  <a:pt x="249" y="29"/>
                                </a:lnTo>
                                <a:lnTo>
                                  <a:pt x="247" y="9"/>
                                </a:lnTo>
                                <a:lnTo>
                                  <a:pt x="381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12" name="Freeform 49">
                            <a:extLst>
                              <a:ext uri="{FF2B5EF4-FFF2-40B4-BE49-F238E27FC236}">
                                <a16:creationId xmlns:a16="http://schemas.microsoft.com/office/drawing/2014/main" id="{7E127EF8-A0ED-42C9-AD12-B16877D2E31E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5593325" y="5991113"/>
                            <a:ext cx="611482" cy="509961"/>
                          </a:xfrm>
                          <a:custGeom>
                            <a:avLst/>
                            <a:gdLst>
                              <a:gd name="T0" fmla="*/ 2147483646 w 259"/>
                              <a:gd name="T1" fmla="*/ 0 h 216"/>
                              <a:gd name="T2" fmla="*/ 2147483646 w 259"/>
                              <a:gd name="T3" fmla="*/ 2147483646 h 216"/>
                              <a:gd name="T4" fmla="*/ 2147483646 w 259"/>
                              <a:gd name="T5" fmla="*/ 2147483646 h 216"/>
                              <a:gd name="T6" fmla="*/ 2147483646 w 259"/>
                              <a:gd name="T7" fmla="*/ 2147483646 h 216"/>
                              <a:gd name="T8" fmla="*/ 2147483646 w 259"/>
                              <a:gd name="T9" fmla="*/ 2147483646 h 216"/>
                              <a:gd name="T10" fmla="*/ 2147483646 w 259"/>
                              <a:gd name="T11" fmla="*/ 2147483646 h 216"/>
                              <a:gd name="T12" fmla="*/ 2147483646 w 259"/>
                              <a:gd name="T13" fmla="*/ 2147483646 h 216"/>
                              <a:gd name="T14" fmla="*/ 2147483646 w 259"/>
                              <a:gd name="T15" fmla="*/ 2147483646 h 216"/>
                              <a:gd name="T16" fmla="*/ 2147483646 w 259"/>
                              <a:gd name="T17" fmla="*/ 2147483646 h 216"/>
                              <a:gd name="T18" fmla="*/ 2147483646 w 259"/>
                              <a:gd name="T19" fmla="*/ 2147483646 h 216"/>
                              <a:gd name="T20" fmla="*/ 2147483646 w 259"/>
                              <a:gd name="T21" fmla="*/ 2147483646 h 216"/>
                              <a:gd name="T22" fmla="*/ 2147483646 w 259"/>
                              <a:gd name="T23" fmla="*/ 2147483646 h 216"/>
                              <a:gd name="T24" fmla="*/ 2147483646 w 259"/>
                              <a:gd name="T25" fmla="*/ 2147483646 h 216"/>
                              <a:gd name="T26" fmla="*/ 2147483646 w 259"/>
                              <a:gd name="T27" fmla="*/ 2147483646 h 216"/>
                              <a:gd name="T28" fmla="*/ 2147483646 w 259"/>
                              <a:gd name="T29" fmla="*/ 2147483646 h 216"/>
                              <a:gd name="T30" fmla="*/ 2147483646 w 259"/>
                              <a:gd name="T31" fmla="*/ 2147483646 h 216"/>
                              <a:gd name="T32" fmla="*/ 2147483646 w 259"/>
                              <a:gd name="T33" fmla="*/ 2147483646 h 216"/>
                              <a:gd name="T34" fmla="*/ 2147483646 w 259"/>
                              <a:gd name="T35" fmla="*/ 2147483646 h 216"/>
                              <a:gd name="T36" fmla="*/ 2147483646 w 259"/>
                              <a:gd name="T37" fmla="*/ 2147483646 h 216"/>
                              <a:gd name="T38" fmla="*/ 2147483646 w 259"/>
                              <a:gd name="T39" fmla="*/ 2147483646 h 216"/>
                              <a:gd name="T40" fmla="*/ 2147483646 w 259"/>
                              <a:gd name="T41" fmla="*/ 2147483646 h 216"/>
                              <a:gd name="T42" fmla="*/ 2147483646 w 259"/>
                              <a:gd name="T43" fmla="*/ 2147483646 h 216"/>
                              <a:gd name="T44" fmla="*/ 2147483646 w 259"/>
                              <a:gd name="T45" fmla="*/ 2147483646 h 216"/>
                              <a:gd name="T46" fmla="*/ 0 w 259"/>
                              <a:gd name="T47" fmla="*/ 2147483646 h 216"/>
                              <a:gd name="T48" fmla="*/ 2147483646 w 259"/>
                              <a:gd name="T49" fmla="*/ 2147483646 h 216"/>
                              <a:gd name="T50" fmla="*/ 2147483646 w 259"/>
                              <a:gd name="T51" fmla="*/ 2147483646 h 216"/>
                              <a:gd name="T52" fmla="*/ 2147483646 w 259"/>
                              <a:gd name="T53" fmla="*/ 2147483646 h 216"/>
                              <a:gd name="T54" fmla="*/ 2147483646 w 259"/>
                              <a:gd name="T55" fmla="*/ 2147483646 h 216"/>
                              <a:gd name="T56" fmla="*/ 2147483646 w 259"/>
                              <a:gd name="T57" fmla="*/ 2147483646 h 216"/>
                              <a:gd name="T58" fmla="*/ 2147483646 w 259"/>
                              <a:gd name="T59" fmla="*/ 2147483646 h 216"/>
                              <a:gd name="T60" fmla="*/ 2147483646 w 259"/>
                              <a:gd name="T61" fmla="*/ 0 h 216"/>
                              <a:gd name="T62" fmla="*/ 0 60000 65536"/>
                              <a:gd name="T63" fmla="*/ 0 60000 65536"/>
                              <a:gd name="T64" fmla="*/ 0 60000 65536"/>
                              <a:gd name="T65" fmla="*/ 0 60000 65536"/>
                              <a:gd name="T66" fmla="*/ 0 60000 65536"/>
                              <a:gd name="T67" fmla="*/ 0 60000 65536"/>
                              <a:gd name="T68" fmla="*/ 0 60000 65536"/>
                              <a:gd name="T69" fmla="*/ 0 60000 65536"/>
                              <a:gd name="T70" fmla="*/ 0 60000 65536"/>
                              <a:gd name="T71" fmla="*/ 0 60000 65536"/>
                              <a:gd name="T72" fmla="*/ 0 60000 65536"/>
                              <a:gd name="T73" fmla="*/ 0 60000 65536"/>
                              <a:gd name="T74" fmla="*/ 0 60000 65536"/>
                              <a:gd name="T75" fmla="*/ 0 60000 65536"/>
                              <a:gd name="T76" fmla="*/ 0 60000 65536"/>
                              <a:gd name="T77" fmla="*/ 0 60000 65536"/>
                              <a:gd name="T78" fmla="*/ 0 60000 65536"/>
                              <a:gd name="T79" fmla="*/ 0 60000 65536"/>
                              <a:gd name="T80" fmla="*/ 0 60000 65536"/>
                              <a:gd name="T81" fmla="*/ 0 60000 65536"/>
                              <a:gd name="T82" fmla="*/ 0 60000 65536"/>
                              <a:gd name="T83" fmla="*/ 0 60000 65536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</a:gdLst>
                            <a:ahLst/>
                            <a:cxnLst>
                              <a:cxn ang="T62">
                                <a:pos x="T0" y="T1"/>
                              </a:cxn>
                              <a:cxn ang="T63">
                                <a:pos x="T2" y="T3"/>
                              </a:cxn>
                              <a:cxn ang="T64">
                                <a:pos x="T4" y="T5"/>
                              </a:cxn>
                              <a:cxn ang="T65">
                                <a:pos x="T6" y="T7"/>
                              </a:cxn>
                              <a:cxn ang="T66">
                                <a:pos x="T8" y="T9"/>
                              </a:cxn>
                              <a:cxn ang="T67">
                                <a:pos x="T10" y="T11"/>
                              </a:cxn>
                              <a:cxn ang="T68">
                                <a:pos x="T12" y="T13"/>
                              </a:cxn>
                              <a:cxn ang="T69">
                                <a:pos x="T14" y="T15"/>
                              </a:cxn>
                              <a:cxn ang="T70">
                                <a:pos x="T16" y="T17"/>
                              </a:cxn>
                              <a:cxn ang="T71">
                                <a:pos x="T18" y="T19"/>
                              </a:cxn>
                              <a:cxn ang="T72">
                                <a:pos x="T20" y="T21"/>
                              </a:cxn>
                              <a:cxn ang="T73">
                                <a:pos x="T22" y="T23"/>
                              </a:cxn>
                              <a:cxn ang="T74">
                                <a:pos x="T24" y="T25"/>
                              </a:cxn>
                              <a:cxn ang="T75">
                                <a:pos x="T26" y="T27"/>
                              </a:cxn>
                              <a:cxn ang="T76">
                                <a:pos x="T28" y="T29"/>
                              </a:cxn>
                              <a:cxn ang="T77">
                                <a:pos x="T30" y="T31"/>
                              </a:cxn>
                              <a:cxn ang="T78">
                                <a:pos x="T32" y="T33"/>
                              </a:cxn>
                              <a:cxn ang="T79">
                                <a:pos x="T34" y="T35"/>
                              </a:cxn>
                              <a:cxn ang="T80">
                                <a:pos x="T36" y="T37"/>
                              </a:cxn>
                              <a:cxn ang="T81">
                                <a:pos x="T38" y="T39"/>
                              </a:cxn>
                              <a:cxn ang="T82">
                                <a:pos x="T40" y="T41"/>
                              </a:cxn>
                              <a:cxn ang="T83">
                                <a:pos x="T42" y="T43"/>
                              </a:cxn>
                              <a:cxn ang="T84">
                                <a:pos x="T44" y="T45"/>
                              </a:cxn>
                              <a:cxn ang="T85">
                                <a:pos x="T46" y="T47"/>
                              </a:cxn>
                              <a:cxn ang="T86">
                                <a:pos x="T48" y="T49"/>
                              </a:cxn>
                              <a:cxn ang="T87">
                                <a:pos x="T50" y="T51"/>
                              </a:cxn>
                              <a:cxn ang="T88">
                                <a:pos x="T52" y="T53"/>
                              </a:cxn>
                              <a:cxn ang="T89">
                                <a:pos x="T54" y="T55"/>
                              </a:cxn>
                              <a:cxn ang="T90">
                                <a:pos x="T56" y="T57"/>
                              </a:cxn>
                              <a:cxn ang="T91">
                                <a:pos x="T58" y="T59"/>
                              </a:cxn>
                              <a:cxn ang="T92">
                                <a:pos x="T60" y="T61"/>
                              </a:cxn>
                            </a:cxnLst>
                            <a:rect l="0" t="0" r="r" b="b"/>
                            <a:pathLst>
                              <a:path w="259" h="216">
                                <a:moveTo>
                                  <a:pt x="129" y="0"/>
                                </a:moveTo>
                                <a:lnTo>
                                  <a:pt x="167" y="1"/>
                                </a:lnTo>
                                <a:lnTo>
                                  <a:pt x="203" y="4"/>
                                </a:lnTo>
                                <a:lnTo>
                                  <a:pt x="209" y="24"/>
                                </a:lnTo>
                                <a:lnTo>
                                  <a:pt x="217" y="42"/>
                                </a:lnTo>
                                <a:lnTo>
                                  <a:pt x="229" y="58"/>
                                </a:lnTo>
                                <a:lnTo>
                                  <a:pt x="242" y="69"/>
                                </a:lnTo>
                                <a:lnTo>
                                  <a:pt x="259" y="79"/>
                                </a:lnTo>
                                <a:lnTo>
                                  <a:pt x="254" y="106"/>
                                </a:lnTo>
                                <a:lnTo>
                                  <a:pt x="242" y="130"/>
                                </a:lnTo>
                                <a:lnTo>
                                  <a:pt x="229" y="151"/>
                                </a:lnTo>
                                <a:lnTo>
                                  <a:pt x="211" y="169"/>
                                </a:lnTo>
                                <a:lnTo>
                                  <a:pt x="192" y="183"/>
                                </a:lnTo>
                                <a:lnTo>
                                  <a:pt x="171" y="196"/>
                                </a:lnTo>
                                <a:lnTo>
                                  <a:pt x="150" y="207"/>
                                </a:lnTo>
                                <a:lnTo>
                                  <a:pt x="129" y="216"/>
                                </a:lnTo>
                                <a:lnTo>
                                  <a:pt x="108" y="207"/>
                                </a:lnTo>
                                <a:lnTo>
                                  <a:pt x="87" y="196"/>
                                </a:lnTo>
                                <a:lnTo>
                                  <a:pt x="67" y="183"/>
                                </a:lnTo>
                                <a:lnTo>
                                  <a:pt x="48" y="169"/>
                                </a:lnTo>
                                <a:lnTo>
                                  <a:pt x="30" y="151"/>
                                </a:lnTo>
                                <a:lnTo>
                                  <a:pt x="15" y="130"/>
                                </a:lnTo>
                                <a:lnTo>
                                  <a:pt x="5" y="106"/>
                                </a:lnTo>
                                <a:lnTo>
                                  <a:pt x="0" y="79"/>
                                </a:lnTo>
                                <a:lnTo>
                                  <a:pt x="17" y="69"/>
                                </a:lnTo>
                                <a:lnTo>
                                  <a:pt x="30" y="58"/>
                                </a:lnTo>
                                <a:lnTo>
                                  <a:pt x="42" y="42"/>
                                </a:lnTo>
                                <a:lnTo>
                                  <a:pt x="49" y="24"/>
                                </a:lnTo>
                                <a:lnTo>
                                  <a:pt x="56" y="4"/>
                                </a:lnTo>
                                <a:lnTo>
                                  <a:pt x="91" y="1"/>
                                </a:lnTo>
                                <a:lnTo>
                                  <a:pt x="129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ysClr val="window" lastClr="FFFFFF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13" name="Freeform 50">
                            <a:extLst>
                              <a:ext uri="{FF2B5EF4-FFF2-40B4-BE49-F238E27FC236}">
                                <a16:creationId xmlns:a16="http://schemas.microsoft.com/office/drawing/2014/main" id="{B5CA4885-D5D0-4F30-9999-3566A48A4CDD}"/>
                              </a:ext>
                            </a:extLst>
                          </p:cNvPr>
                          <p:cNvSpPr>
                            <a:spLocks noEditPoints="1"/>
                          </p:cNvSpPr>
                          <p:nvPr/>
                        </p:nvSpPr>
                        <p:spPr bwMode="auto">
                          <a:xfrm>
                            <a:off x="5423338" y="5042019"/>
                            <a:ext cx="949094" cy="1015199"/>
                          </a:xfrm>
                          <a:custGeom>
                            <a:avLst/>
                            <a:gdLst>
                              <a:gd name="T0" fmla="*/ 2147483646 w 402"/>
                              <a:gd name="T1" fmla="*/ 2147483646 h 430"/>
                              <a:gd name="T2" fmla="*/ 2147483646 w 402"/>
                              <a:gd name="T3" fmla="*/ 2147483646 h 430"/>
                              <a:gd name="T4" fmla="*/ 2147483646 w 402"/>
                              <a:gd name="T5" fmla="*/ 2147483646 h 430"/>
                              <a:gd name="T6" fmla="*/ 2147483646 w 402"/>
                              <a:gd name="T7" fmla="*/ 2147483646 h 430"/>
                              <a:gd name="T8" fmla="*/ 2147483646 w 402"/>
                              <a:gd name="T9" fmla="*/ 2147483646 h 430"/>
                              <a:gd name="T10" fmla="*/ 2147483646 w 402"/>
                              <a:gd name="T11" fmla="*/ 2147483646 h 430"/>
                              <a:gd name="T12" fmla="*/ 2147483646 w 402"/>
                              <a:gd name="T13" fmla="*/ 2147483646 h 430"/>
                              <a:gd name="T14" fmla="*/ 2147483646 w 402"/>
                              <a:gd name="T15" fmla="*/ 2147483646 h 430"/>
                              <a:gd name="T16" fmla="*/ 2147483646 w 402"/>
                              <a:gd name="T17" fmla="*/ 2147483646 h 430"/>
                              <a:gd name="T18" fmla="*/ 2147483646 w 402"/>
                              <a:gd name="T19" fmla="*/ 2147483646 h 430"/>
                              <a:gd name="T20" fmla="*/ 2147483646 w 402"/>
                              <a:gd name="T21" fmla="*/ 2147483646 h 430"/>
                              <a:gd name="T22" fmla="*/ 2147483646 w 402"/>
                              <a:gd name="T23" fmla="*/ 2147483646 h 430"/>
                              <a:gd name="T24" fmla="*/ 2147483646 w 402"/>
                              <a:gd name="T25" fmla="*/ 2147483646 h 430"/>
                              <a:gd name="T26" fmla="*/ 2147483646 w 402"/>
                              <a:gd name="T27" fmla="*/ 2147483646 h 430"/>
                              <a:gd name="T28" fmla="*/ 2147483646 w 402"/>
                              <a:gd name="T29" fmla="*/ 2147483646 h 430"/>
                              <a:gd name="T30" fmla="*/ 2147483646 w 402"/>
                              <a:gd name="T31" fmla="*/ 2147483646 h 430"/>
                              <a:gd name="T32" fmla="*/ 2147483646 w 402"/>
                              <a:gd name="T33" fmla="*/ 2147483646 h 430"/>
                              <a:gd name="T34" fmla="*/ 2147483646 w 402"/>
                              <a:gd name="T35" fmla="*/ 2147483646 h 430"/>
                              <a:gd name="T36" fmla="*/ 2147483646 w 402"/>
                              <a:gd name="T37" fmla="*/ 2147483646 h 430"/>
                              <a:gd name="T38" fmla="*/ 2147483646 w 402"/>
                              <a:gd name="T39" fmla="*/ 2147483646 h 430"/>
                              <a:gd name="T40" fmla="*/ 2147483646 w 402"/>
                              <a:gd name="T41" fmla="*/ 2147483646 h 430"/>
                              <a:gd name="T42" fmla="*/ 2147483646 w 402"/>
                              <a:gd name="T43" fmla="*/ 2147483646 h 430"/>
                              <a:gd name="T44" fmla="*/ 2147483646 w 402"/>
                              <a:gd name="T45" fmla="*/ 2147483646 h 430"/>
                              <a:gd name="T46" fmla="*/ 2147483646 w 402"/>
                              <a:gd name="T47" fmla="*/ 2147483646 h 430"/>
                              <a:gd name="T48" fmla="*/ 2147483646 w 402"/>
                              <a:gd name="T49" fmla="*/ 2147483646 h 430"/>
                              <a:gd name="T50" fmla="*/ 2147483646 w 402"/>
                              <a:gd name="T51" fmla="*/ 2147483646 h 430"/>
                              <a:gd name="T52" fmla="*/ 2147483646 w 402"/>
                              <a:gd name="T53" fmla="*/ 2147483646 h 430"/>
                              <a:gd name="T54" fmla="*/ 2147483646 w 402"/>
                              <a:gd name="T55" fmla="*/ 2147483646 h 430"/>
                              <a:gd name="T56" fmla="*/ 2147483646 w 402"/>
                              <a:gd name="T57" fmla="*/ 2147483646 h 430"/>
                              <a:gd name="T58" fmla="*/ 2147483646 w 402"/>
                              <a:gd name="T59" fmla="*/ 2147483646 h 430"/>
                              <a:gd name="T60" fmla="*/ 2147483646 w 402"/>
                              <a:gd name="T61" fmla="*/ 2147483646 h 430"/>
                              <a:gd name="T62" fmla="*/ 2147483646 w 402"/>
                              <a:gd name="T63" fmla="*/ 0 h 430"/>
                              <a:gd name="T64" fmla="*/ 2147483646 w 402"/>
                              <a:gd name="T65" fmla="*/ 2147483646 h 430"/>
                              <a:gd name="T66" fmla="*/ 2147483646 w 402"/>
                              <a:gd name="T67" fmla="*/ 2147483646 h 430"/>
                              <a:gd name="T68" fmla="*/ 2147483646 w 402"/>
                              <a:gd name="T69" fmla="*/ 2147483646 h 430"/>
                              <a:gd name="T70" fmla="*/ 2147483646 w 402"/>
                              <a:gd name="T71" fmla="*/ 2147483646 h 430"/>
                              <a:gd name="T72" fmla="*/ 2147483646 w 402"/>
                              <a:gd name="T73" fmla="*/ 2147483646 h 430"/>
                              <a:gd name="T74" fmla="*/ 2147483646 w 402"/>
                              <a:gd name="T75" fmla="*/ 2147483646 h 430"/>
                              <a:gd name="T76" fmla="*/ 2147483646 w 402"/>
                              <a:gd name="T77" fmla="*/ 2147483646 h 430"/>
                              <a:gd name="T78" fmla="*/ 2147483646 w 402"/>
                              <a:gd name="T79" fmla="*/ 2147483646 h 430"/>
                              <a:gd name="T80" fmla="*/ 2147483646 w 402"/>
                              <a:gd name="T81" fmla="*/ 2147483646 h 430"/>
                              <a:gd name="T82" fmla="*/ 2147483646 w 402"/>
                              <a:gd name="T83" fmla="*/ 2147483646 h 430"/>
                              <a:gd name="T84" fmla="*/ 2147483646 w 402"/>
                              <a:gd name="T85" fmla="*/ 2147483646 h 430"/>
                              <a:gd name="T86" fmla="*/ 2147483646 w 402"/>
                              <a:gd name="T87" fmla="*/ 2147483646 h 430"/>
                              <a:gd name="T88" fmla="*/ 2147483646 w 402"/>
                              <a:gd name="T89" fmla="*/ 2147483646 h 430"/>
                              <a:gd name="T90" fmla="*/ 2147483646 w 402"/>
                              <a:gd name="T91" fmla="*/ 2147483646 h 430"/>
                              <a:gd name="T92" fmla="*/ 2147483646 w 402"/>
                              <a:gd name="T93" fmla="*/ 2147483646 h 430"/>
                              <a:gd name="T94" fmla="*/ 2147483646 w 402"/>
                              <a:gd name="T95" fmla="*/ 2147483646 h 430"/>
                              <a:gd name="T96" fmla="*/ 2147483646 w 402"/>
                              <a:gd name="T97" fmla="*/ 2147483646 h 430"/>
                              <a:gd name="T98" fmla="*/ 2147483646 w 402"/>
                              <a:gd name="T99" fmla="*/ 2147483646 h 430"/>
                              <a:gd name="T100" fmla="*/ 2147483646 w 402"/>
                              <a:gd name="T101" fmla="*/ 2147483646 h 430"/>
                              <a:gd name="T102" fmla="*/ 2147483646 w 402"/>
                              <a:gd name="T103" fmla="*/ 2147483646 h 430"/>
                              <a:gd name="T104" fmla="*/ 2147483646 w 402"/>
                              <a:gd name="T105" fmla="*/ 2147483646 h 430"/>
                              <a:gd name="T106" fmla="*/ 2147483646 w 402"/>
                              <a:gd name="T107" fmla="*/ 2147483646 h 430"/>
                              <a:gd name="T108" fmla="*/ 2147483646 w 402"/>
                              <a:gd name="T109" fmla="*/ 2147483646 h 430"/>
                              <a:gd name="T110" fmla="*/ 2147483646 w 402"/>
                              <a:gd name="T111" fmla="*/ 0 h 430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  <a:gd name="T153" fmla="*/ 0 60000 65536"/>
                              <a:gd name="T154" fmla="*/ 0 60000 65536"/>
                              <a:gd name="T155" fmla="*/ 0 60000 65536"/>
                              <a:gd name="T156" fmla="*/ 0 60000 65536"/>
                              <a:gd name="T157" fmla="*/ 0 60000 65536"/>
                              <a:gd name="T158" fmla="*/ 0 60000 65536"/>
                              <a:gd name="T159" fmla="*/ 0 60000 65536"/>
                              <a:gd name="T160" fmla="*/ 0 60000 65536"/>
                              <a:gd name="T161" fmla="*/ 0 60000 65536"/>
                              <a:gd name="T162" fmla="*/ 0 60000 65536"/>
                              <a:gd name="T163" fmla="*/ 0 60000 65536"/>
                              <a:gd name="T164" fmla="*/ 0 60000 65536"/>
                              <a:gd name="T165" fmla="*/ 0 60000 65536"/>
                              <a:gd name="T166" fmla="*/ 0 60000 65536"/>
                              <a:gd name="T167" fmla="*/ 0 60000 65536"/>
                            </a:gdLst>
                            <a:ahLst/>
                            <a:cxnLst>
                              <a:cxn ang="T112">
                                <a:pos x="T0" y="T1"/>
                              </a:cxn>
                              <a:cxn ang="T113">
                                <a:pos x="T2" y="T3"/>
                              </a:cxn>
                              <a:cxn ang="T114">
                                <a:pos x="T4" y="T5"/>
                              </a:cxn>
                              <a:cxn ang="T115">
                                <a:pos x="T6" y="T7"/>
                              </a:cxn>
                              <a:cxn ang="T116">
                                <a:pos x="T8" y="T9"/>
                              </a:cxn>
                              <a:cxn ang="T117">
                                <a:pos x="T10" y="T11"/>
                              </a:cxn>
                              <a:cxn ang="T118">
                                <a:pos x="T12" y="T13"/>
                              </a:cxn>
                              <a:cxn ang="T119">
                                <a:pos x="T14" y="T15"/>
                              </a:cxn>
                              <a:cxn ang="T120">
                                <a:pos x="T16" y="T17"/>
                              </a:cxn>
                              <a:cxn ang="T121">
                                <a:pos x="T18" y="T19"/>
                              </a:cxn>
                              <a:cxn ang="T122">
                                <a:pos x="T20" y="T21"/>
                              </a:cxn>
                              <a:cxn ang="T123">
                                <a:pos x="T22" y="T23"/>
                              </a:cxn>
                              <a:cxn ang="T124">
                                <a:pos x="T24" y="T25"/>
                              </a:cxn>
                              <a:cxn ang="T125">
                                <a:pos x="T26" y="T27"/>
                              </a:cxn>
                              <a:cxn ang="T126">
                                <a:pos x="T28" y="T29"/>
                              </a:cxn>
                              <a:cxn ang="T127">
                                <a:pos x="T30" y="T31"/>
                              </a:cxn>
                              <a:cxn ang="T128">
                                <a:pos x="T32" y="T33"/>
                              </a:cxn>
                              <a:cxn ang="T129">
                                <a:pos x="T34" y="T35"/>
                              </a:cxn>
                              <a:cxn ang="T130">
                                <a:pos x="T36" y="T37"/>
                              </a:cxn>
                              <a:cxn ang="T131">
                                <a:pos x="T38" y="T39"/>
                              </a:cxn>
                              <a:cxn ang="T132">
                                <a:pos x="T40" y="T41"/>
                              </a:cxn>
                              <a:cxn ang="T133">
                                <a:pos x="T42" y="T43"/>
                              </a:cxn>
                              <a:cxn ang="T134">
                                <a:pos x="T44" y="T45"/>
                              </a:cxn>
                              <a:cxn ang="T135">
                                <a:pos x="T46" y="T47"/>
                              </a:cxn>
                              <a:cxn ang="T136">
                                <a:pos x="T48" y="T49"/>
                              </a:cxn>
                              <a:cxn ang="T137">
                                <a:pos x="T50" y="T51"/>
                              </a:cxn>
                              <a:cxn ang="T138">
                                <a:pos x="T52" y="T53"/>
                              </a:cxn>
                              <a:cxn ang="T139">
                                <a:pos x="T54" y="T55"/>
                              </a:cxn>
                              <a:cxn ang="T140">
                                <a:pos x="T56" y="T57"/>
                              </a:cxn>
                              <a:cxn ang="T141">
                                <a:pos x="T58" y="T59"/>
                              </a:cxn>
                              <a:cxn ang="T142">
                                <a:pos x="T60" y="T61"/>
                              </a:cxn>
                              <a:cxn ang="T143">
                                <a:pos x="T62" y="T63"/>
                              </a:cxn>
                              <a:cxn ang="T144">
                                <a:pos x="T64" y="T65"/>
                              </a:cxn>
                              <a:cxn ang="T145">
                                <a:pos x="T66" y="T67"/>
                              </a:cxn>
                              <a:cxn ang="T146">
                                <a:pos x="T68" y="T69"/>
                              </a:cxn>
                              <a:cxn ang="T147">
                                <a:pos x="T70" y="T71"/>
                              </a:cxn>
                              <a:cxn ang="T148">
                                <a:pos x="T72" y="T73"/>
                              </a:cxn>
                              <a:cxn ang="T149">
                                <a:pos x="T74" y="T75"/>
                              </a:cxn>
                              <a:cxn ang="T150">
                                <a:pos x="T76" y="T77"/>
                              </a:cxn>
                              <a:cxn ang="T151">
                                <a:pos x="T78" y="T79"/>
                              </a:cxn>
                              <a:cxn ang="T152">
                                <a:pos x="T80" y="T81"/>
                              </a:cxn>
                              <a:cxn ang="T153">
                                <a:pos x="T82" y="T83"/>
                              </a:cxn>
                              <a:cxn ang="T154">
                                <a:pos x="T84" y="T85"/>
                              </a:cxn>
                              <a:cxn ang="T155">
                                <a:pos x="T86" y="T87"/>
                              </a:cxn>
                              <a:cxn ang="T156">
                                <a:pos x="T88" y="T89"/>
                              </a:cxn>
                              <a:cxn ang="T157">
                                <a:pos x="T90" y="T91"/>
                              </a:cxn>
                              <a:cxn ang="T158">
                                <a:pos x="T92" y="T93"/>
                              </a:cxn>
                              <a:cxn ang="T159">
                                <a:pos x="T94" y="T95"/>
                              </a:cxn>
                              <a:cxn ang="T160">
                                <a:pos x="T96" y="T97"/>
                              </a:cxn>
                              <a:cxn ang="T161">
                                <a:pos x="T98" y="T99"/>
                              </a:cxn>
                              <a:cxn ang="T162">
                                <a:pos x="T100" y="T101"/>
                              </a:cxn>
                              <a:cxn ang="T163">
                                <a:pos x="T102" y="T103"/>
                              </a:cxn>
                              <a:cxn ang="T164">
                                <a:pos x="T104" y="T105"/>
                              </a:cxn>
                              <a:cxn ang="T165">
                                <a:pos x="T106" y="T107"/>
                              </a:cxn>
                              <a:cxn ang="T166">
                                <a:pos x="T108" y="T109"/>
                              </a:cxn>
                              <a:cxn ang="T167">
                                <a:pos x="T110" y="T111"/>
                              </a:cxn>
                            </a:cxnLst>
                            <a:rect l="0" t="0" r="r" b="b"/>
                            <a:pathLst>
                              <a:path w="402" h="430">
                                <a:moveTo>
                                  <a:pt x="200" y="29"/>
                                </a:moveTo>
                                <a:lnTo>
                                  <a:pt x="169" y="32"/>
                                </a:lnTo>
                                <a:lnTo>
                                  <a:pt x="141" y="39"/>
                                </a:lnTo>
                                <a:lnTo>
                                  <a:pt x="118" y="53"/>
                                </a:lnTo>
                                <a:lnTo>
                                  <a:pt x="98" y="68"/>
                                </a:lnTo>
                                <a:lnTo>
                                  <a:pt x="80" y="92"/>
                                </a:lnTo>
                                <a:lnTo>
                                  <a:pt x="65" y="118"/>
                                </a:lnTo>
                                <a:lnTo>
                                  <a:pt x="56" y="148"/>
                                </a:lnTo>
                                <a:lnTo>
                                  <a:pt x="51" y="180"/>
                                </a:lnTo>
                                <a:lnTo>
                                  <a:pt x="49" y="183"/>
                                </a:lnTo>
                                <a:lnTo>
                                  <a:pt x="48" y="187"/>
                                </a:lnTo>
                                <a:lnTo>
                                  <a:pt x="46" y="190"/>
                                </a:lnTo>
                                <a:lnTo>
                                  <a:pt x="38" y="198"/>
                                </a:lnTo>
                                <a:lnTo>
                                  <a:pt x="32" y="208"/>
                                </a:lnTo>
                                <a:lnTo>
                                  <a:pt x="30" y="221"/>
                                </a:lnTo>
                                <a:lnTo>
                                  <a:pt x="29" y="240"/>
                                </a:lnTo>
                                <a:lnTo>
                                  <a:pt x="31" y="257"/>
                                </a:lnTo>
                                <a:lnTo>
                                  <a:pt x="36" y="274"/>
                                </a:lnTo>
                                <a:lnTo>
                                  <a:pt x="44" y="287"/>
                                </a:lnTo>
                                <a:lnTo>
                                  <a:pt x="48" y="292"/>
                                </a:lnTo>
                                <a:lnTo>
                                  <a:pt x="55" y="295"/>
                                </a:lnTo>
                                <a:lnTo>
                                  <a:pt x="60" y="297"/>
                                </a:lnTo>
                                <a:lnTo>
                                  <a:pt x="65" y="299"/>
                                </a:lnTo>
                                <a:lnTo>
                                  <a:pt x="69" y="301"/>
                                </a:lnTo>
                                <a:lnTo>
                                  <a:pt x="72" y="305"/>
                                </a:lnTo>
                                <a:lnTo>
                                  <a:pt x="86" y="333"/>
                                </a:lnTo>
                                <a:lnTo>
                                  <a:pt x="104" y="358"/>
                                </a:lnTo>
                                <a:lnTo>
                                  <a:pt x="127" y="376"/>
                                </a:lnTo>
                                <a:lnTo>
                                  <a:pt x="148" y="389"/>
                                </a:lnTo>
                                <a:lnTo>
                                  <a:pt x="173" y="398"/>
                                </a:lnTo>
                                <a:lnTo>
                                  <a:pt x="200" y="401"/>
                                </a:lnTo>
                                <a:lnTo>
                                  <a:pt x="228" y="398"/>
                                </a:lnTo>
                                <a:lnTo>
                                  <a:pt x="252" y="389"/>
                                </a:lnTo>
                                <a:lnTo>
                                  <a:pt x="275" y="376"/>
                                </a:lnTo>
                                <a:lnTo>
                                  <a:pt x="296" y="358"/>
                                </a:lnTo>
                                <a:lnTo>
                                  <a:pt x="314" y="334"/>
                                </a:lnTo>
                                <a:lnTo>
                                  <a:pt x="328" y="307"/>
                                </a:lnTo>
                                <a:lnTo>
                                  <a:pt x="331" y="303"/>
                                </a:lnTo>
                                <a:lnTo>
                                  <a:pt x="335" y="299"/>
                                </a:lnTo>
                                <a:lnTo>
                                  <a:pt x="340" y="297"/>
                                </a:lnTo>
                                <a:lnTo>
                                  <a:pt x="347" y="295"/>
                                </a:lnTo>
                                <a:lnTo>
                                  <a:pt x="352" y="292"/>
                                </a:lnTo>
                                <a:lnTo>
                                  <a:pt x="357" y="287"/>
                                </a:lnTo>
                                <a:lnTo>
                                  <a:pt x="365" y="274"/>
                                </a:lnTo>
                                <a:lnTo>
                                  <a:pt x="369" y="257"/>
                                </a:lnTo>
                                <a:lnTo>
                                  <a:pt x="372" y="240"/>
                                </a:lnTo>
                                <a:lnTo>
                                  <a:pt x="370" y="221"/>
                                </a:lnTo>
                                <a:lnTo>
                                  <a:pt x="368" y="208"/>
                                </a:lnTo>
                                <a:lnTo>
                                  <a:pt x="362" y="198"/>
                                </a:lnTo>
                                <a:lnTo>
                                  <a:pt x="355" y="190"/>
                                </a:lnTo>
                                <a:lnTo>
                                  <a:pt x="352" y="187"/>
                                </a:lnTo>
                                <a:lnTo>
                                  <a:pt x="351" y="183"/>
                                </a:lnTo>
                                <a:lnTo>
                                  <a:pt x="349" y="180"/>
                                </a:lnTo>
                                <a:lnTo>
                                  <a:pt x="344" y="148"/>
                                </a:lnTo>
                                <a:lnTo>
                                  <a:pt x="335" y="118"/>
                                </a:lnTo>
                                <a:lnTo>
                                  <a:pt x="322" y="92"/>
                                </a:lnTo>
                                <a:lnTo>
                                  <a:pt x="302" y="68"/>
                                </a:lnTo>
                                <a:lnTo>
                                  <a:pt x="283" y="53"/>
                                </a:lnTo>
                                <a:lnTo>
                                  <a:pt x="259" y="39"/>
                                </a:lnTo>
                                <a:lnTo>
                                  <a:pt x="231" y="32"/>
                                </a:lnTo>
                                <a:lnTo>
                                  <a:pt x="200" y="29"/>
                                </a:lnTo>
                                <a:close/>
                                <a:moveTo>
                                  <a:pt x="200" y="0"/>
                                </a:moveTo>
                                <a:lnTo>
                                  <a:pt x="230" y="2"/>
                                </a:lnTo>
                                <a:lnTo>
                                  <a:pt x="258" y="8"/>
                                </a:lnTo>
                                <a:lnTo>
                                  <a:pt x="283" y="19"/>
                                </a:lnTo>
                                <a:lnTo>
                                  <a:pt x="305" y="32"/>
                                </a:lnTo>
                                <a:lnTo>
                                  <a:pt x="323" y="47"/>
                                </a:lnTo>
                                <a:lnTo>
                                  <a:pt x="344" y="74"/>
                                </a:lnTo>
                                <a:lnTo>
                                  <a:pt x="361" y="104"/>
                                </a:lnTo>
                                <a:lnTo>
                                  <a:pt x="372" y="136"/>
                                </a:lnTo>
                                <a:lnTo>
                                  <a:pt x="378" y="172"/>
                                </a:lnTo>
                                <a:lnTo>
                                  <a:pt x="389" y="185"/>
                                </a:lnTo>
                                <a:lnTo>
                                  <a:pt x="395" y="199"/>
                                </a:lnTo>
                                <a:lnTo>
                                  <a:pt x="399" y="216"/>
                                </a:lnTo>
                                <a:lnTo>
                                  <a:pt x="402" y="240"/>
                                </a:lnTo>
                                <a:lnTo>
                                  <a:pt x="398" y="263"/>
                                </a:lnTo>
                                <a:lnTo>
                                  <a:pt x="391" y="286"/>
                                </a:lnTo>
                                <a:lnTo>
                                  <a:pt x="379" y="305"/>
                                </a:lnTo>
                                <a:lnTo>
                                  <a:pt x="368" y="317"/>
                                </a:lnTo>
                                <a:lnTo>
                                  <a:pt x="353" y="325"/>
                                </a:lnTo>
                                <a:lnTo>
                                  <a:pt x="336" y="354"/>
                                </a:lnTo>
                                <a:lnTo>
                                  <a:pt x="315" y="379"/>
                                </a:lnTo>
                                <a:lnTo>
                                  <a:pt x="292" y="401"/>
                                </a:lnTo>
                                <a:lnTo>
                                  <a:pt x="264" y="416"/>
                                </a:lnTo>
                                <a:lnTo>
                                  <a:pt x="234" y="427"/>
                                </a:lnTo>
                                <a:lnTo>
                                  <a:pt x="200" y="430"/>
                                </a:lnTo>
                                <a:lnTo>
                                  <a:pt x="167" y="427"/>
                                </a:lnTo>
                                <a:lnTo>
                                  <a:pt x="136" y="416"/>
                                </a:lnTo>
                                <a:lnTo>
                                  <a:pt x="108" y="401"/>
                                </a:lnTo>
                                <a:lnTo>
                                  <a:pt x="85" y="379"/>
                                </a:lnTo>
                                <a:lnTo>
                                  <a:pt x="64" y="354"/>
                                </a:lnTo>
                                <a:lnTo>
                                  <a:pt x="48" y="325"/>
                                </a:lnTo>
                                <a:lnTo>
                                  <a:pt x="32" y="317"/>
                                </a:lnTo>
                                <a:lnTo>
                                  <a:pt x="21" y="305"/>
                                </a:lnTo>
                                <a:lnTo>
                                  <a:pt x="9" y="286"/>
                                </a:lnTo>
                                <a:lnTo>
                                  <a:pt x="2" y="263"/>
                                </a:lnTo>
                                <a:lnTo>
                                  <a:pt x="0" y="240"/>
                                </a:lnTo>
                                <a:lnTo>
                                  <a:pt x="1" y="216"/>
                                </a:lnTo>
                                <a:lnTo>
                                  <a:pt x="5" y="199"/>
                                </a:lnTo>
                                <a:lnTo>
                                  <a:pt x="12" y="185"/>
                                </a:lnTo>
                                <a:lnTo>
                                  <a:pt x="22" y="172"/>
                                </a:lnTo>
                                <a:lnTo>
                                  <a:pt x="29" y="136"/>
                                </a:lnTo>
                                <a:lnTo>
                                  <a:pt x="39" y="104"/>
                                </a:lnTo>
                                <a:lnTo>
                                  <a:pt x="56" y="74"/>
                                </a:lnTo>
                                <a:lnTo>
                                  <a:pt x="77" y="47"/>
                                </a:lnTo>
                                <a:lnTo>
                                  <a:pt x="97" y="32"/>
                                </a:lnTo>
                                <a:lnTo>
                                  <a:pt x="118" y="19"/>
                                </a:lnTo>
                                <a:lnTo>
                                  <a:pt x="142" y="8"/>
                                </a:lnTo>
                                <a:lnTo>
                                  <a:pt x="170" y="2"/>
                                </a:lnTo>
                                <a:lnTo>
                                  <a:pt x="200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14" name="Freeform 51">
                            <a:extLst>
                              <a:ext uri="{FF2B5EF4-FFF2-40B4-BE49-F238E27FC236}">
                                <a16:creationId xmlns:a16="http://schemas.microsoft.com/office/drawing/2014/main" id="{BF821FFA-523E-483A-8FFF-90415E48FC85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5456391" y="5077433"/>
                            <a:ext cx="878266" cy="944371"/>
                          </a:xfrm>
                          <a:custGeom>
                            <a:avLst/>
                            <a:gdLst>
                              <a:gd name="T0" fmla="*/ 2147483646 w 372"/>
                              <a:gd name="T1" fmla="*/ 0 h 400"/>
                              <a:gd name="T2" fmla="*/ 2147483646 w 372"/>
                              <a:gd name="T3" fmla="*/ 2147483646 h 400"/>
                              <a:gd name="T4" fmla="*/ 2147483646 w 372"/>
                              <a:gd name="T5" fmla="*/ 2147483646 h 400"/>
                              <a:gd name="T6" fmla="*/ 2147483646 w 372"/>
                              <a:gd name="T7" fmla="*/ 2147483646 h 400"/>
                              <a:gd name="T8" fmla="*/ 2147483646 w 372"/>
                              <a:gd name="T9" fmla="*/ 2147483646 h 400"/>
                              <a:gd name="T10" fmla="*/ 2147483646 w 372"/>
                              <a:gd name="T11" fmla="*/ 2147483646 h 400"/>
                              <a:gd name="T12" fmla="*/ 2147483646 w 372"/>
                              <a:gd name="T13" fmla="*/ 2147483646 h 400"/>
                              <a:gd name="T14" fmla="*/ 2147483646 w 372"/>
                              <a:gd name="T15" fmla="*/ 2147483646 h 400"/>
                              <a:gd name="T16" fmla="*/ 2147483646 w 372"/>
                              <a:gd name="T17" fmla="*/ 2147483646 h 400"/>
                              <a:gd name="T18" fmla="*/ 2147483646 w 372"/>
                              <a:gd name="T19" fmla="*/ 2147483646 h 400"/>
                              <a:gd name="T20" fmla="*/ 2147483646 w 372"/>
                              <a:gd name="T21" fmla="*/ 2147483646 h 400"/>
                              <a:gd name="T22" fmla="*/ 2147483646 w 372"/>
                              <a:gd name="T23" fmla="*/ 2147483646 h 400"/>
                              <a:gd name="T24" fmla="*/ 2147483646 w 372"/>
                              <a:gd name="T25" fmla="*/ 2147483646 h 400"/>
                              <a:gd name="T26" fmla="*/ 2147483646 w 372"/>
                              <a:gd name="T27" fmla="*/ 2147483646 h 400"/>
                              <a:gd name="T28" fmla="*/ 2147483646 w 372"/>
                              <a:gd name="T29" fmla="*/ 2147483646 h 400"/>
                              <a:gd name="T30" fmla="*/ 2147483646 w 372"/>
                              <a:gd name="T31" fmla="*/ 2147483646 h 400"/>
                              <a:gd name="T32" fmla="*/ 2147483646 w 372"/>
                              <a:gd name="T33" fmla="*/ 2147483646 h 400"/>
                              <a:gd name="T34" fmla="*/ 2147483646 w 372"/>
                              <a:gd name="T35" fmla="*/ 2147483646 h 400"/>
                              <a:gd name="T36" fmla="*/ 2147483646 w 372"/>
                              <a:gd name="T37" fmla="*/ 2147483646 h 400"/>
                              <a:gd name="T38" fmla="*/ 2147483646 w 372"/>
                              <a:gd name="T39" fmla="*/ 2147483646 h 400"/>
                              <a:gd name="T40" fmla="*/ 2147483646 w 372"/>
                              <a:gd name="T41" fmla="*/ 2147483646 h 400"/>
                              <a:gd name="T42" fmla="*/ 2147483646 w 372"/>
                              <a:gd name="T43" fmla="*/ 2147483646 h 400"/>
                              <a:gd name="T44" fmla="*/ 2147483646 w 372"/>
                              <a:gd name="T45" fmla="*/ 2147483646 h 400"/>
                              <a:gd name="T46" fmla="*/ 2147483646 w 372"/>
                              <a:gd name="T47" fmla="*/ 2147483646 h 400"/>
                              <a:gd name="T48" fmla="*/ 2147483646 w 372"/>
                              <a:gd name="T49" fmla="*/ 2147483646 h 400"/>
                              <a:gd name="T50" fmla="*/ 2147483646 w 372"/>
                              <a:gd name="T51" fmla="*/ 2147483646 h 400"/>
                              <a:gd name="T52" fmla="*/ 2147483646 w 372"/>
                              <a:gd name="T53" fmla="*/ 2147483646 h 400"/>
                              <a:gd name="T54" fmla="*/ 2147483646 w 372"/>
                              <a:gd name="T55" fmla="*/ 2147483646 h 400"/>
                              <a:gd name="T56" fmla="*/ 2147483646 w 372"/>
                              <a:gd name="T57" fmla="*/ 2147483646 h 400"/>
                              <a:gd name="T58" fmla="*/ 2147483646 w 372"/>
                              <a:gd name="T59" fmla="*/ 2147483646 h 400"/>
                              <a:gd name="T60" fmla="*/ 2147483646 w 372"/>
                              <a:gd name="T61" fmla="*/ 2147483646 h 400"/>
                              <a:gd name="T62" fmla="*/ 2147483646 w 372"/>
                              <a:gd name="T63" fmla="*/ 2147483646 h 400"/>
                              <a:gd name="T64" fmla="*/ 2147483646 w 372"/>
                              <a:gd name="T65" fmla="*/ 2147483646 h 400"/>
                              <a:gd name="T66" fmla="*/ 2147483646 w 372"/>
                              <a:gd name="T67" fmla="*/ 2147483646 h 400"/>
                              <a:gd name="T68" fmla="*/ 2147483646 w 372"/>
                              <a:gd name="T69" fmla="*/ 2147483646 h 400"/>
                              <a:gd name="T70" fmla="*/ 0 w 372"/>
                              <a:gd name="T71" fmla="*/ 2147483646 h 400"/>
                              <a:gd name="T72" fmla="*/ 0 w 372"/>
                              <a:gd name="T73" fmla="*/ 2147483646 h 400"/>
                              <a:gd name="T74" fmla="*/ 2147483646 w 372"/>
                              <a:gd name="T75" fmla="*/ 2147483646 h 400"/>
                              <a:gd name="T76" fmla="*/ 2147483646 w 372"/>
                              <a:gd name="T77" fmla="*/ 2147483646 h 400"/>
                              <a:gd name="T78" fmla="*/ 2147483646 w 372"/>
                              <a:gd name="T79" fmla="*/ 2147483646 h 400"/>
                              <a:gd name="T80" fmla="*/ 2147483646 w 372"/>
                              <a:gd name="T81" fmla="*/ 2147483646 h 400"/>
                              <a:gd name="T82" fmla="*/ 2147483646 w 372"/>
                              <a:gd name="T83" fmla="*/ 2147483646 h 400"/>
                              <a:gd name="T84" fmla="*/ 2147483646 w 372"/>
                              <a:gd name="T85" fmla="*/ 2147483646 h 400"/>
                              <a:gd name="T86" fmla="*/ 2147483646 w 372"/>
                              <a:gd name="T87" fmla="*/ 2147483646 h 400"/>
                              <a:gd name="T88" fmla="*/ 2147483646 w 372"/>
                              <a:gd name="T89" fmla="*/ 2147483646 h 400"/>
                              <a:gd name="T90" fmla="*/ 2147483646 w 372"/>
                              <a:gd name="T91" fmla="*/ 2147483646 h 400"/>
                              <a:gd name="T92" fmla="*/ 2147483646 w 372"/>
                              <a:gd name="T93" fmla="*/ 2147483646 h 400"/>
                              <a:gd name="T94" fmla="*/ 2147483646 w 372"/>
                              <a:gd name="T95" fmla="*/ 2147483646 h 400"/>
                              <a:gd name="T96" fmla="*/ 2147483646 w 372"/>
                              <a:gd name="T97" fmla="*/ 0 h 400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</a:gdLst>
                            <a:ahLst/>
                            <a:cxnLst>
                              <a:cxn ang="T98">
                                <a:pos x="T0" y="T1"/>
                              </a:cxn>
                              <a:cxn ang="T99">
                                <a:pos x="T2" y="T3"/>
                              </a:cxn>
                              <a:cxn ang="T100">
                                <a:pos x="T4" y="T5"/>
                              </a:cxn>
                              <a:cxn ang="T101">
                                <a:pos x="T6" y="T7"/>
                              </a:cxn>
                              <a:cxn ang="T102">
                                <a:pos x="T8" y="T9"/>
                              </a:cxn>
                              <a:cxn ang="T103">
                                <a:pos x="T10" y="T11"/>
                              </a:cxn>
                              <a:cxn ang="T104">
                                <a:pos x="T12" y="T13"/>
                              </a:cxn>
                              <a:cxn ang="T105">
                                <a:pos x="T14" y="T15"/>
                              </a:cxn>
                              <a:cxn ang="T106">
                                <a:pos x="T16" y="T17"/>
                              </a:cxn>
                              <a:cxn ang="T107">
                                <a:pos x="T18" y="T19"/>
                              </a:cxn>
                              <a:cxn ang="T108">
                                <a:pos x="T20" y="T21"/>
                              </a:cxn>
                              <a:cxn ang="T109">
                                <a:pos x="T22" y="T23"/>
                              </a:cxn>
                              <a:cxn ang="T110">
                                <a:pos x="T24" y="T25"/>
                              </a:cxn>
                              <a:cxn ang="T111">
                                <a:pos x="T26" y="T27"/>
                              </a:cxn>
                              <a:cxn ang="T112">
                                <a:pos x="T28" y="T29"/>
                              </a:cxn>
                              <a:cxn ang="T113">
                                <a:pos x="T30" y="T31"/>
                              </a:cxn>
                              <a:cxn ang="T114">
                                <a:pos x="T32" y="T33"/>
                              </a:cxn>
                              <a:cxn ang="T115">
                                <a:pos x="T34" y="T35"/>
                              </a:cxn>
                              <a:cxn ang="T116">
                                <a:pos x="T36" y="T37"/>
                              </a:cxn>
                              <a:cxn ang="T117">
                                <a:pos x="T38" y="T39"/>
                              </a:cxn>
                              <a:cxn ang="T118">
                                <a:pos x="T40" y="T41"/>
                              </a:cxn>
                              <a:cxn ang="T119">
                                <a:pos x="T42" y="T43"/>
                              </a:cxn>
                              <a:cxn ang="T120">
                                <a:pos x="T44" y="T45"/>
                              </a:cxn>
                              <a:cxn ang="T121">
                                <a:pos x="T46" y="T47"/>
                              </a:cxn>
                              <a:cxn ang="T122">
                                <a:pos x="T48" y="T49"/>
                              </a:cxn>
                              <a:cxn ang="T123">
                                <a:pos x="T50" y="T51"/>
                              </a:cxn>
                              <a:cxn ang="T124">
                                <a:pos x="T52" y="T53"/>
                              </a:cxn>
                              <a:cxn ang="T125">
                                <a:pos x="T54" y="T55"/>
                              </a:cxn>
                              <a:cxn ang="T126">
                                <a:pos x="T56" y="T57"/>
                              </a:cxn>
                              <a:cxn ang="T127">
                                <a:pos x="T58" y="T59"/>
                              </a:cxn>
                              <a:cxn ang="T128">
                                <a:pos x="T60" y="T61"/>
                              </a:cxn>
                              <a:cxn ang="T129">
                                <a:pos x="T62" y="T63"/>
                              </a:cxn>
                              <a:cxn ang="T130">
                                <a:pos x="T64" y="T65"/>
                              </a:cxn>
                              <a:cxn ang="T131">
                                <a:pos x="T66" y="T67"/>
                              </a:cxn>
                              <a:cxn ang="T132">
                                <a:pos x="T68" y="T69"/>
                              </a:cxn>
                              <a:cxn ang="T133">
                                <a:pos x="T70" y="T71"/>
                              </a:cxn>
                              <a:cxn ang="T134">
                                <a:pos x="T72" y="T73"/>
                              </a:cxn>
                              <a:cxn ang="T135">
                                <a:pos x="T74" y="T75"/>
                              </a:cxn>
                              <a:cxn ang="T136">
                                <a:pos x="T76" y="T77"/>
                              </a:cxn>
                              <a:cxn ang="T137">
                                <a:pos x="T78" y="T79"/>
                              </a:cxn>
                              <a:cxn ang="T138">
                                <a:pos x="T80" y="T81"/>
                              </a:cxn>
                              <a:cxn ang="T139">
                                <a:pos x="T82" y="T83"/>
                              </a:cxn>
                              <a:cxn ang="T140">
                                <a:pos x="T84" y="T85"/>
                              </a:cxn>
                              <a:cxn ang="T141">
                                <a:pos x="T86" y="T87"/>
                              </a:cxn>
                              <a:cxn ang="T142">
                                <a:pos x="T88" y="T89"/>
                              </a:cxn>
                              <a:cxn ang="T143">
                                <a:pos x="T90" y="T91"/>
                              </a:cxn>
                              <a:cxn ang="T144">
                                <a:pos x="T92" y="T93"/>
                              </a:cxn>
                              <a:cxn ang="T145">
                                <a:pos x="T94" y="T95"/>
                              </a:cxn>
                              <a:cxn ang="T146">
                                <a:pos x="T96" y="T97"/>
                              </a:cxn>
                            </a:cxnLst>
                            <a:rect l="0" t="0" r="r" b="b"/>
                            <a:pathLst>
                              <a:path w="372" h="400">
                                <a:moveTo>
                                  <a:pt x="186" y="0"/>
                                </a:moveTo>
                                <a:lnTo>
                                  <a:pt x="219" y="2"/>
                                </a:lnTo>
                                <a:lnTo>
                                  <a:pt x="249" y="10"/>
                                </a:lnTo>
                                <a:lnTo>
                                  <a:pt x="274" y="23"/>
                                </a:lnTo>
                                <a:lnTo>
                                  <a:pt x="295" y="39"/>
                                </a:lnTo>
                                <a:lnTo>
                                  <a:pt x="313" y="60"/>
                                </a:lnTo>
                                <a:lnTo>
                                  <a:pt x="327" y="82"/>
                                </a:lnTo>
                                <a:lnTo>
                                  <a:pt x="339" y="108"/>
                                </a:lnTo>
                                <a:lnTo>
                                  <a:pt x="346" y="136"/>
                                </a:lnTo>
                                <a:lnTo>
                                  <a:pt x="351" y="163"/>
                                </a:lnTo>
                                <a:lnTo>
                                  <a:pt x="361" y="176"/>
                                </a:lnTo>
                                <a:lnTo>
                                  <a:pt x="368" y="192"/>
                                </a:lnTo>
                                <a:lnTo>
                                  <a:pt x="372" y="210"/>
                                </a:lnTo>
                                <a:lnTo>
                                  <a:pt x="372" y="229"/>
                                </a:lnTo>
                                <a:lnTo>
                                  <a:pt x="369" y="248"/>
                                </a:lnTo>
                                <a:lnTo>
                                  <a:pt x="363" y="265"/>
                                </a:lnTo>
                                <a:lnTo>
                                  <a:pt x="355" y="281"/>
                                </a:lnTo>
                                <a:lnTo>
                                  <a:pt x="343" y="292"/>
                                </a:lnTo>
                                <a:lnTo>
                                  <a:pt x="329" y="297"/>
                                </a:lnTo>
                                <a:lnTo>
                                  <a:pt x="313" y="326"/>
                                </a:lnTo>
                                <a:lnTo>
                                  <a:pt x="295" y="350"/>
                                </a:lnTo>
                                <a:lnTo>
                                  <a:pt x="272" y="370"/>
                                </a:lnTo>
                                <a:lnTo>
                                  <a:pt x="248" y="387"/>
                                </a:lnTo>
                                <a:lnTo>
                                  <a:pt x="219" y="396"/>
                                </a:lnTo>
                                <a:lnTo>
                                  <a:pt x="186" y="400"/>
                                </a:lnTo>
                                <a:lnTo>
                                  <a:pt x="155" y="396"/>
                                </a:lnTo>
                                <a:lnTo>
                                  <a:pt x="126" y="387"/>
                                </a:lnTo>
                                <a:lnTo>
                                  <a:pt x="100" y="370"/>
                                </a:lnTo>
                                <a:lnTo>
                                  <a:pt x="77" y="350"/>
                                </a:lnTo>
                                <a:lnTo>
                                  <a:pt x="59" y="326"/>
                                </a:lnTo>
                                <a:lnTo>
                                  <a:pt x="43" y="297"/>
                                </a:lnTo>
                                <a:lnTo>
                                  <a:pt x="30" y="292"/>
                                </a:lnTo>
                                <a:lnTo>
                                  <a:pt x="18" y="281"/>
                                </a:lnTo>
                                <a:lnTo>
                                  <a:pt x="9" y="265"/>
                                </a:lnTo>
                                <a:lnTo>
                                  <a:pt x="3" y="248"/>
                                </a:lnTo>
                                <a:lnTo>
                                  <a:pt x="0" y="229"/>
                                </a:lnTo>
                                <a:lnTo>
                                  <a:pt x="0" y="210"/>
                                </a:lnTo>
                                <a:lnTo>
                                  <a:pt x="4" y="192"/>
                                </a:lnTo>
                                <a:lnTo>
                                  <a:pt x="12" y="176"/>
                                </a:lnTo>
                                <a:lnTo>
                                  <a:pt x="22" y="163"/>
                                </a:lnTo>
                                <a:lnTo>
                                  <a:pt x="26" y="136"/>
                                </a:lnTo>
                                <a:lnTo>
                                  <a:pt x="34" y="108"/>
                                </a:lnTo>
                                <a:lnTo>
                                  <a:pt x="45" y="82"/>
                                </a:lnTo>
                                <a:lnTo>
                                  <a:pt x="59" y="60"/>
                                </a:lnTo>
                                <a:lnTo>
                                  <a:pt x="77" y="39"/>
                                </a:lnTo>
                                <a:lnTo>
                                  <a:pt x="98" y="23"/>
                                </a:lnTo>
                                <a:lnTo>
                                  <a:pt x="125" y="10"/>
                                </a:lnTo>
                                <a:lnTo>
                                  <a:pt x="153" y="2"/>
                                </a:lnTo>
                                <a:lnTo>
                                  <a:pt x="18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ysClr val="window" lastClr="FFFFFF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15" name="Freeform 52">
                            <a:extLst>
                              <a:ext uri="{FF2B5EF4-FFF2-40B4-BE49-F238E27FC236}">
                                <a16:creationId xmlns:a16="http://schemas.microsoft.com/office/drawing/2014/main" id="{AD139E30-2A50-41B0-81A3-8830E286270F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5446947" y="5049102"/>
                            <a:ext cx="897153" cy="524126"/>
                          </a:xfrm>
                          <a:custGeom>
                            <a:avLst/>
                            <a:gdLst>
                              <a:gd name="T0" fmla="*/ 2147483646 w 380"/>
                              <a:gd name="T1" fmla="*/ 2147483646 h 222"/>
                              <a:gd name="T2" fmla="*/ 2147483646 w 380"/>
                              <a:gd name="T3" fmla="*/ 2147483646 h 222"/>
                              <a:gd name="T4" fmla="*/ 2147483646 w 380"/>
                              <a:gd name="T5" fmla="*/ 2147483646 h 222"/>
                              <a:gd name="T6" fmla="*/ 2147483646 w 380"/>
                              <a:gd name="T7" fmla="*/ 2147483646 h 222"/>
                              <a:gd name="T8" fmla="*/ 2147483646 w 380"/>
                              <a:gd name="T9" fmla="*/ 2147483646 h 222"/>
                              <a:gd name="T10" fmla="*/ 2147483646 w 380"/>
                              <a:gd name="T11" fmla="*/ 2147483646 h 222"/>
                              <a:gd name="T12" fmla="*/ 2147483646 w 380"/>
                              <a:gd name="T13" fmla="*/ 2147483646 h 222"/>
                              <a:gd name="T14" fmla="*/ 2147483646 w 380"/>
                              <a:gd name="T15" fmla="*/ 2147483646 h 222"/>
                              <a:gd name="T16" fmla="*/ 2147483646 w 380"/>
                              <a:gd name="T17" fmla="*/ 2147483646 h 222"/>
                              <a:gd name="T18" fmla="*/ 2147483646 w 380"/>
                              <a:gd name="T19" fmla="*/ 2147483646 h 222"/>
                              <a:gd name="T20" fmla="*/ 2147483646 w 380"/>
                              <a:gd name="T21" fmla="*/ 2147483646 h 222"/>
                              <a:gd name="T22" fmla="*/ 2147483646 w 380"/>
                              <a:gd name="T23" fmla="*/ 2147483646 h 222"/>
                              <a:gd name="T24" fmla="*/ 2147483646 w 380"/>
                              <a:gd name="T25" fmla="*/ 2147483646 h 222"/>
                              <a:gd name="T26" fmla="*/ 2147483646 w 380"/>
                              <a:gd name="T27" fmla="*/ 2147483646 h 222"/>
                              <a:gd name="T28" fmla="*/ 2147483646 w 380"/>
                              <a:gd name="T29" fmla="*/ 2147483646 h 222"/>
                              <a:gd name="T30" fmla="*/ 2147483646 w 380"/>
                              <a:gd name="T31" fmla="*/ 2147483646 h 222"/>
                              <a:gd name="T32" fmla="*/ 2147483646 w 380"/>
                              <a:gd name="T33" fmla="*/ 2147483646 h 222"/>
                              <a:gd name="T34" fmla="*/ 2147483646 w 380"/>
                              <a:gd name="T35" fmla="*/ 2147483646 h 222"/>
                              <a:gd name="T36" fmla="*/ 2147483646 w 380"/>
                              <a:gd name="T37" fmla="*/ 2147483646 h 222"/>
                              <a:gd name="T38" fmla="*/ 2147483646 w 380"/>
                              <a:gd name="T39" fmla="*/ 2147483646 h 222"/>
                              <a:gd name="T40" fmla="*/ 2147483646 w 380"/>
                              <a:gd name="T41" fmla="*/ 2147483646 h 222"/>
                              <a:gd name="T42" fmla="*/ 2147483646 w 380"/>
                              <a:gd name="T43" fmla="*/ 2147483646 h 222"/>
                              <a:gd name="T44" fmla="*/ 2147483646 w 380"/>
                              <a:gd name="T45" fmla="*/ 2147483646 h 222"/>
                              <a:gd name="T46" fmla="*/ 2147483646 w 380"/>
                              <a:gd name="T47" fmla="*/ 2147483646 h 222"/>
                              <a:gd name="T48" fmla="*/ 2147483646 w 380"/>
                              <a:gd name="T49" fmla="*/ 2147483646 h 222"/>
                              <a:gd name="T50" fmla="*/ 2147483646 w 380"/>
                              <a:gd name="T51" fmla="*/ 2147483646 h 222"/>
                              <a:gd name="T52" fmla="*/ 2147483646 w 380"/>
                              <a:gd name="T53" fmla="*/ 2147483646 h 222"/>
                              <a:gd name="T54" fmla="*/ 2147483646 w 380"/>
                              <a:gd name="T55" fmla="*/ 2147483646 h 222"/>
                              <a:gd name="T56" fmla="*/ 2147483646 w 380"/>
                              <a:gd name="T57" fmla="*/ 2147483646 h 222"/>
                              <a:gd name="T58" fmla="*/ 2147483646 w 380"/>
                              <a:gd name="T59" fmla="*/ 2147483646 h 222"/>
                              <a:gd name="T60" fmla="*/ 2147483646 w 380"/>
                              <a:gd name="T61" fmla="*/ 2147483646 h 222"/>
                              <a:gd name="T62" fmla="*/ 2147483646 w 380"/>
                              <a:gd name="T63" fmla="*/ 2147483646 h 222"/>
                              <a:gd name="T64" fmla="*/ 2147483646 w 380"/>
                              <a:gd name="T65" fmla="*/ 2147483646 h 222"/>
                              <a:gd name="T66" fmla="*/ 2147483646 w 380"/>
                              <a:gd name="T67" fmla="*/ 2147483646 h 222"/>
                              <a:gd name="T68" fmla="*/ 2147483646 w 380"/>
                              <a:gd name="T69" fmla="*/ 2147483646 h 222"/>
                              <a:gd name="T70" fmla="*/ 2147483646 w 380"/>
                              <a:gd name="T71" fmla="*/ 2147483646 h 222"/>
                              <a:gd name="T72" fmla="*/ 2147483646 w 380"/>
                              <a:gd name="T73" fmla="*/ 2147483646 h 222"/>
                              <a:gd name="T74" fmla="*/ 2147483646 w 380"/>
                              <a:gd name="T75" fmla="*/ 2147483646 h 222"/>
                              <a:gd name="T76" fmla="*/ 2147483646 w 380"/>
                              <a:gd name="T77" fmla="*/ 2147483646 h 222"/>
                              <a:gd name="T78" fmla="*/ 2147483646 w 380"/>
                              <a:gd name="T79" fmla="*/ 2147483646 h 222"/>
                              <a:gd name="T80" fmla="*/ 2147483646 w 380"/>
                              <a:gd name="T81" fmla="*/ 2147483646 h 222"/>
                              <a:gd name="T82" fmla="*/ 0 w 380"/>
                              <a:gd name="T83" fmla="*/ 2147483646 h 222"/>
                              <a:gd name="T84" fmla="*/ 2147483646 w 380"/>
                              <a:gd name="T85" fmla="*/ 2147483646 h 222"/>
                              <a:gd name="T86" fmla="*/ 2147483646 w 380"/>
                              <a:gd name="T87" fmla="*/ 2147483646 h 222"/>
                              <a:gd name="T88" fmla="*/ 2147483646 w 380"/>
                              <a:gd name="T89" fmla="*/ 2147483646 h 222"/>
                              <a:gd name="T90" fmla="*/ 2147483646 w 380"/>
                              <a:gd name="T91" fmla="*/ 2147483646 h 222"/>
                              <a:gd name="T92" fmla="*/ 2147483646 w 380"/>
                              <a:gd name="T93" fmla="*/ 0 h 222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</a:gdLst>
                            <a:ahLst/>
                            <a:cxnLst>
                              <a:cxn ang="T94">
                                <a:pos x="T0" y="T1"/>
                              </a:cxn>
                              <a:cxn ang="T95">
                                <a:pos x="T2" y="T3"/>
                              </a:cxn>
                              <a:cxn ang="T96">
                                <a:pos x="T4" y="T5"/>
                              </a:cxn>
                              <a:cxn ang="T97">
                                <a:pos x="T6" y="T7"/>
                              </a:cxn>
                              <a:cxn ang="T98">
                                <a:pos x="T8" y="T9"/>
                              </a:cxn>
                              <a:cxn ang="T99">
                                <a:pos x="T10" y="T11"/>
                              </a:cxn>
                              <a:cxn ang="T100">
                                <a:pos x="T12" y="T13"/>
                              </a:cxn>
                              <a:cxn ang="T101">
                                <a:pos x="T14" y="T15"/>
                              </a:cxn>
                              <a:cxn ang="T102">
                                <a:pos x="T16" y="T17"/>
                              </a:cxn>
                              <a:cxn ang="T103">
                                <a:pos x="T18" y="T19"/>
                              </a:cxn>
                              <a:cxn ang="T104">
                                <a:pos x="T20" y="T21"/>
                              </a:cxn>
                              <a:cxn ang="T105">
                                <a:pos x="T22" y="T23"/>
                              </a:cxn>
                              <a:cxn ang="T106">
                                <a:pos x="T24" y="T25"/>
                              </a:cxn>
                              <a:cxn ang="T107">
                                <a:pos x="T26" y="T27"/>
                              </a:cxn>
                              <a:cxn ang="T108">
                                <a:pos x="T28" y="T29"/>
                              </a:cxn>
                              <a:cxn ang="T109">
                                <a:pos x="T30" y="T31"/>
                              </a:cxn>
                              <a:cxn ang="T110">
                                <a:pos x="T32" y="T33"/>
                              </a:cxn>
                              <a:cxn ang="T111">
                                <a:pos x="T34" y="T35"/>
                              </a:cxn>
                              <a:cxn ang="T112">
                                <a:pos x="T36" y="T37"/>
                              </a:cxn>
                              <a:cxn ang="T113">
                                <a:pos x="T38" y="T39"/>
                              </a:cxn>
                              <a:cxn ang="T114">
                                <a:pos x="T40" y="T41"/>
                              </a:cxn>
                              <a:cxn ang="T115">
                                <a:pos x="T42" y="T43"/>
                              </a:cxn>
                              <a:cxn ang="T116">
                                <a:pos x="T44" y="T45"/>
                              </a:cxn>
                              <a:cxn ang="T117">
                                <a:pos x="T46" y="T47"/>
                              </a:cxn>
                              <a:cxn ang="T118">
                                <a:pos x="T48" y="T49"/>
                              </a:cxn>
                              <a:cxn ang="T119">
                                <a:pos x="T50" y="T51"/>
                              </a:cxn>
                              <a:cxn ang="T120">
                                <a:pos x="T52" y="T53"/>
                              </a:cxn>
                              <a:cxn ang="T121">
                                <a:pos x="T54" y="T55"/>
                              </a:cxn>
                              <a:cxn ang="T122">
                                <a:pos x="T56" y="T57"/>
                              </a:cxn>
                              <a:cxn ang="T123">
                                <a:pos x="T58" y="T59"/>
                              </a:cxn>
                              <a:cxn ang="T124">
                                <a:pos x="T60" y="T61"/>
                              </a:cxn>
                              <a:cxn ang="T125">
                                <a:pos x="T62" y="T63"/>
                              </a:cxn>
                              <a:cxn ang="T126">
                                <a:pos x="T64" y="T65"/>
                              </a:cxn>
                              <a:cxn ang="T127">
                                <a:pos x="T66" y="T67"/>
                              </a:cxn>
                              <a:cxn ang="T128">
                                <a:pos x="T68" y="T69"/>
                              </a:cxn>
                              <a:cxn ang="T129">
                                <a:pos x="T70" y="T71"/>
                              </a:cxn>
                              <a:cxn ang="T130">
                                <a:pos x="T72" y="T73"/>
                              </a:cxn>
                              <a:cxn ang="T131">
                                <a:pos x="T74" y="T75"/>
                              </a:cxn>
                              <a:cxn ang="T132">
                                <a:pos x="T76" y="T77"/>
                              </a:cxn>
                              <a:cxn ang="T133">
                                <a:pos x="T78" y="T79"/>
                              </a:cxn>
                              <a:cxn ang="T134">
                                <a:pos x="T80" y="T81"/>
                              </a:cxn>
                              <a:cxn ang="T135">
                                <a:pos x="T82" y="T83"/>
                              </a:cxn>
                              <a:cxn ang="T136">
                                <a:pos x="T84" y="T85"/>
                              </a:cxn>
                              <a:cxn ang="T137">
                                <a:pos x="T86" y="T87"/>
                              </a:cxn>
                              <a:cxn ang="T138">
                                <a:pos x="T88" y="T89"/>
                              </a:cxn>
                              <a:cxn ang="T139">
                                <a:pos x="T90" y="T91"/>
                              </a:cxn>
                              <a:cxn ang="T140">
                                <a:pos x="T92" y="T93"/>
                              </a:cxn>
                            </a:cxnLst>
                            <a:rect l="0" t="0" r="r" b="b"/>
                            <a:pathLst>
                              <a:path w="380" h="222">
                                <a:moveTo>
                                  <a:pt x="191" y="0"/>
                                </a:moveTo>
                                <a:lnTo>
                                  <a:pt x="218" y="1"/>
                                </a:lnTo>
                                <a:lnTo>
                                  <a:pt x="240" y="2"/>
                                </a:lnTo>
                                <a:lnTo>
                                  <a:pt x="269" y="12"/>
                                </a:lnTo>
                                <a:lnTo>
                                  <a:pt x="295" y="29"/>
                                </a:lnTo>
                                <a:lnTo>
                                  <a:pt x="321" y="51"/>
                                </a:lnTo>
                                <a:lnTo>
                                  <a:pt x="342" y="78"/>
                                </a:lnTo>
                                <a:lnTo>
                                  <a:pt x="360" y="108"/>
                                </a:lnTo>
                                <a:lnTo>
                                  <a:pt x="373" y="139"/>
                                </a:lnTo>
                                <a:lnTo>
                                  <a:pt x="380" y="167"/>
                                </a:lnTo>
                                <a:lnTo>
                                  <a:pt x="380" y="174"/>
                                </a:lnTo>
                                <a:lnTo>
                                  <a:pt x="380" y="180"/>
                                </a:lnTo>
                                <a:lnTo>
                                  <a:pt x="379" y="186"/>
                                </a:lnTo>
                                <a:lnTo>
                                  <a:pt x="377" y="188"/>
                                </a:lnTo>
                                <a:lnTo>
                                  <a:pt x="375" y="191"/>
                                </a:lnTo>
                                <a:lnTo>
                                  <a:pt x="372" y="194"/>
                                </a:lnTo>
                                <a:lnTo>
                                  <a:pt x="369" y="194"/>
                                </a:lnTo>
                                <a:lnTo>
                                  <a:pt x="368" y="192"/>
                                </a:lnTo>
                                <a:lnTo>
                                  <a:pt x="365" y="188"/>
                                </a:lnTo>
                                <a:lnTo>
                                  <a:pt x="364" y="186"/>
                                </a:lnTo>
                                <a:lnTo>
                                  <a:pt x="362" y="183"/>
                                </a:lnTo>
                                <a:lnTo>
                                  <a:pt x="359" y="180"/>
                                </a:lnTo>
                                <a:lnTo>
                                  <a:pt x="356" y="179"/>
                                </a:lnTo>
                                <a:lnTo>
                                  <a:pt x="352" y="178"/>
                                </a:lnTo>
                                <a:lnTo>
                                  <a:pt x="343" y="182"/>
                                </a:lnTo>
                                <a:lnTo>
                                  <a:pt x="337" y="191"/>
                                </a:lnTo>
                                <a:lnTo>
                                  <a:pt x="333" y="203"/>
                                </a:lnTo>
                                <a:lnTo>
                                  <a:pt x="330" y="208"/>
                                </a:lnTo>
                                <a:lnTo>
                                  <a:pt x="329" y="212"/>
                                </a:lnTo>
                                <a:lnTo>
                                  <a:pt x="327" y="216"/>
                                </a:lnTo>
                                <a:lnTo>
                                  <a:pt x="326" y="220"/>
                                </a:lnTo>
                                <a:lnTo>
                                  <a:pt x="325" y="221"/>
                                </a:lnTo>
                                <a:lnTo>
                                  <a:pt x="324" y="222"/>
                                </a:lnTo>
                                <a:lnTo>
                                  <a:pt x="324" y="221"/>
                                </a:lnTo>
                                <a:lnTo>
                                  <a:pt x="322" y="220"/>
                                </a:lnTo>
                                <a:lnTo>
                                  <a:pt x="322" y="216"/>
                                </a:lnTo>
                                <a:lnTo>
                                  <a:pt x="322" y="211"/>
                                </a:lnTo>
                                <a:lnTo>
                                  <a:pt x="322" y="203"/>
                                </a:lnTo>
                                <a:lnTo>
                                  <a:pt x="322" y="194"/>
                                </a:lnTo>
                                <a:lnTo>
                                  <a:pt x="321" y="162"/>
                                </a:lnTo>
                                <a:lnTo>
                                  <a:pt x="314" y="131"/>
                                </a:lnTo>
                                <a:lnTo>
                                  <a:pt x="301" y="101"/>
                                </a:lnTo>
                                <a:lnTo>
                                  <a:pt x="286" y="73"/>
                                </a:lnTo>
                                <a:lnTo>
                                  <a:pt x="266" y="50"/>
                                </a:lnTo>
                                <a:lnTo>
                                  <a:pt x="244" y="30"/>
                                </a:lnTo>
                                <a:lnTo>
                                  <a:pt x="220" y="17"/>
                                </a:lnTo>
                                <a:lnTo>
                                  <a:pt x="194" y="12"/>
                                </a:lnTo>
                                <a:lnTo>
                                  <a:pt x="187" y="12"/>
                                </a:lnTo>
                                <a:lnTo>
                                  <a:pt x="163" y="17"/>
                                </a:lnTo>
                                <a:lnTo>
                                  <a:pt x="138" y="29"/>
                                </a:lnTo>
                                <a:lnTo>
                                  <a:pt x="115" y="48"/>
                                </a:lnTo>
                                <a:lnTo>
                                  <a:pt x="96" y="73"/>
                                </a:lnTo>
                                <a:lnTo>
                                  <a:pt x="80" y="101"/>
                                </a:lnTo>
                                <a:lnTo>
                                  <a:pt x="67" y="131"/>
                                </a:lnTo>
                                <a:lnTo>
                                  <a:pt x="60" y="162"/>
                                </a:lnTo>
                                <a:lnTo>
                                  <a:pt x="59" y="194"/>
                                </a:lnTo>
                                <a:lnTo>
                                  <a:pt x="59" y="203"/>
                                </a:lnTo>
                                <a:lnTo>
                                  <a:pt x="59" y="211"/>
                                </a:lnTo>
                                <a:lnTo>
                                  <a:pt x="59" y="216"/>
                                </a:lnTo>
                                <a:lnTo>
                                  <a:pt x="58" y="220"/>
                                </a:lnTo>
                                <a:lnTo>
                                  <a:pt x="58" y="221"/>
                                </a:lnTo>
                                <a:lnTo>
                                  <a:pt x="57" y="222"/>
                                </a:lnTo>
                                <a:lnTo>
                                  <a:pt x="57" y="221"/>
                                </a:lnTo>
                                <a:lnTo>
                                  <a:pt x="55" y="220"/>
                                </a:lnTo>
                                <a:lnTo>
                                  <a:pt x="54" y="216"/>
                                </a:lnTo>
                                <a:lnTo>
                                  <a:pt x="53" y="212"/>
                                </a:lnTo>
                                <a:lnTo>
                                  <a:pt x="50" y="208"/>
                                </a:lnTo>
                                <a:lnTo>
                                  <a:pt x="49" y="203"/>
                                </a:lnTo>
                                <a:lnTo>
                                  <a:pt x="43" y="191"/>
                                </a:lnTo>
                                <a:lnTo>
                                  <a:pt x="37" y="182"/>
                                </a:lnTo>
                                <a:lnTo>
                                  <a:pt x="29" y="178"/>
                                </a:lnTo>
                                <a:lnTo>
                                  <a:pt x="25" y="179"/>
                                </a:lnTo>
                                <a:lnTo>
                                  <a:pt x="21" y="180"/>
                                </a:lnTo>
                                <a:lnTo>
                                  <a:pt x="19" y="183"/>
                                </a:lnTo>
                                <a:lnTo>
                                  <a:pt x="16" y="186"/>
                                </a:lnTo>
                                <a:lnTo>
                                  <a:pt x="15" y="188"/>
                                </a:lnTo>
                                <a:lnTo>
                                  <a:pt x="13" y="192"/>
                                </a:lnTo>
                                <a:lnTo>
                                  <a:pt x="11" y="194"/>
                                </a:lnTo>
                                <a:lnTo>
                                  <a:pt x="8" y="194"/>
                                </a:lnTo>
                                <a:lnTo>
                                  <a:pt x="5" y="191"/>
                                </a:lnTo>
                                <a:lnTo>
                                  <a:pt x="4" y="188"/>
                                </a:lnTo>
                                <a:lnTo>
                                  <a:pt x="2" y="186"/>
                                </a:lnTo>
                                <a:lnTo>
                                  <a:pt x="0" y="180"/>
                                </a:lnTo>
                                <a:lnTo>
                                  <a:pt x="0" y="174"/>
                                </a:lnTo>
                                <a:lnTo>
                                  <a:pt x="0" y="167"/>
                                </a:lnTo>
                                <a:lnTo>
                                  <a:pt x="8" y="139"/>
                                </a:lnTo>
                                <a:lnTo>
                                  <a:pt x="20" y="108"/>
                                </a:lnTo>
                                <a:lnTo>
                                  <a:pt x="38" y="78"/>
                                </a:lnTo>
                                <a:lnTo>
                                  <a:pt x="60" y="51"/>
                                </a:lnTo>
                                <a:lnTo>
                                  <a:pt x="87" y="27"/>
                                </a:lnTo>
                                <a:lnTo>
                                  <a:pt x="114" y="12"/>
                                </a:lnTo>
                                <a:lnTo>
                                  <a:pt x="143" y="2"/>
                                </a:lnTo>
                                <a:lnTo>
                                  <a:pt x="165" y="1"/>
                                </a:lnTo>
                                <a:lnTo>
                                  <a:pt x="191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16" name="Freeform 53">
                            <a:extLst>
                              <a:ext uri="{FF2B5EF4-FFF2-40B4-BE49-F238E27FC236}">
                                <a16:creationId xmlns:a16="http://schemas.microsoft.com/office/drawing/2014/main" id="{33528F34-2A1E-4DBD-8EE7-127C5A814064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5562634" y="5020770"/>
                            <a:ext cx="713001" cy="469826"/>
                          </a:xfrm>
                          <a:custGeom>
                            <a:avLst/>
                            <a:gdLst>
                              <a:gd name="T0" fmla="*/ 2147483646 w 302"/>
                              <a:gd name="T1" fmla="*/ 0 h 199"/>
                              <a:gd name="T2" fmla="*/ 2147483646 w 302"/>
                              <a:gd name="T3" fmla="*/ 2147483646 h 199"/>
                              <a:gd name="T4" fmla="*/ 2147483646 w 302"/>
                              <a:gd name="T5" fmla="*/ 2147483646 h 199"/>
                              <a:gd name="T6" fmla="*/ 2147483646 w 302"/>
                              <a:gd name="T7" fmla="*/ 2147483646 h 199"/>
                              <a:gd name="T8" fmla="*/ 2147483646 w 302"/>
                              <a:gd name="T9" fmla="*/ 2147483646 h 199"/>
                              <a:gd name="T10" fmla="*/ 2147483646 w 302"/>
                              <a:gd name="T11" fmla="*/ 2147483646 h 199"/>
                              <a:gd name="T12" fmla="*/ 2147483646 w 302"/>
                              <a:gd name="T13" fmla="*/ 2147483646 h 199"/>
                              <a:gd name="T14" fmla="*/ 2147483646 w 302"/>
                              <a:gd name="T15" fmla="*/ 2147483646 h 199"/>
                              <a:gd name="T16" fmla="*/ 2147483646 w 302"/>
                              <a:gd name="T17" fmla="*/ 2147483646 h 199"/>
                              <a:gd name="T18" fmla="*/ 2147483646 w 302"/>
                              <a:gd name="T19" fmla="*/ 2147483646 h 199"/>
                              <a:gd name="T20" fmla="*/ 2147483646 w 302"/>
                              <a:gd name="T21" fmla="*/ 2147483646 h 199"/>
                              <a:gd name="T22" fmla="*/ 2147483646 w 302"/>
                              <a:gd name="T23" fmla="*/ 2147483646 h 199"/>
                              <a:gd name="T24" fmla="*/ 2147483646 w 302"/>
                              <a:gd name="T25" fmla="*/ 2147483646 h 199"/>
                              <a:gd name="T26" fmla="*/ 2147483646 w 302"/>
                              <a:gd name="T27" fmla="*/ 2147483646 h 199"/>
                              <a:gd name="T28" fmla="*/ 2147483646 w 302"/>
                              <a:gd name="T29" fmla="*/ 2147483646 h 199"/>
                              <a:gd name="T30" fmla="*/ 2147483646 w 302"/>
                              <a:gd name="T31" fmla="*/ 2147483646 h 199"/>
                              <a:gd name="T32" fmla="*/ 2147483646 w 302"/>
                              <a:gd name="T33" fmla="*/ 2147483646 h 199"/>
                              <a:gd name="T34" fmla="*/ 2147483646 w 302"/>
                              <a:gd name="T35" fmla="*/ 2147483646 h 199"/>
                              <a:gd name="T36" fmla="*/ 2147483646 w 302"/>
                              <a:gd name="T37" fmla="*/ 2147483646 h 199"/>
                              <a:gd name="T38" fmla="*/ 2147483646 w 302"/>
                              <a:gd name="T39" fmla="*/ 2147483646 h 199"/>
                              <a:gd name="T40" fmla="*/ 2147483646 w 302"/>
                              <a:gd name="T41" fmla="*/ 2147483646 h 199"/>
                              <a:gd name="T42" fmla="*/ 2147483646 w 302"/>
                              <a:gd name="T43" fmla="*/ 2147483646 h 199"/>
                              <a:gd name="T44" fmla="*/ 2147483646 w 302"/>
                              <a:gd name="T45" fmla="*/ 2147483646 h 199"/>
                              <a:gd name="T46" fmla="*/ 2147483646 w 302"/>
                              <a:gd name="T47" fmla="*/ 2147483646 h 199"/>
                              <a:gd name="T48" fmla="*/ 2147483646 w 302"/>
                              <a:gd name="T49" fmla="*/ 2147483646 h 199"/>
                              <a:gd name="T50" fmla="*/ 2147483646 w 302"/>
                              <a:gd name="T51" fmla="*/ 2147483646 h 199"/>
                              <a:gd name="T52" fmla="*/ 2147483646 w 302"/>
                              <a:gd name="T53" fmla="*/ 2147483646 h 199"/>
                              <a:gd name="T54" fmla="*/ 2147483646 w 302"/>
                              <a:gd name="T55" fmla="*/ 2147483646 h 199"/>
                              <a:gd name="T56" fmla="*/ 2147483646 w 302"/>
                              <a:gd name="T57" fmla="*/ 2147483646 h 199"/>
                              <a:gd name="T58" fmla="*/ 2147483646 w 302"/>
                              <a:gd name="T59" fmla="*/ 2147483646 h 199"/>
                              <a:gd name="T60" fmla="*/ 2147483646 w 302"/>
                              <a:gd name="T61" fmla="*/ 2147483646 h 199"/>
                              <a:gd name="T62" fmla="*/ 2147483646 w 302"/>
                              <a:gd name="T63" fmla="*/ 2147483646 h 199"/>
                              <a:gd name="T64" fmla="*/ 2147483646 w 302"/>
                              <a:gd name="T65" fmla="*/ 2147483646 h 199"/>
                              <a:gd name="T66" fmla="*/ 0 w 302"/>
                              <a:gd name="T67" fmla="*/ 2147483646 h 199"/>
                              <a:gd name="T68" fmla="*/ 0 w 302"/>
                              <a:gd name="T69" fmla="*/ 2147483646 h 199"/>
                              <a:gd name="T70" fmla="*/ 2147483646 w 302"/>
                              <a:gd name="T71" fmla="*/ 2147483646 h 199"/>
                              <a:gd name="T72" fmla="*/ 2147483646 w 302"/>
                              <a:gd name="T73" fmla="*/ 2147483646 h 199"/>
                              <a:gd name="T74" fmla="*/ 2147483646 w 302"/>
                              <a:gd name="T75" fmla="*/ 2147483646 h 199"/>
                              <a:gd name="T76" fmla="*/ 2147483646 w 302"/>
                              <a:gd name="T77" fmla="*/ 2147483646 h 199"/>
                              <a:gd name="T78" fmla="*/ 2147483646 w 302"/>
                              <a:gd name="T79" fmla="*/ 2147483646 h 199"/>
                              <a:gd name="T80" fmla="*/ 2147483646 w 302"/>
                              <a:gd name="T81" fmla="*/ 2147483646 h 199"/>
                              <a:gd name="T82" fmla="*/ 2147483646 w 302"/>
                              <a:gd name="T83" fmla="*/ 2147483646 h 199"/>
                              <a:gd name="T84" fmla="*/ 2147483646 w 302"/>
                              <a:gd name="T85" fmla="*/ 0 h 199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</a:gdLst>
                            <a:ahLst/>
                            <a:cxnLst>
                              <a:cxn ang="T86">
                                <a:pos x="T0" y="T1"/>
                              </a:cxn>
                              <a:cxn ang="T87">
                                <a:pos x="T2" y="T3"/>
                              </a:cxn>
                              <a:cxn ang="T88">
                                <a:pos x="T4" y="T5"/>
                              </a:cxn>
                              <a:cxn ang="T89">
                                <a:pos x="T6" y="T7"/>
                              </a:cxn>
                              <a:cxn ang="T90">
                                <a:pos x="T8" y="T9"/>
                              </a:cxn>
                              <a:cxn ang="T91">
                                <a:pos x="T10" y="T11"/>
                              </a:cxn>
                              <a:cxn ang="T92">
                                <a:pos x="T12" y="T13"/>
                              </a:cxn>
                              <a:cxn ang="T93">
                                <a:pos x="T14" y="T15"/>
                              </a:cxn>
                              <a:cxn ang="T94">
                                <a:pos x="T16" y="T17"/>
                              </a:cxn>
                              <a:cxn ang="T95">
                                <a:pos x="T18" y="T19"/>
                              </a:cxn>
                              <a:cxn ang="T96">
                                <a:pos x="T20" y="T21"/>
                              </a:cxn>
                              <a:cxn ang="T97">
                                <a:pos x="T22" y="T23"/>
                              </a:cxn>
                              <a:cxn ang="T98">
                                <a:pos x="T24" y="T25"/>
                              </a:cxn>
                              <a:cxn ang="T99">
                                <a:pos x="T26" y="T27"/>
                              </a:cxn>
                              <a:cxn ang="T100">
                                <a:pos x="T28" y="T29"/>
                              </a:cxn>
                              <a:cxn ang="T101">
                                <a:pos x="T30" y="T31"/>
                              </a:cxn>
                              <a:cxn ang="T102">
                                <a:pos x="T32" y="T33"/>
                              </a:cxn>
                              <a:cxn ang="T103">
                                <a:pos x="T34" y="T35"/>
                              </a:cxn>
                              <a:cxn ang="T104">
                                <a:pos x="T36" y="T37"/>
                              </a:cxn>
                              <a:cxn ang="T105">
                                <a:pos x="T38" y="T39"/>
                              </a:cxn>
                              <a:cxn ang="T106">
                                <a:pos x="T40" y="T41"/>
                              </a:cxn>
                              <a:cxn ang="T107">
                                <a:pos x="T42" y="T43"/>
                              </a:cxn>
                              <a:cxn ang="T108">
                                <a:pos x="T44" y="T45"/>
                              </a:cxn>
                              <a:cxn ang="T109">
                                <a:pos x="T46" y="T47"/>
                              </a:cxn>
                              <a:cxn ang="T110">
                                <a:pos x="T48" y="T49"/>
                              </a:cxn>
                              <a:cxn ang="T111">
                                <a:pos x="T50" y="T51"/>
                              </a:cxn>
                              <a:cxn ang="T112">
                                <a:pos x="T52" y="T53"/>
                              </a:cxn>
                              <a:cxn ang="T113">
                                <a:pos x="T54" y="T55"/>
                              </a:cxn>
                              <a:cxn ang="T114">
                                <a:pos x="T56" y="T57"/>
                              </a:cxn>
                              <a:cxn ang="T115">
                                <a:pos x="T58" y="T59"/>
                              </a:cxn>
                              <a:cxn ang="T116">
                                <a:pos x="T60" y="T61"/>
                              </a:cxn>
                              <a:cxn ang="T117">
                                <a:pos x="T62" y="T63"/>
                              </a:cxn>
                              <a:cxn ang="T118">
                                <a:pos x="T64" y="T65"/>
                              </a:cxn>
                              <a:cxn ang="T119">
                                <a:pos x="T66" y="T67"/>
                              </a:cxn>
                              <a:cxn ang="T120">
                                <a:pos x="T68" y="T69"/>
                              </a:cxn>
                              <a:cxn ang="T121">
                                <a:pos x="T70" y="T71"/>
                              </a:cxn>
                              <a:cxn ang="T122">
                                <a:pos x="T72" y="T73"/>
                              </a:cxn>
                              <a:cxn ang="T123">
                                <a:pos x="T74" y="T75"/>
                              </a:cxn>
                              <a:cxn ang="T124">
                                <a:pos x="T76" y="T77"/>
                              </a:cxn>
                              <a:cxn ang="T125">
                                <a:pos x="T78" y="T79"/>
                              </a:cxn>
                              <a:cxn ang="T126">
                                <a:pos x="T80" y="T81"/>
                              </a:cxn>
                              <a:cxn ang="T127">
                                <a:pos x="T82" y="T83"/>
                              </a:cxn>
                              <a:cxn ang="T128">
                                <a:pos x="T84" y="T85"/>
                              </a:cxn>
                            </a:cxnLst>
                            <a:rect l="0" t="0" r="r" b="b"/>
                            <a:pathLst>
                              <a:path w="302" h="199">
                                <a:moveTo>
                                  <a:pt x="141" y="0"/>
                                </a:moveTo>
                                <a:lnTo>
                                  <a:pt x="179" y="4"/>
                                </a:lnTo>
                                <a:lnTo>
                                  <a:pt x="212" y="13"/>
                                </a:lnTo>
                                <a:lnTo>
                                  <a:pt x="242" y="28"/>
                                </a:lnTo>
                                <a:lnTo>
                                  <a:pt x="265" y="46"/>
                                </a:lnTo>
                                <a:lnTo>
                                  <a:pt x="284" y="68"/>
                                </a:lnTo>
                                <a:lnTo>
                                  <a:pt x="297" y="92"/>
                                </a:lnTo>
                                <a:lnTo>
                                  <a:pt x="302" y="118"/>
                                </a:lnTo>
                                <a:lnTo>
                                  <a:pt x="301" y="145"/>
                                </a:lnTo>
                                <a:lnTo>
                                  <a:pt x="293" y="173"/>
                                </a:lnTo>
                                <a:lnTo>
                                  <a:pt x="276" y="199"/>
                                </a:lnTo>
                                <a:lnTo>
                                  <a:pt x="275" y="177"/>
                                </a:lnTo>
                                <a:lnTo>
                                  <a:pt x="272" y="156"/>
                                </a:lnTo>
                                <a:lnTo>
                                  <a:pt x="265" y="137"/>
                                </a:lnTo>
                                <a:lnTo>
                                  <a:pt x="256" y="122"/>
                                </a:lnTo>
                                <a:lnTo>
                                  <a:pt x="248" y="113"/>
                                </a:lnTo>
                                <a:lnTo>
                                  <a:pt x="242" y="106"/>
                                </a:lnTo>
                                <a:lnTo>
                                  <a:pt x="233" y="102"/>
                                </a:lnTo>
                                <a:lnTo>
                                  <a:pt x="221" y="102"/>
                                </a:lnTo>
                                <a:lnTo>
                                  <a:pt x="205" y="105"/>
                                </a:lnTo>
                                <a:lnTo>
                                  <a:pt x="176" y="110"/>
                                </a:lnTo>
                                <a:lnTo>
                                  <a:pt x="145" y="113"/>
                                </a:lnTo>
                                <a:lnTo>
                                  <a:pt x="114" y="110"/>
                                </a:lnTo>
                                <a:lnTo>
                                  <a:pt x="85" y="105"/>
                                </a:lnTo>
                                <a:lnTo>
                                  <a:pt x="66" y="102"/>
                                </a:lnTo>
                                <a:lnTo>
                                  <a:pt x="52" y="102"/>
                                </a:lnTo>
                                <a:lnTo>
                                  <a:pt x="42" y="106"/>
                                </a:lnTo>
                                <a:lnTo>
                                  <a:pt x="32" y="114"/>
                                </a:lnTo>
                                <a:lnTo>
                                  <a:pt x="26" y="123"/>
                                </a:lnTo>
                                <a:lnTo>
                                  <a:pt x="15" y="145"/>
                                </a:lnTo>
                                <a:lnTo>
                                  <a:pt x="10" y="170"/>
                                </a:lnTo>
                                <a:lnTo>
                                  <a:pt x="9" y="199"/>
                                </a:lnTo>
                                <a:lnTo>
                                  <a:pt x="2" y="174"/>
                                </a:lnTo>
                                <a:lnTo>
                                  <a:pt x="0" y="149"/>
                                </a:lnTo>
                                <a:lnTo>
                                  <a:pt x="0" y="124"/>
                                </a:lnTo>
                                <a:lnTo>
                                  <a:pt x="4" y="101"/>
                                </a:lnTo>
                                <a:lnTo>
                                  <a:pt x="11" y="77"/>
                                </a:lnTo>
                                <a:lnTo>
                                  <a:pt x="22" y="56"/>
                                </a:lnTo>
                                <a:lnTo>
                                  <a:pt x="38" y="38"/>
                                </a:lnTo>
                                <a:lnTo>
                                  <a:pt x="56" y="22"/>
                                </a:lnTo>
                                <a:lnTo>
                                  <a:pt x="80" y="11"/>
                                </a:lnTo>
                                <a:lnTo>
                                  <a:pt x="108" y="3"/>
                                </a:lnTo>
                                <a:lnTo>
                                  <a:pt x="141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17" name="Freeform 54">
                            <a:extLst>
                              <a:ext uri="{FF2B5EF4-FFF2-40B4-BE49-F238E27FC236}">
                                <a16:creationId xmlns:a16="http://schemas.microsoft.com/office/drawing/2014/main" id="{8654128B-DB71-4BE0-8BAE-F19561CF9DFC}"/>
                              </a:ext>
                            </a:extLst>
                          </p:cNvPr>
                          <p:cNvSpPr>
                            <a:spLocks noEditPoints="1"/>
                          </p:cNvSpPr>
                          <p:nvPr/>
                        </p:nvSpPr>
                        <p:spPr bwMode="auto">
                          <a:xfrm>
                            <a:off x="5527219" y="5393797"/>
                            <a:ext cx="738972" cy="717722"/>
                          </a:xfrm>
                          <a:custGeom>
                            <a:avLst/>
                            <a:gdLst>
                              <a:gd name="T0" fmla="*/ 2147483646 w 313"/>
                              <a:gd name="T1" fmla="*/ 2147483646 h 304"/>
                              <a:gd name="T2" fmla="*/ 2147483646 w 313"/>
                              <a:gd name="T3" fmla="*/ 2147483646 h 304"/>
                              <a:gd name="T4" fmla="*/ 2147483646 w 313"/>
                              <a:gd name="T5" fmla="*/ 2147483646 h 304"/>
                              <a:gd name="T6" fmla="*/ 2147483646 w 313"/>
                              <a:gd name="T7" fmla="*/ 2147483646 h 304"/>
                              <a:gd name="T8" fmla="*/ 2147483646 w 313"/>
                              <a:gd name="T9" fmla="*/ 2147483646 h 304"/>
                              <a:gd name="T10" fmla="*/ 2147483646 w 313"/>
                              <a:gd name="T11" fmla="*/ 2147483646 h 304"/>
                              <a:gd name="T12" fmla="*/ 2147483646 w 313"/>
                              <a:gd name="T13" fmla="*/ 2147483646 h 304"/>
                              <a:gd name="T14" fmla="*/ 2147483646 w 313"/>
                              <a:gd name="T15" fmla="*/ 2147483646 h 304"/>
                              <a:gd name="T16" fmla="*/ 2147483646 w 313"/>
                              <a:gd name="T17" fmla="*/ 2147483646 h 304"/>
                              <a:gd name="T18" fmla="*/ 2147483646 w 313"/>
                              <a:gd name="T19" fmla="*/ 2147483646 h 304"/>
                              <a:gd name="T20" fmla="*/ 2147483646 w 313"/>
                              <a:gd name="T21" fmla="*/ 2147483646 h 304"/>
                              <a:gd name="T22" fmla="*/ 2147483646 w 313"/>
                              <a:gd name="T23" fmla="*/ 2147483646 h 304"/>
                              <a:gd name="T24" fmla="*/ 2147483646 w 313"/>
                              <a:gd name="T25" fmla="*/ 2147483646 h 304"/>
                              <a:gd name="T26" fmla="*/ 2147483646 w 313"/>
                              <a:gd name="T27" fmla="*/ 2147483646 h 304"/>
                              <a:gd name="T28" fmla="*/ 2147483646 w 313"/>
                              <a:gd name="T29" fmla="*/ 0 h 304"/>
                              <a:gd name="T30" fmla="*/ 2147483646 w 313"/>
                              <a:gd name="T31" fmla="*/ 2147483646 h 304"/>
                              <a:gd name="T32" fmla="*/ 2147483646 w 313"/>
                              <a:gd name="T33" fmla="*/ 2147483646 h 304"/>
                              <a:gd name="T34" fmla="*/ 2147483646 w 313"/>
                              <a:gd name="T35" fmla="*/ 2147483646 h 304"/>
                              <a:gd name="T36" fmla="*/ 2147483646 w 313"/>
                              <a:gd name="T37" fmla="*/ 2147483646 h 304"/>
                              <a:gd name="T38" fmla="*/ 2147483646 w 313"/>
                              <a:gd name="T39" fmla="*/ 2147483646 h 304"/>
                              <a:gd name="T40" fmla="*/ 2147483646 w 313"/>
                              <a:gd name="T41" fmla="*/ 2147483646 h 304"/>
                              <a:gd name="T42" fmla="*/ 2147483646 w 313"/>
                              <a:gd name="T43" fmla="*/ 2147483646 h 304"/>
                              <a:gd name="T44" fmla="*/ 2147483646 w 313"/>
                              <a:gd name="T45" fmla="*/ 2147483646 h 304"/>
                              <a:gd name="T46" fmla="*/ 2147483646 w 313"/>
                              <a:gd name="T47" fmla="*/ 2147483646 h 304"/>
                              <a:gd name="T48" fmla="*/ 2147483646 w 313"/>
                              <a:gd name="T49" fmla="*/ 2147483646 h 304"/>
                              <a:gd name="T50" fmla="*/ 2147483646 w 313"/>
                              <a:gd name="T51" fmla="*/ 2147483646 h 304"/>
                              <a:gd name="T52" fmla="*/ 2147483646 w 313"/>
                              <a:gd name="T53" fmla="*/ 2147483646 h 304"/>
                              <a:gd name="T54" fmla="*/ 2147483646 w 313"/>
                              <a:gd name="T55" fmla="*/ 2147483646 h 304"/>
                              <a:gd name="T56" fmla="*/ 2147483646 w 313"/>
                              <a:gd name="T57" fmla="*/ 2147483646 h 304"/>
                              <a:gd name="T58" fmla="*/ 2147483646 w 313"/>
                              <a:gd name="T59" fmla="*/ 2147483646 h 304"/>
                              <a:gd name="T60" fmla="*/ 2147483646 w 313"/>
                              <a:gd name="T61" fmla="*/ 2147483646 h 304"/>
                              <a:gd name="T62" fmla="*/ 2147483646 w 313"/>
                              <a:gd name="T63" fmla="*/ 2147483646 h 304"/>
                              <a:gd name="T64" fmla="*/ 2147483646 w 313"/>
                              <a:gd name="T65" fmla="*/ 2147483646 h 304"/>
                              <a:gd name="T66" fmla="*/ 2147483646 w 313"/>
                              <a:gd name="T67" fmla="*/ 2147483646 h 304"/>
                              <a:gd name="T68" fmla="*/ 2147483646 w 313"/>
                              <a:gd name="T69" fmla="*/ 0 h 304"/>
                              <a:gd name="T70" fmla="*/ 2147483646 w 313"/>
                              <a:gd name="T71" fmla="*/ 2147483646 h 304"/>
                              <a:gd name="T72" fmla="*/ 2147483646 w 313"/>
                              <a:gd name="T73" fmla="*/ 2147483646 h 304"/>
                              <a:gd name="T74" fmla="*/ 2147483646 w 313"/>
                              <a:gd name="T75" fmla="*/ 2147483646 h 304"/>
                              <a:gd name="T76" fmla="*/ 2147483646 w 313"/>
                              <a:gd name="T77" fmla="*/ 2147483646 h 304"/>
                              <a:gd name="T78" fmla="*/ 2147483646 w 313"/>
                              <a:gd name="T79" fmla="*/ 2147483646 h 304"/>
                              <a:gd name="T80" fmla="*/ 2147483646 w 313"/>
                              <a:gd name="T81" fmla="*/ 2147483646 h 304"/>
                              <a:gd name="T82" fmla="*/ 2147483646 w 313"/>
                              <a:gd name="T83" fmla="*/ 2147483646 h 304"/>
                              <a:gd name="T84" fmla="*/ 2147483646 w 313"/>
                              <a:gd name="T85" fmla="*/ 2147483646 h 304"/>
                              <a:gd name="T86" fmla="*/ 2147483646 w 313"/>
                              <a:gd name="T87" fmla="*/ 2147483646 h 304"/>
                              <a:gd name="T88" fmla="*/ 2147483646 w 313"/>
                              <a:gd name="T89" fmla="*/ 2147483646 h 304"/>
                              <a:gd name="T90" fmla="*/ 2147483646 w 313"/>
                              <a:gd name="T91" fmla="*/ 2147483646 h 304"/>
                              <a:gd name="T92" fmla="*/ 2147483646 w 313"/>
                              <a:gd name="T93" fmla="*/ 2147483646 h 304"/>
                              <a:gd name="T94" fmla="*/ 2147483646 w 313"/>
                              <a:gd name="T95" fmla="*/ 2147483646 h 304"/>
                              <a:gd name="T96" fmla="*/ 2147483646 w 313"/>
                              <a:gd name="T97" fmla="*/ 2147483646 h 304"/>
                              <a:gd name="T98" fmla="*/ 2147483646 w 313"/>
                              <a:gd name="T99" fmla="*/ 2147483646 h 304"/>
                              <a:gd name="T100" fmla="*/ 2147483646 w 313"/>
                              <a:gd name="T101" fmla="*/ 2147483646 h 304"/>
                              <a:gd name="T102" fmla="*/ 2147483646 w 313"/>
                              <a:gd name="T103" fmla="*/ 2147483646 h 304"/>
                              <a:gd name="T104" fmla="*/ 2147483646 w 313"/>
                              <a:gd name="T105" fmla="*/ 2147483646 h 304"/>
                              <a:gd name="T106" fmla="*/ 2147483646 w 313"/>
                              <a:gd name="T107" fmla="*/ 2147483646 h 304"/>
                              <a:gd name="T108" fmla="*/ 0 w 313"/>
                              <a:gd name="T109" fmla="*/ 2147483646 h 304"/>
                              <a:gd name="T110" fmla="*/ 2147483646 w 313"/>
                              <a:gd name="T111" fmla="*/ 2147483646 h 304"/>
                              <a:gd name="T112" fmla="*/ 2147483646 w 313"/>
                              <a:gd name="T113" fmla="*/ 0 h 304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  <a:gd name="T153" fmla="*/ 0 60000 65536"/>
                              <a:gd name="T154" fmla="*/ 0 60000 65536"/>
                              <a:gd name="T155" fmla="*/ 0 60000 65536"/>
                              <a:gd name="T156" fmla="*/ 0 60000 65536"/>
                              <a:gd name="T157" fmla="*/ 0 60000 65536"/>
                              <a:gd name="T158" fmla="*/ 0 60000 65536"/>
                              <a:gd name="T159" fmla="*/ 0 60000 65536"/>
                              <a:gd name="T160" fmla="*/ 0 60000 65536"/>
                              <a:gd name="T161" fmla="*/ 0 60000 65536"/>
                              <a:gd name="T162" fmla="*/ 0 60000 65536"/>
                              <a:gd name="T163" fmla="*/ 0 60000 65536"/>
                              <a:gd name="T164" fmla="*/ 0 60000 65536"/>
                              <a:gd name="T165" fmla="*/ 0 60000 65536"/>
                              <a:gd name="T166" fmla="*/ 0 60000 65536"/>
                              <a:gd name="T167" fmla="*/ 0 60000 65536"/>
                              <a:gd name="T168" fmla="*/ 0 60000 65536"/>
                              <a:gd name="T169" fmla="*/ 0 60000 65536"/>
                              <a:gd name="T170" fmla="*/ 0 60000 65536"/>
                            </a:gdLst>
                            <a:ahLst/>
                            <a:cxnLst>
                              <a:cxn ang="T114">
                                <a:pos x="T0" y="T1"/>
                              </a:cxn>
                              <a:cxn ang="T115">
                                <a:pos x="T2" y="T3"/>
                              </a:cxn>
                              <a:cxn ang="T116">
                                <a:pos x="T4" y="T5"/>
                              </a:cxn>
                              <a:cxn ang="T117">
                                <a:pos x="T6" y="T7"/>
                              </a:cxn>
                              <a:cxn ang="T118">
                                <a:pos x="T8" y="T9"/>
                              </a:cxn>
                              <a:cxn ang="T119">
                                <a:pos x="T10" y="T11"/>
                              </a:cxn>
                              <a:cxn ang="T120">
                                <a:pos x="T12" y="T13"/>
                              </a:cxn>
                              <a:cxn ang="T121">
                                <a:pos x="T14" y="T15"/>
                              </a:cxn>
                              <a:cxn ang="T122">
                                <a:pos x="T16" y="T17"/>
                              </a:cxn>
                              <a:cxn ang="T123">
                                <a:pos x="T18" y="T19"/>
                              </a:cxn>
                              <a:cxn ang="T124">
                                <a:pos x="T20" y="T21"/>
                              </a:cxn>
                              <a:cxn ang="T125">
                                <a:pos x="T22" y="T23"/>
                              </a:cxn>
                              <a:cxn ang="T126">
                                <a:pos x="T24" y="T25"/>
                              </a:cxn>
                              <a:cxn ang="T127">
                                <a:pos x="T26" y="T27"/>
                              </a:cxn>
                              <a:cxn ang="T128">
                                <a:pos x="T28" y="T29"/>
                              </a:cxn>
                              <a:cxn ang="T129">
                                <a:pos x="T30" y="T31"/>
                              </a:cxn>
                              <a:cxn ang="T130">
                                <a:pos x="T32" y="T33"/>
                              </a:cxn>
                              <a:cxn ang="T131">
                                <a:pos x="T34" y="T35"/>
                              </a:cxn>
                              <a:cxn ang="T132">
                                <a:pos x="T36" y="T37"/>
                              </a:cxn>
                              <a:cxn ang="T133">
                                <a:pos x="T38" y="T39"/>
                              </a:cxn>
                              <a:cxn ang="T134">
                                <a:pos x="T40" y="T41"/>
                              </a:cxn>
                              <a:cxn ang="T135">
                                <a:pos x="T42" y="T43"/>
                              </a:cxn>
                              <a:cxn ang="T136">
                                <a:pos x="T44" y="T45"/>
                              </a:cxn>
                              <a:cxn ang="T137">
                                <a:pos x="T46" y="T47"/>
                              </a:cxn>
                              <a:cxn ang="T138">
                                <a:pos x="T48" y="T49"/>
                              </a:cxn>
                              <a:cxn ang="T139">
                                <a:pos x="T50" y="T51"/>
                              </a:cxn>
                              <a:cxn ang="T140">
                                <a:pos x="T52" y="T53"/>
                              </a:cxn>
                              <a:cxn ang="T141">
                                <a:pos x="T54" y="T55"/>
                              </a:cxn>
                              <a:cxn ang="T142">
                                <a:pos x="T56" y="T57"/>
                              </a:cxn>
                              <a:cxn ang="T143">
                                <a:pos x="T58" y="T59"/>
                              </a:cxn>
                              <a:cxn ang="T144">
                                <a:pos x="T60" y="T61"/>
                              </a:cxn>
                              <a:cxn ang="T145">
                                <a:pos x="T62" y="T63"/>
                              </a:cxn>
                              <a:cxn ang="T146">
                                <a:pos x="T64" y="T65"/>
                              </a:cxn>
                              <a:cxn ang="T147">
                                <a:pos x="T66" y="T67"/>
                              </a:cxn>
                              <a:cxn ang="T148">
                                <a:pos x="T68" y="T69"/>
                              </a:cxn>
                              <a:cxn ang="T149">
                                <a:pos x="T70" y="T71"/>
                              </a:cxn>
                              <a:cxn ang="T150">
                                <a:pos x="T72" y="T73"/>
                              </a:cxn>
                              <a:cxn ang="T151">
                                <a:pos x="T74" y="T75"/>
                              </a:cxn>
                              <a:cxn ang="T152">
                                <a:pos x="T76" y="T77"/>
                              </a:cxn>
                              <a:cxn ang="T153">
                                <a:pos x="T78" y="T79"/>
                              </a:cxn>
                              <a:cxn ang="T154">
                                <a:pos x="T80" y="T81"/>
                              </a:cxn>
                              <a:cxn ang="T155">
                                <a:pos x="T82" y="T83"/>
                              </a:cxn>
                              <a:cxn ang="T156">
                                <a:pos x="T84" y="T85"/>
                              </a:cxn>
                              <a:cxn ang="T157">
                                <a:pos x="T86" y="T87"/>
                              </a:cxn>
                              <a:cxn ang="T158">
                                <a:pos x="T88" y="T89"/>
                              </a:cxn>
                              <a:cxn ang="T159">
                                <a:pos x="T90" y="T91"/>
                              </a:cxn>
                              <a:cxn ang="T160">
                                <a:pos x="T92" y="T93"/>
                              </a:cxn>
                              <a:cxn ang="T161">
                                <a:pos x="T94" y="T95"/>
                              </a:cxn>
                              <a:cxn ang="T162">
                                <a:pos x="T96" y="T97"/>
                              </a:cxn>
                              <a:cxn ang="T163">
                                <a:pos x="T98" y="T99"/>
                              </a:cxn>
                              <a:cxn ang="T164">
                                <a:pos x="T100" y="T101"/>
                              </a:cxn>
                              <a:cxn ang="T165">
                                <a:pos x="T102" y="T103"/>
                              </a:cxn>
                              <a:cxn ang="T166">
                                <a:pos x="T104" y="T105"/>
                              </a:cxn>
                              <a:cxn ang="T167">
                                <a:pos x="T106" y="T107"/>
                              </a:cxn>
                              <a:cxn ang="T168">
                                <a:pos x="T108" y="T109"/>
                              </a:cxn>
                              <a:cxn ang="T169">
                                <a:pos x="T110" y="T111"/>
                              </a:cxn>
                              <a:cxn ang="T170">
                                <a:pos x="T112" y="T113"/>
                              </a:cxn>
                            </a:cxnLst>
                            <a:rect l="0" t="0" r="r" b="b"/>
                            <a:pathLst>
                              <a:path w="313" h="304">
                                <a:moveTo>
                                  <a:pt x="155" y="171"/>
                                </a:moveTo>
                                <a:lnTo>
                                  <a:pt x="135" y="172"/>
                                </a:lnTo>
                                <a:lnTo>
                                  <a:pt x="118" y="176"/>
                                </a:lnTo>
                                <a:lnTo>
                                  <a:pt x="102" y="182"/>
                                </a:lnTo>
                                <a:lnTo>
                                  <a:pt x="92" y="192"/>
                                </a:lnTo>
                                <a:lnTo>
                                  <a:pt x="88" y="203"/>
                                </a:lnTo>
                                <a:lnTo>
                                  <a:pt x="89" y="218"/>
                                </a:lnTo>
                                <a:lnTo>
                                  <a:pt x="97" y="230"/>
                                </a:lnTo>
                                <a:lnTo>
                                  <a:pt x="110" y="241"/>
                                </a:lnTo>
                                <a:lnTo>
                                  <a:pt x="127" y="249"/>
                                </a:lnTo>
                                <a:lnTo>
                                  <a:pt x="135" y="249"/>
                                </a:lnTo>
                                <a:lnTo>
                                  <a:pt x="142" y="247"/>
                                </a:lnTo>
                                <a:lnTo>
                                  <a:pt x="148" y="241"/>
                                </a:lnTo>
                                <a:lnTo>
                                  <a:pt x="155" y="239"/>
                                </a:lnTo>
                                <a:lnTo>
                                  <a:pt x="156" y="239"/>
                                </a:lnTo>
                                <a:lnTo>
                                  <a:pt x="164" y="241"/>
                                </a:lnTo>
                                <a:lnTo>
                                  <a:pt x="170" y="245"/>
                                </a:lnTo>
                                <a:lnTo>
                                  <a:pt x="177" y="249"/>
                                </a:lnTo>
                                <a:lnTo>
                                  <a:pt x="185" y="249"/>
                                </a:lnTo>
                                <a:lnTo>
                                  <a:pt x="202" y="241"/>
                                </a:lnTo>
                                <a:lnTo>
                                  <a:pt x="214" y="231"/>
                                </a:lnTo>
                                <a:lnTo>
                                  <a:pt x="220" y="219"/>
                                </a:lnTo>
                                <a:lnTo>
                                  <a:pt x="223" y="206"/>
                                </a:lnTo>
                                <a:lnTo>
                                  <a:pt x="220" y="195"/>
                                </a:lnTo>
                                <a:lnTo>
                                  <a:pt x="212" y="186"/>
                                </a:lnTo>
                                <a:lnTo>
                                  <a:pt x="202" y="180"/>
                                </a:lnTo>
                                <a:lnTo>
                                  <a:pt x="187" y="175"/>
                                </a:lnTo>
                                <a:lnTo>
                                  <a:pt x="172" y="172"/>
                                </a:lnTo>
                                <a:lnTo>
                                  <a:pt x="155" y="171"/>
                                </a:lnTo>
                                <a:close/>
                                <a:moveTo>
                                  <a:pt x="16" y="0"/>
                                </a:moveTo>
                                <a:lnTo>
                                  <a:pt x="21" y="2"/>
                                </a:lnTo>
                                <a:lnTo>
                                  <a:pt x="24" y="8"/>
                                </a:lnTo>
                                <a:lnTo>
                                  <a:pt x="25" y="21"/>
                                </a:lnTo>
                                <a:lnTo>
                                  <a:pt x="24" y="38"/>
                                </a:lnTo>
                                <a:lnTo>
                                  <a:pt x="25" y="59"/>
                                </a:lnTo>
                                <a:lnTo>
                                  <a:pt x="26" y="82"/>
                                </a:lnTo>
                                <a:lnTo>
                                  <a:pt x="29" y="103"/>
                                </a:lnTo>
                                <a:lnTo>
                                  <a:pt x="32" y="123"/>
                                </a:lnTo>
                                <a:lnTo>
                                  <a:pt x="37" y="142"/>
                                </a:lnTo>
                                <a:lnTo>
                                  <a:pt x="43" y="156"/>
                                </a:lnTo>
                                <a:lnTo>
                                  <a:pt x="51" y="167"/>
                                </a:lnTo>
                                <a:lnTo>
                                  <a:pt x="62" y="169"/>
                                </a:lnTo>
                                <a:lnTo>
                                  <a:pt x="74" y="167"/>
                                </a:lnTo>
                                <a:lnTo>
                                  <a:pt x="76" y="164"/>
                                </a:lnTo>
                                <a:lnTo>
                                  <a:pt x="87" y="158"/>
                                </a:lnTo>
                                <a:lnTo>
                                  <a:pt x="100" y="152"/>
                                </a:lnTo>
                                <a:lnTo>
                                  <a:pt x="115" y="148"/>
                                </a:lnTo>
                                <a:lnTo>
                                  <a:pt x="134" y="146"/>
                                </a:lnTo>
                                <a:lnTo>
                                  <a:pt x="155" y="148"/>
                                </a:lnTo>
                                <a:lnTo>
                                  <a:pt x="177" y="146"/>
                                </a:lnTo>
                                <a:lnTo>
                                  <a:pt x="195" y="148"/>
                                </a:lnTo>
                                <a:lnTo>
                                  <a:pt x="211" y="152"/>
                                </a:lnTo>
                                <a:lnTo>
                                  <a:pt x="223" y="158"/>
                                </a:lnTo>
                                <a:lnTo>
                                  <a:pt x="233" y="164"/>
                                </a:lnTo>
                                <a:lnTo>
                                  <a:pt x="237" y="167"/>
                                </a:lnTo>
                                <a:lnTo>
                                  <a:pt x="249" y="169"/>
                                </a:lnTo>
                                <a:lnTo>
                                  <a:pt x="258" y="167"/>
                                </a:lnTo>
                                <a:lnTo>
                                  <a:pt x="267" y="156"/>
                                </a:lnTo>
                                <a:lnTo>
                                  <a:pt x="274" y="142"/>
                                </a:lnTo>
                                <a:lnTo>
                                  <a:pt x="279" y="123"/>
                                </a:lnTo>
                                <a:lnTo>
                                  <a:pt x="283" y="103"/>
                                </a:lnTo>
                                <a:lnTo>
                                  <a:pt x="287" y="82"/>
                                </a:lnTo>
                                <a:lnTo>
                                  <a:pt x="288" y="59"/>
                                </a:lnTo>
                                <a:lnTo>
                                  <a:pt x="288" y="38"/>
                                </a:lnTo>
                                <a:lnTo>
                                  <a:pt x="288" y="21"/>
                                </a:lnTo>
                                <a:lnTo>
                                  <a:pt x="290" y="8"/>
                                </a:lnTo>
                                <a:lnTo>
                                  <a:pt x="292" y="2"/>
                                </a:lnTo>
                                <a:lnTo>
                                  <a:pt x="296" y="0"/>
                                </a:lnTo>
                                <a:lnTo>
                                  <a:pt x="301" y="0"/>
                                </a:lnTo>
                                <a:lnTo>
                                  <a:pt x="307" y="6"/>
                                </a:lnTo>
                                <a:lnTo>
                                  <a:pt x="311" y="11"/>
                                </a:lnTo>
                                <a:lnTo>
                                  <a:pt x="313" y="19"/>
                                </a:lnTo>
                                <a:lnTo>
                                  <a:pt x="313" y="27"/>
                                </a:lnTo>
                                <a:lnTo>
                                  <a:pt x="311" y="34"/>
                                </a:lnTo>
                                <a:lnTo>
                                  <a:pt x="304" y="45"/>
                                </a:lnTo>
                                <a:lnTo>
                                  <a:pt x="300" y="59"/>
                                </a:lnTo>
                                <a:lnTo>
                                  <a:pt x="297" y="76"/>
                                </a:lnTo>
                                <a:lnTo>
                                  <a:pt x="296" y="99"/>
                                </a:lnTo>
                                <a:lnTo>
                                  <a:pt x="297" y="126"/>
                                </a:lnTo>
                                <a:lnTo>
                                  <a:pt x="300" y="159"/>
                                </a:lnTo>
                                <a:lnTo>
                                  <a:pt x="297" y="184"/>
                                </a:lnTo>
                                <a:lnTo>
                                  <a:pt x="290" y="207"/>
                                </a:lnTo>
                                <a:lnTo>
                                  <a:pt x="278" y="230"/>
                                </a:lnTo>
                                <a:lnTo>
                                  <a:pt x="261" y="250"/>
                                </a:lnTo>
                                <a:lnTo>
                                  <a:pt x="241" y="267"/>
                                </a:lnTo>
                                <a:lnTo>
                                  <a:pt x="220" y="283"/>
                                </a:lnTo>
                                <a:lnTo>
                                  <a:pt x="199" y="294"/>
                                </a:lnTo>
                                <a:lnTo>
                                  <a:pt x="180" y="302"/>
                                </a:lnTo>
                                <a:lnTo>
                                  <a:pt x="161" y="304"/>
                                </a:lnTo>
                                <a:lnTo>
                                  <a:pt x="156" y="303"/>
                                </a:lnTo>
                                <a:lnTo>
                                  <a:pt x="155" y="304"/>
                                </a:lnTo>
                                <a:lnTo>
                                  <a:pt x="152" y="304"/>
                                </a:lnTo>
                                <a:lnTo>
                                  <a:pt x="134" y="302"/>
                                </a:lnTo>
                                <a:lnTo>
                                  <a:pt x="113" y="294"/>
                                </a:lnTo>
                                <a:lnTo>
                                  <a:pt x="92" y="283"/>
                                </a:lnTo>
                                <a:lnTo>
                                  <a:pt x="71" y="267"/>
                                </a:lnTo>
                                <a:lnTo>
                                  <a:pt x="53" y="250"/>
                                </a:lnTo>
                                <a:lnTo>
                                  <a:pt x="36" y="230"/>
                                </a:lnTo>
                                <a:lnTo>
                                  <a:pt x="23" y="207"/>
                                </a:lnTo>
                                <a:lnTo>
                                  <a:pt x="15" y="184"/>
                                </a:lnTo>
                                <a:lnTo>
                                  <a:pt x="13" y="159"/>
                                </a:lnTo>
                                <a:lnTo>
                                  <a:pt x="16" y="126"/>
                                </a:lnTo>
                                <a:lnTo>
                                  <a:pt x="16" y="99"/>
                                </a:lnTo>
                                <a:lnTo>
                                  <a:pt x="16" y="76"/>
                                </a:lnTo>
                                <a:lnTo>
                                  <a:pt x="13" y="59"/>
                                </a:lnTo>
                                <a:lnTo>
                                  <a:pt x="9" y="45"/>
                                </a:lnTo>
                                <a:lnTo>
                                  <a:pt x="3" y="34"/>
                                </a:lnTo>
                                <a:lnTo>
                                  <a:pt x="0" y="27"/>
                                </a:lnTo>
                                <a:lnTo>
                                  <a:pt x="0" y="19"/>
                                </a:lnTo>
                                <a:lnTo>
                                  <a:pt x="3" y="11"/>
                                </a:lnTo>
                                <a:lnTo>
                                  <a:pt x="7" y="6"/>
                                </a:lnTo>
                                <a:lnTo>
                                  <a:pt x="12" y="0"/>
                                </a:lnTo>
                                <a:lnTo>
                                  <a:pt x="1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5" name="Group 184">
                          <a:extLst>
                            <a:ext uri="{FF2B5EF4-FFF2-40B4-BE49-F238E27FC236}">
                              <a16:creationId xmlns:a16="http://schemas.microsoft.com/office/drawing/2014/main" id="{C1CC2C65-6BD2-44DF-AEFB-CAACA21BD6CB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7780794" y="3913794"/>
                          <a:ext cx="829408" cy="809550"/>
                          <a:chOff x="2125119" y="4980635"/>
                          <a:chExt cx="1666817" cy="1626681"/>
                        </a:xfrm>
                        <a:solidFill>
                          <a:srgbClr val="404040"/>
                        </a:solidFill>
                      </p:grpSpPr>
                      <p:sp>
                        <p:nvSpPr>
                          <p:cNvPr id="99" name="Freeform 63">
                            <a:extLst>
                              <a:ext uri="{FF2B5EF4-FFF2-40B4-BE49-F238E27FC236}">
                                <a16:creationId xmlns:a16="http://schemas.microsoft.com/office/drawing/2014/main" id="{48B73B08-9E47-443B-B3EC-033F3E34CA86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2125119" y="5658221"/>
                            <a:ext cx="1666817" cy="949093"/>
                          </a:xfrm>
                          <a:custGeom>
                            <a:avLst/>
                            <a:gdLst>
                              <a:gd name="T0" fmla="*/ 2147483646 w 706"/>
                              <a:gd name="T1" fmla="*/ 0 h 402"/>
                              <a:gd name="T2" fmla="*/ 2147483646 w 706"/>
                              <a:gd name="T3" fmla="*/ 0 h 402"/>
                              <a:gd name="T4" fmla="*/ 2147483646 w 706"/>
                              <a:gd name="T5" fmla="*/ 2147483646 h 402"/>
                              <a:gd name="T6" fmla="*/ 2147483646 w 706"/>
                              <a:gd name="T7" fmla="*/ 2147483646 h 402"/>
                              <a:gd name="T8" fmla="*/ 2147483646 w 706"/>
                              <a:gd name="T9" fmla="*/ 2147483646 h 402"/>
                              <a:gd name="T10" fmla="*/ 2147483646 w 706"/>
                              <a:gd name="T11" fmla="*/ 2147483646 h 402"/>
                              <a:gd name="T12" fmla="*/ 2147483646 w 706"/>
                              <a:gd name="T13" fmla="*/ 2147483646 h 402"/>
                              <a:gd name="T14" fmla="*/ 2147483646 w 706"/>
                              <a:gd name="T15" fmla="*/ 2147483646 h 402"/>
                              <a:gd name="T16" fmla="*/ 2147483646 w 706"/>
                              <a:gd name="T17" fmla="*/ 2147483646 h 402"/>
                              <a:gd name="T18" fmla="*/ 2147483646 w 706"/>
                              <a:gd name="T19" fmla="*/ 2147483646 h 402"/>
                              <a:gd name="T20" fmla="*/ 2147483646 w 706"/>
                              <a:gd name="T21" fmla="*/ 2147483646 h 402"/>
                              <a:gd name="T22" fmla="*/ 2147483646 w 706"/>
                              <a:gd name="T23" fmla="*/ 2147483646 h 402"/>
                              <a:gd name="T24" fmla="*/ 2147483646 w 706"/>
                              <a:gd name="T25" fmla="*/ 2147483646 h 402"/>
                              <a:gd name="T26" fmla="*/ 2147483646 w 706"/>
                              <a:gd name="T27" fmla="*/ 2147483646 h 402"/>
                              <a:gd name="T28" fmla="*/ 2147483646 w 706"/>
                              <a:gd name="T29" fmla="*/ 2147483646 h 402"/>
                              <a:gd name="T30" fmla="*/ 2147483646 w 706"/>
                              <a:gd name="T31" fmla="*/ 2147483646 h 402"/>
                              <a:gd name="T32" fmla="*/ 2147483646 w 706"/>
                              <a:gd name="T33" fmla="*/ 2147483646 h 402"/>
                              <a:gd name="T34" fmla="*/ 2147483646 w 706"/>
                              <a:gd name="T35" fmla="*/ 2147483646 h 402"/>
                              <a:gd name="T36" fmla="*/ 2147483646 w 706"/>
                              <a:gd name="T37" fmla="*/ 2147483646 h 402"/>
                              <a:gd name="T38" fmla="*/ 2147483646 w 706"/>
                              <a:gd name="T39" fmla="*/ 2147483646 h 402"/>
                              <a:gd name="T40" fmla="*/ 2147483646 w 706"/>
                              <a:gd name="T41" fmla="*/ 2147483646 h 402"/>
                              <a:gd name="T42" fmla="*/ 2147483646 w 706"/>
                              <a:gd name="T43" fmla="*/ 2147483646 h 402"/>
                              <a:gd name="T44" fmla="*/ 2147483646 w 706"/>
                              <a:gd name="T45" fmla="*/ 2147483646 h 402"/>
                              <a:gd name="T46" fmla="*/ 2147483646 w 706"/>
                              <a:gd name="T47" fmla="*/ 2147483646 h 402"/>
                              <a:gd name="T48" fmla="*/ 2147483646 w 706"/>
                              <a:gd name="T49" fmla="*/ 2147483646 h 402"/>
                              <a:gd name="T50" fmla="*/ 2147483646 w 706"/>
                              <a:gd name="T51" fmla="*/ 2147483646 h 402"/>
                              <a:gd name="T52" fmla="*/ 2147483646 w 706"/>
                              <a:gd name="T53" fmla="*/ 2147483646 h 402"/>
                              <a:gd name="T54" fmla="*/ 2147483646 w 706"/>
                              <a:gd name="T55" fmla="*/ 2147483646 h 402"/>
                              <a:gd name="T56" fmla="*/ 2147483646 w 706"/>
                              <a:gd name="T57" fmla="*/ 2147483646 h 402"/>
                              <a:gd name="T58" fmla="*/ 2147483646 w 706"/>
                              <a:gd name="T59" fmla="*/ 2147483646 h 402"/>
                              <a:gd name="T60" fmla="*/ 0 w 706"/>
                              <a:gd name="T61" fmla="*/ 2147483646 h 402"/>
                              <a:gd name="T62" fmla="*/ 2147483646 w 706"/>
                              <a:gd name="T63" fmla="*/ 2147483646 h 402"/>
                              <a:gd name="T64" fmla="*/ 2147483646 w 706"/>
                              <a:gd name="T65" fmla="*/ 2147483646 h 402"/>
                              <a:gd name="T66" fmla="*/ 2147483646 w 706"/>
                              <a:gd name="T67" fmla="*/ 2147483646 h 402"/>
                              <a:gd name="T68" fmla="*/ 2147483646 w 706"/>
                              <a:gd name="T69" fmla="*/ 2147483646 h 402"/>
                              <a:gd name="T70" fmla="*/ 2147483646 w 706"/>
                              <a:gd name="T71" fmla="*/ 2147483646 h 402"/>
                              <a:gd name="T72" fmla="*/ 2147483646 w 706"/>
                              <a:gd name="T73" fmla="*/ 2147483646 h 402"/>
                              <a:gd name="T74" fmla="*/ 2147483646 w 706"/>
                              <a:gd name="T75" fmla="*/ 2147483646 h 402"/>
                              <a:gd name="T76" fmla="*/ 2147483646 w 706"/>
                              <a:gd name="T77" fmla="*/ 2147483646 h 402"/>
                              <a:gd name="T78" fmla="*/ 2147483646 w 706"/>
                              <a:gd name="T79" fmla="*/ 2147483646 h 402"/>
                              <a:gd name="T80" fmla="*/ 2147483646 w 706"/>
                              <a:gd name="T81" fmla="*/ 2147483646 h 402"/>
                              <a:gd name="T82" fmla="*/ 2147483646 w 706"/>
                              <a:gd name="T83" fmla="*/ 2147483646 h 402"/>
                              <a:gd name="T84" fmla="*/ 2147483646 w 706"/>
                              <a:gd name="T85" fmla="*/ 2147483646 h 402"/>
                              <a:gd name="T86" fmla="*/ 2147483646 w 706"/>
                              <a:gd name="T87" fmla="*/ 2147483646 h 402"/>
                              <a:gd name="T88" fmla="*/ 2147483646 w 706"/>
                              <a:gd name="T89" fmla="*/ 2147483646 h 402"/>
                              <a:gd name="T90" fmla="*/ 2147483646 w 706"/>
                              <a:gd name="T91" fmla="*/ 2147483646 h 402"/>
                              <a:gd name="T92" fmla="*/ 2147483646 w 706"/>
                              <a:gd name="T93" fmla="*/ 2147483646 h 402"/>
                              <a:gd name="T94" fmla="*/ 2147483646 w 706"/>
                              <a:gd name="T95" fmla="*/ 2147483646 h 402"/>
                              <a:gd name="T96" fmla="*/ 2147483646 w 706"/>
                              <a:gd name="T97" fmla="*/ 2147483646 h 402"/>
                              <a:gd name="T98" fmla="*/ 2147483646 w 706"/>
                              <a:gd name="T99" fmla="*/ 2147483646 h 402"/>
                              <a:gd name="T100" fmla="*/ 2147483646 w 706"/>
                              <a:gd name="T101" fmla="*/ 2147483646 h 402"/>
                              <a:gd name="T102" fmla="*/ 2147483646 w 706"/>
                              <a:gd name="T103" fmla="*/ 2147483646 h 402"/>
                              <a:gd name="T104" fmla="*/ 2147483646 w 706"/>
                              <a:gd name="T105" fmla="*/ 0 h 402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  <a:gd name="T153" fmla="*/ 0 60000 65536"/>
                              <a:gd name="T154" fmla="*/ 0 60000 65536"/>
                              <a:gd name="T155" fmla="*/ 0 60000 65536"/>
                              <a:gd name="T156" fmla="*/ 0 60000 65536"/>
                              <a:gd name="T157" fmla="*/ 0 60000 65536"/>
                              <a:gd name="T158" fmla="*/ 0 60000 65536"/>
                            </a:gdLst>
                            <a:ahLst/>
                            <a:cxnLst>
                              <a:cxn ang="T106">
                                <a:pos x="T0" y="T1"/>
                              </a:cxn>
                              <a:cxn ang="T107">
                                <a:pos x="T2" y="T3"/>
                              </a:cxn>
                              <a:cxn ang="T108">
                                <a:pos x="T4" y="T5"/>
                              </a:cxn>
                              <a:cxn ang="T109">
                                <a:pos x="T6" y="T7"/>
                              </a:cxn>
                              <a:cxn ang="T110">
                                <a:pos x="T8" y="T9"/>
                              </a:cxn>
                              <a:cxn ang="T111">
                                <a:pos x="T10" y="T11"/>
                              </a:cxn>
                              <a:cxn ang="T112">
                                <a:pos x="T12" y="T13"/>
                              </a:cxn>
                              <a:cxn ang="T113">
                                <a:pos x="T14" y="T15"/>
                              </a:cxn>
                              <a:cxn ang="T114">
                                <a:pos x="T16" y="T17"/>
                              </a:cxn>
                              <a:cxn ang="T115">
                                <a:pos x="T18" y="T19"/>
                              </a:cxn>
                              <a:cxn ang="T116">
                                <a:pos x="T20" y="T21"/>
                              </a:cxn>
                              <a:cxn ang="T117">
                                <a:pos x="T22" y="T23"/>
                              </a:cxn>
                              <a:cxn ang="T118">
                                <a:pos x="T24" y="T25"/>
                              </a:cxn>
                              <a:cxn ang="T119">
                                <a:pos x="T26" y="T27"/>
                              </a:cxn>
                              <a:cxn ang="T120">
                                <a:pos x="T28" y="T29"/>
                              </a:cxn>
                              <a:cxn ang="T121">
                                <a:pos x="T30" y="T31"/>
                              </a:cxn>
                              <a:cxn ang="T122">
                                <a:pos x="T32" y="T33"/>
                              </a:cxn>
                              <a:cxn ang="T123">
                                <a:pos x="T34" y="T35"/>
                              </a:cxn>
                              <a:cxn ang="T124">
                                <a:pos x="T36" y="T37"/>
                              </a:cxn>
                              <a:cxn ang="T125">
                                <a:pos x="T38" y="T39"/>
                              </a:cxn>
                              <a:cxn ang="T126">
                                <a:pos x="T40" y="T41"/>
                              </a:cxn>
                              <a:cxn ang="T127">
                                <a:pos x="T42" y="T43"/>
                              </a:cxn>
                              <a:cxn ang="T128">
                                <a:pos x="T44" y="T45"/>
                              </a:cxn>
                              <a:cxn ang="T129">
                                <a:pos x="T46" y="T47"/>
                              </a:cxn>
                              <a:cxn ang="T130">
                                <a:pos x="T48" y="T49"/>
                              </a:cxn>
                              <a:cxn ang="T131">
                                <a:pos x="T50" y="T51"/>
                              </a:cxn>
                              <a:cxn ang="T132">
                                <a:pos x="T52" y="T53"/>
                              </a:cxn>
                              <a:cxn ang="T133">
                                <a:pos x="T54" y="T55"/>
                              </a:cxn>
                              <a:cxn ang="T134">
                                <a:pos x="T56" y="T57"/>
                              </a:cxn>
                              <a:cxn ang="T135">
                                <a:pos x="T58" y="T59"/>
                              </a:cxn>
                              <a:cxn ang="T136">
                                <a:pos x="T60" y="T61"/>
                              </a:cxn>
                              <a:cxn ang="T137">
                                <a:pos x="T62" y="T63"/>
                              </a:cxn>
                              <a:cxn ang="T138">
                                <a:pos x="T64" y="T65"/>
                              </a:cxn>
                              <a:cxn ang="T139">
                                <a:pos x="T66" y="T67"/>
                              </a:cxn>
                              <a:cxn ang="T140">
                                <a:pos x="T68" y="T69"/>
                              </a:cxn>
                              <a:cxn ang="T141">
                                <a:pos x="T70" y="T71"/>
                              </a:cxn>
                              <a:cxn ang="T142">
                                <a:pos x="T72" y="T73"/>
                              </a:cxn>
                              <a:cxn ang="T143">
                                <a:pos x="T74" y="T75"/>
                              </a:cxn>
                              <a:cxn ang="T144">
                                <a:pos x="T76" y="T77"/>
                              </a:cxn>
                              <a:cxn ang="T145">
                                <a:pos x="T78" y="T79"/>
                              </a:cxn>
                              <a:cxn ang="T146">
                                <a:pos x="T80" y="T81"/>
                              </a:cxn>
                              <a:cxn ang="T147">
                                <a:pos x="T82" y="T83"/>
                              </a:cxn>
                              <a:cxn ang="T148">
                                <a:pos x="T84" y="T85"/>
                              </a:cxn>
                              <a:cxn ang="T149">
                                <a:pos x="T86" y="T87"/>
                              </a:cxn>
                              <a:cxn ang="T150">
                                <a:pos x="T88" y="T89"/>
                              </a:cxn>
                              <a:cxn ang="T151">
                                <a:pos x="T90" y="T91"/>
                              </a:cxn>
                              <a:cxn ang="T152">
                                <a:pos x="T92" y="T93"/>
                              </a:cxn>
                              <a:cxn ang="T153">
                                <a:pos x="T94" y="T95"/>
                              </a:cxn>
                              <a:cxn ang="T154">
                                <a:pos x="T96" y="T97"/>
                              </a:cxn>
                              <a:cxn ang="T155">
                                <a:pos x="T98" y="T99"/>
                              </a:cxn>
                              <a:cxn ang="T156">
                                <a:pos x="T100" y="T101"/>
                              </a:cxn>
                              <a:cxn ang="T157">
                                <a:pos x="T102" y="T103"/>
                              </a:cxn>
                              <a:cxn ang="T158">
                                <a:pos x="T104" y="T105"/>
                              </a:cxn>
                            </a:cxnLst>
                            <a:rect l="0" t="0" r="r" b="b"/>
                            <a:pathLst>
                              <a:path w="706" h="402">
                                <a:moveTo>
                                  <a:pt x="245" y="0"/>
                                </a:moveTo>
                                <a:lnTo>
                                  <a:pt x="461" y="0"/>
                                </a:lnTo>
                                <a:lnTo>
                                  <a:pt x="459" y="23"/>
                                </a:lnTo>
                                <a:lnTo>
                                  <a:pt x="458" y="47"/>
                                </a:lnTo>
                                <a:lnTo>
                                  <a:pt x="454" y="70"/>
                                </a:lnTo>
                                <a:lnTo>
                                  <a:pt x="453" y="93"/>
                                </a:lnTo>
                                <a:lnTo>
                                  <a:pt x="452" y="114"/>
                                </a:lnTo>
                                <a:lnTo>
                                  <a:pt x="454" y="133"/>
                                </a:lnTo>
                                <a:lnTo>
                                  <a:pt x="459" y="152"/>
                                </a:lnTo>
                                <a:lnTo>
                                  <a:pt x="469" y="167"/>
                                </a:lnTo>
                                <a:lnTo>
                                  <a:pt x="484" y="182"/>
                                </a:lnTo>
                                <a:lnTo>
                                  <a:pt x="507" y="193"/>
                                </a:lnTo>
                                <a:lnTo>
                                  <a:pt x="528" y="201"/>
                                </a:lnTo>
                                <a:lnTo>
                                  <a:pt x="550" y="208"/>
                                </a:lnTo>
                                <a:lnTo>
                                  <a:pt x="573" y="216"/>
                                </a:lnTo>
                                <a:lnTo>
                                  <a:pt x="596" y="222"/>
                                </a:lnTo>
                                <a:lnTo>
                                  <a:pt x="618" y="230"/>
                                </a:lnTo>
                                <a:lnTo>
                                  <a:pt x="639" y="239"/>
                                </a:lnTo>
                                <a:lnTo>
                                  <a:pt x="657" y="250"/>
                                </a:lnTo>
                                <a:lnTo>
                                  <a:pt x="674" y="262"/>
                                </a:lnTo>
                                <a:lnTo>
                                  <a:pt x="687" y="276"/>
                                </a:lnTo>
                                <a:lnTo>
                                  <a:pt x="698" y="292"/>
                                </a:lnTo>
                                <a:lnTo>
                                  <a:pt x="704" y="311"/>
                                </a:lnTo>
                                <a:lnTo>
                                  <a:pt x="706" y="335"/>
                                </a:lnTo>
                                <a:lnTo>
                                  <a:pt x="703" y="357"/>
                                </a:lnTo>
                                <a:lnTo>
                                  <a:pt x="694" y="379"/>
                                </a:lnTo>
                                <a:lnTo>
                                  <a:pt x="682" y="402"/>
                                </a:lnTo>
                                <a:lnTo>
                                  <a:pt x="24" y="402"/>
                                </a:lnTo>
                                <a:lnTo>
                                  <a:pt x="12" y="379"/>
                                </a:lnTo>
                                <a:lnTo>
                                  <a:pt x="4" y="357"/>
                                </a:lnTo>
                                <a:lnTo>
                                  <a:pt x="0" y="335"/>
                                </a:lnTo>
                                <a:lnTo>
                                  <a:pt x="3" y="311"/>
                                </a:lnTo>
                                <a:lnTo>
                                  <a:pt x="8" y="292"/>
                                </a:lnTo>
                                <a:lnTo>
                                  <a:pt x="18" y="276"/>
                                </a:lnTo>
                                <a:lnTo>
                                  <a:pt x="33" y="262"/>
                                </a:lnTo>
                                <a:lnTo>
                                  <a:pt x="48" y="250"/>
                                </a:lnTo>
                                <a:lnTo>
                                  <a:pt x="68" y="239"/>
                                </a:lnTo>
                                <a:lnTo>
                                  <a:pt x="89" y="230"/>
                                </a:lnTo>
                                <a:lnTo>
                                  <a:pt x="110" y="222"/>
                                </a:lnTo>
                                <a:lnTo>
                                  <a:pt x="133" y="216"/>
                                </a:lnTo>
                                <a:lnTo>
                                  <a:pt x="156" y="208"/>
                                </a:lnTo>
                                <a:lnTo>
                                  <a:pt x="178" y="201"/>
                                </a:lnTo>
                                <a:lnTo>
                                  <a:pt x="200" y="193"/>
                                </a:lnTo>
                                <a:lnTo>
                                  <a:pt x="222" y="182"/>
                                </a:lnTo>
                                <a:lnTo>
                                  <a:pt x="237" y="167"/>
                                </a:lnTo>
                                <a:lnTo>
                                  <a:pt x="247" y="152"/>
                                </a:lnTo>
                                <a:lnTo>
                                  <a:pt x="253" y="133"/>
                                </a:lnTo>
                                <a:lnTo>
                                  <a:pt x="254" y="114"/>
                                </a:lnTo>
                                <a:lnTo>
                                  <a:pt x="254" y="93"/>
                                </a:lnTo>
                                <a:lnTo>
                                  <a:pt x="251" y="70"/>
                                </a:lnTo>
                                <a:lnTo>
                                  <a:pt x="249" y="47"/>
                                </a:lnTo>
                                <a:lnTo>
                                  <a:pt x="246" y="23"/>
                                </a:lnTo>
                                <a:lnTo>
                                  <a:pt x="245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0" name="Freeform 64">
                            <a:extLst>
                              <a:ext uri="{FF2B5EF4-FFF2-40B4-BE49-F238E27FC236}">
                                <a16:creationId xmlns:a16="http://schemas.microsoft.com/office/drawing/2014/main" id="{B8909A6E-D171-4729-BE64-E4697236E354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2186504" y="5726689"/>
                            <a:ext cx="1541688" cy="880627"/>
                          </a:xfrm>
                          <a:custGeom>
                            <a:avLst/>
                            <a:gdLst>
                              <a:gd name="T0" fmla="*/ 2147483646 w 653"/>
                              <a:gd name="T1" fmla="*/ 0 h 373"/>
                              <a:gd name="T2" fmla="*/ 2147483646 w 653"/>
                              <a:gd name="T3" fmla="*/ 2147483646 h 373"/>
                              <a:gd name="T4" fmla="*/ 2147483646 w 653"/>
                              <a:gd name="T5" fmla="*/ 2147483646 h 373"/>
                              <a:gd name="T6" fmla="*/ 2147483646 w 653"/>
                              <a:gd name="T7" fmla="*/ 2147483646 h 373"/>
                              <a:gd name="T8" fmla="*/ 2147483646 w 653"/>
                              <a:gd name="T9" fmla="*/ 2147483646 h 373"/>
                              <a:gd name="T10" fmla="*/ 2147483646 w 653"/>
                              <a:gd name="T11" fmla="*/ 2147483646 h 373"/>
                              <a:gd name="T12" fmla="*/ 2147483646 w 653"/>
                              <a:gd name="T13" fmla="*/ 2147483646 h 373"/>
                              <a:gd name="T14" fmla="*/ 2147483646 w 653"/>
                              <a:gd name="T15" fmla="*/ 2147483646 h 373"/>
                              <a:gd name="T16" fmla="*/ 2147483646 w 653"/>
                              <a:gd name="T17" fmla="*/ 2147483646 h 373"/>
                              <a:gd name="T18" fmla="*/ 2147483646 w 653"/>
                              <a:gd name="T19" fmla="*/ 2147483646 h 373"/>
                              <a:gd name="T20" fmla="*/ 2147483646 w 653"/>
                              <a:gd name="T21" fmla="*/ 2147483646 h 373"/>
                              <a:gd name="T22" fmla="*/ 2147483646 w 653"/>
                              <a:gd name="T23" fmla="*/ 2147483646 h 373"/>
                              <a:gd name="T24" fmla="*/ 2147483646 w 653"/>
                              <a:gd name="T25" fmla="*/ 2147483646 h 373"/>
                              <a:gd name="T26" fmla="*/ 2147483646 w 653"/>
                              <a:gd name="T27" fmla="*/ 2147483646 h 373"/>
                              <a:gd name="T28" fmla="*/ 2147483646 w 653"/>
                              <a:gd name="T29" fmla="*/ 2147483646 h 373"/>
                              <a:gd name="T30" fmla="*/ 2147483646 w 653"/>
                              <a:gd name="T31" fmla="*/ 2147483646 h 373"/>
                              <a:gd name="T32" fmla="*/ 2147483646 w 653"/>
                              <a:gd name="T33" fmla="*/ 2147483646 h 373"/>
                              <a:gd name="T34" fmla="*/ 2147483646 w 653"/>
                              <a:gd name="T35" fmla="*/ 2147483646 h 373"/>
                              <a:gd name="T36" fmla="*/ 2147483646 w 653"/>
                              <a:gd name="T37" fmla="*/ 2147483646 h 373"/>
                              <a:gd name="T38" fmla="*/ 2147483646 w 653"/>
                              <a:gd name="T39" fmla="*/ 2147483646 h 373"/>
                              <a:gd name="T40" fmla="*/ 2147483646 w 653"/>
                              <a:gd name="T41" fmla="*/ 2147483646 h 373"/>
                              <a:gd name="T42" fmla="*/ 2147483646 w 653"/>
                              <a:gd name="T43" fmla="*/ 2147483646 h 373"/>
                              <a:gd name="T44" fmla="*/ 2147483646 w 653"/>
                              <a:gd name="T45" fmla="*/ 2147483646 h 373"/>
                              <a:gd name="T46" fmla="*/ 2147483646 w 653"/>
                              <a:gd name="T47" fmla="*/ 2147483646 h 373"/>
                              <a:gd name="T48" fmla="*/ 2147483646 w 653"/>
                              <a:gd name="T49" fmla="*/ 2147483646 h 373"/>
                              <a:gd name="T50" fmla="*/ 2147483646 w 653"/>
                              <a:gd name="T51" fmla="*/ 2147483646 h 373"/>
                              <a:gd name="T52" fmla="*/ 2147483646 w 653"/>
                              <a:gd name="T53" fmla="*/ 2147483646 h 373"/>
                              <a:gd name="T54" fmla="*/ 0 w 653"/>
                              <a:gd name="T55" fmla="*/ 2147483646 h 373"/>
                              <a:gd name="T56" fmla="*/ 2147483646 w 653"/>
                              <a:gd name="T57" fmla="*/ 2147483646 h 373"/>
                              <a:gd name="T58" fmla="*/ 2147483646 w 653"/>
                              <a:gd name="T59" fmla="*/ 2147483646 h 373"/>
                              <a:gd name="T60" fmla="*/ 2147483646 w 653"/>
                              <a:gd name="T61" fmla="*/ 2147483646 h 373"/>
                              <a:gd name="T62" fmla="*/ 2147483646 w 653"/>
                              <a:gd name="T63" fmla="*/ 2147483646 h 373"/>
                              <a:gd name="T64" fmla="*/ 2147483646 w 653"/>
                              <a:gd name="T65" fmla="*/ 2147483646 h 373"/>
                              <a:gd name="T66" fmla="*/ 2147483646 w 653"/>
                              <a:gd name="T67" fmla="*/ 2147483646 h 373"/>
                              <a:gd name="T68" fmla="*/ 2147483646 w 653"/>
                              <a:gd name="T69" fmla="*/ 2147483646 h 373"/>
                              <a:gd name="T70" fmla="*/ 2147483646 w 653"/>
                              <a:gd name="T71" fmla="*/ 2147483646 h 373"/>
                              <a:gd name="T72" fmla="*/ 2147483646 w 653"/>
                              <a:gd name="T73" fmla="*/ 2147483646 h 373"/>
                              <a:gd name="T74" fmla="*/ 2147483646 w 653"/>
                              <a:gd name="T75" fmla="*/ 2147483646 h 373"/>
                              <a:gd name="T76" fmla="*/ 2147483646 w 653"/>
                              <a:gd name="T77" fmla="*/ 2147483646 h 373"/>
                              <a:gd name="T78" fmla="*/ 2147483646 w 653"/>
                              <a:gd name="T79" fmla="*/ 2147483646 h 373"/>
                              <a:gd name="T80" fmla="*/ 2147483646 w 653"/>
                              <a:gd name="T81" fmla="*/ 2147483646 h 373"/>
                              <a:gd name="T82" fmla="*/ 2147483646 w 653"/>
                              <a:gd name="T83" fmla="*/ 2147483646 h 373"/>
                              <a:gd name="T84" fmla="*/ 2147483646 w 653"/>
                              <a:gd name="T85" fmla="*/ 2147483646 h 373"/>
                              <a:gd name="T86" fmla="*/ 2147483646 w 653"/>
                              <a:gd name="T87" fmla="*/ 2147483646 h 373"/>
                              <a:gd name="T88" fmla="*/ 2147483646 w 653"/>
                              <a:gd name="T89" fmla="*/ 2147483646 h 373"/>
                              <a:gd name="T90" fmla="*/ 2147483646 w 653"/>
                              <a:gd name="T91" fmla="*/ 2147483646 h 373"/>
                              <a:gd name="T92" fmla="*/ 2147483646 w 653"/>
                              <a:gd name="T93" fmla="*/ 0 h 373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</a:gdLst>
                            <a:ahLst/>
                            <a:cxnLst>
                              <a:cxn ang="T94">
                                <a:pos x="T0" y="T1"/>
                              </a:cxn>
                              <a:cxn ang="T95">
                                <a:pos x="T2" y="T3"/>
                              </a:cxn>
                              <a:cxn ang="T96">
                                <a:pos x="T4" y="T5"/>
                              </a:cxn>
                              <a:cxn ang="T97">
                                <a:pos x="T6" y="T7"/>
                              </a:cxn>
                              <a:cxn ang="T98">
                                <a:pos x="T8" y="T9"/>
                              </a:cxn>
                              <a:cxn ang="T99">
                                <a:pos x="T10" y="T11"/>
                              </a:cxn>
                              <a:cxn ang="T100">
                                <a:pos x="T12" y="T13"/>
                              </a:cxn>
                              <a:cxn ang="T101">
                                <a:pos x="T14" y="T15"/>
                              </a:cxn>
                              <a:cxn ang="T102">
                                <a:pos x="T16" y="T17"/>
                              </a:cxn>
                              <a:cxn ang="T103">
                                <a:pos x="T18" y="T19"/>
                              </a:cxn>
                              <a:cxn ang="T104">
                                <a:pos x="T20" y="T21"/>
                              </a:cxn>
                              <a:cxn ang="T105">
                                <a:pos x="T22" y="T23"/>
                              </a:cxn>
                              <a:cxn ang="T106">
                                <a:pos x="T24" y="T25"/>
                              </a:cxn>
                              <a:cxn ang="T107">
                                <a:pos x="T26" y="T27"/>
                              </a:cxn>
                              <a:cxn ang="T108">
                                <a:pos x="T28" y="T29"/>
                              </a:cxn>
                              <a:cxn ang="T109">
                                <a:pos x="T30" y="T31"/>
                              </a:cxn>
                              <a:cxn ang="T110">
                                <a:pos x="T32" y="T33"/>
                              </a:cxn>
                              <a:cxn ang="T111">
                                <a:pos x="T34" y="T35"/>
                              </a:cxn>
                              <a:cxn ang="T112">
                                <a:pos x="T36" y="T37"/>
                              </a:cxn>
                              <a:cxn ang="T113">
                                <a:pos x="T38" y="T39"/>
                              </a:cxn>
                              <a:cxn ang="T114">
                                <a:pos x="T40" y="T41"/>
                              </a:cxn>
                              <a:cxn ang="T115">
                                <a:pos x="T42" y="T43"/>
                              </a:cxn>
                              <a:cxn ang="T116">
                                <a:pos x="T44" y="T45"/>
                              </a:cxn>
                              <a:cxn ang="T117">
                                <a:pos x="T46" y="T47"/>
                              </a:cxn>
                              <a:cxn ang="T118">
                                <a:pos x="T48" y="T49"/>
                              </a:cxn>
                              <a:cxn ang="T119">
                                <a:pos x="T50" y="T51"/>
                              </a:cxn>
                              <a:cxn ang="T120">
                                <a:pos x="T52" y="T53"/>
                              </a:cxn>
                              <a:cxn ang="T121">
                                <a:pos x="T54" y="T55"/>
                              </a:cxn>
                              <a:cxn ang="T122">
                                <a:pos x="T56" y="T57"/>
                              </a:cxn>
                              <a:cxn ang="T123">
                                <a:pos x="T58" y="T59"/>
                              </a:cxn>
                              <a:cxn ang="T124">
                                <a:pos x="T60" y="T61"/>
                              </a:cxn>
                              <a:cxn ang="T125">
                                <a:pos x="T62" y="T63"/>
                              </a:cxn>
                              <a:cxn ang="T126">
                                <a:pos x="T64" y="T65"/>
                              </a:cxn>
                              <a:cxn ang="T127">
                                <a:pos x="T66" y="T67"/>
                              </a:cxn>
                              <a:cxn ang="T128">
                                <a:pos x="T68" y="T69"/>
                              </a:cxn>
                              <a:cxn ang="T129">
                                <a:pos x="T70" y="T71"/>
                              </a:cxn>
                              <a:cxn ang="T130">
                                <a:pos x="T72" y="T73"/>
                              </a:cxn>
                              <a:cxn ang="T131">
                                <a:pos x="T74" y="T75"/>
                              </a:cxn>
                              <a:cxn ang="T132">
                                <a:pos x="T76" y="T77"/>
                              </a:cxn>
                              <a:cxn ang="T133">
                                <a:pos x="T78" y="T79"/>
                              </a:cxn>
                              <a:cxn ang="T134">
                                <a:pos x="T80" y="T81"/>
                              </a:cxn>
                              <a:cxn ang="T135">
                                <a:pos x="T82" y="T83"/>
                              </a:cxn>
                              <a:cxn ang="T136">
                                <a:pos x="T84" y="T85"/>
                              </a:cxn>
                              <a:cxn ang="T137">
                                <a:pos x="T86" y="T87"/>
                              </a:cxn>
                              <a:cxn ang="T138">
                                <a:pos x="T88" y="T89"/>
                              </a:cxn>
                              <a:cxn ang="T139">
                                <a:pos x="T90" y="T91"/>
                              </a:cxn>
                              <a:cxn ang="T140">
                                <a:pos x="T92" y="T93"/>
                              </a:cxn>
                            </a:cxnLst>
                            <a:rect l="0" t="0" r="r" b="b"/>
                            <a:pathLst>
                              <a:path w="653" h="373">
                                <a:moveTo>
                                  <a:pt x="397" y="0"/>
                                </a:moveTo>
                                <a:lnTo>
                                  <a:pt x="395" y="20"/>
                                </a:lnTo>
                                <a:lnTo>
                                  <a:pt x="395" y="43"/>
                                </a:lnTo>
                                <a:lnTo>
                                  <a:pt x="395" y="66"/>
                                </a:lnTo>
                                <a:lnTo>
                                  <a:pt x="399" y="91"/>
                                </a:lnTo>
                                <a:lnTo>
                                  <a:pt x="405" y="115"/>
                                </a:lnTo>
                                <a:lnTo>
                                  <a:pt x="412" y="137"/>
                                </a:lnTo>
                                <a:lnTo>
                                  <a:pt x="424" y="157"/>
                                </a:lnTo>
                                <a:lnTo>
                                  <a:pt x="439" y="172"/>
                                </a:lnTo>
                                <a:lnTo>
                                  <a:pt x="457" y="183"/>
                                </a:lnTo>
                                <a:lnTo>
                                  <a:pt x="488" y="195"/>
                                </a:lnTo>
                                <a:lnTo>
                                  <a:pt x="520" y="204"/>
                                </a:lnTo>
                                <a:lnTo>
                                  <a:pt x="550" y="213"/>
                                </a:lnTo>
                                <a:lnTo>
                                  <a:pt x="579" y="222"/>
                                </a:lnTo>
                                <a:lnTo>
                                  <a:pt x="605" y="234"/>
                                </a:lnTo>
                                <a:lnTo>
                                  <a:pt x="626" y="247"/>
                                </a:lnTo>
                                <a:lnTo>
                                  <a:pt x="640" y="263"/>
                                </a:lnTo>
                                <a:lnTo>
                                  <a:pt x="649" y="278"/>
                                </a:lnTo>
                                <a:lnTo>
                                  <a:pt x="653" y="297"/>
                                </a:lnTo>
                                <a:lnTo>
                                  <a:pt x="652" y="316"/>
                                </a:lnTo>
                                <a:lnTo>
                                  <a:pt x="648" y="335"/>
                                </a:lnTo>
                                <a:lnTo>
                                  <a:pt x="642" y="354"/>
                                </a:lnTo>
                                <a:lnTo>
                                  <a:pt x="632" y="373"/>
                                </a:lnTo>
                                <a:lnTo>
                                  <a:pt x="24" y="371"/>
                                </a:lnTo>
                                <a:lnTo>
                                  <a:pt x="15" y="353"/>
                                </a:lnTo>
                                <a:lnTo>
                                  <a:pt x="8" y="336"/>
                                </a:lnTo>
                                <a:lnTo>
                                  <a:pt x="3" y="319"/>
                                </a:lnTo>
                                <a:lnTo>
                                  <a:pt x="0" y="302"/>
                                </a:lnTo>
                                <a:lnTo>
                                  <a:pt x="4" y="285"/>
                                </a:lnTo>
                                <a:lnTo>
                                  <a:pt x="13" y="268"/>
                                </a:lnTo>
                                <a:lnTo>
                                  <a:pt x="29" y="248"/>
                                </a:lnTo>
                                <a:lnTo>
                                  <a:pt x="47" y="234"/>
                                </a:lnTo>
                                <a:lnTo>
                                  <a:pt x="72" y="222"/>
                                </a:lnTo>
                                <a:lnTo>
                                  <a:pt x="100" y="212"/>
                                </a:lnTo>
                                <a:lnTo>
                                  <a:pt x="130" y="202"/>
                                </a:lnTo>
                                <a:lnTo>
                                  <a:pt x="161" y="193"/>
                                </a:lnTo>
                                <a:lnTo>
                                  <a:pt x="193" y="183"/>
                                </a:lnTo>
                                <a:lnTo>
                                  <a:pt x="211" y="174"/>
                                </a:lnTo>
                                <a:lnTo>
                                  <a:pt x="227" y="159"/>
                                </a:lnTo>
                                <a:lnTo>
                                  <a:pt x="238" y="141"/>
                                </a:lnTo>
                                <a:lnTo>
                                  <a:pt x="246" y="120"/>
                                </a:lnTo>
                                <a:lnTo>
                                  <a:pt x="253" y="98"/>
                                </a:lnTo>
                                <a:lnTo>
                                  <a:pt x="257" y="75"/>
                                </a:lnTo>
                                <a:lnTo>
                                  <a:pt x="259" y="52"/>
                                </a:lnTo>
                                <a:lnTo>
                                  <a:pt x="259" y="30"/>
                                </a:lnTo>
                                <a:lnTo>
                                  <a:pt x="258" y="10"/>
                                </a:lnTo>
                                <a:lnTo>
                                  <a:pt x="397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1" name="Freeform 65">
                            <a:extLst>
                              <a:ext uri="{FF2B5EF4-FFF2-40B4-BE49-F238E27FC236}">
                                <a16:creationId xmlns:a16="http://schemas.microsoft.com/office/drawing/2014/main" id="{BFDA9AA3-35DD-4E63-8271-A9884D9A2513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2705908" y="5733771"/>
                            <a:ext cx="502879" cy="868822"/>
                          </a:xfrm>
                          <a:custGeom>
                            <a:avLst/>
                            <a:gdLst>
                              <a:gd name="T0" fmla="*/ 2147483646 w 213"/>
                              <a:gd name="T1" fmla="*/ 0 h 368"/>
                              <a:gd name="T2" fmla="*/ 2147483646 w 213"/>
                              <a:gd name="T3" fmla="*/ 2147483646 h 368"/>
                              <a:gd name="T4" fmla="*/ 2147483646 w 213"/>
                              <a:gd name="T5" fmla="*/ 2147483646 h 368"/>
                              <a:gd name="T6" fmla="*/ 2147483646 w 213"/>
                              <a:gd name="T7" fmla="*/ 2147483646 h 368"/>
                              <a:gd name="T8" fmla="*/ 2147483646 w 213"/>
                              <a:gd name="T9" fmla="*/ 2147483646 h 368"/>
                              <a:gd name="T10" fmla="*/ 2147483646 w 213"/>
                              <a:gd name="T11" fmla="*/ 2147483646 h 368"/>
                              <a:gd name="T12" fmla="*/ 2147483646 w 213"/>
                              <a:gd name="T13" fmla="*/ 2147483646 h 368"/>
                              <a:gd name="T14" fmla="*/ 2147483646 w 213"/>
                              <a:gd name="T15" fmla="*/ 2147483646 h 368"/>
                              <a:gd name="T16" fmla="*/ 2147483646 w 213"/>
                              <a:gd name="T17" fmla="*/ 2147483646 h 368"/>
                              <a:gd name="T18" fmla="*/ 2147483646 w 213"/>
                              <a:gd name="T19" fmla="*/ 2147483646 h 368"/>
                              <a:gd name="T20" fmla="*/ 2147483646 w 213"/>
                              <a:gd name="T21" fmla="*/ 2147483646 h 368"/>
                              <a:gd name="T22" fmla="*/ 2147483646 w 213"/>
                              <a:gd name="T23" fmla="*/ 2147483646 h 368"/>
                              <a:gd name="T24" fmla="*/ 2147483646 w 213"/>
                              <a:gd name="T25" fmla="*/ 2147483646 h 368"/>
                              <a:gd name="T26" fmla="*/ 2147483646 w 213"/>
                              <a:gd name="T27" fmla="*/ 2147483646 h 368"/>
                              <a:gd name="T28" fmla="*/ 2147483646 w 213"/>
                              <a:gd name="T29" fmla="*/ 2147483646 h 368"/>
                              <a:gd name="T30" fmla="*/ 2147483646 w 213"/>
                              <a:gd name="T31" fmla="*/ 2147483646 h 368"/>
                              <a:gd name="T32" fmla="*/ 2147483646 w 213"/>
                              <a:gd name="T33" fmla="*/ 2147483646 h 368"/>
                              <a:gd name="T34" fmla="*/ 2147483646 w 213"/>
                              <a:gd name="T35" fmla="*/ 2147483646 h 368"/>
                              <a:gd name="T36" fmla="*/ 2147483646 w 213"/>
                              <a:gd name="T37" fmla="*/ 2147483646 h 368"/>
                              <a:gd name="T38" fmla="*/ 2147483646 w 213"/>
                              <a:gd name="T39" fmla="*/ 2147483646 h 368"/>
                              <a:gd name="T40" fmla="*/ 2147483646 w 213"/>
                              <a:gd name="T41" fmla="*/ 2147483646 h 368"/>
                              <a:gd name="T42" fmla="*/ 2147483646 w 213"/>
                              <a:gd name="T43" fmla="*/ 2147483646 h 368"/>
                              <a:gd name="T44" fmla="*/ 0 w 213"/>
                              <a:gd name="T45" fmla="*/ 2147483646 h 368"/>
                              <a:gd name="T46" fmla="*/ 2147483646 w 213"/>
                              <a:gd name="T47" fmla="*/ 2147483646 h 368"/>
                              <a:gd name="T48" fmla="*/ 2147483646 w 213"/>
                              <a:gd name="T49" fmla="*/ 2147483646 h 368"/>
                              <a:gd name="T50" fmla="*/ 2147483646 w 213"/>
                              <a:gd name="T51" fmla="*/ 2147483646 h 368"/>
                              <a:gd name="T52" fmla="*/ 2147483646 w 213"/>
                              <a:gd name="T53" fmla="*/ 2147483646 h 368"/>
                              <a:gd name="T54" fmla="*/ 2147483646 w 213"/>
                              <a:gd name="T55" fmla="*/ 2147483646 h 368"/>
                              <a:gd name="T56" fmla="*/ 2147483646 w 213"/>
                              <a:gd name="T57" fmla="*/ 2147483646 h 368"/>
                              <a:gd name="T58" fmla="*/ 2147483646 w 213"/>
                              <a:gd name="T59" fmla="*/ 2147483646 h 368"/>
                              <a:gd name="T60" fmla="*/ 2147483646 w 213"/>
                              <a:gd name="T61" fmla="*/ 0 h 368"/>
                              <a:gd name="T62" fmla="*/ 0 60000 65536"/>
                              <a:gd name="T63" fmla="*/ 0 60000 65536"/>
                              <a:gd name="T64" fmla="*/ 0 60000 65536"/>
                              <a:gd name="T65" fmla="*/ 0 60000 65536"/>
                              <a:gd name="T66" fmla="*/ 0 60000 65536"/>
                              <a:gd name="T67" fmla="*/ 0 60000 65536"/>
                              <a:gd name="T68" fmla="*/ 0 60000 65536"/>
                              <a:gd name="T69" fmla="*/ 0 60000 65536"/>
                              <a:gd name="T70" fmla="*/ 0 60000 65536"/>
                              <a:gd name="T71" fmla="*/ 0 60000 65536"/>
                              <a:gd name="T72" fmla="*/ 0 60000 65536"/>
                              <a:gd name="T73" fmla="*/ 0 60000 65536"/>
                              <a:gd name="T74" fmla="*/ 0 60000 65536"/>
                              <a:gd name="T75" fmla="*/ 0 60000 65536"/>
                              <a:gd name="T76" fmla="*/ 0 60000 65536"/>
                              <a:gd name="T77" fmla="*/ 0 60000 65536"/>
                              <a:gd name="T78" fmla="*/ 0 60000 65536"/>
                              <a:gd name="T79" fmla="*/ 0 60000 65536"/>
                              <a:gd name="T80" fmla="*/ 0 60000 65536"/>
                              <a:gd name="T81" fmla="*/ 0 60000 65536"/>
                              <a:gd name="T82" fmla="*/ 0 60000 65536"/>
                              <a:gd name="T83" fmla="*/ 0 60000 65536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</a:gdLst>
                            <a:ahLst/>
                            <a:cxnLst>
                              <a:cxn ang="T62">
                                <a:pos x="T0" y="T1"/>
                              </a:cxn>
                              <a:cxn ang="T63">
                                <a:pos x="T2" y="T3"/>
                              </a:cxn>
                              <a:cxn ang="T64">
                                <a:pos x="T4" y="T5"/>
                              </a:cxn>
                              <a:cxn ang="T65">
                                <a:pos x="T6" y="T7"/>
                              </a:cxn>
                              <a:cxn ang="T66">
                                <a:pos x="T8" y="T9"/>
                              </a:cxn>
                              <a:cxn ang="T67">
                                <a:pos x="T10" y="T11"/>
                              </a:cxn>
                              <a:cxn ang="T68">
                                <a:pos x="T12" y="T13"/>
                              </a:cxn>
                              <a:cxn ang="T69">
                                <a:pos x="T14" y="T15"/>
                              </a:cxn>
                              <a:cxn ang="T70">
                                <a:pos x="T16" y="T17"/>
                              </a:cxn>
                              <a:cxn ang="T71">
                                <a:pos x="T18" y="T19"/>
                              </a:cxn>
                              <a:cxn ang="T72">
                                <a:pos x="T20" y="T21"/>
                              </a:cxn>
                              <a:cxn ang="T73">
                                <a:pos x="T22" y="T23"/>
                              </a:cxn>
                              <a:cxn ang="T74">
                                <a:pos x="T24" y="T25"/>
                              </a:cxn>
                              <a:cxn ang="T75">
                                <a:pos x="T26" y="T27"/>
                              </a:cxn>
                              <a:cxn ang="T76">
                                <a:pos x="T28" y="T29"/>
                              </a:cxn>
                              <a:cxn ang="T77">
                                <a:pos x="T30" y="T31"/>
                              </a:cxn>
                              <a:cxn ang="T78">
                                <a:pos x="T32" y="T33"/>
                              </a:cxn>
                              <a:cxn ang="T79">
                                <a:pos x="T34" y="T35"/>
                              </a:cxn>
                              <a:cxn ang="T80">
                                <a:pos x="T36" y="T37"/>
                              </a:cxn>
                              <a:cxn ang="T81">
                                <a:pos x="T38" y="T39"/>
                              </a:cxn>
                              <a:cxn ang="T82">
                                <a:pos x="T40" y="T41"/>
                              </a:cxn>
                              <a:cxn ang="T83">
                                <a:pos x="T42" y="T43"/>
                              </a:cxn>
                              <a:cxn ang="T84">
                                <a:pos x="T44" y="T45"/>
                              </a:cxn>
                              <a:cxn ang="T85">
                                <a:pos x="T46" y="T47"/>
                              </a:cxn>
                              <a:cxn ang="T86">
                                <a:pos x="T48" y="T49"/>
                              </a:cxn>
                              <a:cxn ang="T87">
                                <a:pos x="T50" y="T51"/>
                              </a:cxn>
                              <a:cxn ang="T88">
                                <a:pos x="T52" y="T53"/>
                              </a:cxn>
                              <a:cxn ang="T89">
                                <a:pos x="T54" y="T55"/>
                              </a:cxn>
                              <a:cxn ang="T90">
                                <a:pos x="T56" y="T57"/>
                              </a:cxn>
                              <a:cxn ang="T91">
                                <a:pos x="T58" y="T59"/>
                              </a:cxn>
                              <a:cxn ang="T92">
                                <a:pos x="T60" y="T61"/>
                              </a:cxn>
                            </a:cxnLst>
                            <a:rect l="0" t="0" r="r" b="b"/>
                            <a:pathLst>
                              <a:path w="213" h="368">
                                <a:moveTo>
                                  <a:pt x="128" y="0"/>
                                </a:moveTo>
                                <a:lnTo>
                                  <a:pt x="143" y="23"/>
                                </a:lnTo>
                                <a:lnTo>
                                  <a:pt x="160" y="49"/>
                                </a:lnTo>
                                <a:lnTo>
                                  <a:pt x="177" y="74"/>
                                </a:lnTo>
                                <a:lnTo>
                                  <a:pt x="182" y="100"/>
                                </a:lnTo>
                                <a:lnTo>
                                  <a:pt x="189" y="125"/>
                                </a:lnTo>
                                <a:lnTo>
                                  <a:pt x="199" y="146"/>
                                </a:lnTo>
                                <a:lnTo>
                                  <a:pt x="213" y="164"/>
                                </a:lnTo>
                                <a:lnTo>
                                  <a:pt x="207" y="194"/>
                                </a:lnTo>
                                <a:lnTo>
                                  <a:pt x="198" y="226"/>
                                </a:lnTo>
                                <a:lnTo>
                                  <a:pt x="187" y="258"/>
                                </a:lnTo>
                                <a:lnTo>
                                  <a:pt x="175" y="291"/>
                                </a:lnTo>
                                <a:lnTo>
                                  <a:pt x="161" y="321"/>
                                </a:lnTo>
                                <a:lnTo>
                                  <a:pt x="144" y="347"/>
                                </a:lnTo>
                                <a:lnTo>
                                  <a:pt x="124" y="368"/>
                                </a:lnTo>
                                <a:lnTo>
                                  <a:pt x="90" y="368"/>
                                </a:lnTo>
                                <a:lnTo>
                                  <a:pt x="71" y="347"/>
                                </a:lnTo>
                                <a:lnTo>
                                  <a:pt x="54" y="321"/>
                                </a:lnTo>
                                <a:lnTo>
                                  <a:pt x="38" y="290"/>
                                </a:lnTo>
                                <a:lnTo>
                                  <a:pt x="26" y="257"/>
                                </a:lnTo>
                                <a:lnTo>
                                  <a:pt x="16" y="224"/>
                                </a:lnTo>
                                <a:lnTo>
                                  <a:pt x="7" y="192"/>
                                </a:lnTo>
                                <a:lnTo>
                                  <a:pt x="0" y="161"/>
                                </a:lnTo>
                                <a:lnTo>
                                  <a:pt x="14" y="144"/>
                                </a:lnTo>
                                <a:lnTo>
                                  <a:pt x="25" y="123"/>
                                </a:lnTo>
                                <a:lnTo>
                                  <a:pt x="31" y="100"/>
                                </a:lnTo>
                                <a:lnTo>
                                  <a:pt x="37" y="76"/>
                                </a:lnTo>
                                <a:lnTo>
                                  <a:pt x="52" y="51"/>
                                </a:lnTo>
                                <a:lnTo>
                                  <a:pt x="69" y="27"/>
                                </a:lnTo>
                                <a:lnTo>
                                  <a:pt x="84" y="3"/>
                                </a:lnTo>
                                <a:lnTo>
                                  <a:pt x="128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bg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2" name="Freeform 66">
                            <a:extLst>
                              <a:ext uri="{FF2B5EF4-FFF2-40B4-BE49-F238E27FC236}">
                                <a16:creationId xmlns:a16="http://schemas.microsoft.com/office/drawing/2014/main" id="{E1BE6FD4-B6A7-4169-B06A-C7FD1AA51410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2838120" y="6154016"/>
                            <a:ext cx="240815" cy="448576"/>
                          </a:xfrm>
                          <a:custGeom>
                            <a:avLst/>
                            <a:gdLst>
                              <a:gd name="T0" fmla="*/ 2147483646 w 102"/>
                              <a:gd name="T1" fmla="*/ 0 h 190"/>
                              <a:gd name="T2" fmla="*/ 2147483646 w 102"/>
                              <a:gd name="T3" fmla="*/ 2147483646 h 190"/>
                              <a:gd name="T4" fmla="*/ 2147483646 w 102"/>
                              <a:gd name="T5" fmla="*/ 2147483646 h 190"/>
                              <a:gd name="T6" fmla="*/ 2147483646 w 102"/>
                              <a:gd name="T7" fmla="*/ 2147483646 h 190"/>
                              <a:gd name="T8" fmla="*/ 2147483646 w 102"/>
                              <a:gd name="T9" fmla="*/ 2147483646 h 190"/>
                              <a:gd name="T10" fmla="*/ 2147483646 w 102"/>
                              <a:gd name="T11" fmla="*/ 2147483646 h 190"/>
                              <a:gd name="T12" fmla="*/ 2147483646 w 102"/>
                              <a:gd name="T13" fmla="*/ 2147483646 h 190"/>
                              <a:gd name="T14" fmla="*/ 2147483646 w 102"/>
                              <a:gd name="T15" fmla="*/ 2147483646 h 190"/>
                              <a:gd name="T16" fmla="*/ 2147483646 w 102"/>
                              <a:gd name="T17" fmla="*/ 2147483646 h 190"/>
                              <a:gd name="T18" fmla="*/ 2147483646 w 102"/>
                              <a:gd name="T19" fmla="*/ 2147483646 h 190"/>
                              <a:gd name="T20" fmla="*/ 2147483646 w 102"/>
                              <a:gd name="T21" fmla="*/ 2147483646 h 190"/>
                              <a:gd name="T22" fmla="*/ 2147483646 w 102"/>
                              <a:gd name="T23" fmla="*/ 2147483646 h 190"/>
                              <a:gd name="T24" fmla="*/ 2147483646 w 102"/>
                              <a:gd name="T25" fmla="*/ 2147483646 h 190"/>
                              <a:gd name="T26" fmla="*/ 2147483646 w 102"/>
                              <a:gd name="T27" fmla="*/ 2147483646 h 190"/>
                              <a:gd name="T28" fmla="*/ 2147483646 w 102"/>
                              <a:gd name="T29" fmla="*/ 2147483646 h 190"/>
                              <a:gd name="T30" fmla="*/ 2147483646 w 102"/>
                              <a:gd name="T31" fmla="*/ 2147483646 h 190"/>
                              <a:gd name="T32" fmla="*/ 2147483646 w 102"/>
                              <a:gd name="T33" fmla="*/ 2147483646 h 190"/>
                              <a:gd name="T34" fmla="*/ 2147483646 w 102"/>
                              <a:gd name="T35" fmla="*/ 2147483646 h 190"/>
                              <a:gd name="T36" fmla="*/ 2147483646 w 102"/>
                              <a:gd name="T37" fmla="*/ 2147483646 h 190"/>
                              <a:gd name="T38" fmla="*/ 2147483646 w 102"/>
                              <a:gd name="T39" fmla="*/ 2147483646 h 190"/>
                              <a:gd name="T40" fmla="*/ 2147483646 w 102"/>
                              <a:gd name="T41" fmla="*/ 2147483646 h 190"/>
                              <a:gd name="T42" fmla="*/ 2147483646 w 102"/>
                              <a:gd name="T43" fmla="*/ 2147483646 h 190"/>
                              <a:gd name="T44" fmla="*/ 2147483646 w 102"/>
                              <a:gd name="T45" fmla="*/ 2147483646 h 190"/>
                              <a:gd name="T46" fmla="*/ 2147483646 w 102"/>
                              <a:gd name="T47" fmla="*/ 2147483646 h 190"/>
                              <a:gd name="T48" fmla="*/ 0 w 102"/>
                              <a:gd name="T49" fmla="*/ 2147483646 h 190"/>
                              <a:gd name="T50" fmla="*/ 2147483646 w 102"/>
                              <a:gd name="T51" fmla="*/ 2147483646 h 190"/>
                              <a:gd name="T52" fmla="*/ 2147483646 w 102"/>
                              <a:gd name="T53" fmla="*/ 2147483646 h 190"/>
                              <a:gd name="T54" fmla="*/ 2147483646 w 102"/>
                              <a:gd name="T55" fmla="*/ 2147483646 h 190"/>
                              <a:gd name="T56" fmla="*/ 2147483646 w 102"/>
                              <a:gd name="T57" fmla="*/ 2147483646 h 190"/>
                              <a:gd name="T58" fmla="*/ 2147483646 w 102"/>
                              <a:gd name="T59" fmla="*/ 0 h 190"/>
                              <a:gd name="T60" fmla="*/ 0 60000 65536"/>
                              <a:gd name="T61" fmla="*/ 0 60000 65536"/>
                              <a:gd name="T62" fmla="*/ 0 60000 65536"/>
                              <a:gd name="T63" fmla="*/ 0 60000 65536"/>
                              <a:gd name="T64" fmla="*/ 0 60000 65536"/>
                              <a:gd name="T65" fmla="*/ 0 60000 65536"/>
                              <a:gd name="T66" fmla="*/ 0 60000 65536"/>
                              <a:gd name="T67" fmla="*/ 0 60000 65536"/>
                              <a:gd name="T68" fmla="*/ 0 60000 65536"/>
                              <a:gd name="T69" fmla="*/ 0 60000 65536"/>
                              <a:gd name="T70" fmla="*/ 0 60000 65536"/>
                              <a:gd name="T71" fmla="*/ 0 60000 65536"/>
                              <a:gd name="T72" fmla="*/ 0 60000 65536"/>
                              <a:gd name="T73" fmla="*/ 0 60000 65536"/>
                              <a:gd name="T74" fmla="*/ 0 60000 65536"/>
                              <a:gd name="T75" fmla="*/ 0 60000 65536"/>
                              <a:gd name="T76" fmla="*/ 0 60000 65536"/>
                              <a:gd name="T77" fmla="*/ 0 60000 65536"/>
                              <a:gd name="T78" fmla="*/ 0 60000 65536"/>
                              <a:gd name="T79" fmla="*/ 0 60000 65536"/>
                              <a:gd name="T80" fmla="*/ 0 60000 65536"/>
                              <a:gd name="T81" fmla="*/ 0 60000 65536"/>
                              <a:gd name="T82" fmla="*/ 0 60000 65536"/>
                              <a:gd name="T83" fmla="*/ 0 60000 65536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</a:gdLst>
                            <a:ahLst/>
                            <a:cxnLst>
                              <a:cxn ang="T60">
                                <a:pos x="T0" y="T1"/>
                              </a:cxn>
                              <a:cxn ang="T61">
                                <a:pos x="T2" y="T3"/>
                              </a:cxn>
                              <a:cxn ang="T62">
                                <a:pos x="T4" y="T5"/>
                              </a:cxn>
                              <a:cxn ang="T63">
                                <a:pos x="T6" y="T7"/>
                              </a:cxn>
                              <a:cxn ang="T64">
                                <a:pos x="T8" y="T9"/>
                              </a:cxn>
                              <a:cxn ang="T65">
                                <a:pos x="T10" y="T11"/>
                              </a:cxn>
                              <a:cxn ang="T66">
                                <a:pos x="T12" y="T13"/>
                              </a:cxn>
                              <a:cxn ang="T67">
                                <a:pos x="T14" y="T15"/>
                              </a:cxn>
                              <a:cxn ang="T68">
                                <a:pos x="T16" y="T17"/>
                              </a:cxn>
                              <a:cxn ang="T69">
                                <a:pos x="T18" y="T19"/>
                              </a:cxn>
                              <a:cxn ang="T70">
                                <a:pos x="T20" y="T21"/>
                              </a:cxn>
                              <a:cxn ang="T71">
                                <a:pos x="T22" y="T23"/>
                              </a:cxn>
                              <a:cxn ang="T72">
                                <a:pos x="T24" y="T25"/>
                              </a:cxn>
                              <a:cxn ang="T73">
                                <a:pos x="T26" y="T27"/>
                              </a:cxn>
                              <a:cxn ang="T74">
                                <a:pos x="T28" y="T29"/>
                              </a:cxn>
                              <a:cxn ang="T75">
                                <a:pos x="T30" y="T31"/>
                              </a:cxn>
                              <a:cxn ang="T76">
                                <a:pos x="T32" y="T33"/>
                              </a:cxn>
                              <a:cxn ang="T77">
                                <a:pos x="T34" y="T35"/>
                              </a:cxn>
                              <a:cxn ang="T78">
                                <a:pos x="T36" y="T37"/>
                              </a:cxn>
                              <a:cxn ang="T79">
                                <a:pos x="T38" y="T39"/>
                              </a:cxn>
                              <a:cxn ang="T80">
                                <a:pos x="T40" y="T41"/>
                              </a:cxn>
                              <a:cxn ang="T81">
                                <a:pos x="T42" y="T43"/>
                              </a:cxn>
                              <a:cxn ang="T82">
                                <a:pos x="T44" y="T45"/>
                              </a:cxn>
                              <a:cxn ang="T83">
                                <a:pos x="T46" y="T47"/>
                              </a:cxn>
                              <a:cxn ang="T84">
                                <a:pos x="T48" y="T49"/>
                              </a:cxn>
                              <a:cxn ang="T85">
                                <a:pos x="T50" y="T51"/>
                              </a:cxn>
                              <a:cxn ang="T86">
                                <a:pos x="T52" y="T53"/>
                              </a:cxn>
                              <a:cxn ang="T87">
                                <a:pos x="T54" y="T55"/>
                              </a:cxn>
                              <a:cxn ang="T88">
                                <a:pos x="T56" y="T57"/>
                              </a:cxn>
                              <a:cxn ang="T89">
                                <a:pos x="T58" y="T59"/>
                              </a:cxn>
                            </a:cxnLst>
                            <a:rect l="0" t="0" r="r" b="b"/>
                            <a:pathLst>
                              <a:path w="102" h="190">
                                <a:moveTo>
                                  <a:pt x="51" y="0"/>
                                </a:moveTo>
                                <a:lnTo>
                                  <a:pt x="67" y="4"/>
                                </a:lnTo>
                                <a:lnTo>
                                  <a:pt x="80" y="11"/>
                                </a:lnTo>
                                <a:lnTo>
                                  <a:pt x="92" y="23"/>
                                </a:lnTo>
                                <a:lnTo>
                                  <a:pt x="99" y="37"/>
                                </a:lnTo>
                                <a:lnTo>
                                  <a:pt x="102" y="53"/>
                                </a:lnTo>
                                <a:lnTo>
                                  <a:pt x="99" y="69"/>
                                </a:lnTo>
                                <a:lnTo>
                                  <a:pt x="89" y="86"/>
                                </a:lnTo>
                                <a:lnTo>
                                  <a:pt x="79" y="99"/>
                                </a:lnTo>
                                <a:lnTo>
                                  <a:pt x="74" y="110"/>
                                </a:lnTo>
                                <a:lnTo>
                                  <a:pt x="74" y="122"/>
                                </a:lnTo>
                                <a:lnTo>
                                  <a:pt x="76" y="134"/>
                                </a:lnTo>
                                <a:lnTo>
                                  <a:pt x="82" y="148"/>
                                </a:lnTo>
                                <a:lnTo>
                                  <a:pt x="88" y="167"/>
                                </a:lnTo>
                                <a:lnTo>
                                  <a:pt x="95" y="190"/>
                                </a:lnTo>
                                <a:lnTo>
                                  <a:pt x="8" y="190"/>
                                </a:lnTo>
                                <a:lnTo>
                                  <a:pt x="15" y="167"/>
                                </a:lnTo>
                                <a:lnTo>
                                  <a:pt x="20" y="148"/>
                                </a:lnTo>
                                <a:lnTo>
                                  <a:pt x="25" y="134"/>
                                </a:lnTo>
                                <a:lnTo>
                                  <a:pt x="29" y="122"/>
                                </a:lnTo>
                                <a:lnTo>
                                  <a:pt x="28" y="112"/>
                                </a:lnTo>
                                <a:lnTo>
                                  <a:pt x="24" y="100"/>
                                </a:lnTo>
                                <a:lnTo>
                                  <a:pt x="13" y="87"/>
                                </a:lnTo>
                                <a:lnTo>
                                  <a:pt x="3" y="70"/>
                                </a:lnTo>
                                <a:lnTo>
                                  <a:pt x="0" y="54"/>
                                </a:lnTo>
                                <a:lnTo>
                                  <a:pt x="3" y="37"/>
                                </a:lnTo>
                                <a:lnTo>
                                  <a:pt x="11" y="23"/>
                                </a:lnTo>
                                <a:lnTo>
                                  <a:pt x="21" y="12"/>
                                </a:lnTo>
                                <a:lnTo>
                                  <a:pt x="36" y="4"/>
                                </a:lnTo>
                                <a:lnTo>
                                  <a:pt x="51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3" name="Freeform 67">
                            <a:extLst>
                              <a:ext uri="{FF2B5EF4-FFF2-40B4-BE49-F238E27FC236}">
                                <a16:creationId xmlns:a16="http://schemas.microsoft.com/office/drawing/2014/main" id="{8839C0F3-BBE7-4F36-8BF0-81913EBD707C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2705908" y="5936811"/>
                            <a:ext cx="502879" cy="441494"/>
                          </a:xfrm>
                          <a:custGeom>
                            <a:avLst/>
                            <a:gdLst>
                              <a:gd name="T0" fmla="*/ 2147483646 w 213"/>
                              <a:gd name="T1" fmla="*/ 0 h 187"/>
                              <a:gd name="T2" fmla="*/ 2147483646 w 213"/>
                              <a:gd name="T3" fmla="*/ 2147483646 h 187"/>
                              <a:gd name="T4" fmla="*/ 2147483646 w 213"/>
                              <a:gd name="T5" fmla="*/ 2147483646 h 187"/>
                              <a:gd name="T6" fmla="*/ 2147483646 w 213"/>
                              <a:gd name="T7" fmla="*/ 2147483646 h 187"/>
                              <a:gd name="T8" fmla="*/ 2147483646 w 213"/>
                              <a:gd name="T9" fmla="*/ 2147483646 h 187"/>
                              <a:gd name="T10" fmla="*/ 2147483646 w 213"/>
                              <a:gd name="T11" fmla="*/ 2147483646 h 187"/>
                              <a:gd name="T12" fmla="*/ 2147483646 w 213"/>
                              <a:gd name="T13" fmla="*/ 2147483646 h 187"/>
                              <a:gd name="T14" fmla="*/ 2147483646 w 213"/>
                              <a:gd name="T15" fmla="*/ 2147483646 h 187"/>
                              <a:gd name="T16" fmla="*/ 2147483646 w 213"/>
                              <a:gd name="T17" fmla="*/ 2147483646 h 187"/>
                              <a:gd name="T18" fmla="*/ 2147483646 w 213"/>
                              <a:gd name="T19" fmla="*/ 2147483646 h 187"/>
                              <a:gd name="T20" fmla="*/ 2147483646 w 213"/>
                              <a:gd name="T21" fmla="*/ 2147483646 h 187"/>
                              <a:gd name="T22" fmla="*/ 2147483646 w 213"/>
                              <a:gd name="T23" fmla="*/ 2147483646 h 187"/>
                              <a:gd name="T24" fmla="*/ 2147483646 w 213"/>
                              <a:gd name="T25" fmla="*/ 2147483646 h 187"/>
                              <a:gd name="T26" fmla="*/ 2147483646 w 213"/>
                              <a:gd name="T27" fmla="*/ 2147483646 h 187"/>
                              <a:gd name="T28" fmla="*/ 0 w 213"/>
                              <a:gd name="T29" fmla="*/ 2147483646 h 187"/>
                              <a:gd name="T30" fmla="*/ 2147483646 w 213"/>
                              <a:gd name="T31" fmla="*/ 2147483646 h 187"/>
                              <a:gd name="T32" fmla="*/ 2147483646 w 213"/>
                              <a:gd name="T33" fmla="*/ 2147483646 h 187"/>
                              <a:gd name="T34" fmla="*/ 2147483646 w 213"/>
                              <a:gd name="T35" fmla="*/ 2147483646 h 187"/>
                              <a:gd name="T36" fmla="*/ 2147483646 w 213"/>
                              <a:gd name="T37" fmla="*/ 0 h 187"/>
                              <a:gd name="T38" fmla="*/ 2147483646 w 213"/>
                              <a:gd name="T39" fmla="*/ 0 h 187"/>
                              <a:gd name="T40" fmla="*/ 0 60000 65536"/>
                              <a:gd name="T41" fmla="*/ 0 60000 65536"/>
                              <a:gd name="T42" fmla="*/ 0 60000 65536"/>
                              <a:gd name="T43" fmla="*/ 0 60000 65536"/>
                              <a:gd name="T44" fmla="*/ 0 60000 65536"/>
                              <a:gd name="T45" fmla="*/ 0 60000 65536"/>
                              <a:gd name="T46" fmla="*/ 0 60000 65536"/>
                              <a:gd name="T47" fmla="*/ 0 60000 65536"/>
                              <a:gd name="T48" fmla="*/ 0 60000 65536"/>
                              <a:gd name="T49" fmla="*/ 0 60000 65536"/>
                              <a:gd name="T50" fmla="*/ 0 60000 65536"/>
                              <a:gd name="T51" fmla="*/ 0 60000 65536"/>
                              <a:gd name="T52" fmla="*/ 0 60000 65536"/>
                              <a:gd name="T53" fmla="*/ 0 60000 65536"/>
                              <a:gd name="T54" fmla="*/ 0 60000 65536"/>
                              <a:gd name="T55" fmla="*/ 0 60000 65536"/>
                              <a:gd name="T56" fmla="*/ 0 60000 65536"/>
                              <a:gd name="T57" fmla="*/ 0 60000 65536"/>
                              <a:gd name="T58" fmla="*/ 0 60000 65536"/>
                              <a:gd name="T59" fmla="*/ 0 60000 65536"/>
                            </a:gdLst>
                            <a:ahLst/>
                            <a:cxnLst>
                              <a:cxn ang="T40">
                                <a:pos x="T0" y="T1"/>
                              </a:cxn>
                              <a:cxn ang="T41">
                                <a:pos x="T2" y="T3"/>
                              </a:cxn>
                              <a:cxn ang="T42">
                                <a:pos x="T4" y="T5"/>
                              </a:cxn>
                              <a:cxn ang="T43">
                                <a:pos x="T6" y="T7"/>
                              </a:cxn>
                              <a:cxn ang="T44">
                                <a:pos x="T8" y="T9"/>
                              </a:cxn>
                              <a:cxn ang="T45">
                                <a:pos x="T10" y="T11"/>
                              </a:cxn>
                              <a:cxn ang="T46">
                                <a:pos x="T12" y="T13"/>
                              </a:cxn>
                              <a:cxn ang="T47">
                                <a:pos x="T14" y="T15"/>
                              </a:cxn>
                              <a:cxn ang="T48">
                                <a:pos x="T16" y="T17"/>
                              </a:cxn>
                              <a:cxn ang="T49">
                                <a:pos x="T18" y="T19"/>
                              </a:cxn>
                              <a:cxn ang="T50">
                                <a:pos x="T20" y="T21"/>
                              </a:cxn>
                              <a:cxn ang="T51">
                                <a:pos x="T22" y="T23"/>
                              </a:cxn>
                              <a:cxn ang="T52">
                                <a:pos x="T24" y="T25"/>
                              </a:cxn>
                              <a:cxn ang="T53">
                                <a:pos x="T26" y="T27"/>
                              </a:cxn>
                              <a:cxn ang="T54">
                                <a:pos x="T28" y="T29"/>
                              </a:cxn>
                              <a:cxn ang="T55">
                                <a:pos x="T30" y="T31"/>
                              </a:cxn>
                              <a:cxn ang="T56">
                                <a:pos x="T32" y="T33"/>
                              </a:cxn>
                              <a:cxn ang="T57">
                                <a:pos x="T34" y="T35"/>
                              </a:cxn>
                              <a:cxn ang="T58">
                                <a:pos x="T36" y="T37"/>
                              </a:cxn>
                              <a:cxn ang="T59">
                                <a:pos x="T38" y="T39"/>
                              </a:cxn>
                            </a:cxnLst>
                            <a:rect l="0" t="0" r="r" b="b"/>
                            <a:pathLst>
                              <a:path w="213" h="187">
                                <a:moveTo>
                                  <a:pt x="178" y="0"/>
                                </a:moveTo>
                                <a:lnTo>
                                  <a:pt x="183" y="22"/>
                                </a:lnTo>
                                <a:lnTo>
                                  <a:pt x="191" y="43"/>
                                </a:lnTo>
                                <a:lnTo>
                                  <a:pt x="200" y="62"/>
                                </a:lnTo>
                                <a:lnTo>
                                  <a:pt x="213" y="78"/>
                                </a:lnTo>
                                <a:lnTo>
                                  <a:pt x="207" y="107"/>
                                </a:lnTo>
                                <a:lnTo>
                                  <a:pt x="199" y="138"/>
                                </a:lnTo>
                                <a:lnTo>
                                  <a:pt x="189" y="170"/>
                                </a:lnTo>
                                <a:lnTo>
                                  <a:pt x="177" y="187"/>
                                </a:lnTo>
                                <a:lnTo>
                                  <a:pt x="107" y="73"/>
                                </a:lnTo>
                                <a:lnTo>
                                  <a:pt x="37" y="187"/>
                                </a:lnTo>
                                <a:lnTo>
                                  <a:pt x="25" y="170"/>
                                </a:lnTo>
                                <a:lnTo>
                                  <a:pt x="16" y="137"/>
                                </a:lnTo>
                                <a:lnTo>
                                  <a:pt x="7" y="106"/>
                                </a:lnTo>
                                <a:lnTo>
                                  <a:pt x="0" y="75"/>
                                </a:lnTo>
                                <a:lnTo>
                                  <a:pt x="13" y="60"/>
                                </a:lnTo>
                                <a:lnTo>
                                  <a:pt x="22" y="41"/>
                                </a:lnTo>
                                <a:lnTo>
                                  <a:pt x="30" y="22"/>
                                </a:lnTo>
                                <a:lnTo>
                                  <a:pt x="35" y="0"/>
                                </a:lnTo>
                                <a:lnTo>
                                  <a:pt x="178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bg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4" name="Freeform 68">
                            <a:extLst>
                              <a:ext uri="{FF2B5EF4-FFF2-40B4-BE49-F238E27FC236}">
                                <a16:creationId xmlns:a16="http://schemas.microsoft.com/office/drawing/2014/main" id="{6791BDA0-C501-4C1D-B232-952B660E2D98}"/>
                              </a:ext>
                            </a:extLst>
                          </p:cNvPr>
                          <p:cNvSpPr>
                            <a:spLocks noEditPoints="1"/>
                          </p:cNvSpPr>
                          <p:nvPr/>
                        </p:nvSpPr>
                        <p:spPr bwMode="auto">
                          <a:xfrm>
                            <a:off x="2465093" y="4980635"/>
                            <a:ext cx="986869" cy="1052974"/>
                          </a:xfrm>
                          <a:custGeom>
                            <a:avLst/>
                            <a:gdLst>
                              <a:gd name="T0" fmla="*/ 2147483646 w 418"/>
                              <a:gd name="T1" fmla="*/ 2147483646 h 446"/>
                              <a:gd name="T2" fmla="*/ 2147483646 w 418"/>
                              <a:gd name="T3" fmla="*/ 2147483646 h 446"/>
                              <a:gd name="T4" fmla="*/ 2147483646 w 418"/>
                              <a:gd name="T5" fmla="*/ 2147483646 h 446"/>
                              <a:gd name="T6" fmla="*/ 2147483646 w 418"/>
                              <a:gd name="T7" fmla="*/ 2147483646 h 446"/>
                              <a:gd name="T8" fmla="*/ 2147483646 w 418"/>
                              <a:gd name="T9" fmla="*/ 2147483646 h 446"/>
                              <a:gd name="T10" fmla="*/ 2147483646 w 418"/>
                              <a:gd name="T11" fmla="*/ 2147483646 h 446"/>
                              <a:gd name="T12" fmla="*/ 2147483646 w 418"/>
                              <a:gd name="T13" fmla="*/ 2147483646 h 446"/>
                              <a:gd name="T14" fmla="*/ 2147483646 w 418"/>
                              <a:gd name="T15" fmla="*/ 2147483646 h 446"/>
                              <a:gd name="T16" fmla="*/ 2147483646 w 418"/>
                              <a:gd name="T17" fmla="*/ 2147483646 h 446"/>
                              <a:gd name="T18" fmla="*/ 2147483646 w 418"/>
                              <a:gd name="T19" fmla="*/ 2147483646 h 446"/>
                              <a:gd name="T20" fmla="*/ 2147483646 w 418"/>
                              <a:gd name="T21" fmla="*/ 2147483646 h 446"/>
                              <a:gd name="T22" fmla="*/ 2147483646 w 418"/>
                              <a:gd name="T23" fmla="*/ 2147483646 h 446"/>
                              <a:gd name="T24" fmla="*/ 2147483646 w 418"/>
                              <a:gd name="T25" fmla="*/ 2147483646 h 446"/>
                              <a:gd name="T26" fmla="*/ 2147483646 w 418"/>
                              <a:gd name="T27" fmla="*/ 2147483646 h 446"/>
                              <a:gd name="T28" fmla="*/ 2147483646 w 418"/>
                              <a:gd name="T29" fmla="*/ 2147483646 h 446"/>
                              <a:gd name="T30" fmla="*/ 2147483646 w 418"/>
                              <a:gd name="T31" fmla="*/ 2147483646 h 446"/>
                              <a:gd name="T32" fmla="*/ 2147483646 w 418"/>
                              <a:gd name="T33" fmla="*/ 2147483646 h 446"/>
                              <a:gd name="T34" fmla="*/ 2147483646 w 418"/>
                              <a:gd name="T35" fmla="*/ 2147483646 h 446"/>
                              <a:gd name="T36" fmla="*/ 2147483646 w 418"/>
                              <a:gd name="T37" fmla="*/ 2147483646 h 446"/>
                              <a:gd name="T38" fmla="*/ 2147483646 w 418"/>
                              <a:gd name="T39" fmla="*/ 2147483646 h 446"/>
                              <a:gd name="T40" fmla="*/ 2147483646 w 418"/>
                              <a:gd name="T41" fmla="*/ 2147483646 h 446"/>
                              <a:gd name="T42" fmla="*/ 2147483646 w 418"/>
                              <a:gd name="T43" fmla="*/ 2147483646 h 446"/>
                              <a:gd name="T44" fmla="*/ 2147483646 w 418"/>
                              <a:gd name="T45" fmla="*/ 2147483646 h 446"/>
                              <a:gd name="T46" fmla="*/ 2147483646 w 418"/>
                              <a:gd name="T47" fmla="*/ 2147483646 h 446"/>
                              <a:gd name="T48" fmla="*/ 2147483646 w 418"/>
                              <a:gd name="T49" fmla="*/ 2147483646 h 446"/>
                              <a:gd name="T50" fmla="*/ 2147483646 w 418"/>
                              <a:gd name="T51" fmla="*/ 2147483646 h 446"/>
                              <a:gd name="T52" fmla="*/ 2147483646 w 418"/>
                              <a:gd name="T53" fmla="*/ 2147483646 h 446"/>
                              <a:gd name="T54" fmla="*/ 2147483646 w 418"/>
                              <a:gd name="T55" fmla="*/ 2147483646 h 446"/>
                              <a:gd name="T56" fmla="*/ 2147483646 w 418"/>
                              <a:gd name="T57" fmla="*/ 2147483646 h 446"/>
                              <a:gd name="T58" fmla="*/ 2147483646 w 418"/>
                              <a:gd name="T59" fmla="*/ 2147483646 h 446"/>
                              <a:gd name="T60" fmla="*/ 2147483646 w 418"/>
                              <a:gd name="T61" fmla="*/ 2147483646 h 446"/>
                              <a:gd name="T62" fmla="*/ 2147483646 w 418"/>
                              <a:gd name="T63" fmla="*/ 2147483646 h 446"/>
                              <a:gd name="T64" fmla="*/ 2147483646 w 418"/>
                              <a:gd name="T65" fmla="*/ 0 h 446"/>
                              <a:gd name="T66" fmla="*/ 2147483646 w 418"/>
                              <a:gd name="T67" fmla="*/ 2147483646 h 446"/>
                              <a:gd name="T68" fmla="*/ 2147483646 w 418"/>
                              <a:gd name="T69" fmla="*/ 2147483646 h 446"/>
                              <a:gd name="T70" fmla="*/ 2147483646 w 418"/>
                              <a:gd name="T71" fmla="*/ 2147483646 h 446"/>
                              <a:gd name="T72" fmla="*/ 2147483646 w 418"/>
                              <a:gd name="T73" fmla="*/ 2147483646 h 446"/>
                              <a:gd name="T74" fmla="*/ 2147483646 w 418"/>
                              <a:gd name="T75" fmla="*/ 2147483646 h 446"/>
                              <a:gd name="T76" fmla="*/ 2147483646 w 418"/>
                              <a:gd name="T77" fmla="*/ 2147483646 h 446"/>
                              <a:gd name="T78" fmla="*/ 2147483646 w 418"/>
                              <a:gd name="T79" fmla="*/ 2147483646 h 446"/>
                              <a:gd name="T80" fmla="*/ 2147483646 w 418"/>
                              <a:gd name="T81" fmla="*/ 2147483646 h 446"/>
                              <a:gd name="T82" fmla="*/ 2147483646 w 418"/>
                              <a:gd name="T83" fmla="*/ 2147483646 h 446"/>
                              <a:gd name="T84" fmla="*/ 2147483646 w 418"/>
                              <a:gd name="T85" fmla="*/ 2147483646 h 446"/>
                              <a:gd name="T86" fmla="*/ 2147483646 w 418"/>
                              <a:gd name="T87" fmla="*/ 2147483646 h 446"/>
                              <a:gd name="T88" fmla="*/ 2147483646 w 418"/>
                              <a:gd name="T89" fmla="*/ 2147483646 h 446"/>
                              <a:gd name="T90" fmla="*/ 2147483646 w 418"/>
                              <a:gd name="T91" fmla="*/ 2147483646 h 446"/>
                              <a:gd name="T92" fmla="*/ 2147483646 w 418"/>
                              <a:gd name="T93" fmla="*/ 2147483646 h 446"/>
                              <a:gd name="T94" fmla="*/ 2147483646 w 418"/>
                              <a:gd name="T95" fmla="*/ 2147483646 h 446"/>
                              <a:gd name="T96" fmla="*/ 2147483646 w 418"/>
                              <a:gd name="T97" fmla="*/ 2147483646 h 446"/>
                              <a:gd name="T98" fmla="*/ 2147483646 w 418"/>
                              <a:gd name="T99" fmla="*/ 2147483646 h 446"/>
                              <a:gd name="T100" fmla="*/ 2147483646 w 418"/>
                              <a:gd name="T101" fmla="*/ 2147483646 h 446"/>
                              <a:gd name="T102" fmla="*/ 2147483646 w 418"/>
                              <a:gd name="T103" fmla="*/ 2147483646 h 446"/>
                              <a:gd name="T104" fmla="*/ 2147483646 w 418"/>
                              <a:gd name="T105" fmla="*/ 2147483646 h 446"/>
                              <a:gd name="T106" fmla="*/ 2147483646 w 418"/>
                              <a:gd name="T107" fmla="*/ 2147483646 h 446"/>
                              <a:gd name="T108" fmla="*/ 2147483646 w 418"/>
                              <a:gd name="T109" fmla="*/ 2147483646 h 446"/>
                              <a:gd name="T110" fmla="*/ 2147483646 w 418"/>
                              <a:gd name="T111" fmla="*/ 2147483646 h 446"/>
                              <a:gd name="T112" fmla="*/ 2147483646 w 418"/>
                              <a:gd name="T113" fmla="*/ 2147483646 h 446"/>
                              <a:gd name="T114" fmla="*/ 2147483646 w 418"/>
                              <a:gd name="T115" fmla="*/ 0 h 44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  <a:gd name="T153" fmla="*/ 0 60000 65536"/>
                              <a:gd name="T154" fmla="*/ 0 60000 65536"/>
                              <a:gd name="T155" fmla="*/ 0 60000 65536"/>
                              <a:gd name="T156" fmla="*/ 0 60000 65536"/>
                              <a:gd name="T157" fmla="*/ 0 60000 65536"/>
                              <a:gd name="T158" fmla="*/ 0 60000 65536"/>
                              <a:gd name="T159" fmla="*/ 0 60000 65536"/>
                              <a:gd name="T160" fmla="*/ 0 60000 65536"/>
                              <a:gd name="T161" fmla="*/ 0 60000 65536"/>
                              <a:gd name="T162" fmla="*/ 0 60000 65536"/>
                              <a:gd name="T163" fmla="*/ 0 60000 65536"/>
                              <a:gd name="T164" fmla="*/ 0 60000 65536"/>
                              <a:gd name="T165" fmla="*/ 0 60000 65536"/>
                              <a:gd name="T166" fmla="*/ 0 60000 65536"/>
                              <a:gd name="T167" fmla="*/ 0 60000 65536"/>
                              <a:gd name="T168" fmla="*/ 0 60000 65536"/>
                              <a:gd name="T169" fmla="*/ 0 60000 65536"/>
                              <a:gd name="T170" fmla="*/ 0 60000 65536"/>
                              <a:gd name="T171" fmla="*/ 0 60000 65536"/>
                              <a:gd name="T172" fmla="*/ 0 60000 65536"/>
                              <a:gd name="T173" fmla="*/ 0 60000 65536"/>
                            </a:gdLst>
                            <a:ahLst/>
                            <a:cxnLst>
                              <a:cxn ang="T116">
                                <a:pos x="T0" y="T1"/>
                              </a:cxn>
                              <a:cxn ang="T117">
                                <a:pos x="T2" y="T3"/>
                              </a:cxn>
                              <a:cxn ang="T118">
                                <a:pos x="T4" y="T5"/>
                              </a:cxn>
                              <a:cxn ang="T119">
                                <a:pos x="T6" y="T7"/>
                              </a:cxn>
                              <a:cxn ang="T120">
                                <a:pos x="T8" y="T9"/>
                              </a:cxn>
                              <a:cxn ang="T121">
                                <a:pos x="T10" y="T11"/>
                              </a:cxn>
                              <a:cxn ang="T122">
                                <a:pos x="T12" y="T13"/>
                              </a:cxn>
                              <a:cxn ang="T123">
                                <a:pos x="T14" y="T15"/>
                              </a:cxn>
                              <a:cxn ang="T124">
                                <a:pos x="T16" y="T17"/>
                              </a:cxn>
                              <a:cxn ang="T125">
                                <a:pos x="T18" y="T19"/>
                              </a:cxn>
                              <a:cxn ang="T126">
                                <a:pos x="T20" y="T21"/>
                              </a:cxn>
                              <a:cxn ang="T127">
                                <a:pos x="T22" y="T23"/>
                              </a:cxn>
                              <a:cxn ang="T128">
                                <a:pos x="T24" y="T25"/>
                              </a:cxn>
                              <a:cxn ang="T129">
                                <a:pos x="T26" y="T27"/>
                              </a:cxn>
                              <a:cxn ang="T130">
                                <a:pos x="T28" y="T29"/>
                              </a:cxn>
                              <a:cxn ang="T131">
                                <a:pos x="T30" y="T31"/>
                              </a:cxn>
                              <a:cxn ang="T132">
                                <a:pos x="T32" y="T33"/>
                              </a:cxn>
                              <a:cxn ang="T133">
                                <a:pos x="T34" y="T35"/>
                              </a:cxn>
                              <a:cxn ang="T134">
                                <a:pos x="T36" y="T37"/>
                              </a:cxn>
                              <a:cxn ang="T135">
                                <a:pos x="T38" y="T39"/>
                              </a:cxn>
                              <a:cxn ang="T136">
                                <a:pos x="T40" y="T41"/>
                              </a:cxn>
                              <a:cxn ang="T137">
                                <a:pos x="T42" y="T43"/>
                              </a:cxn>
                              <a:cxn ang="T138">
                                <a:pos x="T44" y="T45"/>
                              </a:cxn>
                              <a:cxn ang="T139">
                                <a:pos x="T46" y="T47"/>
                              </a:cxn>
                              <a:cxn ang="T140">
                                <a:pos x="T48" y="T49"/>
                              </a:cxn>
                              <a:cxn ang="T141">
                                <a:pos x="T50" y="T51"/>
                              </a:cxn>
                              <a:cxn ang="T142">
                                <a:pos x="T52" y="T53"/>
                              </a:cxn>
                              <a:cxn ang="T143">
                                <a:pos x="T54" y="T55"/>
                              </a:cxn>
                              <a:cxn ang="T144">
                                <a:pos x="T56" y="T57"/>
                              </a:cxn>
                              <a:cxn ang="T145">
                                <a:pos x="T58" y="T59"/>
                              </a:cxn>
                              <a:cxn ang="T146">
                                <a:pos x="T60" y="T61"/>
                              </a:cxn>
                              <a:cxn ang="T147">
                                <a:pos x="T62" y="T63"/>
                              </a:cxn>
                              <a:cxn ang="T148">
                                <a:pos x="T64" y="T65"/>
                              </a:cxn>
                              <a:cxn ang="T149">
                                <a:pos x="T66" y="T67"/>
                              </a:cxn>
                              <a:cxn ang="T150">
                                <a:pos x="T68" y="T69"/>
                              </a:cxn>
                              <a:cxn ang="T151">
                                <a:pos x="T70" y="T71"/>
                              </a:cxn>
                              <a:cxn ang="T152">
                                <a:pos x="T72" y="T73"/>
                              </a:cxn>
                              <a:cxn ang="T153">
                                <a:pos x="T74" y="T75"/>
                              </a:cxn>
                              <a:cxn ang="T154">
                                <a:pos x="T76" y="T77"/>
                              </a:cxn>
                              <a:cxn ang="T155">
                                <a:pos x="T78" y="T79"/>
                              </a:cxn>
                              <a:cxn ang="T156">
                                <a:pos x="T80" y="T81"/>
                              </a:cxn>
                              <a:cxn ang="T157">
                                <a:pos x="T82" y="T83"/>
                              </a:cxn>
                              <a:cxn ang="T158">
                                <a:pos x="T84" y="T85"/>
                              </a:cxn>
                              <a:cxn ang="T159">
                                <a:pos x="T86" y="T87"/>
                              </a:cxn>
                              <a:cxn ang="T160">
                                <a:pos x="T88" y="T89"/>
                              </a:cxn>
                              <a:cxn ang="T161">
                                <a:pos x="T90" y="T91"/>
                              </a:cxn>
                              <a:cxn ang="T162">
                                <a:pos x="T92" y="T93"/>
                              </a:cxn>
                              <a:cxn ang="T163">
                                <a:pos x="T94" y="T95"/>
                              </a:cxn>
                              <a:cxn ang="T164">
                                <a:pos x="T96" y="T97"/>
                              </a:cxn>
                              <a:cxn ang="T165">
                                <a:pos x="T98" y="T99"/>
                              </a:cxn>
                              <a:cxn ang="T166">
                                <a:pos x="T100" y="T101"/>
                              </a:cxn>
                              <a:cxn ang="T167">
                                <a:pos x="T102" y="T103"/>
                              </a:cxn>
                              <a:cxn ang="T168">
                                <a:pos x="T104" y="T105"/>
                              </a:cxn>
                              <a:cxn ang="T169">
                                <a:pos x="T106" y="T107"/>
                              </a:cxn>
                              <a:cxn ang="T170">
                                <a:pos x="T108" y="T109"/>
                              </a:cxn>
                              <a:cxn ang="T171">
                                <a:pos x="T110" y="T111"/>
                              </a:cxn>
                              <a:cxn ang="T172">
                                <a:pos x="T112" y="T113"/>
                              </a:cxn>
                              <a:cxn ang="T173">
                                <a:pos x="T114" y="T115"/>
                              </a:cxn>
                            </a:cxnLst>
                            <a:rect l="0" t="0" r="r" b="b"/>
                            <a:pathLst>
                              <a:path w="418" h="446">
                                <a:moveTo>
                                  <a:pt x="209" y="30"/>
                                </a:moveTo>
                                <a:lnTo>
                                  <a:pt x="177" y="33"/>
                                </a:lnTo>
                                <a:lnTo>
                                  <a:pt x="148" y="42"/>
                                </a:lnTo>
                                <a:lnTo>
                                  <a:pt x="123" y="54"/>
                                </a:lnTo>
                                <a:lnTo>
                                  <a:pt x="102" y="71"/>
                                </a:lnTo>
                                <a:lnTo>
                                  <a:pt x="84" y="96"/>
                                </a:lnTo>
                                <a:lnTo>
                                  <a:pt x="69" y="123"/>
                                </a:lnTo>
                                <a:lnTo>
                                  <a:pt x="59" y="153"/>
                                </a:lnTo>
                                <a:lnTo>
                                  <a:pt x="54" y="186"/>
                                </a:lnTo>
                                <a:lnTo>
                                  <a:pt x="54" y="190"/>
                                </a:lnTo>
                                <a:lnTo>
                                  <a:pt x="51" y="194"/>
                                </a:lnTo>
                                <a:lnTo>
                                  <a:pt x="48" y="198"/>
                                </a:lnTo>
                                <a:lnTo>
                                  <a:pt x="41" y="206"/>
                                </a:lnTo>
                                <a:lnTo>
                                  <a:pt x="35" y="217"/>
                                </a:lnTo>
                                <a:lnTo>
                                  <a:pt x="31" y="230"/>
                                </a:lnTo>
                                <a:lnTo>
                                  <a:pt x="31" y="249"/>
                                </a:lnTo>
                                <a:lnTo>
                                  <a:pt x="33" y="267"/>
                                </a:lnTo>
                                <a:lnTo>
                                  <a:pt x="38" y="284"/>
                                </a:lnTo>
                                <a:lnTo>
                                  <a:pt x="47" y="297"/>
                                </a:lnTo>
                                <a:lnTo>
                                  <a:pt x="51" y="302"/>
                                </a:lnTo>
                                <a:lnTo>
                                  <a:pt x="58" y="306"/>
                                </a:lnTo>
                                <a:lnTo>
                                  <a:pt x="64" y="309"/>
                                </a:lnTo>
                                <a:lnTo>
                                  <a:pt x="67" y="310"/>
                                </a:lnTo>
                                <a:lnTo>
                                  <a:pt x="71" y="312"/>
                                </a:lnTo>
                                <a:lnTo>
                                  <a:pt x="73" y="314"/>
                                </a:lnTo>
                                <a:lnTo>
                                  <a:pt x="75" y="318"/>
                                </a:lnTo>
                                <a:lnTo>
                                  <a:pt x="90" y="346"/>
                                </a:lnTo>
                                <a:lnTo>
                                  <a:pt x="110" y="370"/>
                                </a:lnTo>
                                <a:lnTo>
                                  <a:pt x="132" y="391"/>
                                </a:lnTo>
                                <a:lnTo>
                                  <a:pt x="154" y="405"/>
                                </a:lnTo>
                                <a:lnTo>
                                  <a:pt x="181" y="414"/>
                                </a:lnTo>
                                <a:lnTo>
                                  <a:pt x="209" y="416"/>
                                </a:lnTo>
                                <a:lnTo>
                                  <a:pt x="237" y="414"/>
                                </a:lnTo>
                                <a:lnTo>
                                  <a:pt x="263" y="405"/>
                                </a:lnTo>
                                <a:lnTo>
                                  <a:pt x="285" y="391"/>
                                </a:lnTo>
                                <a:lnTo>
                                  <a:pt x="309" y="370"/>
                                </a:lnTo>
                                <a:lnTo>
                                  <a:pt x="327" y="347"/>
                                </a:lnTo>
                                <a:lnTo>
                                  <a:pt x="343" y="318"/>
                                </a:lnTo>
                                <a:lnTo>
                                  <a:pt x="344" y="314"/>
                                </a:lnTo>
                                <a:lnTo>
                                  <a:pt x="347" y="312"/>
                                </a:lnTo>
                                <a:lnTo>
                                  <a:pt x="351" y="310"/>
                                </a:lnTo>
                                <a:lnTo>
                                  <a:pt x="355" y="309"/>
                                </a:lnTo>
                                <a:lnTo>
                                  <a:pt x="361" y="306"/>
                                </a:lnTo>
                                <a:lnTo>
                                  <a:pt x="366" y="302"/>
                                </a:lnTo>
                                <a:lnTo>
                                  <a:pt x="372" y="297"/>
                                </a:lnTo>
                                <a:lnTo>
                                  <a:pt x="380" y="284"/>
                                </a:lnTo>
                                <a:lnTo>
                                  <a:pt x="385" y="267"/>
                                </a:lnTo>
                                <a:lnTo>
                                  <a:pt x="387" y="249"/>
                                </a:lnTo>
                                <a:lnTo>
                                  <a:pt x="386" y="230"/>
                                </a:lnTo>
                                <a:lnTo>
                                  <a:pt x="382" y="217"/>
                                </a:lnTo>
                                <a:lnTo>
                                  <a:pt x="377" y="206"/>
                                </a:lnTo>
                                <a:lnTo>
                                  <a:pt x="370" y="198"/>
                                </a:lnTo>
                                <a:lnTo>
                                  <a:pt x="368" y="195"/>
                                </a:lnTo>
                                <a:lnTo>
                                  <a:pt x="365" y="191"/>
                                </a:lnTo>
                                <a:lnTo>
                                  <a:pt x="364" y="187"/>
                                </a:lnTo>
                                <a:lnTo>
                                  <a:pt x="359" y="154"/>
                                </a:lnTo>
                                <a:lnTo>
                                  <a:pt x="349" y="123"/>
                                </a:lnTo>
                                <a:lnTo>
                                  <a:pt x="335" y="96"/>
                                </a:lnTo>
                                <a:lnTo>
                                  <a:pt x="315" y="71"/>
                                </a:lnTo>
                                <a:lnTo>
                                  <a:pt x="294" y="54"/>
                                </a:lnTo>
                                <a:lnTo>
                                  <a:pt x="270" y="42"/>
                                </a:lnTo>
                                <a:lnTo>
                                  <a:pt x="242" y="33"/>
                                </a:lnTo>
                                <a:lnTo>
                                  <a:pt x="209" y="30"/>
                                </a:lnTo>
                                <a:close/>
                                <a:moveTo>
                                  <a:pt x="209" y="0"/>
                                </a:moveTo>
                                <a:lnTo>
                                  <a:pt x="241" y="1"/>
                                </a:lnTo>
                                <a:lnTo>
                                  <a:pt x="270" y="8"/>
                                </a:lnTo>
                                <a:lnTo>
                                  <a:pt x="294" y="18"/>
                                </a:lnTo>
                                <a:lnTo>
                                  <a:pt x="317" y="33"/>
                                </a:lnTo>
                                <a:lnTo>
                                  <a:pt x="336" y="50"/>
                                </a:lnTo>
                                <a:lnTo>
                                  <a:pt x="359" y="76"/>
                                </a:lnTo>
                                <a:lnTo>
                                  <a:pt x="376" y="107"/>
                                </a:lnTo>
                                <a:lnTo>
                                  <a:pt x="387" y="141"/>
                                </a:lnTo>
                                <a:lnTo>
                                  <a:pt x="394" y="178"/>
                                </a:lnTo>
                                <a:lnTo>
                                  <a:pt x="404" y="191"/>
                                </a:lnTo>
                                <a:lnTo>
                                  <a:pt x="412" y="207"/>
                                </a:lnTo>
                                <a:lnTo>
                                  <a:pt x="416" y="225"/>
                                </a:lnTo>
                                <a:lnTo>
                                  <a:pt x="418" y="250"/>
                                </a:lnTo>
                                <a:lnTo>
                                  <a:pt x="415" y="274"/>
                                </a:lnTo>
                                <a:lnTo>
                                  <a:pt x="407" y="297"/>
                                </a:lnTo>
                                <a:lnTo>
                                  <a:pt x="395" y="317"/>
                                </a:lnTo>
                                <a:lnTo>
                                  <a:pt x="384" y="329"/>
                                </a:lnTo>
                                <a:lnTo>
                                  <a:pt x="368" y="336"/>
                                </a:lnTo>
                                <a:lnTo>
                                  <a:pt x="351" y="368"/>
                                </a:lnTo>
                                <a:lnTo>
                                  <a:pt x="329" y="394"/>
                                </a:lnTo>
                                <a:lnTo>
                                  <a:pt x="304" y="416"/>
                                </a:lnTo>
                                <a:lnTo>
                                  <a:pt x="283" y="429"/>
                                </a:lnTo>
                                <a:lnTo>
                                  <a:pt x="260" y="439"/>
                                </a:lnTo>
                                <a:lnTo>
                                  <a:pt x="236" y="445"/>
                                </a:lnTo>
                                <a:lnTo>
                                  <a:pt x="209" y="446"/>
                                </a:lnTo>
                                <a:lnTo>
                                  <a:pt x="183" y="445"/>
                                </a:lnTo>
                                <a:lnTo>
                                  <a:pt x="158" y="439"/>
                                </a:lnTo>
                                <a:lnTo>
                                  <a:pt x="135" y="429"/>
                                </a:lnTo>
                                <a:lnTo>
                                  <a:pt x="114" y="416"/>
                                </a:lnTo>
                                <a:lnTo>
                                  <a:pt x="89" y="394"/>
                                </a:lnTo>
                                <a:lnTo>
                                  <a:pt x="68" y="368"/>
                                </a:lnTo>
                                <a:lnTo>
                                  <a:pt x="51" y="336"/>
                                </a:lnTo>
                                <a:lnTo>
                                  <a:pt x="35" y="329"/>
                                </a:lnTo>
                                <a:lnTo>
                                  <a:pt x="22" y="317"/>
                                </a:lnTo>
                                <a:lnTo>
                                  <a:pt x="10" y="297"/>
                                </a:lnTo>
                                <a:lnTo>
                                  <a:pt x="3" y="274"/>
                                </a:lnTo>
                                <a:lnTo>
                                  <a:pt x="0" y="250"/>
                                </a:lnTo>
                                <a:lnTo>
                                  <a:pt x="1" y="225"/>
                                </a:lnTo>
                                <a:lnTo>
                                  <a:pt x="6" y="207"/>
                                </a:lnTo>
                                <a:lnTo>
                                  <a:pt x="13" y="191"/>
                                </a:lnTo>
                                <a:lnTo>
                                  <a:pt x="24" y="178"/>
                                </a:lnTo>
                                <a:lnTo>
                                  <a:pt x="30" y="141"/>
                                </a:lnTo>
                                <a:lnTo>
                                  <a:pt x="42" y="107"/>
                                </a:lnTo>
                                <a:lnTo>
                                  <a:pt x="59" y="76"/>
                                </a:lnTo>
                                <a:lnTo>
                                  <a:pt x="81" y="50"/>
                                </a:lnTo>
                                <a:lnTo>
                                  <a:pt x="101" y="33"/>
                                </a:lnTo>
                                <a:lnTo>
                                  <a:pt x="123" y="18"/>
                                </a:lnTo>
                                <a:lnTo>
                                  <a:pt x="149" y="8"/>
                                </a:lnTo>
                                <a:lnTo>
                                  <a:pt x="178" y="1"/>
                                </a:lnTo>
                                <a:lnTo>
                                  <a:pt x="209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5" name="Freeform 69">
                            <a:extLst>
                              <a:ext uri="{FF2B5EF4-FFF2-40B4-BE49-F238E27FC236}">
                                <a16:creationId xmlns:a16="http://schemas.microsoft.com/office/drawing/2014/main" id="{CC839C2B-5ECD-4927-8508-C7AD3A0CE49E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2502868" y="5013688"/>
                            <a:ext cx="911319" cy="986868"/>
                          </a:xfrm>
                          <a:custGeom>
                            <a:avLst/>
                            <a:gdLst>
                              <a:gd name="T0" fmla="*/ 2147483646 w 386"/>
                              <a:gd name="T1" fmla="*/ 0 h 418"/>
                              <a:gd name="T2" fmla="*/ 2147483646 w 386"/>
                              <a:gd name="T3" fmla="*/ 2147483646 h 418"/>
                              <a:gd name="T4" fmla="*/ 2147483646 w 386"/>
                              <a:gd name="T5" fmla="*/ 2147483646 h 418"/>
                              <a:gd name="T6" fmla="*/ 2147483646 w 386"/>
                              <a:gd name="T7" fmla="*/ 2147483646 h 418"/>
                              <a:gd name="T8" fmla="*/ 2147483646 w 386"/>
                              <a:gd name="T9" fmla="*/ 2147483646 h 418"/>
                              <a:gd name="T10" fmla="*/ 2147483646 w 386"/>
                              <a:gd name="T11" fmla="*/ 2147483646 h 418"/>
                              <a:gd name="T12" fmla="*/ 2147483646 w 386"/>
                              <a:gd name="T13" fmla="*/ 2147483646 h 418"/>
                              <a:gd name="T14" fmla="*/ 2147483646 w 386"/>
                              <a:gd name="T15" fmla="*/ 2147483646 h 418"/>
                              <a:gd name="T16" fmla="*/ 2147483646 w 386"/>
                              <a:gd name="T17" fmla="*/ 2147483646 h 418"/>
                              <a:gd name="T18" fmla="*/ 2147483646 w 386"/>
                              <a:gd name="T19" fmla="*/ 2147483646 h 418"/>
                              <a:gd name="T20" fmla="*/ 2147483646 w 386"/>
                              <a:gd name="T21" fmla="*/ 2147483646 h 418"/>
                              <a:gd name="T22" fmla="*/ 2147483646 w 386"/>
                              <a:gd name="T23" fmla="*/ 2147483646 h 418"/>
                              <a:gd name="T24" fmla="*/ 2147483646 w 386"/>
                              <a:gd name="T25" fmla="*/ 2147483646 h 418"/>
                              <a:gd name="T26" fmla="*/ 2147483646 w 386"/>
                              <a:gd name="T27" fmla="*/ 2147483646 h 418"/>
                              <a:gd name="T28" fmla="*/ 2147483646 w 386"/>
                              <a:gd name="T29" fmla="*/ 2147483646 h 418"/>
                              <a:gd name="T30" fmla="*/ 2147483646 w 386"/>
                              <a:gd name="T31" fmla="*/ 2147483646 h 418"/>
                              <a:gd name="T32" fmla="*/ 2147483646 w 386"/>
                              <a:gd name="T33" fmla="*/ 2147483646 h 418"/>
                              <a:gd name="T34" fmla="*/ 2147483646 w 386"/>
                              <a:gd name="T35" fmla="*/ 2147483646 h 418"/>
                              <a:gd name="T36" fmla="*/ 2147483646 w 386"/>
                              <a:gd name="T37" fmla="*/ 2147483646 h 418"/>
                              <a:gd name="T38" fmla="*/ 2147483646 w 386"/>
                              <a:gd name="T39" fmla="*/ 2147483646 h 418"/>
                              <a:gd name="T40" fmla="*/ 2147483646 w 386"/>
                              <a:gd name="T41" fmla="*/ 2147483646 h 418"/>
                              <a:gd name="T42" fmla="*/ 2147483646 w 386"/>
                              <a:gd name="T43" fmla="*/ 2147483646 h 418"/>
                              <a:gd name="T44" fmla="*/ 2147483646 w 386"/>
                              <a:gd name="T45" fmla="*/ 2147483646 h 418"/>
                              <a:gd name="T46" fmla="*/ 2147483646 w 386"/>
                              <a:gd name="T47" fmla="*/ 2147483646 h 418"/>
                              <a:gd name="T48" fmla="*/ 2147483646 w 386"/>
                              <a:gd name="T49" fmla="*/ 2147483646 h 418"/>
                              <a:gd name="T50" fmla="*/ 2147483646 w 386"/>
                              <a:gd name="T51" fmla="*/ 2147483646 h 418"/>
                              <a:gd name="T52" fmla="*/ 2147483646 w 386"/>
                              <a:gd name="T53" fmla="*/ 2147483646 h 418"/>
                              <a:gd name="T54" fmla="*/ 2147483646 w 386"/>
                              <a:gd name="T55" fmla="*/ 2147483646 h 418"/>
                              <a:gd name="T56" fmla="*/ 2147483646 w 386"/>
                              <a:gd name="T57" fmla="*/ 2147483646 h 418"/>
                              <a:gd name="T58" fmla="*/ 2147483646 w 386"/>
                              <a:gd name="T59" fmla="*/ 2147483646 h 418"/>
                              <a:gd name="T60" fmla="*/ 2147483646 w 386"/>
                              <a:gd name="T61" fmla="*/ 2147483646 h 418"/>
                              <a:gd name="T62" fmla="*/ 2147483646 w 386"/>
                              <a:gd name="T63" fmla="*/ 2147483646 h 418"/>
                              <a:gd name="T64" fmla="*/ 2147483646 w 386"/>
                              <a:gd name="T65" fmla="*/ 2147483646 h 418"/>
                              <a:gd name="T66" fmla="*/ 2147483646 w 386"/>
                              <a:gd name="T67" fmla="*/ 2147483646 h 418"/>
                              <a:gd name="T68" fmla="*/ 2147483646 w 386"/>
                              <a:gd name="T69" fmla="*/ 2147483646 h 418"/>
                              <a:gd name="T70" fmla="*/ 2147483646 w 386"/>
                              <a:gd name="T71" fmla="*/ 2147483646 h 418"/>
                              <a:gd name="T72" fmla="*/ 2147483646 w 386"/>
                              <a:gd name="T73" fmla="*/ 2147483646 h 418"/>
                              <a:gd name="T74" fmla="*/ 0 w 386"/>
                              <a:gd name="T75" fmla="*/ 2147483646 h 418"/>
                              <a:gd name="T76" fmla="*/ 0 w 386"/>
                              <a:gd name="T77" fmla="*/ 2147483646 h 418"/>
                              <a:gd name="T78" fmla="*/ 2147483646 w 386"/>
                              <a:gd name="T79" fmla="*/ 2147483646 h 418"/>
                              <a:gd name="T80" fmla="*/ 2147483646 w 386"/>
                              <a:gd name="T81" fmla="*/ 2147483646 h 418"/>
                              <a:gd name="T82" fmla="*/ 2147483646 w 386"/>
                              <a:gd name="T83" fmla="*/ 2147483646 h 418"/>
                              <a:gd name="T84" fmla="*/ 2147483646 w 386"/>
                              <a:gd name="T85" fmla="*/ 2147483646 h 418"/>
                              <a:gd name="T86" fmla="*/ 2147483646 w 386"/>
                              <a:gd name="T87" fmla="*/ 2147483646 h 418"/>
                              <a:gd name="T88" fmla="*/ 2147483646 w 386"/>
                              <a:gd name="T89" fmla="*/ 2147483646 h 418"/>
                              <a:gd name="T90" fmla="*/ 2147483646 w 386"/>
                              <a:gd name="T91" fmla="*/ 2147483646 h 418"/>
                              <a:gd name="T92" fmla="*/ 2147483646 w 386"/>
                              <a:gd name="T93" fmla="*/ 2147483646 h 418"/>
                              <a:gd name="T94" fmla="*/ 2147483646 w 386"/>
                              <a:gd name="T95" fmla="*/ 2147483646 h 418"/>
                              <a:gd name="T96" fmla="*/ 2147483646 w 386"/>
                              <a:gd name="T97" fmla="*/ 2147483646 h 418"/>
                              <a:gd name="T98" fmla="*/ 2147483646 w 386"/>
                              <a:gd name="T99" fmla="*/ 2147483646 h 418"/>
                              <a:gd name="T100" fmla="*/ 2147483646 w 386"/>
                              <a:gd name="T101" fmla="*/ 0 h 418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</a:gdLst>
                            <a:ahLst/>
                            <a:cxnLst>
                              <a:cxn ang="T102">
                                <a:pos x="T0" y="T1"/>
                              </a:cxn>
                              <a:cxn ang="T103">
                                <a:pos x="T2" y="T3"/>
                              </a:cxn>
                              <a:cxn ang="T104">
                                <a:pos x="T4" y="T5"/>
                              </a:cxn>
                              <a:cxn ang="T105">
                                <a:pos x="T6" y="T7"/>
                              </a:cxn>
                              <a:cxn ang="T106">
                                <a:pos x="T8" y="T9"/>
                              </a:cxn>
                              <a:cxn ang="T107">
                                <a:pos x="T10" y="T11"/>
                              </a:cxn>
                              <a:cxn ang="T108">
                                <a:pos x="T12" y="T13"/>
                              </a:cxn>
                              <a:cxn ang="T109">
                                <a:pos x="T14" y="T15"/>
                              </a:cxn>
                              <a:cxn ang="T110">
                                <a:pos x="T16" y="T17"/>
                              </a:cxn>
                              <a:cxn ang="T111">
                                <a:pos x="T18" y="T19"/>
                              </a:cxn>
                              <a:cxn ang="T112">
                                <a:pos x="T20" y="T21"/>
                              </a:cxn>
                              <a:cxn ang="T113">
                                <a:pos x="T22" y="T23"/>
                              </a:cxn>
                              <a:cxn ang="T114">
                                <a:pos x="T24" y="T25"/>
                              </a:cxn>
                              <a:cxn ang="T115">
                                <a:pos x="T26" y="T27"/>
                              </a:cxn>
                              <a:cxn ang="T116">
                                <a:pos x="T28" y="T29"/>
                              </a:cxn>
                              <a:cxn ang="T117">
                                <a:pos x="T30" y="T31"/>
                              </a:cxn>
                              <a:cxn ang="T118">
                                <a:pos x="T32" y="T33"/>
                              </a:cxn>
                              <a:cxn ang="T119">
                                <a:pos x="T34" y="T35"/>
                              </a:cxn>
                              <a:cxn ang="T120">
                                <a:pos x="T36" y="T37"/>
                              </a:cxn>
                              <a:cxn ang="T121">
                                <a:pos x="T38" y="T39"/>
                              </a:cxn>
                              <a:cxn ang="T122">
                                <a:pos x="T40" y="T41"/>
                              </a:cxn>
                              <a:cxn ang="T123">
                                <a:pos x="T42" y="T43"/>
                              </a:cxn>
                              <a:cxn ang="T124">
                                <a:pos x="T44" y="T45"/>
                              </a:cxn>
                              <a:cxn ang="T125">
                                <a:pos x="T46" y="T47"/>
                              </a:cxn>
                              <a:cxn ang="T126">
                                <a:pos x="T48" y="T49"/>
                              </a:cxn>
                              <a:cxn ang="T127">
                                <a:pos x="T50" y="T51"/>
                              </a:cxn>
                              <a:cxn ang="T128">
                                <a:pos x="T52" y="T53"/>
                              </a:cxn>
                              <a:cxn ang="T129">
                                <a:pos x="T54" y="T55"/>
                              </a:cxn>
                              <a:cxn ang="T130">
                                <a:pos x="T56" y="T57"/>
                              </a:cxn>
                              <a:cxn ang="T131">
                                <a:pos x="T58" y="T59"/>
                              </a:cxn>
                              <a:cxn ang="T132">
                                <a:pos x="T60" y="T61"/>
                              </a:cxn>
                              <a:cxn ang="T133">
                                <a:pos x="T62" y="T63"/>
                              </a:cxn>
                              <a:cxn ang="T134">
                                <a:pos x="T64" y="T65"/>
                              </a:cxn>
                              <a:cxn ang="T135">
                                <a:pos x="T66" y="T67"/>
                              </a:cxn>
                              <a:cxn ang="T136">
                                <a:pos x="T68" y="T69"/>
                              </a:cxn>
                              <a:cxn ang="T137">
                                <a:pos x="T70" y="T71"/>
                              </a:cxn>
                              <a:cxn ang="T138">
                                <a:pos x="T72" y="T73"/>
                              </a:cxn>
                              <a:cxn ang="T139">
                                <a:pos x="T74" y="T75"/>
                              </a:cxn>
                              <a:cxn ang="T140">
                                <a:pos x="T76" y="T77"/>
                              </a:cxn>
                              <a:cxn ang="T141">
                                <a:pos x="T78" y="T79"/>
                              </a:cxn>
                              <a:cxn ang="T142">
                                <a:pos x="T80" y="T81"/>
                              </a:cxn>
                              <a:cxn ang="T143">
                                <a:pos x="T82" y="T83"/>
                              </a:cxn>
                              <a:cxn ang="T144">
                                <a:pos x="T84" y="T85"/>
                              </a:cxn>
                              <a:cxn ang="T145">
                                <a:pos x="T86" y="T87"/>
                              </a:cxn>
                              <a:cxn ang="T146">
                                <a:pos x="T88" y="T89"/>
                              </a:cxn>
                              <a:cxn ang="T147">
                                <a:pos x="T90" y="T91"/>
                              </a:cxn>
                              <a:cxn ang="T148">
                                <a:pos x="T92" y="T93"/>
                              </a:cxn>
                              <a:cxn ang="T149">
                                <a:pos x="T94" y="T95"/>
                              </a:cxn>
                              <a:cxn ang="T150">
                                <a:pos x="T96" y="T97"/>
                              </a:cxn>
                              <a:cxn ang="T151">
                                <a:pos x="T98" y="T99"/>
                              </a:cxn>
                              <a:cxn ang="T152">
                                <a:pos x="T100" y="T101"/>
                              </a:cxn>
                            </a:cxnLst>
                            <a:rect l="0" t="0" r="r" b="b"/>
                            <a:pathLst>
                              <a:path w="386" h="418">
                                <a:moveTo>
                                  <a:pt x="193" y="0"/>
                                </a:moveTo>
                                <a:lnTo>
                                  <a:pt x="227" y="4"/>
                                </a:lnTo>
                                <a:lnTo>
                                  <a:pt x="258" y="12"/>
                                </a:lnTo>
                                <a:lnTo>
                                  <a:pt x="284" y="25"/>
                                </a:lnTo>
                                <a:lnTo>
                                  <a:pt x="306" y="42"/>
                                </a:lnTo>
                                <a:lnTo>
                                  <a:pt x="326" y="63"/>
                                </a:lnTo>
                                <a:lnTo>
                                  <a:pt x="340" y="87"/>
                                </a:lnTo>
                                <a:lnTo>
                                  <a:pt x="352" y="114"/>
                                </a:lnTo>
                                <a:lnTo>
                                  <a:pt x="360" y="142"/>
                                </a:lnTo>
                                <a:lnTo>
                                  <a:pt x="364" y="172"/>
                                </a:lnTo>
                                <a:lnTo>
                                  <a:pt x="375" y="185"/>
                                </a:lnTo>
                                <a:lnTo>
                                  <a:pt x="382" y="201"/>
                                </a:lnTo>
                                <a:lnTo>
                                  <a:pt x="386" y="220"/>
                                </a:lnTo>
                                <a:lnTo>
                                  <a:pt x="386" y="240"/>
                                </a:lnTo>
                                <a:lnTo>
                                  <a:pt x="383" y="260"/>
                                </a:lnTo>
                                <a:lnTo>
                                  <a:pt x="377" y="278"/>
                                </a:lnTo>
                                <a:lnTo>
                                  <a:pt x="368" y="292"/>
                                </a:lnTo>
                                <a:lnTo>
                                  <a:pt x="356" y="304"/>
                                </a:lnTo>
                                <a:lnTo>
                                  <a:pt x="341" y="309"/>
                                </a:lnTo>
                                <a:lnTo>
                                  <a:pt x="328" y="336"/>
                                </a:lnTo>
                                <a:lnTo>
                                  <a:pt x="311" y="358"/>
                                </a:lnTo>
                                <a:lnTo>
                                  <a:pt x="293" y="379"/>
                                </a:lnTo>
                                <a:lnTo>
                                  <a:pt x="272" y="394"/>
                                </a:lnTo>
                                <a:lnTo>
                                  <a:pt x="248" y="408"/>
                                </a:lnTo>
                                <a:lnTo>
                                  <a:pt x="222" y="415"/>
                                </a:lnTo>
                                <a:lnTo>
                                  <a:pt x="193" y="418"/>
                                </a:lnTo>
                                <a:lnTo>
                                  <a:pt x="165" y="415"/>
                                </a:lnTo>
                                <a:lnTo>
                                  <a:pt x="138" y="408"/>
                                </a:lnTo>
                                <a:lnTo>
                                  <a:pt x="115" y="394"/>
                                </a:lnTo>
                                <a:lnTo>
                                  <a:pt x="93" y="379"/>
                                </a:lnTo>
                                <a:lnTo>
                                  <a:pt x="74" y="358"/>
                                </a:lnTo>
                                <a:lnTo>
                                  <a:pt x="59" y="336"/>
                                </a:lnTo>
                                <a:lnTo>
                                  <a:pt x="45" y="309"/>
                                </a:lnTo>
                                <a:lnTo>
                                  <a:pt x="30" y="304"/>
                                </a:lnTo>
                                <a:lnTo>
                                  <a:pt x="18" y="292"/>
                                </a:lnTo>
                                <a:lnTo>
                                  <a:pt x="9" y="278"/>
                                </a:lnTo>
                                <a:lnTo>
                                  <a:pt x="2" y="260"/>
                                </a:lnTo>
                                <a:lnTo>
                                  <a:pt x="0" y="240"/>
                                </a:lnTo>
                                <a:lnTo>
                                  <a:pt x="0" y="220"/>
                                </a:lnTo>
                                <a:lnTo>
                                  <a:pt x="4" y="201"/>
                                </a:lnTo>
                                <a:lnTo>
                                  <a:pt x="11" y="185"/>
                                </a:lnTo>
                                <a:lnTo>
                                  <a:pt x="22" y="172"/>
                                </a:lnTo>
                                <a:lnTo>
                                  <a:pt x="27" y="142"/>
                                </a:lnTo>
                                <a:lnTo>
                                  <a:pt x="35" y="114"/>
                                </a:lnTo>
                                <a:lnTo>
                                  <a:pt x="45" y="87"/>
                                </a:lnTo>
                                <a:lnTo>
                                  <a:pt x="61" y="63"/>
                                </a:lnTo>
                                <a:lnTo>
                                  <a:pt x="80" y="42"/>
                                </a:lnTo>
                                <a:lnTo>
                                  <a:pt x="102" y="25"/>
                                </a:lnTo>
                                <a:lnTo>
                                  <a:pt x="128" y="12"/>
                                </a:lnTo>
                                <a:lnTo>
                                  <a:pt x="159" y="4"/>
                                </a:lnTo>
                                <a:lnTo>
                                  <a:pt x="193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bg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6" name="Freeform 70">
                            <a:extLst>
                              <a:ext uri="{FF2B5EF4-FFF2-40B4-BE49-F238E27FC236}">
                                <a16:creationId xmlns:a16="http://schemas.microsoft.com/office/drawing/2014/main" id="{A15499C8-D8F1-403C-82D8-29F27F1EFBD2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2493425" y="4987717"/>
                            <a:ext cx="930206" cy="545375"/>
                          </a:xfrm>
                          <a:custGeom>
                            <a:avLst/>
                            <a:gdLst>
                              <a:gd name="T0" fmla="*/ 2147483646 w 394"/>
                              <a:gd name="T1" fmla="*/ 2147483646 h 231"/>
                              <a:gd name="T2" fmla="*/ 2147483646 w 394"/>
                              <a:gd name="T3" fmla="*/ 2147483646 h 231"/>
                              <a:gd name="T4" fmla="*/ 2147483646 w 394"/>
                              <a:gd name="T5" fmla="*/ 2147483646 h 231"/>
                              <a:gd name="T6" fmla="*/ 2147483646 w 394"/>
                              <a:gd name="T7" fmla="*/ 2147483646 h 231"/>
                              <a:gd name="T8" fmla="*/ 2147483646 w 394"/>
                              <a:gd name="T9" fmla="*/ 2147483646 h 231"/>
                              <a:gd name="T10" fmla="*/ 2147483646 w 394"/>
                              <a:gd name="T11" fmla="*/ 2147483646 h 231"/>
                              <a:gd name="T12" fmla="*/ 2147483646 w 394"/>
                              <a:gd name="T13" fmla="*/ 2147483646 h 231"/>
                              <a:gd name="T14" fmla="*/ 2147483646 w 394"/>
                              <a:gd name="T15" fmla="*/ 2147483646 h 231"/>
                              <a:gd name="T16" fmla="*/ 2147483646 w 394"/>
                              <a:gd name="T17" fmla="*/ 2147483646 h 231"/>
                              <a:gd name="T18" fmla="*/ 2147483646 w 394"/>
                              <a:gd name="T19" fmla="*/ 2147483646 h 231"/>
                              <a:gd name="T20" fmla="*/ 2147483646 w 394"/>
                              <a:gd name="T21" fmla="*/ 2147483646 h 231"/>
                              <a:gd name="T22" fmla="*/ 2147483646 w 394"/>
                              <a:gd name="T23" fmla="*/ 2147483646 h 231"/>
                              <a:gd name="T24" fmla="*/ 2147483646 w 394"/>
                              <a:gd name="T25" fmla="*/ 2147483646 h 231"/>
                              <a:gd name="T26" fmla="*/ 2147483646 w 394"/>
                              <a:gd name="T27" fmla="*/ 2147483646 h 231"/>
                              <a:gd name="T28" fmla="*/ 2147483646 w 394"/>
                              <a:gd name="T29" fmla="*/ 2147483646 h 231"/>
                              <a:gd name="T30" fmla="*/ 2147483646 w 394"/>
                              <a:gd name="T31" fmla="*/ 2147483646 h 231"/>
                              <a:gd name="T32" fmla="*/ 2147483646 w 394"/>
                              <a:gd name="T33" fmla="*/ 2147483646 h 231"/>
                              <a:gd name="T34" fmla="*/ 2147483646 w 394"/>
                              <a:gd name="T35" fmla="*/ 2147483646 h 231"/>
                              <a:gd name="T36" fmla="*/ 2147483646 w 394"/>
                              <a:gd name="T37" fmla="*/ 2147483646 h 231"/>
                              <a:gd name="T38" fmla="*/ 2147483646 w 394"/>
                              <a:gd name="T39" fmla="*/ 2147483646 h 231"/>
                              <a:gd name="T40" fmla="*/ 2147483646 w 394"/>
                              <a:gd name="T41" fmla="*/ 2147483646 h 231"/>
                              <a:gd name="T42" fmla="*/ 2147483646 w 394"/>
                              <a:gd name="T43" fmla="*/ 2147483646 h 231"/>
                              <a:gd name="T44" fmla="*/ 2147483646 w 394"/>
                              <a:gd name="T45" fmla="*/ 2147483646 h 231"/>
                              <a:gd name="T46" fmla="*/ 2147483646 w 394"/>
                              <a:gd name="T47" fmla="*/ 2147483646 h 231"/>
                              <a:gd name="T48" fmla="*/ 2147483646 w 394"/>
                              <a:gd name="T49" fmla="*/ 2147483646 h 231"/>
                              <a:gd name="T50" fmla="*/ 2147483646 w 394"/>
                              <a:gd name="T51" fmla="*/ 2147483646 h 231"/>
                              <a:gd name="T52" fmla="*/ 2147483646 w 394"/>
                              <a:gd name="T53" fmla="*/ 2147483646 h 231"/>
                              <a:gd name="T54" fmla="*/ 2147483646 w 394"/>
                              <a:gd name="T55" fmla="*/ 2147483646 h 231"/>
                              <a:gd name="T56" fmla="*/ 2147483646 w 394"/>
                              <a:gd name="T57" fmla="*/ 2147483646 h 231"/>
                              <a:gd name="T58" fmla="*/ 2147483646 w 394"/>
                              <a:gd name="T59" fmla="*/ 2147483646 h 231"/>
                              <a:gd name="T60" fmla="*/ 2147483646 w 394"/>
                              <a:gd name="T61" fmla="*/ 2147483646 h 231"/>
                              <a:gd name="T62" fmla="*/ 2147483646 w 394"/>
                              <a:gd name="T63" fmla="*/ 2147483646 h 231"/>
                              <a:gd name="T64" fmla="*/ 2147483646 w 394"/>
                              <a:gd name="T65" fmla="*/ 2147483646 h 231"/>
                              <a:gd name="T66" fmla="*/ 2147483646 w 394"/>
                              <a:gd name="T67" fmla="*/ 2147483646 h 231"/>
                              <a:gd name="T68" fmla="*/ 2147483646 w 394"/>
                              <a:gd name="T69" fmla="*/ 2147483646 h 231"/>
                              <a:gd name="T70" fmla="*/ 2147483646 w 394"/>
                              <a:gd name="T71" fmla="*/ 2147483646 h 231"/>
                              <a:gd name="T72" fmla="*/ 2147483646 w 394"/>
                              <a:gd name="T73" fmla="*/ 2147483646 h 231"/>
                              <a:gd name="T74" fmla="*/ 2147483646 w 394"/>
                              <a:gd name="T75" fmla="*/ 2147483646 h 231"/>
                              <a:gd name="T76" fmla="*/ 0 w 394"/>
                              <a:gd name="T77" fmla="*/ 2147483646 h 231"/>
                              <a:gd name="T78" fmla="*/ 2147483646 w 394"/>
                              <a:gd name="T79" fmla="*/ 2147483646 h 231"/>
                              <a:gd name="T80" fmla="*/ 2147483646 w 394"/>
                              <a:gd name="T81" fmla="*/ 2147483646 h 231"/>
                              <a:gd name="T82" fmla="*/ 2147483646 w 394"/>
                              <a:gd name="T83" fmla="*/ 2147483646 h 231"/>
                              <a:gd name="T84" fmla="*/ 2147483646 w 394"/>
                              <a:gd name="T85" fmla="*/ 2147483646 h 231"/>
                              <a:gd name="T86" fmla="*/ 2147483646 w 394"/>
                              <a:gd name="T87" fmla="*/ 0 h 231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</a:gdLst>
                            <a:ahLst/>
                            <a:cxnLst>
                              <a:cxn ang="T88">
                                <a:pos x="T0" y="T1"/>
                              </a:cxn>
                              <a:cxn ang="T89">
                                <a:pos x="T2" y="T3"/>
                              </a:cxn>
                              <a:cxn ang="T90">
                                <a:pos x="T4" y="T5"/>
                              </a:cxn>
                              <a:cxn ang="T91">
                                <a:pos x="T6" y="T7"/>
                              </a:cxn>
                              <a:cxn ang="T92">
                                <a:pos x="T8" y="T9"/>
                              </a:cxn>
                              <a:cxn ang="T93">
                                <a:pos x="T10" y="T11"/>
                              </a:cxn>
                              <a:cxn ang="T94">
                                <a:pos x="T12" y="T13"/>
                              </a:cxn>
                              <a:cxn ang="T95">
                                <a:pos x="T14" y="T15"/>
                              </a:cxn>
                              <a:cxn ang="T96">
                                <a:pos x="T16" y="T17"/>
                              </a:cxn>
                              <a:cxn ang="T97">
                                <a:pos x="T18" y="T19"/>
                              </a:cxn>
                              <a:cxn ang="T98">
                                <a:pos x="T20" y="T21"/>
                              </a:cxn>
                              <a:cxn ang="T99">
                                <a:pos x="T22" y="T23"/>
                              </a:cxn>
                              <a:cxn ang="T100">
                                <a:pos x="T24" y="T25"/>
                              </a:cxn>
                              <a:cxn ang="T101">
                                <a:pos x="T26" y="T27"/>
                              </a:cxn>
                              <a:cxn ang="T102">
                                <a:pos x="T28" y="T29"/>
                              </a:cxn>
                              <a:cxn ang="T103">
                                <a:pos x="T30" y="T31"/>
                              </a:cxn>
                              <a:cxn ang="T104">
                                <a:pos x="T32" y="T33"/>
                              </a:cxn>
                              <a:cxn ang="T105">
                                <a:pos x="T34" y="T35"/>
                              </a:cxn>
                              <a:cxn ang="T106">
                                <a:pos x="T36" y="T37"/>
                              </a:cxn>
                              <a:cxn ang="T107">
                                <a:pos x="T38" y="T39"/>
                              </a:cxn>
                              <a:cxn ang="T108">
                                <a:pos x="T40" y="T41"/>
                              </a:cxn>
                              <a:cxn ang="T109">
                                <a:pos x="T42" y="T43"/>
                              </a:cxn>
                              <a:cxn ang="T110">
                                <a:pos x="T44" y="T45"/>
                              </a:cxn>
                              <a:cxn ang="T111">
                                <a:pos x="T46" y="T47"/>
                              </a:cxn>
                              <a:cxn ang="T112">
                                <a:pos x="T48" y="T49"/>
                              </a:cxn>
                              <a:cxn ang="T113">
                                <a:pos x="T50" y="T51"/>
                              </a:cxn>
                              <a:cxn ang="T114">
                                <a:pos x="T52" y="T53"/>
                              </a:cxn>
                              <a:cxn ang="T115">
                                <a:pos x="T54" y="T55"/>
                              </a:cxn>
                              <a:cxn ang="T116">
                                <a:pos x="T56" y="T57"/>
                              </a:cxn>
                              <a:cxn ang="T117">
                                <a:pos x="T58" y="T59"/>
                              </a:cxn>
                              <a:cxn ang="T118">
                                <a:pos x="T60" y="T61"/>
                              </a:cxn>
                              <a:cxn ang="T119">
                                <a:pos x="T62" y="T63"/>
                              </a:cxn>
                              <a:cxn ang="T120">
                                <a:pos x="T64" y="T65"/>
                              </a:cxn>
                              <a:cxn ang="T121">
                                <a:pos x="T66" y="T67"/>
                              </a:cxn>
                              <a:cxn ang="T122">
                                <a:pos x="T68" y="T69"/>
                              </a:cxn>
                              <a:cxn ang="T123">
                                <a:pos x="T70" y="T71"/>
                              </a:cxn>
                              <a:cxn ang="T124">
                                <a:pos x="T72" y="T73"/>
                              </a:cxn>
                              <a:cxn ang="T125">
                                <a:pos x="T74" y="T75"/>
                              </a:cxn>
                              <a:cxn ang="T126">
                                <a:pos x="T76" y="T77"/>
                              </a:cxn>
                              <a:cxn ang="T127">
                                <a:pos x="T78" y="T79"/>
                              </a:cxn>
                              <a:cxn ang="T128">
                                <a:pos x="T80" y="T81"/>
                              </a:cxn>
                              <a:cxn ang="T129">
                                <a:pos x="T82" y="T83"/>
                              </a:cxn>
                              <a:cxn ang="T130">
                                <a:pos x="T84" y="T85"/>
                              </a:cxn>
                              <a:cxn ang="T131">
                                <a:pos x="T86" y="T87"/>
                              </a:cxn>
                            </a:cxnLst>
                            <a:rect l="0" t="0" r="r" b="b"/>
                            <a:pathLst>
                              <a:path w="394" h="231">
                                <a:moveTo>
                                  <a:pt x="199" y="0"/>
                                </a:moveTo>
                                <a:lnTo>
                                  <a:pt x="225" y="1"/>
                                </a:lnTo>
                                <a:lnTo>
                                  <a:pt x="248" y="4"/>
                                </a:lnTo>
                                <a:lnTo>
                                  <a:pt x="275" y="10"/>
                                </a:lnTo>
                                <a:lnTo>
                                  <a:pt x="300" y="25"/>
                                </a:lnTo>
                                <a:lnTo>
                                  <a:pt x="323" y="44"/>
                                </a:lnTo>
                                <a:lnTo>
                                  <a:pt x="344" y="68"/>
                                </a:lnTo>
                                <a:lnTo>
                                  <a:pt x="362" y="94"/>
                                </a:lnTo>
                                <a:lnTo>
                                  <a:pt x="378" y="121"/>
                                </a:lnTo>
                                <a:lnTo>
                                  <a:pt x="389" y="149"/>
                                </a:lnTo>
                                <a:lnTo>
                                  <a:pt x="394" y="175"/>
                                </a:lnTo>
                                <a:lnTo>
                                  <a:pt x="394" y="186"/>
                                </a:lnTo>
                                <a:lnTo>
                                  <a:pt x="391" y="195"/>
                                </a:lnTo>
                                <a:lnTo>
                                  <a:pt x="387" y="200"/>
                                </a:lnTo>
                                <a:lnTo>
                                  <a:pt x="383" y="200"/>
                                </a:lnTo>
                                <a:lnTo>
                                  <a:pt x="379" y="196"/>
                                </a:lnTo>
                                <a:lnTo>
                                  <a:pt x="378" y="193"/>
                                </a:lnTo>
                                <a:lnTo>
                                  <a:pt x="375" y="191"/>
                                </a:lnTo>
                                <a:lnTo>
                                  <a:pt x="373" y="188"/>
                                </a:lnTo>
                                <a:lnTo>
                                  <a:pt x="369" y="186"/>
                                </a:lnTo>
                                <a:lnTo>
                                  <a:pt x="365" y="186"/>
                                </a:lnTo>
                                <a:lnTo>
                                  <a:pt x="357" y="189"/>
                                </a:lnTo>
                                <a:lnTo>
                                  <a:pt x="349" y="199"/>
                                </a:lnTo>
                                <a:lnTo>
                                  <a:pt x="344" y="210"/>
                                </a:lnTo>
                                <a:lnTo>
                                  <a:pt x="343" y="216"/>
                                </a:lnTo>
                                <a:lnTo>
                                  <a:pt x="341" y="221"/>
                                </a:lnTo>
                                <a:lnTo>
                                  <a:pt x="340" y="225"/>
                                </a:lnTo>
                                <a:lnTo>
                                  <a:pt x="337" y="227"/>
                                </a:lnTo>
                                <a:lnTo>
                                  <a:pt x="337" y="230"/>
                                </a:lnTo>
                                <a:lnTo>
                                  <a:pt x="336" y="231"/>
                                </a:lnTo>
                                <a:lnTo>
                                  <a:pt x="335" y="230"/>
                                </a:lnTo>
                                <a:lnTo>
                                  <a:pt x="335" y="229"/>
                                </a:lnTo>
                                <a:lnTo>
                                  <a:pt x="335" y="225"/>
                                </a:lnTo>
                                <a:lnTo>
                                  <a:pt x="335" y="218"/>
                                </a:lnTo>
                                <a:lnTo>
                                  <a:pt x="335" y="210"/>
                                </a:lnTo>
                                <a:lnTo>
                                  <a:pt x="335" y="201"/>
                                </a:lnTo>
                                <a:lnTo>
                                  <a:pt x="334" y="169"/>
                                </a:lnTo>
                                <a:lnTo>
                                  <a:pt x="326" y="137"/>
                                </a:lnTo>
                                <a:lnTo>
                                  <a:pt x="313" y="106"/>
                                </a:lnTo>
                                <a:lnTo>
                                  <a:pt x="296" y="77"/>
                                </a:lnTo>
                                <a:lnTo>
                                  <a:pt x="276" y="51"/>
                                </a:lnTo>
                                <a:lnTo>
                                  <a:pt x="252" y="31"/>
                                </a:lnTo>
                                <a:lnTo>
                                  <a:pt x="228" y="18"/>
                                </a:lnTo>
                                <a:lnTo>
                                  <a:pt x="201" y="13"/>
                                </a:lnTo>
                                <a:lnTo>
                                  <a:pt x="195" y="13"/>
                                </a:lnTo>
                                <a:lnTo>
                                  <a:pt x="169" y="17"/>
                                </a:lnTo>
                                <a:lnTo>
                                  <a:pt x="142" y="30"/>
                                </a:lnTo>
                                <a:lnTo>
                                  <a:pt x="120" y="51"/>
                                </a:lnTo>
                                <a:lnTo>
                                  <a:pt x="99" y="76"/>
                                </a:lnTo>
                                <a:lnTo>
                                  <a:pt x="82" y="104"/>
                                </a:lnTo>
                                <a:lnTo>
                                  <a:pt x="69" y="136"/>
                                </a:lnTo>
                                <a:lnTo>
                                  <a:pt x="63" y="169"/>
                                </a:lnTo>
                                <a:lnTo>
                                  <a:pt x="60" y="201"/>
                                </a:lnTo>
                                <a:lnTo>
                                  <a:pt x="60" y="210"/>
                                </a:lnTo>
                                <a:lnTo>
                                  <a:pt x="61" y="218"/>
                                </a:lnTo>
                                <a:lnTo>
                                  <a:pt x="60" y="225"/>
                                </a:lnTo>
                                <a:lnTo>
                                  <a:pt x="60" y="229"/>
                                </a:lnTo>
                                <a:lnTo>
                                  <a:pt x="60" y="230"/>
                                </a:lnTo>
                                <a:lnTo>
                                  <a:pt x="59" y="231"/>
                                </a:lnTo>
                                <a:lnTo>
                                  <a:pt x="57" y="230"/>
                                </a:lnTo>
                                <a:lnTo>
                                  <a:pt x="56" y="227"/>
                                </a:lnTo>
                                <a:lnTo>
                                  <a:pt x="55" y="225"/>
                                </a:lnTo>
                                <a:lnTo>
                                  <a:pt x="53" y="221"/>
                                </a:lnTo>
                                <a:lnTo>
                                  <a:pt x="52" y="216"/>
                                </a:lnTo>
                                <a:lnTo>
                                  <a:pt x="49" y="210"/>
                                </a:lnTo>
                                <a:lnTo>
                                  <a:pt x="44" y="199"/>
                                </a:lnTo>
                                <a:lnTo>
                                  <a:pt x="38" y="189"/>
                                </a:lnTo>
                                <a:lnTo>
                                  <a:pt x="29" y="186"/>
                                </a:lnTo>
                                <a:lnTo>
                                  <a:pt x="25" y="186"/>
                                </a:lnTo>
                                <a:lnTo>
                                  <a:pt x="22" y="188"/>
                                </a:lnTo>
                                <a:lnTo>
                                  <a:pt x="19" y="191"/>
                                </a:lnTo>
                                <a:lnTo>
                                  <a:pt x="17" y="193"/>
                                </a:lnTo>
                                <a:lnTo>
                                  <a:pt x="14" y="196"/>
                                </a:lnTo>
                                <a:lnTo>
                                  <a:pt x="10" y="200"/>
                                </a:lnTo>
                                <a:lnTo>
                                  <a:pt x="6" y="200"/>
                                </a:lnTo>
                                <a:lnTo>
                                  <a:pt x="2" y="195"/>
                                </a:lnTo>
                                <a:lnTo>
                                  <a:pt x="0" y="186"/>
                                </a:lnTo>
                                <a:lnTo>
                                  <a:pt x="0" y="175"/>
                                </a:lnTo>
                                <a:lnTo>
                                  <a:pt x="6" y="148"/>
                                </a:lnTo>
                                <a:lnTo>
                                  <a:pt x="17" y="120"/>
                                </a:lnTo>
                                <a:lnTo>
                                  <a:pt x="31" y="93"/>
                                </a:lnTo>
                                <a:lnTo>
                                  <a:pt x="51" y="66"/>
                                </a:lnTo>
                                <a:lnTo>
                                  <a:pt x="72" y="43"/>
                                </a:lnTo>
                                <a:lnTo>
                                  <a:pt x="95" y="25"/>
                                </a:lnTo>
                                <a:lnTo>
                                  <a:pt x="121" y="10"/>
                                </a:lnTo>
                                <a:lnTo>
                                  <a:pt x="148" y="2"/>
                                </a:lnTo>
                                <a:lnTo>
                                  <a:pt x="171" y="1"/>
                                </a:lnTo>
                                <a:lnTo>
                                  <a:pt x="199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7" name="Freeform 71">
                            <a:extLst>
                              <a:ext uri="{FF2B5EF4-FFF2-40B4-BE49-F238E27FC236}">
                                <a16:creationId xmlns:a16="http://schemas.microsoft.com/office/drawing/2014/main" id="{3BEA4E65-8B93-458A-A286-5B33B434D5D1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2585500" y="5268669"/>
                            <a:ext cx="741332" cy="821603"/>
                          </a:xfrm>
                          <a:custGeom>
                            <a:avLst/>
                            <a:gdLst>
                              <a:gd name="T0" fmla="*/ 2147483646 w 314"/>
                              <a:gd name="T1" fmla="*/ 0 h 348"/>
                              <a:gd name="T2" fmla="*/ 2147483646 w 314"/>
                              <a:gd name="T3" fmla="*/ 2147483646 h 348"/>
                              <a:gd name="T4" fmla="*/ 2147483646 w 314"/>
                              <a:gd name="T5" fmla="*/ 2147483646 h 348"/>
                              <a:gd name="T6" fmla="*/ 2147483646 w 314"/>
                              <a:gd name="T7" fmla="*/ 2147483646 h 348"/>
                              <a:gd name="T8" fmla="*/ 2147483646 w 314"/>
                              <a:gd name="T9" fmla="*/ 2147483646 h 348"/>
                              <a:gd name="T10" fmla="*/ 2147483646 w 314"/>
                              <a:gd name="T11" fmla="*/ 2147483646 h 348"/>
                              <a:gd name="T12" fmla="*/ 2147483646 w 314"/>
                              <a:gd name="T13" fmla="*/ 2147483646 h 348"/>
                              <a:gd name="T14" fmla="*/ 2147483646 w 314"/>
                              <a:gd name="T15" fmla="*/ 2147483646 h 348"/>
                              <a:gd name="T16" fmla="*/ 2147483646 w 314"/>
                              <a:gd name="T17" fmla="*/ 2147483646 h 348"/>
                              <a:gd name="T18" fmla="*/ 2147483646 w 314"/>
                              <a:gd name="T19" fmla="*/ 2147483646 h 348"/>
                              <a:gd name="T20" fmla="*/ 2147483646 w 314"/>
                              <a:gd name="T21" fmla="*/ 2147483646 h 348"/>
                              <a:gd name="T22" fmla="*/ 2147483646 w 314"/>
                              <a:gd name="T23" fmla="*/ 2147483646 h 348"/>
                              <a:gd name="T24" fmla="*/ 2147483646 w 314"/>
                              <a:gd name="T25" fmla="*/ 2147483646 h 348"/>
                              <a:gd name="T26" fmla="*/ 2147483646 w 314"/>
                              <a:gd name="T27" fmla="*/ 2147483646 h 348"/>
                              <a:gd name="T28" fmla="*/ 2147483646 w 314"/>
                              <a:gd name="T29" fmla="*/ 2147483646 h 348"/>
                              <a:gd name="T30" fmla="*/ 2147483646 w 314"/>
                              <a:gd name="T31" fmla="*/ 2147483646 h 348"/>
                              <a:gd name="T32" fmla="*/ 2147483646 w 314"/>
                              <a:gd name="T33" fmla="*/ 2147483646 h 348"/>
                              <a:gd name="T34" fmla="*/ 2147483646 w 314"/>
                              <a:gd name="T35" fmla="*/ 2147483646 h 348"/>
                              <a:gd name="T36" fmla="*/ 2147483646 w 314"/>
                              <a:gd name="T37" fmla="*/ 2147483646 h 348"/>
                              <a:gd name="T38" fmla="*/ 2147483646 w 314"/>
                              <a:gd name="T39" fmla="*/ 2147483646 h 348"/>
                              <a:gd name="T40" fmla="*/ 2147483646 w 314"/>
                              <a:gd name="T41" fmla="*/ 2147483646 h 348"/>
                              <a:gd name="T42" fmla="*/ 2147483646 w 314"/>
                              <a:gd name="T43" fmla="*/ 2147483646 h 348"/>
                              <a:gd name="T44" fmla="*/ 2147483646 w 314"/>
                              <a:gd name="T45" fmla="*/ 0 h 348"/>
                              <a:gd name="T46" fmla="*/ 2147483646 w 314"/>
                              <a:gd name="T47" fmla="*/ 0 h 348"/>
                              <a:gd name="T48" fmla="*/ 2147483646 w 314"/>
                              <a:gd name="T49" fmla="*/ 2147483646 h 348"/>
                              <a:gd name="T50" fmla="*/ 2147483646 w 314"/>
                              <a:gd name="T51" fmla="*/ 2147483646 h 348"/>
                              <a:gd name="T52" fmla="*/ 2147483646 w 314"/>
                              <a:gd name="T53" fmla="*/ 2147483646 h 348"/>
                              <a:gd name="T54" fmla="*/ 2147483646 w 314"/>
                              <a:gd name="T55" fmla="*/ 2147483646 h 348"/>
                              <a:gd name="T56" fmla="*/ 2147483646 w 314"/>
                              <a:gd name="T57" fmla="*/ 2147483646 h 348"/>
                              <a:gd name="T58" fmla="*/ 2147483646 w 314"/>
                              <a:gd name="T59" fmla="*/ 2147483646 h 348"/>
                              <a:gd name="T60" fmla="*/ 2147483646 w 314"/>
                              <a:gd name="T61" fmla="*/ 2147483646 h 348"/>
                              <a:gd name="T62" fmla="*/ 2147483646 w 314"/>
                              <a:gd name="T63" fmla="*/ 2147483646 h 348"/>
                              <a:gd name="T64" fmla="*/ 2147483646 w 314"/>
                              <a:gd name="T65" fmla="*/ 2147483646 h 348"/>
                              <a:gd name="T66" fmla="*/ 2147483646 w 314"/>
                              <a:gd name="T67" fmla="*/ 2147483646 h 348"/>
                              <a:gd name="T68" fmla="*/ 2147483646 w 314"/>
                              <a:gd name="T69" fmla="*/ 2147483646 h 348"/>
                              <a:gd name="T70" fmla="*/ 2147483646 w 314"/>
                              <a:gd name="T71" fmla="*/ 2147483646 h 348"/>
                              <a:gd name="T72" fmla="*/ 2147483646 w 314"/>
                              <a:gd name="T73" fmla="*/ 2147483646 h 348"/>
                              <a:gd name="T74" fmla="*/ 2147483646 w 314"/>
                              <a:gd name="T75" fmla="*/ 2147483646 h 348"/>
                              <a:gd name="T76" fmla="*/ 2147483646 w 314"/>
                              <a:gd name="T77" fmla="*/ 2147483646 h 348"/>
                              <a:gd name="T78" fmla="*/ 2147483646 w 314"/>
                              <a:gd name="T79" fmla="*/ 2147483646 h 348"/>
                              <a:gd name="T80" fmla="*/ 2147483646 w 314"/>
                              <a:gd name="T81" fmla="*/ 2147483646 h 348"/>
                              <a:gd name="T82" fmla="*/ 2147483646 w 314"/>
                              <a:gd name="T83" fmla="*/ 2147483646 h 348"/>
                              <a:gd name="T84" fmla="*/ 2147483646 w 314"/>
                              <a:gd name="T85" fmla="*/ 2147483646 h 348"/>
                              <a:gd name="T86" fmla="*/ 2147483646 w 314"/>
                              <a:gd name="T87" fmla="*/ 2147483646 h 348"/>
                              <a:gd name="T88" fmla="*/ 2147483646 w 314"/>
                              <a:gd name="T89" fmla="*/ 2147483646 h 348"/>
                              <a:gd name="T90" fmla="*/ 2147483646 w 314"/>
                              <a:gd name="T91" fmla="*/ 2147483646 h 348"/>
                              <a:gd name="T92" fmla="*/ 2147483646 w 314"/>
                              <a:gd name="T93" fmla="*/ 2147483646 h 348"/>
                              <a:gd name="T94" fmla="*/ 2147483646 w 314"/>
                              <a:gd name="T95" fmla="*/ 2147483646 h 348"/>
                              <a:gd name="T96" fmla="*/ 2147483646 w 314"/>
                              <a:gd name="T97" fmla="*/ 2147483646 h 348"/>
                              <a:gd name="T98" fmla="*/ 2147483646 w 314"/>
                              <a:gd name="T99" fmla="*/ 2147483646 h 348"/>
                              <a:gd name="T100" fmla="*/ 2147483646 w 314"/>
                              <a:gd name="T101" fmla="*/ 2147483646 h 348"/>
                              <a:gd name="T102" fmla="*/ 2147483646 w 314"/>
                              <a:gd name="T103" fmla="*/ 2147483646 h 348"/>
                              <a:gd name="T104" fmla="*/ 2147483646 w 314"/>
                              <a:gd name="T105" fmla="*/ 2147483646 h 348"/>
                              <a:gd name="T106" fmla="*/ 2147483646 w 314"/>
                              <a:gd name="T107" fmla="*/ 0 h 348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  <a:gd name="T153" fmla="*/ 0 60000 65536"/>
                              <a:gd name="T154" fmla="*/ 0 60000 65536"/>
                              <a:gd name="T155" fmla="*/ 0 60000 65536"/>
                              <a:gd name="T156" fmla="*/ 0 60000 65536"/>
                              <a:gd name="T157" fmla="*/ 0 60000 65536"/>
                              <a:gd name="T158" fmla="*/ 0 60000 65536"/>
                              <a:gd name="T159" fmla="*/ 0 60000 65536"/>
                              <a:gd name="T160" fmla="*/ 0 60000 65536"/>
                              <a:gd name="T161" fmla="*/ 0 60000 65536"/>
                            </a:gdLst>
                            <a:ahLst/>
                            <a:cxnLst>
                              <a:cxn ang="T108">
                                <a:pos x="T0" y="T1"/>
                              </a:cxn>
                              <a:cxn ang="T109">
                                <a:pos x="T2" y="T3"/>
                              </a:cxn>
                              <a:cxn ang="T110">
                                <a:pos x="T4" y="T5"/>
                              </a:cxn>
                              <a:cxn ang="T111">
                                <a:pos x="T6" y="T7"/>
                              </a:cxn>
                              <a:cxn ang="T112">
                                <a:pos x="T8" y="T9"/>
                              </a:cxn>
                              <a:cxn ang="T113">
                                <a:pos x="T10" y="T11"/>
                              </a:cxn>
                              <a:cxn ang="T114">
                                <a:pos x="T12" y="T13"/>
                              </a:cxn>
                              <a:cxn ang="T115">
                                <a:pos x="T14" y="T15"/>
                              </a:cxn>
                              <a:cxn ang="T116">
                                <a:pos x="T16" y="T17"/>
                              </a:cxn>
                              <a:cxn ang="T117">
                                <a:pos x="T18" y="T19"/>
                              </a:cxn>
                              <a:cxn ang="T118">
                                <a:pos x="T20" y="T21"/>
                              </a:cxn>
                              <a:cxn ang="T119">
                                <a:pos x="T22" y="T23"/>
                              </a:cxn>
                              <a:cxn ang="T120">
                                <a:pos x="T24" y="T25"/>
                              </a:cxn>
                              <a:cxn ang="T121">
                                <a:pos x="T26" y="T27"/>
                              </a:cxn>
                              <a:cxn ang="T122">
                                <a:pos x="T28" y="T29"/>
                              </a:cxn>
                              <a:cxn ang="T123">
                                <a:pos x="T30" y="T31"/>
                              </a:cxn>
                              <a:cxn ang="T124">
                                <a:pos x="T32" y="T33"/>
                              </a:cxn>
                              <a:cxn ang="T125">
                                <a:pos x="T34" y="T35"/>
                              </a:cxn>
                              <a:cxn ang="T126">
                                <a:pos x="T36" y="T37"/>
                              </a:cxn>
                              <a:cxn ang="T127">
                                <a:pos x="T38" y="T39"/>
                              </a:cxn>
                              <a:cxn ang="T128">
                                <a:pos x="T40" y="T41"/>
                              </a:cxn>
                              <a:cxn ang="T129">
                                <a:pos x="T42" y="T43"/>
                              </a:cxn>
                              <a:cxn ang="T130">
                                <a:pos x="T44" y="T45"/>
                              </a:cxn>
                              <a:cxn ang="T131">
                                <a:pos x="T46" y="T47"/>
                              </a:cxn>
                              <a:cxn ang="T132">
                                <a:pos x="T48" y="T49"/>
                              </a:cxn>
                              <a:cxn ang="T133">
                                <a:pos x="T50" y="T51"/>
                              </a:cxn>
                              <a:cxn ang="T134">
                                <a:pos x="T52" y="T53"/>
                              </a:cxn>
                              <a:cxn ang="T135">
                                <a:pos x="T54" y="T55"/>
                              </a:cxn>
                              <a:cxn ang="T136">
                                <a:pos x="T56" y="T57"/>
                              </a:cxn>
                              <a:cxn ang="T137">
                                <a:pos x="T58" y="T59"/>
                              </a:cxn>
                              <a:cxn ang="T138">
                                <a:pos x="T60" y="T61"/>
                              </a:cxn>
                              <a:cxn ang="T139">
                                <a:pos x="T62" y="T63"/>
                              </a:cxn>
                              <a:cxn ang="T140">
                                <a:pos x="T64" y="T65"/>
                              </a:cxn>
                              <a:cxn ang="T141">
                                <a:pos x="T66" y="T67"/>
                              </a:cxn>
                              <a:cxn ang="T142">
                                <a:pos x="T68" y="T69"/>
                              </a:cxn>
                              <a:cxn ang="T143">
                                <a:pos x="T70" y="T71"/>
                              </a:cxn>
                              <a:cxn ang="T144">
                                <a:pos x="T72" y="T73"/>
                              </a:cxn>
                              <a:cxn ang="T145">
                                <a:pos x="T74" y="T75"/>
                              </a:cxn>
                              <a:cxn ang="T146">
                                <a:pos x="T76" y="T77"/>
                              </a:cxn>
                              <a:cxn ang="T147">
                                <a:pos x="T78" y="T79"/>
                              </a:cxn>
                              <a:cxn ang="T148">
                                <a:pos x="T80" y="T81"/>
                              </a:cxn>
                              <a:cxn ang="T149">
                                <a:pos x="T82" y="T83"/>
                              </a:cxn>
                              <a:cxn ang="T150">
                                <a:pos x="T84" y="T85"/>
                              </a:cxn>
                              <a:cxn ang="T151">
                                <a:pos x="T86" y="T87"/>
                              </a:cxn>
                              <a:cxn ang="T152">
                                <a:pos x="T88" y="T89"/>
                              </a:cxn>
                              <a:cxn ang="T153">
                                <a:pos x="T90" y="T91"/>
                              </a:cxn>
                              <a:cxn ang="T154">
                                <a:pos x="T92" y="T93"/>
                              </a:cxn>
                              <a:cxn ang="T155">
                                <a:pos x="T94" y="T95"/>
                              </a:cxn>
                              <a:cxn ang="T156">
                                <a:pos x="T96" y="T97"/>
                              </a:cxn>
                              <a:cxn ang="T157">
                                <a:pos x="T98" y="T99"/>
                              </a:cxn>
                              <a:cxn ang="T158">
                                <a:pos x="T100" y="T101"/>
                              </a:cxn>
                              <a:cxn ang="T159">
                                <a:pos x="T102" y="T103"/>
                              </a:cxn>
                              <a:cxn ang="T160">
                                <a:pos x="T104" y="T105"/>
                              </a:cxn>
                              <a:cxn ang="T161">
                                <a:pos x="T106" y="T107"/>
                              </a:cxn>
                            </a:cxnLst>
                            <a:rect l="0" t="0" r="r" b="b"/>
                            <a:pathLst>
                              <a:path w="314" h="348">
                                <a:moveTo>
                                  <a:pt x="289" y="0"/>
                                </a:moveTo>
                                <a:lnTo>
                                  <a:pt x="289" y="0"/>
                                </a:lnTo>
                                <a:lnTo>
                                  <a:pt x="289" y="1"/>
                                </a:lnTo>
                                <a:lnTo>
                                  <a:pt x="291" y="4"/>
                                </a:lnTo>
                                <a:lnTo>
                                  <a:pt x="292" y="8"/>
                                </a:lnTo>
                                <a:lnTo>
                                  <a:pt x="293" y="13"/>
                                </a:lnTo>
                                <a:lnTo>
                                  <a:pt x="295" y="21"/>
                                </a:lnTo>
                                <a:lnTo>
                                  <a:pt x="297" y="29"/>
                                </a:lnTo>
                                <a:lnTo>
                                  <a:pt x="300" y="39"/>
                                </a:lnTo>
                                <a:lnTo>
                                  <a:pt x="302" y="52"/>
                                </a:lnTo>
                                <a:lnTo>
                                  <a:pt x="305" y="67"/>
                                </a:lnTo>
                                <a:lnTo>
                                  <a:pt x="312" y="106"/>
                                </a:lnTo>
                                <a:lnTo>
                                  <a:pt x="314" y="141"/>
                                </a:lnTo>
                                <a:lnTo>
                                  <a:pt x="312" y="174"/>
                                </a:lnTo>
                                <a:lnTo>
                                  <a:pt x="305" y="203"/>
                                </a:lnTo>
                                <a:lnTo>
                                  <a:pt x="296" y="229"/>
                                </a:lnTo>
                                <a:lnTo>
                                  <a:pt x="284" y="251"/>
                                </a:lnTo>
                                <a:lnTo>
                                  <a:pt x="272" y="272"/>
                                </a:lnTo>
                                <a:lnTo>
                                  <a:pt x="258" y="290"/>
                                </a:lnTo>
                                <a:lnTo>
                                  <a:pt x="242" y="309"/>
                                </a:lnTo>
                                <a:lnTo>
                                  <a:pt x="224" y="324"/>
                                </a:lnTo>
                                <a:lnTo>
                                  <a:pt x="204" y="338"/>
                                </a:lnTo>
                                <a:lnTo>
                                  <a:pt x="182" y="345"/>
                                </a:lnTo>
                                <a:lnTo>
                                  <a:pt x="157" y="348"/>
                                </a:lnTo>
                                <a:lnTo>
                                  <a:pt x="132" y="345"/>
                                </a:lnTo>
                                <a:lnTo>
                                  <a:pt x="110" y="338"/>
                                </a:lnTo>
                                <a:lnTo>
                                  <a:pt x="89" y="324"/>
                                </a:lnTo>
                                <a:lnTo>
                                  <a:pt x="71" y="309"/>
                                </a:lnTo>
                                <a:lnTo>
                                  <a:pt x="55" y="290"/>
                                </a:lnTo>
                                <a:lnTo>
                                  <a:pt x="42" y="272"/>
                                </a:lnTo>
                                <a:lnTo>
                                  <a:pt x="29" y="251"/>
                                </a:lnTo>
                                <a:lnTo>
                                  <a:pt x="18" y="229"/>
                                </a:lnTo>
                                <a:lnTo>
                                  <a:pt x="9" y="203"/>
                                </a:lnTo>
                                <a:lnTo>
                                  <a:pt x="3" y="174"/>
                                </a:lnTo>
                                <a:lnTo>
                                  <a:pt x="0" y="141"/>
                                </a:lnTo>
                                <a:lnTo>
                                  <a:pt x="1" y="106"/>
                                </a:lnTo>
                                <a:lnTo>
                                  <a:pt x="8" y="67"/>
                                </a:lnTo>
                                <a:lnTo>
                                  <a:pt x="12" y="52"/>
                                </a:lnTo>
                                <a:lnTo>
                                  <a:pt x="14" y="39"/>
                                </a:lnTo>
                                <a:lnTo>
                                  <a:pt x="17" y="29"/>
                                </a:lnTo>
                                <a:lnTo>
                                  <a:pt x="18" y="21"/>
                                </a:lnTo>
                                <a:lnTo>
                                  <a:pt x="21" y="13"/>
                                </a:lnTo>
                                <a:lnTo>
                                  <a:pt x="22" y="8"/>
                                </a:lnTo>
                                <a:lnTo>
                                  <a:pt x="24" y="4"/>
                                </a:lnTo>
                                <a:lnTo>
                                  <a:pt x="24" y="1"/>
                                </a:lnTo>
                                <a:lnTo>
                                  <a:pt x="25" y="0"/>
                                </a:lnTo>
                                <a:lnTo>
                                  <a:pt x="25" y="2"/>
                                </a:lnTo>
                                <a:lnTo>
                                  <a:pt x="25" y="5"/>
                                </a:lnTo>
                                <a:lnTo>
                                  <a:pt x="24" y="9"/>
                                </a:lnTo>
                                <a:lnTo>
                                  <a:pt x="24" y="13"/>
                                </a:lnTo>
                                <a:lnTo>
                                  <a:pt x="24" y="18"/>
                                </a:lnTo>
                                <a:lnTo>
                                  <a:pt x="22" y="23"/>
                                </a:lnTo>
                                <a:lnTo>
                                  <a:pt x="22" y="29"/>
                                </a:lnTo>
                                <a:lnTo>
                                  <a:pt x="21" y="35"/>
                                </a:lnTo>
                                <a:lnTo>
                                  <a:pt x="21" y="40"/>
                                </a:lnTo>
                                <a:lnTo>
                                  <a:pt x="21" y="47"/>
                                </a:lnTo>
                                <a:lnTo>
                                  <a:pt x="20" y="53"/>
                                </a:lnTo>
                                <a:lnTo>
                                  <a:pt x="20" y="60"/>
                                </a:lnTo>
                                <a:lnTo>
                                  <a:pt x="20" y="65"/>
                                </a:lnTo>
                                <a:lnTo>
                                  <a:pt x="20" y="70"/>
                                </a:lnTo>
                                <a:lnTo>
                                  <a:pt x="21" y="86"/>
                                </a:lnTo>
                                <a:lnTo>
                                  <a:pt x="21" y="106"/>
                                </a:lnTo>
                                <a:lnTo>
                                  <a:pt x="24" y="131"/>
                                </a:lnTo>
                                <a:lnTo>
                                  <a:pt x="26" y="157"/>
                                </a:lnTo>
                                <a:lnTo>
                                  <a:pt x="33" y="186"/>
                                </a:lnTo>
                                <a:lnTo>
                                  <a:pt x="42" y="212"/>
                                </a:lnTo>
                                <a:lnTo>
                                  <a:pt x="55" y="238"/>
                                </a:lnTo>
                                <a:lnTo>
                                  <a:pt x="72" y="260"/>
                                </a:lnTo>
                                <a:lnTo>
                                  <a:pt x="84" y="271"/>
                                </a:lnTo>
                                <a:lnTo>
                                  <a:pt x="98" y="281"/>
                                </a:lnTo>
                                <a:lnTo>
                                  <a:pt x="115" y="289"/>
                                </a:lnTo>
                                <a:lnTo>
                                  <a:pt x="131" y="293"/>
                                </a:lnTo>
                                <a:lnTo>
                                  <a:pt x="139" y="289"/>
                                </a:lnTo>
                                <a:lnTo>
                                  <a:pt x="147" y="284"/>
                                </a:lnTo>
                                <a:lnTo>
                                  <a:pt x="156" y="281"/>
                                </a:lnTo>
                                <a:lnTo>
                                  <a:pt x="157" y="281"/>
                                </a:lnTo>
                                <a:lnTo>
                                  <a:pt x="158" y="281"/>
                                </a:lnTo>
                                <a:lnTo>
                                  <a:pt x="166" y="284"/>
                                </a:lnTo>
                                <a:lnTo>
                                  <a:pt x="175" y="289"/>
                                </a:lnTo>
                                <a:lnTo>
                                  <a:pt x="183" y="293"/>
                                </a:lnTo>
                                <a:lnTo>
                                  <a:pt x="199" y="289"/>
                                </a:lnTo>
                                <a:lnTo>
                                  <a:pt x="215" y="281"/>
                                </a:lnTo>
                                <a:lnTo>
                                  <a:pt x="230" y="271"/>
                                </a:lnTo>
                                <a:lnTo>
                                  <a:pt x="242" y="260"/>
                                </a:lnTo>
                                <a:lnTo>
                                  <a:pt x="259" y="238"/>
                                </a:lnTo>
                                <a:lnTo>
                                  <a:pt x="272" y="212"/>
                                </a:lnTo>
                                <a:lnTo>
                                  <a:pt x="281" y="186"/>
                                </a:lnTo>
                                <a:lnTo>
                                  <a:pt x="287" y="157"/>
                                </a:lnTo>
                                <a:lnTo>
                                  <a:pt x="291" y="131"/>
                                </a:lnTo>
                                <a:lnTo>
                                  <a:pt x="292" y="106"/>
                                </a:lnTo>
                                <a:lnTo>
                                  <a:pt x="293" y="86"/>
                                </a:lnTo>
                                <a:lnTo>
                                  <a:pt x="293" y="70"/>
                                </a:lnTo>
                                <a:lnTo>
                                  <a:pt x="293" y="65"/>
                                </a:lnTo>
                                <a:lnTo>
                                  <a:pt x="293" y="60"/>
                                </a:lnTo>
                                <a:lnTo>
                                  <a:pt x="293" y="53"/>
                                </a:lnTo>
                                <a:lnTo>
                                  <a:pt x="293" y="47"/>
                                </a:lnTo>
                                <a:lnTo>
                                  <a:pt x="292" y="40"/>
                                </a:lnTo>
                                <a:lnTo>
                                  <a:pt x="292" y="35"/>
                                </a:lnTo>
                                <a:lnTo>
                                  <a:pt x="292" y="29"/>
                                </a:lnTo>
                                <a:lnTo>
                                  <a:pt x="291" y="23"/>
                                </a:lnTo>
                                <a:lnTo>
                                  <a:pt x="291" y="18"/>
                                </a:lnTo>
                                <a:lnTo>
                                  <a:pt x="289" y="13"/>
                                </a:lnTo>
                                <a:lnTo>
                                  <a:pt x="289" y="9"/>
                                </a:lnTo>
                                <a:lnTo>
                                  <a:pt x="289" y="5"/>
                                </a:lnTo>
                                <a:lnTo>
                                  <a:pt x="289" y="2"/>
                                </a:lnTo>
                                <a:lnTo>
                                  <a:pt x="289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8" name="Freeform 72">
                            <a:extLst>
                              <a:ext uri="{FF2B5EF4-FFF2-40B4-BE49-F238E27FC236}">
                                <a16:creationId xmlns:a16="http://schemas.microsoft.com/office/drawing/2014/main" id="{FD8FC8E1-1C91-44BD-A2EB-A0526450BA21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2875895" y="6347612"/>
                            <a:ext cx="167627" cy="212484"/>
                          </a:xfrm>
                          <a:custGeom>
                            <a:avLst/>
                            <a:gdLst>
                              <a:gd name="T0" fmla="*/ 2147483646 w 71"/>
                              <a:gd name="T1" fmla="*/ 0 h 90"/>
                              <a:gd name="T2" fmla="*/ 2147483646 w 71"/>
                              <a:gd name="T3" fmla="*/ 2147483646 h 90"/>
                              <a:gd name="T4" fmla="*/ 2147483646 w 71"/>
                              <a:gd name="T5" fmla="*/ 2147483646 h 90"/>
                              <a:gd name="T6" fmla="*/ 2147483646 w 71"/>
                              <a:gd name="T7" fmla="*/ 2147483646 h 90"/>
                              <a:gd name="T8" fmla="*/ 2147483646 w 71"/>
                              <a:gd name="T9" fmla="*/ 2147483646 h 90"/>
                              <a:gd name="T10" fmla="*/ 2147483646 w 71"/>
                              <a:gd name="T11" fmla="*/ 2147483646 h 90"/>
                              <a:gd name="T12" fmla="*/ 2147483646 w 71"/>
                              <a:gd name="T13" fmla="*/ 2147483646 h 90"/>
                              <a:gd name="T14" fmla="*/ 2147483646 w 71"/>
                              <a:gd name="T15" fmla="*/ 2147483646 h 90"/>
                              <a:gd name="T16" fmla="*/ 2147483646 w 71"/>
                              <a:gd name="T17" fmla="*/ 2147483646 h 90"/>
                              <a:gd name="T18" fmla="*/ 2147483646 w 71"/>
                              <a:gd name="T19" fmla="*/ 2147483646 h 90"/>
                              <a:gd name="T20" fmla="*/ 2147483646 w 71"/>
                              <a:gd name="T21" fmla="*/ 2147483646 h 90"/>
                              <a:gd name="T22" fmla="*/ 2147483646 w 71"/>
                              <a:gd name="T23" fmla="*/ 2147483646 h 90"/>
                              <a:gd name="T24" fmla="*/ 0 w 71"/>
                              <a:gd name="T25" fmla="*/ 2147483646 h 90"/>
                              <a:gd name="T26" fmla="*/ 2147483646 w 71"/>
                              <a:gd name="T27" fmla="*/ 2147483646 h 90"/>
                              <a:gd name="T28" fmla="*/ 2147483646 w 71"/>
                              <a:gd name="T29" fmla="*/ 2147483646 h 90"/>
                              <a:gd name="T30" fmla="*/ 2147483646 w 71"/>
                              <a:gd name="T31" fmla="*/ 2147483646 h 90"/>
                              <a:gd name="T32" fmla="*/ 2147483646 w 71"/>
                              <a:gd name="T33" fmla="*/ 0 h 90"/>
                              <a:gd name="T34" fmla="*/ 0 60000 65536"/>
                              <a:gd name="T35" fmla="*/ 0 60000 65536"/>
                              <a:gd name="T36" fmla="*/ 0 60000 65536"/>
                              <a:gd name="T37" fmla="*/ 0 60000 65536"/>
                              <a:gd name="T38" fmla="*/ 0 60000 65536"/>
                              <a:gd name="T39" fmla="*/ 0 60000 65536"/>
                              <a:gd name="T40" fmla="*/ 0 60000 65536"/>
                              <a:gd name="T41" fmla="*/ 0 60000 65536"/>
                              <a:gd name="T42" fmla="*/ 0 60000 65536"/>
                              <a:gd name="T43" fmla="*/ 0 60000 65536"/>
                              <a:gd name="T44" fmla="*/ 0 60000 65536"/>
                              <a:gd name="T45" fmla="*/ 0 60000 65536"/>
                              <a:gd name="T46" fmla="*/ 0 60000 65536"/>
                              <a:gd name="T47" fmla="*/ 0 60000 65536"/>
                              <a:gd name="T48" fmla="*/ 0 60000 65536"/>
                              <a:gd name="T49" fmla="*/ 0 60000 65536"/>
                              <a:gd name="T50" fmla="*/ 0 60000 65536"/>
                            </a:gdLst>
                            <a:ahLst/>
                            <a:cxnLst>
                              <a:cxn ang="T34">
                                <a:pos x="T0" y="T1"/>
                              </a:cxn>
                              <a:cxn ang="T35">
                                <a:pos x="T2" y="T3"/>
                              </a:cxn>
                              <a:cxn ang="T36">
                                <a:pos x="T4" y="T5"/>
                              </a:cxn>
                              <a:cxn ang="T37">
                                <a:pos x="T6" y="T7"/>
                              </a:cxn>
                              <a:cxn ang="T38">
                                <a:pos x="T8" y="T9"/>
                              </a:cxn>
                              <a:cxn ang="T39">
                                <a:pos x="T10" y="T11"/>
                              </a:cxn>
                              <a:cxn ang="T40">
                                <a:pos x="T12" y="T13"/>
                              </a:cxn>
                              <a:cxn ang="T41">
                                <a:pos x="T14" y="T15"/>
                              </a:cxn>
                              <a:cxn ang="T42">
                                <a:pos x="T16" y="T17"/>
                              </a:cxn>
                              <a:cxn ang="T43">
                                <a:pos x="T18" y="T19"/>
                              </a:cxn>
                              <a:cxn ang="T44">
                                <a:pos x="T20" y="T21"/>
                              </a:cxn>
                              <a:cxn ang="T45">
                                <a:pos x="T22" y="T23"/>
                              </a:cxn>
                              <a:cxn ang="T46">
                                <a:pos x="T24" y="T25"/>
                              </a:cxn>
                              <a:cxn ang="T47">
                                <a:pos x="T26" y="T27"/>
                              </a:cxn>
                              <a:cxn ang="T48">
                                <a:pos x="T28" y="T29"/>
                              </a:cxn>
                              <a:cxn ang="T49">
                                <a:pos x="T30" y="T31"/>
                              </a:cxn>
                              <a:cxn ang="T50">
                                <a:pos x="T32" y="T33"/>
                              </a:cxn>
                            </a:cxnLst>
                            <a:rect l="0" t="0" r="r" b="b"/>
                            <a:pathLst>
                              <a:path w="71" h="90">
                                <a:moveTo>
                                  <a:pt x="35" y="0"/>
                                </a:moveTo>
                                <a:lnTo>
                                  <a:pt x="48" y="4"/>
                                </a:lnTo>
                                <a:lnTo>
                                  <a:pt x="60" y="13"/>
                                </a:lnTo>
                                <a:lnTo>
                                  <a:pt x="68" y="27"/>
                                </a:lnTo>
                                <a:lnTo>
                                  <a:pt x="71" y="44"/>
                                </a:lnTo>
                                <a:lnTo>
                                  <a:pt x="68" y="62"/>
                                </a:lnTo>
                                <a:lnTo>
                                  <a:pt x="60" y="77"/>
                                </a:lnTo>
                                <a:lnTo>
                                  <a:pt x="48" y="86"/>
                                </a:lnTo>
                                <a:lnTo>
                                  <a:pt x="35" y="90"/>
                                </a:lnTo>
                                <a:lnTo>
                                  <a:pt x="21" y="86"/>
                                </a:lnTo>
                                <a:lnTo>
                                  <a:pt x="11" y="77"/>
                                </a:lnTo>
                                <a:lnTo>
                                  <a:pt x="3" y="62"/>
                                </a:lnTo>
                                <a:lnTo>
                                  <a:pt x="0" y="44"/>
                                </a:lnTo>
                                <a:lnTo>
                                  <a:pt x="3" y="27"/>
                                </a:lnTo>
                                <a:lnTo>
                                  <a:pt x="11" y="13"/>
                                </a:lnTo>
                                <a:lnTo>
                                  <a:pt x="21" y="4"/>
                                </a:lnTo>
                                <a:lnTo>
                                  <a:pt x="35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109" name="Freeform 73">
                            <a:extLst>
                              <a:ext uri="{FF2B5EF4-FFF2-40B4-BE49-F238E27FC236}">
                                <a16:creationId xmlns:a16="http://schemas.microsoft.com/office/drawing/2014/main" id="{16199D2A-D605-4E18-98A3-623B82AA77F7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2635080" y="4987717"/>
                            <a:ext cx="776747" cy="521766"/>
                          </a:xfrm>
                          <a:custGeom>
                            <a:avLst/>
                            <a:gdLst>
                              <a:gd name="T0" fmla="*/ 2147483646 w 329"/>
                              <a:gd name="T1" fmla="*/ 0 h 221"/>
                              <a:gd name="T2" fmla="*/ 2147483646 w 329"/>
                              <a:gd name="T3" fmla="*/ 2147483646 h 221"/>
                              <a:gd name="T4" fmla="*/ 2147483646 w 329"/>
                              <a:gd name="T5" fmla="*/ 2147483646 h 221"/>
                              <a:gd name="T6" fmla="*/ 2147483646 w 329"/>
                              <a:gd name="T7" fmla="*/ 2147483646 h 221"/>
                              <a:gd name="T8" fmla="*/ 2147483646 w 329"/>
                              <a:gd name="T9" fmla="*/ 2147483646 h 221"/>
                              <a:gd name="T10" fmla="*/ 2147483646 w 329"/>
                              <a:gd name="T11" fmla="*/ 2147483646 h 221"/>
                              <a:gd name="T12" fmla="*/ 2147483646 w 329"/>
                              <a:gd name="T13" fmla="*/ 2147483646 h 221"/>
                              <a:gd name="T14" fmla="*/ 2147483646 w 329"/>
                              <a:gd name="T15" fmla="*/ 2147483646 h 221"/>
                              <a:gd name="T16" fmla="*/ 2147483646 w 329"/>
                              <a:gd name="T17" fmla="*/ 2147483646 h 221"/>
                              <a:gd name="T18" fmla="*/ 2147483646 w 329"/>
                              <a:gd name="T19" fmla="*/ 2147483646 h 221"/>
                              <a:gd name="T20" fmla="*/ 2147483646 w 329"/>
                              <a:gd name="T21" fmla="*/ 2147483646 h 221"/>
                              <a:gd name="T22" fmla="*/ 2147483646 w 329"/>
                              <a:gd name="T23" fmla="*/ 2147483646 h 221"/>
                              <a:gd name="T24" fmla="*/ 2147483646 w 329"/>
                              <a:gd name="T25" fmla="*/ 2147483646 h 221"/>
                              <a:gd name="T26" fmla="*/ 2147483646 w 329"/>
                              <a:gd name="T27" fmla="*/ 2147483646 h 221"/>
                              <a:gd name="T28" fmla="*/ 2147483646 w 329"/>
                              <a:gd name="T29" fmla="*/ 2147483646 h 221"/>
                              <a:gd name="T30" fmla="*/ 2147483646 w 329"/>
                              <a:gd name="T31" fmla="*/ 2147483646 h 221"/>
                              <a:gd name="T32" fmla="*/ 2147483646 w 329"/>
                              <a:gd name="T33" fmla="*/ 2147483646 h 221"/>
                              <a:gd name="T34" fmla="*/ 2147483646 w 329"/>
                              <a:gd name="T35" fmla="*/ 2147483646 h 221"/>
                              <a:gd name="T36" fmla="*/ 2147483646 w 329"/>
                              <a:gd name="T37" fmla="*/ 2147483646 h 221"/>
                              <a:gd name="T38" fmla="*/ 2147483646 w 329"/>
                              <a:gd name="T39" fmla="*/ 2147483646 h 221"/>
                              <a:gd name="T40" fmla="*/ 2147483646 w 329"/>
                              <a:gd name="T41" fmla="*/ 2147483646 h 221"/>
                              <a:gd name="T42" fmla="*/ 2147483646 w 329"/>
                              <a:gd name="T43" fmla="*/ 2147483646 h 221"/>
                              <a:gd name="T44" fmla="*/ 2147483646 w 329"/>
                              <a:gd name="T45" fmla="*/ 2147483646 h 221"/>
                              <a:gd name="T46" fmla="*/ 2147483646 w 329"/>
                              <a:gd name="T47" fmla="*/ 2147483646 h 221"/>
                              <a:gd name="T48" fmla="*/ 2147483646 w 329"/>
                              <a:gd name="T49" fmla="*/ 2147483646 h 221"/>
                              <a:gd name="T50" fmla="*/ 2147483646 w 329"/>
                              <a:gd name="T51" fmla="*/ 2147483646 h 221"/>
                              <a:gd name="T52" fmla="*/ 2147483646 w 329"/>
                              <a:gd name="T53" fmla="*/ 2147483646 h 221"/>
                              <a:gd name="T54" fmla="*/ 2147483646 w 329"/>
                              <a:gd name="T55" fmla="*/ 2147483646 h 221"/>
                              <a:gd name="T56" fmla="*/ 2147483646 w 329"/>
                              <a:gd name="T57" fmla="*/ 2147483646 h 221"/>
                              <a:gd name="T58" fmla="*/ 2147483646 w 329"/>
                              <a:gd name="T59" fmla="*/ 2147483646 h 221"/>
                              <a:gd name="T60" fmla="*/ 2147483646 w 329"/>
                              <a:gd name="T61" fmla="*/ 2147483646 h 221"/>
                              <a:gd name="T62" fmla="*/ 2147483646 w 329"/>
                              <a:gd name="T63" fmla="*/ 2147483646 h 221"/>
                              <a:gd name="T64" fmla="*/ 2147483646 w 329"/>
                              <a:gd name="T65" fmla="*/ 2147483646 h 221"/>
                              <a:gd name="T66" fmla="*/ 2147483646 w 329"/>
                              <a:gd name="T67" fmla="*/ 2147483646 h 221"/>
                              <a:gd name="T68" fmla="*/ 2147483646 w 329"/>
                              <a:gd name="T69" fmla="*/ 2147483646 h 221"/>
                              <a:gd name="T70" fmla="*/ 2147483646 w 329"/>
                              <a:gd name="T71" fmla="*/ 2147483646 h 221"/>
                              <a:gd name="T72" fmla="*/ 0 w 329"/>
                              <a:gd name="T73" fmla="*/ 2147483646 h 221"/>
                              <a:gd name="T74" fmla="*/ 2147483646 w 329"/>
                              <a:gd name="T75" fmla="*/ 2147483646 h 221"/>
                              <a:gd name="T76" fmla="*/ 2147483646 w 329"/>
                              <a:gd name="T77" fmla="*/ 2147483646 h 221"/>
                              <a:gd name="T78" fmla="*/ 2147483646 w 329"/>
                              <a:gd name="T79" fmla="*/ 2147483646 h 221"/>
                              <a:gd name="T80" fmla="*/ 2147483646 w 329"/>
                              <a:gd name="T81" fmla="*/ 2147483646 h 221"/>
                              <a:gd name="T82" fmla="*/ 2147483646 w 329"/>
                              <a:gd name="T83" fmla="*/ 2147483646 h 221"/>
                              <a:gd name="T84" fmla="*/ 2147483646 w 329"/>
                              <a:gd name="T85" fmla="*/ 2147483646 h 221"/>
                              <a:gd name="T86" fmla="*/ 2147483646 w 329"/>
                              <a:gd name="T87" fmla="*/ 2147483646 h 221"/>
                              <a:gd name="T88" fmla="*/ 2147483646 w 329"/>
                              <a:gd name="T89" fmla="*/ 2147483646 h 221"/>
                              <a:gd name="T90" fmla="*/ 2147483646 w 329"/>
                              <a:gd name="T91" fmla="*/ 0 h 221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</a:gdLst>
                            <a:ahLst/>
                            <a:cxnLst>
                              <a:cxn ang="T92">
                                <a:pos x="T0" y="T1"/>
                              </a:cxn>
                              <a:cxn ang="T93">
                                <a:pos x="T2" y="T3"/>
                              </a:cxn>
                              <a:cxn ang="T94">
                                <a:pos x="T4" y="T5"/>
                              </a:cxn>
                              <a:cxn ang="T95">
                                <a:pos x="T6" y="T7"/>
                              </a:cxn>
                              <a:cxn ang="T96">
                                <a:pos x="T8" y="T9"/>
                              </a:cxn>
                              <a:cxn ang="T97">
                                <a:pos x="T10" y="T11"/>
                              </a:cxn>
                              <a:cxn ang="T98">
                                <a:pos x="T12" y="T13"/>
                              </a:cxn>
                              <a:cxn ang="T99">
                                <a:pos x="T14" y="T15"/>
                              </a:cxn>
                              <a:cxn ang="T100">
                                <a:pos x="T16" y="T17"/>
                              </a:cxn>
                              <a:cxn ang="T101">
                                <a:pos x="T18" y="T19"/>
                              </a:cxn>
                              <a:cxn ang="T102">
                                <a:pos x="T20" y="T21"/>
                              </a:cxn>
                              <a:cxn ang="T103">
                                <a:pos x="T22" y="T23"/>
                              </a:cxn>
                              <a:cxn ang="T104">
                                <a:pos x="T24" y="T25"/>
                              </a:cxn>
                              <a:cxn ang="T105">
                                <a:pos x="T26" y="T27"/>
                              </a:cxn>
                              <a:cxn ang="T106">
                                <a:pos x="T28" y="T29"/>
                              </a:cxn>
                              <a:cxn ang="T107">
                                <a:pos x="T30" y="T31"/>
                              </a:cxn>
                              <a:cxn ang="T108">
                                <a:pos x="T32" y="T33"/>
                              </a:cxn>
                              <a:cxn ang="T109">
                                <a:pos x="T34" y="T35"/>
                              </a:cxn>
                              <a:cxn ang="T110">
                                <a:pos x="T36" y="T37"/>
                              </a:cxn>
                              <a:cxn ang="T111">
                                <a:pos x="T38" y="T39"/>
                              </a:cxn>
                              <a:cxn ang="T112">
                                <a:pos x="T40" y="T41"/>
                              </a:cxn>
                              <a:cxn ang="T113">
                                <a:pos x="T42" y="T43"/>
                              </a:cxn>
                              <a:cxn ang="T114">
                                <a:pos x="T44" y="T45"/>
                              </a:cxn>
                              <a:cxn ang="T115">
                                <a:pos x="T46" y="T47"/>
                              </a:cxn>
                              <a:cxn ang="T116">
                                <a:pos x="T48" y="T49"/>
                              </a:cxn>
                              <a:cxn ang="T117">
                                <a:pos x="T50" y="T51"/>
                              </a:cxn>
                              <a:cxn ang="T118">
                                <a:pos x="T52" y="T53"/>
                              </a:cxn>
                              <a:cxn ang="T119">
                                <a:pos x="T54" y="T55"/>
                              </a:cxn>
                              <a:cxn ang="T120">
                                <a:pos x="T56" y="T57"/>
                              </a:cxn>
                              <a:cxn ang="T121">
                                <a:pos x="T58" y="T59"/>
                              </a:cxn>
                              <a:cxn ang="T122">
                                <a:pos x="T60" y="T61"/>
                              </a:cxn>
                              <a:cxn ang="T123">
                                <a:pos x="T62" y="T63"/>
                              </a:cxn>
                              <a:cxn ang="T124">
                                <a:pos x="T64" y="T65"/>
                              </a:cxn>
                              <a:cxn ang="T125">
                                <a:pos x="T66" y="T67"/>
                              </a:cxn>
                              <a:cxn ang="T126">
                                <a:pos x="T68" y="T69"/>
                              </a:cxn>
                              <a:cxn ang="T127">
                                <a:pos x="T70" y="T71"/>
                              </a:cxn>
                              <a:cxn ang="T128">
                                <a:pos x="T72" y="T73"/>
                              </a:cxn>
                              <a:cxn ang="T129">
                                <a:pos x="T74" y="T75"/>
                              </a:cxn>
                              <a:cxn ang="T130">
                                <a:pos x="T76" y="T77"/>
                              </a:cxn>
                              <a:cxn ang="T131">
                                <a:pos x="T78" y="T79"/>
                              </a:cxn>
                              <a:cxn ang="T132">
                                <a:pos x="T80" y="T81"/>
                              </a:cxn>
                              <a:cxn ang="T133">
                                <a:pos x="T82" y="T83"/>
                              </a:cxn>
                              <a:cxn ang="T134">
                                <a:pos x="T84" y="T85"/>
                              </a:cxn>
                              <a:cxn ang="T135">
                                <a:pos x="T86" y="T87"/>
                              </a:cxn>
                              <a:cxn ang="T136">
                                <a:pos x="T88" y="T89"/>
                              </a:cxn>
                              <a:cxn ang="T137">
                                <a:pos x="T90" y="T91"/>
                              </a:cxn>
                            </a:cxnLst>
                            <a:rect l="0" t="0" r="r" b="b"/>
                            <a:pathLst>
                              <a:path w="329" h="221">
                                <a:moveTo>
                                  <a:pt x="144" y="0"/>
                                </a:moveTo>
                                <a:lnTo>
                                  <a:pt x="168" y="5"/>
                                </a:lnTo>
                                <a:lnTo>
                                  <a:pt x="190" y="14"/>
                                </a:lnTo>
                                <a:lnTo>
                                  <a:pt x="211" y="26"/>
                                </a:lnTo>
                                <a:lnTo>
                                  <a:pt x="229" y="39"/>
                                </a:lnTo>
                                <a:lnTo>
                                  <a:pt x="246" y="53"/>
                                </a:lnTo>
                                <a:lnTo>
                                  <a:pt x="259" y="68"/>
                                </a:lnTo>
                                <a:lnTo>
                                  <a:pt x="270" y="79"/>
                                </a:lnTo>
                                <a:lnTo>
                                  <a:pt x="276" y="87"/>
                                </a:lnTo>
                                <a:lnTo>
                                  <a:pt x="280" y="91"/>
                                </a:lnTo>
                                <a:lnTo>
                                  <a:pt x="284" y="93"/>
                                </a:lnTo>
                                <a:lnTo>
                                  <a:pt x="289" y="97"/>
                                </a:lnTo>
                                <a:lnTo>
                                  <a:pt x="297" y="103"/>
                                </a:lnTo>
                                <a:lnTo>
                                  <a:pt x="305" y="111"/>
                                </a:lnTo>
                                <a:lnTo>
                                  <a:pt x="313" y="121"/>
                                </a:lnTo>
                                <a:lnTo>
                                  <a:pt x="319" y="134"/>
                                </a:lnTo>
                                <a:lnTo>
                                  <a:pt x="325" y="150"/>
                                </a:lnTo>
                                <a:lnTo>
                                  <a:pt x="329" y="170"/>
                                </a:lnTo>
                                <a:lnTo>
                                  <a:pt x="327" y="192"/>
                                </a:lnTo>
                                <a:lnTo>
                                  <a:pt x="323" y="218"/>
                                </a:lnTo>
                                <a:lnTo>
                                  <a:pt x="300" y="221"/>
                                </a:lnTo>
                                <a:lnTo>
                                  <a:pt x="276" y="216"/>
                                </a:lnTo>
                                <a:lnTo>
                                  <a:pt x="251" y="206"/>
                                </a:lnTo>
                                <a:lnTo>
                                  <a:pt x="228" y="192"/>
                                </a:lnTo>
                                <a:lnTo>
                                  <a:pt x="204" y="175"/>
                                </a:lnTo>
                                <a:lnTo>
                                  <a:pt x="182" y="155"/>
                                </a:lnTo>
                                <a:lnTo>
                                  <a:pt x="160" y="137"/>
                                </a:lnTo>
                                <a:lnTo>
                                  <a:pt x="140" y="119"/>
                                </a:lnTo>
                                <a:lnTo>
                                  <a:pt x="123" y="103"/>
                                </a:lnTo>
                                <a:lnTo>
                                  <a:pt x="107" y="91"/>
                                </a:lnTo>
                                <a:lnTo>
                                  <a:pt x="88" y="90"/>
                                </a:lnTo>
                                <a:lnTo>
                                  <a:pt x="69" y="94"/>
                                </a:lnTo>
                                <a:lnTo>
                                  <a:pt x="54" y="104"/>
                                </a:lnTo>
                                <a:lnTo>
                                  <a:pt x="38" y="120"/>
                                </a:lnTo>
                                <a:lnTo>
                                  <a:pt x="25" y="140"/>
                                </a:lnTo>
                                <a:lnTo>
                                  <a:pt x="12" y="165"/>
                                </a:lnTo>
                                <a:lnTo>
                                  <a:pt x="0" y="195"/>
                                </a:lnTo>
                                <a:lnTo>
                                  <a:pt x="3" y="153"/>
                                </a:lnTo>
                                <a:lnTo>
                                  <a:pt x="10" y="116"/>
                                </a:lnTo>
                                <a:lnTo>
                                  <a:pt x="22" y="85"/>
                                </a:lnTo>
                                <a:lnTo>
                                  <a:pt x="38" y="59"/>
                                </a:lnTo>
                                <a:lnTo>
                                  <a:pt x="58" y="36"/>
                                </a:lnTo>
                                <a:lnTo>
                                  <a:pt x="77" y="19"/>
                                </a:lnTo>
                                <a:lnTo>
                                  <a:pt x="99" y="7"/>
                                </a:lnTo>
                                <a:lnTo>
                                  <a:pt x="122" y="1"/>
                                </a:lnTo>
                                <a:lnTo>
                                  <a:pt x="144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6" name="Group 185">
                          <a:extLst>
                            <a:ext uri="{FF2B5EF4-FFF2-40B4-BE49-F238E27FC236}">
                              <a16:creationId xmlns:a16="http://schemas.microsoft.com/office/drawing/2014/main" id="{84F4F8A1-7359-4CE4-A099-8221E95473B7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9908179" y="3998390"/>
                          <a:ext cx="652014" cy="714377"/>
                          <a:chOff x="6863505" y="5171870"/>
                          <a:chExt cx="1310317" cy="1435444"/>
                        </a:xfrm>
                        <a:solidFill>
                          <a:srgbClr val="2E765C"/>
                        </a:solidFill>
                      </p:grpSpPr>
                      <p:sp>
                        <p:nvSpPr>
                          <p:cNvPr id="79" name="Freeform 116">
                            <a:extLst>
                              <a:ext uri="{FF2B5EF4-FFF2-40B4-BE49-F238E27FC236}">
                                <a16:creationId xmlns:a16="http://schemas.microsoft.com/office/drawing/2014/main" id="{88089716-4AFF-4906-9456-75737FFDE533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503318" y="5932089"/>
                            <a:ext cx="174709" cy="276229"/>
                          </a:xfrm>
                          <a:custGeom>
                            <a:avLst/>
                            <a:gdLst>
                              <a:gd name="T0" fmla="*/ 2147483646 w 74"/>
                              <a:gd name="T1" fmla="*/ 0 h 117"/>
                              <a:gd name="T2" fmla="*/ 2147483646 w 74"/>
                              <a:gd name="T3" fmla="*/ 2147483646 h 117"/>
                              <a:gd name="T4" fmla="*/ 2147483646 w 74"/>
                              <a:gd name="T5" fmla="*/ 2147483646 h 117"/>
                              <a:gd name="T6" fmla="*/ 2147483646 w 74"/>
                              <a:gd name="T7" fmla="*/ 2147483646 h 117"/>
                              <a:gd name="T8" fmla="*/ 2147483646 w 74"/>
                              <a:gd name="T9" fmla="*/ 2147483646 h 117"/>
                              <a:gd name="T10" fmla="*/ 2147483646 w 74"/>
                              <a:gd name="T11" fmla="*/ 2147483646 h 117"/>
                              <a:gd name="T12" fmla="*/ 2147483646 w 74"/>
                              <a:gd name="T13" fmla="*/ 2147483646 h 117"/>
                              <a:gd name="T14" fmla="*/ 2147483646 w 74"/>
                              <a:gd name="T15" fmla="*/ 2147483646 h 117"/>
                              <a:gd name="T16" fmla="*/ 2147483646 w 74"/>
                              <a:gd name="T17" fmla="*/ 2147483646 h 117"/>
                              <a:gd name="T18" fmla="*/ 2147483646 w 74"/>
                              <a:gd name="T19" fmla="*/ 2147483646 h 117"/>
                              <a:gd name="T20" fmla="*/ 2147483646 w 74"/>
                              <a:gd name="T21" fmla="*/ 2147483646 h 117"/>
                              <a:gd name="T22" fmla="*/ 2147483646 w 74"/>
                              <a:gd name="T23" fmla="*/ 2147483646 h 117"/>
                              <a:gd name="T24" fmla="*/ 2147483646 w 74"/>
                              <a:gd name="T25" fmla="*/ 2147483646 h 117"/>
                              <a:gd name="T26" fmla="*/ 2147483646 w 74"/>
                              <a:gd name="T27" fmla="*/ 2147483646 h 117"/>
                              <a:gd name="T28" fmla="*/ 0 w 74"/>
                              <a:gd name="T29" fmla="*/ 2147483646 h 117"/>
                              <a:gd name="T30" fmla="*/ 2147483646 w 74"/>
                              <a:gd name="T31" fmla="*/ 2147483646 h 117"/>
                              <a:gd name="T32" fmla="*/ 2147483646 w 74"/>
                              <a:gd name="T33" fmla="*/ 2147483646 h 117"/>
                              <a:gd name="T34" fmla="*/ 2147483646 w 74"/>
                              <a:gd name="T35" fmla="*/ 2147483646 h 117"/>
                              <a:gd name="T36" fmla="*/ 2147483646 w 74"/>
                              <a:gd name="T37" fmla="*/ 2147483646 h 117"/>
                              <a:gd name="T38" fmla="*/ 2147483646 w 74"/>
                              <a:gd name="T39" fmla="*/ 2147483646 h 117"/>
                              <a:gd name="T40" fmla="*/ 2147483646 w 74"/>
                              <a:gd name="T41" fmla="*/ 0 h 117"/>
                              <a:gd name="T42" fmla="*/ 0 60000 65536"/>
                              <a:gd name="T43" fmla="*/ 0 60000 65536"/>
                              <a:gd name="T44" fmla="*/ 0 60000 65536"/>
                              <a:gd name="T45" fmla="*/ 0 60000 65536"/>
                              <a:gd name="T46" fmla="*/ 0 60000 65536"/>
                              <a:gd name="T47" fmla="*/ 0 60000 65536"/>
                              <a:gd name="T48" fmla="*/ 0 60000 65536"/>
                              <a:gd name="T49" fmla="*/ 0 60000 65536"/>
                              <a:gd name="T50" fmla="*/ 0 60000 65536"/>
                              <a:gd name="T51" fmla="*/ 0 60000 65536"/>
                              <a:gd name="T52" fmla="*/ 0 60000 65536"/>
                              <a:gd name="T53" fmla="*/ 0 60000 65536"/>
                              <a:gd name="T54" fmla="*/ 0 60000 65536"/>
                              <a:gd name="T55" fmla="*/ 0 60000 65536"/>
                              <a:gd name="T56" fmla="*/ 0 60000 65536"/>
                              <a:gd name="T57" fmla="*/ 0 60000 65536"/>
                              <a:gd name="T58" fmla="*/ 0 60000 65536"/>
                              <a:gd name="T59" fmla="*/ 0 60000 65536"/>
                              <a:gd name="T60" fmla="*/ 0 60000 65536"/>
                              <a:gd name="T61" fmla="*/ 0 60000 65536"/>
                              <a:gd name="T62" fmla="*/ 0 60000 65536"/>
                            </a:gdLst>
                            <a:ahLst/>
                            <a:cxnLst>
                              <a:cxn ang="T42">
                                <a:pos x="T0" y="T1"/>
                              </a:cxn>
                              <a:cxn ang="T43">
                                <a:pos x="T2" y="T3"/>
                              </a:cxn>
                              <a:cxn ang="T44">
                                <a:pos x="T4" y="T5"/>
                              </a:cxn>
                              <a:cxn ang="T45">
                                <a:pos x="T6" y="T7"/>
                              </a:cxn>
                              <a:cxn ang="T46">
                                <a:pos x="T8" y="T9"/>
                              </a:cxn>
                              <a:cxn ang="T47">
                                <a:pos x="T10" y="T11"/>
                              </a:cxn>
                              <a:cxn ang="T48">
                                <a:pos x="T12" y="T13"/>
                              </a:cxn>
                              <a:cxn ang="T49">
                                <a:pos x="T14" y="T15"/>
                              </a:cxn>
                              <a:cxn ang="T50">
                                <a:pos x="T16" y="T17"/>
                              </a:cxn>
                              <a:cxn ang="T51">
                                <a:pos x="T18" y="T19"/>
                              </a:cxn>
                              <a:cxn ang="T52">
                                <a:pos x="T20" y="T21"/>
                              </a:cxn>
                              <a:cxn ang="T53">
                                <a:pos x="T22" y="T23"/>
                              </a:cxn>
                              <a:cxn ang="T54">
                                <a:pos x="T24" y="T25"/>
                              </a:cxn>
                              <a:cxn ang="T55">
                                <a:pos x="T26" y="T27"/>
                              </a:cxn>
                              <a:cxn ang="T56">
                                <a:pos x="T28" y="T29"/>
                              </a:cxn>
                              <a:cxn ang="T57">
                                <a:pos x="T30" y="T31"/>
                              </a:cxn>
                              <a:cxn ang="T58">
                                <a:pos x="T32" y="T33"/>
                              </a:cxn>
                              <a:cxn ang="T59">
                                <a:pos x="T34" y="T35"/>
                              </a:cxn>
                              <a:cxn ang="T60">
                                <a:pos x="T36" y="T37"/>
                              </a:cxn>
                              <a:cxn ang="T61">
                                <a:pos x="T38" y="T39"/>
                              </a:cxn>
                              <a:cxn ang="T62">
                                <a:pos x="T40" y="T41"/>
                              </a:cxn>
                            </a:cxnLst>
                            <a:rect l="0" t="0" r="r" b="b"/>
                            <a:pathLst>
                              <a:path w="74" h="117">
                                <a:moveTo>
                                  <a:pt x="44" y="0"/>
                                </a:moveTo>
                                <a:lnTo>
                                  <a:pt x="52" y="13"/>
                                </a:lnTo>
                                <a:lnTo>
                                  <a:pt x="61" y="26"/>
                                </a:lnTo>
                                <a:lnTo>
                                  <a:pt x="64" y="38"/>
                                </a:lnTo>
                                <a:lnTo>
                                  <a:pt x="68" y="50"/>
                                </a:lnTo>
                                <a:lnTo>
                                  <a:pt x="74" y="58"/>
                                </a:lnTo>
                                <a:lnTo>
                                  <a:pt x="69" y="74"/>
                                </a:lnTo>
                                <a:lnTo>
                                  <a:pt x="60" y="89"/>
                                </a:lnTo>
                                <a:lnTo>
                                  <a:pt x="50" y="105"/>
                                </a:lnTo>
                                <a:lnTo>
                                  <a:pt x="36" y="117"/>
                                </a:lnTo>
                                <a:lnTo>
                                  <a:pt x="27" y="109"/>
                                </a:lnTo>
                                <a:lnTo>
                                  <a:pt x="18" y="97"/>
                                </a:lnTo>
                                <a:lnTo>
                                  <a:pt x="9" y="84"/>
                                </a:lnTo>
                                <a:lnTo>
                                  <a:pt x="2" y="70"/>
                                </a:lnTo>
                                <a:lnTo>
                                  <a:pt x="0" y="58"/>
                                </a:lnTo>
                                <a:lnTo>
                                  <a:pt x="5" y="49"/>
                                </a:lnTo>
                                <a:lnTo>
                                  <a:pt x="9" y="38"/>
                                </a:lnTo>
                                <a:lnTo>
                                  <a:pt x="12" y="28"/>
                                </a:lnTo>
                                <a:lnTo>
                                  <a:pt x="21" y="15"/>
                                </a:lnTo>
                                <a:lnTo>
                                  <a:pt x="29" y="2"/>
                                </a:lnTo>
                                <a:lnTo>
                                  <a:pt x="4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0" name="Freeform 117">
                            <a:extLst>
                              <a:ext uri="{FF2B5EF4-FFF2-40B4-BE49-F238E27FC236}">
                                <a16:creationId xmlns:a16="http://schemas.microsoft.com/office/drawing/2014/main" id="{24B38A41-8F16-45CD-A192-7F5E99927C5A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576506" y="6078466"/>
                            <a:ext cx="25971" cy="40137"/>
                          </a:xfrm>
                          <a:custGeom>
                            <a:avLst/>
                            <a:gdLst>
                              <a:gd name="T0" fmla="*/ 2147483646 w 11"/>
                              <a:gd name="T1" fmla="*/ 0 h 17"/>
                              <a:gd name="T2" fmla="*/ 2147483646 w 11"/>
                              <a:gd name="T3" fmla="*/ 0 h 17"/>
                              <a:gd name="T4" fmla="*/ 2147483646 w 11"/>
                              <a:gd name="T5" fmla="*/ 2147483646 h 17"/>
                              <a:gd name="T6" fmla="*/ 2147483646 w 11"/>
                              <a:gd name="T7" fmla="*/ 2147483646 h 17"/>
                              <a:gd name="T8" fmla="*/ 2147483646 w 11"/>
                              <a:gd name="T9" fmla="*/ 2147483646 h 17"/>
                              <a:gd name="T10" fmla="*/ 2147483646 w 11"/>
                              <a:gd name="T11" fmla="*/ 2147483646 h 17"/>
                              <a:gd name="T12" fmla="*/ 2147483646 w 11"/>
                              <a:gd name="T13" fmla="*/ 2147483646 h 17"/>
                              <a:gd name="T14" fmla="*/ 2147483646 w 11"/>
                              <a:gd name="T15" fmla="*/ 2147483646 h 17"/>
                              <a:gd name="T16" fmla="*/ 2147483646 w 11"/>
                              <a:gd name="T17" fmla="*/ 2147483646 h 17"/>
                              <a:gd name="T18" fmla="*/ 2147483646 w 11"/>
                              <a:gd name="T19" fmla="*/ 2147483646 h 17"/>
                              <a:gd name="T20" fmla="*/ 2147483646 w 11"/>
                              <a:gd name="T21" fmla="*/ 2147483646 h 17"/>
                              <a:gd name="T22" fmla="*/ 0 w 11"/>
                              <a:gd name="T23" fmla="*/ 2147483646 h 17"/>
                              <a:gd name="T24" fmla="*/ 0 w 11"/>
                              <a:gd name="T25" fmla="*/ 2147483646 h 17"/>
                              <a:gd name="T26" fmla="*/ 0 w 11"/>
                              <a:gd name="T27" fmla="*/ 2147483646 h 17"/>
                              <a:gd name="T28" fmla="*/ 2147483646 w 11"/>
                              <a:gd name="T29" fmla="*/ 2147483646 h 17"/>
                              <a:gd name="T30" fmla="*/ 2147483646 w 11"/>
                              <a:gd name="T31" fmla="*/ 0 h 17"/>
                              <a:gd name="T32" fmla="*/ 2147483646 w 11"/>
                              <a:gd name="T33" fmla="*/ 0 h 17"/>
                              <a:gd name="T34" fmla="*/ 0 60000 65536"/>
                              <a:gd name="T35" fmla="*/ 0 60000 65536"/>
                              <a:gd name="T36" fmla="*/ 0 60000 65536"/>
                              <a:gd name="T37" fmla="*/ 0 60000 65536"/>
                              <a:gd name="T38" fmla="*/ 0 60000 65536"/>
                              <a:gd name="T39" fmla="*/ 0 60000 65536"/>
                              <a:gd name="T40" fmla="*/ 0 60000 65536"/>
                              <a:gd name="T41" fmla="*/ 0 60000 65536"/>
                              <a:gd name="T42" fmla="*/ 0 60000 65536"/>
                              <a:gd name="T43" fmla="*/ 0 60000 65536"/>
                              <a:gd name="T44" fmla="*/ 0 60000 65536"/>
                              <a:gd name="T45" fmla="*/ 0 60000 65536"/>
                              <a:gd name="T46" fmla="*/ 0 60000 65536"/>
                              <a:gd name="T47" fmla="*/ 0 60000 65536"/>
                              <a:gd name="T48" fmla="*/ 0 60000 65536"/>
                              <a:gd name="T49" fmla="*/ 0 60000 65536"/>
                              <a:gd name="T50" fmla="*/ 0 60000 65536"/>
                            </a:gdLst>
                            <a:ahLst/>
                            <a:cxnLst>
                              <a:cxn ang="T34">
                                <a:pos x="T0" y="T1"/>
                              </a:cxn>
                              <a:cxn ang="T35">
                                <a:pos x="T2" y="T3"/>
                              </a:cxn>
                              <a:cxn ang="T36">
                                <a:pos x="T4" y="T5"/>
                              </a:cxn>
                              <a:cxn ang="T37">
                                <a:pos x="T6" y="T7"/>
                              </a:cxn>
                              <a:cxn ang="T38">
                                <a:pos x="T8" y="T9"/>
                              </a:cxn>
                              <a:cxn ang="T39">
                                <a:pos x="T10" y="T11"/>
                              </a:cxn>
                              <a:cxn ang="T40">
                                <a:pos x="T12" y="T13"/>
                              </a:cxn>
                              <a:cxn ang="T41">
                                <a:pos x="T14" y="T15"/>
                              </a:cxn>
                              <a:cxn ang="T42">
                                <a:pos x="T16" y="T17"/>
                              </a:cxn>
                              <a:cxn ang="T43">
                                <a:pos x="T18" y="T19"/>
                              </a:cxn>
                              <a:cxn ang="T44">
                                <a:pos x="T20" y="T21"/>
                              </a:cxn>
                              <a:cxn ang="T45">
                                <a:pos x="T22" y="T23"/>
                              </a:cxn>
                              <a:cxn ang="T46">
                                <a:pos x="T24" y="T25"/>
                              </a:cxn>
                              <a:cxn ang="T47">
                                <a:pos x="T26" y="T27"/>
                              </a:cxn>
                              <a:cxn ang="T48">
                                <a:pos x="T28" y="T29"/>
                              </a:cxn>
                              <a:cxn ang="T49">
                                <a:pos x="T30" y="T31"/>
                              </a:cxn>
                              <a:cxn ang="T50">
                                <a:pos x="T32" y="T33"/>
                              </a:cxn>
                            </a:cxnLst>
                            <a:rect l="0" t="0" r="r" b="b"/>
                            <a:pathLst>
                              <a:path w="11" h="17">
                                <a:moveTo>
                                  <a:pt x="5" y="0"/>
                                </a:moveTo>
                                <a:lnTo>
                                  <a:pt x="8" y="0"/>
                                </a:lnTo>
                                <a:lnTo>
                                  <a:pt x="9" y="2"/>
                                </a:lnTo>
                                <a:lnTo>
                                  <a:pt x="11" y="5"/>
                                </a:lnTo>
                                <a:lnTo>
                                  <a:pt x="11" y="8"/>
                                </a:lnTo>
                                <a:lnTo>
                                  <a:pt x="11" y="12"/>
                                </a:lnTo>
                                <a:lnTo>
                                  <a:pt x="9" y="14"/>
                                </a:lnTo>
                                <a:lnTo>
                                  <a:pt x="8" y="15"/>
                                </a:lnTo>
                                <a:lnTo>
                                  <a:pt x="5" y="17"/>
                                </a:lnTo>
                                <a:lnTo>
                                  <a:pt x="3" y="15"/>
                                </a:lnTo>
                                <a:lnTo>
                                  <a:pt x="1" y="14"/>
                                </a:lnTo>
                                <a:lnTo>
                                  <a:pt x="0" y="12"/>
                                </a:lnTo>
                                <a:lnTo>
                                  <a:pt x="0" y="8"/>
                                </a:lnTo>
                                <a:lnTo>
                                  <a:pt x="0" y="5"/>
                                </a:lnTo>
                                <a:lnTo>
                                  <a:pt x="1" y="2"/>
                                </a:lnTo>
                                <a:lnTo>
                                  <a:pt x="3" y="0"/>
                                </a:lnTo>
                                <a:lnTo>
                                  <a:pt x="5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1" name="Freeform 118">
                            <a:extLst>
                              <a:ext uri="{FF2B5EF4-FFF2-40B4-BE49-F238E27FC236}">
                                <a16:creationId xmlns:a16="http://schemas.microsoft.com/office/drawing/2014/main" id="{A25D99DF-1A12-4AEF-990B-67549C04DDE4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593033" y="6069023"/>
                            <a:ext cx="49580" cy="63746"/>
                          </a:xfrm>
                          <a:custGeom>
                            <a:avLst/>
                            <a:gdLst>
                              <a:gd name="T0" fmla="*/ 2147483646 w 21"/>
                              <a:gd name="T1" fmla="*/ 0 h 27"/>
                              <a:gd name="T2" fmla="*/ 2147483646 w 21"/>
                              <a:gd name="T3" fmla="*/ 0 h 27"/>
                              <a:gd name="T4" fmla="*/ 2147483646 w 21"/>
                              <a:gd name="T5" fmla="*/ 2147483646 h 27"/>
                              <a:gd name="T6" fmla="*/ 2147483646 w 21"/>
                              <a:gd name="T7" fmla="*/ 2147483646 h 27"/>
                              <a:gd name="T8" fmla="*/ 2147483646 w 21"/>
                              <a:gd name="T9" fmla="*/ 2147483646 h 27"/>
                              <a:gd name="T10" fmla="*/ 2147483646 w 21"/>
                              <a:gd name="T11" fmla="*/ 2147483646 h 27"/>
                              <a:gd name="T12" fmla="*/ 2147483646 w 21"/>
                              <a:gd name="T13" fmla="*/ 2147483646 h 27"/>
                              <a:gd name="T14" fmla="*/ 2147483646 w 21"/>
                              <a:gd name="T15" fmla="*/ 2147483646 h 27"/>
                              <a:gd name="T16" fmla="*/ 2147483646 w 21"/>
                              <a:gd name="T17" fmla="*/ 2147483646 h 27"/>
                              <a:gd name="T18" fmla="*/ 2147483646 w 21"/>
                              <a:gd name="T19" fmla="*/ 2147483646 h 27"/>
                              <a:gd name="T20" fmla="*/ 2147483646 w 21"/>
                              <a:gd name="T21" fmla="*/ 2147483646 h 27"/>
                              <a:gd name="T22" fmla="*/ 2147483646 w 21"/>
                              <a:gd name="T23" fmla="*/ 2147483646 h 27"/>
                              <a:gd name="T24" fmla="*/ 2147483646 w 21"/>
                              <a:gd name="T25" fmla="*/ 2147483646 h 27"/>
                              <a:gd name="T26" fmla="*/ 2147483646 w 21"/>
                              <a:gd name="T27" fmla="*/ 2147483646 h 27"/>
                              <a:gd name="T28" fmla="*/ 2147483646 w 21"/>
                              <a:gd name="T29" fmla="*/ 2147483646 h 27"/>
                              <a:gd name="T30" fmla="*/ 2147483646 w 21"/>
                              <a:gd name="T31" fmla="*/ 2147483646 h 27"/>
                              <a:gd name="T32" fmla="*/ 2147483646 w 21"/>
                              <a:gd name="T33" fmla="*/ 2147483646 h 27"/>
                              <a:gd name="T34" fmla="*/ 2147483646 w 21"/>
                              <a:gd name="T35" fmla="*/ 2147483646 h 27"/>
                              <a:gd name="T36" fmla="*/ 2147483646 w 21"/>
                              <a:gd name="T37" fmla="*/ 2147483646 h 27"/>
                              <a:gd name="T38" fmla="*/ 2147483646 w 21"/>
                              <a:gd name="T39" fmla="*/ 2147483646 h 27"/>
                              <a:gd name="T40" fmla="*/ 2147483646 w 21"/>
                              <a:gd name="T41" fmla="*/ 2147483646 h 27"/>
                              <a:gd name="T42" fmla="*/ 2147483646 w 21"/>
                              <a:gd name="T43" fmla="*/ 2147483646 h 27"/>
                              <a:gd name="T44" fmla="*/ 0 w 21"/>
                              <a:gd name="T45" fmla="*/ 2147483646 h 27"/>
                              <a:gd name="T46" fmla="*/ 2147483646 w 21"/>
                              <a:gd name="T47" fmla="*/ 2147483646 h 27"/>
                              <a:gd name="T48" fmla="*/ 2147483646 w 21"/>
                              <a:gd name="T49" fmla="*/ 2147483646 h 27"/>
                              <a:gd name="T50" fmla="*/ 2147483646 w 21"/>
                              <a:gd name="T51" fmla="*/ 2147483646 h 27"/>
                              <a:gd name="T52" fmla="*/ 2147483646 w 21"/>
                              <a:gd name="T53" fmla="*/ 2147483646 h 27"/>
                              <a:gd name="T54" fmla="*/ 2147483646 w 21"/>
                              <a:gd name="T55" fmla="*/ 2147483646 h 27"/>
                              <a:gd name="T56" fmla="*/ 2147483646 w 21"/>
                              <a:gd name="T57" fmla="*/ 2147483646 h 27"/>
                              <a:gd name="T58" fmla="*/ 2147483646 w 21"/>
                              <a:gd name="T59" fmla="*/ 0 h 27"/>
                              <a:gd name="T60" fmla="*/ 2147483646 w 21"/>
                              <a:gd name="T61" fmla="*/ 0 h 27"/>
                              <a:gd name="T62" fmla="*/ 0 60000 65536"/>
                              <a:gd name="T63" fmla="*/ 0 60000 65536"/>
                              <a:gd name="T64" fmla="*/ 0 60000 65536"/>
                              <a:gd name="T65" fmla="*/ 0 60000 65536"/>
                              <a:gd name="T66" fmla="*/ 0 60000 65536"/>
                              <a:gd name="T67" fmla="*/ 0 60000 65536"/>
                              <a:gd name="T68" fmla="*/ 0 60000 65536"/>
                              <a:gd name="T69" fmla="*/ 0 60000 65536"/>
                              <a:gd name="T70" fmla="*/ 0 60000 65536"/>
                              <a:gd name="T71" fmla="*/ 0 60000 65536"/>
                              <a:gd name="T72" fmla="*/ 0 60000 65536"/>
                              <a:gd name="T73" fmla="*/ 0 60000 65536"/>
                              <a:gd name="T74" fmla="*/ 0 60000 65536"/>
                              <a:gd name="T75" fmla="*/ 0 60000 65536"/>
                              <a:gd name="T76" fmla="*/ 0 60000 65536"/>
                              <a:gd name="T77" fmla="*/ 0 60000 65536"/>
                              <a:gd name="T78" fmla="*/ 0 60000 65536"/>
                              <a:gd name="T79" fmla="*/ 0 60000 65536"/>
                              <a:gd name="T80" fmla="*/ 0 60000 65536"/>
                              <a:gd name="T81" fmla="*/ 0 60000 65536"/>
                              <a:gd name="T82" fmla="*/ 0 60000 65536"/>
                              <a:gd name="T83" fmla="*/ 0 60000 65536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</a:gdLst>
                            <a:ahLst/>
                            <a:cxnLst>
                              <a:cxn ang="T62">
                                <a:pos x="T0" y="T1"/>
                              </a:cxn>
                              <a:cxn ang="T63">
                                <a:pos x="T2" y="T3"/>
                              </a:cxn>
                              <a:cxn ang="T64">
                                <a:pos x="T4" y="T5"/>
                              </a:cxn>
                              <a:cxn ang="T65">
                                <a:pos x="T6" y="T7"/>
                              </a:cxn>
                              <a:cxn ang="T66">
                                <a:pos x="T8" y="T9"/>
                              </a:cxn>
                              <a:cxn ang="T67">
                                <a:pos x="T10" y="T11"/>
                              </a:cxn>
                              <a:cxn ang="T68">
                                <a:pos x="T12" y="T13"/>
                              </a:cxn>
                              <a:cxn ang="T69">
                                <a:pos x="T14" y="T15"/>
                              </a:cxn>
                              <a:cxn ang="T70">
                                <a:pos x="T16" y="T17"/>
                              </a:cxn>
                              <a:cxn ang="T71">
                                <a:pos x="T18" y="T19"/>
                              </a:cxn>
                              <a:cxn ang="T72">
                                <a:pos x="T20" y="T21"/>
                              </a:cxn>
                              <a:cxn ang="T73">
                                <a:pos x="T22" y="T23"/>
                              </a:cxn>
                              <a:cxn ang="T74">
                                <a:pos x="T24" y="T25"/>
                              </a:cxn>
                              <a:cxn ang="T75">
                                <a:pos x="T26" y="T27"/>
                              </a:cxn>
                              <a:cxn ang="T76">
                                <a:pos x="T28" y="T29"/>
                              </a:cxn>
                              <a:cxn ang="T77">
                                <a:pos x="T30" y="T31"/>
                              </a:cxn>
                              <a:cxn ang="T78">
                                <a:pos x="T32" y="T33"/>
                              </a:cxn>
                              <a:cxn ang="T79">
                                <a:pos x="T34" y="T35"/>
                              </a:cxn>
                              <a:cxn ang="T80">
                                <a:pos x="T36" y="T37"/>
                              </a:cxn>
                              <a:cxn ang="T81">
                                <a:pos x="T38" y="T39"/>
                              </a:cxn>
                              <a:cxn ang="T82">
                                <a:pos x="T40" y="T41"/>
                              </a:cxn>
                              <a:cxn ang="T83">
                                <a:pos x="T42" y="T43"/>
                              </a:cxn>
                              <a:cxn ang="T84">
                                <a:pos x="T44" y="T45"/>
                              </a:cxn>
                              <a:cxn ang="T85">
                                <a:pos x="T46" y="T47"/>
                              </a:cxn>
                              <a:cxn ang="T86">
                                <a:pos x="T48" y="T49"/>
                              </a:cxn>
                              <a:cxn ang="T87">
                                <a:pos x="T50" y="T51"/>
                              </a:cxn>
                              <a:cxn ang="T88">
                                <a:pos x="T52" y="T53"/>
                              </a:cxn>
                              <a:cxn ang="T89">
                                <a:pos x="T54" y="T55"/>
                              </a:cxn>
                              <a:cxn ang="T90">
                                <a:pos x="T56" y="T57"/>
                              </a:cxn>
                              <a:cxn ang="T91">
                                <a:pos x="T58" y="T59"/>
                              </a:cxn>
                              <a:cxn ang="T92">
                                <a:pos x="T60" y="T61"/>
                              </a:cxn>
                            </a:cxnLst>
                            <a:rect l="0" t="0" r="r" b="b"/>
                            <a:pathLst>
                              <a:path w="21" h="27">
                                <a:moveTo>
                                  <a:pt x="15" y="0"/>
                                </a:moveTo>
                                <a:lnTo>
                                  <a:pt x="18" y="0"/>
                                </a:lnTo>
                                <a:lnTo>
                                  <a:pt x="19" y="1"/>
                                </a:lnTo>
                                <a:lnTo>
                                  <a:pt x="19" y="2"/>
                                </a:lnTo>
                                <a:lnTo>
                                  <a:pt x="19" y="5"/>
                                </a:lnTo>
                                <a:lnTo>
                                  <a:pt x="18" y="8"/>
                                </a:lnTo>
                                <a:lnTo>
                                  <a:pt x="18" y="10"/>
                                </a:lnTo>
                                <a:lnTo>
                                  <a:pt x="18" y="13"/>
                                </a:lnTo>
                                <a:lnTo>
                                  <a:pt x="18" y="14"/>
                                </a:lnTo>
                                <a:lnTo>
                                  <a:pt x="19" y="17"/>
                                </a:lnTo>
                                <a:lnTo>
                                  <a:pt x="19" y="19"/>
                                </a:lnTo>
                                <a:lnTo>
                                  <a:pt x="21" y="22"/>
                                </a:lnTo>
                                <a:lnTo>
                                  <a:pt x="21" y="25"/>
                                </a:lnTo>
                                <a:lnTo>
                                  <a:pt x="19" y="26"/>
                                </a:lnTo>
                                <a:lnTo>
                                  <a:pt x="17" y="27"/>
                                </a:lnTo>
                                <a:lnTo>
                                  <a:pt x="14" y="26"/>
                                </a:lnTo>
                                <a:lnTo>
                                  <a:pt x="12" y="25"/>
                                </a:lnTo>
                                <a:lnTo>
                                  <a:pt x="9" y="22"/>
                                </a:lnTo>
                                <a:lnTo>
                                  <a:pt x="6" y="21"/>
                                </a:lnTo>
                                <a:lnTo>
                                  <a:pt x="4" y="18"/>
                                </a:lnTo>
                                <a:lnTo>
                                  <a:pt x="1" y="16"/>
                                </a:lnTo>
                                <a:lnTo>
                                  <a:pt x="1" y="14"/>
                                </a:lnTo>
                                <a:lnTo>
                                  <a:pt x="0" y="12"/>
                                </a:lnTo>
                                <a:lnTo>
                                  <a:pt x="1" y="10"/>
                                </a:lnTo>
                                <a:lnTo>
                                  <a:pt x="2" y="10"/>
                                </a:lnTo>
                                <a:lnTo>
                                  <a:pt x="4" y="9"/>
                                </a:lnTo>
                                <a:lnTo>
                                  <a:pt x="5" y="6"/>
                                </a:lnTo>
                                <a:lnTo>
                                  <a:pt x="8" y="4"/>
                                </a:lnTo>
                                <a:lnTo>
                                  <a:pt x="10" y="2"/>
                                </a:lnTo>
                                <a:lnTo>
                                  <a:pt x="13" y="0"/>
                                </a:lnTo>
                                <a:lnTo>
                                  <a:pt x="15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2" name="Freeform 119">
                            <a:extLst>
                              <a:ext uri="{FF2B5EF4-FFF2-40B4-BE49-F238E27FC236}">
                                <a16:creationId xmlns:a16="http://schemas.microsoft.com/office/drawing/2014/main" id="{D91C92F8-9C3D-4DF5-A3EE-8F9786DCA176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536371" y="6069023"/>
                            <a:ext cx="49580" cy="63746"/>
                          </a:xfrm>
                          <a:custGeom>
                            <a:avLst/>
                            <a:gdLst>
                              <a:gd name="T0" fmla="*/ 2147483646 w 21"/>
                              <a:gd name="T1" fmla="*/ 0 h 27"/>
                              <a:gd name="T2" fmla="*/ 2147483646 w 21"/>
                              <a:gd name="T3" fmla="*/ 0 h 27"/>
                              <a:gd name="T4" fmla="*/ 2147483646 w 21"/>
                              <a:gd name="T5" fmla="*/ 2147483646 h 27"/>
                              <a:gd name="T6" fmla="*/ 2147483646 w 21"/>
                              <a:gd name="T7" fmla="*/ 2147483646 h 27"/>
                              <a:gd name="T8" fmla="*/ 2147483646 w 21"/>
                              <a:gd name="T9" fmla="*/ 2147483646 h 27"/>
                              <a:gd name="T10" fmla="*/ 2147483646 w 21"/>
                              <a:gd name="T11" fmla="*/ 2147483646 h 27"/>
                              <a:gd name="T12" fmla="*/ 2147483646 w 21"/>
                              <a:gd name="T13" fmla="*/ 2147483646 h 27"/>
                              <a:gd name="T14" fmla="*/ 2147483646 w 21"/>
                              <a:gd name="T15" fmla="*/ 2147483646 h 27"/>
                              <a:gd name="T16" fmla="*/ 2147483646 w 21"/>
                              <a:gd name="T17" fmla="*/ 2147483646 h 27"/>
                              <a:gd name="T18" fmla="*/ 2147483646 w 21"/>
                              <a:gd name="T19" fmla="*/ 2147483646 h 27"/>
                              <a:gd name="T20" fmla="*/ 2147483646 w 21"/>
                              <a:gd name="T21" fmla="*/ 2147483646 h 27"/>
                              <a:gd name="T22" fmla="*/ 2147483646 w 21"/>
                              <a:gd name="T23" fmla="*/ 2147483646 h 27"/>
                              <a:gd name="T24" fmla="*/ 2147483646 w 21"/>
                              <a:gd name="T25" fmla="*/ 2147483646 h 27"/>
                              <a:gd name="T26" fmla="*/ 2147483646 w 21"/>
                              <a:gd name="T27" fmla="*/ 2147483646 h 27"/>
                              <a:gd name="T28" fmla="*/ 2147483646 w 21"/>
                              <a:gd name="T29" fmla="*/ 2147483646 h 27"/>
                              <a:gd name="T30" fmla="*/ 2147483646 w 21"/>
                              <a:gd name="T31" fmla="*/ 2147483646 h 27"/>
                              <a:gd name="T32" fmla="*/ 2147483646 w 21"/>
                              <a:gd name="T33" fmla="*/ 2147483646 h 27"/>
                              <a:gd name="T34" fmla="*/ 2147483646 w 21"/>
                              <a:gd name="T35" fmla="*/ 2147483646 h 27"/>
                              <a:gd name="T36" fmla="*/ 0 w 21"/>
                              <a:gd name="T37" fmla="*/ 2147483646 h 27"/>
                              <a:gd name="T38" fmla="*/ 0 w 21"/>
                              <a:gd name="T39" fmla="*/ 2147483646 h 27"/>
                              <a:gd name="T40" fmla="*/ 2147483646 w 21"/>
                              <a:gd name="T41" fmla="*/ 2147483646 h 27"/>
                              <a:gd name="T42" fmla="*/ 2147483646 w 21"/>
                              <a:gd name="T43" fmla="*/ 2147483646 h 27"/>
                              <a:gd name="T44" fmla="*/ 2147483646 w 21"/>
                              <a:gd name="T45" fmla="*/ 2147483646 h 27"/>
                              <a:gd name="T46" fmla="*/ 2147483646 w 21"/>
                              <a:gd name="T47" fmla="*/ 2147483646 h 27"/>
                              <a:gd name="T48" fmla="*/ 2147483646 w 21"/>
                              <a:gd name="T49" fmla="*/ 2147483646 h 27"/>
                              <a:gd name="T50" fmla="*/ 2147483646 w 21"/>
                              <a:gd name="T51" fmla="*/ 2147483646 h 27"/>
                              <a:gd name="T52" fmla="*/ 2147483646 w 21"/>
                              <a:gd name="T53" fmla="*/ 2147483646 h 27"/>
                              <a:gd name="T54" fmla="*/ 2147483646 w 21"/>
                              <a:gd name="T55" fmla="*/ 2147483646 h 27"/>
                              <a:gd name="T56" fmla="*/ 2147483646 w 21"/>
                              <a:gd name="T57" fmla="*/ 2147483646 h 27"/>
                              <a:gd name="T58" fmla="*/ 2147483646 w 21"/>
                              <a:gd name="T59" fmla="*/ 0 h 27"/>
                              <a:gd name="T60" fmla="*/ 2147483646 w 21"/>
                              <a:gd name="T61" fmla="*/ 0 h 27"/>
                              <a:gd name="T62" fmla="*/ 0 60000 65536"/>
                              <a:gd name="T63" fmla="*/ 0 60000 65536"/>
                              <a:gd name="T64" fmla="*/ 0 60000 65536"/>
                              <a:gd name="T65" fmla="*/ 0 60000 65536"/>
                              <a:gd name="T66" fmla="*/ 0 60000 65536"/>
                              <a:gd name="T67" fmla="*/ 0 60000 65536"/>
                              <a:gd name="T68" fmla="*/ 0 60000 65536"/>
                              <a:gd name="T69" fmla="*/ 0 60000 65536"/>
                              <a:gd name="T70" fmla="*/ 0 60000 65536"/>
                              <a:gd name="T71" fmla="*/ 0 60000 65536"/>
                              <a:gd name="T72" fmla="*/ 0 60000 65536"/>
                              <a:gd name="T73" fmla="*/ 0 60000 65536"/>
                              <a:gd name="T74" fmla="*/ 0 60000 65536"/>
                              <a:gd name="T75" fmla="*/ 0 60000 65536"/>
                              <a:gd name="T76" fmla="*/ 0 60000 65536"/>
                              <a:gd name="T77" fmla="*/ 0 60000 65536"/>
                              <a:gd name="T78" fmla="*/ 0 60000 65536"/>
                              <a:gd name="T79" fmla="*/ 0 60000 65536"/>
                              <a:gd name="T80" fmla="*/ 0 60000 65536"/>
                              <a:gd name="T81" fmla="*/ 0 60000 65536"/>
                              <a:gd name="T82" fmla="*/ 0 60000 65536"/>
                              <a:gd name="T83" fmla="*/ 0 60000 65536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</a:gdLst>
                            <a:ahLst/>
                            <a:cxnLst>
                              <a:cxn ang="T62">
                                <a:pos x="T0" y="T1"/>
                              </a:cxn>
                              <a:cxn ang="T63">
                                <a:pos x="T2" y="T3"/>
                              </a:cxn>
                              <a:cxn ang="T64">
                                <a:pos x="T4" y="T5"/>
                              </a:cxn>
                              <a:cxn ang="T65">
                                <a:pos x="T6" y="T7"/>
                              </a:cxn>
                              <a:cxn ang="T66">
                                <a:pos x="T8" y="T9"/>
                              </a:cxn>
                              <a:cxn ang="T67">
                                <a:pos x="T10" y="T11"/>
                              </a:cxn>
                              <a:cxn ang="T68">
                                <a:pos x="T12" y="T13"/>
                              </a:cxn>
                              <a:cxn ang="T69">
                                <a:pos x="T14" y="T15"/>
                              </a:cxn>
                              <a:cxn ang="T70">
                                <a:pos x="T16" y="T17"/>
                              </a:cxn>
                              <a:cxn ang="T71">
                                <a:pos x="T18" y="T19"/>
                              </a:cxn>
                              <a:cxn ang="T72">
                                <a:pos x="T20" y="T21"/>
                              </a:cxn>
                              <a:cxn ang="T73">
                                <a:pos x="T22" y="T23"/>
                              </a:cxn>
                              <a:cxn ang="T74">
                                <a:pos x="T24" y="T25"/>
                              </a:cxn>
                              <a:cxn ang="T75">
                                <a:pos x="T26" y="T27"/>
                              </a:cxn>
                              <a:cxn ang="T76">
                                <a:pos x="T28" y="T29"/>
                              </a:cxn>
                              <a:cxn ang="T77">
                                <a:pos x="T30" y="T31"/>
                              </a:cxn>
                              <a:cxn ang="T78">
                                <a:pos x="T32" y="T33"/>
                              </a:cxn>
                              <a:cxn ang="T79">
                                <a:pos x="T34" y="T35"/>
                              </a:cxn>
                              <a:cxn ang="T80">
                                <a:pos x="T36" y="T37"/>
                              </a:cxn>
                              <a:cxn ang="T81">
                                <a:pos x="T38" y="T39"/>
                              </a:cxn>
                              <a:cxn ang="T82">
                                <a:pos x="T40" y="T41"/>
                              </a:cxn>
                              <a:cxn ang="T83">
                                <a:pos x="T42" y="T43"/>
                              </a:cxn>
                              <a:cxn ang="T84">
                                <a:pos x="T44" y="T45"/>
                              </a:cxn>
                              <a:cxn ang="T85">
                                <a:pos x="T46" y="T47"/>
                              </a:cxn>
                              <a:cxn ang="T86">
                                <a:pos x="T48" y="T49"/>
                              </a:cxn>
                              <a:cxn ang="T87">
                                <a:pos x="T50" y="T51"/>
                              </a:cxn>
                              <a:cxn ang="T88">
                                <a:pos x="T52" y="T53"/>
                              </a:cxn>
                              <a:cxn ang="T89">
                                <a:pos x="T54" y="T55"/>
                              </a:cxn>
                              <a:cxn ang="T90">
                                <a:pos x="T56" y="T57"/>
                              </a:cxn>
                              <a:cxn ang="T91">
                                <a:pos x="T58" y="T59"/>
                              </a:cxn>
                              <a:cxn ang="T92">
                                <a:pos x="T60" y="T61"/>
                              </a:cxn>
                            </a:cxnLst>
                            <a:rect l="0" t="0" r="r" b="b"/>
                            <a:pathLst>
                              <a:path w="21" h="27">
                                <a:moveTo>
                                  <a:pt x="5" y="0"/>
                                </a:moveTo>
                                <a:lnTo>
                                  <a:pt x="8" y="0"/>
                                </a:lnTo>
                                <a:lnTo>
                                  <a:pt x="11" y="2"/>
                                </a:lnTo>
                                <a:lnTo>
                                  <a:pt x="13" y="4"/>
                                </a:lnTo>
                                <a:lnTo>
                                  <a:pt x="16" y="6"/>
                                </a:lnTo>
                                <a:lnTo>
                                  <a:pt x="18" y="9"/>
                                </a:lnTo>
                                <a:lnTo>
                                  <a:pt x="20" y="10"/>
                                </a:lnTo>
                                <a:lnTo>
                                  <a:pt x="21" y="12"/>
                                </a:lnTo>
                                <a:lnTo>
                                  <a:pt x="21" y="14"/>
                                </a:lnTo>
                                <a:lnTo>
                                  <a:pt x="20" y="16"/>
                                </a:lnTo>
                                <a:lnTo>
                                  <a:pt x="17" y="18"/>
                                </a:lnTo>
                                <a:lnTo>
                                  <a:pt x="16" y="21"/>
                                </a:lnTo>
                                <a:lnTo>
                                  <a:pt x="12" y="22"/>
                                </a:lnTo>
                                <a:lnTo>
                                  <a:pt x="9" y="25"/>
                                </a:lnTo>
                                <a:lnTo>
                                  <a:pt x="7" y="26"/>
                                </a:lnTo>
                                <a:lnTo>
                                  <a:pt x="4" y="27"/>
                                </a:lnTo>
                                <a:lnTo>
                                  <a:pt x="1" y="26"/>
                                </a:lnTo>
                                <a:lnTo>
                                  <a:pt x="0" y="25"/>
                                </a:lnTo>
                                <a:lnTo>
                                  <a:pt x="0" y="22"/>
                                </a:lnTo>
                                <a:lnTo>
                                  <a:pt x="1" y="19"/>
                                </a:lnTo>
                                <a:lnTo>
                                  <a:pt x="3" y="17"/>
                                </a:lnTo>
                                <a:lnTo>
                                  <a:pt x="3" y="14"/>
                                </a:lnTo>
                                <a:lnTo>
                                  <a:pt x="3" y="13"/>
                                </a:lnTo>
                                <a:lnTo>
                                  <a:pt x="3" y="10"/>
                                </a:lnTo>
                                <a:lnTo>
                                  <a:pt x="3" y="8"/>
                                </a:lnTo>
                                <a:lnTo>
                                  <a:pt x="1" y="5"/>
                                </a:lnTo>
                                <a:lnTo>
                                  <a:pt x="1" y="2"/>
                                </a:lnTo>
                                <a:lnTo>
                                  <a:pt x="1" y="1"/>
                                </a:lnTo>
                                <a:lnTo>
                                  <a:pt x="3" y="0"/>
                                </a:lnTo>
                                <a:lnTo>
                                  <a:pt x="5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3" name="Freeform 120">
                            <a:extLst>
                              <a:ext uri="{FF2B5EF4-FFF2-40B4-BE49-F238E27FC236}">
                                <a16:creationId xmlns:a16="http://schemas.microsoft.com/office/drawing/2014/main" id="{BBDE4931-B079-4411-B5A7-7DD0DB571A65}"/>
                              </a:ext>
                            </a:extLst>
                          </p:cNvPr>
                          <p:cNvSpPr>
                            <a:spLocks noEditPoints="1"/>
                          </p:cNvSpPr>
                          <p:nvPr/>
                        </p:nvSpPr>
                        <p:spPr bwMode="auto">
                          <a:xfrm>
                            <a:off x="7415963" y="5670026"/>
                            <a:ext cx="347057" cy="370667"/>
                          </a:xfrm>
                          <a:custGeom>
                            <a:avLst/>
                            <a:gdLst>
                              <a:gd name="T0" fmla="*/ 2147483646 w 147"/>
                              <a:gd name="T1" fmla="*/ 2147483646 h 157"/>
                              <a:gd name="T2" fmla="*/ 2147483646 w 147"/>
                              <a:gd name="T3" fmla="*/ 2147483646 h 157"/>
                              <a:gd name="T4" fmla="*/ 2147483646 w 147"/>
                              <a:gd name="T5" fmla="*/ 2147483646 h 157"/>
                              <a:gd name="T6" fmla="*/ 2147483646 w 147"/>
                              <a:gd name="T7" fmla="*/ 2147483646 h 157"/>
                              <a:gd name="T8" fmla="*/ 2147483646 w 147"/>
                              <a:gd name="T9" fmla="*/ 2147483646 h 157"/>
                              <a:gd name="T10" fmla="*/ 2147483646 w 147"/>
                              <a:gd name="T11" fmla="*/ 2147483646 h 157"/>
                              <a:gd name="T12" fmla="*/ 2147483646 w 147"/>
                              <a:gd name="T13" fmla="*/ 2147483646 h 157"/>
                              <a:gd name="T14" fmla="*/ 2147483646 w 147"/>
                              <a:gd name="T15" fmla="*/ 2147483646 h 157"/>
                              <a:gd name="T16" fmla="*/ 2147483646 w 147"/>
                              <a:gd name="T17" fmla="*/ 2147483646 h 157"/>
                              <a:gd name="T18" fmla="*/ 2147483646 w 147"/>
                              <a:gd name="T19" fmla="*/ 2147483646 h 157"/>
                              <a:gd name="T20" fmla="*/ 2147483646 w 147"/>
                              <a:gd name="T21" fmla="*/ 2147483646 h 157"/>
                              <a:gd name="T22" fmla="*/ 2147483646 w 147"/>
                              <a:gd name="T23" fmla="*/ 2147483646 h 157"/>
                              <a:gd name="T24" fmla="*/ 2147483646 w 147"/>
                              <a:gd name="T25" fmla="*/ 2147483646 h 157"/>
                              <a:gd name="T26" fmla="*/ 2147483646 w 147"/>
                              <a:gd name="T27" fmla="*/ 2147483646 h 157"/>
                              <a:gd name="T28" fmla="*/ 2147483646 w 147"/>
                              <a:gd name="T29" fmla="*/ 2147483646 h 157"/>
                              <a:gd name="T30" fmla="*/ 2147483646 w 147"/>
                              <a:gd name="T31" fmla="*/ 2147483646 h 157"/>
                              <a:gd name="T32" fmla="*/ 2147483646 w 147"/>
                              <a:gd name="T33" fmla="*/ 2147483646 h 157"/>
                              <a:gd name="T34" fmla="*/ 2147483646 w 147"/>
                              <a:gd name="T35" fmla="*/ 2147483646 h 157"/>
                              <a:gd name="T36" fmla="*/ 2147483646 w 147"/>
                              <a:gd name="T37" fmla="*/ 2147483646 h 157"/>
                              <a:gd name="T38" fmla="*/ 2147483646 w 147"/>
                              <a:gd name="T39" fmla="*/ 2147483646 h 157"/>
                              <a:gd name="T40" fmla="*/ 2147483646 w 147"/>
                              <a:gd name="T41" fmla="*/ 2147483646 h 157"/>
                              <a:gd name="T42" fmla="*/ 2147483646 w 147"/>
                              <a:gd name="T43" fmla="*/ 2147483646 h 157"/>
                              <a:gd name="T44" fmla="*/ 2147483646 w 147"/>
                              <a:gd name="T45" fmla="*/ 2147483646 h 157"/>
                              <a:gd name="T46" fmla="*/ 2147483646 w 147"/>
                              <a:gd name="T47" fmla="*/ 2147483646 h 157"/>
                              <a:gd name="T48" fmla="*/ 2147483646 w 147"/>
                              <a:gd name="T49" fmla="*/ 0 h 157"/>
                              <a:gd name="T50" fmla="*/ 2147483646 w 147"/>
                              <a:gd name="T51" fmla="*/ 2147483646 h 157"/>
                              <a:gd name="T52" fmla="*/ 2147483646 w 147"/>
                              <a:gd name="T53" fmla="*/ 2147483646 h 157"/>
                              <a:gd name="T54" fmla="*/ 2147483646 w 147"/>
                              <a:gd name="T55" fmla="*/ 2147483646 h 157"/>
                              <a:gd name="T56" fmla="*/ 2147483646 w 147"/>
                              <a:gd name="T57" fmla="*/ 2147483646 h 157"/>
                              <a:gd name="T58" fmla="*/ 2147483646 w 147"/>
                              <a:gd name="T59" fmla="*/ 2147483646 h 157"/>
                              <a:gd name="T60" fmla="*/ 2147483646 w 147"/>
                              <a:gd name="T61" fmla="*/ 2147483646 h 157"/>
                              <a:gd name="T62" fmla="*/ 2147483646 w 147"/>
                              <a:gd name="T63" fmla="*/ 2147483646 h 157"/>
                              <a:gd name="T64" fmla="*/ 2147483646 w 147"/>
                              <a:gd name="T65" fmla="*/ 2147483646 h 157"/>
                              <a:gd name="T66" fmla="*/ 2147483646 w 147"/>
                              <a:gd name="T67" fmla="*/ 2147483646 h 157"/>
                              <a:gd name="T68" fmla="*/ 2147483646 w 147"/>
                              <a:gd name="T69" fmla="*/ 2147483646 h 157"/>
                              <a:gd name="T70" fmla="*/ 2147483646 w 147"/>
                              <a:gd name="T71" fmla="*/ 2147483646 h 157"/>
                              <a:gd name="T72" fmla="*/ 2147483646 w 147"/>
                              <a:gd name="T73" fmla="*/ 2147483646 h 157"/>
                              <a:gd name="T74" fmla="*/ 2147483646 w 147"/>
                              <a:gd name="T75" fmla="*/ 2147483646 h 157"/>
                              <a:gd name="T76" fmla="*/ 2147483646 w 147"/>
                              <a:gd name="T77" fmla="*/ 2147483646 h 157"/>
                              <a:gd name="T78" fmla="*/ 2147483646 w 147"/>
                              <a:gd name="T79" fmla="*/ 2147483646 h 157"/>
                              <a:gd name="T80" fmla="*/ 0 w 147"/>
                              <a:gd name="T81" fmla="*/ 2147483646 h 157"/>
                              <a:gd name="T82" fmla="*/ 2147483646 w 147"/>
                              <a:gd name="T83" fmla="*/ 2147483646 h 157"/>
                              <a:gd name="T84" fmla="*/ 2147483646 w 147"/>
                              <a:gd name="T85" fmla="*/ 2147483646 h 157"/>
                              <a:gd name="T86" fmla="*/ 2147483646 w 147"/>
                              <a:gd name="T87" fmla="*/ 2147483646 h 157"/>
                              <a:gd name="T88" fmla="*/ 2147483646 w 147"/>
                              <a:gd name="T89" fmla="*/ 2147483646 h 157"/>
                              <a:gd name="T90" fmla="*/ 2147483646 w 147"/>
                              <a:gd name="T91" fmla="*/ 0 h 157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</a:gdLst>
                            <a:ahLst/>
                            <a:cxnLst>
                              <a:cxn ang="T92">
                                <a:pos x="T0" y="T1"/>
                              </a:cxn>
                              <a:cxn ang="T93">
                                <a:pos x="T2" y="T3"/>
                              </a:cxn>
                              <a:cxn ang="T94">
                                <a:pos x="T4" y="T5"/>
                              </a:cxn>
                              <a:cxn ang="T95">
                                <a:pos x="T6" y="T7"/>
                              </a:cxn>
                              <a:cxn ang="T96">
                                <a:pos x="T8" y="T9"/>
                              </a:cxn>
                              <a:cxn ang="T97">
                                <a:pos x="T10" y="T11"/>
                              </a:cxn>
                              <a:cxn ang="T98">
                                <a:pos x="T12" y="T13"/>
                              </a:cxn>
                              <a:cxn ang="T99">
                                <a:pos x="T14" y="T15"/>
                              </a:cxn>
                              <a:cxn ang="T100">
                                <a:pos x="T16" y="T17"/>
                              </a:cxn>
                              <a:cxn ang="T101">
                                <a:pos x="T18" y="T19"/>
                              </a:cxn>
                              <a:cxn ang="T102">
                                <a:pos x="T20" y="T21"/>
                              </a:cxn>
                              <a:cxn ang="T103">
                                <a:pos x="T22" y="T23"/>
                              </a:cxn>
                              <a:cxn ang="T104">
                                <a:pos x="T24" y="T25"/>
                              </a:cxn>
                              <a:cxn ang="T105">
                                <a:pos x="T26" y="T27"/>
                              </a:cxn>
                              <a:cxn ang="T106">
                                <a:pos x="T28" y="T29"/>
                              </a:cxn>
                              <a:cxn ang="T107">
                                <a:pos x="T30" y="T31"/>
                              </a:cxn>
                              <a:cxn ang="T108">
                                <a:pos x="T32" y="T33"/>
                              </a:cxn>
                              <a:cxn ang="T109">
                                <a:pos x="T34" y="T35"/>
                              </a:cxn>
                              <a:cxn ang="T110">
                                <a:pos x="T36" y="T37"/>
                              </a:cxn>
                              <a:cxn ang="T111">
                                <a:pos x="T38" y="T39"/>
                              </a:cxn>
                              <a:cxn ang="T112">
                                <a:pos x="T40" y="T41"/>
                              </a:cxn>
                              <a:cxn ang="T113">
                                <a:pos x="T42" y="T43"/>
                              </a:cxn>
                              <a:cxn ang="T114">
                                <a:pos x="T44" y="T45"/>
                              </a:cxn>
                              <a:cxn ang="T115">
                                <a:pos x="T46" y="T47"/>
                              </a:cxn>
                              <a:cxn ang="T116">
                                <a:pos x="T48" y="T49"/>
                              </a:cxn>
                              <a:cxn ang="T117">
                                <a:pos x="T50" y="T51"/>
                              </a:cxn>
                              <a:cxn ang="T118">
                                <a:pos x="T52" y="T53"/>
                              </a:cxn>
                              <a:cxn ang="T119">
                                <a:pos x="T54" y="T55"/>
                              </a:cxn>
                              <a:cxn ang="T120">
                                <a:pos x="T56" y="T57"/>
                              </a:cxn>
                              <a:cxn ang="T121">
                                <a:pos x="T58" y="T59"/>
                              </a:cxn>
                              <a:cxn ang="T122">
                                <a:pos x="T60" y="T61"/>
                              </a:cxn>
                              <a:cxn ang="T123">
                                <a:pos x="T62" y="T63"/>
                              </a:cxn>
                              <a:cxn ang="T124">
                                <a:pos x="T64" y="T65"/>
                              </a:cxn>
                              <a:cxn ang="T125">
                                <a:pos x="T66" y="T67"/>
                              </a:cxn>
                              <a:cxn ang="T126">
                                <a:pos x="T68" y="T69"/>
                              </a:cxn>
                              <a:cxn ang="T127">
                                <a:pos x="T70" y="T71"/>
                              </a:cxn>
                              <a:cxn ang="T128">
                                <a:pos x="T72" y="T73"/>
                              </a:cxn>
                              <a:cxn ang="T129">
                                <a:pos x="T74" y="T75"/>
                              </a:cxn>
                              <a:cxn ang="T130">
                                <a:pos x="T76" y="T77"/>
                              </a:cxn>
                              <a:cxn ang="T131">
                                <a:pos x="T78" y="T79"/>
                              </a:cxn>
                              <a:cxn ang="T132">
                                <a:pos x="T80" y="T81"/>
                              </a:cxn>
                              <a:cxn ang="T133">
                                <a:pos x="T82" y="T83"/>
                              </a:cxn>
                              <a:cxn ang="T134">
                                <a:pos x="T84" y="T85"/>
                              </a:cxn>
                              <a:cxn ang="T135">
                                <a:pos x="T86" y="T87"/>
                              </a:cxn>
                              <a:cxn ang="T136">
                                <a:pos x="T88" y="T89"/>
                              </a:cxn>
                              <a:cxn ang="T137">
                                <a:pos x="T90" y="T91"/>
                              </a:cxn>
                            </a:cxnLst>
                            <a:rect l="0" t="0" r="r" b="b"/>
                            <a:pathLst>
                              <a:path w="147" h="157">
                                <a:moveTo>
                                  <a:pt x="73" y="10"/>
                                </a:moveTo>
                                <a:lnTo>
                                  <a:pt x="59" y="12"/>
                                </a:lnTo>
                                <a:lnTo>
                                  <a:pt x="46" y="17"/>
                                </a:lnTo>
                                <a:lnTo>
                                  <a:pt x="37" y="25"/>
                                </a:lnTo>
                                <a:lnTo>
                                  <a:pt x="28" y="37"/>
                                </a:lnTo>
                                <a:lnTo>
                                  <a:pt x="22" y="50"/>
                                </a:lnTo>
                                <a:lnTo>
                                  <a:pt x="18" y="65"/>
                                </a:lnTo>
                                <a:lnTo>
                                  <a:pt x="18" y="67"/>
                                </a:lnTo>
                                <a:lnTo>
                                  <a:pt x="17" y="69"/>
                                </a:lnTo>
                                <a:lnTo>
                                  <a:pt x="15" y="72"/>
                                </a:lnTo>
                                <a:lnTo>
                                  <a:pt x="12" y="76"/>
                                </a:lnTo>
                                <a:lnTo>
                                  <a:pt x="12" y="80"/>
                                </a:lnTo>
                                <a:lnTo>
                                  <a:pt x="11" y="86"/>
                                </a:lnTo>
                                <a:lnTo>
                                  <a:pt x="12" y="93"/>
                                </a:lnTo>
                                <a:lnTo>
                                  <a:pt x="13" y="99"/>
                                </a:lnTo>
                                <a:lnTo>
                                  <a:pt x="17" y="105"/>
                                </a:lnTo>
                                <a:lnTo>
                                  <a:pt x="20" y="107"/>
                                </a:lnTo>
                                <a:lnTo>
                                  <a:pt x="22" y="109"/>
                                </a:lnTo>
                                <a:lnTo>
                                  <a:pt x="25" y="109"/>
                                </a:lnTo>
                                <a:lnTo>
                                  <a:pt x="26" y="111"/>
                                </a:lnTo>
                                <a:lnTo>
                                  <a:pt x="35" y="126"/>
                                </a:lnTo>
                                <a:lnTo>
                                  <a:pt x="47" y="137"/>
                                </a:lnTo>
                                <a:lnTo>
                                  <a:pt x="59" y="144"/>
                                </a:lnTo>
                                <a:lnTo>
                                  <a:pt x="73" y="145"/>
                                </a:lnTo>
                                <a:lnTo>
                                  <a:pt x="88" y="144"/>
                                </a:lnTo>
                                <a:lnTo>
                                  <a:pt x="101" y="137"/>
                                </a:lnTo>
                                <a:lnTo>
                                  <a:pt x="113" y="126"/>
                                </a:lnTo>
                                <a:lnTo>
                                  <a:pt x="121" y="111"/>
                                </a:lnTo>
                                <a:lnTo>
                                  <a:pt x="122" y="109"/>
                                </a:lnTo>
                                <a:lnTo>
                                  <a:pt x="124" y="109"/>
                                </a:lnTo>
                                <a:lnTo>
                                  <a:pt x="128" y="107"/>
                                </a:lnTo>
                                <a:lnTo>
                                  <a:pt x="131" y="105"/>
                                </a:lnTo>
                                <a:lnTo>
                                  <a:pt x="134" y="99"/>
                                </a:lnTo>
                                <a:lnTo>
                                  <a:pt x="135" y="93"/>
                                </a:lnTo>
                                <a:lnTo>
                                  <a:pt x="136" y="86"/>
                                </a:lnTo>
                                <a:lnTo>
                                  <a:pt x="136" y="80"/>
                                </a:lnTo>
                                <a:lnTo>
                                  <a:pt x="135" y="76"/>
                                </a:lnTo>
                                <a:lnTo>
                                  <a:pt x="132" y="72"/>
                                </a:lnTo>
                                <a:lnTo>
                                  <a:pt x="130" y="69"/>
                                </a:lnTo>
                                <a:lnTo>
                                  <a:pt x="128" y="67"/>
                                </a:lnTo>
                                <a:lnTo>
                                  <a:pt x="128" y="65"/>
                                </a:lnTo>
                                <a:lnTo>
                                  <a:pt x="126" y="50"/>
                                </a:lnTo>
                                <a:lnTo>
                                  <a:pt x="119" y="37"/>
                                </a:lnTo>
                                <a:lnTo>
                                  <a:pt x="111" y="25"/>
                                </a:lnTo>
                                <a:lnTo>
                                  <a:pt x="101" y="17"/>
                                </a:lnTo>
                                <a:lnTo>
                                  <a:pt x="89" y="12"/>
                                </a:lnTo>
                                <a:lnTo>
                                  <a:pt x="73" y="10"/>
                                </a:lnTo>
                                <a:close/>
                                <a:moveTo>
                                  <a:pt x="73" y="0"/>
                                </a:moveTo>
                                <a:lnTo>
                                  <a:pt x="92" y="1"/>
                                </a:lnTo>
                                <a:lnTo>
                                  <a:pt x="106" y="8"/>
                                </a:lnTo>
                                <a:lnTo>
                                  <a:pt x="119" y="17"/>
                                </a:lnTo>
                                <a:lnTo>
                                  <a:pt x="128" y="30"/>
                                </a:lnTo>
                                <a:lnTo>
                                  <a:pt x="135" y="46"/>
                                </a:lnTo>
                                <a:lnTo>
                                  <a:pt x="139" y="63"/>
                                </a:lnTo>
                                <a:lnTo>
                                  <a:pt x="143" y="67"/>
                                </a:lnTo>
                                <a:lnTo>
                                  <a:pt x="145" y="72"/>
                                </a:lnTo>
                                <a:lnTo>
                                  <a:pt x="147" y="78"/>
                                </a:lnTo>
                                <a:lnTo>
                                  <a:pt x="147" y="88"/>
                                </a:lnTo>
                                <a:lnTo>
                                  <a:pt x="145" y="96"/>
                                </a:lnTo>
                                <a:lnTo>
                                  <a:pt x="144" y="101"/>
                                </a:lnTo>
                                <a:lnTo>
                                  <a:pt x="141" y="106"/>
                                </a:lnTo>
                                <a:lnTo>
                                  <a:pt x="139" y="111"/>
                                </a:lnTo>
                                <a:lnTo>
                                  <a:pt x="136" y="114"/>
                                </a:lnTo>
                                <a:lnTo>
                                  <a:pt x="134" y="116"/>
                                </a:lnTo>
                                <a:lnTo>
                                  <a:pt x="130" y="118"/>
                                </a:lnTo>
                                <a:lnTo>
                                  <a:pt x="119" y="133"/>
                                </a:lnTo>
                                <a:lnTo>
                                  <a:pt x="107" y="145"/>
                                </a:lnTo>
                                <a:lnTo>
                                  <a:pt x="92" y="153"/>
                                </a:lnTo>
                                <a:lnTo>
                                  <a:pt x="73" y="157"/>
                                </a:lnTo>
                                <a:lnTo>
                                  <a:pt x="55" y="153"/>
                                </a:lnTo>
                                <a:lnTo>
                                  <a:pt x="41" y="145"/>
                                </a:lnTo>
                                <a:lnTo>
                                  <a:pt x="28" y="133"/>
                                </a:lnTo>
                                <a:lnTo>
                                  <a:pt x="18" y="118"/>
                                </a:lnTo>
                                <a:lnTo>
                                  <a:pt x="15" y="116"/>
                                </a:lnTo>
                                <a:lnTo>
                                  <a:pt x="11" y="114"/>
                                </a:lnTo>
                                <a:lnTo>
                                  <a:pt x="8" y="111"/>
                                </a:lnTo>
                                <a:lnTo>
                                  <a:pt x="5" y="106"/>
                                </a:lnTo>
                                <a:lnTo>
                                  <a:pt x="3" y="101"/>
                                </a:lnTo>
                                <a:lnTo>
                                  <a:pt x="1" y="96"/>
                                </a:lnTo>
                                <a:lnTo>
                                  <a:pt x="0" y="88"/>
                                </a:lnTo>
                                <a:lnTo>
                                  <a:pt x="0" y="78"/>
                                </a:lnTo>
                                <a:lnTo>
                                  <a:pt x="3" y="72"/>
                                </a:lnTo>
                                <a:lnTo>
                                  <a:pt x="5" y="67"/>
                                </a:lnTo>
                                <a:lnTo>
                                  <a:pt x="8" y="63"/>
                                </a:lnTo>
                                <a:lnTo>
                                  <a:pt x="12" y="46"/>
                                </a:lnTo>
                                <a:lnTo>
                                  <a:pt x="18" y="30"/>
                                </a:lnTo>
                                <a:lnTo>
                                  <a:pt x="29" y="17"/>
                                </a:lnTo>
                                <a:lnTo>
                                  <a:pt x="41" y="8"/>
                                </a:lnTo>
                                <a:lnTo>
                                  <a:pt x="55" y="1"/>
                                </a:lnTo>
                                <a:lnTo>
                                  <a:pt x="73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4" name="Freeform 121">
                            <a:extLst>
                              <a:ext uri="{FF2B5EF4-FFF2-40B4-BE49-F238E27FC236}">
                                <a16:creationId xmlns:a16="http://schemas.microsoft.com/office/drawing/2014/main" id="{EED6A7F8-CE53-4914-976D-482010C3B7A1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427768" y="5681830"/>
                            <a:ext cx="321086" cy="347057"/>
                          </a:xfrm>
                          <a:custGeom>
                            <a:avLst/>
                            <a:gdLst>
                              <a:gd name="T0" fmla="*/ 2147483646 w 136"/>
                              <a:gd name="T1" fmla="*/ 0 h 147"/>
                              <a:gd name="T2" fmla="*/ 2147483646 w 136"/>
                              <a:gd name="T3" fmla="*/ 2147483646 h 147"/>
                              <a:gd name="T4" fmla="*/ 2147483646 w 136"/>
                              <a:gd name="T5" fmla="*/ 2147483646 h 147"/>
                              <a:gd name="T6" fmla="*/ 2147483646 w 136"/>
                              <a:gd name="T7" fmla="*/ 2147483646 h 147"/>
                              <a:gd name="T8" fmla="*/ 2147483646 w 136"/>
                              <a:gd name="T9" fmla="*/ 2147483646 h 147"/>
                              <a:gd name="T10" fmla="*/ 2147483646 w 136"/>
                              <a:gd name="T11" fmla="*/ 2147483646 h 147"/>
                              <a:gd name="T12" fmla="*/ 2147483646 w 136"/>
                              <a:gd name="T13" fmla="*/ 2147483646 h 147"/>
                              <a:gd name="T14" fmla="*/ 2147483646 w 136"/>
                              <a:gd name="T15" fmla="*/ 2147483646 h 147"/>
                              <a:gd name="T16" fmla="*/ 2147483646 w 136"/>
                              <a:gd name="T17" fmla="*/ 2147483646 h 147"/>
                              <a:gd name="T18" fmla="*/ 2147483646 w 136"/>
                              <a:gd name="T19" fmla="*/ 2147483646 h 147"/>
                              <a:gd name="T20" fmla="*/ 2147483646 w 136"/>
                              <a:gd name="T21" fmla="*/ 2147483646 h 147"/>
                              <a:gd name="T22" fmla="*/ 2147483646 w 136"/>
                              <a:gd name="T23" fmla="*/ 2147483646 h 147"/>
                              <a:gd name="T24" fmla="*/ 2147483646 w 136"/>
                              <a:gd name="T25" fmla="*/ 2147483646 h 147"/>
                              <a:gd name="T26" fmla="*/ 2147483646 w 136"/>
                              <a:gd name="T27" fmla="*/ 2147483646 h 147"/>
                              <a:gd name="T28" fmla="*/ 2147483646 w 136"/>
                              <a:gd name="T29" fmla="*/ 2147483646 h 147"/>
                              <a:gd name="T30" fmla="*/ 2147483646 w 136"/>
                              <a:gd name="T31" fmla="*/ 2147483646 h 147"/>
                              <a:gd name="T32" fmla="*/ 2147483646 w 136"/>
                              <a:gd name="T33" fmla="*/ 2147483646 h 147"/>
                              <a:gd name="T34" fmla="*/ 2147483646 w 136"/>
                              <a:gd name="T35" fmla="*/ 2147483646 h 147"/>
                              <a:gd name="T36" fmla="*/ 2147483646 w 136"/>
                              <a:gd name="T37" fmla="*/ 2147483646 h 147"/>
                              <a:gd name="T38" fmla="*/ 2147483646 w 136"/>
                              <a:gd name="T39" fmla="*/ 2147483646 h 147"/>
                              <a:gd name="T40" fmla="*/ 2147483646 w 136"/>
                              <a:gd name="T41" fmla="*/ 2147483646 h 147"/>
                              <a:gd name="T42" fmla="*/ 2147483646 w 136"/>
                              <a:gd name="T43" fmla="*/ 2147483646 h 147"/>
                              <a:gd name="T44" fmla="*/ 2147483646 w 136"/>
                              <a:gd name="T45" fmla="*/ 2147483646 h 147"/>
                              <a:gd name="T46" fmla="*/ 2147483646 w 136"/>
                              <a:gd name="T47" fmla="*/ 2147483646 h 147"/>
                              <a:gd name="T48" fmla="*/ 0 w 136"/>
                              <a:gd name="T49" fmla="*/ 2147483646 h 147"/>
                              <a:gd name="T50" fmla="*/ 2147483646 w 136"/>
                              <a:gd name="T51" fmla="*/ 2147483646 h 147"/>
                              <a:gd name="T52" fmla="*/ 2147483646 w 136"/>
                              <a:gd name="T53" fmla="*/ 2147483646 h 147"/>
                              <a:gd name="T54" fmla="*/ 2147483646 w 136"/>
                              <a:gd name="T55" fmla="*/ 2147483646 h 147"/>
                              <a:gd name="T56" fmla="*/ 2147483646 w 136"/>
                              <a:gd name="T57" fmla="*/ 2147483646 h 147"/>
                              <a:gd name="T58" fmla="*/ 2147483646 w 136"/>
                              <a:gd name="T59" fmla="*/ 2147483646 h 147"/>
                              <a:gd name="T60" fmla="*/ 2147483646 w 136"/>
                              <a:gd name="T61" fmla="*/ 2147483646 h 147"/>
                              <a:gd name="T62" fmla="*/ 2147483646 w 136"/>
                              <a:gd name="T63" fmla="*/ 2147483646 h 147"/>
                              <a:gd name="T64" fmla="*/ 2147483646 w 136"/>
                              <a:gd name="T65" fmla="*/ 0 h 147"/>
                              <a:gd name="T66" fmla="*/ 0 60000 65536"/>
                              <a:gd name="T67" fmla="*/ 0 60000 65536"/>
                              <a:gd name="T68" fmla="*/ 0 60000 65536"/>
                              <a:gd name="T69" fmla="*/ 0 60000 65536"/>
                              <a:gd name="T70" fmla="*/ 0 60000 65536"/>
                              <a:gd name="T71" fmla="*/ 0 60000 65536"/>
                              <a:gd name="T72" fmla="*/ 0 60000 65536"/>
                              <a:gd name="T73" fmla="*/ 0 60000 65536"/>
                              <a:gd name="T74" fmla="*/ 0 60000 65536"/>
                              <a:gd name="T75" fmla="*/ 0 60000 65536"/>
                              <a:gd name="T76" fmla="*/ 0 60000 65536"/>
                              <a:gd name="T77" fmla="*/ 0 60000 65536"/>
                              <a:gd name="T78" fmla="*/ 0 60000 65536"/>
                              <a:gd name="T79" fmla="*/ 0 60000 65536"/>
                              <a:gd name="T80" fmla="*/ 0 60000 65536"/>
                              <a:gd name="T81" fmla="*/ 0 60000 65536"/>
                              <a:gd name="T82" fmla="*/ 0 60000 65536"/>
                              <a:gd name="T83" fmla="*/ 0 60000 65536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</a:gdLst>
                            <a:ahLst/>
                            <a:cxnLst>
                              <a:cxn ang="T66">
                                <a:pos x="T0" y="T1"/>
                              </a:cxn>
                              <a:cxn ang="T67">
                                <a:pos x="T2" y="T3"/>
                              </a:cxn>
                              <a:cxn ang="T68">
                                <a:pos x="T4" y="T5"/>
                              </a:cxn>
                              <a:cxn ang="T69">
                                <a:pos x="T6" y="T7"/>
                              </a:cxn>
                              <a:cxn ang="T70">
                                <a:pos x="T8" y="T9"/>
                              </a:cxn>
                              <a:cxn ang="T71">
                                <a:pos x="T10" y="T11"/>
                              </a:cxn>
                              <a:cxn ang="T72">
                                <a:pos x="T12" y="T13"/>
                              </a:cxn>
                              <a:cxn ang="T73">
                                <a:pos x="T14" y="T15"/>
                              </a:cxn>
                              <a:cxn ang="T74">
                                <a:pos x="T16" y="T17"/>
                              </a:cxn>
                              <a:cxn ang="T75">
                                <a:pos x="T18" y="T19"/>
                              </a:cxn>
                              <a:cxn ang="T76">
                                <a:pos x="T20" y="T21"/>
                              </a:cxn>
                              <a:cxn ang="T77">
                                <a:pos x="T22" y="T23"/>
                              </a:cxn>
                              <a:cxn ang="T78">
                                <a:pos x="T24" y="T25"/>
                              </a:cxn>
                              <a:cxn ang="T79">
                                <a:pos x="T26" y="T27"/>
                              </a:cxn>
                              <a:cxn ang="T80">
                                <a:pos x="T28" y="T29"/>
                              </a:cxn>
                              <a:cxn ang="T81">
                                <a:pos x="T30" y="T31"/>
                              </a:cxn>
                              <a:cxn ang="T82">
                                <a:pos x="T32" y="T33"/>
                              </a:cxn>
                              <a:cxn ang="T83">
                                <a:pos x="T34" y="T35"/>
                              </a:cxn>
                              <a:cxn ang="T84">
                                <a:pos x="T36" y="T37"/>
                              </a:cxn>
                              <a:cxn ang="T85">
                                <a:pos x="T38" y="T39"/>
                              </a:cxn>
                              <a:cxn ang="T86">
                                <a:pos x="T40" y="T41"/>
                              </a:cxn>
                              <a:cxn ang="T87">
                                <a:pos x="T42" y="T43"/>
                              </a:cxn>
                              <a:cxn ang="T88">
                                <a:pos x="T44" y="T45"/>
                              </a:cxn>
                              <a:cxn ang="T89">
                                <a:pos x="T46" y="T47"/>
                              </a:cxn>
                              <a:cxn ang="T90">
                                <a:pos x="T48" y="T49"/>
                              </a:cxn>
                              <a:cxn ang="T91">
                                <a:pos x="T50" y="T51"/>
                              </a:cxn>
                              <a:cxn ang="T92">
                                <a:pos x="T52" y="T53"/>
                              </a:cxn>
                              <a:cxn ang="T93">
                                <a:pos x="T54" y="T55"/>
                              </a:cxn>
                              <a:cxn ang="T94">
                                <a:pos x="T56" y="T57"/>
                              </a:cxn>
                              <a:cxn ang="T95">
                                <a:pos x="T58" y="T59"/>
                              </a:cxn>
                              <a:cxn ang="T96">
                                <a:pos x="T60" y="T61"/>
                              </a:cxn>
                              <a:cxn ang="T97">
                                <a:pos x="T62" y="T63"/>
                              </a:cxn>
                              <a:cxn ang="T98">
                                <a:pos x="T64" y="T65"/>
                              </a:cxn>
                            </a:cxnLst>
                            <a:rect l="0" t="0" r="r" b="b"/>
                            <a:pathLst>
                              <a:path w="136" h="147">
                                <a:moveTo>
                                  <a:pt x="68" y="0"/>
                                </a:moveTo>
                                <a:lnTo>
                                  <a:pt x="87" y="1"/>
                                </a:lnTo>
                                <a:lnTo>
                                  <a:pt x="101" y="8"/>
                                </a:lnTo>
                                <a:lnTo>
                                  <a:pt x="112" y="19"/>
                                </a:lnTo>
                                <a:lnTo>
                                  <a:pt x="121" y="30"/>
                                </a:lnTo>
                                <a:lnTo>
                                  <a:pt x="126" y="45"/>
                                </a:lnTo>
                                <a:lnTo>
                                  <a:pt x="129" y="60"/>
                                </a:lnTo>
                                <a:lnTo>
                                  <a:pt x="134" y="67"/>
                                </a:lnTo>
                                <a:lnTo>
                                  <a:pt x="136" y="76"/>
                                </a:lnTo>
                                <a:lnTo>
                                  <a:pt x="136" y="87"/>
                                </a:lnTo>
                                <a:lnTo>
                                  <a:pt x="134" y="97"/>
                                </a:lnTo>
                                <a:lnTo>
                                  <a:pt x="129" y="105"/>
                                </a:lnTo>
                                <a:lnTo>
                                  <a:pt x="121" y="109"/>
                                </a:lnTo>
                                <a:lnTo>
                                  <a:pt x="112" y="123"/>
                                </a:lnTo>
                                <a:lnTo>
                                  <a:pt x="100" y="135"/>
                                </a:lnTo>
                                <a:lnTo>
                                  <a:pt x="85" y="143"/>
                                </a:lnTo>
                                <a:lnTo>
                                  <a:pt x="68" y="147"/>
                                </a:lnTo>
                                <a:lnTo>
                                  <a:pt x="51" y="143"/>
                                </a:lnTo>
                                <a:lnTo>
                                  <a:pt x="37" y="135"/>
                                </a:lnTo>
                                <a:lnTo>
                                  <a:pt x="25" y="123"/>
                                </a:lnTo>
                                <a:lnTo>
                                  <a:pt x="16" y="109"/>
                                </a:lnTo>
                                <a:lnTo>
                                  <a:pt x="10" y="105"/>
                                </a:lnTo>
                                <a:lnTo>
                                  <a:pt x="4" y="97"/>
                                </a:lnTo>
                                <a:lnTo>
                                  <a:pt x="2" y="87"/>
                                </a:lnTo>
                                <a:lnTo>
                                  <a:pt x="0" y="76"/>
                                </a:lnTo>
                                <a:lnTo>
                                  <a:pt x="3" y="67"/>
                                </a:lnTo>
                                <a:lnTo>
                                  <a:pt x="8" y="60"/>
                                </a:lnTo>
                                <a:lnTo>
                                  <a:pt x="11" y="45"/>
                                </a:lnTo>
                                <a:lnTo>
                                  <a:pt x="17" y="30"/>
                                </a:lnTo>
                                <a:lnTo>
                                  <a:pt x="25" y="19"/>
                                </a:lnTo>
                                <a:lnTo>
                                  <a:pt x="37" y="8"/>
                                </a:lnTo>
                                <a:lnTo>
                                  <a:pt x="51" y="1"/>
                                </a:lnTo>
                                <a:lnTo>
                                  <a:pt x="68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5" name="Freeform 122">
                            <a:extLst>
                              <a:ext uri="{FF2B5EF4-FFF2-40B4-BE49-F238E27FC236}">
                                <a16:creationId xmlns:a16="http://schemas.microsoft.com/office/drawing/2014/main" id="{39EB426B-F56E-499A-BCF3-F023EA4EC049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425407" y="5672387"/>
                            <a:ext cx="328170" cy="188874"/>
                          </a:xfrm>
                          <a:custGeom>
                            <a:avLst/>
                            <a:gdLst>
                              <a:gd name="T0" fmla="*/ 2147483646 w 139"/>
                              <a:gd name="T1" fmla="*/ 0 h 80"/>
                              <a:gd name="T2" fmla="*/ 2147483646 w 139"/>
                              <a:gd name="T3" fmla="*/ 2147483646 h 80"/>
                              <a:gd name="T4" fmla="*/ 2147483646 w 139"/>
                              <a:gd name="T5" fmla="*/ 2147483646 h 80"/>
                              <a:gd name="T6" fmla="*/ 2147483646 w 139"/>
                              <a:gd name="T7" fmla="*/ 2147483646 h 80"/>
                              <a:gd name="T8" fmla="*/ 2147483646 w 139"/>
                              <a:gd name="T9" fmla="*/ 2147483646 h 80"/>
                              <a:gd name="T10" fmla="*/ 2147483646 w 139"/>
                              <a:gd name="T11" fmla="*/ 2147483646 h 80"/>
                              <a:gd name="T12" fmla="*/ 2147483646 w 139"/>
                              <a:gd name="T13" fmla="*/ 2147483646 h 80"/>
                              <a:gd name="T14" fmla="*/ 2147483646 w 139"/>
                              <a:gd name="T15" fmla="*/ 2147483646 h 80"/>
                              <a:gd name="T16" fmla="*/ 2147483646 w 139"/>
                              <a:gd name="T17" fmla="*/ 2147483646 h 80"/>
                              <a:gd name="T18" fmla="*/ 2147483646 w 139"/>
                              <a:gd name="T19" fmla="*/ 2147483646 h 80"/>
                              <a:gd name="T20" fmla="*/ 2147483646 w 139"/>
                              <a:gd name="T21" fmla="*/ 2147483646 h 80"/>
                              <a:gd name="T22" fmla="*/ 2147483646 w 139"/>
                              <a:gd name="T23" fmla="*/ 2147483646 h 80"/>
                              <a:gd name="T24" fmla="*/ 2147483646 w 139"/>
                              <a:gd name="T25" fmla="*/ 2147483646 h 80"/>
                              <a:gd name="T26" fmla="*/ 2147483646 w 139"/>
                              <a:gd name="T27" fmla="*/ 2147483646 h 80"/>
                              <a:gd name="T28" fmla="*/ 2147483646 w 139"/>
                              <a:gd name="T29" fmla="*/ 2147483646 h 80"/>
                              <a:gd name="T30" fmla="*/ 2147483646 w 139"/>
                              <a:gd name="T31" fmla="*/ 2147483646 h 80"/>
                              <a:gd name="T32" fmla="*/ 2147483646 w 139"/>
                              <a:gd name="T33" fmla="*/ 2147483646 h 80"/>
                              <a:gd name="T34" fmla="*/ 2147483646 w 139"/>
                              <a:gd name="T35" fmla="*/ 2147483646 h 80"/>
                              <a:gd name="T36" fmla="*/ 2147483646 w 139"/>
                              <a:gd name="T37" fmla="*/ 2147483646 h 80"/>
                              <a:gd name="T38" fmla="*/ 2147483646 w 139"/>
                              <a:gd name="T39" fmla="*/ 2147483646 h 80"/>
                              <a:gd name="T40" fmla="*/ 2147483646 w 139"/>
                              <a:gd name="T41" fmla="*/ 2147483646 h 80"/>
                              <a:gd name="T42" fmla="*/ 2147483646 w 139"/>
                              <a:gd name="T43" fmla="*/ 2147483646 h 80"/>
                              <a:gd name="T44" fmla="*/ 2147483646 w 139"/>
                              <a:gd name="T45" fmla="*/ 2147483646 h 80"/>
                              <a:gd name="T46" fmla="*/ 2147483646 w 139"/>
                              <a:gd name="T47" fmla="*/ 2147483646 h 80"/>
                              <a:gd name="T48" fmla="*/ 2147483646 w 139"/>
                              <a:gd name="T49" fmla="*/ 2147483646 h 80"/>
                              <a:gd name="T50" fmla="*/ 2147483646 w 139"/>
                              <a:gd name="T51" fmla="*/ 2147483646 h 80"/>
                              <a:gd name="T52" fmla="*/ 2147483646 w 139"/>
                              <a:gd name="T53" fmla="*/ 2147483646 h 80"/>
                              <a:gd name="T54" fmla="*/ 2147483646 w 139"/>
                              <a:gd name="T55" fmla="*/ 2147483646 h 80"/>
                              <a:gd name="T56" fmla="*/ 0 w 139"/>
                              <a:gd name="T57" fmla="*/ 2147483646 h 80"/>
                              <a:gd name="T58" fmla="*/ 2147483646 w 139"/>
                              <a:gd name="T59" fmla="*/ 2147483646 h 80"/>
                              <a:gd name="T60" fmla="*/ 2147483646 w 139"/>
                              <a:gd name="T61" fmla="*/ 2147483646 h 80"/>
                              <a:gd name="T62" fmla="*/ 2147483646 w 139"/>
                              <a:gd name="T63" fmla="*/ 0 h 80"/>
                              <a:gd name="T64" fmla="*/ 0 60000 65536"/>
                              <a:gd name="T65" fmla="*/ 0 60000 65536"/>
                              <a:gd name="T66" fmla="*/ 0 60000 65536"/>
                              <a:gd name="T67" fmla="*/ 0 60000 65536"/>
                              <a:gd name="T68" fmla="*/ 0 60000 65536"/>
                              <a:gd name="T69" fmla="*/ 0 60000 65536"/>
                              <a:gd name="T70" fmla="*/ 0 60000 65536"/>
                              <a:gd name="T71" fmla="*/ 0 60000 65536"/>
                              <a:gd name="T72" fmla="*/ 0 60000 65536"/>
                              <a:gd name="T73" fmla="*/ 0 60000 65536"/>
                              <a:gd name="T74" fmla="*/ 0 60000 65536"/>
                              <a:gd name="T75" fmla="*/ 0 60000 65536"/>
                              <a:gd name="T76" fmla="*/ 0 60000 65536"/>
                              <a:gd name="T77" fmla="*/ 0 60000 65536"/>
                              <a:gd name="T78" fmla="*/ 0 60000 65536"/>
                              <a:gd name="T79" fmla="*/ 0 60000 65536"/>
                              <a:gd name="T80" fmla="*/ 0 60000 65536"/>
                              <a:gd name="T81" fmla="*/ 0 60000 65536"/>
                              <a:gd name="T82" fmla="*/ 0 60000 65536"/>
                              <a:gd name="T83" fmla="*/ 0 60000 65536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</a:gdLst>
                            <a:ahLst/>
                            <a:cxnLst>
                              <a:cxn ang="T64">
                                <a:pos x="T0" y="T1"/>
                              </a:cxn>
                              <a:cxn ang="T65">
                                <a:pos x="T2" y="T3"/>
                              </a:cxn>
                              <a:cxn ang="T66">
                                <a:pos x="T4" y="T5"/>
                              </a:cxn>
                              <a:cxn ang="T67">
                                <a:pos x="T6" y="T7"/>
                              </a:cxn>
                              <a:cxn ang="T68">
                                <a:pos x="T8" y="T9"/>
                              </a:cxn>
                              <a:cxn ang="T69">
                                <a:pos x="T10" y="T11"/>
                              </a:cxn>
                              <a:cxn ang="T70">
                                <a:pos x="T12" y="T13"/>
                              </a:cxn>
                              <a:cxn ang="T71">
                                <a:pos x="T14" y="T15"/>
                              </a:cxn>
                              <a:cxn ang="T72">
                                <a:pos x="T16" y="T17"/>
                              </a:cxn>
                              <a:cxn ang="T73">
                                <a:pos x="T18" y="T19"/>
                              </a:cxn>
                              <a:cxn ang="T74">
                                <a:pos x="T20" y="T21"/>
                              </a:cxn>
                              <a:cxn ang="T75">
                                <a:pos x="T22" y="T23"/>
                              </a:cxn>
                              <a:cxn ang="T76">
                                <a:pos x="T24" y="T25"/>
                              </a:cxn>
                              <a:cxn ang="T77">
                                <a:pos x="T26" y="T27"/>
                              </a:cxn>
                              <a:cxn ang="T78">
                                <a:pos x="T28" y="T29"/>
                              </a:cxn>
                              <a:cxn ang="T79">
                                <a:pos x="T30" y="T31"/>
                              </a:cxn>
                              <a:cxn ang="T80">
                                <a:pos x="T32" y="T33"/>
                              </a:cxn>
                              <a:cxn ang="T81">
                                <a:pos x="T34" y="T35"/>
                              </a:cxn>
                              <a:cxn ang="T82">
                                <a:pos x="T36" y="T37"/>
                              </a:cxn>
                              <a:cxn ang="T83">
                                <a:pos x="T38" y="T39"/>
                              </a:cxn>
                              <a:cxn ang="T84">
                                <a:pos x="T40" y="T41"/>
                              </a:cxn>
                              <a:cxn ang="T85">
                                <a:pos x="T42" y="T43"/>
                              </a:cxn>
                              <a:cxn ang="T86">
                                <a:pos x="T44" y="T45"/>
                              </a:cxn>
                              <a:cxn ang="T87">
                                <a:pos x="T46" y="T47"/>
                              </a:cxn>
                              <a:cxn ang="T88">
                                <a:pos x="T48" y="T49"/>
                              </a:cxn>
                              <a:cxn ang="T89">
                                <a:pos x="T50" y="T51"/>
                              </a:cxn>
                              <a:cxn ang="T90">
                                <a:pos x="T52" y="T53"/>
                              </a:cxn>
                              <a:cxn ang="T91">
                                <a:pos x="T54" y="T55"/>
                              </a:cxn>
                              <a:cxn ang="T92">
                                <a:pos x="T56" y="T57"/>
                              </a:cxn>
                              <a:cxn ang="T93">
                                <a:pos x="T58" y="T59"/>
                              </a:cxn>
                              <a:cxn ang="T94">
                                <a:pos x="T60" y="T61"/>
                              </a:cxn>
                              <a:cxn ang="T95">
                                <a:pos x="T62" y="T63"/>
                              </a:cxn>
                            </a:cxnLst>
                            <a:rect l="0" t="0" r="r" b="b"/>
                            <a:pathLst>
                              <a:path w="139" h="80">
                                <a:moveTo>
                                  <a:pt x="64" y="0"/>
                                </a:moveTo>
                                <a:lnTo>
                                  <a:pt x="76" y="0"/>
                                </a:lnTo>
                                <a:lnTo>
                                  <a:pt x="88" y="0"/>
                                </a:lnTo>
                                <a:lnTo>
                                  <a:pt x="102" y="5"/>
                                </a:lnTo>
                                <a:lnTo>
                                  <a:pt x="115" y="16"/>
                                </a:lnTo>
                                <a:lnTo>
                                  <a:pt x="127" y="30"/>
                                </a:lnTo>
                                <a:lnTo>
                                  <a:pt x="135" y="46"/>
                                </a:lnTo>
                                <a:lnTo>
                                  <a:pt x="139" y="60"/>
                                </a:lnTo>
                                <a:lnTo>
                                  <a:pt x="139" y="64"/>
                                </a:lnTo>
                                <a:lnTo>
                                  <a:pt x="137" y="68"/>
                                </a:lnTo>
                                <a:lnTo>
                                  <a:pt x="136" y="70"/>
                                </a:lnTo>
                                <a:lnTo>
                                  <a:pt x="135" y="70"/>
                                </a:lnTo>
                                <a:lnTo>
                                  <a:pt x="134" y="68"/>
                                </a:lnTo>
                                <a:lnTo>
                                  <a:pt x="132" y="67"/>
                                </a:lnTo>
                                <a:lnTo>
                                  <a:pt x="131" y="66"/>
                                </a:lnTo>
                                <a:lnTo>
                                  <a:pt x="128" y="64"/>
                                </a:lnTo>
                                <a:lnTo>
                                  <a:pt x="127" y="66"/>
                                </a:lnTo>
                                <a:lnTo>
                                  <a:pt x="124" y="67"/>
                                </a:lnTo>
                                <a:lnTo>
                                  <a:pt x="123" y="70"/>
                                </a:lnTo>
                                <a:lnTo>
                                  <a:pt x="122" y="74"/>
                                </a:lnTo>
                                <a:lnTo>
                                  <a:pt x="120" y="76"/>
                                </a:lnTo>
                                <a:lnTo>
                                  <a:pt x="119" y="79"/>
                                </a:lnTo>
                                <a:lnTo>
                                  <a:pt x="119" y="80"/>
                                </a:lnTo>
                                <a:lnTo>
                                  <a:pt x="118" y="80"/>
                                </a:lnTo>
                                <a:lnTo>
                                  <a:pt x="118" y="79"/>
                                </a:lnTo>
                                <a:lnTo>
                                  <a:pt x="118" y="75"/>
                                </a:lnTo>
                                <a:lnTo>
                                  <a:pt x="118" y="70"/>
                                </a:lnTo>
                                <a:lnTo>
                                  <a:pt x="117" y="53"/>
                                </a:lnTo>
                                <a:lnTo>
                                  <a:pt x="109" y="34"/>
                                </a:lnTo>
                                <a:lnTo>
                                  <a:pt x="98" y="19"/>
                                </a:lnTo>
                                <a:lnTo>
                                  <a:pt x="85" y="8"/>
                                </a:lnTo>
                                <a:lnTo>
                                  <a:pt x="71" y="4"/>
                                </a:lnTo>
                                <a:lnTo>
                                  <a:pt x="69" y="4"/>
                                </a:lnTo>
                                <a:lnTo>
                                  <a:pt x="54" y="8"/>
                                </a:lnTo>
                                <a:lnTo>
                                  <a:pt x="41" y="19"/>
                                </a:lnTo>
                                <a:lnTo>
                                  <a:pt x="30" y="34"/>
                                </a:lnTo>
                                <a:lnTo>
                                  <a:pt x="24" y="51"/>
                                </a:lnTo>
                                <a:lnTo>
                                  <a:pt x="21" y="70"/>
                                </a:lnTo>
                                <a:lnTo>
                                  <a:pt x="22" y="75"/>
                                </a:lnTo>
                                <a:lnTo>
                                  <a:pt x="21" y="79"/>
                                </a:lnTo>
                                <a:lnTo>
                                  <a:pt x="21" y="80"/>
                                </a:lnTo>
                                <a:lnTo>
                                  <a:pt x="20" y="79"/>
                                </a:lnTo>
                                <a:lnTo>
                                  <a:pt x="18" y="76"/>
                                </a:lnTo>
                                <a:lnTo>
                                  <a:pt x="18" y="74"/>
                                </a:lnTo>
                                <a:lnTo>
                                  <a:pt x="17" y="70"/>
                                </a:lnTo>
                                <a:lnTo>
                                  <a:pt x="14" y="67"/>
                                </a:lnTo>
                                <a:lnTo>
                                  <a:pt x="13" y="66"/>
                                </a:lnTo>
                                <a:lnTo>
                                  <a:pt x="11" y="64"/>
                                </a:lnTo>
                                <a:lnTo>
                                  <a:pt x="8" y="66"/>
                                </a:lnTo>
                                <a:lnTo>
                                  <a:pt x="7" y="67"/>
                                </a:lnTo>
                                <a:lnTo>
                                  <a:pt x="5" y="68"/>
                                </a:lnTo>
                                <a:lnTo>
                                  <a:pt x="4" y="70"/>
                                </a:lnTo>
                                <a:lnTo>
                                  <a:pt x="3" y="70"/>
                                </a:lnTo>
                                <a:lnTo>
                                  <a:pt x="1" y="68"/>
                                </a:lnTo>
                                <a:lnTo>
                                  <a:pt x="0" y="64"/>
                                </a:lnTo>
                                <a:lnTo>
                                  <a:pt x="0" y="60"/>
                                </a:lnTo>
                                <a:lnTo>
                                  <a:pt x="4" y="46"/>
                                </a:lnTo>
                                <a:lnTo>
                                  <a:pt x="13" y="30"/>
                                </a:lnTo>
                                <a:lnTo>
                                  <a:pt x="24" y="16"/>
                                </a:lnTo>
                                <a:lnTo>
                                  <a:pt x="38" y="5"/>
                                </a:lnTo>
                                <a:lnTo>
                                  <a:pt x="52" y="0"/>
                                </a:lnTo>
                                <a:lnTo>
                                  <a:pt x="64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6" name="Freeform 123">
                            <a:extLst>
                              <a:ext uri="{FF2B5EF4-FFF2-40B4-BE49-F238E27FC236}">
                                <a16:creationId xmlns:a16="http://schemas.microsoft.com/office/drawing/2014/main" id="{0C4766F2-7D30-44AA-8061-637AEC5494C0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467903" y="5660583"/>
                            <a:ext cx="259702" cy="172349"/>
                          </a:xfrm>
                          <a:custGeom>
                            <a:avLst/>
                            <a:gdLst>
                              <a:gd name="T0" fmla="*/ 2147483646 w 110"/>
                              <a:gd name="T1" fmla="*/ 0 h 73"/>
                              <a:gd name="T2" fmla="*/ 2147483646 w 110"/>
                              <a:gd name="T3" fmla="*/ 2147483646 h 73"/>
                              <a:gd name="T4" fmla="*/ 2147483646 w 110"/>
                              <a:gd name="T5" fmla="*/ 2147483646 h 73"/>
                              <a:gd name="T6" fmla="*/ 2147483646 w 110"/>
                              <a:gd name="T7" fmla="*/ 2147483646 h 73"/>
                              <a:gd name="T8" fmla="*/ 2147483646 w 110"/>
                              <a:gd name="T9" fmla="*/ 2147483646 h 73"/>
                              <a:gd name="T10" fmla="*/ 2147483646 w 110"/>
                              <a:gd name="T11" fmla="*/ 2147483646 h 73"/>
                              <a:gd name="T12" fmla="*/ 2147483646 w 110"/>
                              <a:gd name="T13" fmla="*/ 2147483646 h 73"/>
                              <a:gd name="T14" fmla="*/ 2147483646 w 110"/>
                              <a:gd name="T15" fmla="*/ 2147483646 h 73"/>
                              <a:gd name="T16" fmla="*/ 2147483646 w 110"/>
                              <a:gd name="T17" fmla="*/ 2147483646 h 73"/>
                              <a:gd name="T18" fmla="*/ 2147483646 w 110"/>
                              <a:gd name="T19" fmla="*/ 2147483646 h 73"/>
                              <a:gd name="T20" fmla="*/ 2147483646 w 110"/>
                              <a:gd name="T21" fmla="*/ 2147483646 h 73"/>
                              <a:gd name="T22" fmla="*/ 2147483646 w 110"/>
                              <a:gd name="T23" fmla="*/ 2147483646 h 73"/>
                              <a:gd name="T24" fmla="*/ 2147483646 w 110"/>
                              <a:gd name="T25" fmla="*/ 2147483646 h 73"/>
                              <a:gd name="T26" fmla="*/ 2147483646 w 110"/>
                              <a:gd name="T27" fmla="*/ 2147483646 h 73"/>
                              <a:gd name="T28" fmla="*/ 2147483646 w 110"/>
                              <a:gd name="T29" fmla="*/ 2147483646 h 73"/>
                              <a:gd name="T30" fmla="*/ 2147483646 w 110"/>
                              <a:gd name="T31" fmla="*/ 2147483646 h 73"/>
                              <a:gd name="T32" fmla="*/ 2147483646 w 110"/>
                              <a:gd name="T33" fmla="*/ 2147483646 h 73"/>
                              <a:gd name="T34" fmla="*/ 2147483646 w 110"/>
                              <a:gd name="T35" fmla="*/ 2147483646 h 73"/>
                              <a:gd name="T36" fmla="*/ 2147483646 w 110"/>
                              <a:gd name="T37" fmla="*/ 2147483646 h 73"/>
                              <a:gd name="T38" fmla="*/ 2147483646 w 110"/>
                              <a:gd name="T39" fmla="*/ 2147483646 h 73"/>
                              <a:gd name="T40" fmla="*/ 2147483646 w 110"/>
                              <a:gd name="T41" fmla="*/ 2147483646 h 73"/>
                              <a:gd name="T42" fmla="*/ 2147483646 w 110"/>
                              <a:gd name="T43" fmla="*/ 2147483646 h 73"/>
                              <a:gd name="T44" fmla="*/ 2147483646 w 110"/>
                              <a:gd name="T45" fmla="*/ 2147483646 h 73"/>
                              <a:gd name="T46" fmla="*/ 2147483646 w 110"/>
                              <a:gd name="T47" fmla="*/ 2147483646 h 73"/>
                              <a:gd name="T48" fmla="*/ 0 w 110"/>
                              <a:gd name="T49" fmla="*/ 2147483646 h 73"/>
                              <a:gd name="T50" fmla="*/ 0 w 110"/>
                              <a:gd name="T51" fmla="*/ 2147483646 h 73"/>
                              <a:gd name="T52" fmla="*/ 2147483646 w 110"/>
                              <a:gd name="T53" fmla="*/ 2147483646 h 73"/>
                              <a:gd name="T54" fmla="*/ 2147483646 w 110"/>
                              <a:gd name="T55" fmla="*/ 2147483646 h 73"/>
                              <a:gd name="T56" fmla="*/ 2147483646 w 110"/>
                              <a:gd name="T57" fmla="*/ 2147483646 h 73"/>
                              <a:gd name="T58" fmla="*/ 2147483646 w 110"/>
                              <a:gd name="T59" fmla="*/ 2147483646 h 73"/>
                              <a:gd name="T60" fmla="*/ 2147483646 w 110"/>
                              <a:gd name="T61" fmla="*/ 0 h 73"/>
                              <a:gd name="T62" fmla="*/ 0 60000 65536"/>
                              <a:gd name="T63" fmla="*/ 0 60000 65536"/>
                              <a:gd name="T64" fmla="*/ 0 60000 65536"/>
                              <a:gd name="T65" fmla="*/ 0 60000 65536"/>
                              <a:gd name="T66" fmla="*/ 0 60000 65536"/>
                              <a:gd name="T67" fmla="*/ 0 60000 65536"/>
                              <a:gd name="T68" fmla="*/ 0 60000 65536"/>
                              <a:gd name="T69" fmla="*/ 0 60000 65536"/>
                              <a:gd name="T70" fmla="*/ 0 60000 65536"/>
                              <a:gd name="T71" fmla="*/ 0 60000 65536"/>
                              <a:gd name="T72" fmla="*/ 0 60000 65536"/>
                              <a:gd name="T73" fmla="*/ 0 60000 65536"/>
                              <a:gd name="T74" fmla="*/ 0 60000 65536"/>
                              <a:gd name="T75" fmla="*/ 0 60000 65536"/>
                              <a:gd name="T76" fmla="*/ 0 60000 65536"/>
                              <a:gd name="T77" fmla="*/ 0 60000 65536"/>
                              <a:gd name="T78" fmla="*/ 0 60000 65536"/>
                              <a:gd name="T79" fmla="*/ 0 60000 65536"/>
                              <a:gd name="T80" fmla="*/ 0 60000 65536"/>
                              <a:gd name="T81" fmla="*/ 0 60000 65536"/>
                              <a:gd name="T82" fmla="*/ 0 60000 65536"/>
                              <a:gd name="T83" fmla="*/ 0 60000 65536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</a:gdLst>
                            <a:ahLst/>
                            <a:cxnLst>
                              <a:cxn ang="T62">
                                <a:pos x="T0" y="T1"/>
                              </a:cxn>
                              <a:cxn ang="T63">
                                <a:pos x="T2" y="T3"/>
                              </a:cxn>
                              <a:cxn ang="T64">
                                <a:pos x="T4" y="T5"/>
                              </a:cxn>
                              <a:cxn ang="T65">
                                <a:pos x="T6" y="T7"/>
                              </a:cxn>
                              <a:cxn ang="T66">
                                <a:pos x="T8" y="T9"/>
                              </a:cxn>
                              <a:cxn ang="T67">
                                <a:pos x="T10" y="T11"/>
                              </a:cxn>
                              <a:cxn ang="T68">
                                <a:pos x="T12" y="T13"/>
                              </a:cxn>
                              <a:cxn ang="T69">
                                <a:pos x="T14" y="T15"/>
                              </a:cxn>
                              <a:cxn ang="T70">
                                <a:pos x="T16" y="T17"/>
                              </a:cxn>
                              <a:cxn ang="T71">
                                <a:pos x="T18" y="T19"/>
                              </a:cxn>
                              <a:cxn ang="T72">
                                <a:pos x="T20" y="T21"/>
                              </a:cxn>
                              <a:cxn ang="T73">
                                <a:pos x="T22" y="T23"/>
                              </a:cxn>
                              <a:cxn ang="T74">
                                <a:pos x="T24" y="T25"/>
                              </a:cxn>
                              <a:cxn ang="T75">
                                <a:pos x="T26" y="T27"/>
                              </a:cxn>
                              <a:cxn ang="T76">
                                <a:pos x="T28" y="T29"/>
                              </a:cxn>
                              <a:cxn ang="T77">
                                <a:pos x="T30" y="T31"/>
                              </a:cxn>
                              <a:cxn ang="T78">
                                <a:pos x="T32" y="T33"/>
                              </a:cxn>
                              <a:cxn ang="T79">
                                <a:pos x="T34" y="T35"/>
                              </a:cxn>
                              <a:cxn ang="T80">
                                <a:pos x="T36" y="T37"/>
                              </a:cxn>
                              <a:cxn ang="T81">
                                <a:pos x="T38" y="T39"/>
                              </a:cxn>
                              <a:cxn ang="T82">
                                <a:pos x="T40" y="T41"/>
                              </a:cxn>
                              <a:cxn ang="T83">
                                <a:pos x="T42" y="T43"/>
                              </a:cxn>
                              <a:cxn ang="T84">
                                <a:pos x="T44" y="T45"/>
                              </a:cxn>
                              <a:cxn ang="T85">
                                <a:pos x="T46" y="T47"/>
                              </a:cxn>
                              <a:cxn ang="T86">
                                <a:pos x="T48" y="T49"/>
                              </a:cxn>
                              <a:cxn ang="T87">
                                <a:pos x="T50" y="T51"/>
                              </a:cxn>
                              <a:cxn ang="T88">
                                <a:pos x="T52" y="T53"/>
                              </a:cxn>
                              <a:cxn ang="T89">
                                <a:pos x="T54" y="T55"/>
                              </a:cxn>
                              <a:cxn ang="T90">
                                <a:pos x="T56" y="T57"/>
                              </a:cxn>
                              <a:cxn ang="T91">
                                <a:pos x="T58" y="T59"/>
                              </a:cxn>
                              <a:cxn ang="T92">
                                <a:pos x="T60" y="T61"/>
                              </a:cxn>
                            </a:cxnLst>
                            <a:rect l="0" t="0" r="r" b="b"/>
                            <a:pathLst>
                              <a:path w="110" h="73">
                                <a:moveTo>
                                  <a:pt x="51" y="0"/>
                                </a:moveTo>
                                <a:lnTo>
                                  <a:pt x="74" y="4"/>
                                </a:lnTo>
                                <a:lnTo>
                                  <a:pt x="91" y="12"/>
                                </a:lnTo>
                                <a:lnTo>
                                  <a:pt x="104" y="25"/>
                                </a:lnTo>
                                <a:lnTo>
                                  <a:pt x="110" y="41"/>
                                </a:lnTo>
                                <a:lnTo>
                                  <a:pt x="109" y="56"/>
                                </a:lnTo>
                                <a:lnTo>
                                  <a:pt x="101" y="73"/>
                                </a:lnTo>
                                <a:lnTo>
                                  <a:pt x="100" y="58"/>
                                </a:lnTo>
                                <a:lnTo>
                                  <a:pt x="93" y="45"/>
                                </a:lnTo>
                                <a:lnTo>
                                  <a:pt x="92" y="42"/>
                                </a:lnTo>
                                <a:lnTo>
                                  <a:pt x="89" y="39"/>
                                </a:lnTo>
                                <a:lnTo>
                                  <a:pt x="87" y="38"/>
                                </a:lnTo>
                                <a:lnTo>
                                  <a:pt x="84" y="38"/>
                                </a:lnTo>
                                <a:lnTo>
                                  <a:pt x="80" y="38"/>
                                </a:lnTo>
                                <a:lnTo>
                                  <a:pt x="75" y="38"/>
                                </a:lnTo>
                                <a:lnTo>
                                  <a:pt x="65" y="41"/>
                                </a:lnTo>
                                <a:lnTo>
                                  <a:pt x="53" y="41"/>
                                </a:lnTo>
                                <a:lnTo>
                                  <a:pt x="41" y="41"/>
                                </a:lnTo>
                                <a:lnTo>
                                  <a:pt x="30" y="38"/>
                                </a:lnTo>
                                <a:lnTo>
                                  <a:pt x="21" y="37"/>
                                </a:lnTo>
                                <a:lnTo>
                                  <a:pt x="13" y="39"/>
                                </a:lnTo>
                                <a:lnTo>
                                  <a:pt x="10" y="46"/>
                                </a:lnTo>
                                <a:lnTo>
                                  <a:pt x="4" y="58"/>
                                </a:lnTo>
                                <a:lnTo>
                                  <a:pt x="3" y="73"/>
                                </a:lnTo>
                                <a:lnTo>
                                  <a:pt x="0" y="59"/>
                                </a:lnTo>
                                <a:lnTo>
                                  <a:pt x="0" y="45"/>
                                </a:lnTo>
                                <a:lnTo>
                                  <a:pt x="3" y="30"/>
                                </a:lnTo>
                                <a:lnTo>
                                  <a:pt x="10" y="18"/>
                                </a:lnTo>
                                <a:lnTo>
                                  <a:pt x="20" y="9"/>
                                </a:lnTo>
                                <a:lnTo>
                                  <a:pt x="33" y="3"/>
                                </a:lnTo>
                                <a:lnTo>
                                  <a:pt x="51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7" name="Freeform 124">
                            <a:extLst>
                              <a:ext uri="{FF2B5EF4-FFF2-40B4-BE49-F238E27FC236}">
                                <a16:creationId xmlns:a16="http://schemas.microsoft.com/office/drawing/2014/main" id="{DAA0B657-76FF-4448-A4A1-A897F047786F}"/>
                              </a:ext>
                            </a:extLst>
                          </p:cNvPr>
                          <p:cNvSpPr>
                            <a:spLocks noEditPoints="1"/>
                          </p:cNvSpPr>
                          <p:nvPr/>
                        </p:nvSpPr>
                        <p:spPr bwMode="auto">
                          <a:xfrm>
                            <a:off x="7467903" y="5837652"/>
                            <a:ext cx="240815" cy="75550"/>
                          </a:xfrm>
                          <a:custGeom>
                            <a:avLst/>
                            <a:gdLst>
                              <a:gd name="T0" fmla="*/ 2147483646 w 102"/>
                              <a:gd name="T1" fmla="*/ 2147483646 h 32"/>
                              <a:gd name="T2" fmla="*/ 2147483646 w 102"/>
                              <a:gd name="T3" fmla="*/ 2147483646 h 32"/>
                              <a:gd name="T4" fmla="*/ 2147483646 w 102"/>
                              <a:gd name="T5" fmla="*/ 2147483646 h 32"/>
                              <a:gd name="T6" fmla="*/ 2147483646 w 102"/>
                              <a:gd name="T7" fmla="*/ 2147483646 h 32"/>
                              <a:gd name="T8" fmla="*/ 2147483646 w 102"/>
                              <a:gd name="T9" fmla="*/ 2147483646 h 32"/>
                              <a:gd name="T10" fmla="*/ 2147483646 w 102"/>
                              <a:gd name="T11" fmla="*/ 2147483646 h 32"/>
                              <a:gd name="T12" fmla="*/ 2147483646 w 102"/>
                              <a:gd name="T13" fmla="*/ 2147483646 h 32"/>
                              <a:gd name="T14" fmla="*/ 2147483646 w 102"/>
                              <a:gd name="T15" fmla="*/ 2147483646 h 32"/>
                              <a:gd name="T16" fmla="*/ 2147483646 w 102"/>
                              <a:gd name="T17" fmla="*/ 2147483646 h 32"/>
                              <a:gd name="T18" fmla="*/ 2147483646 w 102"/>
                              <a:gd name="T19" fmla="*/ 2147483646 h 32"/>
                              <a:gd name="T20" fmla="*/ 2147483646 w 102"/>
                              <a:gd name="T21" fmla="*/ 2147483646 h 32"/>
                              <a:gd name="T22" fmla="*/ 2147483646 w 102"/>
                              <a:gd name="T23" fmla="*/ 2147483646 h 32"/>
                              <a:gd name="T24" fmla="*/ 2147483646 w 102"/>
                              <a:gd name="T25" fmla="*/ 2147483646 h 32"/>
                              <a:gd name="T26" fmla="*/ 2147483646 w 102"/>
                              <a:gd name="T27" fmla="*/ 2147483646 h 32"/>
                              <a:gd name="T28" fmla="*/ 2147483646 w 102"/>
                              <a:gd name="T29" fmla="*/ 2147483646 h 32"/>
                              <a:gd name="T30" fmla="*/ 2147483646 w 102"/>
                              <a:gd name="T31" fmla="*/ 2147483646 h 32"/>
                              <a:gd name="T32" fmla="*/ 2147483646 w 102"/>
                              <a:gd name="T33" fmla="*/ 2147483646 h 32"/>
                              <a:gd name="T34" fmla="*/ 2147483646 w 102"/>
                              <a:gd name="T35" fmla="*/ 2147483646 h 32"/>
                              <a:gd name="T36" fmla="*/ 2147483646 w 102"/>
                              <a:gd name="T37" fmla="*/ 0 h 32"/>
                              <a:gd name="T38" fmla="*/ 2147483646 w 102"/>
                              <a:gd name="T39" fmla="*/ 2147483646 h 32"/>
                              <a:gd name="T40" fmla="*/ 2147483646 w 102"/>
                              <a:gd name="T41" fmla="*/ 2147483646 h 32"/>
                              <a:gd name="T42" fmla="*/ 2147483646 w 102"/>
                              <a:gd name="T43" fmla="*/ 2147483646 h 32"/>
                              <a:gd name="T44" fmla="*/ 2147483646 w 102"/>
                              <a:gd name="T45" fmla="*/ 0 h 32"/>
                              <a:gd name="T46" fmla="*/ 2147483646 w 102"/>
                              <a:gd name="T47" fmla="*/ 2147483646 h 32"/>
                              <a:gd name="T48" fmla="*/ 2147483646 w 102"/>
                              <a:gd name="T49" fmla="*/ 2147483646 h 32"/>
                              <a:gd name="T50" fmla="*/ 2147483646 w 102"/>
                              <a:gd name="T51" fmla="*/ 2147483646 h 32"/>
                              <a:gd name="T52" fmla="*/ 2147483646 w 102"/>
                              <a:gd name="T53" fmla="*/ 2147483646 h 32"/>
                              <a:gd name="T54" fmla="*/ 2147483646 w 102"/>
                              <a:gd name="T55" fmla="*/ 2147483646 h 32"/>
                              <a:gd name="T56" fmla="*/ 2147483646 w 102"/>
                              <a:gd name="T57" fmla="*/ 2147483646 h 32"/>
                              <a:gd name="T58" fmla="*/ 2147483646 w 102"/>
                              <a:gd name="T59" fmla="*/ 2147483646 h 32"/>
                              <a:gd name="T60" fmla="*/ 2147483646 w 102"/>
                              <a:gd name="T61" fmla="*/ 2147483646 h 32"/>
                              <a:gd name="T62" fmla="*/ 2147483646 w 102"/>
                              <a:gd name="T63" fmla="*/ 2147483646 h 32"/>
                              <a:gd name="T64" fmla="*/ 2147483646 w 102"/>
                              <a:gd name="T65" fmla="*/ 2147483646 h 32"/>
                              <a:gd name="T66" fmla="*/ 2147483646 w 102"/>
                              <a:gd name="T67" fmla="*/ 2147483646 h 32"/>
                              <a:gd name="T68" fmla="*/ 2147483646 w 102"/>
                              <a:gd name="T69" fmla="*/ 2147483646 h 32"/>
                              <a:gd name="T70" fmla="*/ 2147483646 w 102"/>
                              <a:gd name="T71" fmla="*/ 2147483646 h 32"/>
                              <a:gd name="T72" fmla="*/ 2147483646 w 102"/>
                              <a:gd name="T73" fmla="*/ 2147483646 h 32"/>
                              <a:gd name="T74" fmla="*/ 2147483646 w 102"/>
                              <a:gd name="T75" fmla="*/ 2147483646 h 32"/>
                              <a:gd name="T76" fmla="*/ 2147483646 w 102"/>
                              <a:gd name="T77" fmla="*/ 2147483646 h 32"/>
                              <a:gd name="T78" fmla="*/ 2147483646 w 102"/>
                              <a:gd name="T79" fmla="*/ 2147483646 h 32"/>
                              <a:gd name="T80" fmla="*/ 2147483646 w 102"/>
                              <a:gd name="T81" fmla="*/ 2147483646 h 32"/>
                              <a:gd name="T82" fmla="*/ 2147483646 w 102"/>
                              <a:gd name="T83" fmla="*/ 2147483646 h 32"/>
                              <a:gd name="T84" fmla="*/ 2147483646 w 102"/>
                              <a:gd name="T85" fmla="*/ 2147483646 h 32"/>
                              <a:gd name="T86" fmla="*/ 2147483646 w 102"/>
                              <a:gd name="T87" fmla="*/ 2147483646 h 32"/>
                              <a:gd name="T88" fmla="*/ 2147483646 w 102"/>
                              <a:gd name="T89" fmla="*/ 2147483646 h 32"/>
                              <a:gd name="T90" fmla="*/ 2147483646 w 102"/>
                              <a:gd name="T91" fmla="*/ 2147483646 h 32"/>
                              <a:gd name="T92" fmla="*/ 2147483646 w 102"/>
                              <a:gd name="T93" fmla="*/ 2147483646 h 32"/>
                              <a:gd name="T94" fmla="*/ 2147483646 w 102"/>
                              <a:gd name="T95" fmla="*/ 2147483646 h 32"/>
                              <a:gd name="T96" fmla="*/ 2147483646 w 102"/>
                              <a:gd name="T97" fmla="*/ 0 h 32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</a:gdLst>
                            <a:ahLst/>
                            <a:cxnLst>
                              <a:cxn ang="T98">
                                <a:pos x="T0" y="T1"/>
                              </a:cxn>
                              <a:cxn ang="T99">
                                <a:pos x="T2" y="T3"/>
                              </a:cxn>
                              <a:cxn ang="T100">
                                <a:pos x="T4" y="T5"/>
                              </a:cxn>
                              <a:cxn ang="T101">
                                <a:pos x="T6" y="T7"/>
                              </a:cxn>
                              <a:cxn ang="T102">
                                <a:pos x="T8" y="T9"/>
                              </a:cxn>
                              <a:cxn ang="T103">
                                <a:pos x="T10" y="T11"/>
                              </a:cxn>
                              <a:cxn ang="T104">
                                <a:pos x="T12" y="T13"/>
                              </a:cxn>
                              <a:cxn ang="T105">
                                <a:pos x="T14" y="T15"/>
                              </a:cxn>
                              <a:cxn ang="T106">
                                <a:pos x="T16" y="T17"/>
                              </a:cxn>
                              <a:cxn ang="T107">
                                <a:pos x="T18" y="T19"/>
                              </a:cxn>
                              <a:cxn ang="T108">
                                <a:pos x="T20" y="T21"/>
                              </a:cxn>
                              <a:cxn ang="T109">
                                <a:pos x="T22" y="T23"/>
                              </a:cxn>
                              <a:cxn ang="T110">
                                <a:pos x="T24" y="T25"/>
                              </a:cxn>
                              <a:cxn ang="T111">
                                <a:pos x="T26" y="T27"/>
                              </a:cxn>
                              <a:cxn ang="T112">
                                <a:pos x="T28" y="T29"/>
                              </a:cxn>
                              <a:cxn ang="T113">
                                <a:pos x="T30" y="T31"/>
                              </a:cxn>
                              <a:cxn ang="T114">
                                <a:pos x="T32" y="T33"/>
                              </a:cxn>
                              <a:cxn ang="T115">
                                <a:pos x="T34" y="T35"/>
                              </a:cxn>
                              <a:cxn ang="T116">
                                <a:pos x="T36" y="T37"/>
                              </a:cxn>
                              <a:cxn ang="T117">
                                <a:pos x="T38" y="T39"/>
                              </a:cxn>
                              <a:cxn ang="T118">
                                <a:pos x="T40" y="T41"/>
                              </a:cxn>
                              <a:cxn ang="T119">
                                <a:pos x="T42" y="T43"/>
                              </a:cxn>
                              <a:cxn ang="T120">
                                <a:pos x="T44" y="T45"/>
                              </a:cxn>
                              <a:cxn ang="T121">
                                <a:pos x="T46" y="T47"/>
                              </a:cxn>
                              <a:cxn ang="T122">
                                <a:pos x="T48" y="T49"/>
                              </a:cxn>
                              <a:cxn ang="T123">
                                <a:pos x="T50" y="T51"/>
                              </a:cxn>
                              <a:cxn ang="T124">
                                <a:pos x="T52" y="T53"/>
                              </a:cxn>
                              <a:cxn ang="T125">
                                <a:pos x="T54" y="T55"/>
                              </a:cxn>
                              <a:cxn ang="T126">
                                <a:pos x="T56" y="T57"/>
                              </a:cxn>
                              <a:cxn ang="T127">
                                <a:pos x="T58" y="T59"/>
                              </a:cxn>
                              <a:cxn ang="T128">
                                <a:pos x="T60" y="T61"/>
                              </a:cxn>
                              <a:cxn ang="T129">
                                <a:pos x="T62" y="T63"/>
                              </a:cxn>
                              <a:cxn ang="T130">
                                <a:pos x="T64" y="T65"/>
                              </a:cxn>
                              <a:cxn ang="T131">
                                <a:pos x="T66" y="T67"/>
                              </a:cxn>
                              <a:cxn ang="T132">
                                <a:pos x="T68" y="T69"/>
                              </a:cxn>
                              <a:cxn ang="T133">
                                <a:pos x="T70" y="T71"/>
                              </a:cxn>
                              <a:cxn ang="T134">
                                <a:pos x="T72" y="T73"/>
                              </a:cxn>
                              <a:cxn ang="T135">
                                <a:pos x="T74" y="T75"/>
                              </a:cxn>
                              <a:cxn ang="T136">
                                <a:pos x="T76" y="T77"/>
                              </a:cxn>
                              <a:cxn ang="T137">
                                <a:pos x="T78" y="T79"/>
                              </a:cxn>
                              <a:cxn ang="T138">
                                <a:pos x="T80" y="T81"/>
                              </a:cxn>
                              <a:cxn ang="T139">
                                <a:pos x="T82" y="T83"/>
                              </a:cxn>
                              <a:cxn ang="T140">
                                <a:pos x="T84" y="T85"/>
                              </a:cxn>
                              <a:cxn ang="T141">
                                <a:pos x="T86" y="T87"/>
                              </a:cxn>
                              <a:cxn ang="T142">
                                <a:pos x="T88" y="T89"/>
                              </a:cxn>
                              <a:cxn ang="T143">
                                <a:pos x="T90" y="T91"/>
                              </a:cxn>
                              <a:cxn ang="T144">
                                <a:pos x="T92" y="T93"/>
                              </a:cxn>
                              <a:cxn ang="T145">
                                <a:pos x="T94" y="T95"/>
                              </a:cxn>
                              <a:cxn ang="T146">
                                <a:pos x="T96" y="T97"/>
                              </a:cxn>
                            </a:cxnLst>
                            <a:rect l="0" t="0" r="r" b="b"/>
                            <a:pathLst>
                              <a:path w="102" h="32">
                                <a:moveTo>
                                  <a:pt x="82" y="6"/>
                                </a:moveTo>
                                <a:lnTo>
                                  <a:pt x="78" y="6"/>
                                </a:lnTo>
                                <a:lnTo>
                                  <a:pt x="76" y="6"/>
                                </a:lnTo>
                                <a:lnTo>
                                  <a:pt x="71" y="6"/>
                                </a:lnTo>
                                <a:lnTo>
                                  <a:pt x="67" y="7"/>
                                </a:lnTo>
                                <a:lnTo>
                                  <a:pt x="65" y="9"/>
                                </a:lnTo>
                                <a:lnTo>
                                  <a:pt x="63" y="10"/>
                                </a:lnTo>
                                <a:lnTo>
                                  <a:pt x="63" y="13"/>
                                </a:lnTo>
                                <a:lnTo>
                                  <a:pt x="63" y="17"/>
                                </a:lnTo>
                                <a:lnTo>
                                  <a:pt x="66" y="21"/>
                                </a:lnTo>
                                <a:lnTo>
                                  <a:pt x="68" y="23"/>
                                </a:lnTo>
                                <a:lnTo>
                                  <a:pt x="71" y="25"/>
                                </a:lnTo>
                                <a:lnTo>
                                  <a:pt x="75" y="26"/>
                                </a:lnTo>
                                <a:lnTo>
                                  <a:pt x="78" y="26"/>
                                </a:lnTo>
                                <a:lnTo>
                                  <a:pt x="82" y="26"/>
                                </a:lnTo>
                                <a:lnTo>
                                  <a:pt x="85" y="23"/>
                                </a:lnTo>
                                <a:lnTo>
                                  <a:pt x="88" y="22"/>
                                </a:lnTo>
                                <a:lnTo>
                                  <a:pt x="91" y="19"/>
                                </a:lnTo>
                                <a:lnTo>
                                  <a:pt x="92" y="17"/>
                                </a:lnTo>
                                <a:lnTo>
                                  <a:pt x="92" y="13"/>
                                </a:lnTo>
                                <a:lnTo>
                                  <a:pt x="92" y="11"/>
                                </a:lnTo>
                                <a:lnTo>
                                  <a:pt x="91" y="9"/>
                                </a:lnTo>
                                <a:lnTo>
                                  <a:pt x="88" y="7"/>
                                </a:lnTo>
                                <a:lnTo>
                                  <a:pt x="85" y="6"/>
                                </a:lnTo>
                                <a:lnTo>
                                  <a:pt x="82" y="6"/>
                                </a:lnTo>
                                <a:close/>
                                <a:moveTo>
                                  <a:pt x="21" y="6"/>
                                </a:moveTo>
                                <a:lnTo>
                                  <a:pt x="17" y="6"/>
                                </a:lnTo>
                                <a:lnTo>
                                  <a:pt x="15" y="7"/>
                                </a:lnTo>
                                <a:lnTo>
                                  <a:pt x="13" y="9"/>
                                </a:lnTo>
                                <a:lnTo>
                                  <a:pt x="12" y="11"/>
                                </a:lnTo>
                                <a:lnTo>
                                  <a:pt x="12" y="13"/>
                                </a:lnTo>
                                <a:lnTo>
                                  <a:pt x="12" y="17"/>
                                </a:lnTo>
                                <a:lnTo>
                                  <a:pt x="13" y="19"/>
                                </a:lnTo>
                                <a:lnTo>
                                  <a:pt x="15" y="22"/>
                                </a:lnTo>
                                <a:lnTo>
                                  <a:pt x="17" y="23"/>
                                </a:lnTo>
                                <a:lnTo>
                                  <a:pt x="21" y="26"/>
                                </a:lnTo>
                                <a:lnTo>
                                  <a:pt x="25" y="26"/>
                                </a:lnTo>
                                <a:lnTo>
                                  <a:pt x="28" y="26"/>
                                </a:lnTo>
                                <a:lnTo>
                                  <a:pt x="32" y="25"/>
                                </a:lnTo>
                                <a:lnTo>
                                  <a:pt x="36" y="23"/>
                                </a:lnTo>
                                <a:lnTo>
                                  <a:pt x="37" y="21"/>
                                </a:lnTo>
                                <a:lnTo>
                                  <a:pt x="40" y="17"/>
                                </a:lnTo>
                                <a:lnTo>
                                  <a:pt x="40" y="13"/>
                                </a:lnTo>
                                <a:lnTo>
                                  <a:pt x="40" y="10"/>
                                </a:lnTo>
                                <a:lnTo>
                                  <a:pt x="38" y="9"/>
                                </a:lnTo>
                                <a:lnTo>
                                  <a:pt x="37" y="7"/>
                                </a:lnTo>
                                <a:lnTo>
                                  <a:pt x="33" y="6"/>
                                </a:lnTo>
                                <a:lnTo>
                                  <a:pt x="28" y="6"/>
                                </a:lnTo>
                                <a:lnTo>
                                  <a:pt x="25" y="6"/>
                                </a:lnTo>
                                <a:lnTo>
                                  <a:pt x="21" y="6"/>
                                </a:lnTo>
                                <a:close/>
                                <a:moveTo>
                                  <a:pt x="23" y="0"/>
                                </a:moveTo>
                                <a:lnTo>
                                  <a:pt x="25" y="0"/>
                                </a:lnTo>
                                <a:lnTo>
                                  <a:pt x="30" y="0"/>
                                </a:lnTo>
                                <a:lnTo>
                                  <a:pt x="36" y="1"/>
                                </a:lnTo>
                                <a:lnTo>
                                  <a:pt x="41" y="1"/>
                                </a:lnTo>
                                <a:lnTo>
                                  <a:pt x="45" y="2"/>
                                </a:lnTo>
                                <a:lnTo>
                                  <a:pt x="47" y="4"/>
                                </a:lnTo>
                                <a:lnTo>
                                  <a:pt x="51" y="4"/>
                                </a:lnTo>
                                <a:lnTo>
                                  <a:pt x="55" y="4"/>
                                </a:lnTo>
                                <a:lnTo>
                                  <a:pt x="58" y="2"/>
                                </a:lnTo>
                                <a:lnTo>
                                  <a:pt x="62" y="1"/>
                                </a:lnTo>
                                <a:lnTo>
                                  <a:pt x="67" y="1"/>
                                </a:lnTo>
                                <a:lnTo>
                                  <a:pt x="72" y="0"/>
                                </a:lnTo>
                                <a:lnTo>
                                  <a:pt x="78" y="0"/>
                                </a:lnTo>
                                <a:lnTo>
                                  <a:pt x="80" y="0"/>
                                </a:lnTo>
                                <a:lnTo>
                                  <a:pt x="85" y="0"/>
                                </a:lnTo>
                                <a:lnTo>
                                  <a:pt x="89" y="1"/>
                                </a:lnTo>
                                <a:lnTo>
                                  <a:pt x="95" y="1"/>
                                </a:lnTo>
                                <a:lnTo>
                                  <a:pt x="97" y="2"/>
                                </a:lnTo>
                                <a:lnTo>
                                  <a:pt x="99" y="2"/>
                                </a:lnTo>
                                <a:lnTo>
                                  <a:pt x="100" y="2"/>
                                </a:lnTo>
                                <a:lnTo>
                                  <a:pt x="101" y="2"/>
                                </a:lnTo>
                                <a:lnTo>
                                  <a:pt x="101" y="4"/>
                                </a:lnTo>
                                <a:lnTo>
                                  <a:pt x="102" y="6"/>
                                </a:lnTo>
                                <a:lnTo>
                                  <a:pt x="102" y="9"/>
                                </a:lnTo>
                                <a:lnTo>
                                  <a:pt x="102" y="11"/>
                                </a:lnTo>
                                <a:lnTo>
                                  <a:pt x="101" y="13"/>
                                </a:lnTo>
                                <a:lnTo>
                                  <a:pt x="101" y="14"/>
                                </a:lnTo>
                                <a:lnTo>
                                  <a:pt x="100" y="14"/>
                                </a:lnTo>
                                <a:lnTo>
                                  <a:pt x="100" y="15"/>
                                </a:lnTo>
                                <a:lnTo>
                                  <a:pt x="99" y="15"/>
                                </a:lnTo>
                                <a:lnTo>
                                  <a:pt x="97" y="19"/>
                                </a:lnTo>
                                <a:lnTo>
                                  <a:pt x="96" y="22"/>
                                </a:lnTo>
                                <a:lnTo>
                                  <a:pt x="95" y="25"/>
                                </a:lnTo>
                                <a:lnTo>
                                  <a:pt x="92" y="27"/>
                                </a:lnTo>
                                <a:lnTo>
                                  <a:pt x="89" y="30"/>
                                </a:lnTo>
                                <a:lnTo>
                                  <a:pt x="87" y="31"/>
                                </a:lnTo>
                                <a:lnTo>
                                  <a:pt x="83" y="32"/>
                                </a:lnTo>
                                <a:lnTo>
                                  <a:pt x="78" y="32"/>
                                </a:lnTo>
                                <a:lnTo>
                                  <a:pt x="72" y="32"/>
                                </a:lnTo>
                                <a:lnTo>
                                  <a:pt x="68" y="31"/>
                                </a:lnTo>
                                <a:lnTo>
                                  <a:pt x="65" y="30"/>
                                </a:lnTo>
                                <a:lnTo>
                                  <a:pt x="62" y="27"/>
                                </a:lnTo>
                                <a:lnTo>
                                  <a:pt x="61" y="26"/>
                                </a:lnTo>
                                <a:lnTo>
                                  <a:pt x="58" y="23"/>
                                </a:lnTo>
                                <a:lnTo>
                                  <a:pt x="58" y="22"/>
                                </a:lnTo>
                                <a:lnTo>
                                  <a:pt x="57" y="21"/>
                                </a:lnTo>
                                <a:lnTo>
                                  <a:pt x="55" y="17"/>
                                </a:lnTo>
                                <a:lnTo>
                                  <a:pt x="54" y="15"/>
                                </a:lnTo>
                                <a:lnTo>
                                  <a:pt x="53" y="14"/>
                                </a:lnTo>
                                <a:lnTo>
                                  <a:pt x="51" y="14"/>
                                </a:lnTo>
                                <a:lnTo>
                                  <a:pt x="50" y="14"/>
                                </a:lnTo>
                                <a:lnTo>
                                  <a:pt x="49" y="15"/>
                                </a:lnTo>
                                <a:lnTo>
                                  <a:pt x="47" y="17"/>
                                </a:lnTo>
                                <a:lnTo>
                                  <a:pt x="46" y="21"/>
                                </a:lnTo>
                                <a:lnTo>
                                  <a:pt x="46" y="22"/>
                                </a:lnTo>
                                <a:lnTo>
                                  <a:pt x="45" y="23"/>
                                </a:lnTo>
                                <a:lnTo>
                                  <a:pt x="44" y="26"/>
                                </a:lnTo>
                                <a:lnTo>
                                  <a:pt x="41" y="27"/>
                                </a:lnTo>
                                <a:lnTo>
                                  <a:pt x="38" y="30"/>
                                </a:lnTo>
                                <a:lnTo>
                                  <a:pt x="36" y="31"/>
                                </a:lnTo>
                                <a:lnTo>
                                  <a:pt x="32" y="32"/>
                                </a:lnTo>
                                <a:lnTo>
                                  <a:pt x="27" y="32"/>
                                </a:lnTo>
                                <a:lnTo>
                                  <a:pt x="25" y="32"/>
                                </a:lnTo>
                                <a:lnTo>
                                  <a:pt x="21" y="32"/>
                                </a:lnTo>
                                <a:lnTo>
                                  <a:pt x="17" y="31"/>
                                </a:lnTo>
                                <a:lnTo>
                                  <a:pt x="13" y="30"/>
                                </a:lnTo>
                                <a:lnTo>
                                  <a:pt x="11" y="27"/>
                                </a:lnTo>
                                <a:lnTo>
                                  <a:pt x="8" y="25"/>
                                </a:lnTo>
                                <a:lnTo>
                                  <a:pt x="7" y="22"/>
                                </a:lnTo>
                                <a:lnTo>
                                  <a:pt x="6" y="19"/>
                                </a:lnTo>
                                <a:lnTo>
                                  <a:pt x="4" y="15"/>
                                </a:lnTo>
                                <a:lnTo>
                                  <a:pt x="3" y="15"/>
                                </a:lnTo>
                                <a:lnTo>
                                  <a:pt x="3" y="14"/>
                                </a:lnTo>
                                <a:lnTo>
                                  <a:pt x="2" y="14"/>
                                </a:lnTo>
                                <a:lnTo>
                                  <a:pt x="2" y="13"/>
                                </a:lnTo>
                                <a:lnTo>
                                  <a:pt x="2" y="11"/>
                                </a:lnTo>
                                <a:lnTo>
                                  <a:pt x="0" y="9"/>
                                </a:lnTo>
                                <a:lnTo>
                                  <a:pt x="2" y="6"/>
                                </a:lnTo>
                                <a:lnTo>
                                  <a:pt x="2" y="4"/>
                                </a:lnTo>
                                <a:lnTo>
                                  <a:pt x="3" y="2"/>
                                </a:lnTo>
                                <a:lnTo>
                                  <a:pt x="4" y="2"/>
                                </a:lnTo>
                                <a:lnTo>
                                  <a:pt x="7" y="2"/>
                                </a:lnTo>
                                <a:lnTo>
                                  <a:pt x="8" y="1"/>
                                </a:lnTo>
                                <a:lnTo>
                                  <a:pt x="13" y="1"/>
                                </a:lnTo>
                                <a:lnTo>
                                  <a:pt x="19" y="0"/>
                                </a:lnTo>
                                <a:lnTo>
                                  <a:pt x="23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8" name="Freeform 125">
                            <a:extLst>
                              <a:ext uri="{FF2B5EF4-FFF2-40B4-BE49-F238E27FC236}">
                                <a16:creationId xmlns:a16="http://schemas.microsoft.com/office/drawing/2014/main" id="{30E55619-84EF-4FA6-80B5-0089984DC86A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505678" y="5677108"/>
                            <a:ext cx="221927" cy="129852"/>
                          </a:xfrm>
                          <a:custGeom>
                            <a:avLst/>
                            <a:gdLst>
                              <a:gd name="T0" fmla="*/ 2147483646 w 94"/>
                              <a:gd name="T1" fmla="*/ 0 h 55"/>
                              <a:gd name="T2" fmla="*/ 2147483646 w 94"/>
                              <a:gd name="T3" fmla="*/ 0 h 55"/>
                              <a:gd name="T4" fmla="*/ 2147483646 w 94"/>
                              <a:gd name="T5" fmla="*/ 2147483646 h 55"/>
                              <a:gd name="T6" fmla="*/ 2147483646 w 94"/>
                              <a:gd name="T7" fmla="*/ 2147483646 h 55"/>
                              <a:gd name="T8" fmla="*/ 2147483646 w 94"/>
                              <a:gd name="T9" fmla="*/ 2147483646 h 55"/>
                              <a:gd name="T10" fmla="*/ 2147483646 w 94"/>
                              <a:gd name="T11" fmla="*/ 2147483646 h 55"/>
                              <a:gd name="T12" fmla="*/ 2147483646 w 94"/>
                              <a:gd name="T13" fmla="*/ 2147483646 h 55"/>
                              <a:gd name="T14" fmla="*/ 2147483646 w 94"/>
                              <a:gd name="T15" fmla="*/ 2147483646 h 55"/>
                              <a:gd name="T16" fmla="*/ 2147483646 w 94"/>
                              <a:gd name="T17" fmla="*/ 2147483646 h 55"/>
                              <a:gd name="T18" fmla="*/ 2147483646 w 94"/>
                              <a:gd name="T19" fmla="*/ 2147483646 h 55"/>
                              <a:gd name="T20" fmla="*/ 2147483646 w 94"/>
                              <a:gd name="T21" fmla="*/ 2147483646 h 55"/>
                              <a:gd name="T22" fmla="*/ 2147483646 w 94"/>
                              <a:gd name="T23" fmla="*/ 2147483646 h 55"/>
                              <a:gd name="T24" fmla="*/ 2147483646 w 94"/>
                              <a:gd name="T25" fmla="*/ 2147483646 h 55"/>
                              <a:gd name="T26" fmla="*/ 2147483646 w 94"/>
                              <a:gd name="T27" fmla="*/ 2147483646 h 55"/>
                              <a:gd name="T28" fmla="*/ 2147483646 w 94"/>
                              <a:gd name="T29" fmla="*/ 2147483646 h 55"/>
                              <a:gd name="T30" fmla="*/ 2147483646 w 94"/>
                              <a:gd name="T31" fmla="*/ 2147483646 h 55"/>
                              <a:gd name="T32" fmla="*/ 2147483646 w 94"/>
                              <a:gd name="T33" fmla="*/ 2147483646 h 55"/>
                              <a:gd name="T34" fmla="*/ 0 w 94"/>
                              <a:gd name="T35" fmla="*/ 2147483646 h 55"/>
                              <a:gd name="T36" fmla="*/ 2147483646 w 94"/>
                              <a:gd name="T37" fmla="*/ 2147483646 h 55"/>
                              <a:gd name="T38" fmla="*/ 2147483646 w 94"/>
                              <a:gd name="T39" fmla="*/ 2147483646 h 55"/>
                              <a:gd name="T40" fmla="*/ 2147483646 w 94"/>
                              <a:gd name="T41" fmla="*/ 0 h 55"/>
                              <a:gd name="T42" fmla="*/ 0 60000 65536"/>
                              <a:gd name="T43" fmla="*/ 0 60000 65536"/>
                              <a:gd name="T44" fmla="*/ 0 60000 65536"/>
                              <a:gd name="T45" fmla="*/ 0 60000 65536"/>
                              <a:gd name="T46" fmla="*/ 0 60000 65536"/>
                              <a:gd name="T47" fmla="*/ 0 60000 65536"/>
                              <a:gd name="T48" fmla="*/ 0 60000 65536"/>
                              <a:gd name="T49" fmla="*/ 0 60000 65536"/>
                              <a:gd name="T50" fmla="*/ 0 60000 65536"/>
                              <a:gd name="T51" fmla="*/ 0 60000 65536"/>
                              <a:gd name="T52" fmla="*/ 0 60000 65536"/>
                              <a:gd name="T53" fmla="*/ 0 60000 65536"/>
                              <a:gd name="T54" fmla="*/ 0 60000 65536"/>
                              <a:gd name="T55" fmla="*/ 0 60000 65536"/>
                              <a:gd name="T56" fmla="*/ 0 60000 65536"/>
                              <a:gd name="T57" fmla="*/ 0 60000 65536"/>
                              <a:gd name="T58" fmla="*/ 0 60000 65536"/>
                              <a:gd name="T59" fmla="*/ 0 60000 65536"/>
                              <a:gd name="T60" fmla="*/ 0 60000 65536"/>
                              <a:gd name="T61" fmla="*/ 0 60000 65536"/>
                              <a:gd name="T62" fmla="*/ 0 60000 65536"/>
                            </a:gdLst>
                            <a:ahLst/>
                            <a:cxnLst>
                              <a:cxn ang="T42">
                                <a:pos x="T0" y="T1"/>
                              </a:cxn>
                              <a:cxn ang="T43">
                                <a:pos x="T2" y="T3"/>
                              </a:cxn>
                              <a:cxn ang="T44">
                                <a:pos x="T4" y="T5"/>
                              </a:cxn>
                              <a:cxn ang="T45">
                                <a:pos x="T6" y="T7"/>
                              </a:cxn>
                              <a:cxn ang="T46">
                                <a:pos x="T8" y="T9"/>
                              </a:cxn>
                              <a:cxn ang="T47">
                                <a:pos x="T10" y="T11"/>
                              </a:cxn>
                              <a:cxn ang="T48">
                                <a:pos x="T12" y="T13"/>
                              </a:cxn>
                              <a:cxn ang="T49">
                                <a:pos x="T14" y="T15"/>
                              </a:cxn>
                              <a:cxn ang="T50">
                                <a:pos x="T16" y="T17"/>
                              </a:cxn>
                              <a:cxn ang="T51">
                                <a:pos x="T18" y="T19"/>
                              </a:cxn>
                              <a:cxn ang="T52">
                                <a:pos x="T20" y="T21"/>
                              </a:cxn>
                              <a:cxn ang="T53">
                                <a:pos x="T22" y="T23"/>
                              </a:cxn>
                              <a:cxn ang="T54">
                                <a:pos x="T24" y="T25"/>
                              </a:cxn>
                              <a:cxn ang="T55">
                                <a:pos x="T26" y="T27"/>
                              </a:cxn>
                              <a:cxn ang="T56">
                                <a:pos x="T28" y="T29"/>
                              </a:cxn>
                              <a:cxn ang="T57">
                                <a:pos x="T30" y="T31"/>
                              </a:cxn>
                              <a:cxn ang="T58">
                                <a:pos x="T32" y="T33"/>
                              </a:cxn>
                              <a:cxn ang="T59">
                                <a:pos x="T34" y="T35"/>
                              </a:cxn>
                              <a:cxn ang="T60">
                                <a:pos x="T36" y="T37"/>
                              </a:cxn>
                              <a:cxn ang="T61">
                                <a:pos x="T38" y="T39"/>
                              </a:cxn>
                              <a:cxn ang="T62">
                                <a:pos x="T40" y="T41"/>
                              </a:cxn>
                            </a:cxnLst>
                            <a:rect l="0" t="0" r="r" b="b"/>
                            <a:pathLst>
                              <a:path w="94" h="55">
                                <a:moveTo>
                                  <a:pt x="22" y="0"/>
                                </a:moveTo>
                                <a:lnTo>
                                  <a:pt x="35" y="0"/>
                                </a:lnTo>
                                <a:lnTo>
                                  <a:pt x="50" y="2"/>
                                </a:lnTo>
                                <a:lnTo>
                                  <a:pt x="64" y="7"/>
                                </a:lnTo>
                                <a:lnTo>
                                  <a:pt x="77" y="15"/>
                                </a:lnTo>
                                <a:lnTo>
                                  <a:pt x="86" y="23"/>
                                </a:lnTo>
                                <a:lnTo>
                                  <a:pt x="93" y="32"/>
                                </a:lnTo>
                                <a:lnTo>
                                  <a:pt x="94" y="40"/>
                                </a:lnTo>
                                <a:lnTo>
                                  <a:pt x="90" y="48"/>
                                </a:lnTo>
                                <a:lnTo>
                                  <a:pt x="83" y="52"/>
                                </a:lnTo>
                                <a:lnTo>
                                  <a:pt x="72" y="55"/>
                                </a:lnTo>
                                <a:lnTo>
                                  <a:pt x="59" y="55"/>
                                </a:lnTo>
                                <a:lnTo>
                                  <a:pt x="45" y="52"/>
                                </a:lnTo>
                                <a:lnTo>
                                  <a:pt x="30" y="47"/>
                                </a:lnTo>
                                <a:lnTo>
                                  <a:pt x="17" y="39"/>
                                </a:lnTo>
                                <a:lnTo>
                                  <a:pt x="8" y="31"/>
                                </a:lnTo>
                                <a:lnTo>
                                  <a:pt x="1" y="22"/>
                                </a:lnTo>
                                <a:lnTo>
                                  <a:pt x="0" y="14"/>
                                </a:lnTo>
                                <a:lnTo>
                                  <a:pt x="4" y="6"/>
                                </a:lnTo>
                                <a:lnTo>
                                  <a:pt x="12" y="1"/>
                                </a:lnTo>
                                <a:lnTo>
                                  <a:pt x="22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89" name="Freeform 126">
                            <a:extLst>
                              <a:ext uri="{FF2B5EF4-FFF2-40B4-BE49-F238E27FC236}">
                                <a16:creationId xmlns:a16="http://schemas.microsoft.com/office/drawing/2014/main" id="{FA6BA2A7-AF28-4E7D-8981-FAADD6D83200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451378" y="5691274"/>
                            <a:ext cx="136934" cy="101521"/>
                          </a:xfrm>
                          <a:custGeom>
                            <a:avLst/>
                            <a:gdLst>
                              <a:gd name="T0" fmla="*/ 2147483646 w 58"/>
                              <a:gd name="T1" fmla="*/ 0 h 43"/>
                              <a:gd name="T2" fmla="*/ 2147483646 w 58"/>
                              <a:gd name="T3" fmla="*/ 2147483646 h 43"/>
                              <a:gd name="T4" fmla="*/ 2147483646 w 58"/>
                              <a:gd name="T5" fmla="*/ 2147483646 h 43"/>
                              <a:gd name="T6" fmla="*/ 2147483646 w 58"/>
                              <a:gd name="T7" fmla="*/ 2147483646 h 43"/>
                              <a:gd name="T8" fmla="*/ 2147483646 w 58"/>
                              <a:gd name="T9" fmla="*/ 2147483646 h 43"/>
                              <a:gd name="T10" fmla="*/ 2147483646 w 58"/>
                              <a:gd name="T11" fmla="*/ 2147483646 h 43"/>
                              <a:gd name="T12" fmla="*/ 2147483646 w 58"/>
                              <a:gd name="T13" fmla="*/ 2147483646 h 43"/>
                              <a:gd name="T14" fmla="*/ 2147483646 w 58"/>
                              <a:gd name="T15" fmla="*/ 2147483646 h 43"/>
                              <a:gd name="T16" fmla="*/ 2147483646 w 58"/>
                              <a:gd name="T17" fmla="*/ 2147483646 h 43"/>
                              <a:gd name="T18" fmla="*/ 2147483646 w 58"/>
                              <a:gd name="T19" fmla="*/ 2147483646 h 43"/>
                              <a:gd name="T20" fmla="*/ 0 w 58"/>
                              <a:gd name="T21" fmla="*/ 2147483646 h 43"/>
                              <a:gd name="T22" fmla="*/ 2147483646 w 58"/>
                              <a:gd name="T23" fmla="*/ 2147483646 h 43"/>
                              <a:gd name="T24" fmla="*/ 2147483646 w 58"/>
                              <a:gd name="T25" fmla="*/ 2147483646 h 43"/>
                              <a:gd name="T26" fmla="*/ 2147483646 w 58"/>
                              <a:gd name="T27" fmla="*/ 2147483646 h 43"/>
                              <a:gd name="T28" fmla="*/ 2147483646 w 58"/>
                              <a:gd name="T29" fmla="*/ 2147483646 h 43"/>
                              <a:gd name="T30" fmla="*/ 2147483646 w 58"/>
                              <a:gd name="T31" fmla="*/ 2147483646 h 43"/>
                              <a:gd name="T32" fmla="*/ 2147483646 w 58"/>
                              <a:gd name="T33" fmla="*/ 0 h 43"/>
                              <a:gd name="T34" fmla="*/ 0 60000 65536"/>
                              <a:gd name="T35" fmla="*/ 0 60000 65536"/>
                              <a:gd name="T36" fmla="*/ 0 60000 65536"/>
                              <a:gd name="T37" fmla="*/ 0 60000 65536"/>
                              <a:gd name="T38" fmla="*/ 0 60000 65536"/>
                              <a:gd name="T39" fmla="*/ 0 60000 65536"/>
                              <a:gd name="T40" fmla="*/ 0 60000 65536"/>
                              <a:gd name="T41" fmla="*/ 0 60000 65536"/>
                              <a:gd name="T42" fmla="*/ 0 60000 65536"/>
                              <a:gd name="T43" fmla="*/ 0 60000 65536"/>
                              <a:gd name="T44" fmla="*/ 0 60000 65536"/>
                              <a:gd name="T45" fmla="*/ 0 60000 65536"/>
                              <a:gd name="T46" fmla="*/ 0 60000 65536"/>
                              <a:gd name="T47" fmla="*/ 0 60000 65536"/>
                              <a:gd name="T48" fmla="*/ 0 60000 65536"/>
                              <a:gd name="T49" fmla="*/ 0 60000 65536"/>
                              <a:gd name="T50" fmla="*/ 0 60000 65536"/>
                            </a:gdLst>
                            <a:ahLst/>
                            <a:cxnLst>
                              <a:cxn ang="T34">
                                <a:pos x="T0" y="T1"/>
                              </a:cxn>
                              <a:cxn ang="T35">
                                <a:pos x="T2" y="T3"/>
                              </a:cxn>
                              <a:cxn ang="T36">
                                <a:pos x="T4" y="T5"/>
                              </a:cxn>
                              <a:cxn ang="T37">
                                <a:pos x="T6" y="T7"/>
                              </a:cxn>
                              <a:cxn ang="T38">
                                <a:pos x="T8" y="T9"/>
                              </a:cxn>
                              <a:cxn ang="T39">
                                <a:pos x="T10" y="T11"/>
                              </a:cxn>
                              <a:cxn ang="T40">
                                <a:pos x="T12" y="T13"/>
                              </a:cxn>
                              <a:cxn ang="T41">
                                <a:pos x="T14" y="T15"/>
                              </a:cxn>
                              <a:cxn ang="T42">
                                <a:pos x="T16" y="T17"/>
                              </a:cxn>
                              <a:cxn ang="T43">
                                <a:pos x="T18" y="T19"/>
                              </a:cxn>
                              <a:cxn ang="T44">
                                <a:pos x="T20" y="T21"/>
                              </a:cxn>
                              <a:cxn ang="T45">
                                <a:pos x="T22" y="T23"/>
                              </a:cxn>
                              <a:cxn ang="T46">
                                <a:pos x="T24" y="T25"/>
                              </a:cxn>
                              <a:cxn ang="T47">
                                <a:pos x="T26" y="T27"/>
                              </a:cxn>
                              <a:cxn ang="T48">
                                <a:pos x="T28" y="T29"/>
                              </a:cxn>
                              <a:cxn ang="T49">
                                <a:pos x="T30" y="T31"/>
                              </a:cxn>
                              <a:cxn ang="T50">
                                <a:pos x="T32" y="T33"/>
                              </a:cxn>
                            </a:cxnLst>
                            <a:rect l="0" t="0" r="r" b="b"/>
                            <a:pathLst>
                              <a:path w="58" h="43">
                                <a:moveTo>
                                  <a:pt x="49" y="0"/>
                                </a:moveTo>
                                <a:lnTo>
                                  <a:pt x="56" y="3"/>
                                </a:lnTo>
                                <a:lnTo>
                                  <a:pt x="58" y="8"/>
                                </a:lnTo>
                                <a:lnTo>
                                  <a:pt x="56" y="15"/>
                                </a:lnTo>
                                <a:lnTo>
                                  <a:pt x="49" y="22"/>
                                </a:lnTo>
                                <a:lnTo>
                                  <a:pt x="40" y="32"/>
                                </a:lnTo>
                                <a:lnTo>
                                  <a:pt x="28" y="38"/>
                                </a:lnTo>
                                <a:lnTo>
                                  <a:pt x="18" y="42"/>
                                </a:lnTo>
                                <a:lnTo>
                                  <a:pt x="9" y="43"/>
                                </a:lnTo>
                                <a:lnTo>
                                  <a:pt x="2" y="41"/>
                                </a:lnTo>
                                <a:lnTo>
                                  <a:pt x="0" y="35"/>
                                </a:lnTo>
                                <a:lnTo>
                                  <a:pt x="2" y="29"/>
                                </a:lnTo>
                                <a:lnTo>
                                  <a:pt x="9" y="21"/>
                                </a:lnTo>
                                <a:lnTo>
                                  <a:pt x="18" y="12"/>
                                </a:lnTo>
                                <a:lnTo>
                                  <a:pt x="30" y="5"/>
                                </a:lnTo>
                                <a:lnTo>
                                  <a:pt x="40" y="1"/>
                                </a:lnTo>
                                <a:lnTo>
                                  <a:pt x="49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0" name="Freeform 127">
                            <a:extLst>
                              <a:ext uri="{FF2B5EF4-FFF2-40B4-BE49-F238E27FC236}">
                                <a16:creationId xmlns:a16="http://schemas.microsoft.com/office/drawing/2014/main" id="{735BB6FF-1656-4AAB-B665-4FFBEDF343F9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6863505" y="5861261"/>
                            <a:ext cx="1310317" cy="746053"/>
                          </a:xfrm>
                          <a:custGeom>
                            <a:avLst/>
                            <a:gdLst>
                              <a:gd name="T0" fmla="*/ 2147483646 w 555"/>
                              <a:gd name="T1" fmla="*/ 0 h 316"/>
                              <a:gd name="T2" fmla="*/ 2147483646 w 555"/>
                              <a:gd name="T3" fmla="*/ 0 h 316"/>
                              <a:gd name="T4" fmla="*/ 2147483646 w 555"/>
                              <a:gd name="T5" fmla="*/ 2147483646 h 316"/>
                              <a:gd name="T6" fmla="*/ 2147483646 w 555"/>
                              <a:gd name="T7" fmla="*/ 2147483646 h 316"/>
                              <a:gd name="T8" fmla="*/ 2147483646 w 555"/>
                              <a:gd name="T9" fmla="*/ 2147483646 h 316"/>
                              <a:gd name="T10" fmla="*/ 2147483646 w 555"/>
                              <a:gd name="T11" fmla="*/ 2147483646 h 316"/>
                              <a:gd name="T12" fmla="*/ 2147483646 w 555"/>
                              <a:gd name="T13" fmla="*/ 2147483646 h 316"/>
                              <a:gd name="T14" fmla="*/ 2147483646 w 555"/>
                              <a:gd name="T15" fmla="*/ 2147483646 h 316"/>
                              <a:gd name="T16" fmla="*/ 2147483646 w 555"/>
                              <a:gd name="T17" fmla="*/ 2147483646 h 316"/>
                              <a:gd name="T18" fmla="*/ 2147483646 w 555"/>
                              <a:gd name="T19" fmla="*/ 2147483646 h 316"/>
                              <a:gd name="T20" fmla="*/ 2147483646 w 555"/>
                              <a:gd name="T21" fmla="*/ 2147483646 h 316"/>
                              <a:gd name="T22" fmla="*/ 2147483646 w 555"/>
                              <a:gd name="T23" fmla="*/ 2147483646 h 316"/>
                              <a:gd name="T24" fmla="*/ 2147483646 w 555"/>
                              <a:gd name="T25" fmla="*/ 2147483646 h 316"/>
                              <a:gd name="T26" fmla="*/ 2147483646 w 555"/>
                              <a:gd name="T27" fmla="*/ 2147483646 h 316"/>
                              <a:gd name="T28" fmla="*/ 2147483646 w 555"/>
                              <a:gd name="T29" fmla="*/ 2147483646 h 316"/>
                              <a:gd name="T30" fmla="*/ 2147483646 w 555"/>
                              <a:gd name="T31" fmla="*/ 2147483646 h 316"/>
                              <a:gd name="T32" fmla="*/ 2147483646 w 555"/>
                              <a:gd name="T33" fmla="*/ 2147483646 h 316"/>
                              <a:gd name="T34" fmla="*/ 2147483646 w 555"/>
                              <a:gd name="T35" fmla="*/ 2147483646 h 316"/>
                              <a:gd name="T36" fmla="*/ 2147483646 w 555"/>
                              <a:gd name="T37" fmla="*/ 2147483646 h 316"/>
                              <a:gd name="T38" fmla="*/ 2147483646 w 555"/>
                              <a:gd name="T39" fmla="*/ 2147483646 h 316"/>
                              <a:gd name="T40" fmla="*/ 2147483646 w 555"/>
                              <a:gd name="T41" fmla="*/ 2147483646 h 316"/>
                              <a:gd name="T42" fmla="*/ 2147483646 w 555"/>
                              <a:gd name="T43" fmla="*/ 2147483646 h 316"/>
                              <a:gd name="T44" fmla="*/ 2147483646 w 555"/>
                              <a:gd name="T45" fmla="*/ 2147483646 h 316"/>
                              <a:gd name="T46" fmla="*/ 2147483646 w 555"/>
                              <a:gd name="T47" fmla="*/ 2147483646 h 316"/>
                              <a:gd name="T48" fmla="*/ 2147483646 w 555"/>
                              <a:gd name="T49" fmla="*/ 2147483646 h 316"/>
                              <a:gd name="T50" fmla="*/ 2147483646 w 555"/>
                              <a:gd name="T51" fmla="*/ 2147483646 h 316"/>
                              <a:gd name="T52" fmla="*/ 2147483646 w 555"/>
                              <a:gd name="T53" fmla="*/ 2147483646 h 316"/>
                              <a:gd name="T54" fmla="*/ 0 w 555"/>
                              <a:gd name="T55" fmla="*/ 2147483646 h 316"/>
                              <a:gd name="T56" fmla="*/ 2147483646 w 555"/>
                              <a:gd name="T57" fmla="*/ 2147483646 h 316"/>
                              <a:gd name="T58" fmla="*/ 2147483646 w 555"/>
                              <a:gd name="T59" fmla="*/ 2147483646 h 316"/>
                              <a:gd name="T60" fmla="*/ 2147483646 w 555"/>
                              <a:gd name="T61" fmla="*/ 2147483646 h 316"/>
                              <a:gd name="T62" fmla="*/ 2147483646 w 555"/>
                              <a:gd name="T63" fmla="*/ 2147483646 h 316"/>
                              <a:gd name="T64" fmla="*/ 2147483646 w 555"/>
                              <a:gd name="T65" fmla="*/ 2147483646 h 316"/>
                              <a:gd name="T66" fmla="*/ 2147483646 w 555"/>
                              <a:gd name="T67" fmla="*/ 2147483646 h 316"/>
                              <a:gd name="T68" fmla="*/ 2147483646 w 555"/>
                              <a:gd name="T69" fmla="*/ 2147483646 h 316"/>
                              <a:gd name="T70" fmla="*/ 2147483646 w 555"/>
                              <a:gd name="T71" fmla="*/ 2147483646 h 316"/>
                              <a:gd name="T72" fmla="*/ 2147483646 w 555"/>
                              <a:gd name="T73" fmla="*/ 2147483646 h 316"/>
                              <a:gd name="T74" fmla="*/ 2147483646 w 555"/>
                              <a:gd name="T75" fmla="*/ 2147483646 h 316"/>
                              <a:gd name="T76" fmla="*/ 2147483646 w 555"/>
                              <a:gd name="T77" fmla="*/ 2147483646 h 316"/>
                              <a:gd name="T78" fmla="*/ 2147483646 w 555"/>
                              <a:gd name="T79" fmla="*/ 2147483646 h 316"/>
                              <a:gd name="T80" fmla="*/ 2147483646 w 555"/>
                              <a:gd name="T81" fmla="*/ 2147483646 h 316"/>
                              <a:gd name="T82" fmla="*/ 2147483646 w 555"/>
                              <a:gd name="T83" fmla="*/ 2147483646 h 316"/>
                              <a:gd name="T84" fmla="*/ 2147483646 w 555"/>
                              <a:gd name="T85" fmla="*/ 2147483646 h 316"/>
                              <a:gd name="T86" fmla="*/ 2147483646 w 555"/>
                              <a:gd name="T87" fmla="*/ 2147483646 h 316"/>
                              <a:gd name="T88" fmla="*/ 2147483646 w 555"/>
                              <a:gd name="T89" fmla="*/ 2147483646 h 316"/>
                              <a:gd name="T90" fmla="*/ 2147483646 w 555"/>
                              <a:gd name="T91" fmla="*/ 2147483646 h 316"/>
                              <a:gd name="T92" fmla="*/ 2147483646 w 555"/>
                              <a:gd name="T93" fmla="*/ 0 h 31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</a:gdLst>
                            <a:ahLst/>
                            <a:cxnLst>
                              <a:cxn ang="T94">
                                <a:pos x="T0" y="T1"/>
                              </a:cxn>
                              <a:cxn ang="T95">
                                <a:pos x="T2" y="T3"/>
                              </a:cxn>
                              <a:cxn ang="T96">
                                <a:pos x="T4" y="T5"/>
                              </a:cxn>
                              <a:cxn ang="T97">
                                <a:pos x="T6" y="T7"/>
                              </a:cxn>
                              <a:cxn ang="T98">
                                <a:pos x="T8" y="T9"/>
                              </a:cxn>
                              <a:cxn ang="T99">
                                <a:pos x="T10" y="T11"/>
                              </a:cxn>
                              <a:cxn ang="T100">
                                <a:pos x="T12" y="T13"/>
                              </a:cxn>
                              <a:cxn ang="T101">
                                <a:pos x="T14" y="T15"/>
                              </a:cxn>
                              <a:cxn ang="T102">
                                <a:pos x="T16" y="T17"/>
                              </a:cxn>
                              <a:cxn ang="T103">
                                <a:pos x="T18" y="T19"/>
                              </a:cxn>
                              <a:cxn ang="T104">
                                <a:pos x="T20" y="T21"/>
                              </a:cxn>
                              <a:cxn ang="T105">
                                <a:pos x="T22" y="T23"/>
                              </a:cxn>
                              <a:cxn ang="T106">
                                <a:pos x="T24" y="T25"/>
                              </a:cxn>
                              <a:cxn ang="T107">
                                <a:pos x="T26" y="T27"/>
                              </a:cxn>
                              <a:cxn ang="T108">
                                <a:pos x="T28" y="T29"/>
                              </a:cxn>
                              <a:cxn ang="T109">
                                <a:pos x="T30" y="T31"/>
                              </a:cxn>
                              <a:cxn ang="T110">
                                <a:pos x="T32" y="T33"/>
                              </a:cxn>
                              <a:cxn ang="T111">
                                <a:pos x="T34" y="T35"/>
                              </a:cxn>
                              <a:cxn ang="T112">
                                <a:pos x="T36" y="T37"/>
                              </a:cxn>
                              <a:cxn ang="T113">
                                <a:pos x="T38" y="T39"/>
                              </a:cxn>
                              <a:cxn ang="T114">
                                <a:pos x="T40" y="T41"/>
                              </a:cxn>
                              <a:cxn ang="T115">
                                <a:pos x="T42" y="T43"/>
                              </a:cxn>
                              <a:cxn ang="T116">
                                <a:pos x="T44" y="T45"/>
                              </a:cxn>
                              <a:cxn ang="T117">
                                <a:pos x="T46" y="T47"/>
                              </a:cxn>
                              <a:cxn ang="T118">
                                <a:pos x="T48" y="T49"/>
                              </a:cxn>
                              <a:cxn ang="T119">
                                <a:pos x="T50" y="T51"/>
                              </a:cxn>
                              <a:cxn ang="T120">
                                <a:pos x="T52" y="T53"/>
                              </a:cxn>
                              <a:cxn ang="T121">
                                <a:pos x="T54" y="T55"/>
                              </a:cxn>
                              <a:cxn ang="T122">
                                <a:pos x="T56" y="T57"/>
                              </a:cxn>
                              <a:cxn ang="T123">
                                <a:pos x="T58" y="T59"/>
                              </a:cxn>
                              <a:cxn ang="T124">
                                <a:pos x="T60" y="T61"/>
                              </a:cxn>
                              <a:cxn ang="T125">
                                <a:pos x="T62" y="T63"/>
                              </a:cxn>
                              <a:cxn ang="T126">
                                <a:pos x="T64" y="T65"/>
                              </a:cxn>
                              <a:cxn ang="T127">
                                <a:pos x="T66" y="T67"/>
                              </a:cxn>
                              <a:cxn ang="T128">
                                <a:pos x="T68" y="T69"/>
                              </a:cxn>
                              <a:cxn ang="T129">
                                <a:pos x="T70" y="T71"/>
                              </a:cxn>
                              <a:cxn ang="T130">
                                <a:pos x="T72" y="T73"/>
                              </a:cxn>
                              <a:cxn ang="T131">
                                <a:pos x="T74" y="T75"/>
                              </a:cxn>
                              <a:cxn ang="T132">
                                <a:pos x="T76" y="T77"/>
                              </a:cxn>
                              <a:cxn ang="T133">
                                <a:pos x="T78" y="T79"/>
                              </a:cxn>
                              <a:cxn ang="T134">
                                <a:pos x="T80" y="T81"/>
                              </a:cxn>
                              <a:cxn ang="T135">
                                <a:pos x="T82" y="T83"/>
                              </a:cxn>
                              <a:cxn ang="T136">
                                <a:pos x="T84" y="T85"/>
                              </a:cxn>
                              <a:cxn ang="T137">
                                <a:pos x="T86" y="T87"/>
                              </a:cxn>
                              <a:cxn ang="T138">
                                <a:pos x="T88" y="T89"/>
                              </a:cxn>
                              <a:cxn ang="T139">
                                <a:pos x="T90" y="T91"/>
                              </a:cxn>
                              <a:cxn ang="T140">
                                <a:pos x="T92" y="T93"/>
                              </a:cxn>
                            </a:cxnLst>
                            <a:rect l="0" t="0" r="r" b="b"/>
                            <a:pathLst>
                              <a:path w="555" h="316">
                                <a:moveTo>
                                  <a:pt x="192" y="0"/>
                                </a:moveTo>
                                <a:lnTo>
                                  <a:pt x="362" y="0"/>
                                </a:lnTo>
                                <a:lnTo>
                                  <a:pt x="361" y="20"/>
                                </a:lnTo>
                                <a:lnTo>
                                  <a:pt x="358" y="41"/>
                                </a:lnTo>
                                <a:lnTo>
                                  <a:pt x="356" y="60"/>
                                </a:lnTo>
                                <a:lnTo>
                                  <a:pt x="355" y="80"/>
                                </a:lnTo>
                                <a:lnTo>
                                  <a:pt x="356" y="97"/>
                                </a:lnTo>
                                <a:lnTo>
                                  <a:pt x="358" y="114"/>
                                </a:lnTo>
                                <a:lnTo>
                                  <a:pt x="366" y="128"/>
                                </a:lnTo>
                                <a:lnTo>
                                  <a:pt x="379" y="141"/>
                                </a:lnTo>
                                <a:lnTo>
                                  <a:pt x="398" y="152"/>
                                </a:lnTo>
                                <a:lnTo>
                                  <a:pt x="417" y="159"/>
                                </a:lnTo>
                                <a:lnTo>
                                  <a:pt x="440" y="165"/>
                                </a:lnTo>
                                <a:lnTo>
                                  <a:pt x="461" y="172"/>
                                </a:lnTo>
                                <a:lnTo>
                                  <a:pt x="482" y="179"/>
                                </a:lnTo>
                                <a:lnTo>
                                  <a:pt x="501" y="187"/>
                                </a:lnTo>
                                <a:lnTo>
                                  <a:pt x="519" y="198"/>
                                </a:lnTo>
                                <a:lnTo>
                                  <a:pt x="534" y="210"/>
                                </a:lnTo>
                                <a:lnTo>
                                  <a:pt x="546" y="224"/>
                                </a:lnTo>
                                <a:lnTo>
                                  <a:pt x="552" y="241"/>
                                </a:lnTo>
                                <a:lnTo>
                                  <a:pt x="555" y="263"/>
                                </a:lnTo>
                                <a:lnTo>
                                  <a:pt x="552" y="280"/>
                                </a:lnTo>
                                <a:lnTo>
                                  <a:pt x="546" y="297"/>
                                </a:lnTo>
                                <a:lnTo>
                                  <a:pt x="537" y="316"/>
                                </a:lnTo>
                                <a:lnTo>
                                  <a:pt x="18" y="316"/>
                                </a:lnTo>
                                <a:lnTo>
                                  <a:pt x="9" y="297"/>
                                </a:lnTo>
                                <a:lnTo>
                                  <a:pt x="2" y="280"/>
                                </a:lnTo>
                                <a:lnTo>
                                  <a:pt x="0" y="263"/>
                                </a:lnTo>
                                <a:lnTo>
                                  <a:pt x="1" y="241"/>
                                </a:lnTo>
                                <a:lnTo>
                                  <a:pt x="9" y="224"/>
                                </a:lnTo>
                                <a:lnTo>
                                  <a:pt x="19" y="210"/>
                                </a:lnTo>
                                <a:lnTo>
                                  <a:pt x="35" y="198"/>
                                </a:lnTo>
                                <a:lnTo>
                                  <a:pt x="52" y="187"/>
                                </a:lnTo>
                                <a:lnTo>
                                  <a:pt x="72" y="179"/>
                                </a:lnTo>
                                <a:lnTo>
                                  <a:pt x="93" y="172"/>
                                </a:lnTo>
                                <a:lnTo>
                                  <a:pt x="115" y="165"/>
                                </a:lnTo>
                                <a:lnTo>
                                  <a:pt x="136" y="159"/>
                                </a:lnTo>
                                <a:lnTo>
                                  <a:pt x="157" y="152"/>
                                </a:lnTo>
                                <a:lnTo>
                                  <a:pt x="175" y="141"/>
                                </a:lnTo>
                                <a:lnTo>
                                  <a:pt x="188" y="128"/>
                                </a:lnTo>
                                <a:lnTo>
                                  <a:pt x="195" y="114"/>
                                </a:lnTo>
                                <a:lnTo>
                                  <a:pt x="199" y="97"/>
                                </a:lnTo>
                                <a:lnTo>
                                  <a:pt x="199" y="80"/>
                                </a:lnTo>
                                <a:lnTo>
                                  <a:pt x="197" y="60"/>
                                </a:lnTo>
                                <a:lnTo>
                                  <a:pt x="195" y="41"/>
                                </a:lnTo>
                                <a:lnTo>
                                  <a:pt x="194" y="20"/>
                                </a:lnTo>
                                <a:lnTo>
                                  <a:pt x="192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1" name="Freeform 128">
                            <a:extLst>
                              <a:ext uri="{FF2B5EF4-FFF2-40B4-BE49-F238E27FC236}">
                                <a16:creationId xmlns:a16="http://schemas.microsoft.com/office/drawing/2014/main" id="{8318C681-9C1E-4526-9E9B-E23E92526356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6913086" y="5913201"/>
                            <a:ext cx="1211158" cy="694113"/>
                          </a:xfrm>
                          <a:custGeom>
                            <a:avLst/>
                            <a:gdLst>
                              <a:gd name="T0" fmla="*/ 2147483646 w 513"/>
                              <a:gd name="T1" fmla="*/ 0 h 294"/>
                              <a:gd name="T2" fmla="*/ 2147483646 w 513"/>
                              <a:gd name="T3" fmla="*/ 2147483646 h 294"/>
                              <a:gd name="T4" fmla="*/ 2147483646 w 513"/>
                              <a:gd name="T5" fmla="*/ 2147483646 h 294"/>
                              <a:gd name="T6" fmla="*/ 2147483646 w 513"/>
                              <a:gd name="T7" fmla="*/ 2147483646 h 294"/>
                              <a:gd name="T8" fmla="*/ 2147483646 w 513"/>
                              <a:gd name="T9" fmla="*/ 2147483646 h 294"/>
                              <a:gd name="T10" fmla="*/ 2147483646 w 513"/>
                              <a:gd name="T11" fmla="*/ 2147483646 h 294"/>
                              <a:gd name="T12" fmla="*/ 2147483646 w 513"/>
                              <a:gd name="T13" fmla="*/ 2147483646 h 294"/>
                              <a:gd name="T14" fmla="*/ 2147483646 w 513"/>
                              <a:gd name="T15" fmla="*/ 2147483646 h 294"/>
                              <a:gd name="T16" fmla="*/ 2147483646 w 513"/>
                              <a:gd name="T17" fmla="*/ 2147483646 h 294"/>
                              <a:gd name="T18" fmla="*/ 2147483646 w 513"/>
                              <a:gd name="T19" fmla="*/ 2147483646 h 294"/>
                              <a:gd name="T20" fmla="*/ 2147483646 w 513"/>
                              <a:gd name="T21" fmla="*/ 2147483646 h 294"/>
                              <a:gd name="T22" fmla="*/ 2147483646 w 513"/>
                              <a:gd name="T23" fmla="*/ 2147483646 h 294"/>
                              <a:gd name="T24" fmla="*/ 2147483646 w 513"/>
                              <a:gd name="T25" fmla="*/ 2147483646 h 294"/>
                              <a:gd name="T26" fmla="*/ 2147483646 w 513"/>
                              <a:gd name="T27" fmla="*/ 2147483646 h 294"/>
                              <a:gd name="T28" fmla="*/ 2147483646 w 513"/>
                              <a:gd name="T29" fmla="*/ 2147483646 h 294"/>
                              <a:gd name="T30" fmla="*/ 2147483646 w 513"/>
                              <a:gd name="T31" fmla="*/ 2147483646 h 294"/>
                              <a:gd name="T32" fmla="*/ 2147483646 w 513"/>
                              <a:gd name="T33" fmla="*/ 2147483646 h 294"/>
                              <a:gd name="T34" fmla="*/ 2147483646 w 513"/>
                              <a:gd name="T35" fmla="*/ 2147483646 h 294"/>
                              <a:gd name="T36" fmla="*/ 2147483646 w 513"/>
                              <a:gd name="T37" fmla="*/ 2147483646 h 294"/>
                              <a:gd name="T38" fmla="*/ 2147483646 w 513"/>
                              <a:gd name="T39" fmla="*/ 2147483646 h 294"/>
                              <a:gd name="T40" fmla="*/ 2147483646 w 513"/>
                              <a:gd name="T41" fmla="*/ 2147483646 h 294"/>
                              <a:gd name="T42" fmla="*/ 2147483646 w 513"/>
                              <a:gd name="T43" fmla="*/ 2147483646 h 294"/>
                              <a:gd name="T44" fmla="*/ 2147483646 w 513"/>
                              <a:gd name="T45" fmla="*/ 2147483646 h 294"/>
                              <a:gd name="T46" fmla="*/ 0 w 513"/>
                              <a:gd name="T47" fmla="*/ 2147483646 h 294"/>
                              <a:gd name="T48" fmla="*/ 2147483646 w 513"/>
                              <a:gd name="T49" fmla="*/ 2147483646 h 294"/>
                              <a:gd name="T50" fmla="*/ 2147483646 w 513"/>
                              <a:gd name="T51" fmla="*/ 2147483646 h 294"/>
                              <a:gd name="T52" fmla="*/ 2147483646 w 513"/>
                              <a:gd name="T53" fmla="*/ 2147483646 h 294"/>
                              <a:gd name="T54" fmla="*/ 2147483646 w 513"/>
                              <a:gd name="T55" fmla="*/ 2147483646 h 294"/>
                              <a:gd name="T56" fmla="*/ 2147483646 w 513"/>
                              <a:gd name="T57" fmla="*/ 2147483646 h 294"/>
                              <a:gd name="T58" fmla="*/ 2147483646 w 513"/>
                              <a:gd name="T59" fmla="*/ 2147483646 h 294"/>
                              <a:gd name="T60" fmla="*/ 2147483646 w 513"/>
                              <a:gd name="T61" fmla="*/ 2147483646 h 294"/>
                              <a:gd name="T62" fmla="*/ 2147483646 w 513"/>
                              <a:gd name="T63" fmla="*/ 2147483646 h 294"/>
                              <a:gd name="T64" fmla="*/ 2147483646 w 513"/>
                              <a:gd name="T65" fmla="*/ 2147483646 h 294"/>
                              <a:gd name="T66" fmla="*/ 2147483646 w 513"/>
                              <a:gd name="T67" fmla="*/ 2147483646 h 294"/>
                              <a:gd name="T68" fmla="*/ 2147483646 w 513"/>
                              <a:gd name="T69" fmla="*/ 2147483646 h 294"/>
                              <a:gd name="T70" fmla="*/ 2147483646 w 513"/>
                              <a:gd name="T71" fmla="*/ 2147483646 h 294"/>
                              <a:gd name="T72" fmla="*/ 2147483646 w 513"/>
                              <a:gd name="T73" fmla="*/ 2147483646 h 294"/>
                              <a:gd name="T74" fmla="*/ 2147483646 w 513"/>
                              <a:gd name="T75" fmla="*/ 2147483646 h 294"/>
                              <a:gd name="T76" fmla="*/ 2147483646 w 513"/>
                              <a:gd name="T77" fmla="*/ 2147483646 h 294"/>
                              <a:gd name="T78" fmla="*/ 2147483646 w 513"/>
                              <a:gd name="T79" fmla="*/ 2147483646 h 294"/>
                              <a:gd name="T80" fmla="*/ 2147483646 w 513"/>
                              <a:gd name="T81" fmla="*/ 2147483646 h 294"/>
                              <a:gd name="T82" fmla="*/ 2147483646 w 513"/>
                              <a:gd name="T83" fmla="*/ 0 h 294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</a:gdLst>
                            <a:ahLst/>
                            <a:cxnLst>
                              <a:cxn ang="T84">
                                <a:pos x="T0" y="T1"/>
                              </a:cxn>
                              <a:cxn ang="T85">
                                <a:pos x="T2" y="T3"/>
                              </a:cxn>
                              <a:cxn ang="T86">
                                <a:pos x="T4" y="T5"/>
                              </a:cxn>
                              <a:cxn ang="T87">
                                <a:pos x="T6" y="T7"/>
                              </a:cxn>
                              <a:cxn ang="T88">
                                <a:pos x="T8" y="T9"/>
                              </a:cxn>
                              <a:cxn ang="T89">
                                <a:pos x="T10" y="T11"/>
                              </a:cxn>
                              <a:cxn ang="T90">
                                <a:pos x="T12" y="T13"/>
                              </a:cxn>
                              <a:cxn ang="T91">
                                <a:pos x="T14" y="T15"/>
                              </a:cxn>
                              <a:cxn ang="T92">
                                <a:pos x="T16" y="T17"/>
                              </a:cxn>
                              <a:cxn ang="T93">
                                <a:pos x="T18" y="T19"/>
                              </a:cxn>
                              <a:cxn ang="T94">
                                <a:pos x="T20" y="T21"/>
                              </a:cxn>
                              <a:cxn ang="T95">
                                <a:pos x="T22" y="T23"/>
                              </a:cxn>
                              <a:cxn ang="T96">
                                <a:pos x="T24" y="T25"/>
                              </a:cxn>
                              <a:cxn ang="T97">
                                <a:pos x="T26" y="T27"/>
                              </a:cxn>
                              <a:cxn ang="T98">
                                <a:pos x="T28" y="T29"/>
                              </a:cxn>
                              <a:cxn ang="T99">
                                <a:pos x="T30" y="T31"/>
                              </a:cxn>
                              <a:cxn ang="T100">
                                <a:pos x="T32" y="T33"/>
                              </a:cxn>
                              <a:cxn ang="T101">
                                <a:pos x="T34" y="T35"/>
                              </a:cxn>
                              <a:cxn ang="T102">
                                <a:pos x="T36" y="T37"/>
                              </a:cxn>
                              <a:cxn ang="T103">
                                <a:pos x="T38" y="T39"/>
                              </a:cxn>
                              <a:cxn ang="T104">
                                <a:pos x="T40" y="T41"/>
                              </a:cxn>
                              <a:cxn ang="T105">
                                <a:pos x="T42" y="T43"/>
                              </a:cxn>
                              <a:cxn ang="T106">
                                <a:pos x="T44" y="T45"/>
                              </a:cxn>
                              <a:cxn ang="T107">
                                <a:pos x="T46" y="T47"/>
                              </a:cxn>
                              <a:cxn ang="T108">
                                <a:pos x="T48" y="T49"/>
                              </a:cxn>
                              <a:cxn ang="T109">
                                <a:pos x="T50" y="T51"/>
                              </a:cxn>
                              <a:cxn ang="T110">
                                <a:pos x="T52" y="T53"/>
                              </a:cxn>
                              <a:cxn ang="T111">
                                <a:pos x="T54" y="T55"/>
                              </a:cxn>
                              <a:cxn ang="T112">
                                <a:pos x="T56" y="T57"/>
                              </a:cxn>
                              <a:cxn ang="T113">
                                <a:pos x="T58" y="T59"/>
                              </a:cxn>
                              <a:cxn ang="T114">
                                <a:pos x="T60" y="T61"/>
                              </a:cxn>
                              <a:cxn ang="T115">
                                <a:pos x="T62" y="T63"/>
                              </a:cxn>
                              <a:cxn ang="T116">
                                <a:pos x="T64" y="T65"/>
                              </a:cxn>
                              <a:cxn ang="T117">
                                <a:pos x="T66" y="T67"/>
                              </a:cxn>
                              <a:cxn ang="T118">
                                <a:pos x="T68" y="T69"/>
                              </a:cxn>
                              <a:cxn ang="T119">
                                <a:pos x="T70" y="T71"/>
                              </a:cxn>
                              <a:cxn ang="T120">
                                <a:pos x="T72" y="T73"/>
                              </a:cxn>
                              <a:cxn ang="T121">
                                <a:pos x="T74" y="T75"/>
                              </a:cxn>
                              <a:cxn ang="T122">
                                <a:pos x="T76" y="T77"/>
                              </a:cxn>
                              <a:cxn ang="T123">
                                <a:pos x="T78" y="T79"/>
                              </a:cxn>
                              <a:cxn ang="T124">
                                <a:pos x="T80" y="T81"/>
                              </a:cxn>
                              <a:cxn ang="T125">
                                <a:pos x="T82" y="T83"/>
                              </a:cxn>
                            </a:cxnLst>
                            <a:rect l="0" t="0" r="r" b="b"/>
                            <a:pathLst>
                              <a:path w="513" h="294">
                                <a:moveTo>
                                  <a:pt x="311" y="0"/>
                                </a:moveTo>
                                <a:lnTo>
                                  <a:pt x="310" y="19"/>
                                </a:lnTo>
                                <a:lnTo>
                                  <a:pt x="310" y="38"/>
                                </a:lnTo>
                                <a:lnTo>
                                  <a:pt x="311" y="61"/>
                                </a:lnTo>
                                <a:lnTo>
                                  <a:pt x="315" y="82"/>
                                </a:lnTo>
                                <a:lnTo>
                                  <a:pt x="320" y="101"/>
                                </a:lnTo>
                                <a:lnTo>
                                  <a:pt x="330" y="119"/>
                                </a:lnTo>
                                <a:lnTo>
                                  <a:pt x="343" y="134"/>
                                </a:lnTo>
                                <a:lnTo>
                                  <a:pt x="358" y="144"/>
                                </a:lnTo>
                                <a:lnTo>
                                  <a:pt x="389" y="155"/>
                                </a:lnTo>
                                <a:lnTo>
                                  <a:pt x="417" y="164"/>
                                </a:lnTo>
                                <a:lnTo>
                                  <a:pt x="446" y="172"/>
                                </a:lnTo>
                                <a:lnTo>
                                  <a:pt x="471" y="182"/>
                                </a:lnTo>
                                <a:lnTo>
                                  <a:pt x="492" y="194"/>
                                </a:lnTo>
                                <a:lnTo>
                                  <a:pt x="504" y="209"/>
                                </a:lnTo>
                                <a:lnTo>
                                  <a:pt x="512" y="224"/>
                                </a:lnTo>
                                <a:lnTo>
                                  <a:pt x="513" y="241"/>
                                </a:lnTo>
                                <a:lnTo>
                                  <a:pt x="510" y="258"/>
                                </a:lnTo>
                                <a:lnTo>
                                  <a:pt x="505" y="277"/>
                                </a:lnTo>
                                <a:lnTo>
                                  <a:pt x="496" y="294"/>
                                </a:lnTo>
                                <a:lnTo>
                                  <a:pt x="18" y="292"/>
                                </a:lnTo>
                                <a:lnTo>
                                  <a:pt x="9" y="277"/>
                                </a:lnTo>
                                <a:lnTo>
                                  <a:pt x="2" y="260"/>
                                </a:lnTo>
                                <a:lnTo>
                                  <a:pt x="0" y="245"/>
                                </a:lnTo>
                                <a:lnTo>
                                  <a:pt x="1" y="229"/>
                                </a:lnTo>
                                <a:lnTo>
                                  <a:pt x="8" y="212"/>
                                </a:lnTo>
                                <a:lnTo>
                                  <a:pt x="21" y="197"/>
                                </a:lnTo>
                                <a:lnTo>
                                  <a:pt x="36" y="185"/>
                                </a:lnTo>
                                <a:lnTo>
                                  <a:pt x="55" y="176"/>
                                </a:lnTo>
                                <a:lnTo>
                                  <a:pt x="77" y="167"/>
                                </a:lnTo>
                                <a:lnTo>
                                  <a:pt x="101" y="160"/>
                                </a:lnTo>
                                <a:lnTo>
                                  <a:pt x="125" y="152"/>
                                </a:lnTo>
                                <a:lnTo>
                                  <a:pt x="150" y="144"/>
                                </a:lnTo>
                                <a:lnTo>
                                  <a:pt x="166" y="135"/>
                                </a:lnTo>
                                <a:lnTo>
                                  <a:pt x="179" y="122"/>
                                </a:lnTo>
                                <a:lnTo>
                                  <a:pt x="188" y="105"/>
                                </a:lnTo>
                                <a:lnTo>
                                  <a:pt x="196" y="87"/>
                                </a:lnTo>
                                <a:lnTo>
                                  <a:pt x="200" y="66"/>
                                </a:lnTo>
                                <a:lnTo>
                                  <a:pt x="203" y="45"/>
                                </a:lnTo>
                                <a:lnTo>
                                  <a:pt x="203" y="25"/>
                                </a:lnTo>
                                <a:lnTo>
                                  <a:pt x="201" y="8"/>
                                </a:lnTo>
                                <a:lnTo>
                                  <a:pt x="311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2" name="Freeform 129">
                            <a:extLst>
                              <a:ext uri="{FF2B5EF4-FFF2-40B4-BE49-F238E27FC236}">
                                <a16:creationId xmlns:a16="http://schemas.microsoft.com/office/drawing/2014/main" id="{1B4338A6-BD34-4CBE-AF4F-363BE224FF12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267225" y="6102076"/>
                            <a:ext cx="505239" cy="417885"/>
                          </a:xfrm>
                          <a:custGeom>
                            <a:avLst/>
                            <a:gdLst>
                              <a:gd name="T0" fmla="*/ 2147483646 w 214"/>
                              <a:gd name="T1" fmla="*/ 0 h 177"/>
                              <a:gd name="T2" fmla="*/ 2147483646 w 214"/>
                              <a:gd name="T3" fmla="*/ 2147483646 h 177"/>
                              <a:gd name="T4" fmla="*/ 2147483646 w 214"/>
                              <a:gd name="T5" fmla="*/ 2147483646 h 177"/>
                              <a:gd name="T6" fmla="*/ 2147483646 w 214"/>
                              <a:gd name="T7" fmla="*/ 2147483646 h 177"/>
                              <a:gd name="T8" fmla="*/ 2147483646 w 214"/>
                              <a:gd name="T9" fmla="*/ 2147483646 h 177"/>
                              <a:gd name="T10" fmla="*/ 2147483646 w 214"/>
                              <a:gd name="T11" fmla="*/ 2147483646 h 177"/>
                              <a:gd name="T12" fmla="*/ 2147483646 w 214"/>
                              <a:gd name="T13" fmla="*/ 2147483646 h 177"/>
                              <a:gd name="T14" fmla="*/ 2147483646 w 214"/>
                              <a:gd name="T15" fmla="*/ 2147483646 h 177"/>
                              <a:gd name="T16" fmla="*/ 2147483646 w 214"/>
                              <a:gd name="T17" fmla="*/ 2147483646 h 177"/>
                              <a:gd name="T18" fmla="*/ 2147483646 w 214"/>
                              <a:gd name="T19" fmla="*/ 2147483646 h 177"/>
                              <a:gd name="T20" fmla="*/ 2147483646 w 214"/>
                              <a:gd name="T21" fmla="*/ 2147483646 h 177"/>
                              <a:gd name="T22" fmla="*/ 2147483646 w 214"/>
                              <a:gd name="T23" fmla="*/ 2147483646 h 177"/>
                              <a:gd name="T24" fmla="*/ 2147483646 w 214"/>
                              <a:gd name="T25" fmla="*/ 2147483646 h 177"/>
                              <a:gd name="T26" fmla="*/ 2147483646 w 214"/>
                              <a:gd name="T27" fmla="*/ 2147483646 h 177"/>
                              <a:gd name="T28" fmla="*/ 2147483646 w 214"/>
                              <a:gd name="T29" fmla="*/ 2147483646 h 177"/>
                              <a:gd name="T30" fmla="*/ 2147483646 w 214"/>
                              <a:gd name="T31" fmla="*/ 2147483646 h 177"/>
                              <a:gd name="T32" fmla="*/ 2147483646 w 214"/>
                              <a:gd name="T33" fmla="*/ 2147483646 h 177"/>
                              <a:gd name="T34" fmla="*/ 2147483646 w 214"/>
                              <a:gd name="T35" fmla="*/ 2147483646 h 177"/>
                              <a:gd name="T36" fmla="*/ 2147483646 w 214"/>
                              <a:gd name="T37" fmla="*/ 2147483646 h 177"/>
                              <a:gd name="T38" fmla="*/ 2147483646 w 214"/>
                              <a:gd name="T39" fmla="*/ 2147483646 h 177"/>
                              <a:gd name="T40" fmla="*/ 0 w 214"/>
                              <a:gd name="T41" fmla="*/ 2147483646 h 177"/>
                              <a:gd name="T42" fmla="*/ 2147483646 w 214"/>
                              <a:gd name="T43" fmla="*/ 2147483646 h 177"/>
                              <a:gd name="T44" fmla="*/ 2147483646 w 214"/>
                              <a:gd name="T45" fmla="*/ 2147483646 h 177"/>
                              <a:gd name="T46" fmla="*/ 2147483646 w 214"/>
                              <a:gd name="T47" fmla="*/ 2147483646 h 177"/>
                              <a:gd name="T48" fmla="*/ 2147483646 w 214"/>
                              <a:gd name="T49" fmla="*/ 2147483646 h 177"/>
                              <a:gd name="T50" fmla="*/ 2147483646 w 214"/>
                              <a:gd name="T51" fmla="*/ 2147483646 h 177"/>
                              <a:gd name="T52" fmla="*/ 2147483646 w 214"/>
                              <a:gd name="T53" fmla="*/ 0 h 177"/>
                              <a:gd name="T54" fmla="*/ 0 60000 65536"/>
                              <a:gd name="T55" fmla="*/ 0 60000 65536"/>
                              <a:gd name="T56" fmla="*/ 0 60000 65536"/>
                              <a:gd name="T57" fmla="*/ 0 60000 65536"/>
                              <a:gd name="T58" fmla="*/ 0 60000 65536"/>
                              <a:gd name="T59" fmla="*/ 0 60000 65536"/>
                              <a:gd name="T60" fmla="*/ 0 60000 65536"/>
                              <a:gd name="T61" fmla="*/ 0 60000 65536"/>
                              <a:gd name="T62" fmla="*/ 0 60000 65536"/>
                              <a:gd name="T63" fmla="*/ 0 60000 65536"/>
                              <a:gd name="T64" fmla="*/ 0 60000 65536"/>
                              <a:gd name="T65" fmla="*/ 0 60000 65536"/>
                              <a:gd name="T66" fmla="*/ 0 60000 65536"/>
                              <a:gd name="T67" fmla="*/ 0 60000 65536"/>
                              <a:gd name="T68" fmla="*/ 0 60000 65536"/>
                              <a:gd name="T69" fmla="*/ 0 60000 65536"/>
                              <a:gd name="T70" fmla="*/ 0 60000 65536"/>
                              <a:gd name="T71" fmla="*/ 0 60000 65536"/>
                              <a:gd name="T72" fmla="*/ 0 60000 65536"/>
                              <a:gd name="T73" fmla="*/ 0 60000 65536"/>
                              <a:gd name="T74" fmla="*/ 0 60000 65536"/>
                              <a:gd name="T75" fmla="*/ 0 60000 65536"/>
                              <a:gd name="T76" fmla="*/ 0 60000 65536"/>
                              <a:gd name="T77" fmla="*/ 0 60000 65536"/>
                              <a:gd name="T78" fmla="*/ 0 60000 65536"/>
                              <a:gd name="T79" fmla="*/ 0 60000 65536"/>
                              <a:gd name="T80" fmla="*/ 0 60000 65536"/>
                            </a:gdLst>
                            <a:ahLst/>
                            <a:cxnLst>
                              <a:cxn ang="T54">
                                <a:pos x="T0" y="T1"/>
                              </a:cxn>
                              <a:cxn ang="T55">
                                <a:pos x="T2" y="T3"/>
                              </a:cxn>
                              <a:cxn ang="T56">
                                <a:pos x="T4" y="T5"/>
                              </a:cxn>
                              <a:cxn ang="T57">
                                <a:pos x="T6" y="T7"/>
                              </a:cxn>
                              <a:cxn ang="T58">
                                <a:pos x="T8" y="T9"/>
                              </a:cxn>
                              <a:cxn ang="T59">
                                <a:pos x="T10" y="T11"/>
                              </a:cxn>
                              <a:cxn ang="T60">
                                <a:pos x="T12" y="T13"/>
                              </a:cxn>
                              <a:cxn ang="T61">
                                <a:pos x="T14" y="T15"/>
                              </a:cxn>
                              <a:cxn ang="T62">
                                <a:pos x="T16" y="T17"/>
                              </a:cxn>
                              <a:cxn ang="T63">
                                <a:pos x="T18" y="T19"/>
                              </a:cxn>
                              <a:cxn ang="T64">
                                <a:pos x="T20" y="T21"/>
                              </a:cxn>
                              <a:cxn ang="T65">
                                <a:pos x="T22" y="T23"/>
                              </a:cxn>
                              <a:cxn ang="T66">
                                <a:pos x="T24" y="T25"/>
                              </a:cxn>
                              <a:cxn ang="T67">
                                <a:pos x="T26" y="T27"/>
                              </a:cxn>
                              <a:cxn ang="T68">
                                <a:pos x="T28" y="T29"/>
                              </a:cxn>
                              <a:cxn ang="T69">
                                <a:pos x="T30" y="T31"/>
                              </a:cxn>
                              <a:cxn ang="T70">
                                <a:pos x="T32" y="T33"/>
                              </a:cxn>
                              <a:cxn ang="T71">
                                <a:pos x="T34" y="T35"/>
                              </a:cxn>
                              <a:cxn ang="T72">
                                <a:pos x="T36" y="T37"/>
                              </a:cxn>
                              <a:cxn ang="T73">
                                <a:pos x="T38" y="T39"/>
                              </a:cxn>
                              <a:cxn ang="T74">
                                <a:pos x="T40" y="T41"/>
                              </a:cxn>
                              <a:cxn ang="T75">
                                <a:pos x="T42" y="T43"/>
                              </a:cxn>
                              <a:cxn ang="T76">
                                <a:pos x="T44" y="T45"/>
                              </a:cxn>
                              <a:cxn ang="T77">
                                <a:pos x="T46" y="T47"/>
                              </a:cxn>
                              <a:cxn ang="T78">
                                <a:pos x="T48" y="T49"/>
                              </a:cxn>
                              <a:cxn ang="T79">
                                <a:pos x="T50" y="T51"/>
                              </a:cxn>
                              <a:cxn ang="T80">
                                <a:pos x="T52" y="T53"/>
                              </a:cxn>
                            </a:cxnLst>
                            <a:rect l="0" t="0" r="r" b="b"/>
                            <a:pathLst>
                              <a:path w="214" h="177">
                                <a:moveTo>
                                  <a:pt x="108" y="0"/>
                                </a:moveTo>
                                <a:lnTo>
                                  <a:pt x="138" y="2"/>
                                </a:lnTo>
                                <a:lnTo>
                                  <a:pt x="167" y="4"/>
                                </a:lnTo>
                                <a:lnTo>
                                  <a:pt x="173" y="24"/>
                                </a:lnTo>
                                <a:lnTo>
                                  <a:pt x="184" y="41"/>
                                </a:lnTo>
                                <a:lnTo>
                                  <a:pt x="197" y="55"/>
                                </a:lnTo>
                                <a:lnTo>
                                  <a:pt x="214" y="64"/>
                                </a:lnTo>
                                <a:lnTo>
                                  <a:pt x="207" y="91"/>
                                </a:lnTo>
                                <a:lnTo>
                                  <a:pt x="197" y="111"/>
                                </a:lnTo>
                                <a:lnTo>
                                  <a:pt x="182" y="130"/>
                                </a:lnTo>
                                <a:lnTo>
                                  <a:pt x="165" y="146"/>
                                </a:lnTo>
                                <a:lnTo>
                                  <a:pt x="146" y="159"/>
                                </a:lnTo>
                                <a:lnTo>
                                  <a:pt x="126" y="169"/>
                                </a:lnTo>
                                <a:lnTo>
                                  <a:pt x="108" y="177"/>
                                </a:lnTo>
                                <a:lnTo>
                                  <a:pt x="88" y="169"/>
                                </a:lnTo>
                                <a:lnTo>
                                  <a:pt x="68" y="159"/>
                                </a:lnTo>
                                <a:lnTo>
                                  <a:pt x="49" y="146"/>
                                </a:lnTo>
                                <a:lnTo>
                                  <a:pt x="32" y="130"/>
                                </a:lnTo>
                                <a:lnTo>
                                  <a:pt x="17" y="111"/>
                                </a:lnTo>
                                <a:lnTo>
                                  <a:pt x="7" y="91"/>
                                </a:lnTo>
                                <a:lnTo>
                                  <a:pt x="0" y="64"/>
                                </a:lnTo>
                                <a:lnTo>
                                  <a:pt x="17" y="55"/>
                                </a:lnTo>
                                <a:lnTo>
                                  <a:pt x="30" y="41"/>
                                </a:lnTo>
                                <a:lnTo>
                                  <a:pt x="41" y="24"/>
                                </a:lnTo>
                                <a:lnTo>
                                  <a:pt x="47" y="4"/>
                                </a:lnTo>
                                <a:lnTo>
                                  <a:pt x="76" y="2"/>
                                </a:lnTo>
                                <a:lnTo>
                                  <a:pt x="108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ysClr val="window" lastClr="FFFFFF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3" name="Freeform 130">
                            <a:extLst>
                              <a:ext uri="{FF2B5EF4-FFF2-40B4-BE49-F238E27FC236}">
                                <a16:creationId xmlns:a16="http://schemas.microsoft.com/office/drawing/2014/main" id="{9A81784C-9EC9-4056-BC62-51434E428AEB}"/>
                              </a:ext>
                            </a:extLst>
                          </p:cNvPr>
                          <p:cNvSpPr>
                            <a:spLocks noEditPoints="1"/>
                          </p:cNvSpPr>
                          <p:nvPr/>
                        </p:nvSpPr>
                        <p:spPr bwMode="auto">
                          <a:xfrm>
                            <a:off x="7127929" y="5327691"/>
                            <a:ext cx="776747" cy="831047"/>
                          </a:xfrm>
                          <a:custGeom>
                            <a:avLst/>
                            <a:gdLst>
                              <a:gd name="T0" fmla="*/ 2147483646 w 329"/>
                              <a:gd name="T1" fmla="*/ 2147483646 h 352"/>
                              <a:gd name="T2" fmla="*/ 2147483646 w 329"/>
                              <a:gd name="T3" fmla="*/ 2147483646 h 352"/>
                              <a:gd name="T4" fmla="*/ 2147483646 w 329"/>
                              <a:gd name="T5" fmla="*/ 2147483646 h 352"/>
                              <a:gd name="T6" fmla="*/ 2147483646 w 329"/>
                              <a:gd name="T7" fmla="*/ 2147483646 h 352"/>
                              <a:gd name="T8" fmla="*/ 2147483646 w 329"/>
                              <a:gd name="T9" fmla="*/ 2147483646 h 352"/>
                              <a:gd name="T10" fmla="*/ 2147483646 w 329"/>
                              <a:gd name="T11" fmla="*/ 2147483646 h 352"/>
                              <a:gd name="T12" fmla="*/ 2147483646 w 329"/>
                              <a:gd name="T13" fmla="*/ 2147483646 h 352"/>
                              <a:gd name="T14" fmla="*/ 2147483646 w 329"/>
                              <a:gd name="T15" fmla="*/ 2147483646 h 352"/>
                              <a:gd name="T16" fmla="*/ 2147483646 w 329"/>
                              <a:gd name="T17" fmla="*/ 2147483646 h 352"/>
                              <a:gd name="T18" fmla="*/ 2147483646 w 329"/>
                              <a:gd name="T19" fmla="*/ 2147483646 h 352"/>
                              <a:gd name="T20" fmla="*/ 2147483646 w 329"/>
                              <a:gd name="T21" fmla="*/ 2147483646 h 352"/>
                              <a:gd name="T22" fmla="*/ 2147483646 w 329"/>
                              <a:gd name="T23" fmla="*/ 2147483646 h 352"/>
                              <a:gd name="T24" fmla="*/ 2147483646 w 329"/>
                              <a:gd name="T25" fmla="*/ 2147483646 h 352"/>
                              <a:gd name="T26" fmla="*/ 2147483646 w 329"/>
                              <a:gd name="T27" fmla="*/ 2147483646 h 352"/>
                              <a:gd name="T28" fmla="*/ 2147483646 w 329"/>
                              <a:gd name="T29" fmla="*/ 2147483646 h 352"/>
                              <a:gd name="T30" fmla="*/ 2147483646 w 329"/>
                              <a:gd name="T31" fmla="*/ 2147483646 h 352"/>
                              <a:gd name="T32" fmla="*/ 2147483646 w 329"/>
                              <a:gd name="T33" fmla="*/ 2147483646 h 352"/>
                              <a:gd name="T34" fmla="*/ 2147483646 w 329"/>
                              <a:gd name="T35" fmla="*/ 2147483646 h 352"/>
                              <a:gd name="T36" fmla="*/ 2147483646 w 329"/>
                              <a:gd name="T37" fmla="*/ 2147483646 h 352"/>
                              <a:gd name="T38" fmla="*/ 2147483646 w 329"/>
                              <a:gd name="T39" fmla="*/ 2147483646 h 352"/>
                              <a:gd name="T40" fmla="*/ 2147483646 w 329"/>
                              <a:gd name="T41" fmla="*/ 2147483646 h 352"/>
                              <a:gd name="T42" fmla="*/ 2147483646 w 329"/>
                              <a:gd name="T43" fmla="*/ 2147483646 h 352"/>
                              <a:gd name="T44" fmla="*/ 2147483646 w 329"/>
                              <a:gd name="T45" fmla="*/ 2147483646 h 352"/>
                              <a:gd name="T46" fmla="*/ 2147483646 w 329"/>
                              <a:gd name="T47" fmla="*/ 2147483646 h 352"/>
                              <a:gd name="T48" fmla="*/ 2147483646 w 329"/>
                              <a:gd name="T49" fmla="*/ 2147483646 h 352"/>
                              <a:gd name="T50" fmla="*/ 2147483646 w 329"/>
                              <a:gd name="T51" fmla="*/ 2147483646 h 352"/>
                              <a:gd name="T52" fmla="*/ 2147483646 w 329"/>
                              <a:gd name="T53" fmla="*/ 2147483646 h 352"/>
                              <a:gd name="T54" fmla="*/ 2147483646 w 329"/>
                              <a:gd name="T55" fmla="*/ 2147483646 h 352"/>
                              <a:gd name="T56" fmla="*/ 2147483646 w 329"/>
                              <a:gd name="T57" fmla="*/ 2147483646 h 352"/>
                              <a:gd name="T58" fmla="*/ 2147483646 w 329"/>
                              <a:gd name="T59" fmla="*/ 2147483646 h 352"/>
                              <a:gd name="T60" fmla="*/ 2147483646 w 329"/>
                              <a:gd name="T61" fmla="*/ 0 h 352"/>
                              <a:gd name="T62" fmla="*/ 2147483646 w 329"/>
                              <a:gd name="T63" fmla="*/ 2147483646 h 352"/>
                              <a:gd name="T64" fmla="*/ 2147483646 w 329"/>
                              <a:gd name="T65" fmla="*/ 2147483646 h 352"/>
                              <a:gd name="T66" fmla="*/ 2147483646 w 329"/>
                              <a:gd name="T67" fmla="*/ 2147483646 h 352"/>
                              <a:gd name="T68" fmla="*/ 2147483646 w 329"/>
                              <a:gd name="T69" fmla="*/ 2147483646 h 352"/>
                              <a:gd name="T70" fmla="*/ 2147483646 w 329"/>
                              <a:gd name="T71" fmla="*/ 2147483646 h 352"/>
                              <a:gd name="T72" fmla="*/ 2147483646 w 329"/>
                              <a:gd name="T73" fmla="*/ 2147483646 h 352"/>
                              <a:gd name="T74" fmla="*/ 2147483646 w 329"/>
                              <a:gd name="T75" fmla="*/ 2147483646 h 352"/>
                              <a:gd name="T76" fmla="*/ 2147483646 w 329"/>
                              <a:gd name="T77" fmla="*/ 2147483646 h 352"/>
                              <a:gd name="T78" fmla="*/ 2147483646 w 329"/>
                              <a:gd name="T79" fmla="*/ 2147483646 h 352"/>
                              <a:gd name="T80" fmla="*/ 2147483646 w 329"/>
                              <a:gd name="T81" fmla="*/ 2147483646 h 352"/>
                              <a:gd name="T82" fmla="*/ 2147483646 w 329"/>
                              <a:gd name="T83" fmla="*/ 2147483646 h 352"/>
                              <a:gd name="T84" fmla="*/ 2147483646 w 329"/>
                              <a:gd name="T85" fmla="*/ 2147483646 h 352"/>
                              <a:gd name="T86" fmla="*/ 2147483646 w 329"/>
                              <a:gd name="T87" fmla="*/ 2147483646 h 352"/>
                              <a:gd name="T88" fmla="*/ 2147483646 w 329"/>
                              <a:gd name="T89" fmla="*/ 2147483646 h 352"/>
                              <a:gd name="T90" fmla="*/ 2147483646 w 329"/>
                              <a:gd name="T91" fmla="*/ 2147483646 h 352"/>
                              <a:gd name="T92" fmla="*/ 2147483646 w 329"/>
                              <a:gd name="T93" fmla="*/ 2147483646 h 352"/>
                              <a:gd name="T94" fmla="*/ 0 w 329"/>
                              <a:gd name="T95" fmla="*/ 2147483646 h 352"/>
                              <a:gd name="T96" fmla="*/ 2147483646 w 329"/>
                              <a:gd name="T97" fmla="*/ 2147483646 h 352"/>
                              <a:gd name="T98" fmla="*/ 2147483646 w 329"/>
                              <a:gd name="T99" fmla="*/ 2147483646 h 352"/>
                              <a:gd name="T100" fmla="*/ 2147483646 w 329"/>
                              <a:gd name="T101" fmla="*/ 2147483646 h 352"/>
                              <a:gd name="T102" fmla="*/ 2147483646 w 329"/>
                              <a:gd name="T103" fmla="*/ 2147483646 h 352"/>
                              <a:gd name="T104" fmla="*/ 2147483646 w 329"/>
                              <a:gd name="T105" fmla="*/ 2147483646 h 352"/>
                              <a:gd name="T106" fmla="*/ 2147483646 w 329"/>
                              <a:gd name="T107" fmla="*/ 0 h 352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  <a:gd name="T153" fmla="*/ 0 60000 65536"/>
                              <a:gd name="T154" fmla="*/ 0 60000 65536"/>
                              <a:gd name="T155" fmla="*/ 0 60000 65536"/>
                              <a:gd name="T156" fmla="*/ 0 60000 65536"/>
                              <a:gd name="T157" fmla="*/ 0 60000 65536"/>
                              <a:gd name="T158" fmla="*/ 0 60000 65536"/>
                              <a:gd name="T159" fmla="*/ 0 60000 65536"/>
                              <a:gd name="T160" fmla="*/ 0 60000 65536"/>
                              <a:gd name="T161" fmla="*/ 0 60000 65536"/>
                            </a:gdLst>
                            <a:ahLst/>
                            <a:cxnLst>
                              <a:cxn ang="T108">
                                <a:pos x="T0" y="T1"/>
                              </a:cxn>
                              <a:cxn ang="T109">
                                <a:pos x="T2" y="T3"/>
                              </a:cxn>
                              <a:cxn ang="T110">
                                <a:pos x="T4" y="T5"/>
                              </a:cxn>
                              <a:cxn ang="T111">
                                <a:pos x="T6" y="T7"/>
                              </a:cxn>
                              <a:cxn ang="T112">
                                <a:pos x="T8" y="T9"/>
                              </a:cxn>
                              <a:cxn ang="T113">
                                <a:pos x="T10" y="T11"/>
                              </a:cxn>
                              <a:cxn ang="T114">
                                <a:pos x="T12" y="T13"/>
                              </a:cxn>
                              <a:cxn ang="T115">
                                <a:pos x="T14" y="T15"/>
                              </a:cxn>
                              <a:cxn ang="T116">
                                <a:pos x="T16" y="T17"/>
                              </a:cxn>
                              <a:cxn ang="T117">
                                <a:pos x="T18" y="T19"/>
                              </a:cxn>
                              <a:cxn ang="T118">
                                <a:pos x="T20" y="T21"/>
                              </a:cxn>
                              <a:cxn ang="T119">
                                <a:pos x="T22" y="T23"/>
                              </a:cxn>
                              <a:cxn ang="T120">
                                <a:pos x="T24" y="T25"/>
                              </a:cxn>
                              <a:cxn ang="T121">
                                <a:pos x="T26" y="T27"/>
                              </a:cxn>
                              <a:cxn ang="T122">
                                <a:pos x="T28" y="T29"/>
                              </a:cxn>
                              <a:cxn ang="T123">
                                <a:pos x="T30" y="T31"/>
                              </a:cxn>
                              <a:cxn ang="T124">
                                <a:pos x="T32" y="T33"/>
                              </a:cxn>
                              <a:cxn ang="T125">
                                <a:pos x="T34" y="T35"/>
                              </a:cxn>
                              <a:cxn ang="T126">
                                <a:pos x="T36" y="T37"/>
                              </a:cxn>
                              <a:cxn ang="T127">
                                <a:pos x="T38" y="T39"/>
                              </a:cxn>
                              <a:cxn ang="T128">
                                <a:pos x="T40" y="T41"/>
                              </a:cxn>
                              <a:cxn ang="T129">
                                <a:pos x="T42" y="T43"/>
                              </a:cxn>
                              <a:cxn ang="T130">
                                <a:pos x="T44" y="T45"/>
                              </a:cxn>
                              <a:cxn ang="T131">
                                <a:pos x="T46" y="T47"/>
                              </a:cxn>
                              <a:cxn ang="T132">
                                <a:pos x="T48" y="T49"/>
                              </a:cxn>
                              <a:cxn ang="T133">
                                <a:pos x="T50" y="T51"/>
                              </a:cxn>
                              <a:cxn ang="T134">
                                <a:pos x="T52" y="T53"/>
                              </a:cxn>
                              <a:cxn ang="T135">
                                <a:pos x="T54" y="T55"/>
                              </a:cxn>
                              <a:cxn ang="T136">
                                <a:pos x="T56" y="T57"/>
                              </a:cxn>
                              <a:cxn ang="T137">
                                <a:pos x="T58" y="T59"/>
                              </a:cxn>
                              <a:cxn ang="T138">
                                <a:pos x="T60" y="T61"/>
                              </a:cxn>
                              <a:cxn ang="T139">
                                <a:pos x="T62" y="T63"/>
                              </a:cxn>
                              <a:cxn ang="T140">
                                <a:pos x="T64" y="T65"/>
                              </a:cxn>
                              <a:cxn ang="T141">
                                <a:pos x="T66" y="T67"/>
                              </a:cxn>
                              <a:cxn ang="T142">
                                <a:pos x="T68" y="T69"/>
                              </a:cxn>
                              <a:cxn ang="T143">
                                <a:pos x="T70" y="T71"/>
                              </a:cxn>
                              <a:cxn ang="T144">
                                <a:pos x="T72" y="T73"/>
                              </a:cxn>
                              <a:cxn ang="T145">
                                <a:pos x="T74" y="T75"/>
                              </a:cxn>
                              <a:cxn ang="T146">
                                <a:pos x="T76" y="T77"/>
                              </a:cxn>
                              <a:cxn ang="T147">
                                <a:pos x="T78" y="T79"/>
                              </a:cxn>
                              <a:cxn ang="T148">
                                <a:pos x="T80" y="T81"/>
                              </a:cxn>
                              <a:cxn ang="T149">
                                <a:pos x="T82" y="T83"/>
                              </a:cxn>
                              <a:cxn ang="T150">
                                <a:pos x="T84" y="T85"/>
                              </a:cxn>
                              <a:cxn ang="T151">
                                <a:pos x="T86" y="T87"/>
                              </a:cxn>
                              <a:cxn ang="T152">
                                <a:pos x="T88" y="T89"/>
                              </a:cxn>
                              <a:cxn ang="T153">
                                <a:pos x="T90" y="T91"/>
                              </a:cxn>
                              <a:cxn ang="T154">
                                <a:pos x="T92" y="T93"/>
                              </a:cxn>
                              <a:cxn ang="T155">
                                <a:pos x="T94" y="T95"/>
                              </a:cxn>
                              <a:cxn ang="T156">
                                <a:pos x="T96" y="T97"/>
                              </a:cxn>
                              <a:cxn ang="T157">
                                <a:pos x="T98" y="T99"/>
                              </a:cxn>
                              <a:cxn ang="T158">
                                <a:pos x="T100" y="T101"/>
                              </a:cxn>
                              <a:cxn ang="T159">
                                <a:pos x="T102" y="T103"/>
                              </a:cxn>
                              <a:cxn ang="T160">
                                <a:pos x="T104" y="T105"/>
                              </a:cxn>
                              <a:cxn ang="T161">
                                <a:pos x="T106" y="T107"/>
                              </a:cxn>
                            </a:cxnLst>
                            <a:rect l="0" t="0" r="r" b="b"/>
                            <a:pathLst>
                              <a:path w="329" h="352">
                                <a:moveTo>
                                  <a:pt x="165" y="23"/>
                                </a:moveTo>
                                <a:lnTo>
                                  <a:pt x="139" y="26"/>
                                </a:lnTo>
                                <a:lnTo>
                                  <a:pt x="117" y="32"/>
                                </a:lnTo>
                                <a:lnTo>
                                  <a:pt x="97" y="42"/>
                                </a:lnTo>
                                <a:lnTo>
                                  <a:pt x="82" y="56"/>
                                </a:lnTo>
                                <a:lnTo>
                                  <a:pt x="66" y="74"/>
                                </a:lnTo>
                                <a:lnTo>
                                  <a:pt x="55" y="97"/>
                                </a:lnTo>
                                <a:lnTo>
                                  <a:pt x="47" y="120"/>
                                </a:lnTo>
                                <a:lnTo>
                                  <a:pt x="42" y="146"/>
                                </a:lnTo>
                                <a:lnTo>
                                  <a:pt x="42" y="149"/>
                                </a:lnTo>
                                <a:lnTo>
                                  <a:pt x="41" y="153"/>
                                </a:lnTo>
                                <a:lnTo>
                                  <a:pt x="38" y="155"/>
                                </a:lnTo>
                                <a:lnTo>
                                  <a:pt x="30" y="166"/>
                                </a:lnTo>
                                <a:lnTo>
                                  <a:pt x="25" y="180"/>
                                </a:lnTo>
                                <a:lnTo>
                                  <a:pt x="25" y="195"/>
                                </a:lnTo>
                                <a:lnTo>
                                  <a:pt x="27" y="210"/>
                                </a:lnTo>
                                <a:lnTo>
                                  <a:pt x="30" y="223"/>
                                </a:lnTo>
                                <a:lnTo>
                                  <a:pt x="37" y="234"/>
                                </a:lnTo>
                                <a:lnTo>
                                  <a:pt x="41" y="238"/>
                                </a:lnTo>
                                <a:lnTo>
                                  <a:pt x="46" y="241"/>
                                </a:lnTo>
                                <a:lnTo>
                                  <a:pt x="50" y="243"/>
                                </a:lnTo>
                                <a:lnTo>
                                  <a:pt x="54" y="243"/>
                                </a:lnTo>
                                <a:lnTo>
                                  <a:pt x="58" y="246"/>
                                </a:lnTo>
                                <a:lnTo>
                                  <a:pt x="59" y="250"/>
                                </a:lnTo>
                                <a:lnTo>
                                  <a:pt x="72" y="272"/>
                                </a:lnTo>
                                <a:lnTo>
                                  <a:pt x="87" y="292"/>
                                </a:lnTo>
                                <a:lnTo>
                                  <a:pt x="105" y="307"/>
                                </a:lnTo>
                                <a:lnTo>
                                  <a:pt x="122" y="318"/>
                                </a:lnTo>
                                <a:lnTo>
                                  <a:pt x="143" y="324"/>
                                </a:lnTo>
                                <a:lnTo>
                                  <a:pt x="165" y="327"/>
                                </a:lnTo>
                                <a:lnTo>
                                  <a:pt x="188" y="324"/>
                                </a:lnTo>
                                <a:lnTo>
                                  <a:pt x="207" y="318"/>
                                </a:lnTo>
                                <a:lnTo>
                                  <a:pt x="226" y="307"/>
                                </a:lnTo>
                                <a:lnTo>
                                  <a:pt x="244" y="292"/>
                                </a:lnTo>
                                <a:lnTo>
                                  <a:pt x="258" y="272"/>
                                </a:lnTo>
                                <a:lnTo>
                                  <a:pt x="270" y="250"/>
                                </a:lnTo>
                                <a:lnTo>
                                  <a:pt x="273" y="247"/>
                                </a:lnTo>
                                <a:lnTo>
                                  <a:pt x="275" y="244"/>
                                </a:lnTo>
                                <a:lnTo>
                                  <a:pt x="279" y="243"/>
                                </a:lnTo>
                                <a:lnTo>
                                  <a:pt x="284" y="241"/>
                                </a:lnTo>
                                <a:lnTo>
                                  <a:pt x="290" y="238"/>
                                </a:lnTo>
                                <a:lnTo>
                                  <a:pt x="294" y="234"/>
                                </a:lnTo>
                                <a:lnTo>
                                  <a:pt x="299" y="223"/>
                                </a:lnTo>
                                <a:lnTo>
                                  <a:pt x="304" y="210"/>
                                </a:lnTo>
                                <a:lnTo>
                                  <a:pt x="305" y="195"/>
                                </a:lnTo>
                                <a:lnTo>
                                  <a:pt x="304" y="180"/>
                                </a:lnTo>
                                <a:lnTo>
                                  <a:pt x="300" y="166"/>
                                </a:lnTo>
                                <a:lnTo>
                                  <a:pt x="292" y="155"/>
                                </a:lnTo>
                                <a:lnTo>
                                  <a:pt x="290" y="153"/>
                                </a:lnTo>
                                <a:lnTo>
                                  <a:pt x="288" y="150"/>
                                </a:lnTo>
                                <a:lnTo>
                                  <a:pt x="287" y="146"/>
                                </a:lnTo>
                                <a:lnTo>
                                  <a:pt x="283" y="120"/>
                                </a:lnTo>
                                <a:lnTo>
                                  <a:pt x="275" y="97"/>
                                </a:lnTo>
                                <a:lnTo>
                                  <a:pt x="263" y="74"/>
                                </a:lnTo>
                                <a:lnTo>
                                  <a:pt x="249" y="56"/>
                                </a:lnTo>
                                <a:lnTo>
                                  <a:pt x="232" y="42"/>
                                </a:lnTo>
                                <a:lnTo>
                                  <a:pt x="214" y="32"/>
                                </a:lnTo>
                                <a:lnTo>
                                  <a:pt x="190" y="26"/>
                                </a:lnTo>
                                <a:lnTo>
                                  <a:pt x="165" y="23"/>
                                </a:lnTo>
                                <a:close/>
                                <a:moveTo>
                                  <a:pt x="165" y="0"/>
                                </a:moveTo>
                                <a:lnTo>
                                  <a:pt x="195" y="2"/>
                                </a:lnTo>
                                <a:lnTo>
                                  <a:pt x="223" y="10"/>
                                </a:lnTo>
                                <a:lnTo>
                                  <a:pt x="246" y="22"/>
                                </a:lnTo>
                                <a:lnTo>
                                  <a:pt x="266" y="38"/>
                                </a:lnTo>
                                <a:lnTo>
                                  <a:pt x="283" y="60"/>
                                </a:lnTo>
                                <a:lnTo>
                                  <a:pt x="296" y="85"/>
                                </a:lnTo>
                                <a:lnTo>
                                  <a:pt x="305" y="111"/>
                                </a:lnTo>
                                <a:lnTo>
                                  <a:pt x="311" y="140"/>
                                </a:lnTo>
                                <a:lnTo>
                                  <a:pt x="318" y="150"/>
                                </a:lnTo>
                                <a:lnTo>
                                  <a:pt x="325" y="163"/>
                                </a:lnTo>
                                <a:lnTo>
                                  <a:pt x="329" y="176"/>
                                </a:lnTo>
                                <a:lnTo>
                                  <a:pt x="329" y="196"/>
                                </a:lnTo>
                                <a:lnTo>
                                  <a:pt x="328" y="216"/>
                                </a:lnTo>
                                <a:lnTo>
                                  <a:pt x="321" y="234"/>
                                </a:lnTo>
                                <a:lnTo>
                                  <a:pt x="312" y="248"/>
                                </a:lnTo>
                                <a:lnTo>
                                  <a:pt x="301" y="259"/>
                                </a:lnTo>
                                <a:lnTo>
                                  <a:pt x="290" y="264"/>
                                </a:lnTo>
                                <a:lnTo>
                                  <a:pt x="277" y="289"/>
                                </a:lnTo>
                                <a:lnTo>
                                  <a:pt x="260" y="310"/>
                                </a:lnTo>
                                <a:lnTo>
                                  <a:pt x="240" y="327"/>
                                </a:lnTo>
                                <a:lnTo>
                                  <a:pt x="218" y="340"/>
                                </a:lnTo>
                                <a:lnTo>
                                  <a:pt x="193" y="348"/>
                                </a:lnTo>
                                <a:lnTo>
                                  <a:pt x="165" y="352"/>
                                </a:lnTo>
                                <a:lnTo>
                                  <a:pt x="138" y="348"/>
                                </a:lnTo>
                                <a:lnTo>
                                  <a:pt x="113" y="340"/>
                                </a:lnTo>
                                <a:lnTo>
                                  <a:pt x="91" y="327"/>
                                </a:lnTo>
                                <a:lnTo>
                                  <a:pt x="71" y="310"/>
                                </a:lnTo>
                                <a:lnTo>
                                  <a:pt x="54" y="289"/>
                                </a:lnTo>
                                <a:lnTo>
                                  <a:pt x="40" y="264"/>
                                </a:lnTo>
                                <a:lnTo>
                                  <a:pt x="28" y="259"/>
                                </a:lnTo>
                                <a:lnTo>
                                  <a:pt x="19" y="248"/>
                                </a:lnTo>
                                <a:lnTo>
                                  <a:pt x="10" y="234"/>
                                </a:lnTo>
                                <a:lnTo>
                                  <a:pt x="3" y="216"/>
                                </a:lnTo>
                                <a:lnTo>
                                  <a:pt x="0" y="196"/>
                                </a:lnTo>
                                <a:lnTo>
                                  <a:pt x="2" y="176"/>
                                </a:lnTo>
                                <a:lnTo>
                                  <a:pt x="6" y="163"/>
                                </a:lnTo>
                                <a:lnTo>
                                  <a:pt x="11" y="150"/>
                                </a:lnTo>
                                <a:lnTo>
                                  <a:pt x="19" y="140"/>
                                </a:lnTo>
                                <a:lnTo>
                                  <a:pt x="24" y="111"/>
                                </a:lnTo>
                                <a:lnTo>
                                  <a:pt x="33" y="85"/>
                                </a:lnTo>
                                <a:lnTo>
                                  <a:pt x="47" y="60"/>
                                </a:lnTo>
                                <a:lnTo>
                                  <a:pt x="65" y="38"/>
                                </a:lnTo>
                                <a:lnTo>
                                  <a:pt x="84" y="22"/>
                                </a:lnTo>
                                <a:lnTo>
                                  <a:pt x="108" y="10"/>
                                </a:lnTo>
                                <a:lnTo>
                                  <a:pt x="134" y="2"/>
                                </a:lnTo>
                                <a:lnTo>
                                  <a:pt x="165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4" name="Freeform 131">
                            <a:extLst>
                              <a:ext uri="{FF2B5EF4-FFF2-40B4-BE49-F238E27FC236}">
                                <a16:creationId xmlns:a16="http://schemas.microsoft.com/office/drawing/2014/main" id="{DE69B529-EA65-4EA3-934D-8FAB5B321DF8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156261" y="5353662"/>
                            <a:ext cx="720084" cy="774385"/>
                          </a:xfrm>
                          <a:custGeom>
                            <a:avLst/>
                            <a:gdLst>
                              <a:gd name="T0" fmla="*/ 2147483646 w 305"/>
                              <a:gd name="T1" fmla="*/ 0 h 328"/>
                              <a:gd name="T2" fmla="*/ 2147483646 w 305"/>
                              <a:gd name="T3" fmla="*/ 2147483646 h 328"/>
                              <a:gd name="T4" fmla="*/ 2147483646 w 305"/>
                              <a:gd name="T5" fmla="*/ 2147483646 h 328"/>
                              <a:gd name="T6" fmla="*/ 2147483646 w 305"/>
                              <a:gd name="T7" fmla="*/ 2147483646 h 328"/>
                              <a:gd name="T8" fmla="*/ 2147483646 w 305"/>
                              <a:gd name="T9" fmla="*/ 2147483646 h 328"/>
                              <a:gd name="T10" fmla="*/ 2147483646 w 305"/>
                              <a:gd name="T11" fmla="*/ 2147483646 h 328"/>
                              <a:gd name="T12" fmla="*/ 2147483646 w 305"/>
                              <a:gd name="T13" fmla="*/ 2147483646 h 328"/>
                              <a:gd name="T14" fmla="*/ 2147483646 w 305"/>
                              <a:gd name="T15" fmla="*/ 2147483646 h 328"/>
                              <a:gd name="T16" fmla="*/ 2147483646 w 305"/>
                              <a:gd name="T17" fmla="*/ 2147483646 h 328"/>
                              <a:gd name="T18" fmla="*/ 2147483646 w 305"/>
                              <a:gd name="T19" fmla="*/ 2147483646 h 328"/>
                              <a:gd name="T20" fmla="*/ 2147483646 w 305"/>
                              <a:gd name="T21" fmla="*/ 2147483646 h 328"/>
                              <a:gd name="T22" fmla="*/ 2147483646 w 305"/>
                              <a:gd name="T23" fmla="*/ 2147483646 h 328"/>
                              <a:gd name="T24" fmla="*/ 2147483646 w 305"/>
                              <a:gd name="T25" fmla="*/ 2147483646 h 328"/>
                              <a:gd name="T26" fmla="*/ 2147483646 w 305"/>
                              <a:gd name="T27" fmla="*/ 2147483646 h 328"/>
                              <a:gd name="T28" fmla="*/ 2147483646 w 305"/>
                              <a:gd name="T29" fmla="*/ 2147483646 h 328"/>
                              <a:gd name="T30" fmla="*/ 2147483646 w 305"/>
                              <a:gd name="T31" fmla="*/ 2147483646 h 328"/>
                              <a:gd name="T32" fmla="*/ 2147483646 w 305"/>
                              <a:gd name="T33" fmla="*/ 2147483646 h 328"/>
                              <a:gd name="T34" fmla="*/ 2147483646 w 305"/>
                              <a:gd name="T35" fmla="*/ 2147483646 h 328"/>
                              <a:gd name="T36" fmla="*/ 2147483646 w 305"/>
                              <a:gd name="T37" fmla="*/ 2147483646 h 328"/>
                              <a:gd name="T38" fmla="*/ 2147483646 w 305"/>
                              <a:gd name="T39" fmla="*/ 2147483646 h 328"/>
                              <a:gd name="T40" fmla="*/ 2147483646 w 305"/>
                              <a:gd name="T41" fmla="*/ 2147483646 h 328"/>
                              <a:gd name="T42" fmla="*/ 2147483646 w 305"/>
                              <a:gd name="T43" fmla="*/ 2147483646 h 328"/>
                              <a:gd name="T44" fmla="*/ 2147483646 w 305"/>
                              <a:gd name="T45" fmla="*/ 2147483646 h 328"/>
                              <a:gd name="T46" fmla="*/ 2147483646 w 305"/>
                              <a:gd name="T47" fmla="*/ 2147483646 h 328"/>
                              <a:gd name="T48" fmla="*/ 2147483646 w 305"/>
                              <a:gd name="T49" fmla="*/ 2147483646 h 328"/>
                              <a:gd name="T50" fmla="*/ 2147483646 w 305"/>
                              <a:gd name="T51" fmla="*/ 2147483646 h 328"/>
                              <a:gd name="T52" fmla="*/ 2147483646 w 305"/>
                              <a:gd name="T53" fmla="*/ 2147483646 h 328"/>
                              <a:gd name="T54" fmla="*/ 2147483646 w 305"/>
                              <a:gd name="T55" fmla="*/ 2147483646 h 328"/>
                              <a:gd name="T56" fmla="*/ 2147483646 w 305"/>
                              <a:gd name="T57" fmla="*/ 2147483646 h 328"/>
                              <a:gd name="T58" fmla="*/ 2147483646 w 305"/>
                              <a:gd name="T59" fmla="*/ 2147483646 h 328"/>
                              <a:gd name="T60" fmla="*/ 2147483646 w 305"/>
                              <a:gd name="T61" fmla="*/ 2147483646 h 328"/>
                              <a:gd name="T62" fmla="*/ 2147483646 w 305"/>
                              <a:gd name="T63" fmla="*/ 2147483646 h 328"/>
                              <a:gd name="T64" fmla="*/ 2147483646 w 305"/>
                              <a:gd name="T65" fmla="*/ 2147483646 h 328"/>
                              <a:gd name="T66" fmla="*/ 0 w 305"/>
                              <a:gd name="T67" fmla="*/ 2147483646 h 328"/>
                              <a:gd name="T68" fmla="*/ 2147483646 w 305"/>
                              <a:gd name="T69" fmla="*/ 2147483646 h 328"/>
                              <a:gd name="T70" fmla="*/ 2147483646 w 305"/>
                              <a:gd name="T71" fmla="*/ 2147483646 h 328"/>
                              <a:gd name="T72" fmla="*/ 2147483646 w 305"/>
                              <a:gd name="T73" fmla="*/ 2147483646 h 328"/>
                              <a:gd name="T74" fmla="*/ 2147483646 w 305"/>
                              <a:gd name="T75" fmla="*/ 2147483646 h 328"/>
                              <a:gd name="T76" fmla="*/ 2147483646 w 305"/>
                              <a:gd name="T77" fmla="*/ 2147483646 h 328"/>
                              <a:gd name="T78" fmla="*/ 2147483646 w 305"/>
                              <a:gd name="T79" fmla="*/ 2147483646 h 328"/>
                              <a:gd name="T80" fmla="*/ 2147483646 w 305"/>
                              <a:gd name="T81" fmla="*/ 2147483646 h 328"/>
                              <a:gd name="T82" fmla="*/ 2147483646 w 305"/>
                              <a:gd name="T83" fmla="*/ 2147483646 h 328"/>
                              <a:gd name="T84" fmla="*/ 2147483646 w 305"/>
                              <a:gd name="T85" fmla="*/ 2147483646 h 328"/>
                              <a:gd name="T86" fmla="*/ 2147483646 w 305"/>
                              <a:gd name="T87" fmla="*/ 2147483646 h 328"/>
                              <a:gd name="T88" fmla="*/ 2147483646 w 305"/>
                              <a:gd name="T89" fmla="*/ 0 h 328"/>
                              <a:gd name="T90" fmla="*/ 0 60000 65536"/>
                              <a:gd name="T91" fmla="*/ 0 60000 65536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</a:gdLst>
                            <a:ahLst/>
                            <a:cxnLst>
                              <a:cxn ang="T90">
                                <a:pos x="T0" y="T1"/>
                              </a:cxn>
                              <a:cxn ang="T91">
                                <a:pos x="T2" y="T3"/>
                              </a:cxn>
                              <a:cxn ang="T92">
                                <a:pos x="T4" y="T5"/>
                              </a:cxn>
                              <a:cxn ang="T93">
                                <a:pos x="T6" y="T7"/>
                              </a:cxn>
                              <a:cxn ang="T94">
                                <a:pos x="T8" y="T9"/>
                              </a:cxn>
                              <a:cxn ang="T95">
                                <a:pos x="T10" y="T11"/>
                              </a:cxn>
                              <a:cxn ang="T96">
                                <a:pos x="T12" y="T13"/>
                              </a:cxn>
                              <a:cxn ang="T97">
                                <a:pos x="T14" y="T15"/>
                              </a:cxn>
                              <a:cxn ang="T98">
                                <a:pos x="T16" y="T17"/>
                              </a:cxn>
                              <a:cxn ang="T99">
                                <a:pos x="T18" y="T19"/>
                              </a:cxn>
                              <a:cxn ang="T100">
                                <a:pos x="T20" y="T21"/>
                              </a:cxn>
                              <a:cxn ang="T101">
                                <a:pos x="T22" y="T23"/>
                              </a:cxn>
                              <a:cxn ang="T102">
                                <a:pos x="T24" y="T25"/>
                              </a:cxn>
                              <a:cxn ang="T103">
                                <a:pos x="T26" y="T27"/>
                              </a:cxn>
                              <a:cxn ang="T104">
                                <a:pos x="T28" y="T29"/>
                              </a:cxn>
                              <a:cxn ang="T105">
                                <a:pos x="T30" y="T31"/>
                              </a:cxn>
                              <a:cxn ang="T106">
                                <a:pos x="T32" y="T33"/>
                              </a:cxn>
                              <a:cxn ang="T107">
                                <a:pos x="T34" y="T35"/>
                              </a:cxn>
                              <a:cxn ang="T108">
                                <a:pos x="T36" y="T37"/>
                              </a:cxn>
                              <a:cxn ang="T109">
                                <a:pos x="T38" y="T39"/>
                              </a:cxn>
                              <a:cxn ang="T110">
                                <a:pos x="T40" y="T41"/>
                              </a:cxn>
                              <a:cxn ang="T111">
                                <a:pos x="T42" y="T43"/>
                              </a:cxn>
                              <a:cxn ang="T112">
                                <a:pos x="T44" y="T45"/>
                              </a:cxn>
                              <a:cxn ang="T113">
                                <a:pos x="T46" y="T47"/>
                              </a:cxn>
                              <a:cxn ang="T114">
                                <a:pos x="T48" y="T49"/>
                              </a:cxn>
                              <a:cxn ang="T115">
                                <a:pos x="T50" y="T51"/>
                              </a:cxn>
                              <a:cxn ang="T116">
                                <a:pos x="T52" y="T53"/>
                              </a:cxn>
                              <a:cxn ang="T117">
                                <a:pos x="T54" y="T55"/>
                              </a:cxn>
                              <a:cxn ang="T118">
                                <a:pos x="T56" y="T57"/>
                              </a:cxn>
                              <a:cxn ang="T119">
                                <a:pos x="T58" y="T59"/>
                              </a:cxn>
                              <a:cxn ang="T120">
                                <a:pos x="T60" y="T61"/>
                              </a:cxn>
                              <a:cxn ang="T121">
                                <a:pos x="T62" y="T63"/>
                              </a:cxn>
                              <a:cxn ang="T122">
                                <a:pos x="T64" y="T65"/>
                              </a:cxn>
                              <a:cxn ang="T123">
                                <a:pos x="T66" y="T67"/>
                              </a:cxn>
                              <a:cxn ang="T124">
                                <a:pos x="T68" y="T69"/>
                              </a:cxn>
                              <a:cxn ang="T125">
                                <a:pos x="T70" y="T71"/>
                              </a:cxn>
                              <a:cxn ang="T126">
                                <a:pos x="T72" y="T73"/>
                              </a:cxn>
                              <a:cxn ang="T127">
                                <a:pos x="T74" y="T75"/>
                              </a:cxn>
                              <a:cxn ang="T128">
                                <a:pos x="T76" y="T77"/>
                              </a:cxn>
                              <a:cxn ang="T129">
                                <a:pos x="T78" y="T79"/>
                              </a:cxn>
                              <a:cxn ang="T130">
                                <a:pos x="T80" y="T81"/>
                              </a:cxn>
                              <a:cxn ang="T131">
                                <a:pos x="T82" y="T83"/>
                              </a:cxn>
                              <a:cxn ang="T132">
                                <a:pos x="T84" y="T85"/>
                              </a:cxn>
                              <a:cxn ang="T133">
                                <a:pos x="T86" y="T87"/>
                              </a:cxn>
                              <a:cxn ang="T134">
                                <a:pos x="T88" y="T89"/>
                              </a:cxn>
                            </a:cxnLst>
                            <a:rect l="0" t="0" r="r" b="b"/>
                            <a:pathLst>
                              <a:path w="305" h="328">
                                <a:moveTo>
                                  <a:pt x="153" y="0"/>
                                </a:moveTo>
                                <a:lnTo>
                                  <a:pt x="183" y="3"/>
                                </a:lnTo>
                                <a:lnTo>
                                  <a:pt x="210" y="11"/>
                                </a:lnTo>
                                <a:lnTo>
                                  <a:pt x="232" y="24"/>
                                </a:lnTo>
                                <a:lnTo>
                                  <a:pt x="250" y="41"/>
                                </a:lnTo>
                                <a:lnTo>
                                  <a:pt x="265" y="61"/>
                                </a:lnTo>
                                <a:lnTo>
                                  <a:pt x="276" y="84"/>
                                </a:lnTo>
                                <a:lnTo>
                                  <a:pt x="283" y="108"/>
                                </a:lnTo>
                                <a:lnTo>
                                  <a:pt x="287" y="134"/>
                                </a:lnTo>
                                <a:lnTo>
                                  <a:pt x="297" y="146"/>
                                </a:lnTo>
                                <a:lnTo>
                                  <a:pt x="303" y="161"/>
                                </a:lnTo>
                                <a:lnTo>
                                  <a:pt x="305" y="178"/>
                                </a:lnTo>
                                <a:lnTo>
                                  <a:pt x="304" y="195"/>
                                </a:lnTo>
                                <a:lnTo>
                                  <a:pt x="300" y="212"/>
                                </a:lnTo>
                                <a:lnTo>
                                  <a:pt x="293" y="227"/>
                                </a:lnTo>
                                <a:lnTo>
                                  <a:pt x="283" y="237"/>
                                </a:lnTo>
                                <a:lnTo>
                                  <a:pt x="270" y="244"/>
                                </a:lnTo>
                                <a:lnTo>
                                  <a:pt x="257" y="266"/>
                                </a:lnTo>
                                <a:lnTo>
                                  <a:pt x="242" y="287"/>
                                </a:lnTo>
                                <a:lnTo>
                                  <a:pt x="224" y="304"/>
                                </a:lnTo>
                                <a:lnTo>
                                  <a:pt x="203" y="317"/>
                                </a:lnTo>
                                <a:lnTo>
                                  <a:pt x="179" y="325"/>
                                </a:lnTo>
                                <a:lnTo>
                                  <a:pt x="153" y="328"/>
                                </a:lnTo>
                                <a:lnTo>
                                  <a:pt x="127" y="325"/>
                                </a:lnTo>
                                <a:lnTo>
                                  <a:pt x="104" y="317"/>
                                </a:lnTo>
                                <a:lnTo>
                                  <a:pt x="83" y="304"/>
                                </a:lnTo>
                                <a:lnTo>
                                  <a:pt x="64" y="287"/>
                                </a:lnTo>
                                <a:lnTo>
                                  <a:pt x="49" y="266"/>
                                </a:lnTo>
                                <a:lnTo>
                                  <a:pt x="37" y="244"/>
                                </a:lnTo>
                                <a:lnTo>
                                  <a:pt x="24" y="237"/>
                                </a:lnTo>
                                <a:lnTo>
                                  <a:pt x="13" y="227"/>
                                </a:lnTo>
                                <a:lnTo>
                                  <a:pt x="7" y="212"/>
                                </a:lnTo>
                                <a:lnTo>
                                  <a:pt x="1" y="195"/>
                                </a:lnTo>
                                <a:lnTo>
                                  <a:pt x="0" y="178"/>
                                </a:lnTo>
                                <a:lnTo>
                                  <a:pt x="3" y="161"/>
                                </a:lnTo>
                                <a:lnTo>
                                  <a:pt x="9" y="146"/>
                                </a:lnTo>
                                <a:lnTo>
                                  <a:pt x="18" y="134"/>
                                </a:lnTo>
                                <a:lnTo>
                                  <a:pt x="22" y="108"/>
                                </a:lnTo>
                                <a:lnTo>
                                  <a:pt x="30" y="84"/>
                                </a:lnTo>
                                <a:lnTo>
                                  <a:pt x="42" y="61"/>
                                </a:lnTo>
                                <a:lnTo>
                                  <a:pt x="56" y="41"/>
                                </a:lnTo>
                                <a:lnTo>
                                  <a:pt x="75" y="24"/>
                                </a:lnTo>
                                <a:lnTo>
                                  <a:pt x="97" y="11"/>
                                </a:lnTo>
                                <a:lnTo>
                                  <a:pt x="123" y="3"/>
                                </a:lnTo>
                                <a:lnTo>
                                  <a:pt x="153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ysClr val="window" lastClr="FFFFFF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5" name="Freeform 132">
                            <a:extLst>
                              <a:ext uri="{FF2B5EF4-FFF2-40B4-BE49-F238E27FC236}">
                                <a16:creationId xmlns:a16="http://schemas.microsoft.com/office/drawing/2014/main" id="{8F15F40C-E5C3-45E4-B7B4-0AE97D7CC948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151539" y="5332413"/>
                            <a:ext cx="734250" cy="427329"/>
                          </a:xfrm>
                          <a:custGeom>
                            <a:avLst/>
                            <a:gdLst>
                              <a:gd name="T0" fmla="*/ 2147483646 w 311"/>
                              <a:gd name="T1" fmla="*/ 0 h 181"/>
                              <a:gd name="T2" fmla="*/ 2147483646 w 311"/>
                              <a:gd name="T3" fmla="*/ 2147483646 h 181"/>
                              <a:gd name="T4" fmla="*/ 2147483646 w 311"/>
                              <a:gd name="T5" fmla="*/ 2147483646 h 181"/>
                              <a:gd name="T6" fmla="*/ 2147483646 w 311"/>
                              <a:gd name="T7" fmla="*/ 2147483646 h 181"/>
                              <a:gd name="T8" fmla="*/ 2147483646 w 311"/>
                              <a:gd name="T9" fmla="*/ 2147483646 h 181"/>
                              <a:gd name="T10" fmla="*/ 2147483646 w 311"/>
                              <a:gd name="T11" fmla="*/ 2147483646 h 181"/>
                              <a:gd name="T12" fmla="*/ 2147483646 w 311"/>
                              <a:gd name="T13" fmla="*/ 2147483646 h 181"/>
                              <a:gd name="T14" fmla="*/ 2147483646 w 311"/>
                              <a:gd name="T15" fmla="*/ 2147483646 h 181"/>
                              <a:gd name="T16" fmla="*/ 2147483646 w 311"/>
                              <a:gd name="T17" fmla="*/ 2147483646 h 181"/>
                              <a:gd name="T18" fmla="*/ 2147483646 w 311"/>
                              <a:gd name="T19" fmla="*/ 2147483646 h 181"/>
                              <a:gd name="T20" fmla="*/ 2147483646 w 311"/>
                              <a:gd name="T21" fmla="*/ 2147483646 h 181"/>
                              <a:gd name="T22" fmla="*/ 2147483646 w 311"/>
                              <a:gd name="T23" fmla="*/ 2147483646 h 181"/>
                              <a:gd name="T24" fmla="*/ 2147483646 w 311"/>
                              <a:gd name="T25" fmla="*/ 2147483646 h 181"/>
                              <a:gd name="T26" fmla="*/ 2147483646 w 311"/>
                              <a:gd name="T27" fmla="*/ 2147483646 h 181"/>
                              <a:gd name="T28" fmla="*/ 2147483646 w 311"/>
                              <a:gd name="T29" fmla="*/ 2147483646 h 181"/>
                              <a:gd name="T30" fmla="*/ 2147483646 w 311"/>
                              <a:gd name="T31" fmla="*/ 2147483646 h 181"/>
                              <a:gd name="T32" fmla="*/ 2147483646 w 311"/>
                              <a:gd name="T33" fmla="*/ 2147483646 h 181"/>
                              <a:gd name="T34" fmla="*/ 2147483646 w 311"/>
                              <a:gd name="T35" fmla="*/ 2147483646 h 181"/>
                              <a:gd name="T36" fmla="*/ 2147483646 w 311"/>
                              <a:gd name="T37" fmla="*/ 2147483646 h 181"/>
                              <a:gd name="T38" fmla="*/ 2147483646 w 311"/>
                              <a:gd name="T39" fmla="*/ 2147483646 h 181"/>
                              <a:gd name="T40" fmla="*/ 2147483646 w 311"/>
                              <a:gd name="T41" fmla="*/ 2147483646 h 181"/>
                              <a:gd name="T42" fmla="*/ 2147483646 w 311"/>
                              <a:gd name="T43" fmla="*/ 2147483646 h 181"/>
                              <a:gd name="T44" fmla="*/ 2147483646 w 311"/>
                              <a:gd name="T45" fmla="*/ 2147483646 h 181"/>
                              <a:gd name="T46" fmla="*/ 2147483646 w 311"/>
                              <a:gd name="T47" fmla="*/ 2147483646 h 181"/>
                              <a:gd name="T48" fmla="*/ 2147483646 w 311"/>
                              <a:gd name="T49" fmla="*/ 2147483646 h 181"/>
                              <a:gd name="T50" fmla="*/ 2147483646 w 311"/>
                              <a:gd name="T51" fmla="*/ 2147483646 h 181"/>
                              <a:gd name="T52" fmla="*/ 2147483646 w 311"/>
                              <a:gd name="T53" fmla="*/ 2147483646 h 181"/>
                              <a:gd name="T54" fmla="*/ 2147483646 w 311"/>
                              <a:gd name="T55" fmla="*/ 2147483646 h 181"/>
                              <a:gd name="T56" fmla="*/ 2147483646 w 311"/>
                              <a:gd name="T57" fmla="*/ 2147483646 h 181"/>
                              <a:gd name="T58" fmla="*/ 2147483646 w 311"/>
                              <a:gd name="T59" fmla="*/ 2147483646 h 181"/>
                              <a:gd name="T60" fmla="*/ 2147483646 w 311"/>
                              <a:gd name="T61" fmla="*/ 2147483646 h 181"/>
                              <a:gd name="T62" fmla="*/ 2147483646 w 311"/>
                              <a:gd name="T63" fmla="*/ 2147483646 h 181"/>
                              <a:gd name="T64" fmla="*/ 2147483646 w 311"/>
                              <a:gd name="T65" fmla="*/ 2147483646 h 181"/>
                              <a:gd name="T66" fmla="*/ 2147483646 w 311"/>
                              <a:gd name="T67" fmla="*/ 2147483646 h 181"/>
                              <a:gd name="T68" fmla="*/ 2147483646 w 311"/>
                              <a:gd name="T69" fmla="*/ 2147483646 h 181"/>
                              <a:gd name="T70" fmla="*/ 2147483646 w 311"/>
                              <a:gd name="T71" fmla="*/ 2147483646 h 181"/>
                              <a:gd name="T72" fmla="*/ 2147483646 w 311"/>
                              <a:gd name="T73" fmla="*/ 2147483646 h 181"/>
                              <a:gd name="T74" fmla="*/ 2147483646 w 311"/>
                              <a:gd name="T75" fmla="*/ 2147483646 h 181"/>
                              <a:gd name="T76" fmla="*/ 2147483646 w 311"/>
                              <a:gd name="T77" fmla="*/ 2147483646 h 181"/>
                              <a:gd name="T78" fmla="*/ 2147483646 w 311"/>
                              <a:gd name="T79" fmla="*/ 2147483646 h 181"/>
                              <a:gd name="T80" fmla="*/ 0 w 311"/>
                              <a:gd name="T81" fmla="*/ 2147483646 h 181"/>
                              <a:gd name="T82" fmla="*/ 2147483646 w 311"/>
                              <a:gd name="T83" fmla="*/ 2147483646 h 181"/>
                              <a:gd name="T84" fmla="*/ 2147483646 w 311"/>
                              <a:gd name="T85" fmla="*/ 2147483646 h 181"/>
                              <a:gd name="T86" fmla="*/ 2147483646 w 311"/>
                              <a:gd name="T87" fmla="*/ 2147483646 h 181"/>
                              <a:gd name="T88" fmla="*/ 2147483646 w 311"/>
                              <a:gd name="T89" fmla="*/ 2147483646 h 181"/>
                              <a:gd name="T90" fmla="*/ 2147483646 w 311"/>
                              <a:gd name="T91" fmla="*/ 0 h 181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</a:gdLst>
                            <a:ahLst/>
                            <a:cxnLst>
                              <a:cxn ang="T92">
                                <a:pos x="T0" y="T1"/>
                              </a:cxn>
                              <a:cxn ang="T93">
                                <a:pos x="T2" y="T3"/>
                              </a:cxn>
                              <a:cxn ang="T94">
                                <a:pos x="T4" y="T5"/>
                              </a:cxn>
                              <a:cxn ang="T95">
                                <a:pos x="T6" y="T7"/>
                              </a:cxn>
                              <a:cxn ang="T96">
                                <a:pos x="T8" y="T9"/>
                              </a:cxn>
                              <a:cxn ang="T97">
                                <a:pos x="T10" y="T11"/>
                              </a:cxn>
                              <a:cxn ang="T98">
                                <a:pos x="T12" y="T13"/>
                              </a:cxn>
                              <a:cxn ang="T99">
                                <a:pos x="T14" y="T15"/>
                              </a:cxn>
                              <a:cxn ang="T100">
                                <a:pos x="T16" y="T17"/>
                              </a:cxn>
                              <a:cxn ang="T101">
                                <a:pos x="T18" y="T19"/>
                              </a:cxn>
                              <a:cxn ang="T102">
                                <a:pos x="T20" y="T21"/>
                              </a:cxn>
                              <a:cxn ang="T103">
                                <a:pos x="T22" y="T23"/>
                              </a:cxn>
                              <a:cxn ang="T104">
                                <a:pos x="T24" y="T25"/>
                              </a:cxn>
                              <a:cxn ang="T105">
                                <a:pos x="T26" y="T27"/>
                              </a:cxn>
                              <a:cxn ang="T106">
                                <a:pos x="T28" y="T29"/>
                              </a:cxn>
                              <a:cxn ang="T107">
                                <a:pos x="T30" y="T31"/>
                              </a:cxn>
                              <a:cxn ang="T108">
                                <a:pos x="T32" y="T33"/>
                              </a:cxn>
                              <a:cxn ang="T109">
                                <a:pos x="T34" y="T35"/>
                              </a:cxn>
                              <a:cxn ang="T110">
                                <a:pos x="T36" y="T37"/>
                              </a:cxn>
                              <a:cxn ang="T111">
                                <a:pos x="T38" y="T39"/>
                              </a:cxn>
                              <a:cxn ang="T112">
                                <a:pos x="T40" y="T41"/>
                              </a:cxn>
                              <a:cxn ang="T113">
                                <a:pos x="T42" y="T43"/>
                              </a:cxn>
                              <a:cxn ang="T114">
                                <a:pos x="T44" y="T45"/>
                              </a:cxn>
                              <a:cxn ang="T115">
                                <a:pos x="T46" y="T47"/>
                              </a:cxn>
                              <a:cxn ang="T116">
                                <a:pos x="T48" y="T49"/>
                              </a:cxn>
                              <a:cxn ang="T117">
                                <a:pos x="T50" y="T51"/>
                              </a:cxn>
                              <a:cxn ang="T118">
                                <a:pos x="T52" y="T53"/>
                              </a:cxn>
                              <a:cxn ang="T119">
                                <a:pos x="T54" y="T55"/>
                              </a:cxn>
                              <a:cxn ang="T120">
                                <a:pos x="T56" y="T57"/>
                              </a:cxn>
                              <a:cxn ang="T121">
                                <a:pos x="T58" y="T59"/>
                              </a:cxn>
                              <a:cxn ang="T122">
                                <a:pos x="T60" y="T61"/>
                              </a:cxn>
                              <a:cxn ang="T123">
                                <a:pos x="T62" y="T63"/>
                              </a:cxn>
                              <a:cxn ang="T124">
                                <a:pos x="T64" y="T65"/>
                              </a:cxn>
                              <a:cxn ang="T125">
                                <a:pos x="T66" y="T67"/>
                              </a:cxn>
                              <a:cxn ang="T126">
                                <a:pos x="T68" y="T69"/>
                              </a:cxn>
                              <a:cxn ang="T127">
                                <a:pos x="T70" y="T71"/>
                              </a:cxn>
                              <a:cxn ang="T128">
                                <a:pos x="T72" y="T73"/>
                              </a:cxn>
                              <a:cxn ang="T129">
                                <a:pos x="T74" y="T75"/>
                              </a:cxn>
                              <a:cxn ang="T130">
                                <a:pos x="T76" y="T77"/>
                              </a:cxn>
                              <a:cxn ang="T131">
                                <a:pos x="T78" y="T79"/>
                              </a:cxn>
                              <a:cxn ang="T132">
                                <a:pos x="T80" y="T81"/>
                              </a:cxn>
                              <a:cxn ang="T133">
                                <a:pos x="T82" y="T83"/>
                              </a:cxn>
                              <a:cxn ang="T134">
                                <a:pos x="T84" y="T85"/>
                              </a:cxn>
                              <a:cxn ang="T135">
                                <a:pos x="T86" y="T87"/>
                              </a:cxn>
                              <a:cxn ang="T136">
                                <a:pos x="T88" y="T89"/>
                              </a:cxn>
                              <a:cxn ang="T137">
                                <a:pos x="T90" y="T91"/>
                              </a:cxn>
                            </a:cxnLst>
                            <a:rect l="0" t="0" r="r" b="b"/>
                            <a:pathLst>
                              <a:path w="311" h="181">
                                <a:moveTo>
                                  <a:pt x="157" y="0"/>
                                </a:moveTo>
                                <a:lnTo>
                                  <a:pt x="178" y="0"/>
                                </a:lnTo>
                                <a:lnTo>
                                  <a:pt x="196" y="2"/>
                                </a:lnTo>
                                <a:lnTo>
                                  <a:pt x="218" y="9"/>
                                </a:lnTo>
                                <a:lnTo>
                                  <a:pt x="242" y="23"/>
                                </a:lnTo>
                                <a:lnTo>
                                  <a:pt x="261" y="42"/>
                                </a:lnTo>
                                <a:lnTo>
                                  <a:pt x="280" y="64"/>
                                </a:lnTo>
                                <a:lnTo>
                                  <a:pt x="294" y="89"/>
                                </a:lnTo>
                                <a:lnTo>
                                  <a:pt x="305" y="113"/>
                                </a:lnTo>
                                <a:lnTo>
                                  <a:pt x="310" y="138"/>
                                </a:lnTo>
                                <a:lnTo>
                                  <a:pt x="311" y="143"/>
                                </a:lnTo>
                                <a:lnTo>
                                  <a:pt x="310" y="148"/>
                                </a:lnTo>
                                <a:lnTo>
                                  <a:pt x="308" y="152"/>
                                </a:lnTo>
                                <a:lnTo>
                                  <a:pt x="307" y="156"/>
                                </a:lnTo>
                                <a:lnTo>
                                  <a:pt x="305" y="157"/>
                                </a:lnTo>
                                <a:lnTo>
                                  <a:pt x="303" y="157"/>
                                </a:lnTo>
                                <a:lnTo>
                                  <a:pt x="301" y="157"/>
                                </a:lnTo>
                                <a:lnTo>
                                  <a:pt x="299" y="155"/>
                                </a:lnTo>
                                <a:lnTo>
                                  <a:pt x="297" y="151"/>
                                </a:lnTo>
                                <a:lnTo>
                                  <a:pt x="294" y="148"/>
                                </a:lnTo>
                                <a:lnTo>
                                  <a:pt x="291" y="147"/>
                                </a:lnTo>
                                <a:lnTo>
                                  <a:pt x="288" y="146"/>
                                </a:lnTo>
                                <a:lnTo>
                                  <a:pt x="284" y="147"/>
                                </a:lnTo>
                                <a:lnTo>
                                  <a:pt x="281" y="148"/>
                                </a:lnTo>
                                <a:lnTo>
                                  <a:pt x="278" y="152"/>
                                </a:lnTo>
                                <a:lnTo>
                                  <a:pt x="276" y="156"/>
                                </a:lnTo>
                                <a:lnTo>
                                  <a:pt x="273" y="160"/>
                                </a:lnTo>
                                <a:lnTo>
                                  <a:pt x="272" y="165"/>
                                </a:lnTo>
                                <a:lnTo>
                                  <a:pt x="269" y="170"/>
                                </a:lnTo>
                                <a:lnTo>
                                  <a:pt x="268" y="174"/>
                                </a:lnTo>
                                <a:lnTo>
                                  <a:pt x="267" y="177"/>
                                </a:lnTo>
                                <a:lnTo>
                                  <a:pt x="265" y="180"/>
                                </a:lnTo>
                                <a:lnTo>
                                  <a:pt x="265" y="181"/>
                                </a:lnTo>
                                <a:lnTo>
                                  <a:pt x="264" y="181"/>
                                </a:lnTo>
                                <a:lnTo>
                                  <a:pt x="264" y="180"/>
                                </a:lnTo>
                                <a:lnTo>
                                  <a:pt x="263" y="177"/>
                                </a:lnTo>
                                <a:lnTo>
                                  <a:pt x="263" y="173"/>
                                </a:lnTo>
                                <a:lnTo>
                                  <a:pt x="263" y="167"/>
                                </a:lnTo>
                                <a:lnTo>
                                  <a:pt x="264" y="157"/>
                                </a:lnTo>
                                <a:lnTo>
                                  <a:pt x="261" y="129"/>
                                </a:lnTo>
                                <a:lnTo>
                                  <a:pt x="253" y="100"/>
                                </a:lnTo>
                                <a:lnTo>
                                  <a:pt x="240" y="72"/>
                                </a:lnTo>
                                <a:lnTo>
                                  <a:pt x="225" y="49"/>
                                </a:lnTo>
                                <a:lnTo>
                                  <a:pt x="204" y="28"/>
                                </a:lnTo>
                                <a:lnTo>
                                  <a:pt x="181" y="15"/>
                                </a:lnTo>
                                <a:lnTo>
                                  <a:pt x="158" y="9"/>
                                </a:lnTo>
                                <a:lnTo>
                                  <a:pt x="153" y="9"/>
                                </a:lnTo>
                                <a:lnTo>
                                  <a:pt x="129" y="15"/>
                                </a:lnTo>
                                <a:lnTo>
                                  <a:pt x="107" y="28"/>
                                </a:lnTo>
                                <a:lnTo>
                                  <a:pt x="87" y="47"/>
                                </a:lnTo>
                                <a:lnTo>
                                  <a:pt x="70" y="72"/>
                                </a:lnTo>
                                <a:lnTo>
                                  <a:pt x="57" y="100"/>
                                </a:lnTo>
                                <a:lnTo>
                                  <a:pt x="49" y="129"/>
                                </a:lnTo>
                                <a:lnTo>
                                  <a:pt x="48" y="157"/>
                                </a:lnTo>
                                <a:lnTo>
                                  <a:pt x="48" y="167"/>
                                </a:lnTo>
                                <a:lnTo>
                                  <a:pt x="48" y="173"/>
                                </a:lnTo>
                                <a:lnTo>
                                  <a:pt x="48" y="177"/>
                                </a:lnTo>
                                <a:lnTo>
                                  <a:pt x="47" y="180"/>
                                </a:lnTo>
                                <a:lnTo>
                                  <a:pt x="47" y="181"/>
                                </a:lnTo>
                                <a:lnTo>
                                  <a:pt x="45" y="181"/>
                                </a:lnTo>
                                <a:lnTo>
                                  <a:pt x="45" y="180"/>
                                </a:lnTo>
                                <a:lnTo>
                                  <a:pt x="44" y="177"/>
                                </a:lnTo>
                                <a:lnTo>
                                  <a:pt x="43" y="174"/>
                                </a:lnTo>
                                <a:lnTo>
                                  <a:pt x="40" y="170"/>
                                </a:lnTo>
                                <a:lnTo>
                                  <a:pt x="39" y="165"/>
                                </a:lnTo>
                                <a:lnTo>
                                  <a:pt x="37" y="160"/>
                                </a:lnTo>
                                <a:lnTo>
                                  <a:pt x="35" y="156"/>
                                </a:lnTo>
                                <a:lnTo>
                                  <a:pt x="32" y="152"/>
                                </a:lnTo>
                                <a:lnTo>
                                  <a:pt x="30" y="148"/>
                                </a:lnTo>
                                <a:lnTo>
                                  <a:pt x="27" y="147"/>
                                </a:lnTo>
                                <a:lnTo>
                                  <a:pt x="23" y="146"/>
                                </a:lnTo>
                                <a:lnTo>
                                  <a:pt x="19" y="147"/>
                                </a:lnTo>
                                <a:lnTo>
                                  <a:pt x="15" y="148"/>
                                </a:lnTo>
                                <a:lnTo>
                                  <a:pt x="14" y="151"/>
                                </a:lnTo>
                                <a:lnTo>
                                  <a:pt x="11" y="155"/>
                                </a:lnTo>
                                <a:lnTo>
                                  <a:pt x="10" y="157"/>
                                </a:lnTo>
                                <a:lnTo>
                                  <a:pt x="7" y="157"/>
                                </a:lnTo>
                                <a:lnTo>
                                  <a:pt x="6" y="157"/>
                                </a:lnTo>
                                <a:lnTo>
                                  <a:pt x="3" y="156"/>
                                </a:lnTo>
                                <a:lnTo>
                                  <a:pt x="2" y="152"/>
                                </a:lnTo>
                                <a:lnTo>
                                  <a:pt x="1" y="148"/>
                                </a:lnTo>
                                <a:lnTo>
                                  <a:pt x="0" y="143"/>
                                </a:lnTo>
                                <a:lnTo>
                                  <a:pt x="0" y="138"/>
                                </a:lnTo>
                                <a:lnTo>
                                  <a:pt x="6" y="113"/>
                                </a:lnTo>
                                <a:lnTo>
                                  <a:pt x="17" y="88"/>
                                </a:lnTo>
                                <a:lnTo>
                                  <a:pt x="31" y="64"/>
                                </a:lnTo>
                                <a:lnTo>
                                  <a:pt x="49" y="41"/>
                                </a:lnTo>
                                <a:lnTo>
                                  <a:pt x="70" y="23"/>
                                </a:lnTo>
                                <a:lnTo>
                                  <a:pt x="92" y="9"/>
                                </a:lnTo>
                                <a:lnTo>
                                  <a:pt x="116" y="2"/>
                                </a:lnTo>
                                <a:lnTo>
                                  <a:pt x="134" y="0"/>
                                </a:lnTo>
                                <a:lnTo>
                                  <a:pt x="157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6" name="Freeform 133">
                            <a:extLst>
                              <a:ext uri="{FF2B5EF4-FFF2-40B4-BE49-F238E27FC236}">
                                <a16:creationId xmlns:a16="http://schemas.microsoft.com/office/drawing/2014/main" id="{D095B896-F4F3-48A2-BE74-4226BC6CB69A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243616" y="5308804"/>
                            <a:ext cx="583150" cy="384832"/>
                          </a:xfrm>
                          <a:custGeom>
                            <a:avLst/>
                            <a:gdLst>
                              <a:gd name="T0" fmla="*/ 2147483646 w 247"/>
                              <a:gd name="T1" fmla="*/ 0 h 163"/>
                              <a:gd name="T2" fmla="*/ 2147483646 w 247"/>
                              <a:gd name="T3" fmla="*/ 2147483646 h 163"/>
                              <a:gd name="T4" fmla="*/ 2147483646 w 247"/>
                              <a:gd name="T5" fmla="*/ 2147483646 h 163"/>
                              <a:gd name="T6" fmla="*/ 2147483646 w 247"/>
                              <a:gd name="T7" fmla="*/ 2147483646 h 163"/>
                              <a:gd name="T8" fmla="*/ 2147483646 w 247"/>
                              <a:gd name="T9" fmla="*/ 2147483646 h 163"/>
                              <a:gd name="T10" fmla="*/ 2147483646 w 247"/>
                              <a:gd name="T11" fmla="*/ 2147483646 h 163"/>
                              <a:gd name="T12" fmla="*/ 2147483646 w 247"/>
                              <a:gd name="T13" fmla="*/ 2147483646 h 163"/>
                              <a:gd name="T14" fmla="*/ 2147483646 w 247"/>
                              <a:gd name="T15" fmla="*/ 2147483646 h 163"/>
                              <a:gd name="T16" fmla="*/ 2147483646 w 247"/>
                              <a:gd name="T17" fmla="*/ 2147483646 h 163"/>
                              <a:gd name="T18" fmla="*/ 2147483646 w 247"/>
                              <a:gd name="T19" fmla="*/ 2147483646 h 163"/>
                              <a:gd name="T20" fmla="*/ 2147483646 w 247"/>
                              <a:gd name="T21" fmla="*/ 2147483646 h 163"/>
                              <a:gd name="T22" fmla="*/ 2147483646 w 247"/>
                              <a:gd name="T23" fmla="*/ 2147483646 h 163"/>
                              <a:gd name="T24" fmla="*/ 2147483646 w 247"/>
                              <a:gd name="T25" fmla="*/ 2147483646 h 163"/>
                              <a:gd name="T26" fmla="*/ 2147483646 w 247"/>
                              <a:gd name="T27" fmla="*/ 2147483646 h 163"/>
                              <a:gd name="T28" fmla="*/ 2147483646 w 247"/>
                              <a:gd name="T29" fmla="*/ 2147483646 h 163"/>
                              <a:gd name="T30" fmla="*/ 2147483646 w 247"/>
                              <a:gd name="T31" fmla="*/ 2147483646 h 163"/>
                              <a:gd name="T32" fmla="*/ 2147483646 w 247"/>
                              <a:gd name="T33" fmla="*/ 2147483646 h 163"/>
                              <a:gd name="T34" fmla="*/ 2147483646 w 247"/>
                              <a:gd name="T35" fmla="*/ 2147483646 h 163"/>
                              <a:gd name="T36" fmla="*/ 2147483646 w 247"/>
                              <a:gd name="T37" fmla="*/ 2147483646 h 163"/>
                              <a:gd name="T38" fmla="*/ 2147483646 w 247"/>
                              <a:gd name="T39" fmla="*/ 2147483646 h 163"/>
                              <a:gd name="T40" fmla="*/ 2147483646 w 247"/>
                              <a:gd name="T41" fmla="*/ 2147483646 h 163"/>
                              <a:gd name="T42" fmla="*/ 2147483646 w 247"/>
                              <a:gd name="T43" fmla="*/ 2147483646 h 163"/>
                              <a:gd name="T44" fmla="*/ 2147483646 w 247"/>
                              <a:gd name="T45" fmla="*/ 2147483646 h 163"/>
                              <a:gd name="T46" fmla="*/ 2147483646 w 247"/>
                              <a:gd name="T47" fmla="*/ 2147483646 h 163"/>
                              <a:gd name="T48" fmla="*/ 2147483646 w 247"/>
                              <a:gd name="T49" fmla="*/ 2147483646 h 163"/>
                              <a:gd name="T50" fmla="*/ 2147483646 w 247"/>
                              <a:gd name="T51" fmla="*/ 2147483646 h 163"/>
                              <a:gd name="T52" fmla="*/ 2147483646 w 247"/>
                              <a:gd name="T53" fmla="*/ 2147483646 h 163"/>
                              <a:gd name="T54" fmla="*/ 2147483646 w 247"/>
                              <a:gd name="T55" fmla="*/ 2147483646 h 163"/>
                              <a:gd name="T56" fmla="*/ 2147483646 w 247"/>
                              <a:gd name="T57" fmla="*/ 2147483646 h 163"/>
                              <a:gd name="T58" fmla="*/ 2147483646 w 247"/>
                              <a:gd name="T59" fmla="*/ 2147483646 h 163"/>
                              <a:gd name="T60" fmla="*/ 2147483646 w 247"/>
                              <a:gd name="T61" fmla="*/ 2147483646 h 163"/>
                              <a:gd name="T62" fmla="*/ 0 w 247"/>
                              <a:gd name="T63" fmla="*/ 2147483646 h 163"/>
                              <a:gd name="T64" fmla="*/ 2147483646 w 247"/>
                              <a:gd name="T65" fmla="*/ 2147483646 h 163"/>
                              <a:gd name="T66" fmla="*/ 2147483646 w 247"/>
                              <a:gd name="T67" fmla="*/ 2147483646 h 163"/>
                              <a:gd name="T68" fmla="*/ 2147483646 w 247"/>
                              <a:gd name="T69" fmla="*/ 2147483646 h 163"/>
                              <a:gd name="T70" fmla="*/ 2147483646 w 247"/>
                              <a:gd name="T71" fmla="*/ 2147483646 h 163"/>
                              <a:gd name="T72" fmla="*/ 2147483646 w 247"/>
                              <a:gd name="T73" fmla="*/ 2147483646 h 163"/>
                              <a:gd name="T74" fmla="*/ 2147483646 w 247"/>
                              <a:gd name="T75" fmla="*/ 2147483646 h 163"/>
                              <a:gd name="T76" fmla="*/ 2147483646 w 247"/>
                              <a:gd name="T77" fmla="*/ 2147483646 h 163"/>
                              <a:gd name="T78" fmla="*/ 2147483646 w 247"/>
                              <a:gd name="T79" fmla="*/ 0 h 163"/>
                              <a:gd name="T80" fmla="*/ 0 60000 65536"/>
                              <a:gd name="T81" fmla="*/ 0 60000 65536"/>
                              <a:gd name="T82" fmla="*/ 0 60000 65536"/>
                              <a:gd name="T83" fmla="*/ 0 60000 65536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</a:gdLst>
                            <a:ahLst/>
                            <a:cxnLst>
                              <a:cxn ang="T80">
                                <a:pos x="T0" y="T1"/>
                              </a:cxn>
                              <a:cxn ang="T81">
                                <a:pos x="T2" y="T3"/>
                              </a:cxn>
                              <a:cxn ang="T82">
                                <a:pos x="T4" y="T5"/>
                              </a:cxn>
                              <a:cxn ang="T83">
                                <a:pos x="T6" y="T7"/>
                              </a:cxn>
                              <a:cxn ang="T84">
                                <a:pos x="T8" y="T9"/>
                              </a:cxn>
                              <a:cxn ang="T85">
                                <a:pos x="T10" y="T11"/>
                              </a:cxn>
                              <a:cxn ang="T86">
                                <a:pos x="T12" y="T13"/>
                              </a:cxn>
                              <a:cxn ang="T87">
                                <a:pos x="T14" y="T15"/>
                              </a:cxn>
                              <a:cxn ang="T88">
                                <a:pos x="T16" y="T17"/>
                              </a:cxn>
                              <a:cxn ang="T89">
                                <a:pos x="T18" y="T19"/>
                              </a:cxn>
                              <a:cxn ang="T90">
                                <a:pos x="T20" y="T21"/>
                              </a:cxn>
                              <a:cxn ang="T91">
                                <a:pos x="T22" y="T23"/>
                              </a:cxn>
                              <a:cxn ang="T92">
                                <a:pos x="T24" y="T25"/>
                              </a:cxn>
                              <a:cxn ang="T93">
                                <a:pos x="T26" y="T27"/>
                              </a:cxn>
                              <a:cxn ang="T94">
                                <a:pos x="T28" y="T29"/>
                              </a:cxn>
                              <a:cxn ang="T95">
                                <a:pos x="T30" y="T31"/>
                              </a:cxn>
                              <a:cxn ang="T96">
                                <a:pos x="T32" y="T33"/>
                              </a:cxn>
                              <a:cxn ang="T97">
                                <a:pos x="T34" y="T35"/>
                              </a:cxn>
                              <a:cxn ang="T98">
                                <a:pos x="T36" y="T37"/>
                              </a:cxn>
                              <a:cxn ang="T99">
                                <a:pos x="T38" y="T39"/>
                              </a:cxn>
                              <a:cxn ang="T100">
                                <a:pos x="T40" y="T41"/>
                              </a:cxn>
                              <a:cxn ang="T101">
                                <a:pos x="T42" y="T43"/>
                              </a:cxn>
                              <a:cxn ang="T102">
                                <a:pos x="T44" y="T45"/>
                              </a:cxn>
                              <a:cxn ang="T103">
                                <a:pos x="T46" y="T47"/>
                              </a:cxn>
                              <a:cxn ang="T104">
                                <a:pos x="T48" y="T49"/>
                              </a:cxn>
                              <a:cxn ang="T105">
                                <a:pos x="T50" y="T51"/>
                              </a:cxn>
                              <a:cxn ang="T106">
                                <a:pos x="T52" y="T53"/>
                              </a:cxn>
                              <a:cxn ang="T107">
                                <a:pos x="T54" y="T55"/>
                              </a:cxn>
                              <a:cxn ang="T108">
                                <a:pos x="T56" y="T57"/>
                              </a:cxn>
                              <a:cxn ang="T109">
                                <a:pos x="T58" y="T59"/>
                              </a:cxn>
                              <a:cxn ang="T110">
                                <a:pos x="T60" y="T61"/>
                              </a:cxn>
                              <a:cxn ang="T111">
                                <a:pos x="T62" y="T63"/>
                              </a:cxn>
                              <a:cxn ang="T112">
                                <a:pos x="T64" y="T65"/>
                              </a:cxn>
                              <a:cxn ang="T113">
                                <a:pos x="T66" y="T67"/>
                              </a:cxn>
                              <a:cxn ang="T114">
                                <a:pos x="T68" y="T69"/>
                              </a:cxn>
                              <a:cxn ang="T115">
                                <a:pos x="T70" y="T71"/>
                              </a:cxn>
                              <a:cxn ang="T116">
                                <a:pos x="T72" y="T73"/>
                              </a:cxn>
                              <a:cxn ang="T117">
                                <a:pos x="T74" y="T75"/>
                              </a:cxn>
                              <a:cxn ang="T118">
                                <a:pos x="T76" y="T77"/>
                              </a:cxn>
                              <a:cxn ang="T119">
                                <a:pos x="T78" y="T79"/>
                              </a:cxn>
                            </a:cxnLst>
                            <a:rect l="0" t="0" r="r" b="b"/>
                            <a:pathLst>
                              <a:path w="247" h="163">
                                <a:moveTo>
                                  <a:pt x="116" y="0"/>
                                </a:moveTo>
                                <a:lnTo>
                                  <a:pt x="150" y="4"/>
                                </a:lnTo>
                                <a:lnTo>
                                  <a:pt x="180" y="13"/>
                                </a:lnTo>
                                <a:lnTo>
                                  <a:pt x="205" y="27"/>
                                </a:lnTo>
                                <a:lnTo>
                                  <a:pt x="225" y="46"/>
                                </a:lnTo>
                                <a:lnTo>
                                  <a:pt x="239" y="67"/>
                                </a:lnTo>
                                <a:lnTo>
                                  <a:pt x="247" y="89"/>
                                </a:lnTo>
                                <a:lnTo>
                                  <a:pt x="247" y="114"/>
                                </a:lnTo>
                                <a:lnTo>
                                  <a:pt x="241" y="139"/>
                                </a:lnTo>
                                <a:lnTo>
                                  <a:pt x="226" y="162"/>
                                </a:lnTo>
                                <a:lnTo>
                                  <a:pt x="225" y="139"/>
                                </a:lnTo>
                                <a:lnTo>
                                  <a:pt x="220" y="118"/>
                                </a:lnTo>
                                <a:lnTo>
                                  <a:pt x="211" y="99"/>
                                </a:lnTo>
                                <a:lnTo>
                                  <a:pt x="204" y="91"/>
                                </a:lnTo>
                                <a:lnTo>
                                  <a:pt x="199" y="86"/>
                                </a:lnTo>
                                <a:lnTo>
                                  <a:pt x="191" y="84"/>
                                </a:lnTo>
                                <a:lnTo>
                                  <a:pt x="182" y="84"/>
                                </a:lnTo>
                                <a:lnTo>
                                  <a:pt x="169" y="86"/>
                                </a:lnTo>
                                <a:lnTo>
                                  <a:pt x="145" y="90"/>
                                </a:lnTo>
                                <a:lnTo>
                                  <a:pt x="119" y="91"/>
                                </a:lnTo>
                                <a:lnTo>
                                  <a:pt x="93" y="90"/>
                                </a:lnTo>
                                <a:lnTo>
                                  <a:pt x="70" y="86"/>
                                </a:lnTo>
                                <a:lnTo>
                                  <a:pt x="55" y="84"/>
                                </a:lnTo>
                                <a:lnTo>
                                  <a:pt x="43" y="84"/>
                                </a:lnTo>
                                <a:lnTo>
                                  <a:pt x="34" y="87"/>
                                </a:lnTo>
                                <a:lnTo>
                                  <a:pt x="27" y="93"/>
                                </a:lnTo>
                                <a:lnTo>
                                  <a:pt x="21" y="101"/>
                                </a:lnTo>
                                <a:lnTo>
                                  <a:pt x="13" y="119"/>
                                </a:lnTo>
                                <a:lnTo>
                                  <a:pt x="9" y="140"/>
                                </a:lnTo>
                                <a:lnTo>
                                  <a:pt x="8" y="163"/>
                                </a:lnTo>
                                <a:lnTo>
                                  <a:pt x="2" y="141"/>
                                </a:lnTo>
                                <a:lnTo>
                                  <a:pt x="0" y="118"/>
                                </a:lnTo>
                                <a:lnTo>
                                  <a:pt x="1" y="95"/>
                                </a:lnTo>
                                <a:lnTo>
                                  <a:pt x="5" y="74"/>
                                </a:lnTo>
                                <a:lnTo>
                                  <a:pt x="14" y="55"/>
                                </a:lnTo>
                                <a:lnTo>
                                  <a:pt x="26" y="36"/>
                                </a:lnTo>
                                <a:lnTo>
                                  <a:pt x="42" y="22"/>
                                </a:lnTo>
                                <a:lnTo>
                                  <a:pt x="61" y="10"/>
                                </a:lnTo>
                                <a:lnTo>
                                  <a:pt x="86" y="2"/>
                                </a:lnTo>
                                <a:lnTo>
                                  <a:pt x="11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7" name="Freeform 134">
                            <a:extLst>
                              <a:ext uri="{FF2B5EF4-FFF2-40B4-BE49-F238E27FC236}">
                                <a16:creationId xmlns:a16="http://schemas.microsoft.com/office/drawing/2014/main" id="{30226F94-801E-45C1-B124-481DCC22A66F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342775" y="5171870"/>
                            <a:ext cx="229011" cy="278590"/>
                          </a:xfrm>
                          <a:custGeom>
                            <a:avLst/>
                            <a:gdLst>
                              <a:gd name="T0" fmla="*/ 2147483646 w 97"/>
                              <a:gd name="T1" fmla="*/ 0 h 118"/>
                              <a:gd name="T2" fmla="*/ 2147483646 w 97"/>
                              <a:gd name="T3" fmla="*/ 2147483646 h 118"/>
                              <a:gd name="T4" fmla="*/ 2147483646 w 97"/>
                              <a:gd name="T5" fmla="*/ 2147483646 h 118"/>
                              <a:gd name="T6" fmla="*/ 2147483646 w 97"/>
                              <a:gd name="T7" fmla="*/ 2147483646 h 118"/>
                              <a:gd name="T8" fmla="*/ 2147483646 w 97"/>
                              <a:gd name="T9" fmla="*/ 2147483646 h 118"/>
                              <a:gd name="T10" fmla="*/ 2147483646 w 97"/>
                              <a:gd name="T11" fmla="*/ 2147483646 h 118"/>
                              <a:gd name="T12" fmla="*/ 2147483646 w 97"/>
                              <a:gd name="T13" fmla="*/ 2147483646 h 118"/>
                              <a:gd name="T14" fmla="*/ 2147483646 w 97"/>
                              <a:gd name="T15" fmla="*/ 2147483646 h 118"/>
                              <a:gd name="T16" fmla="*/ 2147483646 w 97"/>
                              <a:gd name="T17" fmla="*/ 2147483646 h 118"/>
                              <a:gd name="T18" fmla="*/ 2147483646 w 97"/>
                              <a:gd name="T19" fmla="*/ 2147483646 h 118"/>
                              <a:gd name="T20" fmla="*/ 2147483646 w 97"/>
                              <a:gd name="T21" fmla="*/ 2147483646 h 118"/>
                              <a:gd name="T22" fmla="*/ 2147483646 w 97"/>
                              <a:gd name="T23" fmla="*/ 2147483646 h 118"/>
                              <a:gd name="T24" fmla="*/ 2147483646 w 97"/>
                              <a:gd name="T25" fmla="*/ 2147483646 h 118"/>
                              <a:gd name="T26" fmla="*/ 0 w 97"/>
                              <a:gd name="T27" fmla="*/ 2147483646 h 118"/>
                              <a:gd name="T28" fmla="*/ 2147483646 w 97"/>
                              <a:gd name="T29" fmla="*/ 2147483646 h 118"/>
                              <a:gd name="T30" fmla="*/ 2147483646 w 97"/>
                              <a:gd name="T31" fmla="*/ 2147483646 h 118"/>
                              <a:gd name="T32" fmla="*/ 2147483646 w 97"/>
                              <a:gd name="T33" fmla="*/ 2147483646 h 118"/>
                              <a:gd name="T34" fmla="*/ 2147483646 w 97"/>
                              <a:gd name="T35" fmla="*/ 2147483646 h 118"/>
                              <a:gd name="T36" fmla="*/ 2147483646 w 97"/>
                              <a:gd name="T37" fmla="*/ 2147483646 h 118"/>
                              <a:gd name="T38" fmla="*/ 2147483646 w 97"/>
                              <a:gd name="T39" fmla="*/ 2147483646 h 118"/>
                              <a:gd name="T40" fmla="*/ 2147483646 w 97"/>
                              <a:gd name="T41" fmla="*/ 2147483646 h 118"/>
                              <a:gd name="T42" fmla="*/ 2147483646 w 97"/>
                              <a:gd name="T43" fmla="*/ 2147483646 h 118"/>
                              <a:gd name="T44" fmla="*/ 2147483646 w 97"/>
                              <a:gd name="T45" fmla="*/ 0 h 118"/>
                              <a:gd name="T46" fmla="*/ 0 60000 65536"/>
                              <a:gd name="T47" fmla="*/ 0 60000 65536"/>
                              <a:gd name="T48" fmla="*/ 0 60000 65536"/>
                              <a:gd name="T49" fmla="*/ 0 60000 65536"/>
                              <a:gd name="T50" fmla="*/ 0 60000 65536"/>
                              <a:gd name="T51" fmla="*/ 0 60000 65536"/>
                              <a:gd name="T52" fmla="*/ 0 60000 65536"/>
                              <a:gd name="T53" fmla="*/ 0 60000 65536"/>
                              <a:gd name="T54" fmla="*/ 0 60000 65536"/>
                              <a:gd name="T55" fmla="*/ 0 60000 65536"/>
                              <a:gd name="T56" fmla="*/ 0 60000 65536"/>
                              <a:gd name="T57" fmla="*/ 0 60000 65536"/>
                              <a:gd name="T58" fmla="*/ 0 60000 65536"/>
                              <a:gd name="T59" fmla="*/ 0 60000 65536"/>
                              <a:gd name="T60" fmla="*/ 0 60000 65536"/>
                              <a:gd name="T61" fmla="*/ 0 60000 65536"/>
                              <a:gd name="T62" fmla="*/ 0 60000 65536"/>
                              <a:gd name="T63" fmla="*/ 0 60000 65536"/>
                              <a:gd name="T64" fmla="*/ 0 60000 65536"/>
                              <a:gd name="T65" fmla="*/ 0 60000 65536"/>
                              <a:gd name="T66" fmla="*/ 0 60000 65536"/>
                              <a:gd name="T67" fmla="*/ 0 60000 65536"/>
                              <a:gd name="T68" fmla="*/ 0 60000 65536"/>
                            </a:gdLst>
                            <a:ahLst/>
                            <a:cxnLst>
                              <a:cxn ang="T46">
                                <a:pos x="T0" y="T1"/>
                              </a:cxn>
                              <a:cxn ang="T47">
                                <a:pos x="T2" y="T3"/>
                              </a:cxn>
                              <a:cxn ang="T48">
                                <a:pos x="T4" y="T5"/>
                              </a:cxn>
                              <a:cxn ang="T49">
                                <a:pos x="T6" y="T7"/>
                              </a:cxn>
                              <a:cxn ang="T50">
                                <a:pos x="T8" y="T9"/>
                              </a:cxn>
                              <a:cxn ang="T51">
                                <a:pos x="T10" y="T11"/>
                              </a:cxn>
                              <a:cxn ang="T52">
                                <a:pos x="T12" y="T13"/>
                              </a:cxn>
                              <a:cxn ang="T53">
                                <a:pos x="T14" y="T15"/>
                              </a:cxn>
                              <a:cxn ang="T54">
                                <a:pos x="T16" y="T17"/>
                              </a:cxn>
                              <a:cxn ang="T55">
                                <a:pos x="T18" y="T19"/>
                              </a:cxn>
                              <a:cxn ang="T56">
                                <a:pos x="T20" y="T21"/>
                              </a:cxn>
                              <a:cxn ang="T57">
                                <a:pos x="T22" y="T23"/>
                              </a:cxn>
                              <a:cxn ang="T58">
                                <a:pos x="T24" y="T25"/>
                              </a:cxn>
                              <a:cxn ang="T59">
                                <a:pos x="T26" y="T27"/>
                              </a:cxn>
                              <a:cxn ang="T60">
                                <a:pos x="T28" y="T29"/>
                              </a:cxn>
                              <a:cxn ang="T61">
                                <a:pos x="T30" y="T31"/>
                              </a:cxn>
                              <a:cxn ang="T62">
                                <a:pos x="T32" y="T33"/>
                              </a:cxn>
                              <a:cxn ang="T63">
                                <a:pos x="T34" y="T35"/>
                              </a:cxn>
                              <a:cxn ang="T64">
                                <a:pos x="T36" y="T37"/>
                              </a:cxn>
                              <a:cxn ang="T65">
                                <a:pos x="T38" y="T39"/>
                              </a:cxn>
                              <a:cxn ang="T66">
                                <a:pos x="T40" y="T41"/>
                              </a:cxn>
                              <a:cxn ang="T67">
                                <a:pos x="T42" y="T43"/>
                              </a:cxn>
                              <a:cxn ang="T68">
                                <a:pos x="T44" y="T45"/>
                              </a:cxn>
                            </a:cxnLst>
                            <a:rect l="0" t="0" r="r" b="b"/>
                            <a:pathLst>
                              <a:path w="97" h="118">
                                <a:moveTo>
                                  <a:pt x="70" y="0"/>
                                </a:moveTo>
                                <a:lnTo>
                                  <a:pt x="78" y="3"/>
                                </a:lnTo>
                                <a:lnTo>
                                  <a:pt x="86" y="11"/>
                                </a:lnTo>
                                <a:lnTo>
                                  <a:pt x="93" y="21"/>
                                </a:lnTo>
                                <a:lnTo>
                                  <a:pt x="97" y="34"/>
                                </a:lnTo>
                                <a:lnTo>
                                  <a:pt x="97" y="50"/>
                                </a:lnTo>
                                <a:lnTo>
                                  <a:pt x="93" y="66"/>
                                </a:lnTo>
                                <a:lnTo>
                                  <a:pt x="81" y="83"/>
                                </a:lnTo>
                                <a:lnTo>
                                  <a:pt x="61" y="97"/>
                                </a:lnTo>
                                <a:lnTo>
                                  <a:pt x="40" y="109"/>
                                </a:lnTo>
                                <a:lnTo>
                                  <a:pt x="25" y="117"/>
                                </a:lnTo>
                                <a:lnTo>
                                  <a:pt x="11" y="118"/>
                                </a:lnTo>
                                <a:lnTo>
                                  <a:pt x="4" y="115"/>
                                </a:lnTo>
                                <a:lnTo>
                                  <a:pt x="0" y="109"/>
                                </a:lnTo>
                                <a:lnTo>
                                  <a:pt x="1" y="98"/>
                                </a:lnTo>
                                <a:lnTo>
                                  <a:pt x="6" y="84"/>
                                </a:lnTo>
                                <a:lnTo>
                                  <a:pt x="17" y="67"/>
                                </a:lnTo>
                                <a:lnTo>
                                  <a:pt x="31" y="60"/>
                                </a:lnTo>
                                <a:lnTo>
                                  <a:pt x="46" y="53"/>
                                </a:lnTo>
                                <a:lnTo>
                                  <a:pt x="59" y="42"/>
                                </a:lnTo>
                                <a:lnTo>
                                  <a:pt x="68" y="29"/>
                                </a:lnTo>
                                <a:lnTo>
                                  <a:pt x="72" y="15"/>
                                </a:lnTo>
                                <a:lnTo>
                                  <a:pt x="70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98" name="Freeform 135">
                            <a:extLst>
                              <a:ext uri="{FF2B5EF4-FFF2-40B4-BE49-F238E27FC236}">
                                <a16:creationId xmlns:a16="http://schemas.microsoft.com/office/drawing/2014/main" id="{C53A4544-9234-4A07-A2A9-7424B122A2A5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373466" y="5190757"/>
                            <a:ext cx="271508" cy="226649"/>
                          </a:xfrm>
                          <a:custGeom>
                            <a:avLst/>
                            <a:gdLst>
                              <a:gd name="T0" fmla="*/ 2147483646 w 115"/>
                              <a:gd name="T1" fmla="*/ 0 h 96"/>
                              <a:gd name="T2" fmla="*/ 2147483646 w 115"/>
                              <a:gd name="T3" fmla="*/ 2147483646 h 96"/>
                              <a:gd name="T4" fmla="*/ 2147483646 w 115"/>
                              <a:gd name="T5" fmla="*/ 2147483646 h 96"/>
                              <a:gd name="T6" fmla="*/ 2147483646 w 115"/>
                              <a:gd name="T7" fmla="*/ 2147483646 h 96"/>
                              <a:gd name="T8" fmla="*/ 2147483646 w 115"/>
                              <a:gd name="T9" fmla="*/ 2147483646 h 96"/>
                              <a:gd name="T10" fmla="*/ 2147483646 w 115"/>
                              <a:gd name="T11" fmla="*/ 2147483646 h 96"/>
                              <a:gd name="T12" fmla="*/ 2147483646 w 115"/>
                              <a:gd name="T13" fmla="*/ 2147483646 h 96"/>
                              <a:gd name="T14" fmla="*/ 2147483646 w 115"/>
                              <a:gd name="T15" fmla="*/ 2147483646 h 96"/>
                              <a:gd name="T16" fmla="*/ 2147483646 w 115"/>
                              <a:gd name="T17" fmla="*/ 2147483646 h 96"/>
                              <a:gd name="T18" fmla="*/ 2147483646 w 115"/>
                              <a:gd name="T19" fmla="*/ 2147483646 h 96"/>
                              <a:gd name="T20" fmla="*/ 2147483646 w 115"/>
                              <a:gd name="T21" fmla="*/ 2147483646 h 96"/>
                              <a:gd name="T22" fmla="*/ 2147483646 w 115"/>
                              <a:gd name="T23" fmla="*/ 2147483646 h 96"/>
                              <a:gd name="T24" fmla="*/ 2147483646 w 115"/>
                              <a:gd name="T25" fmla="*/ 2147483646 h 96"/>
                              <a:gd name="T26" fmla="*/ 2147483646 w 115"/>
                              <a:gd name="T27" fmla="*/ 2147483646 h 96"/>
                              <a:gd name="T28" fmla="*/ 0 w 115"/>
                              <a:gd name="T29" fmla="*/ 2147483646 h 96"/>
                              <a:gd name="T30" fmla="*/ 2147483646 w 115"/>
                              <a:gd name="T31" fmla="*/ 2147483646 h 96"/>
                              <a:gd name="T32" fmla="*/ 2147483646 w 115"/>
                              <a:gd name="T33" fmla="*/ 2147483646 h 96"/>
                              <a:gd name="T34" fmla="*/ 2147483646 w 115"/>
                              <a:gd name="T35" fmla="*/ 2147483646 h 96"/>
                              <a:gd name="T36" fmla="*/ 2147483646 w 115"/>
                              <a:gd name="T37" fmla="*/ 2147483646 h 96"/>
                              <a:gd name="T38" fmla="*/ 2147483646 w 115"/>
                              <a:gd name="T39" fmla="*/ 2147483646 h 96"/>
                              <a:gd name="T40" fmla="*/ 2147483646 w 115"/>
                              <a:gd name="T41" fmla="*/ 2147483646 h 96"/>
                              <a:gd name="T42" fmla="*/ 2147483646 w 115"/>
                              <a:gd name="T43" fmla="*/ 2147483646 h 96"/>
                              <a:gd name="T44" fmla="*/ 2147483646 w 115"/>
                              <a:gd name="T45" fmla="*/ 2147483646 h 96"/>
                              <a:gd name="T46" fmla="*/ 2147483646 w 115"/>
                              <a:gd name="T47" fmla="*/ 2147483646 h 96"/>
                              <a:gd name="T48" fmla="*/ 2147483646 w 115"/>
                              <a:gd name="T49" fmla="*/ 0 h 96"/>
                              <a:gd name="T50" fmla="*/ 0 60000 65536"/>
                              <a:gd name="T51" fmla="*/ 0 60000 65536"/>
                              <a:gd name="T52" fmla="*/ 0 60000 65536"/>
                              <a:gd name="T53" fmla="*/ 0 60000 65536"/>
                              <a:gd name="T54" fmla="*/ 0 60000 65536"/>
                              <a:gd name="T55" fmla="*/ 0 60000 65536"/>
                              <a:gd name="T56" fmla="*/ 0 60000 65536"/>
                              <a:gd name="T57" fmla="*/ 0 60000 65536"/>
                              <a:gd name="T58" fmla="*/ 0 60000 65536"/>
                              <a:gd name="T59" fmla="*/ 0 60000 65536"/>
                              <a:gd name="T60" fmla="*/ 0 60000 65536"/>
                              <a:gd name="T61" fmla="*/ 0 60000 65536"/>
                              <a:gd name="T62" fmla="*/ 0 60000 65536"/>
                              <a:gd name="T63" fmla="*/ 0 60000 65536"/>
                              <a:gd name="T64" fmla="*/ 0 60000 65536"/>
                              <a:gd name="T65" fmla="*/ 0 60000 65536"/>
                              <a:gd name="T66" fmla="*/ 0 60000 65536"/>
                              <a:gd name="T67" fmla="*/ 0 60000 65536"/>
                              <a:gd name="T68" fmla="*/ 0 60000 65536"/>
                              <a:gd name="T69" fmla="*/ 0 60000 65536"/>
                              <a:gd name="T70" fmla="*/ 0 60000 65536"/>
                              <a:gd name="T71" fmla="*/ 0 60000 65536"/>
                              <a:gd name="T72" fmla="*/ 0 60000 65536"/>
                              <a:gd name="T73" fmla="*/ 0 60000 65536"/>
                              <a:gd name="T74" fmla="*/ 0 60000 65536"/>
                            </a:gdLst>
                            <a:ahLst/>
                            <a:cxnLst>
                              <a:cxn ang="T50">
                                <a:pos x="T0" y="T1"/>
                              </a:cxn>
                              <a:cxn ang="T51">
                                <a:pos x="T2" y="T3"/>
                              </a:cxn>
                              <a:cxn ang="T52">
                                <a:pos x="T4" y="T5"/>
                              </a:cxn>
                              <a:cxn ang="T53">
                                <a:pos x="T6" y="T7"/>
                              </a:cxn>
                              <a:cxn ang="T54">
                                <a:pos x="T8" y="T9"/>
                              </a:cxn>
                              <a:cxn ang="T55">
                                <a:pos x="T10" y="T11"/>
                              </a:cxn>
                              <a:cxn ang="T56">
                                <a:pos x="T12" y="T13"/>
                              </a:cxn>
                              <a:cxn ang="T57">
                                <a:pos x="T14" y="T15"/>
                              </a:cxn>
                              <a:cxn ang="T58">
                                <a:pos x="T16" y="T17"/>
                              </a:cxn>
                              <a:cxn ang="T59">
                                <a:pos x="T18" y="T19"/>
                              </a:cxn>
                              <a:cxn ang="T60">
                                <a:pos x="T20" y="T21"/>
                              </a:cxn>
                              <a:cxn ang="T61">
                                <a:pos x="T22" y="T23"/>
                              </a:cxn>
                              <a:cxn ang="T62">
                                <a:pos x="T24" y="T25"/>
                              </a:cxn>
                              <a:cxn ang="T63">
                                <a:pos x="T26" y="T27"/>
                              </a:cxn>
                              <a:cxn ang="T64">
                                <a:pos x="T28" y="T29"/>
                              </a:cxn>
                              <a:cxn ang="T65">
                                <a:pos x="T30" y="T31"/>
                              </a:cxn>
                              <a:cxn ang="T66">
                                <a:pos x="T32" y="T33"/>
                              </a:cxn>
                              <a:cxn ang="T67">
                                <a:pos x="T34" y="T35"/>
                              </a:cxn>
                              <a:cxn ang="T68">
                                <a:pos x="T36" y="T37"/>
                              </a:cxn>
                              <a:cxn ang="T69">
                                <a:pos x="T38" y="T39"/>
                              </a:cxn>
                              <a:cxn ang="T70">
                                <a:pos x="T40" y="T41"/>
                              </a:cxn>
                              <a:cxn ang="T71">
                                <a:pos x="T42" y="T43"/>
                              </a:cxn>
                              <a:cxn ang="T72">
                                <a:pos x="T44" y="T45"/>
                              </a:cxn>
                              <a:cxn ang="T73">
                                <a:pos x="T46" y="T47"/>
                              </a:cxn>
                              <a:cxn ang="T74">
                                <a:pos x="T48" y="T49"/>
                              </a:cxn>
                            </a:cxnLst>
                            <a:rect l="0" t="0" r="r" b="b"/>
                            <a:pathLst>
                              <a:path w="115" h="96">
                                <a:moveTo>
                                  <a:pt x="99" y="0"/>
                                </a:moveTo>
                                <a:lnTo>
                                  <a:pt x="106" y="4"/>
                                </a:lnTo>
                                <a:lnTo>
                                  <a:pt x="111" y="12"/>
                                </a:lnTo>
                                <a:lnTo>
                                  <a:pt x="114" y="22"/>
                                </a:lnTo>
                                <a:lnTo>
                                  <a:pt x="115" y="35"/>
                                </a:lnTo>
                                <a:lnTo>
                                  <a:pt x="112" y="48"/>
                                </a:lnTo>
                                <a:lnTo>
                                  <a:pt x="107" y="62"/>
                                </a:lnTo>
                                <a:lnTo>
                                  <a:pt x="98" y="73"/>
                                </a:lnTo>
                                <a:lnTo>
                                  <a:pt x="82" y="84"/>
                                </a:lnTo>
                                <a:lnTo>
                                  <a:pt x="61" y="90"/>
                                </a:lnTo>
                                <a:lnTo>
                                  <a:pt x="38" y="96"/>
                                </a:lnTo>
                                <a:lnTo>
                                  <a:pt x="19" y="96"/>
                                </a:lnTo>
                                <a:lnTo>
                                  <a:pt x="6" y="94"/>
                                </a:lnTo>
                                <a:lnTo>
                                  <a:pt x="1" y="89"/>
                                </a:lnTo>
                                <a:lnTo>
                                  <a:pt x="0" y="83"/>
                                </a:lnTo>
                                <a:lnTo>
                                  <a:pt x="6" y="73"/>
                                </a:lnTo>
                                <a:lnTo>
                                  <a:pt x="18" y="63"/>
                                </a:lnTo>
                                <a:lnTo>
                                  <a:pt x="35" y="51"/>
                                </a:lnTo>
                                <a:lnTo>
                                  <a:pt x="51" y="51"/>
                                </a:lnTo>
                                <a:lnTo>
                                  <a:pt x="65" y="48"/>
                                </a:lnTo>
                                <a:lnTo>
                                  <a:pt x="77" y="45"/>
                                </a:lnTo>
                                <a:lnTo>
                                  <a:pt x="87" y="38"/>
                                </a:lnTo>
                                <a:lnTo>
                                  <a:pt x="95" y="29"/>
                                </a:lnTo>
                                <a:lnTo>
                                  <a:pt x="99" y="17"/>
                                </a:lnTo>
                                <a:lnTo>
                                  <a:pt x="99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7" name="Group 161">
                          <a:extLst>
                            <a:ext uri="{FF2B5EF4-FFF2-40B4-BE49-F238E27FC236}">
                              <a16:creationId xmlns:a16="http://schemas.microsoft.com/office/drawing/2014/main" id="{9A6220B8-04EB-4032-B4BD-58805AD4014A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7253832" y="4073589"/>
                          <a:ext cx="635567" cy="649754"/>
                          <a:chOff x="736893" y="5301722"/>
                          <a:chExt cx="1277264" cy="1305592"/>
                        </a:xfrm>
                        <a:solidFill>
                          <a:srgbClr val="2E765C"/>
                        </a:solidFill>
                      </p:grpSpPr>
                      <p:sp>
                        <p:nvSpPr>
                          <p:cNvPr id="69" name="Freeform 106">
                            <a:extLst>
                              <a:ext uri="{FF2B5EF4-FFF2-40B4-BE49-F238E27FC236}">
                                <a16:creationId xmlns:a16="http://schemas.microsoft.com/office/drawing/2014/main" id="{4AF1E870-904B-4A2B-8672-050A01CE70B3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36893" y="5880148"/>
                            <a:ext cx="1277264" cy="727166"/>
                          </a:xfrm>
                          <a:custGeom>
                            <a:avLst/>
                            <a:gdLst>
                              <a:gd name="T0" fmla="*/ 2147483646 w 541"/>
                              <a:gd name="T1" fmla="*/ 0 h 308"/>
                              <a:gd name="T2" fmla="*/ 2147483646 w 541"/>
                              <a:gd name="T3" fmla="*/ 0 h 308"/>
                              <a:gd name="T4" fmla="*/ 2147483646 w 541"/>
                              <a:gd name="T5" fmla="*/ 2147483646 h 308"/>
                              <a:gd name="T6" fmla="*/ 2147483646 w 541"/>
                              <a:gd name="T7" fmla="*/ 2147483646 h 308"/>
                              <a:gd name="T8" fmla="*/ 2147483646 w 541"/>
                              <a:gd name="T9" fmla="*/ 2147483646 h 308"/>
                              <a:gd name="T10" fmla="*/ 2147483646 w 541"/>
                              <a:gd name="T11" fmla="*/ 2147483646 h 308"/>
                              <a:gd name="T12" fmla="*/ 2147483646 w 541"/>
                              <a:gd name="T13" fmla="*/ 2147483646 h 308"/>
                              <a:gd name="T14" fmla="*/ 2147483646 w 541"/>
                              <a:gd name="T15" fmla="*/ 2147483646 h 308"/>
                              <a:gd name="T16" fmla="*/ 2147483646 w 541"/>
                              <a:gd name="T17" fmla="*/ 2147483646 h 308"/>
                              <a:gd name="T18" fmla="*/ 2147483646 w 541"/>
                              <a:gd name="T19" fmla="*/ 2147483646 h 308"/>
                              <a:gd name="T20" fmla="*/ 2147483646 w 541"/>
                              <a:gd name="T21" fmla="*/ 2147483646 h 308"/>
                              <a:gd name="T22" fmla="*/ 2147483646 w 541"/>
                              <a:gd name="T23" fmla="*/ 2147483646 h 308"/>
                              <a:gd name="T24" fmla="*/ 2147483646 w 541"/>
                              <a:gd name="T25" fmla="*/ 2147483646 h 308"/>
                              <a:gd name="T26" fmla="*/ 2147483646 w 541"/>
                              <a:gd name="T27" fmla="*/ 2147483646 h 308"/>
                              <a:gd name="T28" fmla="*/ 2147483646 w 541"/>
                              <a:gd name="T29" fmla="*/ 2147483646 h 308"/>
                              <a:gd name="T30" fmla="*/ 2147483646 w 541"/>
                              <a:gd name="T31" fmla="*/ 2147483646 h 308"/>
                              <a:gd name="T32" fmla="*/ 2147483646 w 541"/>
                              <a:gd name="T33" fmla="*/ 2147483646 h 308"/>
                              <a:gd name="T34" fmla="*/ 2147483646 w 541"/>
                              <a:gd name="T35" fmla="*/ 2147483646 h 308"/>
                              <a:gd name="T36" fmla="*/ 2147483646 w 541"/>
                              <a:gd name="T37" fmla="*/ 2147483646 h 308"/>
                              <a:gd name="T38" fmla="*/ 2147483646 w 541"/>
                              <a:gd name="T39" fmla="*/ 2147483646 h 308"/>
                              <a:gd name="T40" fmla="*/ 2147483646 w 541"/>
                              <a:gd name="T41" fmla="*/ 2147483646 h 308"/>
                              <a:gd name="T42" fmla="*/ 2147483646 w 541"/>
                              <a:gd name="T43" fmla="*/ 2147483646 h 308"/>
                              <a:gd name="T44" fmla="*/ 2147483646 w 541"/>
                              <a:gd name="T45" fmla="*/ 2147483646 h 308"/>
                              <a:gd name="T46" fmla="*/ 2147483646 w 541"/>
                              <a:gd name="T47" fmla="*/ 2147483646 h 308"/>
                              <a:gd name="T48" fmla="*/ 2147483646 w 541"/>
                              <a:gd name="T49" fmla="*/ 2147483646 h 308"/>
                              <a:gd name="T50" fmla="*/ 2147483646 w 541"/>
                              <a:gd name="T51" fmla="*/ 2147483646 h 308"/>
                              <a:gd name="T52" fmla="*/ 2147483646 w 541"/>
                              <a:gd name="T53" fmla="*/ 2147483646 h 308"/>
                              <a:gd name="T54" fmla="*/ 0 w 541"/>
                              <a:gd name="T55" fmla="*/ 2147483646 h 308"/>
                              <a:gd name="T56" fmla="*/ 2147483646 w 541"/>
                              <a:gd name="T57" fmla="*/ 2147483646 h 308"/>
                              <a:gd name="T58" fmla="*/ 2147483646 w 541"/>
                              <a:gd name="T59" fmla="*/ 2147483646 h 308"/>
                              <a:gd name="T60" fmla="*/ 2147483646 w 541"/>
                              <a:gd name="T61" fmla="*/ 2147483646 h 308"/>
                              <a:gd name="T62" fmla="*/ 2147483646 w 541"/>
                              <a:gd name="T63" fmla="*/ 2147483646 h 308"/>
                              <a:gd name="T64" fmla="*/ 2147483646 w 541"/>
                              <a:gd name="T65" fmla="*/ 2147483646 h 308"/>
                              <a:gd name="T66" fmla="*/ 2147483646 w 541"/>
                              <a:gd name="T67" fmla="*/ 2147483646 h 308"/>
                              <a:gd name="T68" fmla="*/ 2147483646 w 541"/>
                              <a:gd name="T69" fmla="*/ 2147483646 h 308"/>
                              <a:gd name="T70" fmla="*/ 2147483646 w 541"/>
                              <a:gd name="T71" fmla="*/ 2147483646 h 308"/>
                              <a:gd name="T72" fmla="*/ 2147483646 w 541"/>
                              <a:gd name="T73" fmla="*/ 2147483646 h 308"/>
                              <a:gd name="T74" fmla="*/ 2147483646 w 541"/>
                              <a:gd name="T75" fmla="*/ 2147483646 h 308"/>
                              <a:gd name="T76" fmla="*/ 2147483646 w 541"/>
                              <a:gd name="T77" fmla="*/ 2147483646 h 308"/>
                              <a:gd name="T78" fmla="*/ 2147483646 w 541"/>
                              <a:gd name="T79" fmla="*/ 2147483646 h 308"/>
                              <a:gd name="T80" fmla="*/ 2147483646 w 541"/>
                              <a:gd name="T81" fmla="*/ 2147483646 h 308"/>
                              <a:gd name="T82" fmla="*/ 2147483646 w 541"/>
                              <a:gd name="T83" fmla="*/ 2147483646 h 308"/>
                              <a:gd name="T84" fmla="*/ 2147483646 w 541"/>
                              <a:gd name="T85" fmla="*/ 2147483646 h 308"/>
                              <a:gd name="T86" fmla="*/ 2147483646 w 541"/>
                              <a:gd name="T87" fmla="*/ 2147483646 h 308"/>
                              <a:gd name="T88" fmla="*/ 2147483646 w 541"/>
                              <a:gd name="T89" fmla="*/ 2147483646 h 308"/>
                              <a:gd name="T90" fmla="*/ 2147483646 w 541"/>
                              <a:gd name="T91" fmla="*/ 2147483646 h 308"/>
                              <a:gd name="T92" fmla="*/ 2147483646 w 541"/>
                              <a:gd name="T93" fmla="*/ 0 h 308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</a:gdLst>
                            <a:ahLst/>
                            <a:cxnLst>
                              <a:cxn ang="T94">
                                <a:pos x="T0" y="T1"/>
                              </a:cxn>
                              <a:cxn ang="T95">
                                <a:pos x="T2" y="T3"/>
                              </a:cxn>
                              <a:cxn ang="T96">
                                <a:pos x="T4" y="T5"/>
                              </a:cxn>
                              <a:cxn ang="T97">
                                <a:pos x="T6" y="T7"/>
                              </a:cxn>
                              <a:cxn ang="T98">
                                <a:pos x="T8" y="T9"/>
                              </a:cxn>
                              <a:cxn ang="T99">
                                <a:pos x="T10" y="T11"/>
                              </a:cxn>
                              <a:cxn ang="T100">
                                <a:pos x="T12" y="T13"/>
                              </a:cxn>
                              <a:cxn ang="T101">
                                <a:pos x="T14" y="T15"/>
                              </a:cxn>
                              <a:cxn ang="T102">
                                <a:pos x="T16" y="T17"/>
                              </a:cxn>
                              <a:cxn ang="T103">
                                <a:pos x="T18" y="T19"/>
                              </a:cxn>
                              <a:cxn ang="T104">
                                <a:pos x="T20" y="T21"/>
                              </a:cxn>
                              <a:cxn ang="T105">
                                <a:pos x="T22" y="T23"/>
                              </a:cxn>
                              <a:cxn ang="T106">
                                <a:pos x="T24" y="T25"/>
                              </a:cxn>
                              <a:cxn ang="T107">
                                <a:pos x="T26" y="T27"/>
                              </a:cxn>
                              <a:cxn ang="T108">
                                <a:pos x="T28" y="T29"/>
                              </a:cxn>
                              <a:cxn ang="T109">
                                <a:pos x="T30" y="T31"/>
                              </a:cxn>
                              <a:cxn ang="T110">
                                <a:pos x="T32" y="T33"/>
                              </a:cxn>
                              <a:cxn ang="T111">
                                <a:pos x="T34" y="T35"/>
                              </a:cxn>
                              <a:cxn ang="T112">
                                <a:pos x="T36" y="T37"/>
                              </a:cxn>
                              <a:cxn ang="T113">
                                <a:pos x="T38" y="T39"/>
                              </a:cxn>
                              <a:cxn ang="T114">
                                <a:pos x="T40" y="T41"/>
                              </a:cxn>
                              <a:cxn ang="T115">
                                <a:pos x="T42" y="T43"/>
                              </a:cxn>
                              <a:cxn ang="T116">
                                <a:pos x="T44" y="T45"/>
                              </a:cxn>
                              <a:cxn ang="T117">
                                <a:pos x="T46" y="T47"/>
                              </a:cxn>
                              <a:cxn ang="T118">
                                <a:pos x="T48" y="T49"/>
                              </a:cxn>
                              <a:cxn ang="T119">
                                <a:pos x="T50" y="T51"/>
                              </a:cxn>
                              <a:cxn ang="T120">
                                <a:pos x="T52" y="T53"/>
                              </a:cxn>
                              <a:cxn ang="T121">
                                <a:pos x="T54" y="T55"/>
                              </a:cxn>
                              <a:cxn ang="T122">
                                <a:pos x="T56" y="T57"/>
                              </a:cxn>
                              <a:cxn ang="T123">
                                <a:pos x="T58" y="T59"/>
                              </a:cxn>
                              <a:cxn ang="T124">
                                <a:pos x="T60" y="T61"/>
                              </a:cxn>
                              <a:cxn ang="T125">
                                <a:pos x="T62" y="T63"/>
                              </a:cxn>
                              <a:cxn ang="T126">
                                <a:pos x="T64" y="T65"/>
                              </a:cxn>
                              <a:cxn ang="T127">
                                <a:pos x="T66" y="T67"/>
                              </a:cxn>
                              <a:cxn ang="T128">
                                <a:pos x="T68" y="T69"/>
                              </a:cxn>
                              <a:cxn ang="T129">
                                <a:pos x="T70" y="T71"/>
                              </a:cxn>
                              <a:cxn ang="T130">
                                <a:pos x="T72" y="T73"/>
                              </a:cxn>
                              <a:cxn ang="T131">
                                <a:pos x="T74" y="T75"/>
                              </a:cxn>
                              <a:cxn ang="T132">
                                <a:pos x="T76" y="T77"/>
                              </a:cxn>
                              <a:cxn ang="T133">
                                <a:pos x="T78" y="T79"/>
                              </a:cxn>
                              <a:cxn ang="T134">
                                <a:pos x="T80" y="T81"/>
                              </a:cxn>
                              <a:cxn ang="T135">
                                <a:pos x="T82" y="T83"/>
                              </a:cxn>
                              <a:cxn ang="T136">
                                <a:pos x="T84" y="T85"/>
                              </a:cxn>
                              <a:cxn ang="T137">
                                <a:pos x="T86" y="T87"/>
                              </a:cxn>
                              <a:cxn ang="T138">
                                <a:pos x="T88" y="T89"/>
                              </a:cxn>
                              <a:cxn ang="T139">
                                <a:pos x="T90" y="T91"/>
                              </a:cxn>
                              <a:cxn ang="T140">
                                <a:pos x="T92" y="T93"/>
                              </a:cxn>
                            </a:cxnLst>
                            <a:rect l="0" t="0" r="r" b="b"/>
                            <a:pathLst>
                              <a:path w="541" h="308">
                                <a:moveTo>
                                  <a:pt x="187" y="0"/>
                                </a:moveTo>
                                <a:lnTo>
                                  <a:pt x="354" y="0"/>
                                </a:lnTo>
                                <a:lnTo>
                                  <a:pt x="352" y="20"/>
                                </a:lnTo>
                                <a:lnTo>
                                  <a:pt x="350" y="39"/>
                                </a:lnTo>
                                <a:lnTo>
                                  <a:pt x="347" y="59"/>
                                </a:lnTo>
                                <a:lnTo>
                                  <a:pt x="346" y="77"/>
                                </a:lnTo>
                                <a:lnTo>
                                  <a:pt x="347" y="96"/>
                                </a:lnTo>
                                <a:lnTo>
                                  <a:pt x="350" y="111"/>
                                </a:lnTo>
                                <a:lnTo>
                                  <a:pt x="358" y="126"/>
                                </a:lnTo>
                                <a:lnTo>
                                  <a:pt x="369" y="137"/>
                                </a:lnTo>
                                <a:lnTo>
                                  <a:pt x="388" y="148"/>
                                </a:lnTo>
                                <a:lnTo>
                                  <a:pt x="407" y="154"/>
                                </a:lnTo>
                                <a:lnTo>
                                  <a:pt x="428" y="161"/>
                                </a:lnTo>
                                <a:lnTo>
                                  <a:pt x="449" y="168"/>
                                </a:lnTo>
                                <a:lnTo>
                                  <a:pt x="470" y="175"/>
                                </a:lnTo>
                                <a:lnTo>
                                  <a:pt x="488" y="183"/>
                                </a:lnTo>
                                <a:lnTo>
                                  <a:pt x="505" y="192"/>
                                </a:lnTo>
                                <a:lnTo>
                                  <a:pt x="521" y="204"/>
                                </a:lnTo>
                                <a:lnTo>
                                  <a:pt x="532" y="219"/>
                                </a:lnTo>
                                <a:lnTo>
                                  <a:pt x="538" y="236"/>
                                </a:lnTo>
                                <a:lnTo>
                                  <a:pt x="541" y="257"/>
                                </a:lnTo>
                                <a:lnTo>
                                  <a:pt x="538" y="274"/>
                                </a:lnTo>
                                <a:lnTo>
                                  <a:pt x="532" y="291"/>
                                </a:lnTo>
                                <a:lnTo>
                                  <a:pt x="522" y="308"/>
                                </a:lnTo>
                                <a:lnTo>
                                  <a:pt x="18" y="308"/>
                                </a:lnTo>
                                <a:lnTo>
                                  <a:pt x="9" y="291"/>
                                </a:lnTo>
                                <a:lnTo>
                                  <a:pt x="3" y="274"/>
                                </a:lnTo>
                                <a:lnTo>
                                  <a:pt x="0" y="257"/>
                                </a:lnTo>
                                <a:lnTo>
                                  <a:pt x="1" y="236"/>
                                </a:lnTo>
                                <a:lnTo>
                                  <a:pt x="9" y="219"/>
                                </a:lnTo>
                                <a:lnTo>
                                  <a:pt x="20" y="204"/>
                                </a:lnTo>
                                <a:lnTo>
                                  <a:pt x="34" y="192"/>
                                </a:lnTo>
                                <a:lnTo>
                                  <a:pt x="51" y="183"/>
                                </a:lnTo>
                                <a:lnTo>
                                  <a:pt x="71" y="175"/>
                                </a:lnTo>
                                <a:lnTo>
                                  <a:pt x="92" y="168"/>
                                </a:lnTo>
                                <a:lnTo>
                                  <a:pt x="113" y="161"/>
                                </a:lnTo>
                                <a:lnTo>
                                  <a:pt x="134" y="154"/>
                                </a:lnTo>
                                <a:lnTo>
                                  <a:pt x="153" y="148"/>
                                </a:lnTo>
                                <a:lnTo>
                                  <a:pt x="172" y="137"/>
                                </a:lnTo>
                                <a:lnTo>
                                  <a:pt x="183" y="126"/>
                                </a:lnTo>
                                <a:lnTo>
                                  <a:pt x="191" y="111"/>
                                </a:lnTo>
                                <a:lnTo>
                                  <a:pt x="194" y="96"/>
                                </a:lnTo>
                                <a:lnTo>
                                  <a:pt x="194" y="77"/>
                                </a:lnTo>
                                <a:lnTo>
                                  <a:pt x="193" y="59"/>
                                </a:lnTo>
                                <a:lnTo>
                                  <a:pt x="191" y="39"/>
                                </a:lnTo>
                                <a:lnTo>
                                  <a:pt x="189" y="20"/>
                                </a:lnTo>
                                <a:lnTo>
                                  <a:pt x="187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grpSp>
                        <p:nvGrpSpPr>
                          <p:cNvPr id="70" name="Group 163">
                            <a:extLst>
                              <a:ext uri="{FF2B5EF4-FFF2-40B4-BE49-F238E27FC236}">
                                <a16:creationId xmlns:a16="http://schemas.microsoft.com/office/drawing/2014/main" id="{B1C821C6-28DA-4864-BC80-355579621DE4}"/>
                              </a:ext>
                            </a:extLst>
                          </p:cNvPr>
                          <p:cNvGrpSpPr>
                            <a:grpSpLocks/>
                          </p:cNvGrpSpPr>
                          <p:nvPr/>
                        </p:nvGrpSpPr>
                        <p:grpSpPr bwMode="auto">
                          <a:xfrm>
                            <a:off x="845495" y="5301722"/>
                            <a:ext cx="1057697" cy="1270179"/>
                            <a:chOff x="845495" y="5301722"/>
                            <a:chExt cx="1057697" cy="1270179"/>
                          </a:xfrm>
                          <a:grpFill/>
                        </p:grpSpPr>
                        <p:sp>
                          <p:nvSpPr>
                            <p:cNvPr id="71" name="Freeform 105">
                              <a:extLst>
                                <a:ext uri="{FF2B5EF4-FFF2-40B4-BE49-F238E27FC236}">
                                  <a16:creationId xmlns:a16="http://schemas.microsoft.com/office/drawing/2014/main" id="{DB829326-F455-49CD-9873-B856C927F936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996595" y="5301722"/>
                              <a:ext cx="757859" cy="1206435"/>
                            </a:xfrm>
                            <a:custGeom>
                              <a:avLst/>
                              <a:gdLst>
                                <a:gd name="T0" fmla="*/ 2147483646 w 321"/>
                                <a:gd name="T1" fmla="*/ 0 h 511"/>
                                <a:gd name="T2" fmla="*/ 2147483646 w 321"/>
                                <a:gd name="T3" fmla="*/ 2147483646 h 511"/>
                                <a:gd name="T4" fmla="*/ 2147483646 w 321"/>
                                <a:gd name="T5" fmla="*/ 2147483646 h 511"/>
                                <a:gd name="T6" fmla="*/ 2147483646 w 321"/>
                                <a:gd name="T7" fmla="*/ 2147483646 h 511"/>
                                <a:gd name="T8" fmla="*/ 2147483646 w 321"/>
                                <a:gd name="T9" fmla="*/ 2147483646 h 511"/>
                                <a:gd name="T10" fmla="*/ 2147483646 w 321"/>
                                <a:gd name="T11" fmla="*/ 2147483646 h 511"/>
                                <a:gd name="T12" fmla="*/ 2147483646 w 321"/>
                                <a:gd name="T13" fmla="*/ 2147483646 h 511"/>
                                <a:gd name="T14" fmla="*/ 2147483646 w 321"/>
                                <a:gd name="T15" fmla="*/ 2147483646 h 511"/>
                                <a:gd name="T16" fmla="*/ 2147483646 w 321"/>
                                <a:gd name="T17" fmla="*/ 2147483646 h 511"/>
                                <a:gd name="T18" fmla="*/ 2147483646 w 321"/>
                                <a:gd name="T19" fmla="*/ 2147483646 h 511"/>
                                <a:gd name="T20" fmla="*/ 2147483646 w 321"/>
                                <a:gd name="T21" fmla="*/ 2147483646 h 511"/>
                                <a:gd name="T22" fmla="*/ 2147483646 w 321"/>
                                <a:gd name="T23" fmla="*/ 2147483646 h 511"/>
                                <a:gd name="T24" fmla="*/ 2147483646 w 321"/>
                                <a:gd name="T25" fmla="*/ 2147483646 h 511"/>
                                <a:gd name="T26" fmla="*/ 2147483646 w 321"/>
                                <a:gd name="T27" fmla="*/ 2147483646 h 511"/>
                                <a:gd name="T28" fmla="*/ 2147483646 w 321"/>
                                <a:gd name="T29" fmla="*/ 2147483646 h 511"/>
                                <a:gd name="T30" fmla="*/ 2147483646 w 321"/>
                                <a:gd name="T31" fmla="*/ 2147483646 h 511"/>
                                <a:gd name="T32" fmla="*/ 2147483646 w 321"/>
                                <a:gd name="T33" fmla="*/ 2147483646 h 511"/>
                                <a:gd name="T34" fmla="*/ 2147483646 w 321"/>
                                <a:gd name="T35" fmla="*/ 2147483646 h 511"/>
                                <a:gd name="T36" fmla="*/ 2147483646 w 321"/>
                                <a:gd name="T37" fmla="*/ 2147483646 h 511"/>
                                <a:gd name="T38" fmla="*/ 2147483646 w 321"/>
                                <a:gd name="T39" fmla="*/ 2147483646 h 511"/>
                                <a:gd name="T40" fmla="*/ 2147483646 w 321"/>
                                <a:gd name="T41" fmla="*/ 2147483646 h 511"/>
                                <a:gd name="T42" fmla="*/ 2147483646 w 321"/>
                                <a:gd name="T43" fmla="*/ 2147483646 h 511"/>
                                <a:gd name="T44" fmla="*/ 2147483646 w 321"/>
                                <a:gd name="T45" fmla="*/ 2147483646 h 511"/>
                                <a:gd name="T46" fmla="*/ 2147483646 w 321"/>
                                <a:gd name="T47" fmla="*/ 2147483646 h 511"/>
                                <a:gd name="T48" fmla="*/ 2147483646 w 321"/>
                                <a:gd name="T49" fmla="*/ 2147483646 h 511"/>
                                <a:gd name="T50" fmla="*/ 2147483646 w 321"/>
                                <a:gd name="T51" fmla="*/ 2147483646 h 511"/>
                                <a:gd name="T52" fmla="*/ 2147483646 w 321"/>
                                <a:gd name="T53" fmla="*/ 2147483646 h 511"/>
                                <a:gd name="T54" fmla="*/ 2147483646 w 321"/>
                                <a:gd name="T55" fmla="*/ 2147483646 h 511"/>
                                <a:gd name="T56" fmla="*/ 2147483646 w 321"/>
                                <a:gd name="T57" fmla="*/ 2147483646 h 511"/>
                                <a:gd name="T58" fmla="*/ 2147483646 w 321"/>
                                <a:gd name="T59" fmla="*/ 2147483646 h 511"/>
                                <a:gd name="T60" fmla="*/ 2147483646 w 321"/>
                                <a:gd name="T61" fmla="*/ 2147483646 h 511"/>
                                <a:gd name="T62" fmla="*/ 2147483646 w 321"/>
                                <a:gd name="T63" fmla="*/ 2147483646 h 511"/>
                                <a:gd name="T64" fmla="*/ 2147483646 w 321"/>
                                <a:gd name="T65" fmla="*/ 2147483646 h 511"/>
                                <a:gd name="T66" fmla="*/ 2147483646 w 321"/>
                                <a:gd name="T67" fmla="*/ 2147483646 h 511"/>
                                <a:gd name="T68" fmla="*/ 2147483646 w 321"/>
                                <a:gd name="T69" fmla="*/ 2147483646 h 511"/>
                                <a:gd name="T70" fmla="*/ 2147483646 w 321"/>
                                <a:gd name="T71" fmla="*/ 2147483646 h 511"/>
                                <a:gd name="T72" fmla="*/ 2147483646 w 321"/>
                                <a:gd name="T73" fmla="*/ 2147483646 h 511"/>
                                <a:gd name="T74" fmla="*/ 0 w 321"/>
                                <a:gd name="T75" fmla="*/ 2147483646 h 511"/>
                                <a:gd name="T76" fmla="*/ 0 w 321"/>
                                <a:gd name="T77" fmla="*/ 2147483646 h 511"/>
                                <a:gd name="T78" fmla="*/ 2147483646 w 321"/>
                                <a:gd name="T79" fmla="*/ 2147483646 h 511"/>
                                <a:gd name="T80" fmla="*/ 2147483646 w 321"/>
                                <a:gd name="T81" fmla="*/ 2147483646 h 511"/>
                                <a:gd name="T82" fmla="*/ 2147483646 w 321"/>
                                <a:gd name="T83" fmla="*/ 2147483646 h 511"/>
                                <a:gd name="T84" fmla="*/ 2147483646 w 321"/>
                                <a:gd name="T85" fmla="*/ 2147483646 h 511"/>
                                <a:gd name="T86" fmla="*/ 2147483646 w 321"/>
                                <a:gd name="T87" fmla="*/ 2147483646 h 511"/>
                                <a:gd name="T88" fmla="*/ 2147483646 w 321"/>
                                <a:gd name="T89" fmla="*/ 2147483646 h 511"/>
                                <a:gd name="T90" fmla="*/ 2147483646 w 321"/>
                                <a:gd name="T91" fmla="*/ 2147483646 h 511"/>
                                <a:gd name="T92" fmla="*/ 2147483646 w 321"/>
                                <a:gd name="T93" fmla="*/ 2147483646 h 511"/>
                                <a:gd name="T94" fmla="*/ 2147483646 w 321"/>
                                <a:gd name="T95" fmla="*/ 0 h 511"/>
                                <a:gd name="T96" fmla="*/ 0 60000 65536"/>
                                <a:gd name="T97" fmla="*/ 0 60000 65536"/>
                                <a:gd name="T98" fmla="*/ 0 60000 65536"/>
                                <a:gd name="T99" fmla="*/ 0 60000 65536"/>
                                <a:gd name="T100" fmla="*/ 0 60000 65536"/>
                                <a:gd name="T101" fmla="*/ 0 60000 65536"/>
                                <a:gd name="T102" fmla="*/ 0 60000 65536"/>
                                <a:gd name="T103" fmla="*/ 0 60000 65536"/>
                                <a:gd name="T104" fmla="*/ 0 60000 65536"/>
                                <a:gd name="T105" fmla="*/ 0 60000 65536"/>
                                <a:gd name="T106" fmla="*/ 0 60000 65536"/>
                                <a:gd name="T107" fmla="*/ 0 60000 65536"/>
                                <a:gd name="T108" fmla="*/ 0 60000 65536"/>
                                <a:gd name="T109" fmla="*/ 0 60000 65536"/>
                                <a:gd name="T110" fmla="*/ 0 60000 65536"/>
                                <a:gd name="T111" fmla="*/ 0 60000 65536"/>
                                <a:gd name="T112" fmla="*/ 0 60000 65536"/>
                                <a:gd name="T113" fmla="*/ 0 60000 65536"/>
                                <a:gd name="T114" fmla="*/ 0 60000 65536"/>
                                <a:gd name="T115" fmla="*/ 0 60000 65536"/>
                                <a:gd name="T116" fmla="*/ 0 60000 65536"/>
                                <a:gd name="T117" fmla="*/ 0 60000 65536"/>
                                <a:gd name="T118" fmla="*/ 0 60000 65536"/>
                                <a:gd name="T119" fmla="*/ 0 60000 65536"/>
                                <a:gd name="T120" fmla="*/ 0 60000 65536"/>
                                <a:gd name="T121" fmla="*/ 0 60000 65536"/>
                                <a:gd name="T122" fmla="*/ 0 60000 65536"/>
                                <a:gd name="T123" fmla="*/ 0 60000 65536"/>
                                <a:gd name="T124" fmla="*/ 0 60000 65536"/>
                                <a:gd name="T125" fmla="*/ 0 60000 65536"/>
                                <a:gd name="T126" fmla="*/ 0 60000 65536"/>
                                <a:gd name="T127" fmla="*/ 0 60000 65536"/>
                                <a:gd name="T128" fmla="*/ 0 60000 65536"/>
                                <a:gd name="T129" fmla="*/ 0 60000 65536"/>
                                <a:gd name="T130" fmla="*/ 0 60000 65536"/>
                                <a:gd name="T131" fmla="*/ 0 60000 65536"/>
                                <a:gd name="T132" fmla="*/ 0 60000 65536"/>
                                <a:gd name="T133" fmla="*/ 0 60000 65536"/>
                                <a:gd name="T134" fmla="*/ 0 60000 65536"/>
                                <a:gd name="T135" fmla="*/ 0 60000 65536"/>
                                <a:gd name="T136" fmla="*/ 0 60000 65536"/>
                                <a:gd name="T137" fmla="*/ 0 60000 65536"/>
                                <a:gd name="T138" fmla="*/ 0 60000 65536"/>
                                <a:gd name="T139" fmla="*/ 0 60000 65536"/>
                                <a:gd name="T140" fmla="*/ 0 60000 65536"/>
                                <a:gd name="T141" fmla="*/ 0 60000 65536"/>
                                <a:gd name="T142" fmla="*/ 0 60000 65536"/>
                                <a:gd name="T143" fmla="*/ 0 60000 65536"/>
                              </a:gdLst>
                              <a:ahLst/>
                              <a:cxnLst>
                                <a:cxn ang="T96">
                                  <a:pos x="T0" y="T1"/>
                                </a:cxn>
                                <a:cxn ang="T97">
                                  <a:pos x="T2" y="T3"/>
                                </a:cxn>
                                <a:cxn ang="T98">
                                  <a:pos x="T4" y="T5"/>
                                </a:cxn>
                                <a:cxn ang="T99">
                                  <a:pos x="T6" y="T7"/>
                                </a:cxn>
                                <a:cxn ang="T100">
                                  <a:pos x="T8" y="T9"/>
                                </a:cxn>
                                <a:cxn ang="T101">
                                  <a:pos x="T10" y="T11"/>
                                </a:cxn>
                                <a:cxn ang="T102">
                                  <a:pos x="T12" y="T13"/>
                                </a:cxn>
                                <a:cxn ang="T103">
                                  <a:pos x="T14" y="T15"/>
                                </a:cxn>
                                <a:cxn ang="T104">
                                  <a:pos x="T16" y="T17"/>
                                </a:cxn>
                                <a:cxn ang="T105">
                                  <a:pos x="T18" y="T19"/>
                                </a:cxn>
                                <a:cxn ang="T106">
                                  <a:pos x="T20" y="T21"/>
                                </a:cxn>
                                <a:cxn ang="T107">
                                  <a:pos x="T22" y="T23"/>
                                </a:cxn>
                                <a:cxn ang="T108">
                                  <a:pos x="T24" y="T25"/>
                                </a:cxn>
                                <a:cxn ang="T109">
                                  <a:pos x="T26" y="T27"/>
                                </a:cxn>
                                <a:cxn ang="T110">
                                  <a:pos x="T28" y="T29"/>
                                </a:cxn>
                                <a:cxn ang="T111">
                                  <a:pos x="T30" y="T31"/>
                                </a:cxn>
                                <a:cxn ang="T112">
                                  <a:pos x="T32" y="T33"/>
                                </a:cxn>
                                <a:cxn ang="T113">
                                  <a:pos x="T34" y="T35"/>
                                </a:cxn>
                                <a:cxn ang="T114">
                                  <a:pos x="T36" y="T37"/>
                                </a:cxn>
                                <a:cxn ang="T115">
                                  <a:pos x="T38" y="T39"/>
                                </a:cxn>
                                <a:cxn ang="T116">
                                  <a:pos x="T40" y="T41"/>
                                </a:cxn>
                                <a:cxn ang="T117">
                                  <a:pos x="T42" y="T43"/>
                                </a:cxn>
                                <a:cxn ang="T118">
                                  <a:pos x="T44" y="T45"/>
                                </a:cxn>
                                <a:cxn ang="T119">
                                  <a:pos x="T46" y="T47"/>
                                </a:cxn>
                                <a:cxn ang="T120">
                                  <a:pos x="T48" y="T49"/>
                                </a:cxn>
                                <a:cxn ang="T121">
                                  <a:pos x="T50" y="T51"/>
                                </a:cxn>
                                <a:cxn ang="T122">
                                  <a:pos x="T52" y="T53"/>
                                </a:cxn>
                                <a:cxn ang="T123">
                                  <a:pos x="T54" y="T55"/>
                                </a:cxn>
                                <a:cxn ang="T124">
                                  <a:pos x="T56" y="T57"/>
                                </a:cxn>
                                <a:cxn ang="T125">
                                  <a:pos x="T58" y="T59"/>
                                </a:cxn>
                                <a:cxn ang="T126">
                                  <a:pos x="T60" y="T61"/>
                                </a:cxn>
                                <a:cxn ang="T127">
                                  <a:pos x="T62" y="T63"/>
                                </a:cxn>
                                <a:cxn ang="T128">
                                  <a:pos x="T64" y="T65"/>
                                </a:cxn>
                                <a:cxn ang="T129">
                                  <a:pos x="T66" y="T67"/>
                                </a:cxn>
                                <a:cxn ang="T130">
                                  <a:pos x="T68" y="T69"/>
                                </a:cxn>
                                <a:cxn ang="T131">
                                  <a:pos x="T70" y="T71"/>
                                </a:cxn>
                                <a:cxn ang="T132">
                                  <a:pos x="T72" y="T73"/>
                                </a:cxn>
                                <a:cxn ang="T133">
                                  <a:pos x="T74" y="T75"/>
                                </a:cxn>
                                <a:cxn ang="T134">
                                  <a:pos x="T76" y="T77"/>
                                </a:cxn>
                                <a:cxn ang="T135">
                                  <a:pos x="T78" y="T79"/>
                                </a:cxn>
                                <a:cxn ang="T136">
                                  <a:pos x="T80" y="T81"/>
                                </a:cxn>
                                <a:cxn ang="T137">
                                  <a:pos x="T82" y="T83"/>
                                </a:cxn>
                                <a:cxn ang="T138">
                                  <a:pos x="T84" y="T85"/>
                                </a:cxn>
                                <a:cxn ang="T139">
                                  <a:pos x="T86" y="T87"/>
                                </a:cxn>
                                <a:cxn ang="T140">
                                  <a:pos x="T88" y="T89"/>
                                </a:cxn>
                                <a:cxn ang="T141">
                                  <a:pos x="T90" y="T91"/>
                                </a:cxn>
                                <a:cxn ang="T142">
                                  <a:pos x="T92" y="T93"/>
                                </a:cxn>
                                <a:cxn ang="T143">
                                  <a:pos x="T94" y="T95"/>
                                </a:cxn>
                              </a:cxnLst>
                              <a:rect l="0" t="0" r="r" b="b"/>
                              <a:pathLst>
                                <a:path w="321" h="511">
                                  <a:moveTo>
                                    <a:pt x="161" y="0"/>
                                  </a:moveTo>
                                  <a:lnTo>
                                    <a:pt x="196" y="3"/>
                                  </a:lnTo>
                                  <a:lnTo>
                                    <a:pt x="225" y="9"/>
                                  </a:lnTo>
                                  <a:lnTo>
                                    <a:pt x="251" y="21"/>
                                  </a:lnTo>
                                  <a:lnTo>
                                    <a:pt x="272" y="36"/>
                                  </a:lnTo>
                                  <a:lnTo>
                                    <a:pt x="288" y="55"/>
                                  </a:lnTo>
                                  <a:lnTo>
                                    <a:pt x="301" y="76"/>
                                  </a:lnTo>
                                  <a:lnTo>
                                    <a:pt x="310" y="101"/>
                                  </a:lnTo>
                                  <a:lnTo>
                                    <a:pt x="317" y="127"/>
                                  </a:lnTo>
                                  <a:lnTo>
                                    <a:pt x="320" y="156"/>
                                  </a:lnTo>
                                  <a:lnTo>
                                    <a:pt x="321" y="185"/>
                                  </a:lnTo>
                                  <a:lnTo>
                                    <a:pt x="320" y="216"/>
                                  </a:lnTo>
                                  <a:lnTo>
                                    <a:pt x="316" y="248"/>
                                  </a:lnTo>
                                  <a:lnTo>
                                    <a:pt x="310" y="279"/>
                                  </a:lnTo>
                                  <a:lnTo>
                                    <a:pt x="304" y="310"/>
                                  </a:lnTo>
                                  <a:lnTo>
                                    <a:pt x="296" y="341"/>
                                  </a:lnTo>
                                  <a:lnTo>
                                    <a:pt x="288" y="369"/>
                                  </a:lnTo>
                                  <a:lnTo>
                                    <a:pt x="280" y="398"/>
                                  </a:lnTo>
                                  <a:lnTo>
                                    <a:pt x="271" y="423"/>
                                  </a:lnTo>
                                  <a:lnTo>
                                    <a:pt x="263" y="447"/>
                                  </a:lnTo>
                                  <a:lnTo>
                                    <a:pt x="255" y="468"/>
                                  </a:lnTo>
                                  <a:lnTo>
                                    <a:pt x="249" y="486"/>
                                  </a:lnTo>
                                  <a:lnTo>
                                    <a:pt x="242" y="500"/>
                                  </a:lnTo>
                                  <a:lnTo>
                                    <a:pt x="238" y="511"/>
                                  </a:lnTo>
                                  <a:lnTo>
                                    <a:pt x="84" y="511"/>
                                  </a:lnTo>
                                  <a:lnTo>
                                    <a:pt x="79" y="500"/>
                                  </a:lnTo>
                                  <a:lnTo>
                                    <a:pt x="72" y="486"/>
                                  </a:lnTo>
                                  <a:lnTo>
                                    <a:pt x="66" y="468"/>
                                  </a:lnTo>
                                  <a:lnTo>
                                    <a:pt x="58" y="447"/>
                                  </a:lnTo>
                                  <a:lnTo>
                                    <a:pt x="49" y="423"/>
                                  </a:lnTo>
                                  <a:lnTo>
                                    <a:pt x="39" y="397"/>
                                  </a:lnTo>
                                  <a:lnTo>
                                    <a:pt x="32" y="369"/>
                                  </a:lnTo>
                                  <a:lnTo>
                                    <a:pt x="24" y="339"/>
                                  </a:lnTo>
                                  <a:lnTo>
                                    <a:pt x="16" y="309"/>
                                  </a:lnTo>
                                  <a:lnTo>
                                    <a:pt x="9" y="278"/>
                                  </a:lnTo>
                                  <a:lnTo>
                                    <a:pt x="4" y="246"/>
                                  </a:lnTo>
                                  <a:lnTo>
                                    <a:pt x="1" y="216"/>
                                  </a:lnTo>
                                  <a:lnTo>
                                    <a:pt x="0" y="185"/>
                                  </a:lnTo>
                                  <a:lnTo>
                                    <a:pt x="0" y="155"/>
                                  </a:lnTo>
                                  <a:lnTo>
                                    <a:pt x="4" y="127"/>
                                  </a:lnTo>
                                  <a:lnTo>
                                    <a:pt x="11" y="101"/>
                                  </a:lnTo>
                                  <a:lnTo>
                                    <a:pt x="20" y="76"/>
                                  </a:lnTo>
                                  <a:lnTo>
                                    <a:pt x="33" y="55"/>
                                  </a:lnTo>
                                  <a:lnTo>
                                    <a:pt x="50" y="36"/>
                                  </a:lnTo>
                                  <a:lnTo>
                                    <a:pt x="71" y="21"/>
                                  </a:lnTo>
                                  <a:lnTo>
                                    <a:pt x="96" y="9"/>
                                  </a:lnTo>
                                  <a:lnTo>
                                    <a:pt x="126" y="3"/>
                                  </a:lnTo>
                                  <a:lnTo>
                                    <a:pt x="161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1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72" name="Freeform 107">
                              <a:extLst>
                                <a:ext uri="{FF2B5EF4-FFF2-40B4-BE49-F238E27FC236}">
                                  <a16:creationId xmlns:a16="http://schemas.microsoft.com/office/drawing/2014/main" id="{5EAD3265-B440-44F5-A7F8-EA8511B08F97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845495" y="6012360"/>
                              <a:ext cx="1057697" cy="559541"/>
                            </a:xfrm>
                            <a:custGeom>
                              <a:avLst/>
                              <a:gdLst>
                                <a:gd name="T0" fmla="*/ 2147483646 w 448"/>
                                <a:gd name="T1" fmla="*/ 0 h 237"/>
                                <a:gd name="T2" fmla="*/ 2147483646 w 448"/>
                                <a:gd name="T3" fmla="*/ 0 h 237"/>
                                <a:gd name="T4" fmla="*/ 2147483646 w 448"/>
                                <a:gd name="T5" fmla="*/ 2147483646 h 237"/>
                                <a:gd name="T6" fmla="*/ 2147483646 w 448"/>
                                <a:gd name="T7" fmla="*/ 2147483646 h 237"/>
                                <a:gd name="T8" fmla="*/ 2147483646 w 448"/>
                                <a:gd name="T9" fmla="*/ 2147483646 h 237"/>
                                <a:gd name="T10" fmla="*/ 2147483646 w 448"/>
                                <a:gd name="T11" fmla="*/ 2147483646 h 237"/>
                                <a:gd name="T12" fmla="*/ 2147483646 w 448"/>
                                <a:gd name="T13" fmla="*/ 2147483646 h 237"/>
                                <a:gd name="T14" fmla="*/ 2147483646 w 448"/>
                                <a:gd name="T15" fmla="*/ 2147483646 h 237"/>
                                <a:gd name="T16" fmla="*/ 2147483646 w 448"/>
                                <a:gd name="T17" fmla="*/ 2147483646 h 237"/>
                                <a:gd name="T18" fmla="*/ 2147483646 w 448"/>
                                <a:gd name="T19" fmla="*/ 2147483646 h 237"/>
                                <a:gd name="T20" fmla="*/ 2147483646 w 448"/>
                                <a:gd name="T21" fmla="*/ 2147483646 h 237"/>
                                <a:gd name="T22" fmla="*/ 2147483646 w 448"/>
                                <a:gd name="T23" fmla="*/ 2147483646 h 237"/>
                                <a:gd name="T24" fmla="*/ 2147483646 w 448"/>
                                <a:gd name="T25" fmla="*/ 2147483646 h 237"/>
                                <a:gd name="T26" fmla="*/ 2147483646 w 448"/>
                                <a:gd name="T27" fmla="*/ 2147483646 h 237"/>
                                <a:gd name="T28" fmla="*/ 2147483646 w 448"/>
                                <a:gd name="T29" fmla="*/ 2147483646 h 237"/>
                                <a:gd name="T30" fmla="*/ 2147483646 w 448"/>
                                <a:gd name="T31" fmla="*/ 2147483646 h 237"/>
                                <a:gd name="T32" fmla="*/ 2147483646 w 448"/>
                                <a:gd name="T33" fmla="*/ 2147483646 h 237"/>
                                <a:gd name="T34" fmla="*/ 2147483646 w 448"/>
                                <a:gd name="T35" fmla="*/ 2147483646 h 237"/>
                                <a:gd name="T36" fmla="*/ 2147483646 w 448"/>
                                <a:gd name="T37" fmla="*/ 2147483646 h 237"/>
                                <a:gd name="T38" fmla="*/ 2147483646 w 448"/>
                                <a:gd name="T39" fmla="*/ 2147483646 h 237"/>
                                <a:gd name="T40" fmla="*/ 2147483646 w 448"/>
                                <a:gd name="T41" fmla="*/ 2147483646 h 237"/>
                                <a:gd name="T42" fmla="*/ 2147483646 w 448"/>
                                <a:gd name="T43" fmla="*/ 2147483646 h 237"/>
                                <a:gd name="T44" fmla="*/ 2147483646 w 448"/>
                                <a:gd name="T45" fmla="*/ 2147483646 h 237"/>
                                <a:gd name="T46" fmla="*/ 2147483646 w 448"/>
                                <a:gd name="T47" fmla="*/ 2147483646 h 237"/>
                                <a:gd name="T48" fmla="*/ 0 w 448"/>
                                <a:gd name="T49" fmla="*/ 2147483646 h 237"/>
                                <a:gd name="T50" fmla="*/ 2147483646 w 448"/>
                                <a:gd name="T51" fmla="*/ 2147483646 h 237"/>
                                <a:gd name="T52" fmla="*/ 2147483646 w 448"/>
                                <a:gd name="T53" fmla="*/ 2147483646 h 237"/>
                                <a:gd name="T54" fmla="*/ 2147483646 w 448"/>
                                <a:gd name="T55" fmla="*/ 2147483646 h 237"/>
                                <a:gd name="T56" fmla="*/ 2147483646 w 448"/>
                                <a:gd name="T57" fmla="*/ 2147483646 h 237"/>
                                <a:gd name="T58" fmla="*/ 2147483646 w 448"/>
                                <a:gd name="T59" fmla="*/ 2147483646 h 237"/>
                                <a:gd name="T60" fmla="*/ 2147483646 w 448"/>
                                <a:gd name="T61" fmla="*/ 2147483646 h 237"/>
                                <a:gd name="T62" fmla="*/ 2147483646 w 448"/>
                                <a:gd name="T63" fmla="*/ 2147483646 h 237"/>
                                <a:gd name="T64" fmla="*/ 2147483646 w 448"/>
                                <a:gd name="T65" fmla="*/ 2147483646 h 237"/>
                                <a:gd name="T66" fmla="*/ 2147483646 w 448"/>
                                <a:gd name="T67" fmla="*/ 2147483646 h 237"/>
                                <a:gd name="T68" fmla="*/ 2147483646 w 448"/>
                                <a:gd name="T69" fmla="*/ 2147483646 h 237"/>
                                <a:gd name="T70" fmla="*/ 2147483646 w 448"/>
                                <a:gd name="T71" fmla="*/ 2147483646 h 237"/>
                                <a:gd name="T72" fmla="*/ 2147483646 w 448"/>
                                <a:gd name="T73" fmla="*/ 2147483646 h 237"/>
                                <a:gd name="T74" fmla="*/ 2147483646 w 448"/>
                                <a:gd name="T75" fmla="*/ 2147483646 h 237"/>
                                <a:gd name="T76" fmla="*/ 2147483646 w 448"/>
                                <a:gd name="T77" fmla="*/ 0 h 237"/>
                                <a:gd name="T78" fmla="*/ 0 60000 65536"/>
                                <a:gd name="T79" fmla="*/ 0 60000 65536"/>
                                <a:gd name="T80" fmla="*/ 0 60000 65536"/>
                                <a:gd name="T81" fmla="*/ 0 60000 65536"/>
                                <a:gd name="T82" fmla="*/ 0 60000 65536"/>
                                <a:gd name="T83" fmla="*/ 0 60000 65536"/>
                                <a:gd name="T84" fmla="*/ 0 60000 65536"/>
                                <a:gd name="T85" fmla="*/ 0 60000 65536"/>
                                <a:gd name="T86" fmla="*/ 0 60000 65536"/>
                                <a:gd name="T87" fmla="*/ 0 60000 65536"/>
                                <a:gd name="T88" fmla="*/ 0 60000 65536"/>
                                <a:gd name="T89" fmla="*/ 0 60000 65536"/>
                                <a:gd name="T90" fmla="*/ 0 60000 65536"/>
                                <a:gd name="T91" fmla="*/ 0 60000 65536"/>
                                <a:gd name="T92" fmla="*/ 0 60000 65536"/>
                                <a:gd name="T93" fmla="*/ 0 60000 65536"/>
                                <a:gd name="T94" fmla="*/ 0 60000 65536"/>
                                <a:gd name="T95" fmla="*/ 0 60000 65536"/>
                                <a:gd name="T96" fmla="*/ 0 60000 65536"/>
                                <a:gd name="T97" fmla="*/ 0 60000 65536"/>
                                <a:gd name="T98" fmla="*/ 0 60000 65536"/>
                                <a:gd name="T99" fmla="*/ 0 60000 65536"/>
                                <a:gd name="T100" fmla="*/ 0 60000 65536"/>
                                <a:gd name="T101" fmla="*/ 0 60000 65536"/>
                                <a:gd name="T102" fmla="*/ 0 60000 65536"/>
                                <a:gd name="T103" fmla="*/ 0 60000 65536"/>
                                <a:gd name="T104" fmla="*/ 0 60000 65536"/>
                                <a:gd name="T105" fmla="*/ 0 60000 65536"/>
                                <a:gd name="T106" fmla="*/ 0 60000 65536"/>
                                <a:gd name="T107" fmla="*/ 0 60000 65536"/>
                                <a:gd name="T108" fmla="*/ 0 60000 65536"/>
                                <a:gd name="T109" fmla="*/ 0 60000 65536"/>
                                <a:gd name="T110" fmla="*/ 0 60000 65536"/>
                                <a:gd name="T111" fmla="*/ 0 60000 65536"/>
                                <a:gd name="T112" fmla="*/ 0 60000 65536"/>
                                <a:gd name="T113" fmla="*/ 0 60000 65536"/>
                                <a:gd name="T114" fmla="*/ 0 60000 65536"/>
                                <a:gd name="T115" fmla="*/ 0 60000 65536"/>
                                <a:gd name="T116" fmla="*/ 0 60000 65536"/>
                              </a:gdLst>
                              <a:ahLst/>
                              <a:cxnLst>
                                <a:cxn ang="T78">
                                  <a:pos x="T0" y="T1"/>
                                </a:cxn>
                                <a:cxn ang="T79">
                                  <a:pos x="T2" y="T3"/>
                                </a:cxn>
                                <a:cxn ang="T80">
                                  <a:pos x="T4" y="T5"/>
                                </a:cxn>
                                <a:cxn ang="T81">
                                  <a:pos x="T6" y="T7"/>
                                </a:cxn>
                                <a:cxn ang="T82">
                                  <a:pos x="T8" y="T9"/>
                                </a:cxn>
                                <a:cxn ang="T83">
                                  <a:pos x="T10" y="T11"/>
                                </a:cxn>
                                <a:cxn ang="T84">
                                  <a:pos x="T12" y="T13"/>
                                </a:cxn>
                                <a:cxn ang="T85">
                                  <a:pos x="T14" y="T15"/>
                                </a:cxn>
                                <a:cxn ang="T86">
                                  <a:pos x="T16" y="T17"/>
                                </a:cxn>
                                <a:cxn ang="T87">
                                  <a:pos x="T18" y="T19"/>
                                </a:cxn>
                                <a:cxn ang="T88">
                                  <a:pos x="T20" y="T21"/>
                                </a:cxn>
                                <a:cxn ang="T89">
                                  <a:pos x="T22" y="T23"/>
                                </a:cxn>
                                <a:cxn ang="T90">
                                  <a:pos x="T24" y="T25"/>
                                </a:cxn>
                                <a:cxn ang="T91">
                                  <a:pos x="T26" y="T27"/>
                                </a:cxn>
                                <a:cxn ang="T92">
                                  <a:pos x="T28" y="T29"/>
                                </a:cxn>
                                <a:cxn ang="T93">
                                  <a:pos x="T30" y="T31"/>
                                </a:cxn>
                                <a:cxn ang="T94">
                                  <a:pos x="T32" y="T33"/>
                                </a:cxn>
                                <a:cxn ang="T95">
                                  <a:pos x="T34" y="T35"/>
                                </a:cxn>
                                <a:cxn ang="T96">
                                  <a:pos x="T36" y="T37"/>
                                </a:cxn>
                                <a:cxn ang="T97">
                                  <a:pos x="T38" y="T39"/>
                                </a:cxn>
                                <a:cxn ang="T98">
                                  <a:pos x="T40" y="T41"/>
                                </a:cxn>
                                <a:cxn ang="T99">
                                  <a:pos x="T42" y="T43"/>
                                </a:cxn>
                                <a:cxn ang="T100">
                                  <a:pos x="T44" y="T45"/>
                                </a:cxn>
                                <a:cxn ang="T101">
                                  <a:pos x="T46" y="T47"/>
                                </a:cxn>
                                <a:cxn ang="T102">
                                  <a:pos x="T48" y="T49"/>
                                </a:cxn>
                                <a:cxn ang="T103">
                                  <a:pos x="T50" y="T51"/>
                                </a:cxn>
                                <a:cxn ang="T104">
                                  <a:pos x="T52" y="T53"/>
                                </a:cxn>
                                <a:cxn ang="T105">
                                  <a:pos x="T54" y="T55"/>
                                </a:cxn>
                                <a:cxn ang="T106">
                                  <a:pos x="T56" y="T57"/>
                                </a:cxn>
                                <a:cxn ang="T107">
                                  <a:pos x="T58" y="T59"/>
                                </a:cxn>
                                <a:cxn ang="T108">
                                  <a:pos x="T60" y="T61"/>
                                </a:cxn>
                                <a:cxn ang="T109">
                                  <a:pos x="T62" y="T63"/>
                                </a:cxn>
                                <a:cxn ang="T110">
                                  <a:pos x="T64" y="T65"/>
                                </a:cxn>
                                <a:cxn ang="T111">
                                  <a:pos x="T66" y="T67"/>
                                </a:cxn>
                                <a:cxn ang="T112">
                                  <a:pos x="T68" y="T69"/>
                                </a:cxn>
                                <a:cxn ang="T113">
                                  <a:pos x="T70" y="T71"/>
                                </a:cxn>
                                <a:cxn ang="T114">
                                  <a:pos x="T72" y="T73"/>
                                </a:cxn>
                                <a:cxn ang="T115">
                                  <a:pos x="T74" y="T75"/>
                                </a:cxn>
                                <a:cxn ang="T116">
                                  <a:pos x="T76" y="T77"/>
                                </a:cxn>
                              </a:cxnLst>
                              <a:rect l="0" t="0" r="r" b="b"/>
                              <a:pathLst>
                                <a:path w="448" h="237">
                                  <a:moveTo>
                                    <a:pt x="154" y="0"/>
                                  </a:moveTo>
                                  <a:lnTo>
                                    <a:pt x="295" y="0"/>
                                  </a:lnTo>
                                  <a:lnTo>
                                    <a:pt x="292" y="17"/>
                                  </a:lnTo>
                                  <a:lnTo>
                                    <a:pt x="291" y="33"/>
                                  </a:lnTo>
                                  <a:lnTo>
                                    <a:pt x="289" y="49"/>
                                  </a:lnTo>
                                  <a:lnTo>
                                    <a:pt x="289" y="63"/>
                                  </a:lnTo>
                                  <a:lnTo>
                                    <a:pt x="292" y="77"/>
                                  </a:lnTo>
                                  <a:lnTo>
                                    <a:pt x="298" y="89"/>
                                  </a:lnTo>
                                  <a:lnTo>
                                    <a:pt x="309" y="98"/>
                                  </a:lnTo>
                                  <a:lnTo>
                                    <a:pt x="323" y="106"/>
                                  </a:lnTo>
                                  <a:lnTo>
                                    <a:pt x="348" y="114"/>
                                  </a:lnTo>
                                  <a:lnTo>
                                    <a:pt x="372" y="121"/>
                                  </a:lnTo>
                                  <a:lnTo>
                                    <a:pt x="394" y="127"/>
                                  </a:lnTo>
                                  <a:lnTo>
                                    <a:pt x="415" y="134"/>
                                  </a:lnTo>
                                  <a:lnTo>
                                    <a:pt x="433" y="143"/>
                                  </a:lnTo>
                                  <a:lnTo>
                                    <a:pt x="448" y="155"/>
                                  </a:lnTo>
                                  <a:lnTo>
                                    <a:pt x="398" y="187"/>
                                  </a:lnTo>
                                  <a:lnTo>
                                    <a:pt x="348" y="211"/>
                                  </a:lnTo>
                                  <a:lnTo>
                                    <a:pt x="298" y="228"/>
                                  </a:lnTo>
                                  <a:lnTo>
                                    <a:pt x="249" y="237"/>
                                  </a:lnTo>
                                  <a:lnTo>
                                    <a:pt x="199" y="237"/>
                                  </a:lnTo>
                                  <a:lnTo>
                                    <a:pt x="149" y="229"/>
                                  </a:lnTo>
                                  <a:lnTo>
                                    <a:pt x="99" y="214"/>
                                  </a:lnTo>
                                  <a:lnTo>
                                    <a:pt x="50" y="189"/>
                                  </a:lnTo>
                                  <a:lnTo>
                                    <a:pt x="0" y="155"/>
                                  </a:lnTo>
                                  <a:lnTo>
                                    <a:pt x="16" y="143"/>
                                  </a:lnTo>
                                  <a:lnTo>
                                    <a:pt x="34" y="134"/>
                                  </a:lnTo>
                                  <a:lnTo>
                                    <a:pt x="55" y="127"/>
                                  </a:lnTo>
                                  <a:lnTo>
                                    <a:pt x="77" y="121"/>
                                  </a:lnTo>
                                  <a:lnTo>
                                    <a:pt x="101" y="114"/>
                                  </a:lnTo>
                                  <a:lnTo>
                                    <a:pt x="124" y="106"/>
                                  </a:lnTo>
                                  <a:lnTo>
                                    <a:pt x="140" y="98"/>
                                  </a:lnTo>
                                  <a:lnTo>
                                    <a:pt x="151" y="89"/>
                                  </a:lnTo>
                                  <a:lnTo>
                                    <a:pt x="156" y="77"/>
                                  </a:lnTo>
                                  <a:lnTo>
                                    <a:pt x="158" y="63"/>
                                  </a:lnTo>
                                  <a:lnTo>
                                    <a:pt x="160" y="49"/>
                                  </a:lnTo>
                                  <a:lnTo>
                                    <a:pt x="158" y="33"/>
                                  </a:lnTo>
                                  <a:lnTo>
                                    <a:pt x="156" y="17"/>
                                  </a:lnTo>
                                  <a:lnTo>
                                    <a:pt x="154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bg2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73" name="Freeform 108">
                              <a:extLst>
                                <a:ext uri="{FF2B5EF4-FFF2-40B4-BE49-F238E27FC236}">
                                  <a16:creationId xmlns:a16="http://schemas.microsoft.com/office/drawing/2014/main" id="{C06B0547-4887-47EF-BA2B-1E3C6AB2FAC8}"/>
                                </a:ext>
                              </a:extLst>
                            </p:cNvPr>
                            <p:cNvSpPr>
                              <a:spLocks noEditPoints="1"/>
                            </p:cNvSpPr>
                            <p:nvPr/>
                          </p:nvSpPr>
                          <p:spPr bwMode="auto">
                            <a:xfrm>
                              <a:off x="994233" y="5353662"/>
                              <a:ext cx="762581" cy="819243"/>
                            </a:xfrm>
                            <a:custGeom>
                              <a:avLst/>
                              <a:gdLst>
                                <a:gd name="T0" fmla="*/ 2147483646 w 323"/>
                                <a:gd name="T1" fmla="*/ 2147483646 h 347"/>
                                <a:gd name="T2" fmla="*/ 2147483646 w 323"/>
                                <a:gd name="T3" fmla="*/ 2147483646 h 347"/>
                                <a:gd name="T4" fmla="*/ 2147483646 w 323"/>
                                <a:gd name="T5" fmla="*/ 2147483646 h 347"/>
                                <a:gd name="T6" fmla="*/ 2147483646 w 323"/>
                                <a:gd name="T7" fmla="*/ 2147483646 h 347"/>
                                <a:gd name="T8" fmla="*/ 2147483646 w 323"/>
                                <a:gd name="T9" fmla="*/ 2147483646 h 347"/>
                                <a:gd name="T10" fmla="*/ 2147483646 w 323"/>
                                <a:gd name="T11" fmla="*/ 2147483646 h 347"/>
                                <a:gd name="T12" fmla="*/ 2147483646 w 323"/>
                                <a:gd name="T13" fmla="*/ 2147483646 h 347"/>
                                <a:gd name="T14" fmla="*/ 2147483646 w 323"/>
                                <a:gd name="T15" fmla="*/ 2147483646 h 347"/>
                                <a:gd name="T16" fmla="*/ 2147483646 w 323"/>
                                <a:gd name="T17" fmla="*/ 2147483646 h 347"/>
                                <a:gd name="T18" fmla="*/ 2147483646 w 323"/>
                                <a:gd name="T19" fmla="*/ 2147483646 h 347"/>
                                <a:gd name="T20" fmla="*/ 2147483646 w 323"/>
                                <a:gd name="T21" fmla="*/ 2147483646 h 347"/>
                                <a:gd name="T22" fmla="*/ 2147483646 w 323"/>
                                <a:gd name="T23" fmla="*/ 2147483646 h 347"/>
                                <a:gd name="T24" fmla="*/ 2147483646 w 323"/>
                                <a:gd name="T25" fmla="*/ 2147483646 h 347"/>
                                <a:gd name="T26" fmla="*/ 2147483646 w 323"/>
                                <a:gd name="T27" fmla="*/ 2147483646 h 347"/>
                                <a:gd name="T28" fmla="*/ 2147483646 w 323"/>
                                <a:gd name="T29" fmla="*/ 2147483646 h 347"/>
                                <a:gd name="T30" fmla="*/ 2147483646 w 323"/>
                                <a:gd name="T31" fmla="*/ 2147483646 h 347"/>
                                <a:gd name="T32" fmla="*/ 2147483646 w 323"/>
                                <a:gd name="T33" fmla="*/ 2147483646 h 347"/>
                                <a:gd name="T34" fmla="*/ 2147483646 w 323"/>
                                <a:gd name="T35" fmla="*/ 2147483646 h 347"/>
                                <a:gd name="T36" fmla="*/ 2147483646 w 323"/>
                                <a:gd name="T37" fmla="*/ 2147483646 h 347"/>
                                <a:gd name="T38" fmla="*/ 2147483646 w 323"/>
                                <a:gd name="T39" fmla="*/ 2147483646 h 347"/>
                                <a:gd name="T40" fmla="*/ 2147483646 w 323"/>
                                <a:gd name="T41" fmla="*/ 2147483646 h 347"/>
                                <a:gd name="T42" fmla="*/ 2147483646 w 323"/>
                                <a:gd name="T43" fmla="*/ 2147483646 h 347"/>
                                <a:gd name="T44" fmla="*/ 2147483646 w 323"/>
                                <a:gd name="T45" fmla="*/ 2147483646 h 347"/>
                                <a:gd name="T46" fmla="*/ 2147483646 w 323"/>
                                <a:gd name="T47" fmla="*/ 2147483646 h 347"/>
                                <a:gd name="T48" fmla="*/ 2147483646 w 323"/>
                                <a:gd name="T49" fmla="*/ 2147483646 h 347"/>
                                <a:gd name="T50" fmla="*/ 2147483646 w 323"/>
                                <a:gd name="T51" fmla="*/ 2147483646 h 347"/>
                                <a:gd name="T52" fmla="*/ 2147483646 w 323"/>
                                <a:gd name="T53" fmla="*/ 2147483646 h 347"/>
                                <a:gd name="T54" fmla="*/ 2147483646 w 323"/>
                                <a:gd name="T55" fmla="*/ 2147483646 h 347"/>
                                <a:gd name="T56" fmla="*/ 2147483646 w 323"/>
                                <a:gd name="T57" fmla="*/ 2147483646 h 347"/>
                                <a:gd name="T58" fmla="*/ 2147483646 w 323"/>
                                <a:gd name="T59" fmla="*/ 2147483646 h 347"/>
                                <a:gd name="T60" fmla="*/ 2147483646 w 323"/>
                                <a:gd name="T61" fmla="*/ 0 h 347"/>
                                <a:gd name="T62" fmla="*/ 2147483646 w 323"/>
                                <a:gd name="T63" fmla="*/ 2147483646 h 347"/>
                                <a:gd name="T64" fmla="*/ 2147483646 w 323"/>
                                <a:gd name="T65" fmla="*/ 2147483646 h 347"/>
                                <a:gd name="T66" fmla="*/ 2147483646 w 323"/>
                                <a:gd name="T67" fmla="*/ 2147483646 h 347"/>
                                <a:gd name="T68" fmla="*/ 2147483646 w 323"/>
                                <a:gd name="T69" fmla="*/ 2147483646 h 347"/>
                                <a:gd name="T70" fmla="*/ 2147483646 w 323"/>
                                <a:gd name="T71" fmla="*/ 2147483646 h 347"/>
                                <a:gd name="T72" fmla="*/ 2147483646 w 323"/>
                                <a:gd name="T73" fmla="*/ 2147483646 h 347"/>
                                <a:gd name="T74" fmla="*/ 2147483646 w 323"/>
                                <a:gd name="T75" fmla="*/ 2147483646 h 347"/>
                                <a:gd name="T76" fmla="*/ 2147483646 w 323"/>
                                <a:gd name="T77" fmla="*/ 2147483646 h 347"/>
                                <a:gd name="T78" fmla="*/ 2147483646 w 323"/>
                                <a:gd name="T79" fmla="*/ 2147483646 h 347"/>
                                <a:gd name="T80" fmla="*/ 2147483646 w 323"/>
                                <a:gd name="T81" fmla="*/ 2147483646 h 347"/>
                                <a:gd name="T82" fmla="*/ 2147483646 w 323"/>
                                <a:gd name="T83" fmla="*/ 2147483646 h 347"/>
                                <a:gd name="T84" fmla="*/ 2147483646 w 323"/>
                                <a:gd name="T85" fmla="*/ 2147483646 h 347"/>
                                <a:gd name="T86" fmla="*/ 2147483646 w 323"/>
                                <a:gd name="T87" fmla="*/ 2147483646 h 347"/>
                                <a:gd name="T88" fmla="*/ 2147483646 w 323"/>
                                <a:gd name="T89" fmla="*/ 2147483646 h 347"/>
                                <a:gd name="T90" fmla="*/ 2147483646 w 323"/>
                                <a:gd name="T91" fmla="*/ 2147483646 h 347"/>
                                <a:gd name="T92" fmla="*/ 2147483646 w 323"/>
                                <a:gd name="T93" fmla="*/ 2147483646 h 347"/>
                                <a:gd name="T94" fmla="*/ 0 w 323"/>
                                <a:gd name="T95" fmla="*/ 2147483646 h 347"/>
                                <a:gd name="T96" fmla="*/ 2147483646 w 323"/>
                                <a:gd name="T97" fmla="*/ 2147483646 h 347"/>
                                <a:gd name="T98" fmla="*/ 2147483646 w 323"/>
                                <a:gd name="T99" fmla="*/ 2147483646 h 347"/>
                                <a:gd name="T100" fmla="*/ 2147483646 w 323"/>
                                <a:gd name="T101" fmla="*/ 2147483646 h 347"/>
                                <a:gd name="T102" fmla="*/ 2147483646 w 323"/>
                                <a:gd name="T103" fmla="*/ 2147483646 h 347"/>
                                <a:gd name="T104" fmla="*/ 2147483646 w 323"/>
                                <a:gd name="T105" fmla="*/ 2147483646 h 347"/>
                                <a:gd name="T106" fmla="*/ 2147483646 w 323"/>
                                <a:gd name="T107" fmla="*/ 0 h 347"/>
                                <a:gd name="T108" fmla="*/ 0 60000 65536"/>
                                <a:gd name="T109" fmla="*/ 0 60000 65536"/>
                                <a:gd name="T110" fmla="*/ 0 60000 65536"/>
                                <a:gd name="T111" fmla="*/ 0 60000 65536"/>
                                <a:gd name="T112" fmla="*/ 0 60000 65536"/>
                                <a:gd name="T113" fmla="*/ 0 60000 65536"/>
                                <a:gd name="T114" fmla="*/ 0 60000 65536"/>
                                <a:gd name="T115" fmla="*/ 0 60000 65536"/>
                                <a:gd name="T116" fmla="*/ 0 60000 65536"/>
                                <a:gd name="T117" fmla="*/ 0 60000 65536"/>
                                <a:gd name="T118" fmla="*/ 0 60000 65536"/>
                                <a:gd name="T119" fmla="*/ 0 60000 65536"/>
                                <a:gd name="T120" fmla="*/ 0 60000 65536"/>
                                <a:gd name="T121" fmla="*/ 0 60000 65536"/>
                                <a:gd name="T122" fmla="*/ 0 60000 65536"/>
                                <a:gd name="T123" fmla="*/ 0 60000 65536"/>
                                <a:gd name="T124" fmla="*/ 0 60000 65536"/>
                                <a:gd name="T125" fmla="*/ 0 60000 65536"/>
                                <a:gd name="T126" fmla="*/ 0 60000 65536"/>
                                <a:gd name="T127" fmla="*/ 0 60000 65536"/>
                                <a:gd name="T128" fmla="*/ 0 60000 65536"/>
                                <a:gd name="T129" fmla="*/ 0 60000 65536"/>
                                <a:gd name="T130" fmla="*/ 0 60000 65536"/>
                                <a:gd name="T131" fmla="*/ 0 60000 65536"/>
                                <a:gd name="T132" fmla="*/ 0 60000 65536"/>
                                <a:gd name="T133" fmla="*/ 0 60000 65536"/>
                                <a:gd name="T134" fmla="*/ 0 60000 65536"/>
                                <a:gd name="T135" fmla="*/ 0 60000 65536"/>
                                <a:gd name="T136" fmla="*/ 0 60000 65536"/>
                                <a:gd name="T137" fmla="*/ 0 60000 65536"/>
                                <a:gd name="T138" fmla="*/ 0 60000 65536"/>
                                <a:gd name="T139" fmla="*/ 0 60000 65536"/>
                                <a:gd name="T140" fmla="*/ 0 60000 65536"/>
                                <a:gd name="T141" fmla="*/ 0 60000 65536"/>
                                <a:gd name="T142" fmla="*/ 0 60000 65536"/>
                                <a:gd name="T143" fmla="*/ 0 60000 65536"/>
                                <a:gd name="T144" fmla="*/ 0 60000 65536"/>
                                <a:gd name="T145" fmla="*/ 0 60000 65536"/>
                                <a:gd name="T146" fmla="*/ 0 60000 65536"/>
                                <a:gd name="T147" fmla="*/ 0 60000 65536"/>
                                <a:gd name="T148" fmla="*/ 0 60000 65536"/>
                                <a:gd name="T149" fmla="*/ 0 60000 65536"/>
                                <a:gd name="T150" fmla="*/ 0 60000 65536"/>
                                <a:gd name="T151" fmla="*/ 0 60000 65536"/>
                                <a:gd name="T152" fmla="*/ 0 60000 65536"/>
                                <a:gd name="T153" fmla="*/ 0 60000 65536"/>
                                <a:gd name="T154" fmla="*/ 0 60000 65536"/>
                                <a:gd name="T155" fmla="*/ 0 60000 65536"/>
                                <a:gd name="T156" fmla="*/ 0 60000 65536"/>
                                <a:gd name="T157" fmla="*/ 0 60000 65536"/>
                                <a:gd name="T158" fmla="*/ 0 60000 65536"/>
                                <a:gd name="T159" fmla="*/ 0 60000 65536"/>
                                <a:gd name="T160" fmla="*/ 0 60000 65536"/>
                                <a:gd name="T161" fmla="*/ 0 60000 65536"/>
                              </a:gdLst>
                              <a:ahLst/>
                              <a:cxnLst>
                                <a:cxn ang="T108">
                                  <a:pos x="T0" y="T1"/>
                                </a:cxn>
                                <a:cxn ang="T109">
                                  <a:pos x="T2" y="T3"/>
                                </a:cxn>
                                <a:cxn ang="T110">
                                  <a:pos x="T4" y="T5"/>
                                </a:cxn>
                                <a:cxn ang="T111">
                                  <a:pos x="T6" y="T7"/>
                                </a:cxn>
                                <a:cxn ang="T112">
                                  <a:pos x="T8" y="T9"/>
                                </a:cxn>
                                <a:cxn ang="T113">
                                  <a:pos x="T10" y="T11"/>
                                </a:cxn>
                                <a:cxn ang="T114">
                                  <a:pos x="T12" y="T13"/>
                                </a:cxn>
                                <a:cxn ang="T115">
                                  <a:pos x="T14" y="T15"/>
                                </a:cxn>
                                <a:cxn ang="T116">
                                  <a:pos x="T16" y="T17"/>
                                </a:cxn>
                                <a:cxn ang="T117">
                                  <a:pos x="T18" y="T19"/>
                                </a:cxn>
                                <a:cxn ang="T118">
                                  <a:pos x="T20" y="T21"/>
                                </a:cxn>
                                <a:cxn ang="T119">
                                  <a:pos x="T22" y="T23"/>
                                </a:cxn>
                                <a:cxn ang="T120">
                                  <a:pos x="T24" y="T25"/>
                                </a:cxn>
                                <a:cxn ang="T121">
                                  <a:pos x="T26" y="T27"/>
                                </a:cxn>
                                <a:cxn ang="T122">
                                  <a:pos x="T28" y="T29"/>
                                </a:cxn>
                                <a:cxn ang="T123">
                                  <a:pos x="T30" y="T31"/>
                                </a:cxn>
                                <a:cxn ang="T124">
                                  <a:pos x="T32" y="T33"/>
                                </a:cxn>
                                <a:cxn ang="T125">
                                  <a:pos x="T34" y="T35"/>
                                </a:cxn>
                                <a:cxn ang="T126">
                                  <a:pos x="T36" y="T37"/>
                                </a:cxn>
                                <a:cxn ang="T127">
                                  <a:pos x="T38" y="T39"/>
                                </a:cxn>
                                <a:cxn ang="T128">
                                  <a:pos x="T40" y="T41"/>
                                </a:cxn>
                                <a:cxn ang="T129">
                                  <a:pos x="T42" y="T43"/>
                                </a:cxn>
                                <a:cxn ang="T130">
                                  <a:pos x="T44" y="T45"/>
                                </a:cxn>
                                <a:cxn ang="T131">
                                  <a:pos x="T46" y="T47"/>
                                </a:cxn>
                                <a:cxn ang="T132">
                                  <a:pos x="T48" y="T49"/>
                                </a:cxn>
                                <a:cxn ang="T133">
                                  <a:pos x="T50" y="T51"/>
                                </a:cxn>
                                <a:cxn ang="T134">
                                  <a:pos x="T52" y="T53"/>
                                </a:cxn>
                                <a:cxn ang="T135">
                                  <a:pos x="T54" y="T55"/>
                                </a:cxn>
                                <a:cxn ang="T136">
                                  <a:pos x="T56" y="T57"/>
                                </a:cxn>
                                <a:cxn ang="T137">
                                  <a:pos x="T58" y="T59"/>
                                </a:cxn>
                                <a:cxn ang="T138">
                                  <a:pos x="T60" y="T61"/>
                                </a:cxn>
                                <a:cxn ang="T139">
                                  <a:pos x="T62" y="T63"/>
                                </a:cxn>
                                <a:cxn ang="T140">
                                  <a:pos x="T64" y="T65"/>
                                </a:cxn>
                                <a:cxn ang="T141">
                                  <a:pos x="T66" y="T67"/>
                                </a:cxn>
                                <a:cxn ang="T142">
                                  <a:pos x="T68" y="T69"/>
                                </a:cxn>
                                <a:cxn ang="T143">
                                  <a:pos x="T70" y="T71"/>
                                </a:cxn>
                                <a:cxn ang="T144">
                                  <a:pos x="T72" y="T73"/>
                                </a:cxn>
                                <a:cxn ang="T145">
                                  <a:pos x="T74" y="T75"/>
                                </a:cxn>
                                <a:cxn ang="T146">
                                  <a:pos x="T76" y="T77"/>
                                </a:cxn>
                                <a:cxn ang="T147">
                                  <a:pos x="T78" y="T79"/>
                                </a:cxn>
                                <a:cxn ang="T148">
                                  <a:pos x="T80" y="T81"/>
                                </a:cxn>
                                <a:cxn ang="T149">
                                  <a:pos x="T82" y="T83"/>
                                </a:cxn>
                                <a:cxn ang="T150">
                                  <a:pos x="T84" y="T85"/>
                                </a:cxn>
                                <a:cxn ang="T151">
                                  <a:pos x="T86" y="T87"/>
                                </a:cxn>
                                <a:cxn ang="T152">
                                  <a:pos x="T88" y="T89"/>
                                </a:cxn>
                                <a:cxn ang="T153">
                                  <a:pos x="T90" y="T91"/>
                                </a:cxn>
                                <a:cxn ang="T154">
                                  <a:pos x="T92" y="T93"/>
                                </a:cxn>
                                <a:cxn ang="T155">
                                  <a:pos x="T94" y="T95"/>
                                </a:cxn>
                                <a:cxn ang="T156">
                                  <a:pos x="T96" y="T97"/>
                                </a:cxn>
                                <a:cxn ang="T157">
                                  <a:pos x="T98" y="T99"/>
                                </a:cxn>
                                <a:cxn ang="T158">
                                  <a:pos x="T100" y="T101"/>
                                </a:cxn>
                                <a:cxn ang="T159">
                                  <a:pos x="T102" y="T103"/>
                                </a:cxn>
                                <a:cxn ang="T160">
                                  <a:pos x="T104" y="T105"/>
                                </a:cxn>
                                <a:cxn ang="T161">
                                  <a:pos x="T106" y="T107"/>
                                </a:cxn>
                              </a:cxnLst>
                              <a:rect l="0" t="0" r="r" b="b"/>
                              <a:pathLst>
                                <a:path w="323" h="347">
                                  <a:moveTo>
                                    <a:pt x="161" y="28"/>
                                  </a:moveTo>
                                  <a:lnTo>
                                    <a:pt x="137" y="31"/>
                                  </a:lnTo>
                                  <a:lnTo>
                                    <a:pt x="115" y="36"/>
                                  </a:lnTo>
                                  <a:lnTo>
                                    <a:pt x="97" y="46"/>
                                  </a:lnTo>
                                  <a:lnTo>
                                    <a:pt x="81" y="58"/>
                                  </a:lnTo>
                                  <a:lnTo>
                                    <a:pt x="67" y="76"/>
                                  </a:lnTo>
                                  <a:lnTo>
                                    <a:pt x="56" y="97"/>
                                  </a:lnTo>
                                  <a:lnTo>
                                    <a:pt x="48" y="121"/>
                                  </a:lnTo>
                                  <a:lnTo>
                                    <a:pt x="44" y="146"/>
                                  </a:lnTo>
                                  <a:lnTo>
                                    <a:pt x="43" y="150"/>
                                  </a:lnTo>
                                  <a:lnTo>
                                    <a:pt x="42" y="152"/>
                                  </a:lnTo>
                                  <a:lnTo>
                                    <a:pt x="39" y="156"/>
                                  </a:lnTo>
                                  <a:lnTo>
                                    <a:pt x="31" y="165"/>
                                  </a:lnTo>
                                  <a:lnTo>
                                    <a:pt x="27" y="180"/>
                                  </a:lnTo>
                                  <a:lnTo>
                                    <a:pt x="26" y="193"/>
                                  </a:lnTo>
                                  <a:lnTo>
                                    <a:pt x="29" y="207"/>
                                  </a:lnTo>
                                  <a:lnTo>
                                    <a:pt x="33" y="220"/>
                                  </a:lnTo>
                                  <a:lnTo>
                                    <a:pt x="38" y="230"/>
                                  </a:lnTo>
                                  <a:lnTo>
                                    <a:pt x="42" y="233"/>
                                  </a:lnTo>
                                  <a:lnTo>
                                    <a:pt x="46" y="236"/>
                                  </a:lnTo>
                                  <a:lnTo>
                                    <a:pt x="50" y="237"/>
                                  </a:lnTo>
                                  <a:lnTo>
                                    <a:pt x="55" y="239"/>
                                  </a:lnTo>
                                  <a:lnTo>
                                    <a:pt x="57" y="241"/>
                                  </a:lnTo>
                                  <a:lnTo>
                                    <a:pt x="60" y="245"/>
                                  </a:lnTo>
                                  <a:lnTo>
                                    <a:pt x="72" y="267"/>
                                  </a:lnTo>
                                  <a:lnTo>
                                    <a:pt x="86" y="286"/>
                                  </a:lnTo>
                                  <a:lnTo>
                                    <a:pt x="103" y="302"/>
                                  </a:lnTo>
                                  <a:lnTo>
                                    <a:pt x="120" y="311"/>
                                  </a:lnTo>
                                  <a:lnTo>
                                    <a:pt x="140" y="317"/>
                                  </a:lnTo>
                                  <a:lnTo>
                                    <a:pt x="161" y="320"/>
                                  </a:lnTo>
                                  <a:lnTo>
                                    <a:pt x="183" y="317"/>
                                  </a:lnTo>
                                  <a:lnTo>
                                    <a:pt x="201" y="311"/>
                                  </a:lnTo>
                                  <a:lnTo>
                                    <a:pt x="220" y="302"/>
                                  </a:lnTo>
                                  <a:lnTo>
                                    <a:pt x="237" y="286"/>
                                  </a:lnTo>
                                  <a:lnTo>
                                    <a:pt x="250" y="267"/>
                                  </a:lnTo>
                                  <a:lnTo>
                                    <a:pt x="262" y="247"/>
                                  </a:lnTo>
                                  <a:lnTo>
                                    <a:pt x="264" y="243"/>
                                  </a:lnTo>
                                  <a:lnTo>
                                    <a:pt x="268" y="239"/>
                                  </a:lnTo>
                                  <a:lnTo>
                                    <a:pt x="272" y="237"/>
                                  </a:lnTo>
                                  <a:lnTo>
                                    <a:pt x="277" y="236"/>
                                  </a:lnTo>
                                  <a:lnTo>
                                    <a:pt x="281" y="233"/>
                                  </a:lnTo>
                                  <a:lnTo>
                                    <a:pt x="284" y="230"/>
                                  </a:lnTo>
                                  <a:lnTo>
                                    <a:pt x="290" y="220"/>
                                  </a:lnTo>
                                  <a:lnTo>
                                    <a:pt x="294" y="207"/>
                                  </a:lnTo>
                                  <a:lnTo>
                                    <a:pt x="296" y="193"/>
                                  </a:lnTo>
                                  <a:lnTo>
                                    <a:pt x="296" y="180"/>
                                  </a:lnTo>
                                  <a:lnTo>
                                    <a:pt x="290" y="165"/>
                                  </a:lnTo>
                                  <a:lnTo>
                                    <a:pt x="284" y="156"/>
                                  </a:lnTo>
                                  <a:lnTo>
                                    <a:pt x="281" y="154"/>
                                  </a:lnTo>
                                  <a:lnTo>
                                    <a:pt x="280" y="150"/>
                                  </a:lnTo>
                                  <a:lnTo>
                                    <a:pt x="279" y="146"/>
                                  </a:lnTo>
                                  <a:lnTo>
                                    <a:pt x="275" y="121"/>
                                  </a:lnTo>
                                  <a:lnTo>
                                    <a:pt x="267" y="97"/>
                                  </a:lnTo>
                                  <a:lnTo>
                                    <a:pt x="256" y="76"/>
                                  </a:lnTo>
                                  <a:lnTo>
                                    <a:pt x="242" y="58"/>
                                  </a:lnTo>
                                  <a:lnTo>
                                    <a:pt x="226" y="46"/>
                                  </a:lnTo>
                                  <a:lnTo>
                                    <a:pt x="208" y="36"/>
                                  </a:lnTo>
                                  <a:lnTo>
                                    <a:pt x="186" y="31"/>
                                  </a:lnTo>
                                  <a:lnTo>
                                    <a:pt x="161" y="28"/>
                                  </a:lnTo>
                                  <a:close/>
                                  <a:moveTo>
                                    <a:pt x="161" y="0"/>
                                  </a:moveTo>
                                  <a:lnTo>
                                    <a:pt x="191" y="3"/>
                                  </a:lnTo>
                                  <a:lnTo>
                                    <a:pt x="218" y="11"/>
                                  </a:lnTo>
                                  <a:lnTo>
                                    <a:pt x="241" y="23"/>
                                  </a:lnTo>
                                  <a:lnTo>
                                    <a:pt x="260" y="40"/>
                                  </a:lnTo>
                                  <a:lnTo>
                                    <a:pt x="277" y="61"/>
                                  </a:lnTo>
                                  <a:lnTo>
                                    <a:pt x="290" y="84"/>
                                  </a:lnTo>
                                  <a:lnTo>
                                    <a:pt x="300" y="110"/>
                                  </a:lnTo>
                                  <a:lnTo>
                                    <a:pt x="305" y="139"/>
                                  </a:lnTo>
                                  <a:lnTo>
                                    <a:pt x="313" y="150"/>
                                  </a:lnTo>
                                  <a:lnTo>
                                    <a:pt x="318" y="161"/>
                                  </a:lnTo>
                                  <a:lnTo>
                                    <a:pt x="322" y="175"/>
                                  </a:lnTo>
                                  <a:lnTo>
                                    <a:pt x="323" y="194"/>
                                  </a:lnTo>
                                  <a:lnTo>
                                    <a:pt x="321" y="212"/>
                                  </a:lnTo>
                                  <a:lnTo>
                                    <a:pt x="315" y="231"/>
                                  </a:lnTo>
                                  <a:lnTo>
                                    <a:pt x="306" y="247"/>
                                  </a:lnTo>
                                  <a:lnTo>
                                    <a:pt x="296" y="256"/>
                                  </a:lnTo>
                                  <a:lnTo>
                                    <a:pt x="284" y="262"/>
                                  </a:lnTo>
                                  <a:lnTo>
                                    <a:pt x="271" y="286"/>
                                  </a:lnTo>
                                  <a:lnTo>
                                    <a:pt x="254" y="305"/>
                                  </a:lnTo>
                                  <a:lnTo>
                                    <a:pt x="235" y="322"/>
                                  </a:lnTo>
                                  <a:lnTo>
                                    <a:pt x="213" y="336"/>
                                  </a:lnTo>
                                  <a:lnTo>
                                    <a:pt x="188" y="345"/>
                                  </a:lnTo>
                                  <a:lnTo>
                                    <a:pt x="161" y="347"/>
                                  </a:lnTo>
                                  <a:lnTo>
                                    <a:pt x="135" y="345"/>
                                  </a:lnTo>
                                  <a:lnTo>
                                    <a:pt x="110" y="336"/>
                                  </a:lnTo>
                                  <a:lnTo>
                                    <a:pt x="88" y="322"/>
                                  </a:lnTo>
                                  <a:lnTo>
                                    <a:pt x="68" y="305"/>
                                  </a:lnTo>
                                  <a:lnTo>
                                    <a:pt x="52" y="286"/>
                                  </a:lnTo>
                                  <a:lnTo>
                                    <a:pt x="38" y="262"/>
                                  </a:lnTo>
                                  <a:lnTo>
                                    <a:pt x="27" y="256"/>
                                  </a:lnTo>
                                  <a:lnTo>
                                    <a:pt x="17" y="247"/>
                                  </a:lnTo>
                                  <a:lnTo>
                                    <a:pt x="8" y="231"/>
                                  </a:lnTo>
                                  <a:lnTo>
                                    <a:pt x="1" y="212"/>
                                  </a:lnTo>
                                  <a:lnTo>
                                    <a:pt x="0" y="194"/>
                                  </a:lnTo>
                                  <a:lnTo>
                                    <a:pt x="1" y="175"/>
                                  </a:lnTo>
                                  <a:lnTo>
                                    <a:pt x="4" y="161"/>
                                  </a:lnTo>
                                  <a:lnTo>
                                    <a:pt x="10" y="150"/>
                                  </a:lnTo>
                                  <a:lnTo>
                                    <a:pt x="18" y="139"/>
                                  </a:lnTo>
                                  <a:lnTo>
                                    <a:pt x="23" y="110"/>
                                  </a:lnTo>
                                  <a:lnTo>
                                    <a:pt x="31" y="84"/>
                                  </a:lnTo>
                                  <a:lnTo>
                                    <a:pt x="44" y="61"/>
                                  </a:lnTo>
                                  <a:lnTo>
                                    <a:pt x="61" y="40"/>
                                  </a:lnTo>
                                  <a:lnTo>
                                    <a:pt x="81" y="23"/>
                                  </a:lnTo>
                                  <a:lnTo>
                                    <a:pt x="105" y="11"/>
                                  </a:lnTo>
                                  <a:lnTo>
                                    <a:pt x="131" y="3"/>
                                  </a:lnTo>
                                  <a:lnTo>
                                    <a:pt x="161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1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74" name="Freeform 109">
                              <a:extLst>
                                <a:ext uri="{FF2B5EF4-FFF2-40B4-BE49-F238E27FC236}">
                                  <a16:creationId xmlns:a16="http://schemas.microsoft.com/office/drawing/2014/main" id="{E62AF523-C0F5-4008-AEBD-2F0FC4F93D8A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1024926" y="5389075"/>
                              <a:ext cx="701197" cy="750775"/>
                            </a:xfrm>
                            <a:custGeom>
                              <a:avLst/>
                              <a:gdLst>
                                <a:gd name="T0" fmla="*/ 2147483646 w 297"/>
                                <a:gd name="T1" fmla="*/ 0 h 318"/>
                                <a:gd name="T2" fmla="*/ 2147483646 w 297"/>
                                <a:gd name="T3" fmla="*/ 2147483646 h 318"/>
                                <a:gd name="T4" fmla="*/ 2147483646 w 297"/>
                                <a:gd name="T5" fmla="*/ 2147483646 h 318"/>
                                <a:gd name="T6" fmla="*/ 2147483646 w 297"/>
                                <a:gd name="T7" fmla="*/ 2147483646 h 318"/>
                                <a:gd name="T8" fmla="*/ 2147483646 w 297"/>
                                <a:gd name="T9" fmla="*/ 2147483646 h 318"/>
                                <a:gd name="T10" fmla="*/ 2147483646 w 297"/>
                                <a:gd name="T11" fmla="*/ 2147483646 h 318"/>
                                <a:gd name="T12" fmla="*/ 2147483646 w 297"/>
                                <a:gd name="T13" fmla="*/ 2147483646 h 318"/>
                                <a:gd name="T14" fmla="*/ 2147483646 w 297"/>
                                <a:gd name="T15" fmla="*/ 2147483646 h 318"/>
                                <a:gd name="T16" fmla="*/ 2147483646 w 297"/>
                                <a:gd name="T17" fmla="*/ 2147483646 h 318"/>
                                <a:gd name="T18" fmla="*/ 2147483646 w 297"/>
                                <a:gd name="T19" fmla="*/ 2147483646 h 318"/>
                                <a:gd name="T20" fmla="*/ 2147483646 w 297"/>
                                <a:gd name="T21" fmla="*/ 2147483646 h 318"/>
                                <a:gd name="T22" fmla="*/ 2147483646 w 297"/>
                                <a:gd name="T23" fmla="*/ 2147483646 h 318"/>
                                <a:gd name="T24" fmla="*/ 2147483646 w 297"/>
                                <a:gd name="T25" fmla="*/ 2147483646 h 318"/>
                                <a:gd name="T26" fmla="*/ 2147483646 w 297"/>
                                <a:gd name="T27" fmla="*/ 2147483646 h 318"/>
                                <a:gd name="T28" fmla="*/ 2147483646 w 297"/>
                                <a:gd name="T29" fmla="*/ 2147483646 h 318"/>
                                <a:gd name="T30" fmla="*/ 2147483646 w 297"/>
                                <a:gd name="T31" fmla="*/ 2147483646 h 318"/>
                                <a:gd name="T32" fmla="*/ 2147483646 w 297"/>
                                <a:gd name="T33" fmla="*/ 2147483646 h 318"/>
                                <a:gd name="T34" fmla="*/ 2147483646 w 297"/>
                                <a:gd name="T35" fmla="*/ 2147483646 h 318"/>
                                <a:gd name="T36" fmla="*/ 2147483646 w 297"/>
                                <a:gd name="T37" fmla="*/ 2147483646 h 318"/>
                                <a:gd name="T38" fmla="*/ 2147483646 w 297"/>
                                <a:gd name="T39" fmla="*/ 2147483646 h 318"/>
                                <a:gd name="T40" fmla="*/ 2147483646 w 297"/>
                                <a:gd name="T41" fmla="*/ 2147483646 h 318"/>
                                <a:gd name="T42" fmla="*/ 2147483646 w 297"/>
                                <a:gd name="T43" fmla="*/ 2147483646 h 318"/>
                                <a:gd name="T44" fmla="*/ 2147483646 w 297"/>
                                <a:gd name="T45" fmla="*/ 2147483646 h 318"/>
                                <a:gd name="T46" fmla="*/ 2147483646 w 297"/>
                                <a:gd name="T47" fmla="*/ 2147483646 h 318"/>
                                <a:gd name="T48" fmla="*/ 2147483646 w 297"/>
                                <a:gd name="T49" fmla="*/ 2147483646 h 318"/>
                                <a:gd name="T50" fmla="*/ 2147483646 w 297"/>
                                <a:gd name="T51" fmla="*/ 2147483646 h 318"/>
                                <a:gd name="T52" fmla="*/ 2147483646 w 297"/>
                                <a:gd name="T53" fmla="*/ 2147483646 h 318"/>
                                <a:gd name="T54" fmla="*/ 2147483646 w 297"/>
                                <a:gd name="T55" fmla="*/ 2147483646 h 318"/>
                                <a:gd name="T56" fmla="*/ 2147483646 w 297"/>
                                <a:gd name="T57" fmla="*/ 2147483646 h 318"/>
                                <a:gd name="T58" fmla="*/ 2147483646 w 297"/>
                                <a:gd name="T59" fmla="*/ 2147483646 h 318"/>
                                <a:gd name="T60" fmla="*/ 2147483646 w 297"/>
                                <a:gd name="T61" fmla="*/ 2147483646 h 318"/>
                                <a:gd name="T62" fmla="*/ 2147483646 w 297"/>
                                <a:gd name="T63" fmla="*/ 2147483646 h 318"/>
                                <a:gd name="T64" fmla="*/ 2147483646 w 297"/>
                                <a:gd name="T65" fmla="*/ 2147483646 h 318"/>
                                <a:gd name="T66" fmla="*/ 0 w 297"/>
                                <a:gd name="T67" fmla="*/ 2147483646 h 318"/>
                                <a:gd name="T68" fmla="*/ 2147483646 w 297"/>
                                <a:gd name="T69" fmla="*/ 2147483646 h 318"/>
                                <a:gd name="T70" fmla="*/ 2147483646 w 297"/>
                                <a:gd name="T71" fmla="*/ 2147483646 h 318"/>
                                <a:gd name="T72" fmla="*/ 2147483646 w 297"/>
                                <a:gd name="T73" fmla="*/ 2147483646 h 318"/>
                                <a:gd name="T74" fmla="*/ 2147483646 w 297"/>
                                <a:gd name="T75" fmla="*/ 2147483646 h 318"/>
                                <a:gd name="T76" fmla="*/ 2147483646 w 297"/>
                                <a:gd name="T77" fmla="*/ 2147483646 h 318"/>
                                <a:gd name="T78" fmla="*/ 2147483646 w 297"/>
                                <a:gd name="T79" fmla="*/ 2147483646 h 318"/>
                                <a:gd name="T80" fmla="*/ 2147483646 w 297"/>
                                <a:gd name="T81" fmla="*/ 2147483646 h 318"/>
                                <a:gd name="T82" fmla="*/ 2147483646 w 297"/>
                                <a:gd name="T83" fmla="*/ 2147483646 h 318"/>
                                <a:gd name="T84" fmla="*/ 2147483646 w 297"/>
                                <a:gd name="T85" fmla="*/ 2147483646 h 318"/>
                                <a:gd name="T86" fmla="*/ 2147483646 w 297"/>
                                <a:gd name="T87" fmla="*/ 2147483646 h 318"/>
                                <a:gd name="T88" fmla="*/ 2147483646 w 297"/>
                                <a:gd name="T89" fmla="*/ 0 h 318"/>
                                <a:gd name="T90" fmla="*/ 0 60000 65536"/>
                                <a:gd name="T91" fmla="*/ 0 60000 65536"/>
                                <a:gd name="T92" fmla="*/ 0 60000 65536"/>
                                <a:gd name="T93" fmla="*/ 0 60000 65536"/>
                                <a:gd name="T94" fmla="*/ 0 60000 65536"/>
                                <a:gd name="T95" fmla="*/ 0 60000 65536"/>
                                <a:gd name="T96" fmla="*/ 0 60000 65536"/>
                                <a:gd name="T97" fmla="*/ 0 60000 65536"/>
                                <a:gd name="T98" fmla="*/ 0 60000 65536"/>
                                <a:gd name="T99" fmla="*/ 0 60000 65536"/>
                                <a:gd name="T100" fmla="*/ 0 60000 65536"/>
                                <a:gd name="T101" fmla="*/ 0 60000 65536"/>
                                <a:gd name="T102" fmla="*/ 0 60000 65536"/>
                                <a:gd name="T103" fmla="*/ 0 60000 65536"/>
                                <a:gd name="T104" fmla="*/ 0 60000 65536"/>
                                <a:gd name="T105" fmla="*/ 0 60000 65536"/>
                                <a:gd name="T106" fmla="*/ 0 60000 65536"/>
                                <a:gd name="T107" fmla="*/ 0 60000 65536"/>
                                <a:gd name="T108" fmla="*/ 0 60000 65536"/>
                                <a:gd name="T109" fmla="*/ 0 60000 65536"/>
                                <a:gd name="T110" fmla="*/ 0 60000 65536"/>
                                <a:gd name="T111" fmla="*/ 0 60000 65536"/>
                                <a:gd name="T112" fmla="*/ 0 60000 65536"/>
                                <a:gd name="T113" fmla="*/ 0 60000 65536"/>
                                <a:gd name="T114" fmla="*/ 0 60000 65536"/>
                                <a:gd name="T115" fmla="*/ 0 60000 65536"/>
                                <a:gd name="T116" fmla="*/ 0 60000 65536"/>
                                <a:gd name="T117" fmla="*/ 0 60000 65536"/>
                                <a:gd name="T118" fmla="*/ 0 60000 65536"/>
                                <a:gd name="T119" fmla="*/ 0 60000 65536"/>
                                <a:gd name="T120" fmla="*/ 0 60000 65536"/>
                                <a:gd name="T121" fmla="*/ 0 60000 65536"/>
                                <a:gd name="T122" fmla="*/ 0 60000 65536"/>
                                <a:gd name="T123" fmla="*/ 0 60000 65536"/>
                                <a:gd name="T124" fmla="*/ 0 60000 65536"/>
                                <a:gd name="T125" fmla="*/ 0 60000 65536"/>
                                <a:gd name="T126" fmla="*/ 0 60000 65536"/>
                                <a:gd name="T127" fmla="*/ 0 60000 65536"/>
                                <a:gd name="T128" fmla="*/ 0 60000 65536"/>
                                <a:gd name="T129" fmla="*/ 0 60000 65536"/>
                                <a:gd name="T130" fmla="*/ 0 60000 65536"/>
                                <a:gd name="T131" fmla="*/ 0 60000 65536"/>
                                <a:gd name="T132" fmla="*/ 0 60000 65536"/>
                                <a:gd name="T133" fmla="*/ 0 60000 65536"/>
                                <a:gd name="T134" fmla="*/ 0 60000 65536"/>
                              </a:gdLst>
                              <a:ahLst/>
                              <a:cxnLst>
                                <a:cxn ang="T90">
                                  <a:pos x="T0" y="T1"/>
                                </a:cxn>
                                <a:cxn ang="T91">
                                  <a:pos x="T2" y="T3"/>
                                </a:cxn>
                                <a:cxn ang="T92">
                                  <a:pos x="T4" y="T5"/>
                                </a:cxn>
                                <a:cxn ang="T93">
                                  <a:pos x="T6" y="T7"/>
                                </a:cxn>
                                <a:cxn ang="T94">
                                  <a:pos x="T8" y="T9"/>
                                </a:cxn>
                                <a:cxn ang="T95">
                                  <a:pos x="T10" y="T11"/>
                                </a:cxn>
                                <a:cxn ang="T96">
                                  <a:pos x="T12" y="T13"/>
                                </a:cxn>
                                <a:cxn ang="T97">
                                  <a:pos x="T14" y="T15"/>
                                </a:cxn>
                                <a:cxn ang="T98">
                                  <a:pos x="T16" y="T17"/>
                                </a:cxn>
                                <a:cxn ang="T99">
                                  <a:pos x="T18" y="T19"/>
                                </a:cxn>
                                <a:cxn ang="T100">
                                  <a:pos x="T20" y="T21"/>
                                </a:cxn>
                                <a:cxn ang="T101">
                                  <a:pos x="T22" y="T23"/>
                                </a:cxn>
                                <a:cxn ang="T102">
                                  <a:pos x="T24" y="T25"/>
                                </a:cxn>
                                <a:cxn ang="T103">
                                  <a:pos x="T26" y="T27"/>
                                </a:cxn>
                                <a:cxn ang="T104">
                                  <a:pos x="T28" y="T29"/>
                                </a:cxn>
                                <a:cxn ang="T105">
                                  <a:pos x="T30" y="T31"/>
                                </a:cxn>
                                <a:cxn ang="T106">
                                  <a:pos x="T32" y="T33"/>
                                </a:cxn>
                                <a:cxn ang="T107">
                                  <a:pos x="T34" y="T35"/>
                                </a:cxn>
                                <a:cxn ang="T108">
                                  <a:pos x="T36" y="T37"/>
                                </a:cxn>
                                <a:cxn ang="T109">
                                  <a:pos x="T38" y="T39"/>
                                </a:cxn>
                                <a:cxn ang="T110">
                                  <a:pos x="T40" y="T41"/>
                                </a:cxn>
                                <a:cxn ang="T111">
                                  <a:pos x="T42" y="T43"/>
                                </a:cxn>
                                <a:cxn ang="T112">
                                  <a:pos x="T44" y="T45"/>
                                </a:cxn>
                                <a:cxn ang="T113">
                                  <a:pos x="T46" y="T47"/>
                                </a:cxn>
                                <a:cxn ang="T114">
                                  <a:pos x="T48" y="T49"/>
                                </a:cxn>
                                <a:cxn ang="T115">
                                  <a:pos x="T50" y="T51"/>
                                </a:cxn>
                                <a:cxn ang="T116">
                                  <a:pos x="T52" y="T53"/>
                                </a:cxn>
                                <a:cxn ang="T117">
                                  <a:pos x="T54" y="T55"/>
                                </a:cxn>
                                <a:cxn ang="T118">
                                  <a:pos x="T56" y="T57"/>
                                </a:cxn>
                                <a:cxn ang="T119">
                                  <a:pos x="T58" y="T59"/>
                                </a:cxn>
                                <a:cxn ang="T120">
                                  <a:pos x="T60" y="T61"/>
                                </a:cxn>
                                <a:cxn ang="T121">
                                  <a:pos x="T62" y="T63"/>
                                </a:cxn>
                                <a:cxn ang="T122">
                                  <a:pos x="T64" y="T65"/>
                                </a:cxn>
                                <a:cxn ang="T123">
                                  <a:pos x="T66" y="T67"/>
                                </a:cxn>
                                <a:cxn ang="T124">
                                  <a:pos x="T68" y="T69"/>
                                </a:cxn>
                                <a:cxn ang="T125">
                                  <a:pos x="T70" y="T71"/>
                                </a:cxn>
                                <a:cxn ang="T126">
                                  <a:pos x="T72" y="T73"/>
                                </a:cxn>
                                <a:cxn ang="T127">
                                  <a:pos x="T74" y="T75"/>
                                </a:cxn>
                                <a:cxn ang="T128">
                                  <a:pos x="T76" y="T77"/>
                                </a:cxn>
                                <a:cxn ang="T129">
                                  <a:pos x="T78" y="T79"/>
                                </a:cxn>
                                <a:cxn ang="T130">
                                  <a:pos x="T80" y="T81"/>
                                </a:cxn>
                                <a:cxn ang="T131">
                                  <a:pos x="T82" y="T83"/>
                                </a:cxn>
                                <a:cxn ang="T132">
                                  <a:pos x="T84" y="T85"/>
                                </a:cxn>
                                <a:cxn ang="T133">
                                  <a:pos x="T86" y="T87"/>
                                </a:cxn>
                                <a:cxn ang="T134">
                                  <a:pos x="T88" y="T89"/>
                                </a:cxn>
                              </a:cxnLst>
                              <a:rect l="0" t="0" r="r" b="b"/>
                              <a:pathLst>
                                <a:path w="297" h="318">
                                  <a:moveTo>
                                    <a:pt x="148" y="0"/>
                                  </a:moveTo>
                                  <a:lnTo>
                                    <a:pt x="178" y="2"/>
                                  </a:lnTo>
                                  <a:lnTo>
                                    <a:pt x="203" y="10"/>
                                  </a:lnTo>
                                  <a:lnTo>
                                    <a:pt x="225" y="22"/>
                                  </a:lnTo>
                                  <a:lnTo>
                                    <a:pt x="242" y="39"/>
                                  </a:lnTo>
                                  <a:lnTo>
                                    <a:pt x="256" y="59"/>
                                  </a:lnTo>
                                  <a:lnTo>
                                    <a:pt x="268" y="81"/>
                                  </a:lnTo>
                                  <a:lnTo>
                                    <a:pt x="275" y="105"/>
                                  </a:lnTo>
                                  <a:lnTo>
                                    <a:pt x="279" y="129"/>
                                  </a:lnTo>
                                  <a:lnTo>
                                    <a:pt x="288" y="141"/>
                                  </a:lnTo>
                                  <a:lnTo>
                                    <a:pt x="294" y="156"/>
                                  </a:lnTo>
                                  <a:lnTo>
                                    <a:pt x="297" y="173"/>
                                  </a:lnTo>
                                  <a:lnTo>
                                    <a:pt x="296" y="190"/>
                                  </a:lnTo>
                                  <a:lnTo>
                                    <a:pt x="292" y="207"/>
                                  </a:lnTo>
                                  <a:lnTo>
                                    <a:pt x="284" y="220"/>
                                  </a:lnTo>
                                  <a:lnTo>
                                    <a:pt x="275" y="230"/>
                                  </a:lnTo>
                                  <a:lnTo>
                                    <a:pt x="262" y="235"/>
                                  </a:lnTo>
                                  <a:lnTo>
                                    <a:pt x="250" y="259"/>
                                  </a:lnTo>
                                  <a:lnTo>
                                    <a:pt x="234" y="279"/>
                                  </a:lnTo>
                                  <a:lnTo>
                                    <a:pt x="217" y="294"/>
                                  </a:lnTo>
                                  <a:lnTo>
                                    <a:pt x="196" y="307"/>
                                  </a:lnTo>
                                  <a:lnTo>
                                    <a:pt x="174" y="315"/>
                                  </a:lnTo>
                                  <a:lnTo>
                                    <a:pt x="148" y="318"/>
                                  </a:lnTo>
                                  <a:lnTo>
                                    <a:pt x="123" y="315"/>
                                  </a:lnTo>
                                  <a:lnTo>
                                    <a:pt x="99" y="307"/>
                                  </a:lnTo>
                                  <a:lnTo>
                                    <a:pt x="80" y="294"/>
                                  </a:lnTo>
                                  <a:lnTo>
                                    <a:pt x="61" y="279"/>
                                  </a:lnTo>
                                  <a:lnTo>
                                    <a:pt x="47" y="259"/>
                                  </a:lnTo>
                                  <a:lnTo>
                                    <a:pt x="35" y="235"/>
                                  </a:lnTo>
                                  <a:lnTo>
                                    <a:pt x="22" y="230"/>
                                  </a:lnTo>
                                  <a:lnTo>
                                    <a:pt x="13" y="220"/>
                                  </a:lnTo>
                                  <a:lnTo>
                                    <a:pt x="5" y="207"/>
                                  </a:lnTo>
                                  <a:lnTo>
                                    <a:pt x="1" y="190"/>
                                  </a:lnTo>
                                  <a:lnTo>
                                    <a:pt x="0" y="173"/>
                                  </a:lnTo>
                                  <a:lnTo>
                                    <a:pt x="3" y="156"/>
                                  </a:lnTo>
                                  <a:lnTo>
                                    <a:pt x="8" y="141"/>
                                  </a:lnTo>
                                  <a:lnTo>
                                    <a:pt x="17" y="129"/>
                                  </a:lnTo>
                                  <a:lnTo>
                                    <a:pt x="21" y="105"/>
                                  </a:lnTo>
                                  <a:lnTo>
                                    <a:pt x="29" y="81"/>
                                  </a:lnTo>
                                  <a:lnTo>
                                    <a:pt x="39" y="59"/>
                                  </a:lnTo>
                                  <a:lnTo>
                                    <a:pt x="54" y="39"/>
                                  </a:lnTo>
                                  <a:lnTo>
                                    <a:pt x="72" y="22"/>
                                  </a:lnTo>
                                  <a:lnTo>
                                    <a:pt x="93" y="10"/>
                                  </a:lnTo>
                                  <a:lnTo>
                                    <a:pt x="119" y="2"/>
                                  </a:lnTo>
                                  <a:lnTo>
                                    <a:pt x="148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bg2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75" name="Freeform 110">
                              <a:extLst>
                                <a:ext uri="{FF2B5EF4-FFF2-40B4-BE49-F238E27FC236}">
                                  <a16:creationId xmlns:a16="http://schemas.microsoft.com/office/drawing/2014/main" id="{0595532D-22A3-4408-A49E-F5FA00A6E6A7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1017843" y="5367828"/>
                              <a:ext cx="715363" cy="415523"/>
                            </a:xfrm>
                            <a:custGeom>
                              <a:avLst/>
                              <a:gdLst>
                                <a:gd name="T0" fmla="*/ 2147483646 w 303"/>
                                <a:gd name="T1" fmla="*/ 0 h 176"/>
                                <a:gd name="T2" fmla="*/ 2147483646 w 303"/>
                                <a:gd name="T3" fmla="*/ 2147483646 h 176"/>
                                <a:gd name="T4" fmla="*/ 2147483646 w 303"/>
                                <a:gd name="T5" fmla="*/ 2147483646 h 176"/>
                                <a:gd name="T6" fmla="*/ 2147483646 w 303"/>
                                <a:gd name="T7" fmla="*/ 2147483646 h 176"/>
                                <a:gd name="T8" fmla="*/ 2147483646 w 303"/>
                                <a:gd name="T9" fmla="*/ 2147483646 h 176"/>
                                <a:gd name="T10" fmla="*/ 2147483646 w 303"/>
                                <a:gd name="T11" fmla="*/ 2147483646 h 176"/>
                                <a:gd name="T12" fmla="*/ 2147483646 w 303"/>
                                <a:gd name="T13" fmla="*/ 2147483646 h 176"/>
                                <a:gd name="T14" fmla="*/ 2147483646 w 303"/>
                                <a:gd name="T15" fmla="*/ 2147483646 h 176"/>
                                <a:gd name="T16" fmla="*/ 2147483646 w 303"/>
                                <a:gd name="T17" fmla="*/ 2147483646 h 176"/>
                                <a:gd name="T18" fmla="*/ 2147483646 w 303"/>
                                <a:gd name="T19" fmla="*/ 2147483646 h 176"/>
                                <a:gd name="T20" fmla="*/ 2147483646 w 303"/>
                                <a:gd name="T21" fmla="*/ 2147483646 h 176"/>
                                <a:gd name="T22" fmla="*/ 2147483646 w 303"/>
                                <a:gd name="T23" fmla="*/ 2147483646 h 176"/>
                                <a:gd name="T24" fmla="*/ 2147483646 w 303"/>
                                <a:gd name="T25" fmla="*/ 2147483646 h 176"/>
                                <a:gd name="T26" fmla="*/ 2147483646 w 303"/>
                                <a:gd name="T27" fmla="*/ 2147483646 h 176"/>
                                <a:gd name="T28" fmla="*/ 2147483646 w 303"/>
                                <a:gd name="T29" fmla="*/ 2147483646 h 176"/>
                                <a:gd name="T30" fmla="*/ 2147483646 w 303"/>
                                <a:gd name="T31" fmla="*/ 2147483646 h 176"/>
                                <a:gd name="T32" fmla="*/ 2147483646 w 303"/>
                                <a:gd name="T33" fmla="*/ 2147483646 h 176"/>
                                <a:gd name="T34" fmla="*/ 2147483646 w 303"/>
                                <a:gd name="T35" fmla="*/ 2147483646 h 176"/>
                                <a:gd name="T36" fmla="*/ 2147483646 w 303"/>
                                <a:gd name="T37" fmla="*/ 2147483646 h 176"/>
                                <a:gd name="T38" fmla="*/ 2147483646 w 303"/>
                                <a:gd name="T39" fmla="*/ 2147483646 h 176"/>
                                <a:gd name="T40" fmla="*/ 2147483646 w 303"/>
                                <a:gd name="T41" fmla="*/ 2147483646 h 176"/>
                                <a:gd name="T42" fmla="*/ 2147483646 w 303"/>
                                <a:gd name="T43" fmla="*/ 2147483646 h 176"/>
                                <a:gd name="T44" fmla="*/ 2147483646 w 303"/>
                                <a:gd name="T45" fmla="*/ 2147483646 h 176"/>
                                <a:gd name="T46" fmla="*/ 2147483646 w 303"/>
                                <a:gd name="T47" fmla="*/ 2147483646 h 176"/>
                                <a:gd name="T48" fmla="*/ 2147483646 w 303"/>
                                <a:gd name="T49" fmla="*/ 2147483646 h 176"/>
                                <a:gd name="T50" fmla="*/ 2147483646 w 303"/>
                                <a:gd name="T51" fmla="*/ 2147483646 h 176"/>
                                <a:gd name="T52" fmla="*/ 2147483646 w 303"/>
                                <a:gd name="T53" fmla="*/ 2147483646 h 176"/>
                                <a:gd name="T54" fmla="*/ 2147483646 w 303"/>
                                <a:gd name="T55" fmla="*/ 2147483646 h 176"/>
                                <a:gd name="T56" fmla="*/ 2147483646 w 303"/>
                                <a:gd name="T57" fmla="*/ 2147483646 h 176"/>
                                <a:gd name="T58" fmla="*/ 2147483646 w 303"/>
                                <a:gd name="T59" fmla="*/ 2147483646 h 176"/>
                                <a:gd name="T60" fmla="*/ 2147483646 w 303"/>
                                <a:gd name="T61" fmla="*/ 2147483646 h 176"/>
                                <a:gd name="T62" fmla="*/ 2147483646 w 303"/>
                                <a:gd name="T63" fmla="*/ 2147483646 h 176"/>
                                <a:gd name="T64" fmla="*/ 2147483646 w 303"/>
                                <a:gd name="T65" fmla="*/ 2147483646 h 176"/>
                                <a:gd name="T66" fmla="*/ 2147483646 w 303"/>
                                <a:gd name="T67" fmla="*/ 2147483646 h 176"/>
                                <a:gd name="T68" fmla="*/ 2147483646 w 303"/>
                                <a:gd name="T69" fmla="*/ 2147483646 h 176"/>
                                <a:gd name="T70" fmla="*/ 2147483646 w 303"/>
                                <a:gd name="T71" fmla="*/ 2147483646 h 176"/>
                                <a:gd name="T72" fmla="*/ 2147483646 w 303"/>
                                <a:gd name="T73" fmla="*/ 2147483646 h 176"/>
                                <a:gd name="T74" fmla="*/ 2147483646 w 303"/>
                                <a:gd name="T75" fmla="*/ 2147483646 h 176"/>
                                <a:gd name="T76" fmla="*/ 2147483646 w 303"/>
                                <a:gd name="T77" fmla="*/ 2147483646 h 176"/>
                                <a:gd name="T78" fmla="*/ 2147483646 w 303"/>
                                <a:gd name="T79" fmla="*/ 2147483646 h 176"/>
                                <a:gd name="T80" fmla="*/ 0 w 303"/>
                                <a:gd name="T81" fmla="*/ 2147483646 h 176"/>
                                <a:gd name="T82" fmla="*/ 2147483646 w 303"/>
                                <a:gd name="T83" fmla="*/ 2147483646 h 176"/>
                                <a:gd name="T84" fmla="*/ 2147483646 w 303"/>
                                <a:gd name="T85" fmla="*/ 2147483646 h 176"/>
                                <a:gd name="T86" fmla="*/ 2147483646 w 303"/>
                                <a:gd name="T87" fmla="*/ 2147483646 h 176"/>
                                <a:gd name="T88" fmla="*/ 2147483646 w 303"/>
                                <a:gd name="T89" fmla="*/ 2147483646 h 176"/>
                                <a:gd name="T90" fmla="*/ 2147483646 w 303"/>
                                <a:gd name="T91" fmla="*/ 0 h 176"/>
                                <a:gd name="T92" fmla="*/ 0 60000 65536"/>
                                <a:gd name="T93" fmla="*/ 0 60000 65536"/>
                                <a:gd name="T94" fmla="*/ 0 60000 65536"/>
                                <a:gd name="T95" fmla="*/ 0 60000 65536"/>
                                <a:gd name="T96" fmla="*/ 0 60000 65536"/>
                                <a:gd name="T97" fmla="*/ 0 60000 65536"/>
                                <a:gd name="T98" fmla="*/ 0 60000 65536"/>
                                <a:gd name="T99" fmla="*/ 0 60000 65536"/>
                                <a:gd name="T100" fmla="*/ 0 60000 65536"/>
                                <a:gd name="T101" fmla="*/ 0 60000 65536"/>
                                <a:gd name="T102" fmla="*/ 0 60000 65536"/>
                                <a:gd name="T103" fmla="*/ 0 60000 65536"/>
                                <a:gd name="T104" fmla="*/ 0 60000 65536"/>
                                <a:gd name="T105" fmla="*/ 0 60000 65536"/>
                                <a:gd name="T106" fmla="*/ 0 60000 65536"/>
                                <a:gd name="T107" fmla="*/ 0 60000 65536"/>
                                <a:gd name="T108" fmla="*/ 0 60000 65536"/>
                                <a:gd name="T109" fmla="*/ 0 60000 65536"/>
                                <a:gd name="T110" fmla="*/ 0 60000 65536"/>
                                <a:gd name="T111" fmla="*/ 0 60000 65536"/>
                                <a:gd name="T112" fmla="*/ 0 60000 65536"/>
                                <a:gd name="T113" fmla="*/ 0 60000 65536"/>
                                <a:gd name="T114" fmla="*/ 0 60000 65536"/>
                                <a:gd name="T115" fmla="*/ 0 60000 65536"/>
                                <a:gd name="T116" fmla="*/ 0 60000 65536"/>
                                <a:gd name="T117" fmla="*/ 0 60000 65536"/>
                                <a:gd name="T118" fmla="*/ 0 60000 65536"/>
                                <a:gd name="T119" fmla="*/ 0 60000 65536"/>
                                <a:gd name="T120" fmla="*/ 0 60000 65536"/>
                                <a:gd name="T121" fmla="*/ 0 60000 65536"/>
                                <a:gd name="T122" fmla="*/ 0 60000 65536"/>
                                <a:gd name="T123" fmla="*/ 0 60000 65536"/>
                                <a:gd name="T124" fmla="*/ 0 60000 65536"/>
                                <a:gd name="T125" fmla="*/ 0 60000 65536"/>
                                <a:gd name="T126" fmla="*/ 0 60000 65536"/>
                                <a:gd name="T127" fmla="*/ 0 60000 65536"/>
                                <a:gd name="T128" fmla="*/ 0 60000 65536"/>
                                <a:gd name="T129" fmla="*/ 0 60000 65536"/>
                                <a:gd name="T130" fmla="*/ 0 60000 65536"/>
                                <a:gd name="T131" fmla="*/ 0 60000 65536"/>
                                <a:gd name="T132" fmla="*/ 0 60000 65536"/>
                                <a:gd name="T133" fmla="*/ 0 60000 65536"/>
                                <a:gd name="T134" fmla="*/ 0 60000 65536"/>
                                <a:gd name="T135" fmla="*/ 0 60000 65536"/>
                                <a:gd name="T136" fmla="*/ 0 60000 65536"/>
                                <a:gd name="T137" fmla="*/ 0 60000 65536"/>
                              </a:gdLst>
                              <a:ahLst/>
                              <a:cxnLst>
                                <a:cxn ang="T92">
                                  <a:pos x="T0" y="T1"/>
                                </a:cxn>
                                <a:cxn ang="T93">
                                  <a:pos x="T2" y="T3"/>
                                </a:cxn>
                                <a:cxn ang="T94">
                                  <a:pos x="T4" y="T5"/>
                                </a:cxn>
                                <a:cxn ang="T95">
                                  <a:pos x="T6" y="T7"/>
                                </a:cxn>
                                <a:cxn ang="T96">
                                  <a:pos x="T8" y="T9"/>
                                </a:cxn>
                                <a:cxn ang="T97">
                                  <a:pos x="T10" y="T11"/>
                                </a:cxn>
                                <a:cxn ang="T98">
                                  <a:pos x="T12" y="T13"/>
                                </a:cxn>
                                <a:cxn ang="T99">
                                  <a:pos x="T14" y="T15"/>
                                </a:cxn>
                                <a:cxn ang="T100">
                                  <a:pos x="T16" y="T17"/>
                                </a:cxn>
                                <a:cxn ang="T101">
                                  <a:pos x="T18" y="T19"/>
                                </a:cxn>
                                <a:cxn ang="T102">
                                  <a:pos x="T20" y="T21"/>
                                </a:cxn>
                                <a:cxn ang="T103">
                                  <a:pos x="T22" y="T23"/>
                                </a:cxn>
                                <a:cxn ang="T104">
                                  <a:pos x="T24" y="T25"/>
                                </a:cxn>
                                <a:cxn ang="T105">
                                  <a:pos x="T26" y="T27"/>
                                </a:cxn>
                                <a:cxn ang="T106">
                                  <a:pos x="T28" y="T29"/>
                                </a:cxn>
                                <a:cxn ang="T107">
                                  <a:pos x="T30" y="T31"/>
                                </a:cxn>
                                <a:cxn ang="T108">
                                  <a:pos x="T32" y="T33"/>
                                </a:cxn>
                                <a:cxn ang="T109">
                                  <a:pos x="T34" y="T35"/>
                                </a:cxn>
                                <a:cxn ang="T110">
                                  <a:pos x="T36" y="T37"/>
                                </a:cxn>
                                <a:cxn ang="T111">
                                  <a:pos x="T38" y="T39"/>
                                </a:cxn>
                                <a:cxn ang="T112">
                                  <a:pos x="T40" y="T41"/>
                                </a:cxn>
                                <a:cxn ang="T113">
                                  <a:pos x="T42" y="T43"/>
                                </a:cxn>
                                <a:cxn ang="T114">
                                  <a:pos x="T44" y="T45"/>
                                </a:cxn>
                                <a:cxn ang="T115">
                                  <a:pos x="T46" y="T47"/>
                                </a:cxn>
                                <a:cxn ang="T116">
                                  <a:pos x="T48" y="T49"/>
                                </a:cxn>
                                <a:cxn ang="T117">
                                  <a:pos x="T50" y="T51"/>
                                </a:cxn>
                                <a:cxn ang="T118">
                                  <a:pos x="T52" y="T53"/>
                                </a:cxn>
                                <a:cxn ang="T119">
                                  <a:pos x="T54" y="T55"/>
                                </a:cxn>
                                <a:cxn ang="T120">
                                  <a:pos x="T56" y="T57"/>
                                </a:cxn>
                                <a:cxn ang="T121">
                                  <a:pos x="T58" y="T59"/>
                                </a:cxn>
                                <a:cxn ang="T122">
                                  <a:pos x="T60" y="T61"/>
                                </a:cxn>
                                <a:cxn ang="T123">
                                  <a:pos x="T62" y="T63"/>
                                </a:cxn>
                                <a:cxn ang="T124">
                                  <a:pos x="T64" y="T65"/>
                                </a:cxn>
                                <a:cxn ang="T125">
                                  <a:pos x="T66" y="T67"/>
                                </a:cxn>
                                <a:cxn ang="T126">
                                  <a:pos x="T68" y="T69"/>
                                </a:cxn>
                                <a:cxn ang="T127">
                                  <a:pos x="T70" y="T71"/>
                                </a:cxn>
                                <a:cxn ang="T128">
                                  <a:pos x="T72" y="T73"/>
                                </a:cxn>
                                <a:cxn ang="T129">
                                  <a:pos x="T74" y="T75"/>
                                </a:cxn>
                                <a:cxn ang="T130">
                                  <a:pos x="T76" y="T77"/>
                                </a:cxn>
                                <a:cxn ang="T131">
                                  <a:pos x="T78" y="T79"/>
                                </a:cxn>
                                <a:cxn ang="T132">
                                  <a:pos x="T80" y="T81"/>
                                </a:cxn>
                                <a:cxn ang="T133">
                                  <a:pos x="T82" y="T83"/>
                                </a:cxn>
                                <a:cxn ang="T134">
                                  <a:pos x="T84" y="T85"/>
                                </a:cxn>
                                <a:cxn ang="T135">
                                  <a:pos x="T86" y="T87"/>
                                </a:cxn>
                                <a:cxn ang="T136">
                                  <a:pos x="T88" y="T89"/>
                                </a:cxn>
                                <a:cxn ang="T137">
                                  <a:pos x="T90" y="T91"/>
                                </a:cxn>
                              </a:cxnLst>
                              <a:rect l="0" t="0" r="r" b="b"/>
                              <a:pathLst>
                                <a:path w="303" h="176">
                                  <a:moveTo>
                                    <a:pt x="152" y="0"/>
                                  </a:moveTo>
                                  <a:lnTo>
                                    <a:pt x="173" y="0"/>
                                  </a:lnTo>
                                  <a:lnTo>
                                    <a:pt x="190" y="1"/>
                                  </a:lnTo>
                                  <a:lnTo>
                                    <a:pt x="214" y="9"/>
                                  </a:lnTo>
                                  <a:lnTo>
                                    <a:pt x="235" y="22"/>
                                  </a:lnTo>
                                  <a:lnTo>
                                    <a:pt x="256" y="40"/>
                                  </a:lnTo>
                                  <a:lnTo>
                                    <a:pt x="273" y="62"/>
                                  </a:lnTo>
                                  <a:lnTo>
                                    <a:pt x="287" y="86"/>
                                  </a:lnTo>
                                  <a:lnTo>
                                    <a:pt x="297" y="110"/>
                                  </a:lnTo>
                                  <a:lnTo>
                                    <a:pt x="303" y="133"/>
                                  </a:lnTo>
                                  <a:lnTo>
                                    <a:pt x="303" y="138"/>
                                  </a:lnTo>
                                  <a:lnTo>
                                    <a:pt x="303" y="144"/>
                                  </a:lnTo>
                                  <a:lnTo>
                                    <a:pt x="301" y="148"/>
                                  </a:lnTo>
                                  <a:lnTo>
                                    <a:pt x="299" y="150"/>
                                  </a:lnTo>
                                  <a:lnTo>
                                    <a:pt x="297" y="153"/>
                                  </a:lnTo>
                                  <a:lnTo>
                                    <a:pt x="295" y="153"/>
                                  </a:lnTo>
                                  <a:lnTo>
                                    <a:pt x="294" y="152"/>
                                  </a:lnTo>
                                  <a:lnTo>
                                    <a:pt x="291" y="149"/>
                                  </a:lnTo>
                                  <a:lnTo>
                                    <a:pt x="290" y="146"/>
                                  </a:lnTo>
                                  <a:lnTo>
                                    <a:pt x="287" y="144"/>
                                  </a:lnTo>
                                  <a:lnTo>
                                    <a:pt x="284" y="142"/>
                                  </a:lnTo>
                                  <a:lnTo>
                                    <a:pt x="280" y="141"/>
                                  </a:lnTo>
                                  <a:lnTo>
                                    <a:pt x="277" y="142"/>
                                  </a:lnTo>
                                  <a:lnTo>
                                    <a:pt x="274" y="144"/>
                                  </a:lnTo>
                                  <a:lnTo>
                                    <a:pt x="271" y="148"/>
                                  </a:lnTo>
                                  <a:lnTo>
                                    <a:pt x="269" y="152"/>
                                  </a:lnTo>
                                  <a:lnTo>
                                    <a:pt x="266" y="155"/>
                                  </a:lnTo>
                                  <a:lnTo>
                                    <a:pt x="265" y="161"/>
                                  </a:lnTo>
                                  <a:lnTo>
                                    <a:pt x="263" y="165"/>
                                  </a:lnTo>
                                  <a:lnTo>
                                    <a:pt x="261" y="169"/>
                                  </a:lnTo>
                                  <a:lnTo>
                                    <a:pt x="259" y="172"/>
                                  </a:lnTo>
                                  <a:lnTo>
                                    <a:pt x="259" y="175"/>
                                  </a:lnTo>
                                  <a:lnTo>
                                    <a:pt x="258" y="176"/>
                                  </a:lnTo>
                                  <a:lnTo>
                                    <a:pt x="257" y="176"/>
                                  </a:lnTo>
                                  <a:lnTo>
                                    <a:pt x="257" y="175"/>
                                  </a:lnTo>
                                  <a:lnTo>
                                    <a:pt x="257" y="172"/>
                                  </a:lnTo>
                                  <a:lnTo>
                                    <a:pt x="257" y="167"/>
                                  </a:lnTo>
                                  <a:lnTo>
                                    <a:pt x="257" y="161"/>
                                  </a:lnTo>
                                  <a:lnTo>
                                    <a:pt x="257" y="153"/>
                                  </a:lnTo>
                                  <a:lnTo>
                                    <a:pt x="256" y="125"/>
                                  </a:lnTo>
                                  <a:lnTo>
                                    <a:pt x="248" y="97"/>
                                  </a:lnTo>
                                  <a:lnTo>
                                    <a:pt x="235" y="70"/>
                                  </a:lnTo>
                                  <a:lnTo>
                                    <a:pt x="219" y="47"/>
                                  </a:lnTo>
                                  <a:lnTo>
                                    <a:pt x="199" y="27"/>
                                  </a:lnTo>
                                  <a:lnTo>
                                    <a:pt x="177" y="14"/>
                                  </a:lnTo>
                                  <a:lnTo>
                                    <a:pt x="155" y="9"/>
                                  </a:lnTo>
                                  <a:lnTo>
                                    <a:pt x="150" y="9"/>
                                  </a:lnTo>
                                  <a:lnTo>
                                    <a:pt x="126" y="13"/>
                                  </a:lnTo>
                                  <a:lnTo>
                                    <a:pt x="105" y="26"/>
                                  </a:lnTo>
                                  <a:lnTo>
                                    <a:pt x="85" y="45"/>
                                  </a:lnTo>
                                  <a:lnTo>
                                    <a:pt x="68" y="69"/>
                                  </a:lnTo>
                                  <a:lnTo>
                                    <a:pt x="57" y="97"/>
                                  </a:lnTo>
                                  <a:lnTo>
                                    <a:pt x="49" y="125"/>
                                  </a:lnTo>
                                  <a:lnTo>
                                    <a:pt x="46" y="153"/>
                                  </a:lnTo>
                                  <a:lnTo>
                                    <a:pt x="46" y="161"/>
                                  </a:lnTo>
                                  <a:lnTo>
                                    <a:pt x="46" y="167"/>
                                  </a:lnTo>
                                  <a:lnTo>
                                    <a:pt x="46" y="172"/>
                                  </a:lnTo>
                                  <a:lnTo>
                                    <a:pt x="46" y="175"/>
                                  </a:lnTo>
                                  <a:lnTo>
                                    <a:pt x="46" y="176"/>
                                  </a:lnTo>
                                  <a:lnTo>
                                    <a:pt x="45" y="176"/>
                                  </a:lnTo>
                                  <a:lnTo>
                                    <a:pt x="43" y="175"/>
                                  </a:lnTo>
                                  <a:lnTo>
                                    <a:pt x="42" y="172"/>
                                  </a:lnTo>
                                  <a:lnTo>
                                    <a:pt x="41" y="169"/>
                                  </a:lnTo>
                                  <a:lnTo>
                                    <a:pt x="40" y="165"/>
                                  </a:lnTo>
                                  <a:lnTo>
                                    <a:pt x="38" y="161"/>
                                  </a:lnTo>
                                  <a:lnTo>
                                    <a:pt x="37" y="155"/>
                                  </a:lnTo>
                                  <a:lnTo>
                                    <a:pt x="34" y="152"/>
                                  </a:lnTo>
                                  <a:lnTo>
                                    <a:pt x="32" y="148"/>
                                  </a:lnTo>
                                  <a:lnTo>
                                    <a:pt x="29" y="144"/>
                                  </a:lnTo>
                                  <a:lnTo>
                                    <a:pt x="26" y="142"/>
                                  </a:lnTo>
                                  <a:lnTo>
                                    <a:pt x="23" y="141"/>
                                  </a:lnTo>
                                  <a:lnTo>
                                    <a:pt x="19" y="142"/>
                                  </a:lnTo>
                                  <a:lnTo>
                                    <a:pt x="16" y="144"/>
                                  </a:lnTo>
                                  <a:lnTo>
                                    <a:pt x="13" y="146"/>
                                  </a:lnTo>
                                  <a:lnTo>
                                    <a:pt x="12" y="149"/>
                                  </a:lnTo>
                                  <a:lnTo>
                                    <a:pt x="9" y="152"/>
                                  </a:lnTo>
                                  <a:lnTo>
                                    <a:pt x="8" y="153"/>
                                  </a:lnTo>
                                  <a:lnTo>
                                    <a:pt x="6" y="153"/>
                                  </a:lnTo>
                                  <a:lnTo>
                                    <a:pt x="4" y="150"/>
                                  </a:lnTo>
                                  <a:lnTo>
                                    <a:pt x="2" y="148"/>
                                  </a:lnTo>
                                  <a:lnTo>
                                    <a:pt x="0" y="144"/>
                                  </a:lnTo>
                                  <a:lnTo>
                                    <a:pt x="0" y="138"/>
                                  </a:lnTo>
                                  <a:lnTo>
                                    <a:pt x="0" y="133"/>
                                  </a:lnTo>
                                  <a:lnTo>
                                    <a:pt x="6" y="110"/>
                                  </a:lnTo>
                                  <a:lnTo>
                                    <a:pt x="16" y="85"/>
                                  </a:lnTo>
                                  <a:lnTo>
                                    <a:pt x="30" y="61"/>
                                  </a:lnTo>
                                  <a:lnTo>
                                    <a:pt x="49" y="40"/>
                                  </a:lnTo>
                                  <a:lnTo>
                                    <a:pt x="68" y="22"/>
                                  </a:lnTo>
                                  <a:lnTo>
                                    <a:pt x="91" y="8"/>
                                  </a:lnTo>
                                  <a:lnTo>
                                    <a:pt x="113" y="1"/>
                                  </a:lnTo>
                                  <a:lnTo>
                                    <a:pt x="131" y="0"/>
                                  </a:lnTo>
                                  <a:lnTo>
                                    <a:pt x="152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1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76" name="Freeform 111">
                              <a:extLst>
                                <a:ext uri="{FF2B5EF4-FFF2-40B4-BE49-F238E27FC236}">
                                  <a16:creationId xmlns:a16="http://schemas.microsoft.com/office/drawing/2014/main" id="{B77A48D5-9318-487D-87D2-9D54DD005EE9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1107558" y="5344218"/>
                              <a:ext cx="568985" cy="373027"/>
                            </a:xfrm>
                            <a:custGeom>
                              <a:avLst/>
                              <a:gdLst>
                                <a:gd name="T0" fmla="*/ 2147483646 w 241"/>
                                <a:gd name="T1" fmla="*/ 0 h 158"/>
                                <a:gd name="T2" fmla="*/ 2147483646 w 241"/>
                                <a:gd name="T3" fmla="*/ 2147483646 h 158"/>
                                <a:gd name="T4" fmla="*/ 2147483646 w 241"/>
                                <a:gd name="T5" fmla="*/ 2147483646 h 158"/>
                                <a:gd name="T6" fmla="*/ 2147483646 w 241"/>
                                <a:gd name="T7" fmla="*/ 2147483646 h 158"/>
                                <a:gd name="T8" fmla="*/ 2147483646 w 241"/>
                                <a:gd name="T9" fmla="*/ 2147483646 h 158"/>
                                <a:gd name="T10" fmla="*/ 2147483646 w 241"/>
                                <a:gd name="T11" fmla="*/ 2147483646 h 158"/>
                                <a:gd name="T12" fmla="*/ 2147483646 w 241"/>
                                <a:gd name="T13" fmla="*/ 2147483646 h 158"/>
                                <a:gd name="T14" fmla="*/ 2147483646 w 241"/>
                                <a:gd name="T15" fmla="*/ 2147483646 h 158"/>
                                <a:gd name="T16" fmla="*/ 2147483646 w 241"/>
                                <a:gd name="T17" fmla="*/ 2147483646 h 158"/>
                                <a:gd name="T18" fmla="*/ 2147483646 w 241"/>
                                <a:gd name="T19" fmla="*/ 2147483646 h 158"/>
                                <a:gd name="T20" fmla="*/ 2147483646 w 241"/>
                                <a:gd name="T21" fmla="*/ 2147483646 h 158"/>
                                <a:gd name="T22" fmla="*/ 2147483646 w 241"/>
                                <a:gd name="T23" fmla="*/ 2147483646 h 158"/>
                                <a:gd name="T24" fmla="*/ 2147483646 w 241"/>
                                <a:gd name="T25" fmla="*/ 2147483646 h 158"/>
                                <a:gd name="T26" fmla="*/ 2147483646 w 241"/>
                                <a:gd name="T27" fmla="*/ 2147483646 h 158"/>
                                <a:gd name="T28" fmla="*/ 2147483646 w 241"/>
                                <a:gd name="T29" fmla="*/ 2147483646 h 158"/>
                                <a:gd name="T30" fmla="*/ 2147483646 w 241"/>
                                <a:gd name="T31" fmla="*/ 2147483646 h 158"/>
                                <a:gd name="T32" fmla="*/ 2147483646 w 241"/>
                                <a:gd name="T33" fmla="*/ 2147483646 h 158"/>
                                <a:gd name="T34" fmla="*/ 2147483646 w 241"/>
                                <a:gd name="T35" fmla="*/ 2147483646 h 158"/>
                                <a:gd name="T36" fmla="*/ 2147483646 w 241"/>
                                <a:gd name="T37" fmla="*/ 2147483646 h 158"/>
                                <a:gd name="T38" fmla="*/ 2147483646 w 241"/>
                                <a:gd name="T39" fmla="*/ 2147483646 h 158"/>
                                <a:gd name="T40" fmla="*/ 2147483646 w 241"/>
                                <a:gd name="T41" fmla="*/ 2147483646 h 158"/>
                                <a:gd name="T42" fmla="*/ 2147483646 w 241"/>
                                <a:gd name="T43" fmla="*/ 2147483646 h 158"/>
                                <a:gd name="T44" fmla="*/ 2147483646 w 241"/>
                                <a:gd name="T45" fmla="*/ 2147483646 h 158"/>
                                <a:gd name="T46" fmla="*/ 2147483646 w 241"/>
                                <a:gd name="T47" fmla="*/ 2147483646 h 158"/>
                                <a:gd name="T48" fmla="*/ 2147483646 w 241"/>
                                <a:gd name="T49" fmla="*/ 2147483646 h 158"/>
                                <a:gd name="T50" fmla="*/ 2147483646 w 241"/>
                                <a:gd name="T51" fmla="*/ 2147483646 h 158"/>
                                <a:gd name="T52" fmla="*/ 2147483646 w 241"/>
                                <a:gd name="T53" fmla="*/ 2147483646 h 158"/>
                                <a:gd name="T54" fmla="*/ 0 w 241"/>
                                <a:gd name="T55" fmla="*/ 2147483646 h 158"/>
                                <a:gd name="T56" fmla="*/ 2147483646 w 241"/>
                                <a:gd name="T57" fmla="*/ 2147483646 h 158"/>
                                <a:gd name="T58" fmla="*/ 2147483646 w 241"/>
                                <a:gd name="T59" fmla="*/ 2147483646 h 158"/>
                                <a:gd name="T60" fmla="*/ 2147483646 w 241"/>
                                <a:gd name="T61" fmla="*/ 2147483646 h 158"/>
                                <a:gd name="T62" fmla="*/ 2147483646 w 241"/>
                                <a:gd name="T63" fmla="*/ 2147483646 h 158"/>
                                <a:gd name="T64" fmla="*/ 2147483646 w 241"/>
                                <a:gd name="T65" fmla="*/ 2147483646 h 158"/>
                                <a:gd name="T66" fmla="*/ 2147483646 w 241"/>
                                <a:gd name="T67" fmla="*/ 2147483646 h 158"/>
                                <a:gd name="T68" fmla="*/ 2147483646 w 241"/>
                                <a:gd name="T69" fmla="*/ 2147483646 h 158"/>
                                <a:gd name="T70" fmla="*/ 2147483646 w 241"/>
                                <a:gd name="T71" fmla="*/ 0 h 158"/>
                                <a:gd name="T72" fmla="*/ 0 60000 65536"/>
                                <a:gd name="T73" fmla="*/ 0 60000 65536"/>
                                <a:gd name="T74" fmla="*/ 0 60000 65536"/>
                                <a:gd name="T75" fmla="*/ 0 60000 65536"/>
                                <a:gd name="T76" fmla="*/ 0 60000 65536"/>
                                <a:gd name="T77" fmla="*/ 0 60000 65536"/>
                                <a:gd name="T78" fmla="*/ 0 60000 65536"/>
                                <a:gd name="T79" fmla="*/ 0 60000 65536"/>
                                <a:gd name="T80" fmla="*/ 0 60000 65536"/>
                                <a:gd name="T81" fmla="*/ 0 60000 65536"/>
                                <a:gd name="T82" fmla="*/ 0 60000 65536"/>
                                <a:gd name="T83" fmla="*/ 0 60000 65536"/>
                                <a:gd name="T84" fmla="*/ 0 60000 65536"/>
                                <a:gd name="T85" fmla="*/ 0 60000 65536"/>
                                <a:gd name="T86" fmla="*/ 0 60000 65536"/>
                                <a:gd name="T87" fmla="*/ 0 60000 65536"/>
                                <a:gd name="T88" fmla="*/ 0 60000 65536"/>
                                <a:gd name="T89" fmla="*/ 0 60000 65536"/>
                                <a:gd name="T90" fmla="*/ 0 60000 65536"/>
                                <a:gd name="T91" fmla="*/ 0 60000 65536"/>
                                <a:gd name="T92" fmla="*/ 0 60000 65536"/>
                                <a:gd name="T93" fmla="*/ 0 60000 65536"/>
                                <a:gd name="T94" fmla="*/ 0 60000 65536"/>
                                <a:gd name="T95" fmla="*/ 0 60000 65536"/>
                                <a:gd name="T96" fmla="*/ 0 60000 65536"/>
                                <a:gd name="T97" fmla="*/ 0 60000 65536"/>
                                <a:gd name="T98" fmla="*/ 0 60000 65536"/>
                                <a:gd name="T99" fmla="*/ 0 60000 65536"/>
                                <a:gd name="T100" fmla="*/ 0 60000 65536"/>
                                <a:gd name="T101" fmla="*/ 0 60000 65536"/>
                                <a:gd name="T102" fmla="*/ 0 60000 65536"/>
                                <a:gd name="T103" fmla="*/ 0 60000 65536"/>
                                <a:gd name="T104" fmla="*/ 0 60000 65536"/>
                                <a:gd name="T105" fmla="*/ 0 60000 65536"/>
                                <a:gd name="T106" fmla="*/ 0 60000 65536"/>
                                <a:gd name="T107" fmla="*/ 0 60000 65536"/>
                              </a:gdLst>
                              <a:ahLst/>
                              <a:cxnLst>
                                <a:cxn ang="T72">
                                  <a:pos x="T0" y="T1"/>
                                </a:cxn>
                                <a:cxn ang="T73">
                                  <a:pos x="T2" y="T3"/>
                                </a:cxn>
                                <a:cxn ang="T74">
                                  <a:pos x="T4" y="T5"/>
                                </a:cxn>
                                <a:cxn ang="T75">
                                  <a:pos x="T6" y="T7"/>
                                </a:cxn>
                                <a:cxn ang="T76">
                                  <a:pos x="T8" y="T9"/>
                                </a:cxn>
                                <a:cxn ang="T77">
                                  <a:pos x="T10" y="T11"/>
                                </a:cxn>
                                <a:cxn ang="T78">
                                  <a:pos x="T12" y="T13"/>
                                </a:cxn>
                                <a:cxn ang="T79">
                                  <a:pos x="T14" y="T15"/>
                                </a:cxn>
                                <a:cxn ang="T80">
                                  <a:pos x="T16" y="T17"/>
                                </a:cxn>
                                <a:cxn ang="T81">
                                  <a:pos x="T18" y="T19"/>
                                </a:cxn>
                                <a:cxn ang="T82">
                                  <a:pos x="T20" y="T21"/>
                                </a:cxn>
                                <a:cxn ang="T83">
                                  <a:pos x="T22" y="T23"/>
                                </a:cxn>
                                <a:cxn ang="T84">
                                  <a:pos x="T24" y="T25"/>
                                </a:cxn>
                                <a:cxn ang="T85">
                                  <a:pos x="T26" y="T27"/>
                                </a:cxn>
                                <a:cxn ang="T86">
                                  <a:pos x="T28" y="T29"/>
                                </a:cxn>
                                <a:cxn ang="T87">
                                  <a:pos x="T30" y="T31"/>
                                </a:cxn>
                                <a:cxn ang="T88">
                                  <a:pos x="T32" y="T33"/>
                                </a:cxn>
                                <a:cxn ang="T89">
                                  <a:pos x="T34" y="T35"/>
                                </a:cxn>
                                <a:cxn ang="T90">
                                  <a:pos x="T36" y="T37"/>
                                </a:cxn>
                                <a:cxn ang="T91">
                                  <a:pos x="T38" y="T39"/>
                                </a:cxn>
                                <a:cxn ang="T92">
                                  <a:pos x="T40" y="T41"/>
                                </a:cxn>
                                <a:cxn ang="T93">
                                  <a:pos x="T42" y="T43"/>
                                </a:cxn>
                                <a:cxn ang="T94">
                                  <a:pos x="T44" y="T45"/>
                                </a:cxn>
                                <a:cxn ang="T95">
                                  <a:pos x="T46" y="T47"/>
                                </a:cxn>
                                <a:cxn ang="T96">
                                  <a:pos x="T48" y="T49"/>
                                </a:cxn>
                                <a:cxn ang="T97">
                                  <a:pos x="T50" y="T51"/>
                                </a:cxn>
                                <a:cxn ang="T98">
                                  <a:pos x="T52" y="T53"/>
                                </a:cxn>
                                <a:cxn ang="T99">
                                  <a:pos x="T54" y="T55"/>
                                </a:cxn>
                                <a:cxn ang="T100">
                                  <a:pos x="T56" y="T57"/>
                                </a:cxn>
                                <a:cxn ang="T101">
                                  <a:pos x="T58" y="T59"/>
                                </a:cxn>
                                <a:cxn ang="T102">
                                  <a:pos x="T60" y="T61"/>
                                </a:cxn>
                                <a:cxn ang="T103">
                                  <a:pos x="T62" y="T63"/>
                                </a:cxn>
                                <a:cxn ang="T104">
                                  <a:pos x="T64" y="T65"/>
                                </a:cxn>
                                <a:cxn ang="T105">
                                  <a:pos x="T66" y="T67"/>
                                </a:cxn>
                                <a:cxn ang="T106">
                                  <a:pos x="T68" y="T69"/>
                                </a:cxn>
                                <a:cxn ang="T107">
                                  <a:pos x="T70" y="T71"/>
                                </a:cxn>
                              </a:cxnLst>
                              <a:rect l="0" t="0" r="r" b="b"/>
                              <a:pathLst>
                                <a:path w="241" h="158">
                                  <a:moveTo>
                                    <a:pt x="114" y="0"/>
                                  </a:moveTo>
                                  <a:lnTo>
                                    <a:pt x="147" y="3"/>
                                  </a:lnTo>
                                  <a:lnTo>
                                    <a:pt x="176" y="12"/>
                                  </a:lnTo>
                                  <a:lnTo>
                                    <a:pt x="199" y="25"/>
                                  </a:lnTo>
                                  <a:lnTo>
                                    <a:pt x="219" y="44"/>
                                  </a:lnTo>
                                  <a:lnTo>
                                    <a:pt x="233" y="65"/>
                                  </a:lnTo>
                                  <a:lnTo>
                                    <a:pt x="241" y="87"/>
                                  </a:lnTo>
                                  <a:lnTo>
                                    <a:pt x="241" y="110"/>
                                  </a:lnTo>
                                  <a:lnTo>
                                    <a:pt x="235" y="134"/>
                                  </a:lnTo>
                                  <a:lnTo>
                                    <a:pt x="220" y="158"/>
                                  </a:lnTo>
                                  <a:lnTo>
                                    <a:pt x="219" y="133"/>
                                  </a:lnTo>
                                  <a:lnTo>
                                    <a:pt x="212" y="112"/>
                                  </a:lnTo>
                                  <a:lnTo>
                                    <a:pt x="202" y="92"/>
                                  </a:lnTo>
                                  <a:lnTo>
                                    <a:pt x="189" y="76"/>
                                  </a:lnTo>
                                  <a:lnTo>
                                    <a:pt x="173" y="65"/>
                                  </a:lnTo>
                                  <a:lnTo>
                                    <a:pt x="155" y="55"/>
                                  </a:lnTo>
                                  <a:lnTo>
                                    <a:pt x="135" y="49"/>
                                  </a:lnTo>
                                  <a:lnTo>
                                    <a:pt x="115" y="46"/>
                                  </a:lnTo>
                                  <a:lnTo>
                                    <a:pt x="95" y="48"/>
                                  </a:lnTo>
                                  <a:lnTo>
                                    <a:pt x="75" y="52"/>
                                  </a:lnTo>
                                  <a:lnTo>
                                    <a:pt x="57" y="61"/>
                                  </a:lnTo>
                                  <a:lnTo>
                                    <a:pt x="41" y="72"/>
                                  </a:lnTo>
                                  <a:lnTo>
                                    <a:pt x="26" y="88"/>
                                  </a:lnTo>
                                  <a:lnTo>
                                    <a:pt x="16" y="108"/>
                                  </a:lnTo>
                                  <a:lnTo>
                                    <a:pt x="9" y="130"/>
                                  </a:lnTo>
                                  <a:lnTo>
                                    <a:pt x="8" y="158"/>
                                  </a:lnTo>
                                  <a:lnTo>
                                    <a:pt x="3" y="137"/>
                                  </a:lnTo>
                                  <a:lnTo>
                                    <a:pt x="0" y="114"/>
                                  </a:lnTo>
                                  <a:lnTo>
                                    <a:pt x="2" y="93"/>
                                  </a:lnTo>
                                  <a:lnTo>
                                    <a:pt x="5" y="72"/>
                                  </a:lnTo>
                                  <a:lnTo>
                                    <a:pt x="13" y="53"/>
                                  </a:lnTo>
                                  <a:lnTo>
                                    <a:pt x="25" y="36"/>
                                  </a:lnTo>
                                  <a:lnTo>
                                    <a:pt x="41" y="20"/>
                                  </a:lnTo>
                                  <a:lnTo>
                                    <a:pt x="60" y="10"/>
                                  </a:lnTo>
                                  <a:lnTo>
                                    <a:pt x="85" y="2"/>
                                  </a:lnTo>
                                  <a:lnTo>
                                    <a:pt x="114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1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77" name="Freeform 112">
                              <a:extLst>
                                <a:ext uri="{FF2B5EF4-FFF2-40B4-BE49-F238E27FC236}">
                                  <a16:creationId xmlns:a16="http://schemas.microsoft.com/office/drawing/2014/main" id="{E4774035-46FE-482E-A9C6-1B4A4333555D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1124085" y="5360744"/>
                              <a:ext cx="613842" cy="507600"/>
                            </a:xfrm>
                            <a:custGeom>
                              <a:avLst/>
                              <a:gdLst>
                                <a:gd name="T0" fmla="*/ 2147483646 w 260"/>
                                <a:gd name="T1" fmla="*/ 0 h 215"/>
                                <a:gd name="T2" fmla="*/ 2147483646 w 260"/>
                                <a:gd name="T3" fmla="*/ 0 h 215"/>
                                <a:gd name="T4" fmla="*/ 2147483646 w 260"/>
                                <a:gd name="T5" fmla="*/ 2147483646 h 215"/>
                                <a:gd name="T6" fmla="*/ 2147483646 w 260"/>
                                <a:gd name="T7" fmla="*/ 2147483646 h 215"/>
                                <a:gd name="T8" fmla="*/ 2147483646 w 260"/>
                                <a:gd name="T9" fmla="*/ 2147483646 h 215"/>
                                <a:gd name="T10" fmla="*/ 2147483646 w 260"/>
                                <a:gd name="T11" fmla="*/ 2147483646 h 215"/>
                                <a:gd name="T12" fmla="*/ 2147483646 w 260"/>
                                <a:gd name="T13" fmla="*/ 2147483646 h 215"/>
                                <a:gd name="T14" fmla="*/ 2147483646 w 260"/>
                                <a:gd name="T15" fmla="*/ 2147483646 h 215"/>
                                <a:gd name="T16" fmla="*/ 2147483646 w 260"/>
                                <a:gd name="T17" fmla="*/ 2147483646 h 215"/>
                                <a:gd name="T18" fmla="*/ 2147483646 w 260"/>
                                <a:gd name="T19" fmla="*/ 2147483646 h 215"/>
                                <a:gd name="T20" fmla="*/ 2147483646 w 260"/>
                                <a:gd name="T21" fmla="*/ 2147483646 h 215"/>
                                <a:gd name="T22" fmla="*/ 2147483646 w 260"/>
                                <a:gd name="T23" fmla="*/ 2147483646 h 215"/>
                                <a:gd name="T24" fmla="*/ 2147483646 w 260"/>
                                <a:gd name="T25" fmla="*/ 2147483646 h 215"/>
                                <a:gd name="T26" fmla="*/ 2147483646 w 260"/>
                                <a:gd name="T27" fmla="*/ 2147483646 h 215"/>
                                <a:gd name="T28" fmla="*/ 2147483646 w 260"/>
                                <a:gd name="T29" fmla="*/ 2147483646 h 215"/>
                                <a:gd name="T30" fmla="*/ 2147483646 w 260"/>
                                <a:gd name="T31" fmla="*/ 2147483646 h 215"/>
                                <a:gd name="T32" fmla="*/ 2147483646 w 260"/>
                                <a:gd name="T33" fmla="*/ 2147483646 h 215"/>
                                <a:gd name="T34" fmla="*/ 2147483646 w 260"/>
                                <a:gd name="T35" fmla="*/ 2147483646 h 215"/>
                                <a:gd name="T36" fmla="*/ 2147483646 w 260"/>
                                <a:gd name="T37" fmla="*/ 2147483646 h 215"/>
                                <a:gd name="T38" fmla="*/ 2147483646 w 260"/>
                                <a:gd name="T39" fmla="*/ 2147483646 h 215"/>
                                <a:gd name="T40" fmla="*/ 2147483646 w 260"/>
                                <a:gd name="T41" fmla="*/ 2147483646 h 215"/>
                                <a:gd name="T42" fmla="*/ 2147483646 w 260"/>
                                <a:gd name="T43" fmla="*/ 2147483646 h 215"/>
                                <a:gd name="T44" fmla="*/ 2147483646 w 260"/>
                                <a:gd name="T45" fmla="*/ 2147483646 h 215"/>
                                <a:gd name="T46" fmla="*/ 2147483646 w 260"/>
                                <a:gd name="T47" fmla="*/ 2147483646 h 215"/>
                                <a:gd name="T48" fmla="*/ 2147483646 w 260"/>
                                <a:gd name="T49" fmla="*/ 2147483646 h 215"/>
                                <a:gd name="T50" fmla="*/ 2147483646 w 260"/>
                                <a:gd name="T51" fmla="*/ 2147483646 h 215"/>
                                <a:gd name="T52" fmla="*/ 2147483646 w 260"/>
                                <a:gd name="T53" fmla="*/ 2147483646 h 215"/>
                                <a:gd name="T54" fmla="*/ 2147483646 w 260"/>
                                <a:gd name="T55" fmla="*/ 2147483646 h 215"/>
                                <a:gd name="T56" fmla="*/ 0 w 260"/>
                                <a:gd name="T57" fmla="*/ 2147483646 h 215"/>
                                <a:gd name="T58" fmla="*/ 2147483646 w 260"/>
                                <a:gd name="T59" fmla="*/ 2147483646 h 215"/>
                                <a:gd name="T60" fmla="*/ 2147483646 w 260"/>
                                <a:gd name="T61" fmla="*/ 2147483646 h 215"/>
                                <a:gd name="T62" fmla="*/ 2147483646 w 260"/>
                                <a:gd name="T63" fmla="*/ 2147483646 h 215"/>
                                <a:gd name="T64" fmla="*/ 2147483646 w 260"/>
                                <a:gd name="T65" fmla="*/ 0 h 215"/>
                                <a:gd name="T66" fmla="*/ 0 60000 65536"/>
                                <a:gd name="T67" fmla="*/ 0 60000 65536"/>
                                <a:gd name="T68" fmla="*/ 0 60000 65536"/>
                                <a:gd name="T69" fmla="*/ 0 60000 65536"/>
                                <a:gd name="T70" fmla="*/ 0 60000 65536"/>
                                <a:gd name="T71" fmla="*/ 0 60000 65536"/>
                                <a:gd name="T72" fmla="*/ 0 60000 65536"/>
                                <a:gd name="T73" fmla="*/ 0 60000 65536"/>
                                <a:gd name="T74" fmla="*/ 0 60000 65536"/>
                                <a:gd name="T75" fmla="*/ 0 60000 65536"/>
                                <a:gd name="T76" fmla="*/ 0 60000 65536"/>
                                <a:gd name="T77" fmla="*/ 0 60000 65536"/>
                                <a:gd name="T78" fmla="*/ 0 60000 65536"/>
                                <a:gd name="T79" fmla="*/ 0 60000 65536"/>
                                <a:gd name="T80" fmla="*/ 0 60000 65536"/>
                                <a:gd name="T81" fmla="*/ 0 60000 65536"/>
                                <a:gd name="T82" fmla="*/ 0 60000 65536"/>
                                <a:gd name="T83" fmla="*/ 0 60000 65536"/>
                                <a:gd name="T84" fmla="*/ 0 60000 65536"/>
                                <a:gd name="T85" fmla="*/ 0 60000 65536"/>
                                <a:gd name="T86" fmla="*/ 0 60000 65536"/>
                                <a:gd name="T87" fmla="*/ 0 60000 65536"/>
                                <a:gd name="T88" fmla="*/ 0 60000 65536"/>
                                <a:gd name="T89" fmla="*/ 0 60000 65536"/>
                                <a:gd name="T90" fmla="*/ 0 60000 65536"/>
                                <a:gd name="T91" fmla="*/ 0 60000 65536"/>
                                <a:gd name="T92" fmla="*/ 0 60000 65536"/>
                                <a:gd name="T93" fmla="*/ 0 60000 65536"/>
                                <a:gd name="T94" fmla="*/ 0 60000 65536"/>
                                <a:gd name="T95" fmla="*/ 0 60000 65536"/>
                                <a:gd name="T96" fmla="*/ 0 60000 65536"/>
                                <a:gd name="T97" fmla="*/ 0 60000 65536"/>
                                <a:gd name="T98" fmla="*/ 0 60000 65536"/>
                              </a:gdLst>
                              <a:ahLst/>
                              <a:cxnLst>
                                <a:cxn ang="T66">
                                  <a:pos x="T0" y="T1"/>
                                </a:cxn>
                                <a:cxn ang="T67">
                                  <a:pos x="T2" y="T3"/>
                                </a:cxn>
                                <a:cxn ang="T68">
                                  <a:pos x="T4" y="T5"/>
                                </a:cxn>
                                <a:cxn ang="T69">
                                  <a:pos x="T6" y="T7"/>
                                </a:cxn>
                                <a:cxn ang="T70">
                                  <a:pos x="T8" y="T9"/>
                                </a:cxn>
                                <a:cxn ang="T71">
                                  <a:pos x="T10" y="T11"/>
                                </a:cxn>
                                <a:cxn ang="T72">
                                  <a:pos x="T12" y="T13"/>
                                </a:cxn>
                                <a:cxn ang="T73">
                                  <a:pos x="T14" y="T15"/>
                                </a:cxn>
                                <a:cxn ang="T74">
                                  <a:pos x="T16" y="T17"/>
                                </a:cxn>
                                <a:cxn ang="T75">
                                  <a:pos x="T18" y="T19"/>
                                </a:cxn>
                                <a:cxn ang="T76">
                                  <a:pos x="T20" y="T21"/>
                                </a:cxn>
                                <a:cxn ang="T77">
                                  <a:pos x="T22" y="T23"/>
                                </a:cxn>
                                <a:cxn ang="T78">
                                  <a:pos x="T24" y="T25"/>
                                </a:cxn>
                                <a:cxn ang="T79">
                                  <a:pos x="T26" y="T27"/>
                                </a:cxn>
                                <a:cxn ang="T80">
                                  <a:pos x="T28" y="T29"/>
                                </a:cxn>
                                <a:cxn ang="T81">
                                  <a:pos x="T30" y="T31"/>
                                </a:cxn>
                                <a:cxn ang="T82">
                                  <a:pos x="T32" y="T33"/>
                                </a:cxn>
                                <a:cxn ang="T83">
                                  <a:pos x="T34" y="T35"/>
                                </a:cxn>
                                <a:cxn ang="T84">
                                  <a:pos x="T36" y="T37"/>
                                </a:cxn>
                                <a:cxn ang="T85">
                                  <a:pos x="T38" y="T39"/>
                                </a:cxn>
                                <a:cxn ang="T86">
                                  <a:pos x="T40" y="T41"/>
                                </a:cxn>
                                <a:cxn ang="T87">
                                  <a:pos x="T42" y="T43"/>
                                </a:cxn>
                                <a:cxn ang="T88">
                                  <a:pos x="T44" y="T45"/>
                                </a:cxn>
                                <a:cxn ang="T89">
                                  <a:pos x="T46" y="T47"/>
                                </a:cxn>
                                <a:cxn ang="T90">
                                  <a:pos x="T48" y="T49"/>
                                </a:cxn>
                                <a:cxn ang="T91">
                                  <a:pos x="T50" y="T51"/>
                                </a:cxn>
                                <a:cxn ang="T92">
                                  <a:pos x="T52" y="T53"/>
                                </a:cxn>
                                <a:cxn ang="T93">
                                  <a:pos x="T54" y="T55"/>
                                </a:cxn>
                                <a:cxn ang="T94">
                                  <a:pos x="T56" y="T57"/>
                                </a:cxn>
                                <a:cxn ang="T95">
                                  <a:pos x="T58" y="T59"/>
                                </a:cxn>
                                <a:cxn ang="T96">
                                  <a:pos x="T60" y="T61"/>
                                </a:cxn>
                                <a:cxn ang="T97">
                                  <a:pos x="T62" y="T63"/>
                                </a:cxn>
                                <a:cxn ang="T98">
                                  <a:pos x="T64" y="T65"/>
                                </a:cxn>
                              </a:cxnLst>
                              <a:rect l="0" t="0" r="r" b="b"/>
                              <a:pathLst>
                                <a:path w="260" h="215">
                                  <a:moveTo>
                                    <a:pt x="38" y="0"/>
                                  </a:moveTo>
                                  <a:lnTo>
                                    <a:pt x="56" y="0"/>
                                  </a:lnTo>
                                  <a:lnTo>
                                    <a:pt x="78" y="4"/>
                                  </a:lnTo>
                                  <a:lnTo>
                                    <a:pt x="102" y="12"/>
                                  </a:lnTo>
                                  <a:lnTo>
                                    <a:pt x="127" y="24"/>
                                  </a:lnTo>
                                  <a:lnTo>
                                    <a:pt x="153" y="38"/>
                                  </a:lnTo>
                                  <a:lnTo>
                                    <a:pt x="178" y="56"/>
                                  </a:lnTo>
                                  <a:lnTo>
                                    <a:pt x="201" y="76"/>
                                  </a:lnTo>
                                  <a:lnTo>
                                    <a:pt x="221" y="97"/>
                                  </a:lnTo>
                                  <a:lnTo>
                                    <a:pt x="237" y="118"/>
                                  </a:lnTo>
                                  <a:lnTo>
                                    <a:pt x="250" y="139"/>
                                  </a:lnTo>
                                  <a:lnTo>
                                    <a:pt x="256" y="157"/>
                                  </a:lnTo>
                                  <a:lnTo>
                                    <a:pt x="260" y="175"/>
                                  </a:lnTo>
                                  <a:lnTo>
                                    <a:pt x="258" y="190"/>
                                  </a:lnTo>
                                  <a:lnTo>
                                    <a:pt x="251" y="202"/>
                                  </a:lnTo>
                                  <a:lnTo>
                                    <a:pt x="238" y="211"/>
                                  </a:lnTo>
                                  <a:lnTo>
                                    <a:pt x="222" y="215"/>
                                  </a:lnTo>
                                  <a:lnTo>
                                    <a:pt x="203" y="215"/>
                                  </a:lnTo>
                                  <a:lnTo>
                                    <a:pt x="182" y="211"/>
                                  </a:lnTo>
                                  <a:lnTo>
                                    <a:pt x="158" y="203"/>
                                  </a:lnTo>
                                  <a:lnTo>
                                    <a:pt x="132" y="191"/>
                                  </a:lnTo>
                                  <a:lnTo>
                                    <a:pt x="107" y="177"/>
                                  </a:lnTo>
                                  <a:lnTo>
                                    <a:pt x="82" y="158"/>
                                  </a:lnTo>
                                  <a:lnTo>
                                    <a:pt x="59" y="139"/>
                                  </a:lnTo>
                                  <a:lnTo>
                                    <a:pt x="39" y="118"/>
                                  </a:lnTo>
                                  <a:lnTo>
                                    <a:pt x="22" y="97"/>
                                  </a:lnTo>
                                  <a:lnTo>
                                    <a:pt x="10" y="76"/>
                                  </a:lnTo>
                                  <a:lnTo>
                                    <a:pt x="2" y="58"/>
                                  </a:lnTo>
                                  <a:lnTo>
                                    <a:pt x="0" y="39"/>
                                  </a:lnTo>
                                  <a:lnTo>
                                    <a:pt x="1" y="25"/>
                                  </a:lnTo>
                                  <a:lnTo>
                                    <a:pt x="9" y="12"/>
                                  </a:lnTo>
                                  <a:lnTo>
                                    <a:pt x="21" y="4"/>
                                  </a:lnTo>
                                  <a:lnTo>
                                    <a:pt x="38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1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78" name="Freeform 113">
                              <a:extLst>
                                <a:ext uri="{FF2B5EF4-FFF2-40B4-BE49-F238E27FC236}">
                                  <a16:creationId xmlns:a16="http://schemas.microsoft.com/office/drawing/2014/main" id="{73444130-5F2E-4630-B837-137F794EAF22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1093392" y="5459903"/>
                              <a:ext cx="280951" cy="306921"/>
                            </a:xfrm>
                            <a:custGeom>
                              <a:avLst/>
                              <a:gdLst>
                                <a:gd name="T0" fmla="*/ 2147483646 w 119"/>
                                <a:gd name="T1" fmla="*/ 0 h 130"/>
                                <a:gd name="T2" fmla="*/ 2147483646 w 119"/>
                                <a:gd name="T3" fmla="*/ 0 h 130"/>
                                <a:gd name="T4" fmla="*/ 2147483646 w 119"/>
                                <a:gd name="T5" fmla="*/ 2147483646 h 130"/>
                                <a:gd name="T6" fmla="*/ 2147483646 w 119"/>
                                <a:gd name="T7" fmla="*/ 2147483646 h 130"/>
                                <a:gd name="T8" fmla="*/ 2147483646 w 119"/>
                                <a:gd name="T9" fmla="*/ 2147483646 h 130"/>
                                <a:gd name="T10" fmla="*/ 2147483646 w 119"/>
                                <a:gd name="T11" fmla="*/ 2147483646 h 130"/>
                                <a:gd name="T12" fmla="*/ 2147483646 w 119"/>
                                <a:gd name="T13" fmla="*/ 2147483646 h 130"/>
                                <a:gd name="T14" fmla="*/ 2147483646 w 119"/>
                                <a:gd name="T15" fmla="*/ 2147483646 h 130"/>
                                <a:gd name="T16" fmla="*/ 2147483646 w 119"/>
                                <a:gd name="T17" fmla="*/ 2147483646 h 130"/>
                                <a:gd name="T18" fmla="*/ 2147483646 w 119"/>
                                <a:gd name="T19" fmla="*/ 2147483646 h 130"/>
                                <a:gd name="T20" fmla="*/ 2147483646 w 119"/>
                                <a:gd name="T21" fmla="*/ 2147483646 h 130"/>
                                <a:gd name="T22" fmla="*/ 2147483646 w 119"/>
                                <a:gd name="T23" fmla="*/ 2147483646 h 130"/>
                                <a:gd name="T24" fmla="*/ 2147483646 w 119"/>
                                <a:gd name="T25" fmla="*/ 2147483646 h 130"/>
                                <a:gd name="T26" fmla="*/ 2147483646 w 119"/>
                                <a:gd name="T27" fmla="*/ 2147483646 h 130"/>
                                <a:gd name="T28" fmla="*/ 2147483646 w 119"/>
                                <a:gd name="T29" fmla="*/ 2147483646 h 130"/>
                                <a:gd name="T30" fmla="*/ 2147483646 w 119"/>
                                <a:gd name="T31" fmla="*/ 2147483646 h 130"/>
                                <a:gd name="T32" fmla="*/ 2147483646 w 119"/>
                                <a:gd name="T33" fmla="*/ 2147483646 h 130"/>
                                <a:gd name="T34" fmla="*/ 2147483646 w 119"/>
                                <a:gd name="T35" fmla="*/ 2147483646 h 130"/>
                                <a:gd name="T36" fmla="*/ 2147483646 w 119"/>
                                <a:gd name="T37" fmla="*/ 2147483646 h 130"/>
                                <a:gd name="T38" fmla="*/ 0 w 119"/>
                                <a:gd name="T39" fmla="*/ 2147483646 h 130"/>
                                <a:gd name="T40" fmla="*/ 2147483646 w 119"/>
                                <a:gd name="T41" fmla="*/ 2147483646 h 130"/>
                                <a:gd name="T42" fmla="*/ 2147483646 w 119"/>
                                <a:gd name="T43" fmla="*/ 2147483646 h 130"/>
                                <a:gd name="T44" fmla="*/ 2147483646 w 119"/>
                                <a:gd name="T45" fmla="*/ 2147483646 h 130"/>
                                <a:gd name="T46" fmla="*/ 2147483646 w 119"/>
                                <a:gd name="T47" fmla="*/ 2147483646 h 130"/>
                                <a:gd name="T48" fmla="*/ 2147483646 w 119"/>
                                <a:gd name="T49" fmla="*/ 2147483646 h 130"/>
                                <a:gd name="T50" fmla="*/ 2147483646 w 119"/>
                                <a:gd name="T51" fmla="*/ 0 h 130"/>
                                <a:gd name="T52" fmla="*/ 0 60000 65536"/>
                                <a:gd name="T53" fmla="*/ 0 60000 65536"/>
                                <a:gd name="T54" fmla="*/ 0 60000 65536"/>
                                <a:gd name="T55" fmla="*/ 0 60000 65536"/>
                                <a:gd name="T56" fmla="*/ 0 60000 65536"/>
                                <a:gd name="T57" fmla="*/ 0 60000 65536"/>
                                <a:gd name="T58" fmla="*/ 0 60000 65536"/>
                                <a:gd name="T59" fmla="*/ 0 60000 65536"/>
                                <a:gd name="T60" fmla="*/ 0 60000 65536"/>
                                <a:gd name="T61" fmla="*/ 0 60000 65536"/>
                                <a:gd name="T62" fmla="*/ 0 60000 65536"/>
                                <a:gd name="T63" fmla="*/ 0 60000 65536"/>
                                <a:gd name="T64" fmla="*/ 0 60000 65536"/>
                                <a:gd name="T65" fmla="*/ 0 60000 65536"/>
                                <a:gd name="T66" fmla="*/ 0 60000 65536"/>
                                <a:gd name="T67" fmla="*/ 0 60000 65536"/>
                                <a:gd name="T68" fmla="*/ 0 60000 65536"/>
                                <a:gd name="T69" fmla="*/ 0 60000 65536"/>
                                <a:gd name="T70" fmla="*/ 0 60000 65536"/>
                                <a:gd name="T71" fmla="*/ 0 60000 65536"/>
                                <a:gd name="T72" fmla="*/ 0 60000 65536"/>
                                <a:gd name="T73" fmla="*/ 0 60000 65536"/>
                                <a:gd name="T74" fmla="*/ 0 60000 65536"/>
                                <a:gd name="T75" fmla="*/ 0 60000 65536"/>
                                <a:gd name="T76" fmla="*/ 0 60000 65536"/>
                                <a:gd name="T77" fmla="*/ 0 60000 65536"/>
                              </a:gdLst>
                              <a:ahLst/>
                              <a:cxnLst>
                                <a:cxn ang="T52">
                                  <a:pos x="T0" y="T1"/>
                                </a:cxn>
                                <a:cxn ang="T53">
                                  <a:pos x="T2" y="T3"/>
                                </a:cxn>
                                <a:cxn ang="T54">
                                  <a:pos x="T4" y="T5"/>
                                </a:cxn>
                                <a:cxn ang="T55">
                                  <a:pos x="T6" y="T7"/>
                                </a:cxn>
                                <a:cxn ang="T56">
                                  <a:pos x="T8" y="T9"/>
                                </a:cxn>
                                <a:cxn ang="T57">
                                  <a:pos x="T10" y="T11"/>
                                </a:cxn>
                                <a:cxn ang="T58">
                                  <a:pos x="T12" y="T13"/>
                                </a:cxn>
                                <a:cxn ang="T59">
                                  <a:pos x="T14" y="T15"/>
                                </a:cxn>
                                <a:cxn ang="T60">
                                  <a:pos x="T16" y="T17"/>
                                </a:cxn>
                                <a:cxn ang="T61">
                                  <a:pos x="T18" y="T19"/>
                                </a:cxn>
                                <a:cxn ang="T62">
                                  <a:pos x="T20" y="T21"/>
                                </a:cxn>
                                <a:cxn ang="T63">
                                  <a:pos x="T22" y="T23"/>
                                </a:cxn>
                                <a:cxn ang="T64">
                                  <a:pos x="T24" y="T25"/>
                                </a:cxn>
                                <a:cxn ang="T65">
                                  <a:pos x="T26" y="T27"/>
                                </a:cxn>
                                <a:cxn ang="T66">
                                  <a:pos x="T28" y="T29"/>
                                </a:cxn>
                                <a:cxn ang="T67">
                                  <a:pos x="T30" y="T31"/>
                                </a:cxn>
                                <a:cxn ang="T68">
                                  <a:pos x="T32" y="T33"/>
                                </a:cxn>
                                <a:cxn ang="T69">
                                  <a:pos x="T34" y="T35"/>
                                </a:cxn>
                                <a:cxn ang="T70">
                                  <a:pos x="T36" y="T37"/>
                                </a:cxn>
                                <a:cxn ang="T71">
                                  <a:pos x="T38" y="T39"/>
                                </a:cxn>
                                <a:cxn ang="T72">
                                  <a:pos x="T40" y="T41"/>
                                </a:cxn>
                                <a:cxn ang="T73">
                                  <a:pos x="T42" y="T43"/>
                                </a:cxn>
                                <a:cxn ang="T74">
                                  <a:pos x="T44" y="T45"/>
                                </a:cxn>
                                <a:cxn ang="T75">
                                  <a:pos x="T46" y="T47"/>
                                </a:cxn>
                                <a:cxn ang="T76">
                                  <a:pos x="T48" y="T49"/>
                                </a:cxn>
                                <a:cxn ang="T77">
                                  <a:pos x="T50" y="T51"/>
                                </a:cxn>
                              </a:cxnLst>
                              <a:rect l="0" t="0" r="r" b="b"/>
                              <a:pathLst>
                                <a:path w="119" h="130">
                                  <a:moveTo>
                                    <a:pt x="64" y="0"/>
                                  </a:moveTo>
                                  <a:lnTo>
                                    <a:pt x="82" y="0"/>
                                  </a:lnTo>
                                  <a:lnTo>
                                    <a:pt x="97" y="3"/>
                                  </a:lnTo>
                                  <a:lnTo>
                                    <a:pt x="110" y="5"/>
                                  </a:lnTo>
                                  <a:lnTo>
                                    <a:pt x="116" y="8"/>
                                  </a:lnTo>
                                  <a:lnTo>
                                    <a:pt x="119" y="9"/>
                                  </a:lnTo>
                                  <a:lnTo>
                                    <a:pt x="114" y="12"/>
                                  </a:lnTo>
                                  <a:lnTo>
                                    <a:pt x="104" y="16"/>
                                  </a:lnTo>
                                  <a:lnTo>
                                    <a:pt x="91" y="23"/>
                                  </a:lnTo>
                                  <a:lnTo>
                                    <a:pt x="76" y="34"/>
                                  </a:lnTo>
                                  <a:lnTo>
                                    <a:pt x="61" y="48"/>
                                  </a:lnTo>
                                  <a:lnTo>
                                    <a:pt x="47" y="67"/>
                                  </a:lnTo>
                                  <a:lnTo>
                                    <a:pt x="35" y="81"/>
                                  </a:lnTo>
                                  <a:lnTo>
                                    <a:pt x="26" y="95"/>
                                  </a:lnTo>
                                  <a:lnTo>
                                    <a:pt x="19" y="111"/>
                                  </a:lnTo>
                                  <a:lnTo>
                                    <a:pt x="14" y="130"/>
                                  </a:lnTo>
                                  <a:lnTo>
                                    <a:pt x="9" y="124"/>
                                  </a:lnTo>
                                  <a:lnTo>
                                    <a:pt x="5" y="113"/>
                                  </a:lnTo>
                                  <a:lnTo>
                                    <a:pt x="1" y="95"/>
                                  </a:lnTo>
                                  <a:lnTo>
                                    <a:pt x="0" y="76"/>
                                  </a:lnTo>
                                  <a:lnTo>
                                    <a:pt x="2" y="55"/>
                                  </a:lnTo>
                                  <a:lnTo>
                                    <a:pt x="8" y="35"/>
                                  </a:lnTo>
                                  <a:lnTo>
                                    <a:pt x="17" y="18"/>
                                  </a:lnTo>
                                  <a:lnTo>
                                    <a:pt x="31" y="8"/>
                                  </a:lnTo>
                                  <a:lnTo>
                                    <a:pt x="47" y="1"/>
                                  </a:lnTo>
                                  <a:lnTo>
                                    <a:pt x="64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1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</p:grpSp>
                    </p:grpSp>
                    <p:grpSp>
                      <p:nvGrpSpPr>
                        <p:cNvPr id="48" name="Group 187">
                          <a:extLst>
                            <a:ext uri="{FF2B5EF4-FFF2-40B4-BE49-F238E27FC236}">
                              <a16:creationId xmlns:a16="http://schemas.microsoft.com/office/drawing/2014/main" id="{214BE12A-D5A2-4061-A3AF-3F292EDF76E4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8501597" y="3872993"/>
                          <a:ext cx="827278" cy="859495"/>
                          <a:chOff x="3241839" y="4078761"/>
                          <a:chExt cx="2434120" cy="2528555"/>
                        </a:xfrm>
                      </p:grpSpPr>
                      <p:sp>
                        <p:nvSpPr>
                          <p:cNvPr id="60" name="Freeform 74">
                            <a:extLst>
                              <a:ext uri="{FF2B5EF4-FFF2-40B4-BE49-F238E27FC236}">
                                <a16:creationId xmlns:a16="http://schemas.microsoft.com/office/drawing/2014/main" id="{CB6F54FD-2AEF-4B38-BFD2-88361B51CB00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3336276" y="4078761"/>
                            <a:ext cx="2259411" cy="2061091"/>
                          </a:xfrm>
                          <a:custGeom>
                            <a:avLst/>
                            <a:gdLst>
                              <a:gd name="T0" fmla="*/ 2147483646 w 957"/>
                              <a:gd name="T1" fmla="*/ 2147483646 h 873"/>
                              <a:gd name="T2" fmla="*/ 2147483646 w 957"/>
                              <a:gd name="T3" fmla="*/ 2147483646 h 873"/>
                              <a:gd name="T4" fmla="*/ 2147483646 w 957"/>
                              <a:gd name="T5" fmla="*/ 2147483646 h 873"/>
                              <a:gd name="T6" fmla="*/ 2147483646 w 957"/>
                              <a:gd name="T7" fmla="*/ 2147483646 h 873"/>
                              <a:gd name="T8" fmla="*/ 2147483646 w 957"/>
                              <a:gd name="T9" fmla="*/ 2147483646 h 873"/>
                              <a:gd name="T10" fmla="*/ 2147483646 w 957"/>
                              <a:gd name="T11" fmla="*/ 2147483646 h 873"/>
                              <a:gd name="T12" fmla="*/ 2147483646 w 957"/>
                              <a:gd name="T13" fmla="*/ 2147483646 h 873"/>
                              <a:gd name="T14" fmla="*/ 2147483646 w 957"/>
                              <a:gd name="T15" fmla="*/ 2147483646 h 873"/>
                              <a:gd name="T16" fmla="*/ 2147483646 w 957"/>
                              <a:gd name="T17" fmla="*/ 2147483646 h 873"/>
                              <a:gd name="T18" fmla="*/ 2147483646 w 957"/>
                              <a:gd name="T19" fmla="*/ 2147483646 h 873"/>
                              <a:gd name="T20" fmla="*/ 2147483646 w 957"/>
                              <a:gd name="T21" fmla="*/ 2147483646 h 873"/>
                              <a:gd name="T22" fmla="*/ 2147483646 w 957"/>
                              <a:gd name="T23" fmla="*/ 2147483646 h 873"/>
                              <a:gd name="T24" fmla="*/ 2147483646 w 957"/>
                              <a:gd name="T25" fmla="*/ 2147483646 h 873"/>
                              <a:gd name="T26" fmla="*/ 2147483646 w 957"/>
                              <a:gd name="T27" fmla="*/ 2147483646 h 873"/>
                              <a:gd name="T28" fmla="*/ 2147483646 w 957"/>
                              <a:gd name="T29" fmla="*/ 2147483646 h 873"/>
                              <a:gd name="T30" fmla="*/ 2147483646 w 957"/>
                              <a:gd name="T31" fmla="*/ 2147483646 h 873"/>
                              <a:gd name="T32" fmla="*/ 2147483646 w 957"/>
                              <a:gd name="T33" fmla="*/ 2147483646 h 873"/>
                              <a:gd name="T34" fmla="*/ 2147483646 w 957"/>
                              <a:gd name="T35" fmla="*/ 2147483646 h 873"/>
                              <a:gd name="T36" fmla="*/ 2147483646 w 957"/>
                              <a:gd name="T37" fmla="*/ 2147483646 h 873"/>
                              <a:gd name="T38" fmla="*/ 2147483646 w 957"/>
                              <a:gd name="T39" fmla="*/ 2147483646 h 873"/>
                              <a:gd name="T40" fmla="*/ 2147483646 w 957"/>
                              <a:gd name="T41" fmla="*/ 2147483646 h 873"/>
                              <a:gd name="T42" fmla="*/ 2147483646 w 957"/>
                              <a:gd name="T43" fmla="*/ 2147483646 h 873"/>
                              <a:gd name="T44" fmla="*/ 2147483646 w 957"/>
                              <a:gd name="T45" fmla="*/ 2147483646 h 873"/>
                              <a:gd name="T46" fmla="*/ 2147483646 w 957"/>
                              <a:gd name="T47" fmla="*/ 2147483646 h 873"/>
                              <a:gd name="T48" fmla="*/ 2147483646 w 957"/>
                              <a:gd name="T49" fmla="*/ 2147483646 h 873"/>
                              <a:gd name="T50" fmla="*/ 2147483646 w 957"/>
                              <a:gd name="T51" fmla="*/ 2147483646 h 873"/>
                              <a:gd name="T52" fmla="*/ 2147483646 w 957"/>
                              <a:gd name="T53" fmla="*/ 2147483646 h 873"/>
                              <a:gd name="T54" fmla="*/ 2147483646 w 957"/>
                              <a:gd name="T55" fmla="*/ 2147483646 h 873"/>
                              <a:gd name="T56" fmla="*/ 2147483646 w 957"/>
                              <a:gd name="T57" fmla="*/ 2147483646 h 873"/>
                              <a:gd name="T58" fmla="*/ 2147483646 w 957"/>
                              <a:gd name="T59" fmla="*/ 2147483646 h 873"/>
                              <a:gd name="T60" fmla="*/ 2147483646 w 957"/>
                              <a:gd name="T61" fmla="*/ 2147483646 h 873"/>
                              <a:gd name="T62" fmla="*/ 2147483646 w 957"/>
                              <a:gd name="T63" fmla="*/ 2147483646 h 873"/>
                              <a:gd name="T64" fmla="*/ 2147483646 w 957"/>
                              <a:gd name="T65" fmla="*/ 2147483646 h 873"/>
                              <a:gd name="T66" fmla="*/ 2147483646 w 957"/>
                              <a:gd name="T67" fmla="*/ 2147483646 h 873"/>
                              <a:gd name="T68" fmla="*/ 2147483646 w 957"/>
                              <a:gd name="T69" fmla="*/ 2147483646 h 873"/>
                              <a:gd name="T70" fmla="*/ 2147483646 w 957"/>
                              <a:gd name="T71" fmla="*/ 2147483646 h 873"/>
                              <a:gd name="T72" fmla="*/ 2147483646 w 957"/>
                              <a:gd name="T73" fmla="*/ 2147483646 h 873"/>
                              <a:gd name="T74" fmla="*/ 2147483646 w 957"/>
                              <a:gd name="T75" fmla="*/ 2147483646 h 873"/>
                              <a:gd name="T76" fmla="*/ 2147483646 w 957"/>
                              <a:gd name="T77" fmla="*/ 2147483646 h 873"/>
                              <a:gd name="T78" fmla="*/ 2147483646 w 957"/>
                              <a:gd name="T79" fmla="*/ 2147483646 h 873"/>
                              <a:gd name="T80" fmla="*/ 2147483646 w 957"/>
                              <a:gd name="T81" fmla="*/ 2147483646 h 873"/>
                              <a:gd name="T82" fmla="*/ 2147483646 w 957"/>
                              <a:gd name="T83" fmla="*/ 2147483646 h 873"/>
                              <a:gd name="T84" fmla="*/ 2147483646 w 957"/>
                              <a:gd name="T85" fmla="*/ 2147483646 h 873"/>
                              <a:gd name="T86" fmla="*/ 2147483646 w 957"/>
                              <a:gd name="T87" fmla="*/ 2147483646 h 873"/>
                              <a:gd name="T88" fmla="*/ 2147483646 w 957"/>
                              <a:gd name="T89" fmla="*/ 2147483646 h 873"/>
                              <a:gd name="T90" fmla="*/ 2147483646 w 957"/>
                              <a:gd name="T91" fmla="*/ 2147483646 h 873"/>
                              <a:gd name="T92" fmla="*/ 2147483646 w 957"/>
                              <a:gd name="T93" fmla="*/ 2147483646 h 873"/>
                              <a:gd name="T94" fmla="*/ 2147483646 w 957"/>
                              <a:gd name="T95" fmla="*/ 2147483646 h 873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</a:gdLst>
                            <a:ahLst/>
                            <a:cxnLst>
                              <a:cxn ang="T96">
                                <a:pos x="T0" y="T1"/>
                              </a:cxn>
                              <a:cxn ang="T97">
                                <a:pos x="T2" y="T3"/>
                              </a:cxn>
                              <a:cxn ang="T98">
                                <a:pos x="T4" y="T5"/>
                              </a:cxn>
                              <a:cxn ang="T99">
                                <a:pos x="T6" y="T7"/>
                              </a:cxn>
                              <a:cxn ang="T100">
                                <a:pos x="T8" y="T9"/>
                              </a:cxn>
                              <a:cxn ang="T101">
                                <a:pos x="T10" y="T11"/>
                              </a:cxn>
                              <a:cxn ang="T102">
                                <a:pos x="T12" y="T13"/>
                              </a:cxn>
                              <a:cxn ang="T103">
                                <a:pos x="T14" y="T15"/>
                              </a:cxn>
                              <a:cxn ang="T104">
                                <a:pos x="T16" y="T17"/>
                              </a:cxn>
                              <a:cxn ang="T105">
                                <a:pos x="T18" y="T19"/>
                              </a:cxn>
                              <a:cxn ang="T106">
                                <a:pos x="T20" y="T21"/>
                              </a:cxn>
                              <a:cxn ang="T107">
                                <a:pos x="T22" y="T23"/>
                              </a:cxn>
                              <a:cxn ang="T108">
                                <a:pos x="T24" y="T25"/>
                              </a:cxn>
                              <a:cxn ang="T109">
                                <a:pos x="T26" y="T27"/>
                              </a:cxn>
                              <a:cxn ang="T110">
                                <a:pos x="T28" y="T29"/>
                              </a:cxn>
                              <a:cxn ang="T111">
                                <a:pos x="T30" y="T31"/>
                              </a:cxn>
                              <a:cxn ang="T112">
                                <a:pos x="T32" y="T33"/>
                              </a:cxn>
                              <a:cxn ang="T113">
                                <a:pos x="T34" y="T35"/>
                              </a:cxn>
                              <a:cxn ang="T114">
                                <a:pos x="T36" y="T37"/>
                              </a:cxn>
                              <a:cxn ang="T115">
                                <a:pos x="T38" y="T39"/>
                              </a:cxn>
                              <a:cxn ang="T116">
                                <a:pos x="T40" y="T41"/>
                              </a:cxn>
                              <a:cxn ang="T117">
                                <a:pos x="T42" y="T43"/>
                              </a:cxn>
                              <a:cxn ang="T118">
                                <a:pos x="T44" y="T45"/>
                              </a:cxn>
                              <a:cxn ang="T119">
                                <a:pos x="T46" y="T47"/>
                              </a:cxn>
                              <a:cxn ang="T120">
                                <a:pos x="T48" y="T49"/>
                              </a:cxn>
                              <a:cxn ang="T121">
                                <a:pos x="T50" y="T51"/>
                              </a:cxn>
                              <a:cxn ang="T122">
                                <a:pos x="T52" y="T53"/>
                              </a:cxn>
                              <a:cxn ang="T123">
                                <a:pos x="T54" y="T55"/>
                              </a:cxn>
                              <a:cxn ang="T124">
                                <a:pos x="T56" y="T57"/>
                              </a:cxn>
                              <a:cxn ang="T125">
                                <a:pos x="T58" y="T59"/>
                              </a:cxn>
                              <a:cxn ang="T126">
                                <a:pos x="T60" y="T61"/>
                              </a:cxn>
                              <a:cxn ang="T127">
                                <a:pos x="T62" y="T63"/>
                              </a:cxn>
                              <a:cxn ang="T128">
                                <a:pos x="T64" y="T65"/>
                              </a:cxn>
                              <a:cxn ang="T129">
                                <a:pos x="T66" y="T67"/>
                              </a:cxn>
                              <a:cxn ang="T130">
                                <a:pos x="T68" y="T69"/>
                              </a:cxn>
                              <a:cxn ang="T131">
                                <a:pos x="T70" y="T71"/>
                              </a:cxn>
                              <a:cxn ang="T132">
                                <a:pos x="T72" y="T73"/>
                              </a:cxn>
                              <a:cxn ang="T133">
                                <a:pos x="T74" y="T75"/>
                              </a:cxn>
                              <a:cxn ang="T134">
                                <a:pos x="T76" y="T77"/>
                              </a:cxn>
                              <a:cxn ang="T135">
                                <a:pos x="T78" y="T79"/>
                              </a:cxn>
                              <a:cxn ang="T136">
                                <a:pos x="T80" y="T81"/>
                              </a:cxn>
                              <a:cxn ang="T137">
                                <a:pos x="T82" y="T83"/>
                              </a:cxn>
                              <a:cxn ang="T138">
                                <a:pos x="T84" y="T85"/>
                              </a:cxn>
                              <a:cxn ang="T139">
                                <a:pos x="T86" y="T87"/>
                              </a:cxn>
                              <a:cxn ang="T140">
                                <a:pos x="T88" y="T89"/>
                              </a:cxn>
                              <a:cxn ang="T141">
                                <a:pos x="T90" y="T91"/>
                              </a:cxn>
                              <a:cxn ang="T142">
                                <a:pos x="T92" y="T93"/>
                              </a:cxn>
                              <a:cxn ang="T143">
                                <a:pos x="T94" y="T95"/>
                              </a:cxn>
                            </a:cxnLst>
                            <a:rect l="0" t="0" r="r" b="b"/>
                            <a:pathLst>
                              <a:path w="957" h="873">
                                <a:moveTo>
                                  <a:pt x="498" y="0"/>
                                </a:moveTo>
                                <a:lnTo>
                                  <a:pt x="528" y="1"/>
                                </a:lnTo>
                                <a:lnTo>
                                  <a:pt x="560" y="6"/>
                                </a:lnTo>
                                <a:lnTo>
                                  <a:pt x="592" y="15"/>
                                </a:lnTo>
                                <a:lnTo>
                                  <a:pt x="623" y="27"/>
                                </a:lnTo>
                                <a:lnTo>
                                  <a:pt x="653" y="43"/>
                                </a:lnTo>
                                <a:lnTo>
                                  <a:pt x="682" y="63"/>
                                </a:lnTo>
                                <a:lnTo>
                                  <a:pt x="708" y="86"/>
                                </a:lnTo>
                                <a:lnTo>
                                  <a:pt x="732" y="112"/>
                                </a:lnTo>
                                <a:lnTo>
                                  <a:pt x="754" y="144"/>
                                </a:lnTo>
                                <a:lnTo>
                                  <a:pt x="771" y="178"/>
                                </a:lnTo>
                                <a:lnTo>
                                  <a:pt x="784" y="216"/>
                                </a:lnTo>
                                <a:lnTo>
                                  <a:pt x="793" y="258"/>
                                </a:lnTo>
                                <a:lnTo>
                                  <a:pt x="796" y="305"/>
                                </a:lnTo>
                                <a:lnTo>
                                  <a:pt x="795" y="355"/>
                                </a:lnTo>
                                <a:lnTo>
                                  <a:pt x="792" y="373"/>
                                </a:lnTo>
                                <a:lnTo>
                                  <a:pt x="789" y="394"/>
                                </a:lnTo>
                                <a:lnTo>
                                  <a:pt x="787" y="415"/>
                                </a:lnTo>
                                <a:lnTo>
                                  <a:pt x="784" y="438"/>
                                </a:lnTo>
                                <a:lnTo>
                                  <a:pt x="782" y="461"/>
                                </a:lnTo>
                                <a:lnTo>
                                  <a:pt x="779" y="484"/>
                                </a:lnTo>
                                <a:lnTo>
                                  <a:pt x="776" y="508"/>
                                </a:lnTo>
                                <a:lnTo>
                                  <a:pt x="776" y="529"/>
                                </a:lnTo>
                                <a:lnTo>
                                  <a:pt x="775" y="550"/>
                                </a:lnTo>
                                <a:lnTo>
                                  <a:pt x="776" y="568"/>
                                </a:lnTo>
                                <a:lnTo>
                                  <a:pt x="778" y="584"/>
                                </a:lnTo>
                                <a:lnTo>
                                  <a:pt x="782" y="597"/>
                                </a:lnTo>
                                <a:lnTo>
                                  <a:pt x="787" y="606"/>
                                </a:lnTo>
                                <a:lnTo>
                                  <a:pt x="793" y="612"/>
                                </a:lnTo>
                                <a:lnTo>
                                  <a:pt x="803" y="614"/>
                                </a:lnTo>
                                <a:lnTo>
                                  <a:pt x="814" y="611"/>
                                </a:lnTo>
                                <a:lnTo>
                                  <a:pt x="827" y="602"/>
                                </a:lnTo>
                                <a:lnTo>
                                  <a:pt x="844" y="588"/>
                                </a:lnTo>
                                <a:lnTo>
                                  <a:pt x="863" y="567"/>
                                </a:lnTo>
                                <a:lnTo>
                                  <a:pt x="865" y="594"/>
                                </a:lnTo>
                                <a:lnTo>
                                  <a:pt x="861" y="622"/>
                                </a:lnTo>
                                <a:lnTo>
                                  <a:pt x="852" y="649"/>
                                </a:lnTo>
                                <a:lnTo>
                                  <a:pt x="835" y="678"/>
                                </a:lnTo>
                                <a:lnTo>
                                  <a:pt x="812" y="704"/>
                                </a:lnTo>
                                <a:lnTo>
                                  <a:pt x="820" y="721"/>
                                </a:lnTo>
                                <a:lnTo>
                                  <a:pt x="831" y="734"/>
                                </a:lnTo>
                                <a:lnTo>
                                  <a:pt x="846" y="745"/>
                                </a:lnTo>
                                <a:lnTo>
                                  <a:pt x="861" y="751"/>
                                </a:lnTo>
                                <a:lnTo>
                                  <a:pt x="879" y="754"/>
                                </a:lnTo>
                                <a:lnTo>
                                  <a:pt x="896" y="754"/>
                                </a:lnTo>
                                <a:lnTo>
                                  <a:pt x="913" y="749"/>
                                </a:lnTo>
                                <a:lnTo>
                                  <a:pt x="927" y="741"/>
                                </a:lnTo>
                                <a:lnTo>
                                  <a:pt x="940" y="728"/>
                                </a:lnTo>
                                <a:lnTo>
                                  <a:pt x="951" y="711"/>
                                </a:lnTo>
                                <a:lnTo>
                                  <a:pt x="957" y="688"/>
                                </a:lnTo>
                                <a:lnTo>
                                  <a:pt x="957" y="725"/>
                                </a:lnTo>
                                <a:lnTo>
                                  <a:pt x="952" y="756"/>
                                </a:lnTo>
                                <a:lnTo>
                                  <a:pt x="943" y="784"/>
                                </a:lnTo>
                                <a:lnTo>
                                  <a:pt x="932" y="806"/>
                                </a:lnTo>
                                <a:lnTo>
                                  <a:pt x="918" y="824"/>
                                </a:lnTo>
                                <a:lnTo>
                                  <a:pt x="902" y="840"/>
                                </a:lnTo>
                                <a:lnTo>
                                  <a:pt x="884" y="852"/>
                                </a:lnTo>
                                <a:lnTo>
                                  <a:pt x="865" y="861"/>
                                </a:lnTo>
                                <a:lnTo>
                                  <a:pt x="846" y="868"/>
                                </a:lnTo>
                                <a:lnTo>
                                  <a:pt x="826" y="870"/>
                                </a:lnTo>
                                <a:lnTo>
                                  <a:pt x="818" y="872"/>
                                </a:lnTo>
                                <a:lnTo>
                                  <a:pt x="803" y="872"/>
                                </a:lnTo>
                                <a:lnTo>
                                  <a:pt x="778" y="872"/>
                                </a:lnTo>
                                <a:lnTo>
                                  <a:pt x="746" y="872"/>
                                </a:lnTo>
                                <a:lnTo>
                                  <a:pt x="710" y="873"/>
                                </a:lnTo>
                                <a:lnTo>
                                  <a:pt x="669" y="873"/>
                                </a:lnTo>
                                <a:lnTo>
                                  <a:pt x="623" y="873"/>
                                </a:lnTo>
                                <a:lnTo>
                                  <a:pt x="576" y="873"/>
                                </a:lnTo>
                                <a:lnTo>
                                  <a:pt x="528" y="873"/>
                                </a:lnTo>
                                <a:lnTo>
                                  <a:pt x="478" y="873"/>
                                </a:lnTo>
                                <a:lnTo>
                                  <a:pt x="428" y="873"/>
                                </a:lnTo>
                                <a:lnTo>
                                  <a:pt x="381" y="872"/>
                                </a:lnTo>
                                <a:lnTo>
                                  <a:pt x="337" y="872"/>
                                </a:lnTo>
                                <a:lnTo>
                                  <a:pt x="296" y="872"/>
                                </a:lnTo>
                                <a:lnTo>
                                  <a:pt x="259" y="872"/>
                                </a:lnTo>
                                <a:lnTo>
                                  <a:pt x="228" y="872"/>
                                </a:lnTo>
                                <a:lnTo>
                                  <a:pt x="204" y="870"/>
                                </a:lnTo>
                                <a:lnTo>
                                  <a:pt x="189" y="870"/>
                                </a:lnTo>
                                <a:lnTo>
                                  <a:pt x="181" y="870"/>
                                </a:lnTo>
                                <a:lnTo>
                                  <a:pt x="164" y="872"/>
                                </a:lnTo>
                                <a:lnTo>
                                  <a:pt x="145" y="872"/>
                                </a:lnTo>
                                <a:lnTo>
                                  <a:pt x="127" y="870"/>
                                </a:lnTo>
                                <a:lnTo>
                                  <a:pt x="107" y="865"/>
                                </a:lnTo>
                                <a:lnTo>
                                  <a:pt x="89" y="859"/>
                                </a:lnTo>
                                <a:lnTo>
                                  <a:pt x="71" y="848"/>
                                </a:lnTo>
                                <a:lnTo>
                                  <a:pt x="54" y="836"/>
                                </a:lnTo>
                                <a:lnTo>
                                  <a:pt x="38" y="819"/>
                                </a:lnTo>
                                <a:lnTo>
                                  <a:pt x="25" y="800"/>
                                </a:lnTo>
                                <a:lnTo>
                                  <a:pt x="13" y="776"/>
                                </a:lnTo>
                                <a:lnTo>
                                  <a:pt x="5" y="749"/>
                                </a:lnTo>
                                <a:lnTo>
                                  <a:pt x="0" y="716"/>
                                </a:lnTo>
                                <a:lnTo>
                                  <a:pt x="0" y="679"/>
                                </a:lnTo>
                                <a:lnTo>
                                  <a:pt x="7" y="701"/>
                                </a:lnTo>
                                <a:lnTo>
                                  <a:pt x="17" y="722"/>
                                </a:lnTo>
                                <a:lnTo>
                                  <a:pt x="30" y="738"/>
                                </a:lnTo>
                                <a:lnTo>
                                  <a:pt x="45" y="751"/>
                                </a:lnTo>
                                <a:lnTo>
                                  <a:pt x="62" y="760"/>
                                </a:lnTo>
                                <a:lnTo>
                                  <a:pt x="80" y="766"/>
                                </a:lnTo>
                                <a:lnTo>
                                  <a:pt x="98" y="767"/>
                                </a:lnTo>
                                <a:lnTo>
                                  <a:pt x="117" y="763"/>
                                </a:lnTo>
                                <a:lnTo>
                                  <a:pt x="132" y="755"/>
                                </a:lnTo>
                                <a:lnTo>
                                  <a:pt x="148" y="742"/>
                                </a:lnTo>
                                <a:lnTo>
                                  <a:pt x="160" y="722"/>
                                </a:lnTo>
                                <a:lnTo>
                                  <a:pt x="140" y="716"/>
                                </a:lnTo>
                                <a:lnTo>
                                  <a:pt x="123" y="707"/>
                                </a:lnTo>
                                <a:lnTo>
                                  <a:pt x="111" y="694"/>
                                </a:lnTo>
                                <a:lnTo>
                                  <a:pt x="102" y="678"/>
                                </a:lnTo>
                                <a:lnTo>
                                  <a:pt x="96" y="661"/>
                                </a:lnTo>
                                <a:lnTo>
                                  <a:pt x="93" y="643"/>
                                </a:lnTo>
                                <a:lnTo>
                                  <a:pt x="92" y="626"/>
                                </a:lnTo>
                                <a:lnTo>
                                  <a:pt x="92" y="607"/>
                                </a:lnTo>
                                <a:lnTo>
                                  <a:pt x="94" y="591"/>
                                </a:lnTo>
                                <a:lnTo>
                                  <a:pt x="97" y="577"/>
                                </a:lnTo>
                                <a:lnTo>
                                  <a:pt x="117" y="585"/>
                                </a:lnTo>
                                <a:lnTo>
                                  <a:pt x="132" y="589"/>
                                </a:lnTo>
                                <a:lnTo>
                                  <a:pt x="145" y="588"/>
                                </a:lnTo>
                                <a:lnTo>
                                  <a:pt x="155" y="581"/>
                                </a:lnTo>
                                <a:lnTo>
                                  <a:pt x="162" y="572"/>
                                </a:lnTo>
                                <a:lnTo>
                                  <a:pt x="166" y="559"/>
                                </a:lnTo>
                                <a:lnTo>
                                  <a:pt x="169" y="542"/>
                                </a:lnTo>
                                <a:lnTo>
                                  <a:pt x="170" y="523"/>
                                </a:lnTo>
                                <a:lnTo>
                                  <a:pt x="169" y="502"/>
                                </a:lnTo>
                                <a:lnTo>
                                  <a:pt x="168" y="480"/>
                                </a:lnTo>
                                <a:lnTo>
                                  <a:pt x="164" y="457"/>
                                </a:lnTo>
                                <a:lnTo>
                                  <a:pt x="160" y="432"/>
                                </a:lnTo>
                                <a:lnTo>
                                  <a:pt x="156" y="407"/>
                                </a:lnTo>
                                <a:lnTo>
                                  <a:pt x="151" y="382"/>
                                </a:lnTo>
                                <a:lnTo>
                                  <a:pt x="147" y="348"/>
                                </a:lnTo>
                                <a:lnTo>
                                  <a:pt x="144" y="314"/>
                                </a:lnTo>
                                <a:lnTo>
                                  <a:pt x="144" y="280"/>
                                </a:lnTo>
                                <a:lnTo>
                                  <a:pt x="148" y="246"/>
                                </a:lnTo>
                                <a:lnTo>
                                  <a:pt x="153" y="213"/>
                                </a:lnTo>
                                <a:lnTo>
                                  <a:pt x="162" y="183"/>
                                </a:lnTo>
                                <a:lnTo>
                                  <a:pt x="176" y="153"/>
                                </a:lnTo>
                                <a:lnTo>
                                  <a:pt x="191" y="125"/>
                                </a:lnTo>
                                <a:lnTo>
                                  <a:pt x="212" y="102"/>
                                </a:lnTo>
                                <a:lnTo>
                                  <a:pt x="236" y="81"/>
                                </a:lnTo>
                                <a:lnTo>
                                  <a:pt x="263" y="64"/>
                                </a:lnTo>
                                <a:lnTo>
                                  <a:pt x="295" y="51"/>
                                </a:lnTo>
                                <a:lnTo>
                                  <a:pt x="330" y="43"/>
                                </a:lnTo>
                                <a:lnTo>
                                  <a:pt x="371" y="40"/>
                                </a:lnTo>
                                <a:lnTo>
                                  <a:pt x="390" y="26"/>
                                </a:lnTo>
                                <a:lnTo>
                                  <a:pt x="414" y="14"/>
                                </a:lnTo>
                                <a:lnTo>
                                  <a:pt x="440" y="6"/>
                                </a:lnTo>
                                <a:lnTo>
                                  <a:pt x="467" y="1"/>
                                </a:lnTo>
                                <a:lnTo>
                                  <a:pt x="498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1" name="Freeform 75">
                            <a:extLst>
                              <a:ext uri="{FF2B5EF4-FFF2-40B4-BE49-F238E27FC236}">
                                <a16:creationId xmlns:a16="http://schemas.microsoft.com/office/drawing/2014/main" id="{0A6E44BC-B62F-4CE1-A4A1-3D33D57E937F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3241839" y="5221450"/>
                            <a:ext cx="2434120" cy="1385866"/>
                          </a:xfrm>
                          <a:custGeom>
                            <a:avLst/>
                            <a:gdLst>
                              <a:gd name="T0" fmla="*/ 2147483646 w 1031"/>
                              <a:gd name="T1" fmla="*/ 0 h 587"/>
                              <a:gd name="T2" fmla="*/ 2147483646 w 1031"/>
                              <a:gd name="T3" fmla="*/ 0 h 587"/>
                              <a:gd name="T4" fmla="*/ 2147483646 w 1031"/>
                              <a:gd name="T5" fmla="*/ 2147483646 h 587"/>
                              <a:gd name="T6" fmla="*/ 2147483646 w 1031"/>
                              <a:gd name="T7" fmla="*/ 2147483646 h 587"/>
                              <a:gd name="T8" fmla="*/ 2147483646 w 1031"/>
                              <a:gd name="T9" fmla="*/ 2147483646 h 587"/>
                              <a:gd name="T10" fmla="*/ 2147483646 w 1031"/>
                              <a:gd name="T11" fmla="*/ 2147483646 h 587"/>
                              <a:gd name="T12" fmla="*/ 2147483646 w 1031"/>
                              <a:gd name="T13" fmla="*/ 2147483646 h 587"/>
                              <a:gd name="T14" fmla="*/ 2147483646 w 1031"/>
                              <a:gd name="T15" fmla="*/ 2147483646 h 587"/>
                              <a:gd name="T16" fmla="*/ 2147483646 w 1031"/>
                              <a:gd name="T17" fmla="*/ 2147483646 h 587"/>
                              <a:gd name="T18" fmla="*/ 2147483646 w 1031"/>
                              <a:gd name="T19" fmla="*/ 2147483646 h 587"/>
                              <a:gd name="T20" fmla="*/ 2147483646 w 1031"/>
                              <a:gd name="T21" fmla="*/ 2147483646 h 587"/>
                              <a:gd name="T22" fmla="*/ 2147483646 w 1031"/>
                              <a:gd name="T23" fmla="*/ 2147483646 h 587"/>
                              <a:gd name="T24" fmla="*/ 2147483646 w 1031"/>
                              <a:gd name="T25" fmla="*/ 2147483646 h 587"/>
                              <a:gd name="T26" fmla="*/ 2147483646 w 1031"/>
                              <a:gd name="T27" fmla="*/ 2147483646 h 587"/>
                              <a:gd name="T28" fmla="*/ 2147483646 w 1031"/>
                              <a:gd name="T29" fmla="*/ 2147483646 h 587"/>
                              <a:gd name="T30" fmla="*/ 2147483646 w 1031"/>
                              <a:gd name="T31" fmla="*/ 2147483646 h 587"/>
                              <a:gd name="T32" fmla="*/ 2147483646 w 1031"/>
                              <a:gd name="T33" fmla="*/ 2147483646 h 587"/>
                              <a:gd name="T34" fmla="*/ 2147483646 w 1031"/>
                              <a:gd name="T35" fmla="*/ 2147483646 h 587"/>
                              <a:gd name="T36" fmla="*/ 2147483646 w 1031"/>
                              <a:gd name="T37" fmla="*/ 2147483646 h 587"/>
                              <a:gd name="T38" fmla="*/ 2147483646 w 1031"/>
                              <a:gd name="T39" fmla="*/ 2147483646 h 587"/>
                              <a:gd name="T40" fmla="*/ 2147483646 w 1031"/>
                              <a:gd name="T41" fmla="*/ 2147483646 h 587"/>
                              <a:gd name="T42" fmla="*/ 2147483646 w 1031"/>
                              <a:gd name="T43" fmla="*/ 2147483646 h 587"/>
                              <a:gd name="T44" fmla="*/ 2147483646 w 1031"/>
                              <a:gd name="T45" fmla="*/ 2147483646 h 587"/>
                              <a:gd name="T46" fmla="*/ 2147483646 w 1031"/>
                              <a:gd name="T47" fmla="*/ 2147483646 h 587"/>
                              <a:gd name="T48" fmla="*/ 2147483646 w 1031"/>
                              <a:gd name="T49" fmla="*/ 2147483646 h 587"/>
                              <a:gd name="T50" fmla="*/ 2147483646 w 1031"/>
                              <a:gd name="T51" fmla="*/ 2147483646 h 587"/>
                              <a:gd name="T52" fmla="*/ 2147483646 w 1031"/>
                              <a:gd name="T53" fmla="*/ 2147483646 h 587"/>
                              <a:gd name="T54" fmla="*/ 2147483646 w 1031"/>
                              <a:gd name="T55" fmla="*/ 2147483646 h 587"/>
                              <a:gd name="T56" fmla="*/ 2147483646 w 1031"/>
                              <a:gd name="T57" fmla="*/ 2147483646 h 587"/>
                              <a:gd name="T58" fmla="*/ 2147483646 w 1031"/>
                              <a:gd name="T59" fmla="*/ 2147483646 h 587"/>
                              <a:gd name="T60" fmla="*/ 2147483646 w 1031"/>
                              <a:gd name="T61" fmla="*/ 2147483646 h 587"/>
                              <a:gd name="T62" fmla="*/ 2147483646 w 1031"/>
                              <a:gd name="T63" fmla="*/ 2147483646 h 587"/>
                              <a:gd name="T64" fmla="*/ 2147483646 w 1031"/>
                              <a:gd name="T65" fmla="*/ 2147483646 h 587"/>
                              <a:gd name="T66" fmla="*/ 2147483646 w 1031"/>
                              <a:gd name="T67" fmla="*/ 2147483646 h 587"/>
                              <a:gd name="T68" fmla="*/ 2147483646 w 1031"/>
                              <a:gd name="T69" fmla="*/ 2147483646 h 587"/>
                              <a:gd name="T70" fmla="*/ 0 w 1031"/>
                              <a:gd name="T71" fmla="*/ 2147483646 h 587"/>
                              <a:gd name="T72" fmla="*/ 2147483646 w 1031"/>
                              <a:gd name="T73" fmla="*/ 2147483646 h 587"/>
                              <a:gd name="T74" fmla="*/ 2147483646 w 1031"/>
                              <a:gd name="T75" fmla="*/ 2147483646 h 587"/>
                              <a:gd name="T76" fmla="*/ 2147483646 w 1031"/>
                              <a:gd name="T77" fmla="*/ 2147483646 h 587"/>
                              <a:gd name="T78" fmla="*/ 2147483646 w 1031"/>
                              <a:gd name="T79" fmla="*/ 2147483646 h 587"/>
                              <a:gd name="T80" fmla="*/ 2147483646 w 1031"/>
                              <a:gd name="T81" fmla="*/ 2147483646 h 587"/>
                              <a:gd name="T82" fmla="*/ 2147483646 w 1031"/>
                              <a:gd name="T83" fmla="*/ 2147483646 h 587"/>
                              <a:gd name="T84" fmla="*/ 2147483646 w 1031"/>
                              <a:gd name="T85" fmla="*/ 2147483646 h 587"/>
                              <a:gd name="T86" fmla="*/ 2147483646 w 1031"/>
                              <a:gd name="T87" fmla="*/ 2147483646 h 587"/>
                              <a:gd name="T88" fmla="*/ 2147483646 w 1031"/>
                              <a:gd name="T89" fmla="*/ 2147483646 h 587"/>
                              <a:gd name="T90" fmla="*/ 2147483646 w 1031"/>
                              <a:gd name="T91" fmla="*/ 2147483646 h 587"/>
                              <a:gd name="T92" fmla="*/ 2147483646 w 1031"/>
                              <a:gd name="T93" fmla="*/ 2147483646 h 587"/>
                              <a:gd name="T94" fmla="*/ 2147483646 w 1031"/>
                              <a:gd name="T95" fmla="*/ 2147483646 h 587"/>
                              <a:gd name="T96" fmla="*/ 2147483646 w 1031"/>
                              <a:gd name="T97" fmla="*/ 2147483646 h 587"/>
                              <a:gd name="T98" fmla="*/ 2147483646 w 1031"/>
                              <a:gd name="T99" fmla="*/ 2147483646 h 587"/>
                              <a:gd name="T100" fmla="*/ 2147483646 w 1031"/>
                              <a:gd name="T101" fmla="*/ 2147483646 h 587"/>
                              <a:gd name="T102" fmla="*/ 2147483646 w 1031"/>
                              <a:gd name="T103" fmla="*/ 2147483646 h 587"/>
                              <a:gd name="T104" fmla="*/ 2147483646 w 1031"/>
                              <a:gd name="T105" fmla="*/ 2147483646 h 587"/>
                              <a:gd name="T106" fmla="*/ 2147483646 w 1031"/>
                              <a:gd name="T107" fmla="*/ 2147483646 h 587"/>
                              <a:gd name="T108" fmla="*/ 2147483646 w 1031"/>
                              <a:gd name="T109" fmla="*/ 2147483646 h 587"/>
                              <a:gd name="T110" fmla="*/ 2147483646 w 1031"/>
                              <a:gd name="T111" fmla="*/ 2147483646 h 587"/>
                              <a:gd name="T112" fmla="*/ 2147483646 w 1031"/>
                              <a:gd name="T113" fmla="*/ 2147483646 h 587"/>
                              <a:gd name="T114" fmla="*/ 2147483646 w 1031"/>
                              <a:gd name="T115" fmla="*/ 2147483646 h 587"/>
                              <a:gd name="T116" fmla="*/ 2147483646 w 1031"/>
                              <a:gd name="T117" fmla="*/ 2147483646 h 587"/>
                              <a:gd name="T118" fmla="*/ 2147483646 w 1031"/>
                              <a:gd name="T119" fmla="*/ 2147483646 h 587"/>
                              <a:gd name="T120" fmla="*/ 2147483646 w 1031"/>
                              <a:gd name="T121" fmla="*/ 2147483646 h 587"/>
                              <a:gd name="T122" fmla="*/ 2147483646 w 1031"/>
                              <a:gd name="T123" fmla="*/ 2147483646 h 587"/>
                              <a:gd name="T124" fmla="*/ 2147483646 w 1031"/>
                              <a:gd name="T125" fmla="*/ 0 h 587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  <a:gd name="T153" fmla="*/ 0 60000 65536"/>
                              <a:gd name="T154" fmla="*/ 0 60000 65536"/>
                              <a:gd name="T155" fmla="*/ 0 60000 65536"/>
                              <a:gd name="T156" fmla="*/ 0 60000 65536"/>
                              <a:gd name="T157" fmla="*/ 0 60000 65536"/>
                              <a:gd name="T158" fmla="*/ 0 60000 65536"/>
                              <a:gd name="T159" fmla="*/ 0 60000 65536"/>
                              <a:gd name="T160" fmla="*/ 0 60000 65536"/>
                              <a:gd name="T161" fmla="*/ 0 60000 65536"/>
                              <a:gd name="T162" fmla="*/ 0 60000 65536"/>
                              <a:gd name="T163" fmla="*/ 0 60000 65536"/>
                              <a:gd name="T164" fmla="*/ 0 60000 65536"/>
                              <a:gd name="T165" fmla="*/ 0 60000 65536"/>
                              <a:gd name="T166" fmla="*/ 0 60000 65536"/>
                              <a:gd name="T167" fmla="*/ 0 60000 65536"/>
                              <a:gd name="T168" fmla="*/ 0 60000 65536"/>
                              <a:gd name="T169" fmla="*/ 0 60000 65536"/>
                              <a:gd name="T170" fmla="*/ 0 60000 65536"/>
                              <a:gd name="T171" fmla="*/ 0 60000 65536"/>
                              <a:gd name="T172" fmla="*/ 0 60000 65536"/>
                              <a:gd name="T173" fmla="*/ 0 60000 65536"/>
                              <a:gd name="T174" fmla="*/ 0 60000 65536"/>
                              <a:gd name="T175" fmla="*/ 0 60000 65536"/>
                              <a:gd name="T176" fmla="*/ 0 60000 65536"/>
                              <a:gd name="T177" fmla="*/ 0 60000 65536"/>
                              <a:gd name="T178" fmla="*/ 0 60000 65536"/>
                              <a:gd name="T179" fmla="*/ 0 60000 65536"/>
                              <a:gd name="T180" fmla="*/ 0 60000 65536"/>
                              <a:gd name="T181" fmla="*/ 0 60000 65536"/>
                              <a:gd name="T182" fmla="*/ 0 60000 65536"/>
                              <a:gd name="T183" fmla="*/ 0 60000 65536"/>
                              <a:gd name="T184" fmla="*/ 0 60000 65536"/>
                              <a:gd name="T185" fmla="*/ 0 60000 65536"/>
                              <a:gd name="T186" fmla="*/ 0 60000 65536"/>
                              <a:gd name="T187" fmla="*/ 0 60000 65536"/>
                              <a:gd name="T188" fmla="*/ 0 60000 65536"/>
                            </a:gdLst>
                            <a:ahLst/>
                            <a:cxnLst>
                              <a:cxn ang="T126">
                                <a:pos x="T0" y="T1"/>
                              </a:cxn>
                              <a:cxn ang="T127">
                                <a:pos x="T2" y="T3"/>
                              </a:cxn>
                              <a:cxn ang="T128">
                                <a:pos x="T4" y="T5"/>
                              </a:cxn>
                              <a:cxn ang="T129">
                                <a:pos x="T6" y="T7"/>
                              </a:cxn>
                              <a:cxn ang="T130">
                                <a:pos x="T8" y="T9"/>
                              </a:cxn>
                              <a:cxn ang="T131">
                                <a:pos x="T10" y="T11"/>
                              </a:cxn>
                              <a:cxn ang="T132">
                                <a:pos x="T12" y="T13"/>
                              </a:cxn>
                              <a:cxn ang="T133">
                                <a:pos x="T14" y="T15"/>
                              </a:cxn>
                              <a:cxn ang="T134">
                                <a:pos x="T16" y="T17"/>
                              </a:cxn>
                              <a:cxn ang="T135">
                                <a:pos x="T18" y="T19"/>
                              </a:cxn>
                              <a:cxn ang="T136">
                                <a:pos x="T20" y="T21"/>
                              </a:cxn>
                              <a:cxn ang="T137">
                                <a:pos x="T22" y="T23"/>
                              </a:cxn>
                              <a:cxn ang="T138">
                                <a:pos x="T24" y="T25"/>
                              </a:cxn>
                              <a:cxn ang="T139">
                                <a:pos x="T26" y="T27"/>
                              </a:cxn>
                              <a:cxn ang="T140">
                                <a:pos x="T28" y="T29"/>
                              </a:cxn>
                              <a:cxn ang="T141">
                                <a:pos x="T30" y="T31"/>
                              </a:cxn>
                              <a:cxn ang="T142">
                                <a:pos x="T32" y="T33"/>
                              </a:cxn>
                              <a:cxn ang="T143">
                                <a:pos x="T34" y="T35"/>
                              </a:cxn>
                              <a:cxn ang="T144">
                                <a:pos x="T36" y="T37"/>
                              </a:cxn>
                              <a:cxn ang="T145">
                                <a:pos x="T38" y="T39"/>
                              </a:cxn>
                              <a:cxn ang="T146">
                                <a:pos x="T40" y="T41"/>
                              </a:cxn>
                              <a:cxn ang="T147">
                                <a:pos x="T42" y="T43"/>
                              </a:cxn>
                              <a:cxn ang="T148">
                                <a:pos x="T44" y="T45"/>
                              </a:cxn>
                              <a:cxn ang="T149">
                                <a:pos x="T46" y="T47"/>
                              </a:cxn>
                              <a:cxn ang="T150">
                                <a:pos x="T48" y="T49"/>
                              </a:cxn>
                              <a:cxn ang="T151">
                                <a:pos x="T50" y="T51"/>
                              </a:cxn>
                              <a:cxn ang="T152">
                                <a:pos x="T52" y="T53"/>
                              </a:cxn>
                              <a:cxn ang="T153">
                                <a:pos x="T54" y="T55"/>
                              </a:cxn>
                              <a:cxn ang="T154">
                                <a:pos x="T56" y="T57"/>
                              </a:cxn>
                              <a:cxn ang="T155">
                                <a:pos x="T58" y="T59"/>
                              </a:cxn>
                              <a:cxn ang="T156">
                                <a:pos x="T60" y="T61"/>
                              </a:cxn>
                              <a:cxn ang="T157">
                                <a:pos x="T62" y="T63"/>
                              </a:cxn>
                              <a:cxn ang="T158">
                                <a:pos x="T64" y="T65"/>
                              </a:cxn>
                              <a:cxn ang="T159">
                                <a:pos x="T66" y="T67"/>
                              </a:cxn>
                              <a:cxn ang="T160">
                                <a:pos x="T68" y="T69"/>
                              </a:cxn>
                              <a:cxn ang="T161">
                                <a:pos x="T70" y="T71"/>
                              </a:cxn>
                              <a:cxn ang="T162">
                                <a:pos x="T72" y="T73"/>
                              </a:cxn>
                              <a:cxn ang="T163">
                                <a:pos x="T74" y="T75"/>
                              </a:cxn>
                              <a:cxn ang="T164">
                                <a:pos x="T76" y="T77"/>
                              </a:cxn>
                              <a:cxn ang="T165">
                                <a:pos x="T78" y="T79"/>
                              </a:cxn>
                              <a:cxn ang="T166">
                                <a:pos x="T80" y="T81"/>
                              </a:cxn>
                              <a:cxn ang="T167">
                                <a:pos x="T82" y="T83"/>
                              </a:cxn>
                              <a:cxn ang="T168">
                                <a:pos x="T84" y="T85"/>
                              </a:cxn>
                              <a:cxn ang="T169">
                                <a:pos x="T86" y="T87"/>
                              </a:cxn>
                              <a:cxn ang="T170">
                                <a:pos x="T88" y="T89"/>
                              </a:cxn>
                              <a:cxn ang="T171">
                                <a:pos x="T90" y="T91"/>
                              </a:cxn>
                              <a:cxn ang="T172">
                                <a:pos x="T92" y="T93"/>
                              </a:cxn>
                              <a:cxn ang="T173">
                                <a:pos x="T94" y="T95"/>
                              </a:cxn>
                              <a:cxn ang="T174">
                                <a:pos x="T96" y="T97"/>
                              </a:cxn>
                              <a:cxn ang="T175">
                                <a:pos x="T98" y="T99"/>
                              </a:cxn>
                              <a:cxn ang="T176">
                                <a:pos x="T100" y="T101"/>
                              </a:cxn>
                              <a:cxn ang="T177">
                                <a:pos x="T102" y="T103"/>
                              </a:cxn>
                              <a:cxn ang="T178">
                                <a:pos x="T104" y="T105"/>
                              </a:cxn>
                              <a:cxn ang="T179">
                                <a:pos x="T106" y="T107"/>
                              </a:cxn>
                              <a:cxn ang="T180">
                                <a:pos x="T108" y="T109"/>
                              </a:cxn>
                              <a:cxn ang="T181">
                                <a:pos x="T110" y="T111"/>
                              </a:cxn>
                              <a:cxn ang="T182">
                                <a:pos x="T112" y="T113"/>
                              </a:cxn>
                              <a:cxn ang="T183">
                                <a:pos x="T114" y="T115"/>
                              </a:cxn>
                              <a:cxn ang="T184">
                                <a:pos x="T116" y="T117"/>
                              </a:cxn>
                              <a:cxn ang="T185">
                                <a:pos x="T118" y="T119"/>
                              </a:cxn>
                              <a:cxn ang="T186">
                                <a:pos x="T120" y="T121"/>
                              </a:cxn>
                              <a:cxn ang="T187">
                                <a:pos x="T122" y="T123"/>
                              </a:cxn>
                              <a:cxn ang="T188">
                                <a:pos x="T124" y="T125"/>
                              </a:cxn>
                            </a:cxnLst>
                            <a:rect l="0" t="0" r="r" b="b"/>
                            <a:pathLst>
                              <a:path w="1031" h="587">
                                <a:moveTo>
                                  <a:pt x="357" y="0"/>
                                </a:moveTo>
                                <a:lnTo>
                                  <a:pt x="674" y="0"/>
                                </a:lnTo>
                                <a:lnTo>
                                  <a:pt x="672" y="26"/>
                                </a:lnTo>
                                <a:lnTo>
                                  <a:pt x="670" y="52"/>
                                </a:lnTo>
                                <a:lnTo>
                                  <a:pt x="667" y="79"/>
                                </a:lnTo>
                                <a:lnTo>
                                  <a:pt x="665" y="104"/>
                                </a:lnTo>
                                <a:lnTo>
                                  <a:pt x="662" y="128"/>
                                </a:lnTo>
                                <a:lnTo>
                                  <a:pt x="661" y="153"/>
                                </a:lnTo>
                                <a:lnTo>
                                  <a:pt x="661" y="177"/>
                                </a:lnTo>
                                <a:lnTo>
                                  <a:pt x="663" y="198"/>
                                </a:lnTo>
                                <a:lnTo>
                                  <a:pt x="670" y="219"/>
                                </a:lnTo>
                                <a:lnTo>
                                  <a:pt x="680" y="237"/>
                                </a:lnTo>
                                <a:lnTo>
                                  <a:pt x="695" y="254"/>
                                </a:lnTo>
                                <a:lnTo>
                                  <a:pt x="714" y="270"/>
                                </a:lnTo>
                                <a:lnTo>
                                  <a:pt x="739" y="282"/>
                                </a:lnTo>
                                <a:lnTo>
                                  <a:pt x="767" y="292"/>
                                </a:lnTo>
                                <a:lnTo>
                                  <a:pt x="794" y="301"/>
                                </a:lnTo>
                                <a:lnTo>
                                  <a:pt x="823" y="310"/>
                                </a:lnTo>
                                <a:lnTo>
                                  <a:pt x="852" y="318"/>
                                </a:lnTo>
                                <a:lnTo>
                                  <a:pt x="881" y="327"/>
                                </a:lnTo>
                                <a:lnTo>
                                  <a:pt x="907" y="338"/>
                                </a:lnTo>
                                <a:lnTo>
                                  <a:pt x="933" y="350"/>
                                </a:lnTo>
                                <a:lnTo>
                                  <a:pt x="956" y="361"/>
                                </a:lnTo>
                                <a:lnTo>
                                  <a:pt x="979" y="376"/>
                                </a:lnTo>
                                <a:lnTo>
                                  <a:pt x="997" y="393"/>
                                </a:lnTo>
                                <a:lnTo>
                                  <a:pt x="1011" y="412"/>
                                </a:lnTo>
                                <a:lnTo>
                                  <a:pt x="1023" y="435"/>
                                </a:lnTo>
                                <a:lnTo>
                                  <a:pt x="1030" y="460"/>
                                </a:lnTo>
                                <a:lnTo>
                                  <a:pt x="1031" y="488"/>
                                </a:lnTo>
                                <a:lnTo>
                                  <a:pt x="1027" y="521"/>
                                </a:lnTo>
                                <a:lnTo>
                                  <a:pt x="1015" y="554"/>
                                </a:lnTo>
                                <a:lnTo>
                                  <a:pt x="997" y="587"/>
                                </a:lnTo>
                                <a:lnTo>
                                  <a:pt x="34" y="587"/>
                                </a:lnTo>
                                <a:lnTo>
                                  <a:pt x="17" y="554"/>
                                </a:lnTo>
                                <a:lnTo>
                                  <a:pt x="5" y="521"/>
                                </a:lnTo>
                                <a:lnTo>
                                  <a:pt x="0" y="488"/>
                                </a:lnTo>
                                <a:lnTo>
                                  <a:pt x="1" y="460"/>
                                </a:lnTo>
                                <a:lnTo>
                                  <a:pt x="7" y="435"/>
                                </a:lnTo>
                                <a:lnTo>
                                  <a:pt x="19" y="412"/>
                                </a:lnTo>
                                <a:lnTo>
                                  <a:pt x="34" y="393"/>
                                </a:lnTo>
                                <a:lnTo>
                                  <a:pt x="53" y="376"/>
                                </a:lnTo>
                                <a:lnTo>
                                  <a:pt x="74" y="361"/>
                                </a:lnTo>
                                <a:lnTo>
                                  <a:pt x="98" y="350"/>
                                </a:lnTo>
                                <a:lnTo>
                                  <a:pt x="124" y="338"/>
                                </a:lnTo>
                                <a:lnTo>
                                  <a:pt x="151" y="327"/>
                                </a:lnTo>
                                <a:lnTo>
                                  <a:pt x="179" y="318"/>
                                </a:lnTo>
                                <a:lnTo>
                                  <a:pt x="208" y="310"/>
                                </a:lnTo>
                                <a:lnTo>
                                  <a:pt x="236" y="301"/>
                                </a:lnTo>
                                <a:lnTo>
                                  <a:pt x="265" y="292"/>
                                </a:lnTo>
                                <a:lnTo>
                                  <a:pt x="291" y="282"/>
                                </a:lnTo>
                                <a:lnTo>
                                  <a:pt x="318" y="270"/>
                                </a:lnTo>
                                <a:lnTo>
                                  <a:pt x="337" y="254"/>
                                </a:lnTo>
                                <a:lnTo>
                                  <a:pt x="352" y="237"/>
                                </a:lnTo>
                                <a:lnTo>
                                  <a:pt x="361" y="219"/>
                                </a:lnTo>
                                <a:lnTo>
                                  <a:pt x="367" y="198"/>
                                </a:lnTo>
                                <a:lnTo>
                                  <a:pt x="370" y="177"/>
                                </a:lnTo>
                                <a:lnTo>
                                  <a:pt x="371" y="153"/>
                                </a:lnTo>
                                <a:lnTo>
                                  <a:pt x="370" y="128"/>
                                </a:lnTo>
                                <a:lnTo>
                                  <a:pt x="367" y="104"/>
                                </a:lnTo>
                                <a:lnTo>
                                  <a:pt x="363" y="79"/>
                                </a:lnTo>
                                <a:lnTo>
                                  <a:pt x="361" y="52"/>
                                </a:lnTo>
                                <a:lnTo>
                                  <a:pt x="358" y="26"/>
                                </a:lnTo>
                                <a:lnTo>
                                  <a:pt x="357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2" name="Freeform 76">
                            <a:extLst>
                              <a:ext uri="{FF2B5EF4-FFF2-40B4-BE49-F238E27FC236}">
                                <a16:creationId xmlns:a16="http://schemas.microsoft.com/office/drawing/2014/main" id="{82729BE6-0A7B-4753-9765-FBECF8158EE1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3994976" y="5672387"/>
                            <a:ext cx="920763" cy="760219"/>
                          </a:xfrm>
                          <a:custGeom>
                            <a:avLst/>
                            <a:gdLst>
                              <a:gd name="T0" fmla="*/ 2147483646 w 390"/>
                              <a:gd name="T1" fmla="*/ 0 h 322"/>
                              <a:gd name="T2" fmla="*/ 2147483646 w 390"/>
                              <a:gd name="T3" fmla="*/ 2147483646 h 322"/>
                              <a:gd name="T4" fmla="*/ 2147483646 w 390"/>
                              <a:gd name="T5" fmla="*/ 2147483646 h 322"/>
                              <a:gd name="T6" fmla="*/ 2147483646 w 390"/>
                              <a:gd name="T7" fmla="*/ 2147483646 h 322"/>
                              <a:gd name="T8" fmla="*/ 2147483646 w 390"/>
                              <a:gd name="T9" fmla="*/ 2147483646 h 322"/>
                              <a:gd name="T10" fmla="*/ 2147483646 w 390"/>
                              <a:gd name="T11" fmla="*/ 2147483646 h 322"/>
                              <a:gd name="T12" fmla="*/ 2147483646 w 390"/>
                              <a:gd name="T13" fmla="*/ 2147483646 h 322"/>
                              <a:gd name="T14" fmla="*/ 2147483646 w 390"/>
                              <a:gd name="T15" fmla="*/ 2147483646 h 322"/>
                              <a:gd name="T16" fmla="*/ 2147483646 w 390"/>
                              <a:gd name="T17" fmla="*/ 2147483646 h 322"/>
                              <a:gd name="T18" fmla="*/ 2147483646 w 390"/>
                              <a:gd name="T19" fmla="*/ 2147483646 h 322"/>
                              <a:gd name="T20" fmla="*/ 2147483646 w 390"/>
                              <a:gd name="T21" fmla="*/ 2147483646 h 322"/>
                              <a:gd name="T22" fmla="*/ 2147483646 w 390"/>
                              <a:gd name="T23" fmla="*/ 2147483646 h 322"/>
                              <a:gd name="T24" fmla="*/ 2147483646 w 390"/>
                              <a:gd name="T25" fmla="*/ 2147483646 h 322"/>
                              <a:gd name="T26" fmla="*/ 2147483646 w 390"/>
                              <a:gd name="T27" fmla="*/ 2147483646 h 322"/>
                              <a:gd name="T28" fmla="*/ 2147483646 w 390"/>
                              <a:gd name="T29" fmla="*/ 2147483646 h 322"/>
                              <a:gd name="T30" fmla="*/ 2147483646 w 390"/>
                              <a:gd name="T31" fmla="*/ 2147483646 h 322"/>
                              <a:gd name="T32" fmla="*/ 2147483646 w 390"/>
                              <a:gd name="T33" fmla="*/ 2147483646 h 322"/>
                              <a:gd name="T34" fmla="*/ 2147483646 w 390"/>
                              <a:gd name="T35" fmla="*/ 2147483646 h 322"/>
                              <a:gd name="T36" fmla="*/ 2147483646 w 390"/>
                              <a:gd name="T37" fmla="*/ 2147483646 h 322"/>
                              <a:gd name="T38" fmla="*/ 2147483646 w 390"/>
                              <a:gd name="T39" fmla="*/ 2147483646 h 322"/>
                              <a:gd name="T40" fmla="*/ 2147483646 w 390"/>
                              <a:gd name="T41" fmla="*/ 2147483646 h 322"/>
                              <a:gd name="T42" fmla="*/ 2147483646 w 390"/>
                              <a:gd name="T43" fmla="*/ 2147483646 h 322"/>
                              <a:gd name="T44" fmla="*/ 2147483646 w 390"/>
                              <a:gd name="T45" fmla="*/ 2147483646 h 322"/>
                              <a:gd name="T46" fmla="*/ 2147483646 w 390"/>
                              <a:gd name="T47" fmla="*/ 2147483646 h 322"/>
                              <a:gd name="T48" fmla="*/ 2147483646 w 390"/>
                              <a:gd name="T49" fmla="*/ 2147483646 h 322"/>
                              <a:gd name="T50" fmla="*/ 2147483646 w 390"/>
                              <a:gd name="T51" fmla="*/ 2147483646 h 322"/>
                              <a:gd name="T52" fmla="*/ 2147483646 w 390"/>
                              <a:gd name="T53" fmla="*/ 2147483646 h 322"/>
                              <a:gd name="T54" fmla="*/ 0 w 390"/>
                              <a:gd name="T55" fmla="*/ 2147483646 h 322"/>
                              <a:gd name="T56" fmla="*/ 2147483646 w 390"/>
                              <a:gd name="T57" fmla="*/ 2147483646 h 322"/>
                              <a:gd name="T58" fmla="*/ 2147483646 w 390"/>
                              <a:gd name="T59" fmla="*/ 2147483646 h 322"/>
                              <a:gd name="T60" fmla="*/ 2147483646 w 390"/>
                              <a:gd name="T61" fmla="*/ 2147483646 h 322"/>
                              <a:gd name="T62" fmla="*/ 2147483646 w 390"/>
                              <a:gd name="T63" fmla="*/ 2147483646 h 322"/>
                              <a:gd name="T64" fmla="*/ 2147483646 w 390"/>
                              <a:gd name="T65" fmla="*/ 2147483646 h 322"/>
                              <a:gd name="T66" fmla="*/ 2147483646 w 390"/>
                              <a:gd name="T67" fmla="*/ 2147483646 h 322"/>
                              <a:gd name="T68" fmla="*/ 2147483646 w 390"/>
                              <a:gd name="T69" fmla="*/ 2147483646 h 322"/>
                              <a:gd name="T70" fmla="*/ 2147483646 w 390"/>
                              <a:gd name="T71" fmla="*/ 2147483646 h 322"/>
                              <a:gd name="T72" fmla="*/ 2147483646 w 390"/>
                              <a:gd name="T73" fmla="*/ 0 h 322"/>
                              <a:gd name="T74" fmla="*/ 0 60000 65536"/>
                              <a:gd name="T75" fmla="*/ 0 60000 65536"/>
                              <a:gd name="T76" fmla="*/ 0 60000 65536"/>
                              <a:gd name="T77" fmla="*/ 0 60000 65536"/>
                              <a:gd name="T78" fmla="*/ 0 60000 65536"/>
                              <a:gd name="T79" fmla="*/ 0 60000 65536"/>
                              <a:gd name="T80" fmla="*/ 0 60000 65536"/>
                              <a:gd name="T81" fmla="*/ 0 60000 65536"/>
                              <a:gd name="T82" fmla="*/ 0 60000 65536"/>
                              <a:gd name="T83" fmla="*/ 0 60000 65536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</a:gdLst>
                            <a:ahLst/>
                            <a:cxnLst>
                              <a:cxn ang="T74">
                                <a:pos x="T0" y="T1"/>
                              </a:cxn>
                              <a:cxn ang="T75">
                                <a:pos x="T2" y="T3"/>
                              </a:cxn>
                              <a:cxn ang="T76">
                                <a:pos x="T4" y="T5"/>
                              </a:cxn>
                              <a:cxn ang="T77">
                                <a:pos x="T6" y="T7"/>
                              </a:cxn>
                              <a:cxn ang="T78">
                                <a:pos x="T8" y="T9"/>
                              </a:cxn>
                              <a:cxn ang="T79">
                                <a:pos x="T10" y="T11"/>
                              </a:cxn>
                              <a:cxn ang="T80">
                                <a:pos x="T12" y="T13"/>
                              </a:cxn>
                              <a:cxn ang="T81">
                                <a:pos x="T14" y="T15"/>
                              </a:cxn>
                              <a:cxn ang="T82">
                                <a:pos x="T16" y="T17"/>
                              </a:cxn>
                              <a:cxn ang="T83">
                                <a:pos x="T18" y="T19"/>
                              </a:cxn>
                              <a:cxn ang="T84">
                                <a:pos x="T20" y="T21"/>
                              </a:cxn>
                              <a:cxn ang="T85">
                                <a:pos x="T22" y="T23"/>
                              </a:cxn>
                              <a:cxn ang="T86">
                                <a:pos x="T24" y="T25"/>
                              </a:cxn>
                              <a:cxn ang="T87">
                                <a:pos x="T26" y="T27"/>
                              </a:cxn>
                              <a:cxn ang="T88">
                                <a:pos x="T28" y="T29"/>
                              </a:cxn>
                              <a:cxn ang="T89">
                                <a:pos x="T30" y="T31"/>
                              </a:cxn>
                              <a:cxn ang="T90">
                                <a:pos x="T32" y="T33"/>
                              </a:cxn>
                              <a:cxn ang="T91">
                                <a:pos x="T34" y="T35"/>
                              </a:cxn>
                              <a:cxn ang="T92">
                                <a:pos x="T36" y="T37"/>
                              </a:cxn>
                              <a:cxn ang="T93">
                                <a:pos x="T38" y="T39"/>
                              </a:cxn>
                              <a:cxn ang="T94">
                                <a:pos x="T40" y="T41"/>
                              </a:cxn>
                              <a:cxn ang="T95">
                                <a:pos x="T42" y="T43"/>
                              </a:cxn>
                              <a:cxn ang="T96">
                                <a:pos x="T44" y="T45"/>
                              </a:cxn>
                              <a:cxn ang="T97">
                                <a:pos x="T46" y="T47"/>
                              </a:cxn>
                              <a:cxn ang="T98">
                                <a:pos x="T48" y="T49"/>
                              </a:cxn>
                              <a:cxn ang="T99">
                                <a:pos x="T50" y="T51"/>
                              </a:cxn>
                              <a:cxn ang="T100">
                                <a:pos x="T52" y="T53"/>
                              </a:cxn>
                              <a:cxn ang="T101">
                                <a:pos x="T54" y="T55"/>
                              </a:cxn>
                              <a:cxn ang="T102">
                                <a:pos x="T56" y="T57"/>
                              </a:cxn>
                              <a:cxn ang="T103">
                                <a:pos x="T58" y="T59"/>
                              </a:cxn>
                              <a:cxn ang="T104">
                                <a:pos x="T60" y="T61"/>
                              </a:cxn>
                              <a:cxn ang="T105">
                                <a:pos x="T62" y="T63"/>
                              </a:cxn>
                              <a:cxn ang="T106">
                                <a:pos x="T64" y="T65"/>
                              </a:cxn>
                              <a:cxn ang="T107">
                                <a:pos x="T66" y="T67"/>
                              </a:cxn>
                              <a:cxn ang="T108">
                                <a:pos x="T68" y="T69"/>
                              </a:cxn>
                              <a:cxn ang="T109">
                                <a:pos x="T70" y="T71"/>
                              </a:cxn>
                              <a:cxn ang="T110">
                                <a:pos x="T72" y="T73"/>
                              </a:cxn>
                            </a:cxnLst>
                            <a:rect l="0" t="0" r="r" b="b"/>
                            <a:pathLst>
                              <a:path w="390" h="322">
                                <a:moveTo>
                                  <a:pt x="199" y="0"/>
                                </a:moveTo>
                                <a:lnTo>
                                  <a:pt x="255" y="2"/>
                                </a:lnTo>
                                <a:lnTo>
                                  <a:pt x="309" y="5"/>
                                </a:lnTo>
                                <a:lnTo>
                                  <a:pt x="315" y="30"/>
                                </a:lnTo>
                                <a:lnTo>
                                  <a:pt x="325" y="54"/>
                                </a:lnTo>
                                <a:lnTo>
                                  <a:pt x="336" y="75"/>
                                </a:lnTo>
                                <a:lnTo>
                                  <a:pt x="351" y="93"/>
                                </a:lnTo>
                                <a:lnTo>
                                  <a:pt x="368" y="108"/>
                                </a:lnTo>
                                <a:lnTo>
                                  <a:pt x="389" y="118"/>
                                </a:lnTo>
                                <a:lnTo>
                                  <a:pt x="390" y="138"/>
                                </a:lnTo>
                                <a:lnTo>
                                  <a:pt x="387" y="157"/>
                                </a:lnTo>
                                <a:lnTo>
                                  <a:pt x="382" y="176"/>
                                </a:lnTo>
                                <a:lnTo>
                                  <a:pt x="372" y="195"/>
                                </a:lnTo>
                                <a:lnTo>
                                  <a:pt x="357" y="214"/>
                                </a:lnTo>
                                <a:lnTo>
                                  <a:pt x="338" y="233"/>
                                </a:lnTo>
                                <a:lnTo>
                                  <a:pt x="313" y="254"/>
                                </a:lnTo>
                                <a:lnTo>
                                  <a:pt x="281" y="275"/>
                                </a:lnTo>
                                <a:lnTo>
                                  <a:pt x="243" y="297"/>
                                </a:lnTo>
                                <a:lnTo>
                                  <a:pt x="199" y="322"/>
                                </a:lnTo>
                                <a:lnTo>
                                  <a:pt x="150" y="300"/>
                                </a:lnTo>
                                <a:lnTo>
                                  <a:pt x="111" y="279"/>
                                </a:lnTo>
                                <a:lnTo>
                                  <a:pt x="78" y="259"/>
                                </a:lnTo>
                                <a:lnTo>
                                  <a:pt x="52" y="240"/>
                                </a:lnTo>
                                <a:lnTo>
                                  <a:pt x="31" y="221"/>
                                </a:lnTo>
                                <a:lnTo>
                                  <a:pt x="17" y="202"/>
                                </a:lnTo>
                                <a:lnTo>
                                  <a:pt x="6" y="182"/>
                                </a:lnTo>
                                <a:lnTo>
                                  <a:pt x="1" y="163"/>
                                </a:lnTo>
                                <a:lnTo>
                                  <a:pt x="0" y="142"/>
                                </a:lnTo>
                                <a:lnTo>
                                  <a:pt x="1" y="118"/>
                                </a:lnTo>
                                <a:lnTo>
                                  <a:pt x="22" y="108"/>
                                </a:lnTo>
                                <a:lnTo>
                                  <a:pt x="42" y="93"/>
                                </a:lnTo>
                                <a:lnTo>
                                  <a:pt x="56" y="75"/>
                                </a:lnTo>
                                <a:lnTo>
                                  <a:pt x="69" y="54"/>
                                </a:lnTo>
                                <a:lnTo>
                                  <a:pt x="80" y="30"/>
                                </a:lnTo>
                                <a:lnTo>
                                  <a:pt x="88" y="5"/>
                                </a:lnTo>
                                <a:lnTo>
                                  <a:pt x="141" y="2"/>
                                </a:lnTo>
                                <a:lnTo>
                                  <a:pt x="199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bg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3" name="Freeform 77">
                            <a:extLst>
                              <a:ext uri="{FF2B5EF4-FFF2-40B4-BE49-F238E27FC236}">
                                <a16:creationId xmlns:a16="http://schemas.microsoft.com/office/drawing/2014/main" id="{B4879230-E122-4A47-BDBA-0B231520796D}"/>
                              </a:ext>
                            </a:extLst>
                          </p:cNvPr>
                          <p:cNvSpPr>
                            <a:spLocks noEditPoints="1"/>
                          </p:cNvSpPr>
                          <p:nvPr/>
                        </p:nvSpPr>
                        <p:spPr bwMode="auto">
                          <a:xfrm>
                            <a:off x="3737634" y="4227498"/>
                            <a:ext cx="1444889" cy="1544047"/>
                          </a:xfrm>
                          <a:custGeom>
                            <a:avLst/>
                            <a:gdLst>
                              <a:gd name="T0" fmla="*/ 2147483646 w 612"/>
                              <a:gd name="T1" fmla="*/ 2147483646 h 654"/>
                              <a:gd name="T2" fmla="*/ 2147483646 w 612"/>
                              <a:gd name="T3" fmla="*/ 2147483646 h 654"/>
                              <a:gd name="T4" fmla="*/ 2147483646 w 612"/>
                              <a:gd name="T5" fmla="*/ 2147483646 h 654"/>
                              <a:gd name="T6" fmla="*/ 2147483646 w 612"/>
                              <a:gd name="T7" fmla="*/ 2147483646 h 654"/>
                              <a:gd name="T8" fmla="*/ 2147483646 w 612"/>
                              <a:gd name="T9" fmla="*/ 2147483646 h 654"/>
                              <a:gd name="T10" fmla="*/ 2147483646 w 612"/>
                              <a:gd name="T11" fmla="*/ 2147483646 h 654"/>
                              <a:gd name="T12" fmla="*/ 2147483646 w 612"/>
                              <a:gd name="T13" fmla="*/ 2147483646 h 654"/>
                              <a:gd name="T14" fmla="*/ 2147483646 w 612"/>
                              <a:gd name="T15" fmla="*/ 2147483646 h 654"/>
                              <a:gd name="T16" fmla="*/ 2147483646 w 612"/>
                              <a:gd name="T17" fmla="*/ 2147483646 h 654"/>
                              <a:gd name="T18" fmla="*/ 2147483646 w 612"/>
                              <a:gd name="T19" fmla="*/ 2147483646 h 654"/>
                              <a:gd name="T20" fmla="*/ 2147483646 w 612"/>
                              <a:gd name="T21" fmla="*/ 2147483646 h 654"/>
                              <a:gd name="T22" fmla="*/ 2147483646 w 612"/>
                              <a:gd name="T23" fmla="*/ 2147483646 h 654"/>
                              <a:gd name="T24" fmla="*/ 2147483646 w 612"/>
                              <a:gd name="T25" fmla="*/ 2147483646 h 654"/>
                              <a:gd name="T26" fmla="*/ 2147483646 w 612"/>
                              <a:gd name="T27" fmla="*/ 2147483646 h 654"/>
                              <a:gd name="T28" fmla="*/ 2147483646 w 612"/>
                              <a:gd name="T29" fmla="*/ 2147483646 h 654"/>
                              <a:gd name="T30" fmla="*/ 2147483646 w 612"/>
                              <a:gd name="T31" fmla="*/ 2147483646 h 654"/>
                              <a:gd name="T32" fmla="*/ 2147483646 w 612"/>
                              <a:gd name="T33" fmla="*/ 2147483646 h 654"/>
                              <a:gd name="T34" fmla="*/ 2147483646 w 612"/>
                              <a:gd name="T35" fmla="*/ 2147483646 h 654"/>
                              <a:gd name="T36" fmla="*/ 2147483646 w 612"/>
                              <a:gd name="T37" fmla="*/ 2147483646 h 654"/>
                              <a:gd name="T38" fmla="*/ 2147483646 w 612"/>
                              <a:gd name="T39" fmla="*/ 2147483646 h 654"/>
                              <a:gd name="T40" fmla="*/ 2147483646 w 612"/>
                              <a:gd name="T41" fmla="*/ 2147483646 h 654"/>
                              <a:gd name="T42" fmla="*/ 2147483646 w 612"/>
                              <a:gd name="T43" fmla="*/ 2147483646 h 654"/>
                              <a:gd name="T44" fmla="*/ 2147483646 w 612"/>
                              <a:gd name="T45" fmla="*/ 2147483646 h 654"/>
                              <a:gd name="T46" fmla="*/ 2147483646 w 612"/>
                              <a:gd name="T47" fmla="*/ 2147483646 h 654"/>
                              <a:gd name="T48" fmla="*/ 2147483646 w 612"/>
                              <a:gd name="T49" fmla="*/ 2147483646 h 654"/>
                              <a:gd name="T50" fmla="*/ 2147483646 w 612"/>
                              <a:gd name="T51" fmla="*/ 2147483646 h 654"/>
                              <a:gd name="T52" fmla="*/ 2147483646 w 612"/>
                              <a:gd name="T53" fmla="*/ 2147483646 h 654"/>
                              <a:gd name="T54" fmla="*/ 2147483646 w 612"/>
                              <a:gd name="T55" fmla="*/ 2147483646 h 654"/>
                              <a:gd name="T56" fmla="*/ 2147483646 w 612"/>
                              <a:gd name="T57" fmla="*/ 2147483646 h 654"/>
                              <a:gd name="T58" fmla="*/ 2147483646 w 612"/>
                              <a:gd name="T59" fmla="*/ 2147483646 h 654"/>
                              <a:gd name="T60" fmla="*/ 2147483646 w 612"/>
                              <a:gd name="T61" fmla="*/ 2147483646 h 654"/>
                              <a:gd name="T62" fmla="*/ 2147483646 w 612"/>
                              <a:gd name="T63" fmla="*/ 2147483646 h 654"/>
                              <a:gd name="T64" fmla="*/ 2147483646 w 612"/>
                              <a:gd name="T65" fmla="*/ 2147483646 h 654"/>
                              <a:gd name="T66" fmla="*/ 2147483646 w 612"/>
                              <a:gd name="T67" fmla="*/ 2147483646 h 654"/>
                              <a:gd name="T68" fmla="*/ 2147483646 w 612"/>
                              <a:gd name="T69" fmla="*/ 2147483646 h 654"/>
                              <a:gd name="T70" fmla="*/ 2147483646 w 612"/>
                              <a:gd name="T71" fmla="*/ 2147483646 h 654"/>
                              <a:gd name="T72" fmla="*/ 2147483646 w 612"/>
                              <a:gd name="T73" fmla="*/ 2147483646 h 654"/>
                              <a:gd name="T74" fmla="*/ 2147483646 w 612"/>
                              <a:gd name="T75" fmla="*/ 2147483646 h 654"/>
                              <a:gd name="T76" fmla="*/ 2147483646 w 612"/>
                              <a:gd name="T77" fmla="*/ 2147483646 h 654"/>
                              <a:gd name="T78" fmla="*/ 2147483646 w 612"/>
                              <a:gd name="T79" fmla="*/ 2147483646 h 654"/>
                              <a:gd name="T80" fmla="*/ 2147483646 w 612"/>
                              <a:gd name="T81" fmla="*/ 2147483646 h 654"/>
                              <a:gd name="T82" fmla="*/ 2147483646 w 612"/>
                              <a:gd name="T83" fmla="*/ 2147483646 h 654"/>
                              <a:gd name="T84" fmla="*/ 2147483646 w 612"/>
                              <a:gd name="T85" fmla="*/ 2147483646 h 654"/>
                              <a:gd name="T86" fmla="*/ 2147483646 w 612"/>
                              <a:gd name="T87" fmla="*/ 2147483646 h 654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</a:gdLst>
                            <a:ahLst/>
                            <a:cxnLst>
                              <a:cxn ang="T88">
                                <a:pos x="T0" y="T1"/>
                              </a:cxn>
                              <a:cxn ang="T89">
                                <a:pos x="T2" y="T3"/>
                              </a:cxn>
                              <a:cxn ang="T90">
                                <a:pos x="T4" y="T5"/>
                              </a:cxn>
                              <a:cxn ang="T91">
                                <a:pos x="T6" y="T7"/>
                              </a:cxn>
                              <a:cxn ang="T92">
                                <a:pos x="T8" y="T9"/>
                              </a:cxn>
                              <a:cxn ang="T93">
                                <a:pos x="T10" y="T11"/>
                              </a:cxn>
                              <a:cxn ang="T94">
                                <a:pos x="T12" y="T13"/>
                              </a:cxn>
                              <a:cxn ang="T95">
                                <a:pos x="T14" y="T15"/>
                              </a:cxn>
                              <a:cxn ang="T96">
                                <a:pos x="T16" y="T17"/>
                              </a:cxn>
                              <a:cxn ang="T97">
                                <a:pos x="T18" y="T19"/>
                              </a:cxn>
                              <a:cxn ang="T98">
                                <a:pos x="T20" y="T21"/>
                              </a:cxn>
                              <a:cxn ang="T99">
                                <a:pos x="T22" y="T23"/>
                              </a:cxn>
                              <a:cxn ang="T100">
                                <a:pos x="T24" y="T25"/>
                              </a:cxn>
                              <a:cxn ang="T101">
                                <a:pos x="T26" y="T27"/>
                              </a:cxn>
                              <a:cxn ang="T102">
                                <a:pos x="T28" y="T29"/>
                              </a:cxn>
                              <a:cxn ang="T103">
                                <a:pos x="T30" y="T31"/>
                              </a:cxn>
                              <a:cxn ang="T104">
                                <a:pos x="T32" y="T33"/>
                              </a:cxn>
                              <a:cxn ang="T105">
                                <a:pos x="T34" y="T35"/>
                              </a:cxn>
                              <a:cxn ang="T106">
                                <a:pos x="T36" y="T37"/>
                              </a:cxn>
                              <a:cxn ang="T107">
                                <a:pos x="T38" y="T39"/>
                              </a:cxn>
                              <a:cxn ang="T108">
                                <a:pos x="T40" y="T41"/>
                              </a:cxn>
                              <a:cxn ang="T109">
                                <a:pos x="T42" y="T43"/>
                              </a:cxn>
                              <a:cxn ang="T110">
                                <a:pos x="T44" y="T45"/>
                              </a:cxn>
                              <a:cxn ang="T111">
                                <a:pos x="T46" y="T47"/>
                              </a:cxn>
                              <a:cxn ang="T112">
                                <a:pos x="T48" y="T49"/>
                              </a:cxn>
                              <a:cxn ang="T113">
                                <a:pos x="T50" y="T51"/>
                              </a:cxn>
                              <a:cxn ang="T114">
                                <a:pos x="T52" y="T53"/>
                              </a:cxn>
                              <a:cxn ang="T115">
                                <a:pos x="T54" y="T55"/>
                              </a:cxn>
                              <a:cxn ang="T116">
                                <a:pos x="T56" y="T57"/>
                              </a:cxn>
                              <a:cxn ang="T117">
                                <a:pos x="T58" y="T59"/>
                              </a:cxn>
                              <a:cxn ang="T118">
                                <a:pos x="T60" y="T61"/>
                              </a:cxn>
                              <a:cxn ang="T119">
                                <a:pos x="T62" y="T63"/>
                              </a:cxn>
                              <a:cxn ang="T120">
                                <a:pos x="T64" y="T65"/>
                              </a:cxn>
                              <a:cxn ang="T121">
                                <a:pos x="T66" y="T67"/>
                              </a:cxn>
                              <a:cxn ang="T122">
                                <a:pos x="T68" y="T69"/>
                              </a:cxn>
                              <a:cxn ang="T123">
                                <a:pos x="T70" y="T71"/>
                              </a:cxn>
                              <a:cxn ang="T124">
                                <a:pos x="T72" y="T73"/>
                              </a:cxn>
                              <a:cxn ang="T125">
                                <a:pos x="T74" y="T75"/>
                              </a:cxn>
                              <a:cxn ang="T126">
                                <a:pos x="T76" y="T77"/>
                              </a:cxn>
                              <a:cxn ang="T127">
                                <a:pos x="T78" y="T79"/>
                              </a:cxn>
                              <a:cxn ang="T128">
                                <a:pos x="T80" y="T81"/>
                              </a:cxn>
                              <a:cxn ang="T129">
                                <a:pos x="T82" y="T83"/>
                              </a:cxn>
                              <a:cxn ang="T130">
                                <a:pos x="T84" y="T85"/>
                              </a:cxn>
                              <a:cxn ang="T131">
                                <a:pos x="T86" y="T87"/>
                              </a:cxn>
                            </a:cxnLst>
                            <a:rect l="0" t="0" r="r" b="b"/>
                            <a:pathLst>
                              <a:path w="612" h="654">
                                <a:moveTo>
                                  <a:pt x="305" y="44"/>
                                </a:moveTo>
                                <a:lnTo>
                                  <a:pt x="267" y="47"/>
                                </a:lnTo>
                                <a:lnTo>
                                  <a:pt x="232" y="55"/>
                                </a:lnTo>
                                <a:lnTo>
                                  <a:pt x="201" y="68"/>
                                </a:lnTo>
                                <a:lnTo>
                                  <a:pt x="173" y="83"/>
                                </a:lnTo>
                                <a:lnTo>
                                  <a:pt x="150" y="104"/>
                                </a:lnTo>
                                <a:lnTo>
                                  <a:pt x="127" y="132"/>
                                </a:lnTo>
                                <a:lnTo>
                                  <a:pt x="108" y="163"/>
                                </a:lnTo>
                                <a:lnTo>
                                  <a:pt x="93" y="197"/>
                                </a:lnTo>
                                <a:lnTo>
                                  <a:pt x="84" y="234"/>
                                </a:lnTo>
                                <a:lnTo>
                                  <a:pt x="79" y="273"/>
                                </a:lnTo>
                                <a:lnTo>
                                  <a:pt x="78" y="277"/>
                                </a:lnTo>
                                <a:lnTo>
                                  <a:pt x="76" y="281"/>
                                </a:lnTo>
                                <a:lnTo>
                                  <a:pt x="74" y="286"/>
                                </a:lnTo>
                                <a:lnTo>
                                  <a:pt x="70" y="289"/>
                                </a:lnTo>
                                <a:lnTo>
                                  <a:pt x="59" y="302"/>
                                </a:lnTo>
                                <a:lnTo>
                                  <a:pt x="51" y="318"/>
                                </a:lnTo>
                                <a:lnTo>
                                  <a:pt x="46" y="336"/>
                                </a:lnTo>
                                <a:lnTo>
                                  <a:pt x="45" y="364"/>
                                </a:lnTo>
                                <a:lnTo>
                                  <a:pt x="49" y="391"/>
                                </a:lnTo>
                                <a:lnTo>
                                  <a:pt x="55" y="416"/>
                                </a:lnTo>
                                <a:lnTo>
                                  <a:pt x="67" y="436"/>
                                </a:lnTo>
                                <a:lnTo>
                                  <a:pt x="79" y="446"/>
                                </a:lnTo>
                                <a:lnTo>
                                  <a:pt x="93" y="453"/>
                                </a:lnTo>
                                <a:lnTo>
                                  <a:pt x="98" y="454"/>
                                </a:lnTo>
                                <a:lnTo>
                                  <a:pt x="102" y="456"/>
                                </a:lnTo>
                                <a:lnTo>
                                  <a:pt x="106" y="460"/>
                                </a:lnTo>
                                <a:lnTo>
                                  <a:pt x="110" y="466"/>
                                </a:lnTo>
                                <a:lnTo>
                                  <a:pt x="126" y="497"/>
                                </a:lnTo>
                                <a:lnTo>
                                  <a:pt x="146" y="526"/>
                                </a:lnTo>
                                <a:lnTo>
                                  <a:pt x="168" y="551"/>
                                </a:lnTo>
                                <a:lnTo>
                                  <a:pt x="193" y="573"/>
                                </a:lnTo>
                                <a:lnTo>
                                  <a:pt x="218" y="587"/>
                                </a:lnTo>
                                <a:lnTo>
                                  <a:pt x="245" y="599"/>
                                </a:lnTo>
                                <a:lnTo>
                                  <a:pt x="274" y="607"/>
                                </a:lnTo>
                                <a:lnTo>
                                  <a:pt x="305" y="610"/>
                                </a:lnTo>
                                <a:lnTo>
                                  <a:pt x="337" y="607"/>
                                </a:lnTo>
                                <a:lnTo>
                                  <a:pt x="367" y="599"/>
                                </a:lnTo>
                                <a:lnTo>
                                  <a:pt x="393" y="587"/>
                                </a:lnTo>
                                <a:lnTo>
                                  <a:pt x="418" y="573"/>
                                </a:lnTo>
                                <a:lnTo>
                                  <a:pt x="443" y="551"/>
                                </a:lnTo>
                                <a:lnTo>
                                  <a:pt x="465" y="526"/>
                                </a:lnTo>
                                <a:lnTo>
                                  <a:pt x="485" y="497"/>
                                </a:lnTo>
                                <a:lnTo>
                                  <a:pt x="502" y="466"/>
                                </a:lnTo>
                                <a:lnTo>
                                  <a:pt x="504" y="460"/>
                                </a:lnTo>
                                <a:lnTo>
                                  <a:pt x="508" y="456"/>
                                </a:lnTo>
                                <a:lnTo>
                                  <a:pt x="512" y="454"/>
                                </a:lnTo>
                                <a:lnTo>
                                  <a:pt x="519" y="453"/>
                                </a:lnTo>
                                <a:lnTo>
                                  <a:pt x="532" y="446"/>
                                </a:lnTo>
                                <a:lnTo>
                                  <a:pt x="544" y="436"/>
                                </a:lnTo>
                                <a:lnTo>
                                  <a:pt x="555" y="416"/>
                                </a:lnTo>
                                <a:lnTo>
                                  <a:pt x="563" y="391"/>
                                </a:lnTo>
                                <a:lnTo>
                                  <a:pt x="566" y="364"/>
                                </a:lnTo>
                                <a:lnTo>
                                  <a:pt x="565" y="336"/>
                                </a:lnTo>
                                <a:lnTo>
                                  <a:pt x="559" y="318"/>
                                </a:lnTo>
                                <a:lnTo>
                                  <a:pt x="553" y="302"/>
                                </a:lnTo>
                                <a:lnTo>
                                  <a:pt x="541" y="289"/>
                                </a:lnTo>
                                <a:lnTo>
                                  <a:pt x="537" y="285"/>
                                </a:lnTo>
                                <a:lnTo>
                                  <a:pt x="534" y="280"/>
                                </a:lnTo>
                                <a:lnTo>
                                  <a:pt x="533" y="273"/>
                                </a:lnTo>
                                <a:lnTo>
                                  <a:pt x="528" y="235"/>
                                </a:lnTo>
                                <a:lnTo>
                                  <a:pt x="517" y="197"/>
                                </a:lnTo>
                                <a:lnTo>
                                  <a:pt x="503" y="163"/>
                                </a:lnTo>
                                <a:lnTo>
                                  <a:pt x="485" y="132"/>
                                </a:lnTo>
                                <a:lnTo>
                                  <a:pt x="461" y="104"/>
                                </a:lnTo>
                                <a:lnTo>
                                  <a:pt x="438" y="83"/>
                                </a:lnTo>
                                <a:lnTo>
                                  <a:pt x="410" y="68"/>
                                </a:lnTo>
                                <a:lnTo>
                                  <a:pt x="379" y="55"/>
                                </a:lnTo>
                                <a:lnTo>
                                  <a:pt x="345" y="47"/>
                                </a:lnTo>
                                <a:lnTo>
                                  <a:pt x="305" y="44"/>
                                </a:lnTo>
                                <a:close/>
                                <a:moveTo>
                                  <a:pt x="305" y="0"/>
                                </a:moveTo>
                                <a:lnTo>
                                  <a:pt x="345" y="2"/>
                                </a:lnTo>
                                <a:lnTo>
                                  <a:pt x="380" y="9"/>
                                </a:lnTo>
                                <a:lnTo>
                                  <a:pt x="413" y="19"/>
                                </a:lnTo>
                                <a:lnTo>
                                  <a:pt x="443" y="34"/>
                                </a:lnTo>
                                <a:lnTo>
                                  <a:pt x="469" y="52"/>
                                </a:lnTo>
                                <a:lnTo>
                                  <a:pt x="493" y="72"/>
                                </a:lnTo>
                                <a:lnTo>
                                  <a:pt x="520" y="103"/>
                                </a:lnTo>
                                <a:lnTo>
                                  <a:pt x="541" y="138"/>
                                </a:lnTo>
                                <a:lnTo>
                                  <a:pt x="558" y="178"/>
                                </a:lnTo>
                                <a:lnTo>
                                  <a:pt x="570" y="218"/>
                                </a:lnTo>
                                <a:lnTo>
                                  <a:pt x="576" y="261"/>
                                </a:lnTo>
                                <a:lnTo>
                                  <a:pt x="592" y="281"/>
                                </a:lnTo>
                                <a:lnTo>
                                  <a:pt x="602" y="303"/>
                                </a:lnTo>
                                <a:lnTo>
                                  <a:pt x="609" y="329"/>
                                </a:lnTo>
                                <a:lnTo>
                                  <a:pt x="612" y="365"/>
                                </a:lnTo>
                                <a:lnTo>
                                  <a:pt x="606" y="401"/>
                                </a:lnTo>
                                <a:lnTo>
                                  <a:pt x="600" y="424"/>
                                </a:lnTo>
                                <a:lnTo>
                                  <a:pt x="591" y="445"/>
                                </a:lnTo>
                                <a:lnTo>
                                  <a:pt x="579" y="464"/>
                                </a:lnTo>
                                <a:lnTo>
                                  <a:pt x="567" y="476"/>
                                </a:lnTo>
                                <a:lnTo>
                                  <a:pt x="553" y="487"/>
                                </a:lnTo>
                                <a:lnTo>
                                  <a:pt x="538" y="493"/>
                                </a:lnTo>
                                <a:lnTo>
                                  <a:pt x="519" y="527"/>
                                </a:lnTo>
                                <a:lnTo>
                                  <a:pt x="498" y="557"/>
                                </a:lnTo>
                                <a:lnTo>
                                  <a:pt x="473" y="585"/>
                                </a:lnTo>
                                <a:lnTo>
                                  <a:pt x="444" y="608"/>
                                </a:lnTo>
                                <a:lnTo>
                                  <a:pt x="414" y="628"/>
                                </a:lnTo>
                                <a:lnTo>
                                  <a:pt x="380" y="642"/>
                                </a:lnTo>
                                <a:lnTo>
                                  <a:pt x="345" y="652"/>
                                </a:lnTo>
                                <a:lnTo>
                                  <a:pt x="305" y="654"/>
                                </a:lnTo>
                                <a:lnTo>
                                  <a:pt x="267" y="652"/>
                                </a:lnTo>
                                <a:lnTo>
                                  <a:pt x="231" y="642"/>
                                </a:lnTo>
                                <a:lnTo>
                                  <a:pt x="197" y="628"/>
                                </a:lnTo>
                                <a:lnTo>
                                  <a:pt x="167" y="608"/>
                                </a:lnTo>
                                <a:lnTo>
                                  <a:pt x="139" y="585"/>
                                </a:lnTo>
                                <a:lnTo>
                                  <a:pt x="114" y="557"/>
                                </a:lnTo>
                                <a:lnTo>
                                  <a:pt x="92" y="527"/>
                                </a:lnTo>
                                <a:lnTo>
                                  <a:pt x="74" y="493"/>
                                </a:lnTo>
                                <a:lnTo>
                                  <a:pt x="58" y="487"/>
                                </a:lnTo>
                                <a:lnTo>
                                  <a:pt x="45" y="476"/>
                                </a:lnTo>
                                <a:lnTo>
                                  <a:pt x="33" y="464"/>
                                </a:lnTo>
                                <a:lnTo>
                                  <a:pt x="20" y="445"/>
                                </a:lnTo>
                                <a:lnTo>
                                  <a:pt x="11" y="424"/>
                                </a:lnTo>
                                <a:lnTo>
                                  <a:pt x="4" y="400"/>
                                </a:lnTo>
                                <a:lnTo>
                                  <a:pt x="0" y="365"/>
                                </a:lnTo>
                                <a:lnTo>
                                  <a:pt x="2" y="329"/>
                                </a:lnTo>
                                <a:lnTo>
                                  <a:pt x="8" y="303"/>
                                </a:lnTo>
                                <a:lnTo>
                                  <a:pt x="19" y="281"/>
                                </a:lnTo>
                                <a:lnTo>
                                  <a:pt x="34" y="261"/>
                                </a:lnTo>
                                <a:lnTo>
                                  <a:pt x="41" y="218"/>
                                </a:lnTo>
                                <a:lnTo>
                                  <a:pt x="54" y="178"/>
                                </a:lnTo>
                                <a:lnTo>
                                  <a:pt x="70" y="138"/>
                                </a:lnTo>
                                <a:lnTo>
                                  <a:pt x="92" y="103"/>
                                </a:lnTo>
                                <a:lnTo>
                                  <a:pt x="118" y="72"/>
                                </a:lnTo>
                                <a:lnTo>
                                  <a:pt x="142" y="52"/>
                                </a:lnTo>
                                <a:lnTo>
                                  <a:pt x="169" y="34"/>
                                </a:lnTo>
                                <a:lnTo>
                                  <a:pt x="198" y="19"/>
                                </a:lnTo>
                                <a:lnTo>
                                  <a:pt x="231" y="9"/>
                                </a:lnTo>
                                <a:lnTo>
                                  <a:pt x="267" y="2"/>
                                </a:lnTo>
                                <a:lnTo>
                                  <a:pt x="305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4" name="Freeform 78">
                            <a:extLst>
                              <a:ext uri="{FF2B5EF4-FFF2-40B4-BE49-F238E27FC236}">
                                <a16:creationId xmlns:a16="http://schemas.microsoft.com/office/drawing/2014/main" id="{0E4F60E3-3927-4323-90B8-A82F07746BD2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3791936" y="4279439"/>
                            <a:ext cx="1333926" cy="1440166"/>
                          </a:xfrm>
                          <a:custGeom>
                            <a:avLst/>
                            <a:gdLst>
                              <a:gd name="T0" fmla="*/ 2147483646 w 565"/>
                              <a:gd name="T1" fmla="*/ 0 h 610"/>
                              <a:gd name="T2" fmla="*/ 2147483646 w 565"/>
                              <a:gd name="T3" fmla="*/ 2147483646 h 610"/>
                              <a:gd name="T4" fmla="*/ 2147483646 w 565"/>
                              <a:gd name="T5" fmla="*/ 2147483646 h 610"/>
                              <a:gd name="T6" fmla="*/ 2147483646 w 565"/>
                              <a:gd name="T7" fmla="*/ 2147483646 h 610"/>
                              <a:gd name="T8" fmla="*/ 2147483646 w 565"/>
                              <a:gd name="T9" fmla="*/ 2147483646 h 610"/>
                              <a:gd name="T10" fmla="*/ 2147483646 w 565"/>
                              <a:gd name="T11" fmla="*/ 2147483646 h 610"/>
                              <a:gd name="T12" fmla="*/ 2147483646 w 565"/>
                              <a:gd name="T13" fmla="*/ 2147483646 h 610"/>
                              <a:gd name="T14" fmla="*/ 2147483646 w 565"/>
                              <a:gd name="T15" fmla="*/ 2147483646 h 610"/>
                              <a:gd name="T16" fmla="*/ 2147483646 w 565"/>
                              <a:gd name="T17" fmla="*/ 2147483646 h 610"/>
                              <a:gd name="T18" fmla="*/ 2147483646 w 565"/>
                              <a:gd name="T19" fmla="*/ 2147483646 h 610"/>
                              <a:gd name="T20" fmla="*/ 2147483646 w 565"/>
                              <a:gd name="T21" fmla="*/ 2147483646 h 610"/>
                              <a:gd name="T22" fmla="*/ 2147483646 w 565"/>
                              <a:gd name="T23" fmla="*/ 2147483646 h 610"/>
                              <a:gd name="T24" fmla="*/ 2147483646 w 565"/>
                              <a:gd name="T25" fmla="*/ 2147483646 h 610"/>
                              <a:gd name="T26" fmla="*/ 2147483646 w 565"/>
                              <a:gd name="T27" fmla="*/ 2147483646 h 610"/>
                              <a:gd name="T28" fmla="*/ 2147483646 w 565"/>
                              <a:gd name="T29" fmla="*/ 2147483646 h 610"/>
                              <a:gd name="T30" fmla="*/ 2147483646 w 565"/>
                              <a:gd name="T31" fmla="*/ 2147483646 h 610"/>
                              <a:gd name="T32" fmla="*/ 2147483646 w 565"/>
                              <a:gd name="T33" fmla="*/ 2147483646 h 610"/>
                              <a:gd name="T34" fmla="*/ 2147483646 w 565"/>
                              <a:gd name="T35" fmla="*/ 2147483646 h 610"/>
                              <a:gd name="T36" fmla="*/ 2147483646 w 565"/>
                              <a:gd name="T37" fmla="*/ 2147483646 h 610"/>
                              <a:gd name="T38" fmla="*/ 2147483646 w 565"/>
                              <a:gd name="T39" fmla="*/ 2147483646 h 610"/>
                              <a:gd name="T40" fmla="*/ 2147483646 w 565"/>
                              <a:gd name="T41" fmla="*/ 2147483646 h 610"/>
                              <a:gd name="T42" fmla="*/ 2147483646 w 565"/>
                              <a:gd name="T43" fmla="*/ 2147483646 h 610"/>
                              <a:gd name="T44" fmla="*/ 2147483646 w 565"/>
                              <a:gd name="T45" fmla="*/ 2147483646 h 610"/>
                              <a:gd name="T46" fmla="*/ 2147483646 w 565"/>
                              <a:gd name="T47" fmla="*/ 2147483646 h 610"/>
                              <a:gd name="T48" fmla="*/ 2147483646 w 565"/>
                              <a:gd name="T49" fmla="*/ 2147483646 h 610"/>
                              <a:gd name="T50" fmla="*/ 2147483646 w 565"/>
                              <a:gd name="T51" fmla="*/ 2147483646 h 610"/>
                              <a:gd name="T52" fmla="*/ 2147483646 w 565"/>
                              <a:gd name="T53" fmla="*/ 2147483646 h 610"/>
                              <a:gd name="T54" fmla="*/ 2147483646 w 565"/>
                              <a:gd name="T55" fmla="*/ 2147483646 h 610"/>
                              <a:gd name="T56" fmla="*/ 2147483646 w 565"/>
                              <a:gd name="T57" fmla="*/ 2147483646 h 610"/>
                              <a:gd name="T58" fmla="*/ 2147483646 w 565"/>
                              <a:gd name="T59" fmla="*/ 2147483646 h 610"/>
                              <a:gd name="T60" fmla="*/ 2147483646 w 565"/>
                              <a:gd name="T61" fmla="*/ 2147483646 h 610"/>
                              <a:gd name="T62" fmla="*/ 2147483646 w 565"/>
                              <a:gd name="T63" fmla="*/ 2147483646 h 610"/>
                              <a:gd name="T64" fmla="*/ 2147483646 w 565"/>
                              <a:gd name="T65" fmla="*/ 2147483646 h 610"/>
                              <a:gd name="T66" fmla="*/ 2147483646 w 565"/>
                              <a:gd name="T67" fmla="*/ 2147483646 h 610"/>
                              <a:gd name="T68" fmla="*/ 2147483646 w 565"/>
                              <a:gd name="T69" fmla="*/ 2147483646 h 610"/>
                              <a:gd name="T70" fmla="*/ 2147483646 w 565"/>
                              <a:gd name="T71" fmla="*/ 2147483646 h 610"/>
                              <a:gd name="T72" fmla="*/ 2147483646 w 565"/>
                              <a:gd name="T73" fmla="*/ 2147483646 h 610"/>
                              <a:gd name="T74" fmla="*/ 2147483646 w 565"/>
                              <a:gd name="T75" fmla="*/ 2147483646 h 610"/>
                              <a:gd name="T76" fmla="*/ 2147483646 w 565"/>
                              <a:gd name="T77" fmla="*/ 2147483646 h 610"/>
                              <a:gd name="T78" fmla="*/ 2147483646 w 565"/>
                              <a:gd name="T79" fmla="*/ 2147483646 h 610"/>
                              <a:gd name="T80" fmla="*/ 2147483646 w 565"/>
                              <a:gd name="T81" fmla="*/ 2147483646 h 610"/>
                              <a:gd name="T82" fmla="*/ 2147483646 w 565"/>
                              <a:gd name="T83" fmla="*/ 2147483646 h 610"/>
                              <a:gd name="T84" fmla="*/ 2147483646 w 565"/>
                              <a:gd name="T85" fmla="*/ 2147483646 h 610"/>
                              <a:gd name="T86" fmla="*/ 2147483646 w 565"/>
                              <a:gd name="T87" fmla="*/ 2147483646 h 610"/>
                              <a:gd name="T88" fmla="*/ 0 w 565"/>
                              <a:gd name="T89" fmla="*/ 2147483646 h 610"/>
                              <a:gd name="T90" fmla="*/ 0 w 565"/>
                              <a:gd name="T91" fmla="*/ 2147483646 h 610"/>
                              <a:gd name="T92" fmla="*/ 2147483646 w 565"/>
                              <a:gd name="T93" fmla="*/ 2147483646 h 610"/>
                              <a:gd name="T94" fmla="*/ 2147483646 w 565"/>
                              <a:gd name="T95" fmla="*/ 2147483646 h 610"/>
                              <a:gd name="T96" fmla="*/ 2147483646 w 565"/>
                              <a:gd name="T97" fmla="*/ 2147483646 h 610"/>
                              <a:gd name="T98" fmla="*/ 2147483646 w 565"/>
                              <a:gd name="T99" fmla="*/ 2147483646 h 610"/>
                              <a:gd name="T100" fmla="*/ 2147483646 w 565"/>
                              <a:gd name="T101" fmla="*/ 2147483646 h 610"/>
                              <a:gd name="T102" fmla="*/ 2147483646 w 565"/>
                              <a:gd name="T103" fmla="*/ 2147483646 h 610"/>
                              <a:gd name="T104" fmla="*/ 2147483646 w 565"/>
                              <a:gd name="T105" fmla="*/ 2147483646 h 610"/>
                              <a:gd name="T106" fmla="*/ 2147483646 w 565"/>
                              <a:gd name="T107" fmla="*/ 2147483646 h 610"/>
                              <a:gd name="T108" fmla="*/ 2147483646 w 565"/>
                              <a:gd name="T109" fmla="*/ 2147483646 h 610"/>
                              <a:gd name="T110" fmla="*/ 2147483646 w 565"/>
                              <a:gd name="T111" fmla="*/ 2147483646 h 610"/>
                              <a:gd name="T112" fmla="*/ 2147483646 w 565"/>
                              <a:gd name="T113" fmla="*/ 2147483646 h 610"/>
                              <a:gd name="T114" fmla="*/ 2147483646 w 565"/>
                              <a:gd name="T115" fmla="*/ 2147483646 h 610"/>
                              <a:gd name="T116" fmla="*/ 2147483646 w 565"/>
                              <a:gd name="T117" fmla="*/ 2147483646 h 610"/>
                              <a:gd name="T118" fmla="*/ 2147483646 w 565"/>
                              <a:gd name="T119" fmla="*/ 2147483646 h 610"/>
                              <a:gd name="T120" fmla="*/ 2147483646 w 565"/>
                              <a:gd name="T121" fmla="*/ 0 h 610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  <a:gd name="T153" fmla="*/ 0 60000 65536"/>
                              <a:gd name="T154" fmla="*/ 0 60000 65536"/>
                              <a:gd name="T155" fmla="*/ 0 60000 65536"/>
                              <a:gd name="T156" fmla="*/ 0 60000 65536"/>
                              <a:gd name="T157" fmla="*/ 0 60000 65536"/>
                              <a:gd name="T158" fmla="*/ 0 60000 65536"/>
                              <a:gd name="T159" fmla="*/ 0 60000 65536"/>
                              <a:gd name="T160" fmla="*/ 0 60000 65536"/>
                              <a:gd name="T161" fmla="*/ 0 60000 65536"/>
                              <a:gd name="T162" fmla="*/ 0 60000 65536"/>
                              <a:gd name="T163" fmla="*/ 0 60000 65536"/>
                              <a:gd name="T164" fmla="*/ 0 60000 65536"/>
                              <a:gd name="T165" fmla="*/ 0 60000 65536"/>
                              <a:gd name="T166" fmla="*/ 0 60000 65536"/>
                              <a:gd name="T167" fmla="*/ 0 60000 65536"/>
                              <a:gd name="T168" fmla="*/ 0 60000 65536"/>
                              <a:gd name="T169" fmla="*/ 0 60000 65536"/>
                              <a:gd name="T170" fmla="*/ 0 60000 65536"/>
                              <a:gd name="T171" fmla="*/ 0 60000 65536"/>
                              <a:gd name="T172" fmla="*/ 0 60000 65536"/>
                              <a:gd name="T173" fmla="*/ 0 60000 65536"/>
                              <a:gd name="T174" fmla="*/ 0 60000 65536"/>
                              <a:gd name="T175" fmla="*/ 0 60000 65536"/>
                              <a:gd name="T176" fmla="*/ 0 60000 65536"/>
                              <a:gd name="T177" fmla="*/ 0 60000 65536"/>
                              <a:gd name="T178" fmla="*/ 0 60000 65536"/>
                              <a:gd name="T179" fmla="*/ 0 60000 65536"/>
                              <a:gd name="T180" fmla="*/ 0 60000 65536"/>
                              <a:gd name="T181" fmla="*/ 0 60000 65536"/>
                              <a:gd name="T182" fmla="*/ 0 60000 65536"/>
                            </a:gdLst>
                            <a:ahLst/>
                            <a:cxnLst>
                              <a:cxn ang="T122">
                                <a:pos x="T0" y="T1"/>
                              </a:cxn>
                              <a:cxn ang="T123">
                                <a:pos x="T2" y="T3"/>
                              </a:cxn>
                              <a:cxn ang="T124">
                                <a:pos x="T4" y="T5"/>
                              </a:cxn>
                              <a:cxn ang="T125">
                                <a:pos x="T6" y="T7"/>
                              </a:cxn>
                              <a:cxn ang="T126">
                                <a:pos x="T8" y="T9"/>
                              </a:cxn>
                              <a:cxn ang="T127">
                                <a:pos x="T10" y="T11"/>
                              </a:cxn>
                              <a:cxn ang="T128">
                                <a:pos x="T12" y="T13"/>
                              </a:cxn>
                              <a:cxn ang="T129">
                                <a:pos x="T14" y="T15"/>
                              </a:cxn>
                              <a:cxn ang="T130">
                                <a:pos x="T16" y="T17"/>
                              </a:cxn>
                              <a:cxn ang="T131">
                                <a:pos x="T18" y="T19"/>
                              </a:cxn>
                              <a:cxn ang="T132">
                                <a:pos x="T20" y="T21"/>
                              </a:cxn>
                              <a:cxn ang="T133">
                                <a:pos x="T22" y="T23"/>
                              </a:cxn>
                              <a:cxn ang="T134">
                                <a:pos x="T24" y="T25"/>
                              </a:cxn>
                              <a:cxn ang="T135">
                                <a:pos x="T26" y="T27"/>
                              </a:cxn>
                              <a:cxn ang="T136">
                                <a:pos x="T28" y="T29"/>
                              </a:cxn>
                              <a:cxn ang="T137">
                                <a:pos x="T30" y="T31"/>
                              </a:cxn>
                              <a:cxn ang="T138">
                                <a:pos x="T32" y="T33"/>
                              </a:cxn>
                              <a:cxn ang="T139">
                                <a:pos x="T34" y="T35"/>
                              </a:cxn>
                              <a:cxn ang="T140">
                                <a:pos x="T36" y="T37"/>
                              </a:cxn>
                              <a:cxn ang="T141">
                                <a:pos x="T38" y="T39"/>
                              </a:cxn>
                              <a:cxn ang="T142">
                                <a:pos x="T40" y="T41"/>
                              </a:cxn>
                              <a:cxn ang="T143">
                                <a:pos x="T42" y="T43"/>
                              </a:cxn>
                              <a:cxn ang="T144">
                                <a:pos x="T44" y="T45"/>
                              </a:cxn>
                              <a:cxn ang="T145">
                                <a:pos x="T46" y="T47"/>
                              </a:cxn>
                              <a:cxn ang="T146">
                                <a:pos x="T48" y="T49"/>
                              </a:cxn>
                              <a:cxn ang="T147">
                                <a:pos x="T50" y="T51"/>
                              </a:cxn>
                              <a:cxn ang="T148">
                                <a:pos x="T52" y="T53"/>
                              </a:cxn>
                              <a:cxn ang="T149">
                                <a:pos x="T54" y="T55"/>
                              </a:cxn>
                              <a:cxn ang="T150">
                                <a:pos x="T56" y="T57"/>
                              </a:cxn>
                              <a:cxn ang="T151">
                                <a:pos x="T58" y="T59"/>
                              </a:cxn>
                              <a:cxn ang="T152">
                                <a:pos x="T60" y="T61"/>
                              </a:cxn>
                              <a:cxn ang="T153">
                                <a:pos x="T62" y="T63"/>
                              </a:cxn>
                              <a:cxn ang="T154">
                                <a:pos x="T64" y="T65"/>
                              </a:cxn>
                              <a:cxn ang="T155">
                                <a:pos x="T66" y="T67"/>
                              </a:cxn>
                              <a:cxn ang="T156">
                                <a:pos x="T68" y="T69"/>
                              </a:cxn>
                              <a:cxn ang="T157">
                                <a:pos x="T70" y="T71"/>
                              </a:cxn>
                              <a:cxn ang="T158">
                                <a:pos x="T72" y="T73"/>
                              </a:cxn>
                              <a:cxn ang="T159">
                                <a:pos x="T74" y="T75"/>
                              </a:cxn>
                              <a:cxn ang="T160">
                                <a:pos x="T76" y="T77"/>
                              </a:cxn>
                              <a:cxn ang="T161">
                                <a:pos x="T78" y="T79"/>
                              </a:cxn>
                              <a:cxn ang="T162">
                                <a:pos x="T80" y="T81"/>
                              </a:cxn>
                              <a:cxn ang="T163">
                                <a:pos x="T82" y="T83"/>
                              </a:cxn>
                              <a:cxn ang="T164">
                                <a:pos x="T84" y="T85"/>
                              </a:cxn>
                              <a:cxn ang="T165">
                                <a:pos x="T86" y="T87"/>
                              </a:cxn>
                              <a:cxn ang="T166">
                                <a:pos x="T88" y="T89"/>
                              </a:cxn>
                              <a:cxn ang="T167">
                                <a:pos x="T90" y="T91"/>
                              </a:cxn>
                              <a:cxn ang="T168">
                                <a:pos x="T92" y="T93"/>
                              </a:cxn>
                              <a:cxn ang="T169">
                                <a:pos x="T94" y="T95"/>
                              </a:cxn>
                              <a:cxn ang="T170">
                                <a:pos x="T96" y="T97"/>
                              </a:cxn>
                              <a:cxn ang="T171">
                                <a:pos x="T98" y="T99"/>
                              </a:cxn>
                              <a:cxn ang="T172">
                                <a:pos x="T100" y="T101"/>
                              </a:cxn>
                              <a:cxn ang="T173">
                                <a:pos x="T102" y="T103"/>
                              </a:cxn>
                              <a:cxn ang="T174">
                                <a:pos x="T104" y="T105"/>
                              </a:cxn>
                              <a:cxn ang="T175">
                                <a:pos x="T106" y="T107"/>
                              </a:cxn>
                              <a:cxn ang="T176">
                                <a:pos x="T108" y="T109"/>
                              </a:cxn>
                              <a:cxn ang="T177">
                                <a:pos x="T110" y="T111"/>
                              </a:cxn>
                              <a:cxn ang="T178">
                                <a:pos x="T112" y="T113"/>
                              </a:cxn>
                              <a:cxn ang="T179">
                                <a:pos x="T114" y="T115"/>
                              </a:cxn>
                              <a:cxn ang="T180">
                                <a:pos x="T116" y="T117"/>
                              </a:cxn>
                              <a:cxn ang="T181">
                                <a:pos x="T118" y="T119"/>
                              </a:cxn>
                              <a:cxn ang="T182">
                                <a:pos x="T120" y="T121"/>
                              </a:cxn>
                            </a:cxnLst>
                            <a:rect l="0" t="0" r="r" b="b"/>
                            <a:pathLst>
                              <a:path w="565" h="610">
                                <a:moveTo>
                                  <a:pt x="282" y="0"/>
                                </a:moveTo>
                                <a:lnTo>
                                  <a:pt x="324" y="2"/>
                                </a:lnTo>
                                <a:lnTo>
                                  <a:pt x="362" y="12"/>
                                </a:lnTo>
                                <a:lnTo>
                                  <a:pt x="395" y="25"/>
                                </a:lnTo>
                                <a:lnTo>
                                  <a:pt x="425" y="42"/>
                                </a:lnTo>
                                <a:lnTo>
                                  <a:pt x="451" y="63"/>
                                </a:lnTo>
                                <a:lnTo>
                                  <a:pt x="473" y="89"/>
                                </a:lnTo>
                                <a:lnTo>
                                  <a:pt x="492" y="116"/>
                                </a:lnTo>
                                <a:lnTo>
                                  <a:pt x="507" y="146"/>
                                </a:lnTo>
                                <a:lnTo>
                                  <a:pt x="519" y="179"/>
                                </a:lnTo>
                                <a:lnTo>
                                  <a:pt x="527" y="215"/>
                                </a:lnTo>
                                <a:lnTo>
                                  <a:pt x="532" y="250"/>
                                </a:lnTo>
                                <a:lnTo>
                                  <a:pt x="547" y="264"/>
                                </a:lnTo>
                                <a:lnTo>
                                  <a:pt x="556" y="284"/>
                                </a:lnTo>
                                <a:lnTo>
                                  <a:pt x="562" y="305"/>
                                </a:lnTo>
                                <a:lnTo>
                                  <a:pt x="565" y="328"/>
                                </a:lnTo>
                                <a:lnTo>
                                  <a:pt x="565" y="352"/>
                                </a:lnTo>
                                <a:lnTo>
                                  <a:pt x="561" y="376"/>
                                </a:lnTo>
                                <a:lnTo>
                                  <a:pt x="555" y="398"/>
                                </a:lnTo>
                                <a:lnTo>
                                  <a:pt x="545" y="417"/>
                                </a:lnTo>
                                <a:lnTo>
                                  <a:pt x="532" y="434"/>
                                </a:lnTo>
                                <a:lnTo>
                                  <a:pt x="517" y="446"/>
                                </a:lnTo>
                                <a:lnTo>
                                  <a:pt x="498" y="451"/>
                                </a:lnTo>
                                <a:lnTo>
                                  <a:pt x="483" y="484"/>
                                </a:lnTo>
                                <a:lnTo>
                                  <a:pt x="463" y="514"/>
                                </a:lnTo>
                                <a:lnTo>
                                  <a:pt x="439" y="542"/>
                                </a:lnTo>
                                <a:lnTo>
                                  <a:pt x="413" y="564"/>
                                </a:lnTo>
                                <a:lnTo>
                                  <a:pt x="384" y="584"/>
                                </a:lnTo>
                                <a:lnTo>
                                  <a:pt x="353" y="598"/>
                                </a:lnTo>
                                <a:lnTo>
                                  <a:pt x="319" y="606"/>
                                </a:lnTo>
                                <a:lnTo>
                                  <a:pt x="282" y="610"/>
                                </a:lnTo>
                                <a:lnTo>
                                  <a:pt x="246" y="606"/>
                                </a:lnTo>
                                <a:lnTo>
                                  <a:pt x="212" y="598"/>
                                </a:lnTo>
                                <a:lnTo>
                                  <a:pt x="180" y="584"/>
                                </a:lnTo>
                                <a:lnTo>
                                  <a:pt x="151" y="564"/>
                                </a:lnTo>
                                <a:lnTo>
                                  <a:pt x="125" y="542"/>
                                </a:lnTo>
                                <a:lnTo>
                                  <a:pt x="103" y="514"/>
                                </a:lnTo>
                                <a:lnTo>
                                  <a:pt x="83" y="484"/>
                                </a:lnTo>
                                <a:lnTo>
                                  <a:pt x="66" y="451"/>
                                </a:lnTo>
                                <a:lnTo>
                                  <a:pt x="48" y="446"/>
                                </a:lnTo>
                                <a:lnTo>
                                  <a:pt x="32" y="434"/>
                                </a:lnTo>
                                <a:lnTo>
                                  <a:pt x="20" y="417"/>
                                </a:lnTo>
                                <a:lnTo>
                                  <a:pt x="10" y="398"/>
                                </a:lnTo>
                                <a:lnTo>
                                  <a:pt x="3" y="376"/>
                                </a:lnTo>
                                <a:lnTo>
                                  <a:pt x="0" y="352"/>
                                </a:lnTo>
                                <a:lnTo>
                                  <a:pt x="0" y="328"/>
                                </a:lnTo>
                                <a:lnTo>
                                  <a:pt x="2" y="305"/>
                                </a:lnTo>
                                <a:lnTo>
                                  <a:pt x="9" y="284"/>
                                </a:lnTo>
                                <a:lnTo>
                                  <a:pt x="19" y="264"/>
                                </a:lnTo>
                                <a:lnTo>
                                  <a:pt x="32" y="250"/>
                                </a:lnTo>
                                <a:lnTo>
                                  <a:pt x="38" y="215"/>
                                </a:lnTo>
                                <a:lnTo>
                                  <a:pt x="45" y="179"/>
                                </a:lnTo>
                                <a:lnTo>
                                  <a:pt x="57" y="146"/>
                                </a:lnTo>
                                <a:lnTo>
                                  <a:pt x="73" y="116"/>
                                </a:lnTo>
                                <a:lnTo>
                                  <a:pt x="91" y="89"/>
                                </a:lnTo>
                                <a:lnTo>
                                  <a:pt x="113" y="63"/>
                                </a:lnTo>
                                <a:lnTo>
                                  <a:pt x="140" y="42"/>
                                </a:lnTo>
                                <a:lnTo>
                                  <a:pt x="170" y="25"/>
                                </a:lnTo>
                                <a:lnTo>
                                  <a:pt x="204" y="12"/>
                                </a:lnTo>
                                <a:lnTo>
                                  <a:pt x="240" y="2"/>
                                </a:lnTo>
                                <a:lnTo>
                                  <a:pt x="282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bg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5" name="Freeform 79">
                            <a:extLst>
                              <a:ext uri="{FF2B5EF4-FFF2-40B4-BE49-F238E27FC236}">
                                <a16:creationId xmlns:a16="http://schemas.microsoft.com/office/drawing/2014/main" id="{631C9750-A941-43BE-A3CB-4E0D073B65F8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3777770" y="4239304"/>
                            <a:ext cx="1364618" cy="797994"/>
                          </a:xfrm>
                          <a:custGeom>
                            <a:avLst/>
                            <a:gdLst>
                              <a:gd name="T0" fmla="*/ 2147483646 w 578"/>
                              <a:gd name="T1" fmla="*/ 0 h 338"/>
                              <a:gd name="T2" fmla="*/ 2147483646 w 578"/>
                              <a:gd name="T3" fmla="*/ 2147483646 h 338"/>
                              <a:gd name="T4" fmla="*/ 2147483646 w 578"/>
                              <a:gd name="T5" fmla="*/ 2147483646 h 338"/>
                              <a:gd name="T6" fmla="*/ 2147483646 w 578"/>
                              <a:gd name="T7" fmla="*/ 2147483646 h 338"/>
                              <a:gd name="T8" fmla="*/ 2147483646 w 578"/>
                              <a:gd name="T9" fmla="*/ 2147483646 h 338"/>
                              <a:gd name="T10" fmla="*/ 2147483646 w 578"/>
                              <a:gd name="T11" fmla="*/ 2147483646 h 338"/>
                              <a:gd name="T12" fmla="*/ 2147483646 w 578"/>
                              <a:gd name="T13" fmla="*/ 2147483646 h 338"/>
                              <a:gd name="T14" fmla="*/ 2147483646 w 578"/>
                              <a:gd name="T15" fmla="*/ 2147483646 h 338"/>
                              <a:gd name="T16" fmla="*/ 2147483646 w 578"/>
                              <a:gd name="T17" fmla="*/ 2147483646 h 338"/>
                              <a:gd name="T18" fmla="*/ 2147483646 w 578"/>
                              <a:gd name="T19" fmla="*/ 2147483646 h 338"/>
                              <a:gd name="T20" fmla="*/ 2147483646 w 578"/>
                              <a:gd name="T21" fmla="*/ 2147483646 h 338"/>
                              <a:gd name="T22" fmla="*/ 2147483646 w 578"/>
                              <a:gd name="T23" fmla="*/ 2147483646 h 338"/>
                              <a:gd name="T24" fmla="*/ 2147483646 w 578"/>
                              <a:gd name="T25" fmla="*/ 2147483646 h 338"/>
                              <a:gd name="T26" fmla="*/ 2147483646 w 578"/>
                              <a:gd name="T27" fmla="*/ 2147483646 h 338"/>
                              <a:gd name="T28" fmla="*/ 2147483646 w 578"/>
                              <a:gd name="T29" fmla="*/ 2147483646 h 338"/>
                              <a:gd name="T30" fmla="*/ 2147483646 w 578"/>
                              <a:gd name="T31" fmla="*/ 2147483646 h 338"/>
                              <a:gd name="T32" fmla="*/ 2147483646 w 578"/>
                              <a:gd name="T33" fmla="*/ 2147483646 h 338"/>
                              <a:gd name="T34" fmla="*/ 2147483646 w 578"/>
                              <a:gd name="T35" fmla="*/ 2147483646 h 338"/>
                              <a:gd name="T36" fmla="*/ 2147483646 w 578"/>
                              <a:gd name="T37" fmla="*/ 2147483646 h 338"/>
                              <a:gd name="T38" fmla="*/ 2147483646 w 578"/>
                              <a:gd name="T39" fmla="*/ 2147483646 h 338"/>
                              <a:gd name="T40" fmla="*/ 2147483646 w 578"/>
                              <a:gd name="T41" fmla="*/ 2147483646 h 338"/>
                              <a:gd name="T42" fmla="*/ 2147483646 w 578"/>
                              <a:gd name="T43" fmla="*/ 2147483646 h 338"/>
                              <a:gd name="T44" fmla="*/ 2147483646 w 578"/>
                              <a:gd name="T45" fmla="*/ 2147483646 h 338"/>
                              <a:gd name="T46" fmla="*/ 2147483646 w 578"/>
                              <a:gd name="T47" fmla="*/ 2147483646 h 338"/>
                              <a:gd name="T48" fmla="*/ 2147483646 w 578"/>
                              <a:gd name="T49" fmla="*/ 2147483646 h 338"/>
                              <a:gd name="T50" fmla="*/ 2147483646 w 578"/>
                              <a:gd name="T51" fmla="*/ 2147483646 h 338"/>
                              <a:gd name="T52" fmla="*/ 2147483646 w 578"/>
                              <a:gd name="T53" fmla="*/ 2147483646 h 338"/>
                              <a:gd name="T54" fmla="*/ 2147483646 w 578"/>
                              <a:gd name="T55" fmla="*/ 2147483646 h 338"/>
                              <a:gd name="T56" fmla="*/ 2147483646 w 578"/>
                              <a:gd name="T57" fmla="*/ 2147483646 h 338"/>
                              <a:gd name="T58" fmla="*/ 2147483646 w 578"/>
                              <a:gd name="T59" fmla="*/ 2147483646 h 338"/>
                              <a:gd name="T60" fmla="*/ 2147483646 w 578"/>
                              <a:gd name="T61" fmla="*/ 2147483646 h 338"/>
                              <a:gd name="T62" fmla="*/ 2147483646 w 578"/>
                              <a:gd name="T63" fmla="*/ 2147483646 h 338"/>
                              <a:gd name="T64" fmla="*/ 2147483646 w 578"/>
                              <a:gd name="T65" fmla="*/ 2147483646 h 338"/>
                              <a:gd name="T66" fmla="*/ 2147483646 w 578"/>
                              <a:gd name="T67" fmla="*/ 2147483646 h 338"/>
                              <a:gd name="T68" fmla="*/ 2147483646 w 578"/>
                              <a:gd name="T69" fmla="*/ 2147483646 h 338"/>
                              <a:gd name="T70" fmla="*/ 2147483646 w 578"/>
                              <a:gd name="T71" fmla="*/ 2147483646 h 338"/>
                              <a:gd name="T72" fmla="*/ 2147483646 w 578"/>
                              <a:gd name="T73" fmla="*/ 2147483646 h 338"/>
                              <a:gd name="T74" fmla="*/ 2147483646 w 578"/>
                              <a:gd name="T75" fmla="*/ 2147483646 h 338"/>
                              <a:gd name="T76" fmla="*/ 2147483646 w 578"/>
                              <a:gd name="T77" fmla="*/ 2147483646 h 338"/>
                              <a:gd name="T78" fmla="*/ 2147483646 w 578"/>
                              <a:gd name="T79" fmla="*/ 2147483646 h 338"/>
                              <a:gd name="T80" fmla="*/ 2147483646 w 578"/>
                              <a:gd name="T81" fmla="*/ 2147483646 h 338"/>
                              <a:gd name="T82" fmla="*/ 2147483646 w 578"/>
                              <a:gd name="T83" fmla="*/ 2147483646 h 338"/>
                              <a:gd name="T84" fmla="*/ 2147483646 w 578"/>
                              <a:gd name="T85" fmla="*/ 2147483646 h 338"/>
                              <a:gd name="T86" fmla="*/ 2147483646 w 578"/>
                              <a:gd name="T87" fmla="*/ 2147483646 h 338"/>
                              <a:gd name="T88" fmla="*/ 2147483646 w 578"/>
                              <a:gd name="T89" fmla="*/ 2147483646 h 338"/>
                              <a:gd name="T90" fmla="*/ 2147483646 w 578"/>
                              <a:gd name="T91" fmla="*/ 2147483646 h 338"/>
                              <a:gd name="T92" fmla="*/ 2147483646 w 578"/>
                              <a:gd name="T93" fmla="*/ 2147483646 h 338"/>
                              <a:gd name="T94" fmla="*/ 0 w 578"/>
                              <a:gd name="T95" fmla="*/ 2147483646 h 338"/>
                              <a:gd name="T96" fmla="*/ 2147483646 w 578"/>
                              <a:gd name="T97" fmla="*/ 2147483646 h 338"/>
                              <a:gd name="T98" fmla="*/ 2147483646 w 578"/>
                              <a:gd name="T99" fmla="*/ 2147483646 h 338"/>
                              <a:gd name="T100" fmla="*/ 2147483646 w 578"/>
                              <a:gd name="T101" fmla="*/ 2147483646 h 338"/>
                              <a:gd name="T102" fmla="*/ 2147483646 w 578"/>
                              <a:gd name="T103" fmla="*/ 2147483646 h 338"/>
                              <a:gd name="T104" fmla="*/ 2147483646 w 578"/>
                              <a:gd name="T105" fmla="*/ 2147483646 h 338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  <a:gd name="T153" fmla="*/ 0 60000 65536"/>
                              <a:gd name="T154" fmla="*/ 0 60000 65536"/>
                              <a:gd name="T155" fmla="*/ 0 60000 65536"/>
                              <a:gd name="T156" fmla="*/ 0 60000 65536"/>
                              <a:gd name="T157" fmla="*/ 0 60000 65536"/>
                              <a:gd name="T158" fmla="*/ 0 60000 65536"/>
                            </a:gdLst>
                            <a:ahLst/>
                            <a:cxnLst>
                              <a:cxn ang="T106">
                                <a:pos x="T0" y="T1"/>
                              </a:cxn>
                              <a:cxn ang="T107">
                                <a:pos x="T2" y="T3"/>
                              </a:cxn>
                              <a:cxn ang="T108">
                                <a:pos x="T4" y="T5"/>
                              </a:cxn>
                              <a:cxn ang="T109">
                                <a:pos x="T6" y="T7"/>
                              </a:cxn>
                              <a:cxn ang="T110">
                                <a:pos x="T8" y="T9"/>
                              </a:cxn>
                              <a:cxn ang="T111">
                                <a:pos x="T10" y="T11"/>
                              </a:cxn>
                              <a:cxn ang="T112">
                                <a:pos x="T12" y="T13"/>
                              </a:cxn>
                              <a:cxn ang="T113">
                                <a:pos x="T14" y="T15"/>
                              </a:cxn>
                              <a:cxn ang="T114">
                                <a:pos x="T16" y="T17"/>
                              </a:cxn>
                              <a:cxn ang="T115">
                                <a:pos x="T18" y="T19"/>
                              </a:cxn>
                              <a:cxn ang="T116">
                                <a:pos x="T20" y="T21"/>
                              </a:cxn>
                              <a:cxn ang="T117">
                                <a:pos x="T22" y="T23"/>
                              </a:cxn>
                              <a:cxn ang="T118">
                                <a:pos x="T24" y="T25"/>
                              </a:cxn>
                              <a:cxn ang="T119">
                                <a:pos x="T26" y="T27"/>
                              </a:cxn>
                              <a:cxn ang="T120">
                                <a:pos x="T28" y="T29"/>
                              </a:cxn>
                              <a:cxn ang="T121">
                                <a:pos x="T30" y="T31"/>
                              </a:cxn>
                              <a:cxn ang="T122">
                                <a:pos x="T32" y="T33"/>
                              </a:cxn>
                              <a:cxn ang="T123">
                                <a:pos x="T34" y="T35"/>
                              </a:cxn>
                              <a:cxn ang="T124">
                                <a:pos x="T36" y="T37"/>
                              </a:cxn>
                              <a:cxn ang="T125">
                                <a:pos x="T38" y="T39"/>
                              </a:cxn>
                              <a:cxn ang="T126">
                                <a:pos x="T40" y="T41"/>
                              </a:cxn>
                              <a:cxn ang="T127">
                                <a:pos x="T42" y="T43"/>
                              </a:cxn>
                              <a:cxn ang="T128">
                                <a:pos x="T44" y="T45"/>
                              </a:cxn>
                              <a:cxn ang="T129">
                                <a:pos x="T46" y="T47"/>
                              </a:cxn>
                              <a:cxn ang="T130">
                                <a:pos x="T48" y="T49"/>
                              </a:cxn>
                              <a:cxn ang="T131">
                                <a:pos x="T50" y="T51"/>
                              </a:cxn>
                              <a:cxn ang="T132">
                                <a:pos x="T52" y="T53"/>
                              </a:cxn>
                              <a:cxn ang="T133">
                                <a:pos x="T54" y="T55"/>
                              </a:cxn>
                              <a:cxn ang="T134">
                                <a:pos x="T56" y="T57"/>
                              </a:cxn>
                              <a:cxn ang="T135">
                                <a:pos x="T58" y="T59"/>
                              </a:cxn>
                              <a:cxn ang="T136">
                                <a:pos x="T60" y="T61"/>
                              </a:cxn>
                              <a:cxn ang="T137">
                                <a:pos x="T62" y="T63"/>
                              </a:cxn>
                              <a:cxn ang="T138">
                                <a:pos x="T64" y="T65"/>
                              </a:cxn>
                              <a:cxn ang="T139">
                                <a:pos x="T66" y="T67"/>
                              </a:cxn>
                              <a:cxn ang="T140">
                                <a:pos x="T68" y="T69"/>
                              </a:cxn>
                              <a:cxn ang="T141">
                                <a:pos x="T70" y="T71"/>
                              </a:cxn>
                              <a:cxn ang="T142">
                                <a:pos x="T72" y="T73"/>
                              </a:cxn>
                              <a:cxn ang="T143">
                                <a:pos x="T74" y="T75"/>
                              </a:cxn>
                              <a:cxn ang="T144">
                                <a:pos x="T76" y="T77"/>
                              </a:cxn>
                              <a:cxn ang="T145">
                                <a:pos x="T78" y="T79"/>
                              </a:cxn>
                              <a:cxn ang="T146">
                                <a:pos x="T80" y="T81"/>
                              </a:cxn>
                              <a:cxn ang="T147">
                                <a:pos x="T82" y="T83"/>
                              </a:cxn>
                              <a:cxn ang="T148">
                                <a:pos x="T84" y="T85"/>
                              </a:cxn>
                              <a:cxn ang="T149">
                                <a:pos x="T86" y="T87"/>
                              </a:cxn>
                              <a:cxn ang="T150">
                                <a:pos x="T88" y="T89"/>
                              </a:cxn>
                              <a:cxn ang="T151">
                                <a:pos x="T90" y="T91"/>
                              </a:cxn>
                              <a:cxn ang="T152">
                                <a:pos x="T92" y="T93"/>
                              </a:cxn>
                              <a:cxn ang="T153">
                                <a:pos x="T94" y="T95"/>
                              </a:cxn>
                              <a:cxn ang="T154">
                                <a:pos x="T96" y="T97"/>
                              </a:cxn>
                              <a:cxn ang="T155">
                                <a:pos x="T98" y="T99"/>
                              </a:cxn>
                              <a:cxn ang="T156">
                                <a:pos x="T100" y="T101"/>
                              </a:cxn>
                              <a:cxn ang="T157">
                                <a:pos x="T102" y="T103"/>
                              </a:cxn>
                              <a:cxn ang="T158">
                                <a:pos x="T104" y="T105"/>
                              </a:cxn>
                            </a:cxnLst>
                            <a:rect l="0" t="0" r="r" b="b"/>
                            <a:pathLst>
                              <a:path w="578" h="338">
                                <a:moveTo>
                                  <a:pt x="274" y="0"/>
                                </a:moveTo>
                                <a:lnTo>
                                  <a:pt x="307" y="0"/>
                                </a:lnTo>
                                <a:lnTo>
                                  <a:pt x="337" y="1"/>
                                </a:lnTo>
                                <a:lnTo>
                                  <a:pt x="363" y="4"/>
                                </a:lnTo>
                                <a:lnTo>
                                  <a:pt x="397" y="13"/>
                                </a:lnTo>
                                <a:lnTo>
                                  <a:pt x="430" y="30"/>
                                </a:lnTo>
                                <a:lnTo>
                                  <a:pt x="461" y="54"/>
                                </a:lnTo>
                                <a:lnTo>
                                  <a:pt x="491" y="82"/>
                                </a:lnTo>
                                <a:lnTo>
                                  <a:pt x="516" y="115"/>
                                </a:lnTo>
                                <a:lnTo>
                                  <a:pt x="540" y="149"/>
                                </a:lnTo>
                                <a:lnTo>
                                  <a:pt x="557" y="186"/>
                                </a:lnTo>
                                <a:lnTo>
                                  <a:pt x="570" y="221"/>
                                </a:lnTo>
                                <a:lnTo>
                                  <a:pt x="578" y="255"/>
                                </a:lnTo>
                                <a:lnTo>
                                  <a:pt x="578" y="270"/>
                                </a:lnTo>
                                <a:lnTo>
                                  <a:pt x="575" y="281"/>
                                </a:lnTo>
                                <a:lnTo>
                                  <a:pt x="571" y="289"/>
                                </a:lnTo>
                                <a:lnTo>
                                  <a:pt x="566" y="293"/>
                                </a:lnTo>
                                <a:lnTo>
                                  <a:pt x="561" y="292"/>
                                </a:lnTo>
                                <a:lnTo>
                                  <a:pt x="555" y="287"/>
                                </a:lnTo>
                                <a:lnTo>
                                  <a:pt x="554" y="283"/>
                                </a:lnTo>
                                <a:lnTo>
                                  <a:pt x="551" y="280"/>
                                </a:lnTo>
                                <a:lnTo>
                                  <a:pt x="548" y="276"/>
                                </a:lnTo>
                                <a:lnTo>
                                  <a:pt x="544" y="273"/>
                                </a:lnTo>
                                <a:lnTo>
                                  <a:pt x="540" y="271"/>
                                </a:lnTo>
                                <a:lnTo>
                                  <a:pt x="534" y="271"/>
                                </a:lnTo>
                                <a:lnTo>
                                  <a:pt x="525" y="273"/>
                                </a:lnTo>
                                <a:lnTo>
                                  <a:pt x="516" y="283"/>
                                </a:lnTo>
                                <a:lnTo>
                                  <a:pt x="510" y="293"/>
                                </a:lnTo>
                                <a:lnTo>
                                  <a:pt x="504" y="307"/>
                                </a:lnTo>
                                <a:lnTo>
                                  <a:pt x="502" y="314"/>
                                </a:lnTo>
                                <a:lnTo>
                                  <a:pt x="500" y="319"/>
                                </a:lnTo>
                                <a:lnTo>
                                  <a:pt x="498" y="324"/>
                                </a:lnTo>
                                <a:lnTo>
                                  <a:pt x="496" y="330"/>
                                </a:lnTo>
                                <a:lnTo>
                                  <a:pt x="495" y="334"/>
                                </a:lnTo>
                                <a:lnTo>
                                  <a:pt x="494" y="336"/>
                                </a:lnTo>
                                <a:lnTo>
                                  <a:pt x="493" y="338"/>
                                </a:lnTo>
                                <a:lnTo>
                                  <a:pt x="491" y="338"/>
                                </a:lnTo>
                                <a:lnTo>
                                  <a:pt x="491" y="336"/>
                                </a:lnTo>
                                <a:lnTo>
                                  <a:pt x="490" y="334"/>
                                </a:lnTo>
                                <a:lnTo>
                                  <a:pt x="490" y="328"/>
                                </a:lnTo>
                                <a:lnTo>
                                  <a:pt x="490" y="323"/>
                                </a:lnTo>
                                <a:lnTo>
                                  <a:pt x="490" y="315"/>
                                </a:lnTo>
                                <a:lnTo>
                                  <a:pt x="490" y="305"/>
                                </a:lnTo>
                                <a:lnTo>
                                  <a:pt x="490" y="293"/>
                                </a:lnTo>
                                <a:lnTo>
                                  <a:pt x="489" y="256"/>
                                </a:lnTo>
                                <a:lnTo>
                                  <a:pt x="482" y="218"/>
                                </a:lnTo>
                                <a:lnTo>
                                  <a:pt x="470" y="180"/>
                                </a:lnTo>
                                <a:lnTo>
                                  <a:pt x="453" y="145"/>
                                </a:lnTo>
                                <a:lnTo>
                                  <a:pt x="434" y="111"/>
                                </a:lnTo>
                                <a:lnTo>
                                  <a:pt x="410" y="81"/>
                                </a:lnTo>
                                <a:lnTo>
                                  <a:pt x="384" y="56"/>
                                </a:lnTo>
                                <a:lnTo>
                                  <a:pt x="355" y="36"/>
                                </a:lnTo>
                                <a:lnTo>
                                  <a:pt x="325" y="23"/>
                                </a:lnTo>
                                <a:lnTo>
                                  <a:pt x="295" y="17"/>
                                </a:lnTo>
                                <a:lnTo>
                                  <a:pt x="284" y="17"/>
                                </a:lnTo>
                                <a:lnTo>
                                  <a:pt x="254" y="22"/>
                                </a:lnTo>
                                <a:lnTo>
                                  <a:pt x="224" y="35"/>
                                </a:lnTo>
                                <a:lnTo>
                                  <a:pt x="195" y="55"/>
                                </a:lnTo>
                                <a:lnTo>
                                  <a:pt x="169" y="80"/>
                                </a:lnTo>
                                <a:lnTo>
                                  <a:pt x="146" y="110"/>
                                </a:lnTo>
                                <a:lnTo>
                                  <a:pt x="125" y="144"/>
                                </a:lnTo>
                                <a:lnTo>
                                  <a:pt x="109" y="179"/>
                                </a:lnTo>
                                <a:lnTo>
                                  <a:pt x="97" y="217"/>
                                </a:lnTo>
                                <a:lnTo>
                                  <a:pt x="89" y="256"/>
                                </a:lnTo>
                                <a:lnTo>
                                  <a:pt x="88" y="293"/>
                                </a:lnTo>
                                <a:lnTo>
                                  <a:pt x="88" y="305"/>
                                </a:lnTo>
                                <a:lnTo>
                                  <a:pt x="89" y="315"/>
                                </a:lnTo>
                                <a:lnTo>
                                  <a:pt x="89" y="323"/>
                                </a:lnTo>
                                <a:lnTo>
                                  <a:pt x="88" y="328"/>
                                </a:lnTo>
                                <a:lnTo>
                                  <a:pt x="88" y="334"/>
                                </a:lnTo>
                                <a:lnTo>
                                  <a:pt x="87" y="336"/>
                                </a:lnTo>
                                <a:lnTo>
                                  <a:pt x="87" y="338"/>
                                </a:lnTo>
                                <a:lnTo>
                                  <a:pt x="85" y="338"/>
                                </a:lnTo>
                                <a:lnTo>
                                  <a:pt x="84" y="336"/>
                                </a:lnTo>
                                <a:lnTo>
                                  <a:pt x="83" y="334"/>
                                </a:lnTo>
                                <a:lnTo>
                                  <a:pt x="81" y="330"/>
                                </a:lnTo>
                                <a:lnTo>
                                  <a:pt x="79" y="324"/>
                                </a:lnTo>
                                <a:lnTo>
                                  <a:pt x="78" y="319"/>
                                </a:lnTo>
                                <a:lnTo>
                                  <a:pt x="75" y="314"/>
                                </a:lnTo>
                                <a:lnTo>
                                  <a:pt x="72" y="307"/>
                                </a:lnTo>
                                <a:lnTo>
                                  <a:pt x="67" y="293"/>
                                </a:lnTo>
                                <a:lnTo>
                                  <a:pt x="61" y="283"/>
                                </a:lnTo>
                                <a:lnTo>
                                  <a:pt x="53" y="273"/>
                                </a:lnTo>
                                <a:lnTo>
                                  <a:pt x="42" y="271"/>
                                </a:lnTo>
                                <a:lnTo>
                                  <a:pt x="38" y="271"/>
                                </a:lnTo>
                                <a:lnTo>
                                  <a:pt x="33" y="273"/>
                                </a:lnTo>
                                <a:lnTo>
                                  <a:pt x="29" y="276"/>
                                </a:lnTo>
                                <a:lnTo>
                                  <a:pt x="26" y="280"/>
                                </a:lnTo>
                                <a:lnTo>
                                  <a:pt x="24" y="283"/>
                                </a:lnTo>
                                <a:lnTo>
                                  <a:pt x="21" y="287"/>
                                </a:lnTo>
                                <a:lnTo>
                                  <a:pt x="17" y="292"/>
                                </a:lnTo>
                                <a:lnTo>
                                  <a:pt x="12" y="293"/>
                                </a:lnTo>
                                <a:lnTo>
                                  <a:pt x="7" y="289"/>
                                </a:lnTo>
                                <a:lnTo>
                                  <a:pt x="2" y="281"/>
                                </a:lnTo>
                                <a:lnTo>
                                  <a:pt x="0" y="270"/>
                                </a:lnTo>
                                <a:lnTo>
                                  <a:pt x="0" y="255"/>
                                </a:lnTo>
                                <a:lnTo>
                                  <a:pt x="7" y="221"/>
                                </a:lnTo>
                                <a:lnTo>
                                  <a:pt x="20" y="184"/>
                                </a:lnTo>
                                <a:lnTo>
                                  <a:pt x="38" y="149"/>
                                </a:lnTo>
                                <a:lnTo>
                                  <a:pt x="62" y="114"/>
                                </a:lnTo>
                                <a:lnTo>
                                  <a:pt x="88" y="81"/>
                                </a:lnTo>
                                <a:lnTo>
                                  <a:pt x="117" y="52"/>
                                </a:lnTo>
                                <a:lnTo>
                                  <a:pt x="148" y="29"/>
                                </a:lnTo>
                                <a:lnTo>
                                  <a:pt x="182" y="13"/>
                                </a:lnTo>
                                <a:lnTo>
                                  <a:pt x="216" y="4"/>
                                </a:lnTo>
                                <a:lnTo>
                                  <a:pt x="244" y="1"/>
                                </a:lnTo>
                                <a:lnTo>
                                  <a:pt x="274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6" name="Freeform 80">
                            <a:extLst>
                              <a:ext uri="{FF2B5EF4-FFF2-40B4-BE49-F238E27FC236}">
                                <a16:creationId xmlns:a16="http://schemas.microsoft.com/office/drawing/2014/main" id="{052D7C30-8484-4744-B624-DBDF012FF61A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3947757" y="4196807"/>
                            <a:ext cx="1088389" cy="713000"/>
                          </a:xfrm>
                          <a:custGeom>
                            <a:avLst/>
                            <a:gdLst>
                              <a:gd name="T0" fmla="*/ 2147483646 w 461"/>
                              <a:gd name="T1" fmla="*/ 0 h 302"/>
                              <a:gd name="T2" fmla="*/ 2147483646 w 461"/>
                              <a:gd name="T3" fmla="*/ 2147483646 h 302"/>
                              <a:gd name="T4" fmla="*/ 2147483646 w 461"/>
                              <a:gd name="T5" fmla="*/ 2147483646 h 302"/>
                              <a:gd name="T6" fmla="*/ 2147483646 w 461"/>
                              <a:gd name="T7" fmla="*/ 2147483646 h 302"/>
                              <a:gd name="T8" fmla="*/ 2147483646 w 461"/>
                              <a:gd name="T9" fmla="*/ 2147483646 h 302"/>
                              <a:gd name="T10" fmla="*/ 2147483646 w 461"/>
                              <a:gd name="T11" fmla="*/ 2147483646 h 302"/>
                              <a:gd name="T12" fmla="*/ 2147483646 w 461"/>
                              <a:gd name="T13" fmla="*/ 2147483646 h 302"/>
                              <a:gd name="T14" fmla="*/ 2147483646 w 461"/>
                              <a:gd name="T15" fmla="*/ 2147483646 h 302"/>
                              <a:gd name="T16" fmla="*/ 2147483646 w 461"/>
                              <a:gd name="T17" fmla="*/ 2147483646 h 302"/>
                              <a:gd name="T18" fmla="*/ 2147483646 w 461"/>
                              <a:gd name="T19" fmla="*/ 2147483646 h 302"/>
                              <a:gd name="T20" fmla="*/ 2147483646 w 461"/>
                              <a:gd name="T21" fmla="*/ 2147483646 h 302"/>
                              <a:gd name="T22" fmla="*/ 2147483646 w 461"/>
                              <a:gd name="T23" fmla="*/ 2147483646 h 302"/>
                              <a:gd name="T24" fmla="*/ 2147483646 w 461"/>
                              <a:gd name="T25" fmla="*/ 2147483646 h 302"/>
                              <a:gd name="T26" fmla="*/ 2147483646 w 461"/>
                              <a:gd name="T27" fmla="*/ 2147483646 h 302"/>
                              <a:gd name="T28" fmla="*/ 2147483646 w 461"/>
                              <a:gd name="T29" fmla="*/ 2147483646 h 302"/>
                              <a:gd name="T30" fmla="*/ 2147483646 w 461"/>
                              <a:gd name="T31" fmla="*/ 2147483646 h 302"/>
                              <a:gd name="T32" fmla="*/ 2147483646 w 461"/>
                              <a:gd name="T33" fmla="*/ 2147483646 h 302"/>
                              <a:gd name="T34" fmla="*/ 2147483646 w 461"/>
                              <a:gd name="T35" fmla="*/ 2147483646 h 302"/>
                              <a:gd name="T36" fmla="*/ 2147483646 w 461"/>
                              <a:gd name="T37" fmla="*/ 2147483646 h 302"/>
                              <a:gd name="T38" fmla="*/ 2147483646 w 461"/>
                              <a:gd name="T39" fmla="*/ 2147483646 h 302"/>
                              <a:gd name="T40" fmla="*/ 2147483646 w 461"/>
                              <a:gd name="T41" fmla="*/ 2147483646 h 302"/>
                              <a:gd name="T42" fmla="*/ 2147483646 w 461"/>
                              <a:gd name="T43" fmla="*/ 2147483646 h 302"/>
                              <a:gd name="T44" fmla="*/ 2147483646 w 461"/>
                              <a:gd name="T45" fmla="*/ 2147483646 h 302"/>
                              <a:gd name="T46" fmla="*/ 2147483646 w 461"/>
                              <a:gd name="T47" fmla="*/ 2147483646 h 302"/>
                              <a:gd name="T48" fmla="*/ 2147483646 w 461"/>
                              <a:gd name="T49" fmla="*/ 2147483646 h 302"/>
                              <a:gd name="T50" fmla="*/ 2147483646 w 461"/>
                              <a:gd name="T51" fmla="*/ 2147483646 h 302"/>
                              <a:gd name="T52" fmla="*/ 2147483646 w 461"/>
                              <a:gd name="T53" fmla="*/ 2147483646 h 302"/>
                              <a:gd name="T54" fmla="*/ 2147483646 w 461"/>
                              <a:gd name="T55" fmla="*/ 2147483646 h 302"/>
                              <a:gd name="T56" fmla="*/ 2147483646 w 461"/>
                              <a:gd name="T57" fmla="*/ 2147483646 h 302"/>
                              <a:gd name="T58" fmla="*/ 2147483646 w 461"/>
                              <a:gd name="T59" fmla="*/ 2147483646 h 302"/>
                              <a:gd name="T60" fmla="*/ 2147483646 w 461"/>
                              <a:gd name="T61" fmla="*/ 2147483646 h 302"/>
                              <a:gd name="T62" fmla="*/ 2147483646 w 461"/>
                              <a:gd name="T63" fmla="*/ 2147483646 h 302"/>
                              <a:gd name="T64" fmla="*/ 2147483646 w 461"/>
                              <a:gd name="T65" fmla="*/ 2147483646 h 302"/>
                              <a:gd name="T66" fmla="*/ 2147483646 w 461"/>
                              <a:gd name="T67" fmla="*/ 2147483646 h 302"/>
                              <a:gd name="T68" fmla="*/ 2147483646 w 461"/>
                              <a:gd name="T69" fmla="*/ 2147483646 h 302"/>
                              <a:gd name="T70" fmla="*/ 2147483646 w 461"/>
                              <a:gd name="T71" fmla="*/ 2147483646 h 302"/>
                              <a:gd name="T72" fmla="*/ 2147483646 w 461"/>
                              <a:gd name="T73" fmla="*/ 2147483646 h 302"/>
                              <a:gd name="T74" fmla="*/ 0 w 461"/>
                              <a:gd name="T75" fmla="*/ 2147483646 h 302"/>
                              <a:gd name="T76" fmla="*/ 2147483646 w 461"/>
                              <a:gd name="T77" fmla="*/ 2147483646 h 302"/>
                              <a:gd name="T78" fmla="*/ 2147483646 w 461"/>
                              <a:gd name="T79" fmla="*/ 2147483646 h 302"/>
                              <a:gd name="T80" fmla="*/ 2147483646 w 461"/>
                              <a:gd name="T81" fmla="*/ 2147483646 h 302"/>
                              <a:gd name="T82" fmla="*/ 2147483646 w 461"/>
                              <a:gd name="T83" fmla="*/ 2147483646 h 302"/>
                              <a:gd name="T84" fmla="*/ 2147483646 w 461"/>
                              <a:gd name="T85" fmla="*/ 2147483646 h 302"/>
                              <a:gd name="T86" fmla="*/ 2147483646 w 461"/>
                              <a:gd name="T87" fmla="*/ 2147483646 h 302"/>
                              <a:gd name="T88" fmla="*/ 2147483646 w 461"/>
                              <a:gd name="T89" fmla="*/ 2147483646 h 302"/>
                              <a:gd name="T90" fmla="*/ 2147483646 w 461"/>
                              <a:gd name="T91" fmla="*/ 2147483646 h 302"/>
                              <a:gd name="T92" fmla="*/ 2147483646 w 461"/>
                              <a:gd name="T93" fmla="*/ 2147483646 h 302"/>
                              <a:gd name="T94" fmla="*/ 2147483646 w 461"/>
                              <a:gd name="T95" fmla="*/ 2147483646 h 302"/>
                              <a:gd name="T96" fmla="*/ 2147483646 w 461"/>
                              <a:gd name="T97" fmla="*/ 0 h 302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</a:gdLst>
                            <a:ahLst/>
                            <a:cxnLst>
                              <a:cxn ang="T98">
                                <a:pos x="T0" y="T1"/>
                              </a:cxn>
                              <a:cxn ang="T99">
                                <a:pos x="T2" y="T3"/>
                              </a:cxn>
                              <a:cxn ang="T100">
                                <a:pos x="T4" y="T5"/>
                              </a:cxn>
                              <a:cxn ang="T101">
                                <a:pos x="T6" y="T7"/>
                              </a:cxn>
                              <a:cxn ang="T102">
                                <a:pos x="T8" y="T9"/>
                              </a:cxn>
                              <a:cxn ang="T103">
                                <a:pos x="T10" y="T11"/>
                              </a:cxn>
                              <a:cxn ang="T104">
                                <a:pos x="T12" y="T13"/>
                              </a:cxn>
                              <a:cxn ang="T105">
                                <a:pos x="T14" y="T15"/>
                              </a:cxn>
                              <a:cxn ang="T106">
                                <a:pos x="T16" y="T17"/>
                              </a:cxn>
                              <a:cxn ang="T107">
                                <a:pos x="T18" y="T19"/>
                              </a:cxn>
                              <a:cxn ang="T108">
                                <a:pos x="T20" y="T21"/>
                              </a:cxn>
                              <a:cxn ang="T109">
                                <a:pos x="T22" y="T23"/>
                              </a:cxn>
                              <a:cxn ang="T110">
                                <a:pos x="T24" y="T25"/>
                              </a:cxn>
                              <a:cxn ang="T111">
                                <a:pos x="T26" y="T27"/>
                              </a:cxn>
                              <a:cxn ang="T112">
                                <a:pos x="T28" y="T29"/>
                              </a:cxn>
                              <a:cxn ang="T113">
                                <a:pos x="T30" y="T31"/>
                              </a:cxn>
                              <a:cxn ang="T114">
                                <a:pos x="T32" y="T33"/>
                              </a:cxn>
                              <a:cxn ang="T115">
                                <a:pos x="T34" y="T35"/>
                              </a:cxn>
                              <a:cxn ang="T116">
                                <a:pos x="T36" y="T37"/>
                              </a:cxn>
                              <a:cxn ang="T117">
                                <a:pos x="T38" y="T39"/>
                              </a:cxn>
                              <a:cxn ang="T118">
                                <a:pos x="T40" y="T41"/>
                              </a:cxn>
                              <a:cxn ang="T119">
                                <a:pos x="T42" y="T43"/>
                              </a:cxn>
                              <a:cxn ang="T120">
                                <a:pos x="T44" y="T45"/>
                              </a:cxn>
                              <a:cxn ang="T121">
                                <a:pos x="T46" y="T47"/>
                              </a:cxn>
                              <a:cxn ang="T122">
                                <a:pos x="T48" y="T49"/>
                              </a:cxn>
                              <a:cxn ang="T123">
                                <a:pos x="T50" y="T51"/>
                              </a:cxn>
                              <a:cxn ang="T124">
                                <a:pos x="T52" y="T53"/>
                              </a:cxn>
                              <a:cxn ang="T125">
                                <a:pos x="T54" y="T55"/>
                              </a:cxn>
                              <a:cxn ang="T126">
                                <a:pos x="T56" y="T57"/>
                              </a:cxn>
                              <a:cxn ang="T127">
                                <a:pos x="T58" y="T59"/>
                              </a:cxn>
                              <a:cxn ang="T128">
                                <a:pos x="T60" y="T61"/>
                              </a:cxn>
                              <a:cxn ang="T129">
                                <a:pos x="T62" y="T63"/>
                              </a:cxn>
                              <a:cxn ang="T130">
                                <a:pos x="T64" y="T65"/>
                              </a:cxn>
                              <a:cxn ang="T131">
                                <a:pos x="T66" y="T67"/>
                              </a:cxn>
                              <a:cxn ang="T132">
                                <a:pos x="T68" y="T69"/>
                              </a:cxn>
                              <a:cxn ang="T133">
                                <a:pos x="T70" y="T71"/>
                              </a:cxn>
                              <a:cxn ang="T134">
                                <a:pos x="T72" y="T73"/>
                              </a:cxn>
                              <a:cxn ang="T135">
                                <a:pos x="T74" y="T75"/>
                              </a:cxn>
                              <a:cxn ang="T136">
                                <a:pos x="T76" y="T77"/>
                              </a:cxn>
                              <a:cxn ang="T137">
                                <a:pos x="T78" y="T79"/>
                              </a:cxn>
                              <a:cxn ang="T138">
                                <a:pos x="T80" y="T81"/>
                              </a:cxn>
                              <a:cxn ang="T139">
                                <a:pos x="T82" y="T83"/>
                              </a:cxn>
                              <a:cxn ang="T140">
                                <a:pos x="T84" y="T85"/>
                              </a:cxn>
                              <a:cxn ang="T141">
                                <a:pos x="T86" y="T87"/>
                              </a:cxn>
                              <a:cxn ang="T142">
                                <a:pos x="T88" y="T89"/>
                              </a:cxn>
                              <a:cxn ang="T143">
                                <a:pos x="T90" y="T91"/>
                              </a:cxn>
                              <a:cxn ang="T144">
                                <a:pos x="T92" y="T93"/>
                              </a:cxn>
                              <a:cxn ang="T145">
                                <a:pos x="T94" y="T95"/>
                              </a:cxn>
                              <a:cxn ang="T146">
                                <a:pos x="T96" y="T97"/>
                              </a:cxn>
                            </a:cxnLst>
                            <a:rect l="0" t="0" r="r" b="b"/>
                            <a:pathLst>
                              <a:path w="461" h="302">
                                <a:moveTo>
                                  <a:pt x="218" y="0"/>
                                </a:moveTo>
                                <a:lnTo>
                                  <a:pt x="261" y="2"/>
                                </a:lnTo>
                                <a:lnTo>
                                  <a:pt x="301" y="11"/>
                                </a:lnTo>
                                <a:lnTo>
                                  <a:pt x="339" y="24"/>
                                </a:lnTo>
                                <a:lnTo>
                                  <a:pt x="372" y="43"/>
                                </a:lnTo>
                                <a:lnTo>
                                  <a:pt x="400" y="64"/>
                                </a:lnTo>
                                <a:lnTo>
                                  <a:pt x="423" y="89"/>
                                </a:lnTo>
                                <a:lnTo>
                                  <a:pt x="441" y="116"/>
                                </a:lnTo>
                                <a:lnTo>
                                  <a:pt x="455" y="145"/>
                                </a:lnTo>
                                <a:lnTo>
                                  <a:pt x="461" y="176"/>
                                </a:lnTo>
                                <a:lnTo>
                                  <a:pt x="461" y="208"/>
                                </a:lnTo>
                                <a:lnTo>
                                  <a:pt x="455" y="239"/>
                                </a:lnTo>
                                <a:lnTo>
                                  <a:pt x="441" y="270"/>
                                </a:lnTo>
                                <a:lnTo>
                                  <a:pt x="421" y="302"/>
                                </a:lnTo>
                                <a:lnTo>
                                  <a:pt x="419" y="265"/>
                                </a:lnTo>
                                <a:lnTo>
                                  <a:pt x="413" y="231"/>
                                </a:lnTo>
                                <a:lnTo>
                                  <a:pt x="401" y="201"/>
                                </a:lnTo>
                                <a:lnTo>
                                  <a:pt x="385" y="175"/>
                                </a:lnTo>
                                <a:lnTo>
                                  <a:pt x="367" y="151"/>
                                </a:lnTo>
                                <a:lnTo>
                                  <a:pt x="343" y="132"/>
                                </a:lnTo>
                                <a:lnTo>
                                  <a:pt x="318" y="116"/>
                                </a:lnTo>
                                <a:lnTo>
                                  <a:pt x="292" y="104"/>
                                </a:lnTo>
                                <a:lnTo>
                                  <a:pt x="263" y="95"/>
                                </a:lnTo>
                                <a:lnTo>
                                  <a:pt x="235" y="90"/>
                                </a:lnTo>
                                <a:lnTo>
                                  <a:pt x="205" y="89"/>
                                </a:lnTo>
                                <a:lnTo>
                                  <a:pt x="176" y="91"/>
                                </a:lnTo>
                                <a:lnTo>
                                  <a:pt x="147" y="98"/>
                                </a:lnTo>
                                <a:lnTo>
                                  <a:pt x="121" y="109"/>
                                </a:lnTo>
                                <a:lnTo>
                                  <a:pt x="96" y="124"/>
                                </a:lnTo>
                                <a:lnTo>
                                  <a:pt x="72" y="144"/>
                                </a:lnTo>
                                <a:lnTo>
                                  <a:pt x="53" y="166"/>
                                </a:lnTo>
                                <a:lnTo>
                                  <a:pt x="37" y="193"/>
                                </a:lnTo>
                                <a:lnTo>
                                  <a:pt x="25" y="225"/>
                                </a:lnTo>
                                <a:lnTo>
                                  <a:pt x="17" y="261"/>
                                </a:lnTo>
                                <a:lnTo>
                                  <a:pt x="15" y="302"/>
                                </a:lnTo>
                                <a:lnTo>
                                  <a:pt x="8" y="273"/>
                                </a:lnTo>
                                <a:lnTo>
                                  <a:pt x="3" y="243"/>
                                </a:lnTo>
                                <a:lnTo>
                                  <a:pt x="0" y="213"/>
                                </a:lnTo>
                                <a:lnTo>
                                  <a:pt x="2" y="183"/>
                                </a:lnTo>
                                <a:lnTo>
                                  <a:pt x="7" y="154"/>
                                </a:lnTo>
                                <a:lnTo>
                                  <a:pt x="15" y="126"/>
                                </a:lnTo>
                                <a:lnTo>
                                  <a:pt x="26" y="100"/>
                                </a:lnTo>
                                <a:lnTo>
                                  <a:pt x="41" y="77"/>
                                </a:lnTo>
                                <a:lnTo>
                                  <a:pt x="61" y="54"/>
                                </a:lnTo>
                                <a:lnTo>
                                  <a:pt x="83" y="36"/>
                                </a:lnTo>
                                <a:lnTo>
                                  <a:pt x="110" y="20"/>
                                </a:lnTo>
                                <a:lnTo>
                                  <a:pt x="142" y="10"/>
                                </a:lnTo>
                                <a:lnTo>
                                  <a:pt x="177" y="2"/>
                                </a:lnTo>
                                <a:lnTo>
                                  <a:pt x="218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7" name="Freeform 81">
                            <a:extLst>
                              <a:ext uri="{FF2B5EF4-FFF2-40B4-BE49-F238E27FC236}">
                                <a16:creationId xmlns:a16="http://schemas.microsoft.com/office/drawing/2014/main" id="{50523F24-0744-41AA-AFF6-517509F5000D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3983171" y="4369154"/>
                            <a:ext cx="1081306" cy="540653"/>
                          </a:xfrm>
                          <a:custGeom>
                            <a:avLst/>
                            <a:gdLst>
                              <a:gd name="T0" fmla="*/ 2147483646 w 458"/>
                              <a:gd name="T1" fmla="*/ 0 h 229"/>
                              <a:gd name="T2" fmla="*/ 2147483646 w 458"/>
                              <a:gd name="T3" fmla="*/ 2147483646 h 229"/>
                              <a:gd name="T4" fmla="*/ 2147483646 w 458"/>
                              <a:gd name="T5" fmla="*/ 2147483646 h 229"/>
                              <a:gd name="T6" fmla="*/ 2147483646 w 458"/>
                              <a:gd name="T7" fmla="*/ 2147483646 h 229"/>
                              <a:gd name="T8" fmla="*/ 2147483646 w 458"/>
                              <a:gd name="T9" fmla="*/ 2147483646 h 229"/>
                              <a:gd name="T10" fmla="*/ 2147483646 w 458"/>
                              <a:gd name="T11" fmla="*/ 2147483646 h 229"/>
                              <a:gd name="T12" fmla="*/ 2147483646 w 458"/>
                              <a:gd name="T13" fmla="*/ 2147483646 h 229"/>
                              <a:gd name="T14" fmla="*/ 2147483646 w 458"/>
                              <a:gd name="T15" fmla="*/ 2147483646 h 229"/>
                              <a:gd name="T16" fmla="*/ 2147483646 w 458"/>
                              <a:gd name="T17" fmla="*/ 2147483646 h 229"/>
                              <a:gd name="T18" fmla="*/ 2147483646 w 458"/>
                              <a:gd name="T19" fmla="*/ 2147483646 h 229"/>
                              <a:gd name="T20" fmla="*/ 2147483646 w 458"/>
                              <a:gd name="T21" fmla="*/ 2147483646 h 229"/>
                              <a:gd name="T22" fmla="*/ 2147483646 w 458"/>
                              <a:gd name="T23" fmla="*/ 2147483646 h 229"/>
                              <a:gd name="T24" fmla="*/ 2147483646 w 458"/>
                              <a:gd name="T25" fmla="*/ 2147483646 h 229"/>
                              <a:gd name="T26" fmla="*/ 2147483646 w 458"/>
                              <a:gd name="T27" fmla="*/ 2147483646 h 229"/>
                              <a:gd name="T28" fmla="*/ 2147483646 w 458"/>
                              <a:gd name="T29" fmla="*/ 2147483646 h 229"/>
                              <a:gd name="T30" fmla="*/ 2147483646 w 458"/>
                              <a:gd name="T31" fmla="*/ 2147483646 h 229"/>
                              <a:gd name="T32" fmla="*/ 2147483646 w 458"/>
                              <a:gd name="T33" fmla="*/ 2147483646 h 229"/>
                              <a:gd name="T34" fmla="*/ 2147483646 w 458"/>
                              <a:gd name="T35" fmla="*/ 2147483646 h 229"/>
                              <a:gd name="T36" fmla="*/ 2147483646 w 458"/>
                              <a:gd name="T37" fmla="*/ 2147483646 h 229"/>
                              <a:gd name="T38" fmla="*/ 2147483646 w 458"/>
                              <a:gd name="T39" fmla="*/ 2147483646 h 229"/>
                              <a:gd name="T40" fmla="*/ 2147483646 w 458"/>
                              <a:gd name="T41" fmla="*/ 2147483646 h 229"/>
                              <a:gd name="T42" fmla="*/ 2147483646 w 458"/>
                              <a:gd name="T43" fmla="*/ 2147483646 h 229"/>
                              <a:gd name="T44" fmla="*/ 2147483646 w 458"/>
                              <a:gd name="T45" fmla="*/ 2147483646 h 229"/>
                              <a:gd name="T46" fmla="*/ 2147483646 w 458"/>
                              <a:gd name="T47" fmla="*/ 2147483646 h 229"/>
                              <a:gd name="T48" fmla="*/ 2147483646 w 458"/>
                              <a:gd name="T49" fmla="*/ 2147483646 h 229"/>
                              <a:gd name="T50" fmla="*/ 2147483646 w 458"/>
                              <a:gd name="T51" fmla="*/ 2147483646 h 229"/>
                              <a:gd name="T52" fmla="*/ 2147483646 w 458"/>
                              <a:gd name="T53" fmla="*/ 2147483646 h 229"/>
                              <a:gd name="T54" fmla="*/ 2147483646 w 458"/>
                              <a:gd name="T55" fmla="*/ 2147483646 h 229"/>
                              <a:gd name="T56" fmla="*/ 2147483646 w 458"/>
                              <a:gd name="T57" fmla="*/ 2147483646 h 229"/>
                              <a:gd name="T58" fmla="*/ 2147483646 w 458"/>
                              <a:gd name="T59" fmla="*/ 2147483646 h 229"/>
                              <a:gd name="T60" fmla="*/ 2147483646 w 458"/>
                              <a:gd name="T61" fmla="*/ 2147483646 h 229"/>
                              <a:gd name="T62" fmla="*/ 2147483646 w 458"/>
                              <a:gd name="T63" fmla="*/ 2147483646 h 229"/>
                              <a:gd name="T64" fmla="*/ 2147483646 w 458"/>
                              <a:gd name="T65" fmla="*/ 2147483646 h 229"/>
                              <a:gd name="T66" fmla="*/ 2147483646 w 458"/>
                              <a:gd name="T67" fmla="*/ 2147483646 h 229"/>
                              <a:gd name="T68" fmla="*/ 2147483646 w 458"/>
                              <a:gd name="T69" fmla="*/ 2147483646 h 229"/>
                              <a:gd name="T70" fmla="*/ 2147483646 w 458"/>
                              <a:gd name="T71" fmla="*/ 2147483646 h 229"/>
                              <a:gd name="T72" fmla="*/ 2147483646 w 458"/>
                              <a:gd name="T73" fmla="*/ 2147483646 h 229"/>
                              <a:gd name="T74" fmla="*/ 2147483646 w 458"/>
                              <a:gd name="T75" fmla="*/ 2147483646 h 229"/>
                              <a:gd name="T76" fmla="*/ 2147483646 w 458"/>
                              <a:gd name="T77" fmla="*/ 2147483646 h 229"/>
                              <a:gd name="T78" fmla="*/ 2147483646 w 458"/>
                              <a:gd name="T79" fmla="*/ 2147483646 h 229"/>
                              <a:gd name="T80" fmla="*/ 2147483646 w 458"/>
                              <a:gd name="T81" fmla="*/ 2147483646 h 229"/>
                              <a:gd name="T82" fmla="*/ 2147483646 w 458"/>
                              <a:gd name="T83" fmla="*/ 2147483646 h 229"/>
                              <a:gd name="T84" fmla="*/ 2147483646 w 458"/>
                              <a:gd name="T85" fmla="*/ 2147483646 h 229"/>
                              <a:gd name="T86" fmla="*/ 2147483646 w 458"/>
                              <a:gd name="T87" fmla="*/ 2147483646 h 229"/>
                              <a:gd name="T88" fmla="*/ 2147483646 w 458"/>
                              <a:gd name="T89" fmla="*/ 2147483646 h 229"/>
                              <a:gd name="T90" fmla="*/ 2147483646 w 458"/>
                              <a:gd name="T91" fmla="*/ 2147483646 h 229"/>
                              <a:gd name="T92" fmla="*/ 2147483646 w 458"/>
                              <a:gd name="T93" fmla="*/ 2147483646 h 229"/>
                              <a:gd name="T94" fmla="*/ 0 w 458"/>
                              <a:gd name="T95" fmla="*/ 2147483646 h 229"/>
                              <a:gd name="T96" fmla="*/ 2147483646 w 458"/>
                              <a:gd name="T97" fmla="*/ 2147483646 h 229"/>
                              <a:gd name="T98" fmla="*/ 2147483646 w 458"/>
                              <a:gd name="T99" fmla="*/ 2147483646 h 229"/>
                              <a:gd name="T100" fmla="*/ 2147483646 w 458"/>
                              <a:gd name="T101" fmla="*/ 2147483646 h 229"/>
                              <a:gd name="T102" fmla="*/ 2147483646 w 458"/>
                              <a:gd name="T103" fmla="*/ 2147483646 h 229"/>
                              <a:gd name="T104" fmla="*/ 2147483646 w 458"/>
                              <a:gd name="T105" fmla="*/ 2147483646 h 229"/>
                              <a:gd name="T106" fmla="*/ 2147483646 w 458"/>
                              <a:gd name="T107" fmla="*/ 2147483646 h 229"/>
                              <a:gd name="T108" fmla="*/ 2147483646 w 458"/>
                              <a:gd name="T109" fmla="*/ 2147483646 h 229"/>
                              <a:gd name="T110" fmla="*/ 2147483646 w 458"/>
                              <a:gd name="T111" fmla="*/ 2147483646 h 229"/>
                              <a:gd name="T112" fmla="*/ 2147483646 w 458"/>
                              <a:gd name="T113" fmla="*/ 2147483646 h 229"/>
                              <a:gd name="T114" fmla="*/ 2147483646 w 458"/>
                              <a:gd name="T115" fmla="*/ 2147483646 h 229"/>
                              <a:gd name="T116" fmla="*/ 2147483646 w 458"/>
                              <a:gd name="T117" fmla="*/ 0 h 229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  <a:gd name="T141" fmla="*/ 0 60000 65536"/>
                              <a:gd name="T142" fmla="*/ 0 60000 65536"/>
                              <a:gd name="T143" fmla="*/ 0 60000 65536"/>
                              <a:gd name="T144" fmla="*/ 0 60000 65536"/>
                              <a:gd name="T145" fmla="*/ 0 60000 65536"/>
                              <a:gd name="T146" fmla="*/ 0 60000 65536"/>
                              <a:gd name="T147" fmla="*/ 0 60000 65536"/>
                              <a:gd name="T148" fmla="*/ 0 60000 65536"/>
                              <a:gd name="T149" fmla="*/ 0 60000 65536"/>
                              <a:gd name="T150" fmla="*/ 0 60000 65536"/>
                              <a:gd name="T151" fmla="*/ 0 60000 65536"/>
                              <a:gd name="T152" fmla="*/ 0 60000 65536"/>
                              <a:gd name="T153" fmla="*/ 0 60000 65536"/>
                              <a:gd name="T154" fmla="*/ 0 60000 65536"/>
                              <a:gd name="T155" fmla="*/ 0 60000 65536"/>
                              <a:gd name="T156" fmla="*/ 0 60000 65536"/>
                              <a:gd name="T157" fmla="*/ 0 60000 65536"/>
                              <a:gd name="T158" fmla="*/ 0 60000 65536"/>
                              <a:gd name="T159" fmla="*/ 0 60000 65536"/>
                              <a:gd name="T160" fmla="*/ 0 60000 65536"/>
                              <a:gd name="T161" fmla="*/ 0 60000 65536"/>
                              <a:gd name="T162" fmla="*/ 0 60000 65536"/>
                              <a:gd name="T163" fmla="*/ 0 60000 65536"/>
                              <a:gd name="T164" fmla="*/ 0 60000 65536"/>
                              <a:gd name="T165" fmla="*/ 0 60000 65536"/>
                              <a:gd name="T166" fmla="*/ 0 60000 65536"/>
                              <a:gd name="T167" fmla="*/ 0 60000 65536"/>
                              <a:gd name="T168" fmla="*/ 0 60000 65536"/>
                              <a:gd name="T169" fmla="*/ 0 60000 65536"/>
                              <a:gd name="T170" fmla="*/ 0 60000 65536"/>
                              <a:gd name="T171" fmla="*/ 0 60000 65536"/>
                              <a:gd name="T172" fmla="*/ 0 60000 65536"/>
                              <a:gd name="T173" fmla="*/ 0 60000 65536"/>
                              <a:gd name="T174" fmla="*/ 0 60000 65536"/>
                              <a:gd name="T175" fmla="*/ 0 60000 65536"/>
                              <a:gd name="T176" fmla="*/ 0 60000 65536"/>
                            </a:gdLst>
                            <a:ahLst/>
                            <a:cxnLst>
                              <a:cxn ang="T118">
                                <a:pos x="T0" y="T1"/>
                              </a:cxn>
                              <a:cxn ang="T119">
                                <a:pos x="T2" y="T3"/>
                              </a:cxn>
                              <a:cxn ang="T120">
                                <a:pos x="T4" y="T5"/>
                              </a:cxn>
                              <a:cxn ang="T121">
                                <a:pos x="T6" y="T7"/>
                              </a:cxn>
                              <a:cxn ang="T122">
                                <a:pos x="T8" y="T9"/>
                              </a:cxn>
                              <a:cxn ang="T123">
                                <a:pos x="T10" y="T11"/>
                              </a:cxn>
                              <a:cxn ang="T124">
                                <a:pos x="T12" y="T13"/>
                              </a:cxn>
                              <a:cxn ang="T125">
                                <a:pos x="T14" y="T15"/>
                              </a:cxn>
                              <a:cxn ang="T126">
                                <a:pos x="T16" y="T17"/>
                              </a:cxn>
                              <a:cxn ang="T127">
                                <a:pos x="T18" y="T19"/>
                              </a:cxn>
                              <a:cxn ang="T128">
                                <a:pos x="T20" y="T21"/>
                              </a:cxn>
                              <a:cxn ang="T129">
                                <a:pos x="T22" y="T23"/>
                              </a:cxn>
                              <a:cxn ang="T130">
                                <a:pos x="T24" y="T25"/>
                              </a:cxn>
                              <a:cxn ang="T131">
                                <a:pos x="T26" y="T27"/>
                              </a:cxn>
                              <a:cxn ang="T132">
                                <a:pos x="T28" y="T29"/>
                              </a:cxn>
                              <a:cxn ang="T133">
                                <a:pos x="T30" y="T31"/>
                              </a:cxn>
                              <a:cxn ang="T134">
                                <a:pos x="T32" y="T33"/>
                              </a:cxn>
                              <a:cxn ang="T135">
                                <a:pos x="T34" y="T35"/>
                              </a:cxn>
                              <a:cxn ang="T136">
                                <a:pos x="T36" y="T37"/>
                              </a:cxn>
                              <a:cxn ang="T137">
                                <a:pos x="T38" y="T39"/>
                              </a:cxn>
                              <a:cxn ang="T138">
                                <a:pos x="T40" y="T41"/>
                              </a:cxn>
                              <a:cxn ang="T139">
                                <a:pos x="T42" y="T43"/>
                              </a:cxn>
                              <a:cxn ang="T140">
                                <a:pos x="T44" y="T45"/>
                              </a:cxn>
                              <a:cxn ang="T141">
                                <a:pos x="T46" y="T47"/>
                              </a:cxn>
                              <a:cxn ang="T142">
                                <a:pos x="T48" y="T49"/>
                              </a:cxn>
                              <a:cxn ang="T143">
                                <a:pos x="T50" y="T51"/>
                              </a:cxn>
                              <a:cxn ang="T144">
                                <a:pos x="T52" y="T53"/>
                              </a:cxn>
                              <a:cxn ang="T145">
                                <a:pos x="T54" y="T55"/>
                              </a:cxn>
                              <a:cxn ang="T146">
                                <a:pos x="T56" y="T57"/>
                              </a:cxn>
                              <a:cxn ang="T147">
                                <a:pos x="T58" y="T59"/>
                              </a:cxn>
                              <a:cxn ang="T148">
                                <a:pos x="T60" y="T61"/>
                              </a:cxn>
                              <a:cxn ang="T149">
                                <a:pos x="T62" y="T63"/>
                              </a:cxn>
                              <a:cxn ang="T150">
                                <a:pos x="T64" y="T65"/>
                              </a:cxn>
                              <a:cxn ang="T151">
                                <a:pos x="T66" y="T67"/>
                              </a:cxn>
                              <a:cxn ang="T152">
                                <a:pos x="T68" y="T69"/>
                              </a:cxn>
                              <a:cxn ang="T153">
                                <a:pos x="T70" y="T71"/>
                              </a:cxn>
                              <a:cxn ang="T154">
                                <a:pos x="T72" y="T73"/>
                              </a:cxn>
                              <a:cxn ang="T155">
                                <a:pos x="T74" y="T75"/>
                              </a:cxn>
                              <a:cxn ang="T156">
                                <a:pos x="T76" y="T77"/>
                              </a:cxn>
                              <a:cxn ang="T157">
                                <a:pos x="T78" y="T79"/>
                              </a:cxn>
                              <a:cxn ang="T158">
                                <a:pos x="T80" y="T81"/>
                              </a:cxn>
                              <a:cxn ang="T159">
                                <a:pos x="T82" y="T83"/>
                              </a:cxn>
                              <a:cxn ang="T160">
                                <a:pos x="T84" y="T85"/>
                              </a:cxn>
                              <a:cxn ang="T161">
                                <a:pos x="T86" y="T87"/>
                              </a:cxn>
                              <a:cxn ang="T162">
                                <a:pos x="T88" y="T89"/>
                              </a:cxn>
                              <a:cxn ang="T163">
                                <a:pos x="T90" y="T91"/>
                              </a:cxn>
                              <a:cxn ang="T164">
                                <a:pos x="T92" y="T93"/>
                              </a:cxn>
                              <a:cxn ang="T165">
                                <a:pos x="T94" y="T95"/>
                              </a:cxn>
                              <a:cxn ang="T166">
                                <a:pos x="T96" y="T97"/>
                              </a:cxn>
                              <a:cxn ang="T167">
                                <a:pos x="T98" y="T99"/>
                              </a:cxn>
                              <a:cxn ang="T168">
                                <a:pos x="T100" y="T101"/>
                              </a:cxn>
                              <a:cxn ang="T169">
                                <a:pos x="T102" y="T103"/>
                              </a:cxn>
                              <a:cxn ang="T170">
                                <a:pos x="T104" y="T105"/>
                              </a:cxn>
                              <a:cxn ang="T171">
                                <a:pos x="T106" y="T107"/>
                              </a:cxn>
                              <a:cxn ang="T172">
                                <a:pos x="T108" y="T109"/>
                              </a:cxn>
                              <a:cxn ang="T173">
                                <a:pos x="T110" y="T111"/>
                              </a:cxn>
                              <a:cxn ang="T174">
                                <a:pos x="T112" y="T113"/>
                              </a:cxn>
                              <a:cxn ang="T175">
                                <a:pos x="T114" y="T115"/>
                              </a:cxn>
                              <a:cxn ang="T176">
                                <a:pos x="T116" y="T117"/>
                              </a:cxn>
                            </a:cxnLst>
                            <a:rect l="0" t="0" r="r" b="b"/>
                            <a:pathLst>
                              <a:path w="458" h="229">
                                <a:moveTo>
                                  <a:pt x="167" y="0"/>
                                </a:moveTo>
                                <a:lnTo>
                                  <a:pt x="191" y="1"/>
                                </a:lnTo>
                                <a:lnTo>
                                  <a:pt x="214" y="4"/>
                                </a:lnTo>
                                <a:lnTo>
                                  <a:pt x="239" y="8"/>
                                </a:lnTo>
                                <a:lnTo>
                                  <a:pt x="263" y="13"/>
                                </a:lnTo>
                                <a:lnTo>
                                  <a:pt x="285" y="21"/>
                                </a:lnTo>
                                <a:lnTo>
                                  <a:pt x="307" y="29"/>
                                </a:lnTo>
                                <a:lnTo>
                                  <a:pt x="328" y="36"/>
                                </a:lnTo>
                                <a:lnTo>
                                  <a:pt x="348" y="44"/>
                                </a:lnTo>
                                <a:lnTo>
                                  <a:pt x="365" y="52"/>
                                </a:lnTo>
                                <a:lnTo>
                                  <a:pt x="379" y="60"/>
                                </a:lnTo>
                                <a:lnTo>
                                  <a:pt x="391" y="67"/>
                                </a:lnTo>
                                <a:lnTo>
                                  <a:pt x="402" y="72"/>
                                </a:lnTo>
                                <a:lnTo>
                                  <a:pt x="408" y="76"/>
                                </a:lnTo>
                                <a:lnTo>
                                  <a:pt x="411" y="77"/>
                                </a:lnTo>
                                <a:lnTo>
                                  <a:pt x="415" y="78"/>
                                </a:lnTo>
                                <a:lnTo>
                                  <a:pt x="420" y="81"/>
                                </a:lnTo>
                                <a:lnTo>
                                  <a:pt x="425" y="82"/>
                                </a:lnTo>
                                <a:lnTo>
                                  <a:pt x="432" y="86"/>
                                </a:lnTo>
                                <a:lnTo>
                                  <a:pt x="440" y="90"/>
                                </a:lnTo>
                                <a:lnTo>
                                  <a:pt x="446" y="98"/>
                                </a:lnTo>
                                <a:lnTo>
                                  <a:pt x="451" y="107"/>
                                </a:lnTo>
                                <a:lnTo>
                                  <a:pt x="455" y="120"/>
                                </a:lnTo>
                                <a:lnTo>
                                  <a:pt x="458" y="137"/>
                                </a:lnTo>
                                <a:lnTo>
                                  <a:pt x="458" y="158"/>
                                </a:lnTo>
                                <a:lnTo>
                                  <a:pt x="454" y="184"/>
                                </a:lnTo>
                                <a:lnTo>
                                  <a:pt x="447" y="216"/>
                                </a:lnTo>
                                <a:lnTo>
                                  <a:pt x="419" y="220"/>
                                </a:lnTo>
                                <a:lnTo>
                                  <a:pt x="391" y="217"/>
                                </a:lnTo>
                                <a:lnTo>
                                  <a:pt x="365" y="208"/>
                                </a:lnTo>
                                <a:lnTo>
                                  <a:pt x="340" y="195"/>
                                </a:lnTo>
                                <a:lnTo>
                                  <a:pt x="317" y="177"/>
                                </a:lnTo>
                                <a:lnTo>
                                  <a:pt x="293" y="157"/>
                                </a:lnTo>
                                <a:lnTo>
                                  <a:pt x="272" y="136"/>
                                </a:lnTo>
                                <a:lnTo>
                                  <a:pt x="251" y="115"/>
                                </a:lnTo>
                                <a:lnTo>
                                  <a:pt x="231" y="94"/>
                                </a:lnTo>
                                <a:lnTo>
                                  <a:pt x="212" y="76"/>
                                </a:lnTo>
                                <a:lnTo>
                                  <a:pt x="193" y="61"/>
                                </a:lnTo>
                                <a:lnTo>
                                  <a:pt x="163" y="60"/>
                                </a:lnTo>
                                <a:lnTo>
                                  <a:pt x="136" y="63"/>
                                </a:lnTo>
                                <a:lnTo>
                                  <a:pt x="112" y="71"/>
                                </a:lnTo>
                                <a:lnTo>
                                  <a:pt x="91" y="84"/>
                                </a:lnTo>
                                <a:lnTo>
                                  <a:pt x="72" y="99"/>
                                </a:lnTo>
                                <a:lnTo>
                                  <a:pt x="55" y="119"/>
                                </a:lnTo>
                                <a:lnTo>
                                  <a:pt x="39" y="143"/>
                                </a:lnTo>
                                <a:lnTo>
                                  <a:pt x="26" y="169"/>
                                </a:lnTo>
                                <a:lnTo>
                                  <a:pt x="13" y="197"/>
                                </a:lnTo>
                                <a:lnTo>
                                  <a:pt x="0" y="229"/>
                                </a:lnTo>
                                <a:lnTo>
                                  <a:pt x="2" y="184"/>
                                </a:lnTo>
                                <a:lnTo>
                                  <a:pt x="8" y="145"/>
                                </a:lnTo>
                                <a:lnTo>
                                  <a:pt x="17" y="112"/>
                                </a:lnTo>
                                <a:lnTo>
                                  <a:pt x="29" y="84"/>
                                </a:lnTo>
                                <a:lnTo>
                                  <a:pt x="43" y="60"/>
                                </a:lnTo>
                                <a:lnTo>
                                  <a:pt x="60" y="40"/>
                                </a:lnTo>
                                <a:lnTo>
                                  <a:pt x="78" y="25"/>
                                </a:lnTo>
                                <a:lnTo>
                                  <a:pt x="99" y="14"/>
                                </a:lnTo>
                                <a:lnTo>
                                  <a:pt x="120" y="6"/>
                                </a:lnTo>
                                <a:lnTo>
                                  <a:pt x="144" y="2"/>
                                </a:lnTo>
                                <a:lnTo>
                                  <a:pt x="167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1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sp>
                        <p:nvSpPr>
                          <p:cNvPr id="68" name="Freeform 82">
                            <a:extLst>
                              <a:ext uri="{FF2B5EF4-FFF2-40B4-BE49-F238E27FC236}">
                                <a16:creationId xmlns:a16="http://schemas.microsoft.com/office/drawing/2014/main" id="{156C12CD-94E9-473E-BE8F-FC09D3D5D115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3336276" y="6002917"/>
                            <a:ext cx="2259411" cy="604398"/>
                          </a:xfrm>
                          <a:custGeom>
                            <a:avLst/>
                            <a:gdLst>
                              <a:gd name="T0" fmla="*/ 2147483646 w 957"/>
                              <a:gd name="T1" fmla="*/ 2147483646 h 256"/>
                              <a:gd name="T2" fmla="*/ 2147483646 w 957"/>
                              <a:gd name="T3" fmla="*/ 2147483646 h 256"/>
                              <a:gd name="T4" fmla="*/ 2147483646 w 957"/>
                              <a:gd name="T5" fmla="*/ 2147483646 h 256"/>
                              <a:gd name="T6" fmla="*/ 2147483646 w 957"/>
                              <a:gd name="T7" fmla="*/ 2147483646 h 256"/>
                              <a:gd name="T8" fmla="*/ 2147483646 w 957"/>
                              <a:gd name="T9" fmla="*/ 2147483646 h 256"/>
                              <a:gd name="T10" fmla="*/ 2147483646 w 957"/>
                              <a:gd name="T11" fmla="*/ 2147483646 h 256"/>
                              <a:gd name="T12" fmla="*/ 2147483646 w 957"/>
                              <a:gd name="T13" fmla="*/ 2147483646 h 256"/>
                              <a:gd name="T14" fmla="*/ 2147483646 w 957"/>
                              <a:gd name="T15" fmla="*/ 2147483646 h 256"/>
                              <a:gd name="T16" fmla="*/ 2147483646 w 957"/>
                              <a:gd name="T17" fmla="*/ 2147483646 h 256"/>
                              <a:gd name="T18" fmla="*/ 0 w 957"/>
                              <a:gd name="T19" fmla="*/ 2147483646 h 256"/>
                              <a:gd name="T20" fmla="*/ 2147483646 w 957"/>
                              <a:gd name="T21" fmla="*/ 2147483646 h 256"/>
                              <a:gd name="T22" fmla="*/ 2147483646 w 957"/>
                              <a:gd name="T23" fmla="*/ 2147483646 h 256"/>
                              <a:gd name="T24" fmla="*/ 2147483646 w 957"/>
                              <a:gd name="T25" fmla="*/ 2147483646 h 256"/>
                              <a:gd name="T26" fmla="*/ 2147483646 w 957"/>
                              <a:gd name="T27" fmla="*/ 2147483646 h 256"/>
                              <a:gd name="T28" fmla="*/ 2147483646 w 957"/>
                              <a:gd name="T29" fmla="*/ 2147483646 h 256"/>
                              <a:gd name="T30" fmla="*/ 2147483646 w 957"/>
                              <a:gd name="T31" fmla="*/ 2147483646 h 256"/>
                              <a:gd name="T32" fmla="*/ 2147483646 w 957"/>
                              <a:gd name="T33" fmla="*/ 2147483646 h 256"/>
                              <a:gd name="T34" fmla="*/ 2147483646 w 957"/>
                              <a:gd name="T35" fmla="*/ 2147483646 h 256"/>
                              <a:gd name="T36" fmla="*/ 2147483646 w 957"/>
                              <a:gd name="T37" fmla="*/ 2147483646 h 256"/>
                              <a:gd name="T38" fmla="*/ 2147483646 w 957"/>
                              <a:gd name="T39" fmla="*/ 2147483646 h 256"/>
                              <a:gd name="T40" fmla="*/ 2147483646 w 957"/>
                              <a:gd name="T41" fmla="*/ 2147483646 h 256"/>
                              <a:gd name="T42" fmla="*/ 2147483646 w 957"/>
                              <a:gd name="T43" fmla="*/ 2147483646 h 256"/>
                              <a:gd name="T44" fmla="*/ 2147483646 w 957"/>
                              <a:gd name="T45" fmla="*/ 2147483646 h 256"/>
                              <a:gd name="T46" fmla="*/ 2147483646 w 957"/>
                              <a:gd name="T47" fmla="*/ 2147483646 h 256"/>
                              <a:gd name="T48" fmla="*/ 2147483646 w 957"/>
                              <a:gd name="T49" fmla="*/ 2147483646 h 256"/>
                              <a:gd name="T50" fmla="*/ 2147483646 w 957"/>
                              <a:gd name="T51" fmla="*/ 2147483646 h 256"/>
                              <a:gd name="T52" fmla="*/ 2147483646 w 957"/>
                              <a:gd name="T53" fmla="*/ 2147483646 h 256"/>
                              <a:gd name="T54" fmla="*/ 2147483646 w 957"/>
                              <a:gd name="T55" fmla="*/ 2147483646 h 256"/>
                              <a:gd name="T56" fmla="*/ 2147483646 w 957"/>
                              <a:gd name="T57" fmla="*/ 2147483646 h 256"/>
                              <a:gd name="T58" fmla="*/ 2147483646 w 957"/>
                              <a:gd name="T59" fmla="*/ 2147483646 h 256"/>
                              <a:gd name="T60" fmla="*/ 2147483646 w 957"/>
                              <a:gd name="T61" fmla="*/ 2147483646 h 256"/>
                              <a:gd name="T62" fmla="*/ 2147483646 w 957"/>
                              <a:gd name="T63" fmla="*/ 2147483646 h 256"/>
                              <a:gd name="T64" fmla="*/ 2147483646 w 957"/>
                              <a:gd name="T65" fmla="*/ 2147483646 h 256"/>
                              <a:gd name="T66" fmla="*/ 2147483646 w 957"/>
                              <a:gd name="T67" fmla="*/ 0 h 256"/>
                              <a:gd name="T68" fmla="*/ 0 60000 65536"/>
                              <a:gd name="T69" fmla="*/ 0 60000 65536"/>
                              <a:gd name="T70" fmla="*/ 0 60000 65536"/>
                              <a:gd name="T71" fmla="*/ 0 60000 65536"/>
                              <a:gd name="T72" fmla="*/ 0 60000 65536"/>
                              <a:gd name="T73" fmla="*/ 0 60000 65536"/>
                              <a:gd name="T74" fmla="*/ 0 60000 65536"/>
                              <a:gd name="T75" fmla="*/ 0 60000 65536"/>
                              <a:gd name="T76" fmla="*/ 0 60000 65536"/>
                              <a:gd name="T77" fmla="*/ 0 60000 65536"/>
                              <a:gd name="T78" fmla="*/ 0 60000 65536"/>
                              <a:gd name="T79" fmla="*/ 0 60000 65536"/>
                              <a:gd name="T80" fmla="*/ 0 60000 65536"/>
                              <a:gd name="T81" fmla="*/ 0 60000 65536"/>
                              <a:gd name="T82" fmla="*/ 0 60000 65536"/>
                              <a:gd name="T83" fmla="*/ 0 60000 65536"/>
                              <a:gd name="T84" fmla="*/ 0 60000 65536"/>
                              <a:gd name="T85" fmla="*/ 0 60000 65536"/>
                              <a:gd name="T86" fmla="*/ 0 60000 65536"/>
                              <a:gd name="T87" fmla="*/ 0 60000 65536"/>
                              <a:gd name="T88" fmla="*/ 0 60000 65536"/>
                              <a:gd name="T89" fmla="*/ 0 60000 65536"/>
                              <a:gd name="T90" fmla="*/ 0 60000 65536"/>
                              <a:gd name="T91" fmla="*/ 0 60000 65536"/>
                              <a:gd name="T92" fmla="*/ 0 60000 65536"/>
                              <a:gd name="T93" fmla="*/ 0 60000 65536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</a:gdLst>
                            <a:ahLst/>
                            <a:cxnLst>
                              <a:cxn ang="T68">
                                <a:pos x="T0" y="T1"/>
                              </a:cxn>
                              <a:cxn ang="T69">
                                <a:pos x="T2" y="T3"/>
                              </a:cxn>
                              <a:cxn ang="T70">
                                <a:pos x="T4" y="T5"/>
                              </a:cxn>
                              <a:cxn ang="T71">
                                <a:pos x="T6" y="T7"/>
                              </a:cxn>
                              <a:cxn ang="T72">
                                <a:pos x="T8" y="T9"/>
                              </a:cxn>
                              <a:cxn ang="T73">
                                <a:pos x="T10" y="T11"/>
                              </a:cxn>
                              <a:cxn ang="T74">
                                <a:pos x="T12" y="T13"/>
                              </a:cxn>
                              <a:cxn ang="T75">
                                <a:pos x="T14" y="T15"/>
                              </a:cxn>
                              <a:cxn ang="T76">
                                <a:pos x="T16" y="T17"/>
                              </a:cxn>
                              <a:cxn ang="T77">
                                <a:pos x="T18" y="T19"/>
                              </a:cxn>
                              <a:cxn ang="T78">
                                <a:pos x="T20" y="T21"/>
                              </a:cxn>
                              <a:cxn ang="T79">
                                <a:pos x="T22" y="T23"/>
                              </a:cxn>
                              <a:cxn ang="T80">
                                <a:pos x="T24" y="T25"/>
                              </a:cxn>
                              <a:cxn ang="T81">
                                <a:pos x="T26" y="T27"/>
                              </a:cxn>
                              <a:cxn ang="T82">
                                <a:pos x="T28" y="T29"/>
                              </a:cxn>
                              <a:cxn ang="T83">
                                <a:pos x="T30" y="T31"/>
                              </a:cxn>
                              <a:cxn ang="T84">
                                <a:pos x="T32" y="T33"/>
                              </a:cxn>
                              <a:cxn ang="T85">
                                <a:pos x="T34" y="T35"/>
                              </a:cxn>
                              <a:cxn ang="T86">
                                <a:pos x="T36" y="T37"/>
                              </a:cxn>
                              <a:cxn ang="T87">
                                <a:pos x="T38" y="T39"/>
                              </a:cxn>
                              <a:cxn ang="T88">
                                <a:pos x="T40" y="T41"/>
                              </a:cxn>
                              <a:cxn ang="T89">
                                <a:pos x="T42" y="T43"/>
                              </a:cxn>
                              <a:cxn ang="T90">
                                <a:pos x="T44" y="T45"/>
                              </a:cxn>
                              <a:cxn ang="T91">
                                <a:pos x="T46" y="T47"/>
                              </a:cxn>
                              <a:cxn ang="T92">
                                <a:pos x="T48" y="T49"/>
                              </a:cxn>
                              <a:cxn ang="T93">
                                <a:pos x="T50" y="T51"/>
                              </a:cxn>
                              <a:cxn ang="T94">
                                <a:pos x="T52" y="T53"/>
                              </a:cxn>
                              <a:cxn ang="T95">
                                <a:pos x="T54" y="T55"/>
                              </a:cxn>
                              <a:cxn ang="T96">
                                <a:pos x="T56" y="T57"/>
                              </a:cxn>
                              <a:cxn ang="T97">
                                <a:pos x="T58" y="T59"/>
                              </a:cxn>
                              <a:cxn ang="T98">
                                <a:pos x="T60" y="T61"/>
                              </a:cxn>
                              <a:cxn ang="T99">
                                <a:pos x="T62" y="T63"/>
                              </a:cxn>
                              <a:cxn ang="T100">
                                <a:pos x="T64" y="T65"/>
                              </a:cxn>
                              <a:cxn ang="T101">
                                <a:pos x="T66" y="T67"/>
                              </a:cxn>
                            </a:cxnLst>
                            <a:rect l="0" t="0" r="r" b="b"/>
                            <a:pathLst>
                              <a:path w="957" h="256">
                                <a:moveTo>
                                  <a:pt x="733" y="0"/>
                                </a:moveTo>
                                <a:lnTo>
                                  <a:pt x="763" y="9"/>
                                </a:lnTo>
                                <a:lnTo>
                                  <a:pt x="797" y="20"/>
                                </a:lnTo>
                                <a:lnTo>
                                  <a:pt x="833" y="32"/>
                                </a:lnTo>
                                <a:lnTo>
                                  <a:pt x="865" y="45"/>
                                </a:lnTo>
                                <a:lnTo>
                                  <a:pt x="893" y="58"/>
                                </a:lnTo>
                                <a:lnTo>
                                  <a:pt x="915" y="71"/>
                                </a:lnTo>
                                <a:lnTo>
                                  <a:pt x="933" y="91"/>
                                </a:lnTo>
                                <a:lnTo>
                                  <a:pt x="947" y="113"/>
                                </a:lnTo>
                                <a:lnTo>
                                  <a:pt x="954" y="135"/>
                                </a:lnTo>
                                <a:lnTo>
                                  <a:pt x="957" y="159"/>
                                </a:lnTo>
                                <a:lnTo>
                                  <a:pt x="954" y="184"/>
                                </a:lnTo>
                                <a:lnTo>
                                  <a:pt x="949" y="207"/>
                                </a:lnTo>
                                <a:lnTo>
                                  <a:pt x="940" y="232"/>
                                </a:lnTo>
                                <a:lnTo>
                                  <a:pt x="928" y="256"/>
                                </a:lnTo>
                                <a:lnTo>
                                  <a:pt x="34" y="256"/>
                                </a:lnTo>
                                <a:lnTo>
                                  <a:pt x="22" y="232"/>
                                </a:lnTo>
                                <a:lnTo>
                                  <a:pt x="12" y="210"/>
                                </a:lnTo>
                                <a:lnTo>
                                  <a:pt x="4" y="188"/>
                                </a:lnTo>
                                <a:lnTo>
                                  <a:pt x="0" y="165"/>
                                </a:lnTo>
                                <a:lnTo>
                                  <a:pt x="0" y="143"/>
                                </a:lnTo>
                                <a:lnTo>
                                  <a:pt x="7" y="122"/>
                                </a:lnTo>
                                <a:lnTo>
                                  <a:pt x="20" y="99"/>
                                </a:lnTo>
                                <a:lnTo>
                                  <a:pt x="41" y="75"/>
                                </a:lnTo>
                                <a:lnTo>
                                  <a:pt x="56" y="63"/>
                                </a:lnTo>
                                <a:lnTo>
                                  <a:pt x="79" y="51"/>
                                </a:lnTo>
                                <a:lnTo>
                                  <a:pt x="105" y="40"/>
                                </a:lnTo>
                                <a:lnTo>
                                  <a:pt x="135" y="28"/>
                                </a:lnTo>
                                <a:lnTo>
                                  <a:pt x="164" y="19"/>
                                </a:lnTo>
                                <a:lnTo>
                                  <a:pt x="193" y="9"/>
                                </a:lnTo>
                                <a:lnTo>
                                  <a:pt x="217" y="2"/>
                                </a:lnTo>
                                <a:lnTo>
                                  <a:pt x="203" y="33"/>
                                </a:lnTo>
                                <a:lnTo>
                                  <a:pt x="195" y="63"/>
                                </a:lnTo>
                                <a:lnTo>
                                  <a:pt x="191" y="89"/>
                                </a:lnTo>
                                <a:lnTo>
                                  <a:pt x="194" y="113"/>
                                </a:lnTo>
                                <a:lnTo>
                                  <a:pt x="202" y="134"/>
                                </a:lnTo>
                                <a:lnTo>
                                  <a:pt x="212" y="152"/>
                                </a:lnTo>
                                <a:lnTo>
                                  <a:pt x="227" y="169"/>
                                </a:lnTo>
                                <a:lnTo>
                                  <a:pt x="245" y="182"/>
                                </a:lnTo>
                                <a:lnTo>
                                  <a:pt x="265" y="193"/>
                                </a:lnTo>
                                <a:lnTo>
                                  <a:pt x="287" y="202"/>
                                </a:lnTo>
                                <a:lnTo>
                                  <a:pt x="310" y="208"/>
                                </a:lnTo>
                                <a:lnTo>
                                  <a:pt x="334" y="212"/>
                                </a:lnTo>
                                <a:lnTo>
                                  <a:pt x="357" y="215"/>
                                </a:lnTo>
                                <a:lnTo>
                                  <a:pt x="382" y="215"/>
                                </a:lnTo>
                                <a:lnTo>
                                  <a:pt x="405" y="212"/>
                                </a:lnTo>
                                <a:lnTo>
                                  <a:pt x="427" y="207"/>
                                </a:lnTo>
                                <a:lnTo>
                                  <a:pt x="447" y="201"/>
                                </a:lnTo>
                                <a:lnTo>
                                  <a:pt x="464" y="193"/>
                                </a:lnTo>
                                <a:lnTo>
                                  <a:pt x="478" y="182"/>
                                </a:lnTo>
                                <a:lnTo>
                                  <a:pt x="491" y="193"/>
                                </a:lnTo>
                                <a:lnTo>
                                  <a:pt x="508" y="202"/>
                                </a:lnTo>
                                <a:lnTo>
                                  <a:pt x="529" y="208"/>
                                </a:lnTo>
                                <a:lnTo>
                                  <a:pt x="550" y="212"/>
                                </a:lnTo>
                                <a:lnTo>
                                  <a:pt x="573" y="215"/>
                                </a:lnTo>
                                <a:lnTo>
                                  <a:pt x="598" y="214"/>
                                </a:lnTo>
                                <a:lnTo>
                                  <a:pt x="623" y="211"/>
                                </a:lnTo>
                                <a:lnTo>
                                  <a:pt x="647" y="206"/>
                                </a:lnTo>
                                <a:lnTo>
                                  <a:pt x="670" y="198"/>
                                </a:lnTo>
                                <a:lnTo>
                                  <a:pt x="693" y="186"/>
                                </a:lnTo>
                                <a:lnTo>
                                  <a:pt x="712" y="173"/>
                                </a:lnTo>
                                <a:lnTo>
                                  <a:pt x="728" y="157"/>
                                </a:lnTo>
                                <a:lnTo>
                                  <a:pt x="741" y="138"/>
                                </a:lnTo>
                                <a:lnTo>
                                  <a:pt x="750" y="117"/>
                                </a:lnTo>
                                <a:lnTo>
                                  <a:pt x="755" y="92"/>
                                </a:lnTo>
                                <a:lnTo>
                                  <a:pt x="754" y="64"/>
                                </a:lnTo>
                                <a:lnTo>
                                  <a:pt x="748" y="33"/>
                                </a:lnTo>
                                <a:lnTo>
                                  <a:pt x="733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bg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9" name="Group 161">
                          <a:extLst>
                            <a:ext uri="{FF2B5EF4-FFF2-40B4-BE49-F238E27FC236}">
                              <a16:creationId xmlns:a16="http://schemas.microsoft.com/office/drawing/2014/main" id="{C4F35206-B8D2-44B1-98FD-B302CACBBE2D}"/>
                            </a:ext>
                          </a:extLst>
                        </p:cNvPr>
                        <p:cNvGrpSpPr>
                          <a:grpSpLocks/>
                        </p:cNvGrpSpPr>
                        <p:nvPr/>
                      </p:nvGrpSpPr>
                      <p:grpSpPr bwMode="auto">
                        <a:xfrm>
                          <a:off x="10451588" y="4086031"/>
                          <a:ext cx="635567" cy="649754"/>
                          <a:chOff x="736893" y="5301722"/>
                          <a:chExt cx="1277264" cy="1305592"/>
                        </a:xfrm>
                      </p:grpSpPr>
                      <p:sp>
                        <p:nvSpPr>
                          <p:cNvPr id="50" name="Freeform 106">
                            <a:extLst>
                              <a:ext uri="{FF2B5EF4-FFF2-40B4-BE49-F238E27FC236}">
                                <a16:creationId xmlns:a16="http://schemas.microsoft.com/office/drawing/2014/main" id="{2326A62C-9C24-42FE-9A28-E70D8DBE504B}"/>
                              </a:ext>
                            </a:extLst>
                          </p:cNvPr>
                          <p:cNvSpPr>
                            <a:spLocks/>
                          </p:cNvSpPr>
                          <p:nvPr/>
                        </p:nvSpPr>
                        <p:spPr bwMode="auto">
                          <a:xfrm>
                            <a:off x="736893" y="5880148"/>
                            <a:ext cx="1277264" cy="727166"/>
                          </a:xfrm>
                          <a:custGeom>
                            <a:avLst/>
                            <a:gdLst>
                              <a:gd name="T0" fmla="*/ 2147483646 w 541"/>
                              <a:gd name="T1" fmla="*/ 0 h 308"/>
                              <a:gd name="T2" fmla="*/ 2147483646 w 541"/>
                              <a:gd name="T3" fmla="*/ 0 h 308"/>
                              <a:gd name="T4" fmla="*/ 2147483646 w 541"/>
                              <a:gd name="T5" fmla="*/ 2147483646 h 308"/>
                              <a:gd name="T6" fmla="*/ 2147483646 w 541"/>
                              <a:gd name="T7" fmla="*/ 2147483646 h 308"/>
                              <a:gd name="T8" fmla="*/ 2147483646 w 541"/>
                              <a:gd name="T9" fmla="*/ 2147483646 h 308"/>
                              <a:gd name="T10" fmla="*/ 2147483646 w 541"/>
                              <a:gd name="T11" fmla="*/ 2147483646 h 308"/>
                              <a:gd name="T12" fmla="*/ 2147483646 w 541"/>
                              <a:gd name="T13" fmla="*/ 2147483646 h 308"/>
                              <a:gd name="T14" fmla="*/ 2147483646 w 541"/>
                              <a:gd name="T15" fmla="*/ 2147483646 h 308"/>
                              <a:gd name="T16" fmla="*/ 2147483646 w 541"/>
                              <a:gd name="T17" fmla="*/ 2147483646 h 308"/>
                              <a:gd name="T18" fmla="*/ 2147483646 w 541"/>
                              <a:gd name="T19" fmla="*/ 2147483646 h 308"/>
                              <a:gd name="T20" fmla="*/ 2147483646 w 541"/>
                              <a:gd name="T21" fmla="*/ 2147483646 h 308"/>
                              <a:gd name="T22" fmla="*/ 2147483646 w 541"/>
                              <a:gd name="T23" fmla="*/ 2147483646 h 308"/>
                              <a:gd name="T24" fmla="*/ 2147483646 w 541"/>
                              <a:gd name="T25" fmla="*/ 2147483646 h 308"/>
                              <a:gd name="T26" fmla="*/ 2147483646 w 541"/>
                              <a:gd name="T27" fmla="*/ 2147483646 h 308"/>
                              <a:gd name="T28" fmla="*/ 2147483646 w 541"/>
                              <a:gd name="T29" fmla="*/ 2147483646 h 308"/>
                              <a:gd name="T30" fmla="*/ 2147483646 w 541"/>
                              <a:gd name="T31" fmla="*/ 2147483646 h 308"/>
                              <a:gd name="T32" fmla="*/ 2147483646 w 541"/>
                              <a:gd name="T33" fmla="*/ 2147483646 h 308"/>
                              <a:gd name="T34" fmla="*/ 2147483646 w 541"/>
                              <a:gd name="T35" fmla="*/ 2147483646 h 308"/>
                              <a:gd name="T36" fmla="*/ 2147483646 w 541"/>
                              <a:gd name="T37" fmla="*/ 2147483646 h 308"/>
                              <a:gd name="T38" fmla="*/ 2147483646 w 541"/>
                              <a:gd name="T39" fmla="*/ 2147483646 h 308"/>
                              <a:gd name="T40" fmla="*/ 2147483646 w 541"/>
                              <a:gd name="T41" fmla="*/ 2147483646 h 308"/>
                              <a:gd name="T42" fmla="*/ 2147483646 w 541"/>
                              <a:gd name="T43" fmla="*/ 2147483646 h 308"/>
                              <a:gd name="T44" fmla="*/ 2147483646 w 541"/>
                              <a:gd name="T45" fmla="*/ 2147483646 h 308"/>
                              <a:gd name="T46" fmla="*/ 2147483646 w 541"/>
                              <a:gd name="T47" fmla="*/ 2147483646 h 308"/>
                              <a:gd name="T48" fmla="*/ 2147483646 w 541"/>
                              <a:gd name="T49" fmla="*/ 2147483646 h 308"/>
                              <a:gd name="T50" fmla="*/ 2147483646 w 541"/>
                              <a:gd name="T51" fmla="*/ 2147483646 h 308"/>
                              <a:gd name="T52" fmla="*/ 2147483646 w 541"/>
                              <a:gd name="T53" fmla="*/ 2147483646 h 308"/>
                              <a:gd name="T54" fmla="*/ 0 w 541"/>
                              <a:gd name="T55" fmla="*/ 2147483646 h 308"/>
                              <a:gd name="T56" fmla="*/ 2147483646 w 541"/>
                              <a:gd name="T57" fmla="*/ 2147483646 h 308"/>
                              <a:gd name="T58" fmla="*/ 2147483646 w 541"/>
                              <a:gd name="T59" fmla="*/ 2147483646 h 308"/>
                              <a:gd name="T60" fmla="*/ 2147483646 w 541"/>
                              <a:gd name="T61" fmla="*/ 2147483646 h 308"/>
                              <a:gd name="T62" fmla="*/ 2147483646 w 541"/>
                              <a:gd name="T63" fmla="*/ 2147483646 h 308"/>
                              <a:gd name="T64" fmla="*/ 2147483646 w 541"/>
                              <a:gd name="T65" fmla="*/ 2147483646 h 308"/>
                              <a:gd name="T66" fmla="*/ 2147483646 w 541"/>
                              <a:gd name="T67" fmla="*/ 2147483646 h 308"/>
                              <a:gd name="T68" fmla="*/ 2147483646 w 541"/>
                              <a:gd name="T69" fmla="*/ 2147483646 h 308"/>
                              <a:gd name="T70" fmla="*/ 2147483646 w 541"/>
                              <a:gd name="T71" fmla="*/ 2147483646 h 308"/>
                              <a:gd name="T72" fmla="*/ 2147483646 w 541"/>
                              <a:gd name="T73" fmla="*/ 2147483646 h 308"/>
                              <a:gd name="T74" fmla="*/ 2147483646 w 541"/>
                              <a:gd name="T75" fmla="*/ 2147483646 h 308"/>
                              <a:gd name="T76" fmla="*/ 2147483646 w 541"/>
                              <a:gd name="T77" fmla="*/ 2147483646 h 308"/>
                              <a:gd name="T78" fmla="*/ 2147483646 w 541"/>
                              <a:gd name="T79" fmla="*/ 2147483646 h 308"/>
                              <a:gd name="T80" fmla="*/ 2147483646 w 541"/>
                              <a:gd name="T81" fmla="*/ 2147483646 h 308"/>
                              <a:gd name="T82" fmla="*/ 2147483646 w 541"/>
                              <a:gd name="T83" fmla="*/ 2147483646 h 308"/>
                              <a:gd name="T84" fmla="*/ 2147483646 w 541"/>
                              <a:gd name="T85" fmla="*/ 2147483646 h 308"/>
                              <a:gd name="T86" fmla="*/ 2147483646 w 541"/>
                              <a:gd name="T87" fmla="*/ 2147483646 h 308"/>
                              <a:gd name="T88" fmla="*/ 2147483646 w 541"/>
                              <a:gd name="T89" fmla="*/ 2147483646 h 308"/>
                              <a:gd name="T90" fmla="*/ 2147483646 w 541"/>
                              <a:gd name="T91" fmla="*/ 2147483646 h 308"/>
                              <a:gd name="T92" fmla="*/ 2147483646 w 541"/>
                              <a:gd name="T93" fmla="*/ 0 h 308"/>
                              <a:gd name="T94" fmla="*/ 0 60000 65536"/>
                              <a:gd name="T95" fmla="*/ 0 60000 65536"/>
                              <a:gd name="T96" fmla="*/ 0 60000 65536"/>
                              <a:gd name="T97" fmla="*/ 0 60000 65536"/>
                              <a:gd name="T98" fmla="*/ 0 60000 65536"/>
                              <a:gd name="T99" fmla="*/ 0 60000 65536"/>
                              <a:gd name="T100" fmla="*/ 0 60000 65536"/>
                              <a:gd name="T101" fmla="*/ 0 60000 65536"/>
                              <a:gd name="T102" fmla="*/ 0 60000 65536"/>
                              <a:gd name="T103" fmla="*/ 0 60000 65536"/>
                              <a:gd name="T104" fmla="*/ 0 60000 65536"/>
                              <a:gd name="T105" fmla="*/ 0 60000 65536"/>
                              <a:gd name="T106" fmla="*/ 0 60000 65536"/>
                              <a:gd name="T107" fmla="*/ 0 60000 65536"/>
                              <a:gd name="T108" fmla="*/ 0 60000 65536"/>
                              <a:gd name="T109" fmla="*/ 0 60000 65536"/>
                              <a:gd name="T110" fmla="*/ 0 60000 65536"/>
                              <a:gd name="T111" fmla="*/ 0 60000 65536"/>
                              <a:gd name="T112" fmla="*/ 0 60000 65536"/>
                              <a:gd name="T113" fmla="*/ 0 60000 65536"/>
                              <a:gd name="T114" fmla="*/ 0 60000 65536"/>
                              <a:gd name="T115" fmla="*/ 0 60000 65536"/>
                              <a:gd name="T116" fmla="*/ 0 60000 65536"/>
                              <a:gd name="T117" fmla="*/ 0 60000 65536"/>
                              <a:gd name="T118" fmla="*/ 0 60000 65536"/>
                              <a:gd name="T119" fmla="*/ 0 60000 65536"/>
                              <a:gd name="T120" fmla="*/ 0 60000 65536"/>
                              <a:gd name="T121" fmla="*/ 0 60000 65536"/>
                              <a:gd name="T122" fmla="*/ 0 60000 65536"/>
                              <a:gd name="T123" fmla="*/ 0 60000 65536"/>
                              <a:gd name="T124" fmla="*/ 0 60000 65536"/>
                              <a:gd name="T125" fmla="*/ 0 60000 65536"/>
                              <a:gd name="T126" fmla="*/ 0 60000 65536"/>
                              <a:gd name="T127" fmla="*/ 0 60000 65536"/>
                              <a:gd name="T128" fmla="*/ 0 60000 65536"/>
                              <a:gd name="T129" fmla="*/ 0 60000 65536"/>
                              <a:gd name="T130" fmla="*/ 0 60000 65536"/>
                              <a:gd name="T131" fmla="*/ 0 60000 65536"/>
                              <a:gd name="T132" fmla="*/ 0 60000 65536"/>
                              <a:gd name="T133" fmla="*/ 0 60000 65536"/>
                              <a:gd name="T134" fmla="*/ 0 60000 65536"/>
                              <a:gd name="T135" fmla="*/ 0 60000 65536"/>
                              <a:gd name="T136" fmla="*/ 0 60000 65536"/>
                              <a:gd name="T137" fmla="*/ 0 60000 65536"/>
                              <a:gd name="T138" fmla="*/ 0 60000 65536"/>
                              <a:gd name="T139" fmla="*/ 0 60000 65536"/>
                              <a:gd name="T140" fmla="*/ 0 60000 65536"/>
                            </a:gdLst>
                            <a:ahLst/>
                            <a:cxnLst>
                              <a:cxn ang="T94">
                                <a:pos x="T0" y="T1"/>
                              </a:cxn>
                              <a:cxn ang="T95">
                                <a:pos x="T2" y="T3"/>
                              </a:cxn>
                              <a:cxn ang="T96">
                                <a:pos x="T4" y="T5"/>
                              </a:cxn>
                              <a:cxn ang="T97">
                                <a:pos x="T6" y="T7"/>
                              </a:cxn>
                              <a:cxn ang="T98">
                                <a:pos x="T8" y="T9"/>
                              </a:cxn>
                              <a:cxn ang="T99">
                                <a:pos x="T10" y="T11"/>
                              </a:cxn>
                              <a:cxn ang="T100">
                                <a:pos x="T12" y="T13"/>
                              </a:cxn>
                              <a:cxn ang="T101">
                                <a:pos x="T14" y="T15"/>
                              </a:cxn>
                              <a:cxn ang="T102">
                                <a:pos x="T16" y="T17"/>
                              </a:cxn>
                              <a:cxn ang="T103">
                                <a:pos x="T18" y="T19"/>
                              </a:cxn>
                              <a:cxn ang="T104">
                                <a:pos x="T20" y="T21"/>
                              </a:cxn>
                              <a:cxn ang="T105">
                                <a:pos x="T22" y="T23"/>
                              </a:cxn>
                              <a:cxn ang="T106">
                                <a:pos x="T24" y="T25"/>
                              </a:cxn>
                              <a:cxn ang="T107">
                                <a:pos x="T26" y="T27"/>
                              </a:cxn>
                              <a:cxn ang="T108">
                                <a:pos x="T28" y="T29"/>
                              </a:cxn>
                              <a:cxn ang="T109">
                                <a:pos x="T30" y="T31"/>
                              </a:cxn>
                              <a:cxn ang="T110">
                                <a:pos x="T32" y="T33"/>
                              </a:cxn>
                              <a:cxn ang="T111">
                                <a:pos x="T34" y="T35"/>
                              </a:cxn>
                              <a:cxn ang="T112">
                                <a:pos x="T36" y="T37"/>
                              </a:cxn>
                              <a:cxn ang="T113">
                                <a:pos x="T38" y="T39"/>
                              </a:cxn>
                              <a:cxn ang="T114">
                                <a:pos x="T40" y="T41"/>
                              </a:cxn>
                              <a:cxn ang="T115">
                                <a:pos x="T42" y="T43"/>
                              </a:cxn>
                              <a:cxn ang="T116">
                                <a:pos x="T44" y="T45"/>
                              </a:cxn>
                              <a:cxn ang="T117">
                                <a:pos x="T46" y="T47"/>
                              </a:cxn>
                              <a:cxn ang="T118">
                                <a:pos x="T48" y="T49"/>
                              </a:cxn>
                              <a:cxn ang="T119">
                                <a:pos x="T50" y="T51"/>
                              </a:cxn>
                              <a:cxn ang="T120">
                                <a:pos x="T52" y="T53"/>
                              </a:cxn>
                              <a:cxn ang="T121">
                                <a:pos x="T54" y="T55"/>
                              </a:cxn>
                              <a:cxn ang="T122">
                                <a:pos x="T56" y="T57"/>
                              </a:cxn>
                              <a:cxn ang="T123">
                                <a:pos x="T58" y="T59"/>
                              </a:cxn>
                              <a:cxn ang="T124">
                                <a:pos x="T60" y="T61"/>
                              </a:cxn>
                              <a:cxn ang="T125">
                                <a:pos x="T62" y="T63"/>
                              </a:cxn>
                              <a:cxn ang="T126">
                                <a:pos x="T64" y="T65"/>
                              </a:cxn>
                              <a:cxn ang="T127">
                                <a:pos x="T66" y="T67"/>
                              </a:cxn>
                              <a:cxn ang="T128">
                                <a:pos x="T68" y="T69"/>
                              </a:cxn>
                              <a:cxn ang="T129">
                                <a:pos x="T70" y="T71"/>
                              </a:cxn>
                              <a:cxn ang="T130">
                                <a:pos x="T72" y="T73"/>
                              </a:cxn>
                              <a:cxn ang="T131">
                                <a:pos x="T74" y="T75"/>
                              </a:cxn>
                              <a:cxn ang="T132">
                                <a:pos x="T76" y="T77"/>
                              </a:cxn>
                              <a:cxn ang="T133">
                                <a:pos x="T78" y="T79"/>
                              </a:cxn>
                              <a:cxn ang="T134">
                                <a:pos x="T80" y="T81"/>
                              </a:cxn>
                              <a:cxn ang="T135">
                                <a:pos x="T82" y="T83"/>
                              </a:cxn>
                              <a:cxn ang="T136">
                                <a:pos x="T84" y="T85"/>
                              </a:cxn>
                              <a:cxn ang="T137">
                                <a:pos x="T86" y="T87"/>
                              </a:cxn>
                              <a:cxn ang="T138">
                                <a:pos x="T88" y="T89"/>
                              </a:cxn>
                              <a:cxn ang="T139">
                                <a:pos x="T90" y="T91"/>
                              </a:cxn>
                              <a:cxn ang="T140">
                                <a:pos x="T92" y="T93"/>
                              </a:cxn>
                            </a:cxnLst>
                            <a:rect l="0" t="0" r="r" b="b"/>
                            <a:pathLst>
                              <a:path w="541" h="308">
                                <a:moveTo>
                                  <a:pt x="187" y="0"/>
                                </a:moveTo>
                                <a:lnTo>
                                  <a:pt x="354" y="0"/>
                                </a:lnTo>
                                <a:lnTo>
                                  <a:pt x="352" y="20"/>
                                </a:lnTo>
                                <a:lnTo>
                                  <a:pt x="350" y="39"/>
                                </a:lnTo>
                                <a:lnTo>
                                  <a:pt x="347" y="59"/>
                                </a:lnTo>
                                <a:lnTo>
                                  <a:pt x="346" y="77"/>
                                </a:lnTo>
                                <a:lnTo>
                                  <a:pt x="347" y="96"/>
                                </a:lnTo>
                                <a:lnTo>
                                  <a:pt x="350" y="111"/>
                                </a:lnTo>
                                <a:lnTo>
                                  <a:pt x="358" y="126"/>
                                </a:lnTo>
                                <a:lnTo>
                                  <a:pt x="369" y="137"/>
                                </a:lnTo>
                                <a:lnTo>
                                  <a:pt x="388" y="148"/>
                                </a:lnTo>
                                <a:lnTo>
                                  <a:pt x="407" y="154"/>
                                </a:lnTo>
                                <a:lnTo>
                                  <a:pt x="428" y="161"/>
                                </a:lnTo>
                                <a:lnTo>
                                  <a:pt x="449" y="168"/>
                                </a:lnTo>
                                <a:lnTo>
                                  <a:pt x="470" y="175"/>
                                </a:lnTo>
                                <a:lnTo>
                                  <a:pt x="488" y="183"/>
                                </a:lnTo>
                                <a:lnTo>
                                  <a:pt x="505" y="192"/>
                                </a:lnTo>
                                <a:lnTo>
                                  <a:pt x="521" y="204"/>
                                </a:lnTo>
                                <a:lnTo>
                                  <a:pt x="532" y="219"/>
                                </a:lnTo>
                                <a:lnTo>
                                  <a:pt x="538" y="236"/>
                                </a:lnTo>
                                <a:lnTo>
                                  <a:pt x="541" y="257"/>
                                </a:lnTo>
                                <a:lnTo>
                                  <a:pt x="538" y="274"/>
                                </a:lnTo>
                                <a:lnTo>
                                  <a:pt x="532" y="291"/>
                                </a:lnTo>
                                <a:lnTo>
                                  <a:pt x="522" y="308"/>
                                </a:lnTo>
                                <a:lnTo>
                                  <a:pt x="18" y="308"/>
                                </a:lnTo>
                                <a:lnTo>
                                  <a:pt x="9" y="291"/>
                                </a:lnTo>
                                <a:lnTo>
                                  <a:pt x="3" y="274"/>
                                </a:lnTo>
                                <a:lnTo>
                                  <a:pt x="0" y="257"/>
                                </a:lnTo>
                                <a:lnTo>
                                  <a:pt x="1" y="236"/>
                                </a:lnTo>
                                <a:lnTo>
                                  <a:pt x="9" y="219"/>
                                </a:lnTo>
                                <a:lnTo>
                                  <a:pt x="20" y="204"/>
                                </a:lnTo>
                                <a:lnTo>
                                  <a:pt x="34" y="192"/>
                                </a:lnTo>
                                <a:lnTo>
                                  <a:pt x="51" y="183"/>
                                </a:lnTo>
                                <a:lnTo>
                                  <a:pt x="71" y="175"/>
                                </a:lnTo>
                                <a:lnTo>
                                  <a:pt x="92" y="168"/>
                                </a:lnTo>
                                <a:lnTo>
                                  <a:pt x="113" y="161"/>
                                </a:lnTo>
                                <a:lnTo>
                                  <a:pt x="134" y="154"/>
                                </a:lnTo>
                                <a:lnTo>
                                  <a:pt x="153" y="148"/>
                                </a:lnTo>
                                <a:lnTo>
                                  <a:pt x="172" y="137"/>
                                </a:lnTo>
                                <a:lnTo>
                                  <a:pt x="183" y="126"/>
                                </a:lnTo>
                                <a:lnTo>
                                  <a:pt x="191" y="111"/>
                                </a:lnTo>
                                <a:lnTo>
                                  <a:pt x="194" y="96"/>
                                </a:lnTo>
                                <a:lnTo>
                                  <a:pt x="194" y="77"/>
                                </a:lnTo>
                                <a:lnTo>
                                  <a:pt x="193" y="59"/>
                                </a:lnTo>
                                <a:lnTo>
                                  <a:pt x="191" y="39"/>
                                </a:lnTo>
                                <a:lnTo>
                                  <a:pt x="189" y="20"/>
                                </a:lnTo>
                                <a:lnTo>
                                  <a:pt x="187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accent2"/>
                          </a:soli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0">
                                <a:solidFill>
                                  <a:srgbClr val="000000"/>
                                </a:solidFill>
                                <a:prstDash val="solid"/>
                                <a:round/>
                                <a:headEnd/>
                                <a:tailEnd/>
                              </a14:hiddenLine>
                            </a:ext>
                          </a:extLst>
                        </p:spPr>
                        <p:txBody>
                          <a:bodyPr/>
                          <a:lstStyle/>
                          <a:p>
                            <a:pPr marL="0" marR="0" lvl="0" indent="0" algn="l" defTabSz="685800" rtl="0" eaLnBrk="0" fontAlgn="base" latinLnBrk="0" hangingPunct="0">
                              <a:lnSpc>
                                <a:spcPct val="100000"/>
                              </a:lnSpc>
                              <a:spcBef>
                                <a:spcPct val="0"/>
                              </a:spcBef>
                              <a:spcAft>
                                <a:spcPct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endParaRPr kumimoji="0" lang="en-US" sz="1350" b="0" i="0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Century Gothic" panose="020F0302020204030204"/>
                              <a:ea typeface="+mn-ea"/>
                              <a:cs typeface="+mn-cs"/>
                            </a:endParaRPr>
                          </a:p>
                        </p:txBody>
                      </p:sp>
                      <p:grpSp>
                        <p:nvGrpSpPr>
                          <p:cNvPr id="51" name="Group 163">
                            <a:extLst>
                              <a:ext uri="{FF2B5EF4-FFF2-40B4-BE49-F238E27FC236}">
                                <a16:creationId xmlns:a16="http://schemas.microsoft.com/office/drawing/2014/main" id="{4514B06E-9AF8-4908-A9BF-094DF2F054BF}"/>
                              </a:ext>
                            </a:extLst>
                          </p:cNvPr>
                          <p:cNvGrpSpPr>
                            <a:grpSpLocks/>
                          </p:cNvGrpSpPr>
                          <p:nvPr/>
                        </p:nvGrpSpPr>
                        <p:grpSpPr bwMode="auto">
                          <a:xfrm>
                            <a:off x="845495" y="5301722"/>
                            <a:ext cx="1057697" cy="1270179"/>
                            <a:chOff x="845495" y="5301722"/>
                            <a:chExt cx="1057697" cy="1270179"/>
                          </a:xfrm>
                        </p:grpSpPr>
                        <p:sp>
                          <p:nvSpPr>
                            <p:cNvPr id="52" name="Freeform 105">
                              <a:extLst>
                                <a:ext uri="{FF2B5EF4-FFF2-40B4-BE49-F238E27FC236}">
                                  <a16:creationId xmlns:a16="http://schemas.microsoft.com/office/drawing/2014/main" id="{4FE8076B-9226-4C82-A0B9-CE56031348A2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996595" y="5301722"/>
                              <a:ext cx="757859" cy="1206435"/>
                            </a:xfrm>
                            <a:custGeom>
                              <a:avLst/>
                              <a:gdLst>
                                <a:gd name="T0" fmla="*/ 2147483646 w 321"/>
                                <a:gd name="T1" fmla="*/ 0 h 511"/>
                                <a:gd name="T2" fmla="*/ 2147483646 w 321"/>
                                <a:gd name="T3" fmla="*/ 2147483646 h 511"/>
                                <a:gd name="T4" fmla="*/ 2147483646 w 321"/>
                                <a:gd name="T5" fmla="*/ 2147483646 h 511"/>
                                <a:gd name="T6" fmla="*/ 2147483646 w 321"/>
                                <a:gd name="T7" fmla="*/ 2147483646 h 511"/>
                                <a:gd name="T8" fmla="*/ 2147483646 w 321"/>
                                <a:gd name="T9" fmla="*/ 2147483646 h 511"/>
                                <a:gd name="T10" fmla="*/ 2147483646 w 321"/>
                                <a:gd name="T11" fmla="*/ 2147483646 h 511"/>
                                <a:gd name="T12" fmla="*/ 2147483646 w 321"/>
                                <a:gd name="T13" fmla="*/ 2147483646 h 511"/>
                                <a:gd name="T14" fmla="*/ 2147483646 w 321"/>
                                <a:gd name="T15" fmla="*/ 2147483646 h 511"/>
                                <a:gd name="T16" fmla="*/ 2147483646 w 321"/>
                                <a:gd name="T17" fmla="*/ 2147483646 h 511"/>
                                <a:gd name="T18" fmla="*/ 2147483646 w 321"/>
                                <a:gd name="T19" fmla="*/ 2147483646 h 511"/>
                                <a:gd name="T20" fmla="*/ 2147483646 w 321"/>
                                <a:gd name="T21" fmla="*/ 2147483646 h 511"/>
                                <a:gd name="T22" fmla="*/ 2147483646 w 321"/>
                                <a:gd name="T23" fmla="*/ 2147483646 h 511"/>
                                <a:gd name="T24" fmla="*/ 2147483646 w 321"/>
                                <a:gd name="T25" fmla="*/ 2147483646 h 511"/>
                                <a:gd name="T26" fmla="*/ 2147483646 w 321"/>
                                <a:gd name="T27" fmla="*/ 2147483646 h 511"/>
                                <a:gd name="T28" fmla="*/ 2147483646 w 321"/>
                                <a:gd name="T29" fmla="*/ 2147483646 h 511"/>
                                <a:gd name="T30" fmla="*/ 2147483646 w 321"/>
                                <a:gd name="T31" fmla="*/ 2147483646 h 511"/>
                                <a:gd name="T32" fmla="*/ 2147483646 w 321"/>
                                <a:gd name="T33" fmla="*/ 2147483646 h 511"/>
                                <a:gd name="T34" fmla="*/ 2147483646 w 321"/>
                                <a:gd name="T35" fmla="*/ 2147483646 h 511"/>
                                <a:gd name="T36" fmla="*/ 2147483646 w 321"/>
                                <a:gd name="T37" fmla="*/ 2147483646 h 511"/>
                                <a:gd name="T38" fmla="*/ 2147483646 w 321"/>
                                <a:gd name="T39" fmla="*/ 2147483646 h 511"/>
                                <a:gd name="T40" fmla="*/ 2147483646 w 321"/>
                                <a:gd name="T41" fmla="*/ 2147483646 h 511"/>
                                <a:gd name="T42" fmla="*/ 2147483646 w 321"/>
                                <a:gd name="T43" fmla="*/ 2147483646 h 511"/>
                                <a:gd name="T44" fmla="*/ 2147483646 w 321"/>
                                <a:gd name="T45" fmla="*/ 2147483646 h 511"/>
                                <a:gd name="T46" fmla="*/ 2147483646 w 321"/>
                                <a:gd name="T47" fmla="*/ 2147483646 h 511"/>
                                <a:gd name="T48" fmla="*/ 2147483646 w 321"/>
                                <a:gd name="T49" fmla="*/ 2147483646 h 511"/>
                                <a:gd name="T50" fmla="*/ 2147483646 w 321"/>
                                <a:gd name="T51" fmla="*/ 2147483646 h 511"/>
                                <a:gd name="T52" fmla="*/ 2147483646 w 321"/>
                                <a:gd name="T53" fmla="*/ 2147483646 h 511"/>
                                <a:gd name="T54" fmla="*/ 2147483646 w 321"/>
                                <a:gd name="T55" fmla="*/ 2147483646 h 511"/>
                                <a:gd name="T56" fmla="*/ 2147483646 w 321"/>
                                <a:gd name="T57" fmla="*/ 2147483646 h 511"/>
                                <a:gd name="T58" fmla="*/ 2147483646 w 321"/>
                                <a:gd name="T59" fmla="*/ 2147483646 h 511"/>
                                <a:gd name="T60" fmla="*/ 2147483646 w 321"/>
                                <a:gd name="T61" fmla="*/ 2147483646 h 511"/>
                                <a:gd name="T62" fmla="*/ 2147483646 w 321"/>
                                <a:gd name="T63" fmla="*/ 2147483646 h 511"/>
                                <a:gd name="T64" fmla="*/ 2147483646 w 321"/>
                                <a:gd name="T65" fmla="*/ 2147483646 h 511"/>
                                <a:gd name="T66" fmla="*/ 2147483646 w 321"/>
                                <a:gd name="T67" fmla="*/ 2147483646 h 511"/>
                                <a:gd name="T68" fmla="*/ 2147483646 w 321"/>
                                <a:gd name="T69" fmla="*/ 2147483646 h 511"/>
                                <a:gd name="T70" fmla="*/ 2147483646 w 321"/>
                                <a:gd name="T71" fmla="*/ 2147483646 h 511"/>
                                <a:gd name="T72" fmla="*/ 2147483646 w 321"/>
                                <a:gd name="T73" fmla="*/ 2147483646 h 511"/>
                                <a:gd name="T74" fmla="*/ 0 w 321"/>
                                <a:gd name="T75" fmla="*/ 2147483646 h 511"/>
                                <a:gd name="T76" fmla="*/ 0 w 321"/>
                                <a:gd name="T77" fmla="*/ 2147483646 h 511"/>
                                <a:gd name="T78" fmla="*/ 2147483646 w 321"/>
                                <a:gd name="T79" fmla="*/ 2147483646 h 511"/>
                                <a:gd name="T80" fmla="*/ 2147483646 w 321"/>
                                <a:gd name="T81" fmla="*/ 2147483646 h 511"/>
                                <a:gd name="T82" fmla="*/ 2147483646 w 321"/>
                                <a:gd name="T83" fmla="*/ 2147483646 h 511"/>
                                <a:gd name="T84" fmla="*/ 2147483646 w 321"/>
                                <a:gd name="T85" fmla="*/ 2147483646 h 511"/>
                                <a:gd name="T86" fmla="*/ 2147483646 w 321"/>
                                <a:gd name="T87" fmla="*/ 2147483646 h 511"/>
                                <a:gd name="T88" fmla="*/ 2147483646 w 321"/>
                                <a:gd name="T89" fmla="*/ 2147483646 h 511"/>
                                <a:gd name="T90" fmla="*/ 2147483646 w 321"/>
                                <a:gd name="T91" fmla="*/ 2147483646 h 511"/>
                                <a:gd name="T92" fmla="*/ 2147483646 w 321"/>
                                <a:gd name="T93" fmla="*/ 2147483646 h 511"/>
                                <a:gd name="T94" fmla="*/ 2147483646 w 321"/>
                                <a:gd name="T95" fmla="*/ 0 h 511"/>
                                <a:gd name="T96" fmla="*/ 0 60000 65536"/>
                                <a:gd name="T97" fmla="*/ 0 60000 65536"/>
                                <a:gd name="T98" fmla="*/ 0 60000 65536"/>
                                <a:gd name="T99" fmla="*/ 0 60000 65536"/>
                                <a:gd name="T100" fmla="*/ 0 60000 65536"/>
                                <a:gd name="T101" fmla="*/ 0 60000 65536"/>
                                <a:gd name="T102" fmla="*/ 0 60000 65536"/>
                                <a:gd name="T103" fmla="*/ 0 60000 65536"/>
                                <a:gd name="T104" fmla="*/ 0 60000 65536"/>
                                <a:gd name="T105" fmla="*/ 0 60000 65536"/>
                                <a:gd name="T106" fmla="*/ 0 60000 65536"/>
                                <a:gd name="T107" fmla="*/ 0 60000 65536"/>
                                <a:gd name="T108" fmla="*/ 0 60000 65536"/>
                                <a:gd name="T109" fmla="*/ 0 60000 65536"/>
                                <a:gd name="T110" fmla="*/ 0 60000 65536"/>
                                <a:gd name="T111" fmla="*/ 0 60000 65536"/>
                                <a:gd name="T112" fmla="*/ 0 60000 65536"/>
                                <a:gd name="T113" fmla="*/ 0 60000 65536"/>
                                <a:gd name="T114" fmla="*/ 0 60000 65536"/>
                                <a:gd name="T115" fmla="*/ 0 60000 65536"/>
                                <a:gd name="T116" fmla="*/ 0 60000 65536"/>
                                <a:gd name="T117" fmla="*/ 0 60000 65536"/>
                                <a:gd name="T118" fmla="*/ 0 60000 65536"/>
                                <a:gd name="T119" fmla="*/ 0 60000 65536"/>
                                <a:gd name="T120" fmla="*/ 0 60000 65536"/>
                                <a:gd name="T121" fmla="*/ 0 60000 65536"/>
                                <a:gd name="T122" fmla="*/ 0 60000 65536"/>
                                <a:gd name="T123" fmla="*/ 0 60000 65536"/>
                                <a:gd name="T124" fmla="*/ 0 60000 65536"/>
                                <a:gd name="T125" fmla="*/ 0 60000 65536"/>
                                <a:gd name="T126" fmla="*/ 0 60000 65536"/>
                                <a:gd name="T127" fmla="*/ 0 60000 65536"/>
                                <a:gd name="T128" fmla="*/ 0 60000 65536"/>
                                <a:gd name="T129" fmla="*/ 0 60000 65536"/>
                                <a:gd name="T130" fmla="*/ 0 60000 65536"/>
                                <a:gd name="T131" fmla="*/ 0 60000 65536"/>
                                <a:gd name="T132" fmla="*/ 0 60000 65536"/>
                                <a:gd name="T133" fmla="*/ 0 60000 65536"/>
                                <a:gd name="T134" fmla="*/ 0 60000 65536"/>
                                <a:gd name="T135" fmla="*/ 0 60000 65536"/>
                                <a:gd name="T136" fmla="*/ 0 60000 65536"/>
                                <a:gd name="T137" fmla="*/ 0 60000 65536"/>
                                <a:gd name="T138" fmla="*/ 0 60000 65536"/>
                                <a:gd name="T139" fmla="*/ 0 60000 65536"/>
                                <a:gd name="T140" fmla="*/ 0 60000 65536"/>
                                <a:gd name="T141" fmla="*/ 0 60000 65536"/>
                                <a:gd name="T142" fmla="*/ 0 60000 65536"/>
                                <a:gd name="T143" fmla="*/ 0 60000 65536"/>
                              </a:gdLst>
                              <a:ahLst/>
                              <a:cxnLst>
                                <a:cxn ang="T96">
                                  <a:pos x="T0" y="T1"/>
                                </a:cxn>
                                <a:cxn ang="T97">
                                  <a:pos x="T2" y="T3"/>
                                </a:cxn>
                                <a:cxn ang="T98">
                                  <a:pos x="T4" y="T5"/>
                                </a:cxn>
                                <a:cxn ang="T99">
                                  <a:pos x="T6" y="T7"/>
                                </a:cxn>
                                <a:cxn ang="T100">
                                  <a:pos x="T8" y="T9"/>
                                </a:cxn>
                                <a:cxn ang="T101">
                                  <a:pos x="T10" y="T11"/>
                                </a:cxn>
                                <a:cxn ang="T102">
                                  <a:pos x="T12" y="T13"/>
                                </a:cxn>
                                <a:cxn ang="T103">
                                  <a:pos x="T14" y="T15"/>
                                </a:cxn>
                                <a:cxn ang="T104">
                                  <a:pos x="T16" y="T17"/>
                                </a:cxn>
                                <a:cxn ang="T105">
                                  <a:pos x="T18" y="T19"/>
                                </a:cxn>
                                <a:cxn ang="T106">
                                  <a:pos x="T20" y="T21"/>
                                </a:cxn>
                                <a:cxn ang="T107">
                                  <a:pos x="T22" y="T23"/>
                                </a:cxn>
                                <a:cxn ang="T108">
                                  <a:pos x="T24" y="T25"/>
                                </a:cxn>
                                <a:cxn ang="T109">
                                  <a:pos x="T26" y="T27"/>
                                </a:cxn>
                                <a:cxn ang="T110">
                                  <a:pos x="T28" y="T29"/>
                                </a:cxn>
                                <a:cxn ang="T111">
                                  <a:pos x="T30" y="T31"/>
                                </a:cxn>
                                <a:cxn ang="T112">
                                  <a:pos x="T32" y="T33"/>
                                </a:cxn>
                                <a:cxn ang="T113">
                                  <a:pos x="T34" y="T35"/>
                                </a:cxn>
                                <a:cxn ang="T114">
                                  <a:pos x="T36" y="T37"/>
                                </a:cxn>
                                <a:cxn ang="T115">
                                  <a:pos x="T38" y="T39"/>
                                </a:cxn>
                                <a:cxn ang="T116">
                                  <a:pos x="T40" y="T41"/>
                                </a:cxn>
                                <a:cxn ang="T117">
                                  <a:pos x="T42" y="T43"/>
                                </a:cxn>
                                <a:cxn ang="T118">
                                  <a:pos x="T44" y="T45"/>
                                </a:cxn>
                                <a:cxn ang="T119">
                                  <a:pos x="T46" y="T47"/>
                                </a:cxn>
                                <a:cxn ang="T120">
                                  <a:pos x="T48" y="T49"/>
                                </a:cxn>
                                <a:cxn ang="T121">
                                  <a:pos x="T50" y="T51"/>
                                </a:cxn>
                                <a:cxn ang="T122">
                                  <a:pos x="T52" y="T53"/>
                                </a:cxn>
                                <a:cxn ang="T123">
                                  <a:pos x="T54" y="T55"/>
                                </a:cxn>
                                <a:cxn ang="T124">
                                  <a:pos x="T56" y="T57"/>
                                </a:cxn>
                                <a:cxn ang="T125">
                                  <a:pos x="T58" y="T59"/>
                                </a:cxn>
                                <a:cxn ang="T126">
                                  <a:pos x="T60" y="T61"/>
                                </a:cxn>
                                <a:cxn ang="T127">
                                  <a:pos x="T62" y="T63"/>
                                </a:cxn>
                                <a:cxn ang="T128">
                                  <a:pos x="T64" y="T65"/>
                                </a:cxn>
                                <a:cxn ang="T129">
                                  <a:pos x="T66" y="T67"/>
                                </a:cxn>
                                <a:cxn ang="T130">
                                  <a:pos x="T68" y="T69"/>
                                </a:cxn>
                                <a:cxn ang="T131">
                                  <a:pos x="T70" y="T71"/>
                                </a:cxn>
                                <a:cxn ang="T132">
                                  <a:pos x="T72" y="T73"/>
                                </a:cxn>
                                <a:cxn ang="T133">
                                  <a:pos x="T74" y="T75"/>
                                </a:cxn>
                                <a:cxn ang="T134">
                                  <a:pos x="T76" y="T77"/>
                                </a:cxn>
                                <a:cxn ang="T135">
                                  <a:pos x="T78" y="T79"/>
                                </a:cxn>
                                <a:cxn ang="T136">
                                  <a:pos x="T80" y="T81"/>
                                </a:cxn>
                                <a:cxn ang="T137">
                                  <a:pos x="T82" y="T83"/>
                                </a:cxn>
                                <a:cxn ang="T138">
                                  <a:pos x="T84" y="T85"/>
                                </a:cxn>
                                <a:cxn ang="T139">
                                  <a:pos x="T86" y="T87"/>
                                </a:cxn>
                                <a:cxn ang="T140">
                                  <a:pos x="T88" y="T89"/>
                                </a:cxn>
                                <a:cxn ang="T141">
                                  <a:pos x="T90" y="T91"/>
                                </a:cxn>
                                <a:cxn ang="T142">
                                  <a:pos x="T92" y="T93"/>
                                </a:cxn>
                                <a:cxn ang="T143">
                                  <a:pos x="T94" y="T95"/>
                                </a:cxn>
                              </a:cxnLst>
                              <a:rect l="0" t="0" r="r" b="b"/>
                              <a:pathLst>
                                <a:path w="321" h="511">
                                  <a:moveTo>
                                    <a:pt x="161" y="0"/>
                                  </a:moveTo>
                                  <a:lnTo>
                                    <a:pt x="196" y="3"/>
                                  </a:lnTo>
                                  <a:lnTo>
                                    <a:pt x="225" y="9"/>
                                  </a:lnTo>
                                  <a:lnTo>
                                    <a:pt x="251" y="21"/>
                                  </a:lnTo>
                                  <a:lnTo>
                                    <a:pt x="272" y="36"/>
                                  </a:lnTo>
                                  <a:lnTo>
                                    <a:pt x="288" y="55"/>
                                  </a:lnTo>
                                  <a:lnTo>
                                    <a:pt x="301" y="76"/>
                                  </a:lnTo>
                                  <a:lnTo>
                                    <a:pt x="310" y="101"/>
                                  </a:lnTo>
                                  <a:lnTo>
                                    <a:pt x="317" y="127"/>
                                  </a:lnTo>
                                  <a:lnTo>
                                    <a:pt x="320" y="156"/>
                                  </a:lnTo>
                                  <a:lnTo>
                                    <a:pt x="321" y="185"/>
                                  </a:lnTo>
                                  <a:lnTo>
                                    <a:pt x="320" y="216"/>
                                  </a:lnTo>
                                  <a:lnTo>
                                    <a:pt x="316" y="248"/>
                                  </a:lnTo>
                                  <a:lnTo>
                                    <a:pt x="310" y="279"/>
                                  </a:lnTo>
                                  <a:lnTo>
                                    <a:pt x="304" y="310"/>
                                  </a:lnTo>
                                  <a:lnTo>
                                    <a:pt x="296" y="341"/>
                                  </a:lnTo>
                                  <a:lnTo>
                                    <a:pt x="288" y="369"/>
                                  </a:lnTo>
                                  <a:lnTo>
                                    <a:pt x="280" y="398"/>
                                  </a:lnTo>
                                  <a:lnTo>
                                    <a:pt x="271" y="423"/>
                                  </a:lnTo>
                                  <a:lnTo>
                                    <a:pt x="263" y="447"/>
                                  </a:lnTo>
                                  <a:lnTo>
                                    <a:pt x="255" y="468"/>
                                  </a:lnTo>
                                  <a:lnTo>
                                    <a:pt x="249" y="486"/>
                                  </a:lnTo>
                                  <a:lnTo>
                                    <a:pt x="242" y="500"/>
                                  </a:lnTo>
                                  <a:lnTo>
                                    <a:pt x="238" y="511"/>
                                  </a:lnTo>
                                  <a:lnTo>
                                    <a:pt x="84" y="511"/>
                                  </a:lnTo>
                                  <a:lnTo>
                                    <a:pt x="79" y="500"/>
                                  </a:lnTo>
                                  <a:lnTo>
                                    <a:pt x="72" y="486"/>
                                  </a:lnTo>
                                  <a:lnTo>
                                    <a:pt x="66" y="468"/>
                                  </a:lnTo>
                                  <a:lnTo>
                                    <a:pt x="58" y="447"/>
                                  </a:lnTo>
                                  <a:lnTo>
                                    <a:pt x="49" y="423"/>
                                  </a:lnTo>
                                  <a:lnTo>
                                    <a:pt x="39" y="397"/>
                                  </a:lnTo>
                                  <a:lnTo>
                                    <a:pt x="32" y="369"/>
                                  </a:lnTo>
                                  <a:lnTo>
                                    <a:pt x="24" y="339"/>
                                  </a:lnTo>
                                  <a:lnTo>
                                    <a:pt x="16" y="309"/>
                                  </a:lnTo>
                                  <a:lnTo>
                                    <a:pt x="9" y="278"/>
                                  </a:lnTo>
                                  <a:lnTo>
                                    <a:pt x="4" y="246"/>
                                  </a:lnTo>
                                  <a:lnTo>
                                    <a:pt x="1" y="216"/>
                                  </a:lnTo>
                                  <a:lnTo>
                                    <a:pt x="0" y="185"/>
                                  </a:lnTo>
                                  <a:lnTo>
                                    <a:pt x="0" y="155"/>
                                  </a:lnTo>
                                  <a:lnTo>
                                    <a:pt x="4" y="127"/>
                                  </a:lnTo>
                                  <a:lnTo>
                                    <a:pt x="11" y="101"/>
                                  </a:lnTo>
                                  <a:lnTo>
                                    <a:pt x="20" y="76"/>
                                  </a:lnTo>
                                  <a:lnTo>
                                    <a:pt x="33" y="55"/>
                                  </a:lnTo>
                                  <a:lnTo>
                                    <a:pt x="50" y="36"/>
                                  </a:lnTo>
                                  <a:lnTo>
                                    <a:pt x="71" y="21"/>
                                  </a:lnTo>
                                  <a:lnTo>
                                    <a:pt x="96" y="9"/>
                                  </a:lnTo>
                                  <a:lnTo>
                                    <a:pt x="126" y="3"/>
                                  </a:lnTo>
                                  <a:lnTo>
                                    <a:pt x="161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2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53" name="Freeform 107">
                              <a:extLst>
                                <a:ext uri="{FF2B5EF4-FFF2-40B4-BE49-F238E27FC236}">
                                  <a16:creationId xmlns:a16="http://schemas.microsoft.com/office/drawing/2014/main" id="{B1F10C01-B2F1-462D-9CBC-D8A937270C5E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845495" y="6012360"/>
                              <a:ext cx="1057697" cy="559541"/>
                            </a:xfrm>
                            <a:custGeom>
                              <a:avLst/>
                              <a:gdLst>
                                <a:gd name="T0" fmla="*/ 2147483646 w 448"/>
                                <a:gd name="T1" fmla="*/ 0 h 237"/>
                                <a:gd name="T2" fmla="*/ 2147483646 w 448"/>
                                <a:gd name="T3" fmla="*/ 0 h 237"/>
                                <a:gd name="T4" fmla="*/ 2147483646 w 448"/>
                                <a:gd name="T5" fmla="*/ 2147483646 h 237"/>
                                <a:gd name="T6" fmla="*/ 2147483646 w 448"/>
                                <a:gd name="T7" fmla="*/ 2147483646 h 237"/>
                                <a:gd name="T8" fmla="*/ 2147483646 w 448"/>
                                <a:gd name="T9" fmla="*/ 2147483646 h 237"/>
                                <a:gd name="T10" fmla="*/ 2147483646 w 448"/>
                                <a:gd name="T11" fmla="*/ 2147483646 h 237"/>
                                <a:gd name="T12" fmla="*/ 2147483646 w 448"/>
                                <a:gd name="T13" fmla="*/ 2147483646 h 237"/>
                                <a:gd name="T14" fmla="*/ 2147483646 w 448"/>
                                <a:gd name="T15" fmla="*/ 2147483646 h 237"/>
                                <a:gd name="T16" fmla="*/ 2147483646 w 448"/>
                                <a:gd name="T17" fmla="*/ 2147483646 h 237"/>
                                <a:gd name="T18" fmla="*/ 2147483646 w 448"/>
                                <a:gd name="T19" fmla="*/ 2147483646 h 237"/>
                                <a:gd name="T20" fmla="*/ 2147483646 w 448"/>
                                <a:gd name="T21" fmla="*/ 2147483646 h 237"/>
                                <a:gd name="T22" fmla="*/ 2147483646 w 448"/>
                                <a:gd name="T23" fmla="*/ 2147483646 h 237"/>
                                <a:gd name="T24" fmla="*/ 2147483646 w 448"/>
                                <a:gd name="T25" fmla="*/ 2147483646 h 237"/>
                                <a:gd name="T26" fmla="*/ 2147483646 w 448"/>
                                <a:gd name="T27" fmla="*/ 2147483646 h 237"/>
                                <a:gd name="T28" fmla="*/ 2147483646 w 448"/>
                                <a:gd name="T29" fmla="*/ 2147483646 h 237"/>
                                <a:gd name="T30" fmla="*/ 2147483646 w 448"/>
                                <a:gd name="T31" fmla="*/ 2147483646 h 237"/>
                                <a:gd name="T32" fmla="*/ 2147483646 w 448"/>
                                <a:gd name="T33" fmla="*/ 2147483646 h 237"/>
                                <a:gd name="T34" fmla="*/ 2147483646 w 448"/>
                                <a:gd name="T35" fmla="*/ 2147483646 h 237"/>
                                <a:gd name="T36" fmla="*/ 2147483646 w 448"/>
                                <a:gd name="T37" fmla="*/ 2147483646 h 237"/>
                                <a:gd name="T38" fmla="*/ 2147483646 w 448"/>
                                <a:gd name="T39" fmla="*/ 2147483646 h 237"/>
                                <a:gd name="T40" fmla="*/ 2147483646 w 448"/>
                                <a:gd name="T41" fmla="*/ 2147483646 h 237"/>
                                <a:gd name="T42" fmla="*/ 2147483646 w 448"/>
                                <a:gd name="T43" fmla="*/ 2147483646 h 237"/>
                                <a:gd name="T44" fmla="*/ 2147483646 w 448"/>
                                <a:gd name="T45" fmla="*/ 2147483646 h 237"/>
                                <a:gd name="T46" fmla="*/ 2147483646 w 448"/>
                                <a:gd name="T47" fmla="*/ 2147483646 h 237"/>
                                <a:gd name="T48" fmla="*/ 0 w 448"/>
                                <a:gd name="T49" fmla="*/ 2147483646 h 237"/>
                                <a:gd name="T50" fmla="*/ 2147483646 w 448"/>
                                <a:gd name="T51" fmla="*/ 2147483646 h 237"/>
                                <a:gd name="T52" fmla="*/ 2147483646 w 448"/>
                                <a:gd name="T53" fmla="*/ 2147483646 h 237"/>
                                <a:gd name="T54" fmla="*/ 2147483646 w 448"/>
                                <a:gd name="T55" fmla="*/ 2147483646 h 237"/>
                                <a:gd name="T56" fmla="*/ 2147483646 w 448"/>
                                <a:gd name="T57" fmla="*/ 2147483646 h 237"/>
                                <a:gd name="T58" fmla="*/ 2147483646 w 448"/>
                                <a:gd name="T59" fmla="*/ 2147483646 h 237"/>
                                <a:gd name="T60" fmla="*/ 2147483646 w 448"/>
                                <a:gd name="T61" fmla="*/ 2147483646 h 237"/>
                                <a:gd name="T62" fmla="*/ 2147483646 w 448"/>
                                <a:gd name="T63" fmla="*/ 2147483646 h 237"/>
                                <a:gd name="T64" fmla="*/ 2147483646 w 448"/>
                                <a:gd name="T65" fmla="*/ 2147483646 h 237"/>
                                <a:gd name="T66" fmla="*/ 2147483646 w 448"/>
                                <a:gd name="T67" fmla="*/ 2147483646 h 237"/>
                                <a:gd name="T68" fmla="*/ 2147483646 w 448"/>
                                <a:gd name="T69" fmla="*/ 2147483646 h 237"/>
                                <a:gd name="T70" fmla="*/ 2147483646 w 448"/>
                                <a:gd name="T71" fmla="*/ 2147483646 h 237"/>
                                <a:gd name="T72" fmla="*/ 2147483646 w 448"/>
                                <a:gd name="T73" fmla="*/ 2147483646 h 237"/>
                                <a:gd name="T74" fmla="*/ 2147483646 w 448"/>
                                <a:gd name="T75" fmla="*/ 2147483646 h 237"/>
                                <a:gd name="T76" fmla="*/ 2147483646 w 448"/>
                                <a:gd name="T77" fmla="*/ 0 h 237"/>
                                <a:gd name="T78" fmla="*/ 0 60000 65536"/>
                                <a:gd name="T79" fmla="*/ 0 60000 65536"/>
                                <a:gd name="T80" fmla="*/ 0 60000 65536"/>
                                <a:gd name="T81" fmla="*/ 0 60000 65536"/>
                                <a:gd name="T82" fmla="*/ 0 60000 65536"/>
                                <a:gd name="T83" fmla="*/ 0 60000 65536"/>
                                <a:gd name="T84" fmla="*/ 0 60000 65536"/>
                                <a:gd name="T85" fmla="*/ 0 60000 65536"/>
                                <a:gd name="T86" fmla="*/ 0 60000 65536"/>
                                <a:gd name="T87" fmla="*/ 0 60000 65536"/>
                                <a:gd name="T88" fmla="*/ 0 60000 65536"/>
                                <a:gd name="T89" fmla="*/ 0 60000 65536"/>
                                <a:gd name="T90" fmla="*/ 0 60000 65536"/>
                                <a:gd name="T91" fmla="*/ 0 60000 65536"/>
                                <a:gd name="T92" fmla="*/ 0 60000 65536"/>
                                <a:gd name="T93" fmla="*/ 0 60000 65536"/>
                                <a:gd name="T94" fmla="*/ 0 60000 65536"/>
                                <a:gd name="T95" fmla="*/ 0 60000 65536"/>
                                <a:gd name="T96" fmla="*/ 0 60000 65536"/>
                                <a:gd name="T97" fmla="*/ 0 60000 65536"/>
                                <a:gd name="T98" fmla="*/ 0 60000 65536"/>
                                <a:gd name="T99" fmla="*/ 0 60000 65536"/>
                                <a:gd name="T100" fmla="*/ 0 60000 65536"/>
                                <a:gd name="T101" fmla="*/ 0 60000 65536"/>
                                <a:gd name="T102" fmla="*/ 0 60000 65536"/>
                                <a:gd name="T103" fmla="*/ 0 60000 65536"/>
                                <a:gd name="T104" fmla="*/ 0 60000 65536"/>
                                <a:gd name="T105" fmla="*/ 0 60000 65536"/>
                                <a:gd name="T106" fmla="*/ 0 60000 65536"/>
                                <a:gd name="T107" fmla="*/ 0 60000 65536"/>
                                <a:gd name="T108" fmla="*/ 0 60000 65536"/>
                                <a:gd name="T109" fmla="*/ 0 60000 65536"/>
                                <a:gd name="T110" fmla="*/ 0 60000 65536"/>
                                <a:gd name="T111" fmla="*/ 0 60000 65536"/>
                                <a:gd name="T112" fmla="*/ 0 60000 65536"/>
                                <a:gd name="T113" fmla="*/ 0 60000 65536"/>
                                <a:gd name="T114" fmla="*/ 0 60000 65536"/>
                                <a:gd name="T115" fmla="*/ 0 60000 65536"/>
                                <a:gd name="T116" fmla="*/ 0 60000 65536"/>
                              </a:gdLst>
                              <a:ahLst/>
                              <a:cxnLst>
                                <a:cxn ang="T78">
                                  <a:pos x="T0" y="T1"/>
                                </a:cxn>
                                <a:cxn ang="T79">
                                  <a:pos x="T2" y="T3"/>
                                </a:cxn>
                                <a:cxn ang="T80">
                                  <a:pos x="T4" y="T5"/>
                                </a:cxn>
                                <a:cxn ang="T81">
                                  <a:pos x="T6" y="T7"/>
                                </a:cxn>
                                <a:cxn ang="T82">
                                  <a:pos x="T8" y="T9"/>
                                </a:cxn>
                                <a:cxn ang="T83">
                                  <a:pos x="T10" y="T11"/>
                                </a:cxn>
                                <a:cxn ang="T84">
                                  <a:pos x="T12" y="T13"/>
                                </a:cxn>
                                <a:cxn ang="T85">
                                  <a:pos x="T14" y="T15"/>
                                </a:cxn>
                                <a:cxn ang="T86">
                                  <a:pos x="T16" y="T17"/>
                                </a:cxn>
                                <a:cxn ang="T87">
                                  <a:pos x="T18" y="T19"/>
                                </a:cxn>
                                <a:cxn ang="T88">
                                  <a:pos x="T20" y="T21"/>
                                </a:cxn>
                                <a:cxn ang="T89">
                                  <a:pos x="T22" y="T23"/>
                                </a:cxn>
                                <a:cxn ang="T90">
                                  <a:pos x="T24" y="T25"/>
                                </a:cxn>
                                <a:cxn ang="T91">
                                  <a:pos x="T26" y="T27"/>
                                </a:cxn>
                                <a:cxn ang="T92">
                                  <a:pos x="T28" y="T29"/>
                                </a:cxn>
                                <a:cxn ang="T93">
                                  <a:pos x="T30" y="T31"/>
                                </a:cxn>
                                <a:cxn ang="T94">
                                  <a:pos x="T32" y="T33"/>
                                </a:cxn>
                                <a:cxn ang="T95">
                                  <a:pos x="T34" y="T35"/>
                                </a:cxn>
                                <a:cxn ang="T96">
                                  <a:pos x="T36" y="T37"/>
                                </a:cxn>
                                <a:cxn ang="T97">
                                  <a:pos x="T38" y="T39"/>
                                </a:cxn>
                                <a:cxn ang="T98">
                                  <a:pos x="T40" y="T41"/>
                                </a:cxn>
                                <a:cxn ang="T99">
                                  <a:pos x="T42" y="T43"/>
                                </a:cxn>
                                <a:cxn ang="T100">
                                  <a:pos x="T44" y="T45"/>
                                </a:cxn>
                                <a:cxn ang="T101">
                                  <a:pos x="T46" y="T47"/>
                                </a:cxn>
                                <a:cxn ang="T102">
                                  <a:pos x="T48" y="T49"/>
                                </a:cxn>
                                <a:cxn ang="T103">
                                  <a:pos x="T50" y="T51"/>
                                </a:cxn>
                                <a:cxn ang="T104">
                                  <a:pos x="T52" y="T53"/>
                                </a:cxn>
                                <a:cxn ang="T105">
                                  <a:pos x="T54" y="T55"/>
                                </a:cxn>
                                <a:cxn ang="T106">
                                  <a:pos x="T56" y="T57"/>
                                </a:cxn>
                                <a:cxn ang="T107">
                                  <a:pos x="T58" y="T59"/>
                                </a:cxn>
                                <a:cxn ang="T108">
                                  <a:pos x="T60" y="T61"/>
                                </a:cxn>
                                <a:cxn ang="T109">
                                  <a:pos x="T62" y="T63"/>
                                </a:cxn>
                                <a:cxn ang="T110">
                                  <a:pos x="T64" y="T65"/>
                                </a:cxn>
                                <a:cxn ang="T111">
                                  <a:pos x="T66" y="T67"/>
                                </a:cxn>
                                <a:cxn ang="T112">
                                  <a:pos x="T68" y="T69"/>
                                </a:cxn>
                                <a:cxn ang="T113">
                                  <a:pos x="T70" y="T71"/>
                                </a:cxn>
                                <a:cxn ang="T114">
                                  <a:pos x="T72" y="T73"/>
                                </a:cxn>
                                <a:cxn ang="T115">
                                  <a:pos x="T74" y="T75"/>
                                </a:cxn>
                                <a:cxn ang="T116">
                                  <a:pos x="T76" y="T77"/>
                                </a:cxn>
                              </a:cxnLst>
                              <a:rect l="0" t="0" r="r" b="b"/>
                              <a:pathLst>
                                <a:path w="448" h="237">
                                  <a:moveTo>
                                    <a:pt x="154" y="0"/>
                                  </a:moveTo>
                                  <a:lnTo>
                                    <a:pt x="295" y="0"/>
                                  </a:lnTo>
                                  <a:lnTo>
                                    <a:pt x="292" y="17"/>
                                  </a:lnTo>
                                  <a:lnTo>
                                    <a:pt x="291" y="33"/>
                                  </a:lnTo>
                                  <a:lnTo>
                                    <a:pt x="289" y="49"/>
                                  </a:lnTo>
                                  <a:lnTo>
                                    <a:pt x="289" y="63"/>
                                  </a:lnTo>
                                  <a:lnTo>
                                    <a:pt x="292" y="77"/>
                                  </a:lnTo>
                                  <a:lnTo>
                                    <a:pt x="298" y="89"/>
                                  </a:lnTo>
                                  <a:lnTo>
                                    <a:pt x="309" y="98"/>
                                  </a:lnTo>
                                  <a:lnTo>
                                    <a:pt x="323" y="106"/>
                                  </a:lnTo>
                                  <a:lnTo>
                                    <a:pt x="348" y="114"/>
                                  </a:lnTo>
                                  <a:lnTo>
                                    <a:pt x="372" y="121"/>
                                  </a:lnTo>
                                  <a:lnTo>
                                    <a:pt x="394" y="127"/>
                                  </a:lnTo>
                                  <a:lnTo>
                                    <a:pt x="415" y="134"/>
                                  </a:lnTo>
                                  <a:lnTo>
                                    <a:pt x="433" y="143"/>
                                  </a:lnTo>
                                  <a:lnTo>
                                    <a:pt x="448" y="155"/>
                                  </a:lnTo>
                                  <a:lnTo>
                                    <a:pt x="398" y="187"/>
                                  </a:lnTo>
                                  <a:lnTo>
                                    <a:pt x="348" y="211"/>
                                  </a:lnTo>
                                  <a:lnTo>
                                    <a:pt x="298" y="228"/>
                                  </a:lnTo>
                                  <a:lnTo>
                                    <a:pt x="249" y="237"/>
                                  </a:lnTo>
                                  <a:lnTo>
                                    <a:pt x="199" y="237"/>
                                  </a:lnTo>
                                  <a:lnTo>
                                    <a:pt x="149" y="229"/>
                                  </a:lnTo>
                                  <a:lnTo>
                                    <a:pt x="99" y="214"/>
                                  </a:lnTo>
                                  <a:lnTo>
                                    <a:pt x="50" y="189"/>
                                  </a:lnTo>
                                  <a:lnTo>
                                    <a:pt x="0" y="155"/>
                                  </a:lnTo>
                                  <a:lnTo>
                                    <a:pt x="16" y="143"/>
                                  </a:lnTo>
                                  <a:lnTo>
                                    <a:pt x="34" y="134"/>
                                  </a:lnTo>
                                  <a:lnTo>
                                    <a:pt x="55" y="127"/>
                                  </a:lnTo>
                                  <a:lnTo>
                                    <a:pt x="77" y="121"/>
                                  </a:lnTo>
                                  <a:lnTo>
                                    <a:pt x="101" y="114"/>
                                  </a:lnTo>
                                  <a:lnTo>
                                    <a:pt x="124" y="106"/>
                                  </a:lnTo>
                                  <a:lnTo>
                                    <a:pt x="140" y="98"/>
                                  </a:lnTo>
                                  <a:lnTo>
                                    <a:pt x="151" y="89"/>
                                  </a:lnTo>
                                  <a:lnTo>
                                    <a:pt x="156" y="77"/>
                                  </a:lnTo>
                                  <a:lnTo>
                                    <a:pt x="158" y="63"/>
                                  </a:lnTo>
                                  <a:lnTo>
                                    <a:pt x="160" y="49"/>
                                  </a:lnTo>
                                  <a:lnTo>
                                    <a:pt x="158" y="33"/>
                                  </a:lnTo>
                                  <a:lnTo>
                                    <a:pt x="156" y="17"/>
                                  </a:lnTo>
                                  <a:lnTo>
                                    <a:pt x="154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bg2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54" name="Freeform 108">
                              <a:extLst>
                                <a:ext uri="{FF2B5EF4-FFF2-40B4-BE49-F238E27FC236}">
                                  <a16:creationId xmlns:a16="http://schemas.microsoft.com/office/drawing/2014/main" id="{450951A7-26CB-4F2C-B1CD-90C7C161D046}"/>
                                </a:ext>
                              </a:extLst>
                            </p:cNvPr>
                            <p:cNvSpPr>
                              <a:spLocks noEditPoints="1"/>
                            </p:cNvSpPr>
                            <p:nvPr/>
                          </p:nvSpPr>
                          <p:spPr bwMode="auto">
                            <a:xfrm>
                              <a:off x="994233" y="5353662"/>
                              <a:ext cx="762581" cy="819243"/>
                            </a:xfrm>
                            <a:custGeom>
                              <a:avLst/>
                              <a:gdLst>
                                <a:gd name="T0" fmla="*/ 2147483646 w 323"/>
                                <a:gd name="T1" fmla="*/ 2147483646 h 347"/>
                                <a:gd name="T2" fmla="*/ 2147483646 w 323"/>
                                <a:gd name="T3" fmla="*/ 2147483646 h 347"/>
                                <a:gd name="T4" fmla="*/ 2147483646 w 323"/>
                                <a:gd name="T5" fmla="*/ 2147483646 h 347"/>
                                <a:gd name="T6" fmla="*/ 2147483646 w 323"/>
                                <a:gd name="T7" fmla="*/ 2147483646 h 347"/>
                                <a:gd name="T8" fmla="*/ 2147483646 w 323"/>
                                <a:gd name="T9" fmla="*/ 2147483646 h 347"/>
                                <a:gd name="T10" fmla="*/ 2147483646 w 323"/>
                                <a:gd name="T11" fmla="*/ 2147483646 h 347"/>
                                <a:gd name="T12" fmla="*/ 2147483646 w 323"/>
                                <a:gd name="T13" fmla="*/ 2147483646 h 347"/>
                                <a:gd name="T14" fmla="*/ 2147483646 w 323"/>
                                <a:gd name="T15" fmla="*/ 2147483646 h 347"/>
                                <a:gd name="T16" fmla="*/ 2147483646 w 323"/>
                                <a:gd name="T17" fmla="*/ 2147483646 h 347"/>
                                <a:gd name="T18" fmla="*/ 2147483646 w 323"/>
                                <a:gd name="T19" fmla="*/ 2147483646 h 347"/>
                                <a:gd name="T20" fmla="*/ 2147483646 w 323"/>
                                <a:gd name="T21" fmla="*/ 2147483646 h 347"/>
                                <a:gd name="T22" fmla="*/ 2147483646 w 323"/>
                                <a:gd name="T23" fmla="*/ 2147483646 h 347"/>
                                <a:gd name="T24" fmla="*/ 2147483646 w 323"/>
                                <a:gd name="T25" fmla="*/ 2147483646 h 347"/>
                                <a:gd name="T26" fmla="*/ 2147483646 w 323"/>
                                <a:gd name="T27" fmla="*/ 2147483646 h 347"/>
                                <a:gd name="T28" fmla="*/ 2147483646 w 323"/>
                                <a:gd name="T29" fmla="*/ 2147483646 h 347"/>
                                <a:gd name="T30" fmla="*/ 2147483646 w 323"/>
                                <a:gd name="T31" fmla="*/ 2147483646 h 347"/>
                                <a:gd name="T32" fmla="*/ 2147483646 w 323"/>
                                <a:gd name="T33" fmla="*/ 2147483646 h 347"/>
                                <a:gd name="T34" fmla="*/ 2147483646 w 323"/>
                                <a:gd name="T35" fmla="*/ 2147483646 h 347"/>
                                <a:gd name="T36" fmla="*/ 2147483646 w 323"/>
                                <a:gd name="T37" fmla="*/ 2147483646 h 347"/>
                                <a:gd name="T38" fmla="*/ 2147483646 w 323"/>
                                <a:gd name="T39" fmla="*/ 2147483646 h 347"/>
                                <a:gd name="T40" fmla="*/ 2147483646 w 323"/>
                                <a:gd name="T41" fmla="*/ 2147483646 h 347"/>
                                <a:gd name="T42" fmla="*/ 2147483646 w 323"/>
                                <a:gd name="T43" fmla="*/ 2147483646 h 347"/>
                                <a:gd name="T44" fmla="*/ 2147483646 w 323"/>
                                <a:gd name="T45" fmla="*/ 2147483646 h 347"/>
                                <a:gd name="T46" fmla="*/ 2147483646 w 323"/>
                                <a:gd name="T47" fmla="*/ 2147483646 h 347"/>
                                <a:gd name="T48" fmla="*/ 2147483646 w 323"/>
                                <a:gd name="T49" fmla="*/ 2147483646 h 347"/>
                                <a:gd name="T50" fmla="*/ 2147483646 w 323"/>
                                <a:gd name="T51" fmla="*/ 2147483646 h 347"/>
                                <a:gd name="T52" fmla="*/ 2147483646 w 323"/>
                                <a:gd name="T53" fmla="*/ 2147483646 h 347"/>
                                <a:gd name="T54" fmla="*/ 2147483646 w 323"/>
                                <a:gd name="T55" fmla="*/ 2147483646 h 347"/>
                                <a:gd name="T56" fmla="*/ 2147483646 w 323"/>
                                <a:gd name="T57" fmla="*/ 2147483646 h 347"/>
                                <a:gd name="T58" fmla="*/ 2147483646 w 323"/>
                                <a:gd name="T59" fmla="*/ 2147483646 h 347"/>
                                <a:gd name="T60" fmla="*/ 2147483646 w 323"/>
                                <a:gd name="T61" fmla="*/ 0 h 347"/>
                                <a:gd name="T62" fmla="*/ 2147483646 w 323"/>
                                <a:gd name="T63" fmla="*/ 2147483646 h 347"/>
                                <a:gd name="T64" fmla="*/ 2147483646 w 323"/>
                                <a:gd name="T65" fmla="*/ 2147483646 h 347"/>
                                <a:gd name="T66" fmla="*/ 2147483646 w 323"/>
                                <a:gd name="T67" fmla="*/ 2147483646 h 347"/>
                                <a:gd name="T68" fmla="*/ 2147483646 w 323"/>
                                <a:gd name="T69" fmla="*/ 2147483646 h 347"/>
                                <a:gd name="T70" fmla="*/ 2147483646 w 323"/>
                                <a:gd name="T71" fmla="*/ 2147483646 h 347"/>
                                <a:gd name="T72" fmla="*/ 2147483646 w 323"/>
                                <a:gd name="T73" fmla="*/ 2147483646 h 347"/>
                                <a:gd name="T74" fmla="*/ 2147483646 w 323"/>
                                <a:gd name="T75" fmla="*/ 2147483646 h 347"/>
                                <a:gd name="T76" fmla="*/ 2147483646 w 323"/>
                                <a:gd name="T77" fmla="*/ 2147483646 h 347"/>
                                <a:gd name="T78" fmla="*/ 2147483646 w 323"/>
                                <a:gd name="T79" fmla="*/ 2147483646 h 347"/>
                                <a:gd name="T80" fmla="*/ 2147483646 w 323"/>
                                <a:gd name="T81" fmla="*/ 2147483646 h 347"/>
                                <a:gd name="T82" fmla="*/ 2147483646 w 323"/>
                                <a:gd name="T83" fmla="*/ 2147483646 h 347"/>
                                <a:gd name="T84" fmla="*/ 2147483646 w 323"/>
                                <a:gd name="T85" fmla="*/ 2147483646 h 347"/>
                                <a:gd name="T86" fmla="*/ 2147483646 w 323"/>
                                <a:gd name="T87" fmla="*/ 2147483646 h 347"/>
                                <a:gd name="T88" fmla="*/ 2147483646 w 323"/>
                                <a:gd name="T89" fmla="*/ 2147483646 h 347"/>
                                <a:gd name="T90" fmla="*/ 2147483646 w 323"/>
                                <a:gd name="T91" fmla="*/ 2147483646 h 347"/>
                                <a:gd name="T92" fmla="*/ 2147483646 w 323"/>
                                <a:gd name="T93" fmla="*/ 2147483646 h 347"/>
                                <a:gd name="T94" fmla="*/ 0 w 323"/>
                                <a:gd name="T95" fmla="*/ 2147483646 h 347"/>
                                <a:gd name="T96" fmla="*/ 2147483646 w 323"/>
                                <a:gd name="T97" fmla="*/ 2147483646 h 347"/>
                                <a:gd name="T98" fmla="*/ 2147483646 w 323"/>
                                <a:gd name="T99" fmla="*/ 2147483646 h 347"/>
                                <a:gd name="T100" fmla="*/ 2147483646 w 323"/>
                                <a:gd name="T101" fmla="*/ 2147483646 h 347"/>
                                <a:gd name="T102" fmla="*/ 2147483646 w 323"/>
                                <a:gd name="T103" fmla="*/ 2147483646 h 347"/>
                                <a:gd name="T104" fmla="*/ 2147483646 w 323"/>
                                <a:gd name="T105" fmla="*/ 2147483646 h 347"/>
                                <a:gd name="T106" fmla="*/ 2147483646 w 323"/>
                                <a:gd name="T107" fmla="*/ 0 h 347"/>
                                <a:gd name="T108" fmla="*/ 0 60000 65536"/>
                                <a:gd name="T109" fmla="*/ 0 60000 65536"/>
                                <a:gd name="T110" fmla="*/ 0 60000 65536"/>
                                <a:gd name="T111" fmla="*/ 0 60000 65536"/>
                                <a:gd name="T112" fmla="*/ 0 60000 65536"/>
                                <a:gd name="T113" fmla="*/ 0 60000 65536"/>
                                <a:gd name="T114" fmla="*/ 0 60000 65536"/>
                                <a:gd name="T115" fmla="*/ 0 60000 65536"/>
                                <a:gd name="T116" fmla="*/ 0 60000 65536"/>
                                <a:gd name="T117" fmla="*/ 0 60000 65536"/>
                                <a:gd name="T118" fmla="*/ 0 60000 65536"/>
                                <a:gd name="T119" fmla="*/ 0 60000 65536"/>
                                <a:gd name="T120" fmla="*/ 0 60000 65536"/>
                                <a:gd name="T121" fmla="*/ 0 60000 65536"/>
                                <a:gd name="T122" fmla="*/ 0 60000 65536"/>
                                <a:gd name="T123" fmla="*/ 0 60000 65536"/>
                                <a:gd name="T124" fmla="*/ 0 60000 65536"/>
                                <a:gd name="T125" fmla="*/ 0 60000 65536"/>
                                <a:gd name="T126" fmla="*/ 0 60000 65536"/>
                                <a:gd name="T127" fmla="*/ 0 60000 65536"/>
                                <a:gd name="T128" fmla="*/ 0 60000 65536"/>
                                <a:gd name="T129" fmla="*/ 0 60000 65536"/>
                                <a:gd name="T130" fmla="*/ 0 60000 65536"/>
                                <a:gd name="T131" fmla="*/ 0 60000 65536"/>
                                <a:gd name="T132" fmla="*/ 0 60000 65536"/>
                                <a:gd name="T133" fmla="*/ 0 60000 65536"/>
                                <a:gd name="T134" fmla="*/ 0 60000 65536"/>
                                <a:gd name="T135" fmla="*/ 0 60000 65536"/>
                                <a:gd name="T136" fmla="*/ 0 60000 65536"/>
                                <a:gd name="T137" fmla="*/ 0 60000 65536"/>
                                <a:gd name="T138" fmla="*/ 0 60000 65536"/>
                                <a:gd name="T139" fmla="*/ 0 60000 65536"/>
                                <a:gd name="T140" fmla="*/ 0 60000 65536"/>
                                <a:gd name="T141" fmla="*/ 0 60000 65536"/>
                                <a:gd name="T142" fmla="*/ 0 60000 65536"/>
                                <a:gd name="T143" fmla="*/ 0 60000 65536"/>
                                <a:gd name="T144" fmla="*/ 0 60000 65536"/>
                                <a:gd name="T145" fmla="*/ 0 60000 65536"/>
                                <a:gd name="T146" fmla="*/ 0 60000 65536"/>
                                <a:gd name="T147" fmla="*/ 0 60000 65536"/>
                                <a:gd name="T148" fmla="*/ 0 60000 65536"/>
                                <a:gd name="T149" fmla="*/ 0 60000 65536"/>
                                <a:gd name="T150" fmla="*/ 0 60000 65536"/>
                                <a:gd name="T151" fmla="*/ 0 60000 65536"/>
                                <a:gd name="T152" fmla="*/ 0 60000 65536"/>
                                <a:gd name="T153" fmla="*/ 0 60000 65536"/>
                                <a:gd name="T154" fmla="*/ 0 60000 65536"/>
                                <a:gd name="T155" fmla="*/ 0 60000 65536"/>
                                <a:gd name="T156" fmla="*/ 0 60000 65536"/>
                                <a:gd name="T157" fmla="*/ 0 60000 65536"/>
                                <a:gd name="T158" fmla="*/ 0 60000 65536"/>
                                <a:gd name="T159" fmla="*/ 0 60000 65536"/>
                                <a:gd name="T160" fmla="*/ 0 60000 65536"/>
                                <a:gd name="T161" fmla="*/ 0 60000 65536"/>
                              </a:gdLst>
                              <a:ahLst/>
                              <a:cxnLst>
                                <a:cxn ang="T108">
                                  <a:pos x="T0" y="T1"/>
                                </a:cxn>
                                <a:cxn ang="T109">
                                  <a:pos x="T2" y="T3"/>
                                </a:cxn>
                                <a:cxn ang="T110">
                                  <a:pos x="T4" y="T5"/>
                                </a:cxn>
                                <a:cxn ang="T111">
                                  <a:pos x="T6" y="T7"/>
                                </a:cxn>
                                <a:cxn ang="T112">
                                  <a:pos x="T8" y="T9"/>
                                </a:cxn>
                                <a:cxn ang="T113">
                                  <a:pos x="T10" y="T11"/>
                                </a:cxn>
                                <a:cxn ang="T114">
                                  <a:pos x="T12" y="T13"/>
                                </a:cxn>
                                <a:cxn ang="T115">
                                  <a:pos x="T14" y="T15"/>
                                </a:cxn>
                                <a:cxn ang="T116">
                                  <a:pos x="T16" y="T17"/>
                                </a:cxn>
                                <a:cxn ang="T117">
                                  <a:pos x="T18" y="T19"/>
                                </a:cxn>
                                <a:cxn ang="T118">
                                  <a:pos x="T20" y="T21"/>
                                </a:cxn>
                                <a:cxn ang="T119">
                                  <a:pos x="T22" y="T23"/>
                                </a:cxn>
                                <a:cxn ang="T120">
                                  <a:pos x="T24" y="T25"/>
                                </a:cxn>
                                <a:cxn ang="T121">
                                  <a:pos x="T26" y="T27"/>
                                </a:cxn>
                                <a:cxn ang="T122">
                                  <a:pos x="T28" y="T29"/>
                                </a:cxn>
                                <a:cxn ang="T123">
                                  <a:pos x="T30" y="T31"/>
                                </a:cxn>
                                <a:cxn ang="T124">
                                  <a:pos x="T32" y="T33"/>
                                </a:cxn>
                                <a:cxn ang="T125">
                                  <a:pos x="T34" y="T35"/>
                                </a:cxn>
                                <a:cxn ang="T126">
                                  <a:pos x="T36" y="T37"/>
                                </a:cxn>
                                <a:cxn ang="T127">
                                  <a:pos x="T38" y="T39"/>
                                </a:cxn>
                                <a:cxn ang="T128">
                                  <a:pos x="T40" y="T41"/>
                                </a:cxn>
                                <a:cxn ang="T129">
                                  <a:pos x="T42" y="T43"/>
                                </a:cxn>
                                <a:cxn ang="T130">
                                  <a:pos x="T44" y="T45"/>
                                </a:cxn>
                                <a:cxn ang="T131">
                                  <a:pos x="T46" y="T47"/>
                                </a:cxn>
                                <a:cxn ang="T132">
                                  <a:pos x="T48" y="T49"/>
                                </a:cxn>
                                <a:cxn ang="T133">
                                  <a:pos x="T50" y="T51"/>
                                </a:cxn>
                                <a:cxn ang="T134">
                                  <a:pos x="T52" y="T53"/>
                                </a:cxn>
                                <a:cxn ang="T135">
                                  <a:pos x="T54" y="T55"/>
                                </a:cxn>
                                <a:cxn ang="T136">
                                  <a:pos x="T56" y="T57"/>
                                </a:cxn>
                                <a:cxn ang="T137">
                                  <a:pos x="T58" y="T59"/>
                                </a:cxn>
                                <a:cxn ang="T138">
                                  <a:pos x="T60" y="T61"/>
                                </a:cxn>
                                <a:cxn ang="T139">
                                  <a:pos x="T62" y="T63"/>
                                </a:cxn>
                                <a:cxn ang="T140">
                                  <a:pos x="T64" y="T65"/>
                                </a:cxn>
                                <a:cxn ang="T141">
                                  <a:pos x="T66" y="T67"/>
                                </a:cxn>
                                <a:cxn ang="T142">
                                  <a:pos x="T68" y="T69"/>
                                </a:cxn>
                                <a:cxn ang="T143">
                                  <a:pos x="T70" y="T71"/>
                                </a:cxn>
                                <a:cxn ang="T144">
                                  <a:pos x="T72" y="T73"/>
                                </a:cxn>
                                <a:cxn ang="T145">
                                  <a:pos x="T74" y="T75"/>
                                </a:cxn>
                                <a:cxn ang="T146">
                                  <a:pos x="T76" y="T77"/>
                                </a:cxn>
                                <a:cxn ang="T147">
                                  <a:pos x="T78" y="T79"/>
                                </a:cxn>
                                <a:cxn ang="T148">
                                  <a:pos x="T80" y="T81"/>
                                </a:cxn>
                                <a:cxn ang="T149">
                                  <a:pos x="T82" y="T83"/>
                                </a:cxn>
                                <a:cxn ang="T150">
                                  <a:pos x="T84" y="T85"/>
                                </a:cxn>
                                <a:cxn ang="T151">
                                  <a:pos x="T86" y="T87"/>
                                </a:cxn>
                                <a:cxn ang="T152">
                                  <a:pos x="T88" y="T89"/>
                                </a:cxn>
                                <a:cxn ang="T153">
                                  <a:pos x="T90" y="T91"/>
                                </a:cxn>
                                <a:cxn ang="T154">
                                  <a:pos x="T92" y="T93"/>
                                </a:cxn>
                                <a:cxn ang="T155">
                                  <a:pos x="T94" y="T95"/>
                                </a:cxn>
                                <a:cxn ang="T156">
                                  <a:pos x="T96" y="T97"/>
                                </a:cxn>
                                <a:cxn ang="T157">
                                  <a:pos x="T98" y="T99"/>
                                </a:cxn>
                                <a:cxn ang="T158">
                                  <a:pos x="T100" y="T101"/>
                                </a:cxn>
                                <a:cxn ang="T159">
                                  <a:pos x="T102" y="T103"/>
                                </a:cxn>
                                <a:cxn ang="T160">
                                  <a:pos x="T104" y="T105"/>
                                </a:cxn>
                                <a:cxn ang="T161">
                                  <a:pos x="T106" y="T107"/>
                                </a:cxn>
                              </a:cxnLst>
                              <a:rect l="0" t="0" r="r" b="b"/>
                              <a:pathLst>
                                <a:path w="323" h="347">
                                  <a:moveTo>
                                    <a:pt x="161" y="28"/>
                                  </a:moveTo>
                                  <a:lnTo>
                                    <a:pt x="137" y="31"/>
                                  </a:lnTo>
                                  <a:lnTo>
                                    <a:pt x="115" y="36"/>
                                  </a:lnTo>
                                  <a:lnTo>
                                    <a:pt x="97" y="46"/>
                                  </a:lnTo>
                                  <a:lnTo>
                                    <a:pt x="81" y="58"/>
                                  </a:lnTo>
                                  <a:lnTo>
                                    <a:pt x="67" y="76"/>
                                  </a:lnTo>
                                  <a:lnTo>
                                    <a:pt x="56" y="97"/>
                                  </a:lnTo>
                                  <a:lnTo>
                                    <a:pt x="48" y="121"/>
                                  </a:lnTo>
                                  <a:lnTo>
                                    <a:pt x="44" y="146"/>
                                  </a:lnTo>
                                  <a:lnTo>
                                    <a:pt x="43" y="150"/>
                                  </a:lnTo>
                                  <a:lnTo>
                                    <a:pt x="42" y="152"/>
                                  </a:lnTo>
                                  <a:lnTo>
                                    <a:pt x="39" y="156"/>
                                  </a:lnTo>
                                  <a:lnTo>
                                    <a:pt x="31" y="165"/>
                                  </a:lnTo>
                                  <a:lnTo>
                                    <a:pt x="27" y="180"/>
                                  </a:lnTo>
                                  <a:lnTo>
                                    <a:pt x="26" y="193"/>
                                  </a:lnTo>
                                  <a:lnTo>
                                    <a:pt x="29" y="207"/>
                                  </a:lnTo>
                                  <a:lnTo>
                                    <a:pt x="33" y="220"/>
                                  </a:lnTo>
                                  <a:lnTo>
                                    <a:pt x="38" y="230"/>
                                  </a:lnTo>
                                  <a:lnTo>
                                    <a:pt x="42" y="233"/>
                                  </a:lnTo>
                                  <a:lnTo>
                                    <a:pt x="46" y="236"/>
                                  </a:lnTo>
                                  <a:lnTo>
                                    <a:pt x="50" y="237"/>
                                  </a:lnTo>
                                  <a:lnTo>
                                    <a:pt x="55" y="239"/>
                                  </a:lnTo>
                                  <a:lnTo>
                                    <a:pt x="57" y="241"/>
                                  </a:lnTo>
                                  <a:lnTo>
                                    <a:pt x="60" y="245"/>
                                  </a:lnTo>
                                  <a:lnTo>
                                    <a:pt x="72" y="267"/>
                                  </a:lnTo>
                                  <a:lnTo>
                                    <a:pt x="86" y="286"/>
                                  </a:lnTo>
                                  <a:lnTo>
                                    <a:pt x="103" y="302"/>
                                  </a:lnTo>
                                  <a:lnTo>
                                    <a:pt x="120" y="311"/>
                                  </a:lnTo>
                                  <a:lnTo>
                                    <a:pt x="140" y="317"/>
                                  </a:lnTo>
                                  <a:lnTo>
                                    <a:pt x="161" y="320"/>
                                  </a:lnTo>
                                  <a:lnTo>
                                    <a:pt x="183" y="317"/>
                                  </a:lnTo>
                                  <a:lnTo>
                                    <a:pt x="201" y="311"/>
                                  </a:lnTo>
                                  <a:lnTo>
                                    <a:pt x="220" y="302"/>
                                  </a:lnTo>
                                  <a:lnTo>
                                    <a:pt x="237" y="286"/>
                                  </a:lnTo>
                                  <a:lnTo>
                                    <a:pt x="250" y="267"/>
                                  </a:lnTo>
                                  <a:lnTo>
                                    <a:pt x="262" y="247"/>
                                  </a:lnTo>
                                  <a:lnTo>
                                    <a:pt x="264" y="243"/>
                                  </a:lnTo>
                                  <a:lnTo>
                                    <a:pt x="268" y="239"/>
                                  </a:lnTo>
                                  <a:lnTo>
                                    <a:pt x="272" y="237"/>
                                  </a:lnTo>
                                  <a:lnTo>
                                    <a:pt x="277" y="236"/>
                                  </a:lnTo>
                                  <a:lnTo>
                                    <a:pt x="281" y="233"/>
                                  </a:lnTo>
                                  <a:lnTo>
                                    <a:pt x="284" y="230"/>
                                  </a:lnTo>
                                  <a:lnTo>
                                    <a:pt x="290" y="220"/>
                                  </a:lnTo>
                                  <a:lnTo>
                                    <a:pt x="294" y="207"/>
                                  </a:lnTo>
                                  <a:lnTo>
                                    <a:pt x="296" y="193"/>
                                  </a:lnTo>
                                  <a:lnTo>
                                    <a:pt x="296" y="180"/>
                                  </a:lnTo>
                                  <a:lnTo>
                                    <a:pt x="290" y="165"/>
                                  </a:lnTo>
                                  <a:lnTo>
                                    <a:pt x="284" y="156"/>
                                  </a:lnTo>
                                  <a:lnTo>
                                    <a:pt x="281" y="154"/>
                                  </a:lnTo>
                                  <a:lnTo>
                                    <a:pt x="280" y="150"/>
                                  </a:lnTo>
                                  <a:lnTo>
                                    <a:pt x="279" y="146"/>
                                  </a:lnTo>
                                  <a:lnTo>
                                    <a:pt x="275" y="121"/>
                                  </a:lnTo>
                                  <a:lnTo>
                                    <a:pt x="267" y="97"/>
                                  </a:lnTo>
                                  <a:lnTo>
                                    <a:pt x="256" y="76"/>
                                  </a:lnTo>
                                  <a:lnTo>
                                    <a:pt x="242" y="58"/>
                                  </a:lnTo>
                                  <a:lnTo>
                                    <a:pt x="226" y="46"/>
                                  </a:lnTo>
                                  <a:lnTo>
                                    <a:pt x="208" y="36"/>
                                  </a:lnTo>
                                  <a:lnTo>
                                    <a:pt x="186" y="31"/>
                                  </a:lnTo>
                                  <a:lnTo>
                                    <a:pt x="161" y="28"/>
                                  </a:lnTo>
                                  <a:close/>
                                  <a:moveTo>
                                    <a:pt x="161" y="0"/>
                                  </a:moveTo>
                                  <a:lnTo>
                                    <a:pt x="191" y="3"/>
                                  </a:lnTo>
                                  <a:lnTo>
                                    <a:pt x="218" y="11"/>
                                  </a:lnTo>
                                  <a:lnTo>
                                    <a:pt x="241" y="23"/>
                                  </a:lnTo>
                                  <a:lnTo>
                                    <a:pt x="260" y="40"/>
                                  </a:lnTo>
                                  <a:lnTo>
                                    <a:pt x="277" y="61"/>
                                  </a:lnTo>
                                  <a:lnTo>
                                    <a:pt x="290" y="84"/>
                                  </a:lnTo>
                                  <a:lnTo>
                                    <a:pt x="300" y="110"/>
                                  </a:lnTo>
                                  <a:lnTo>
                                    <a:pt x="305" y="139"/>
                                  </a:lnTo>
                                  <a:lnTo>
                                    <a:pt x="313" y="150"/>
                                  </a:lnTo>
                                  <a:lnTo>
                                    <a:pt x="318" y="161"/>
                                  </a:lnTo>
                                  <a:lnTo>
                                    <a:pt x="322" y="175"/>
                                  </a:lnTo>
                                  <a:lnTo>
                                    <a:pt x="323" y="194"/>
                                  </a:lnTo>
                                  <a:lnTo>
                                    <a:pt x="321" y="212"/>
                                  </a:lnTo>
                                  <a:lnTo>
                                    <a:pt x="315" y="231"/>
                                  </a:lnTo>
                                  <a:lnTo>
                                    <a:pt x="306" y="247"/>
                                  </a:lnTo>
                                  <a:lnTo>
                                    <a:pt x="296" y="256"/>
                                  </a:lnTo>
                                  <a:lnTo>
                                    <a:pt x="284" y="262"/>
                                  </a:lnTo>
                                  <a:lnTo>
                                    <a:pt x="271" y="286"/>
                                  </a:lnTo>
                                  <a:lnTo>
                                    <a:pt x="254" y="305"/>
                                  </a:lnTo>
                                  <a:lnTo>
                                    <a:pt x="235" y="322"/>
                                  </a:lnTo>
                                  <a:lnTo>
                                    <a:pt x="213" y="336"/>
                                  </a:lnTo>
                                  <a:lnTo>
                                    <a:pt x="188" y="345"/>
                                  </a:lnTo>
                                  <a:lnTo>
                                    <a:pt x="161" y="347"/>
                                  </a:lnTo>
                                  <a:lnTo>
                                    <a:pt x="135" y="345"/>
                                  </a:lnTo>
                                  <a:lnTo>
                                    <a:pt x="110" y="336"/>
                                  </a:lnTo>
                                  <a:lnTo>
                                    <a:pt x="88" y="322"/>
                                  </a:lnTo>
                                  <a:lnTo>
                                    <a:pt x="68" y="305"/>
                                  </a:lnTo>
                                  <a:lnTo>
                                    <a:pt x="52" y="286"/>
                                  </a:lnTo>
                                  <a:lnTo>
                                    <a:pt x="38" y="262"/>
                                  </a:lnTo>
                                  <a:lnTo>
                                    <a:pt x="27" y="256"/>
                                  </a:lnTo>
                                  <a:lnTo>
                                    <a:pt x="17" y="247"/>
                                  </a:lnTo>
                                  <a:lnTo>
                                    <a:pt x="8" y="231"/>
                                  </a:lnTo>
                                  <a:lnTo>
                                    <a:pt x="1" y="212"/>
                                  </a:lnTo>
                                  <a:lnTo>
                                    <a:pt x="0" y="194"/>
                                  </a:lnTo>
                                  <a:lnTo>
                                    <a:pt x="1" y="175"/>
                                  </a:lnTo>
                                  <a:lnTo>
                                    <a:pt x="4" y="161"/>
                                  </a:lnTo>
                                  <a:lnTo>
                                    <a:pt x="10" y="150"/>
                                  </a:lnTo>
                                  <a:lnTo>
                                    <a:pt x="18" y="139"/>
                                  </a:lnTo>
                                  <a:lnTo>
                                    <a:pt x="23" y="110"/>
                                  </a:lnTo>
                                  <a:lnTo>
                                    <a:pt x="31" y="84"/>
                                  </a:lnTo>
                                  <a:lnTo>
                                    <a:pt x="44" y="61"/>
                                  </a:lnTo>
                                  <a:lnTo>
                                    <a:pt x="61" y="40"/>
                                  </a:lnTo>
                                  <a:lnTo>
                                    <a:pt x="81" y="23"/>
                                  </a:lnTo>
                                  <a:lnTo>
                                    <a:pt x="105" y="11"/>
                                  </a:lnTo>
                                  <a:lnTo>
                                    <a:pt x="131" y="3"/>
                                  </a:lnTo>
                                  <a:lnTo>
                                    <a:pt x="161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2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55" name="Freeform 109">
                              <a:extLst>
                                <a:ext uri="{FF2B5EF4-FFF2-40B4-BE49-F238E27FC236}">
                                  <a16:creationId xmlns:a16="http://schemas.microsoft.com/office/drawing/2014/main" id="{6498E877-453E-4465-A567-223E8EB77075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1024926" y="5389075"/>
                              <a:ext cx="701197" cy="750775"/>
                            </a:xfrm>
                            <a:custGeom>
                              <a:avLst/>
                              <a:gdLst>
                                <a:gd name="T0" fmla="*/ 2147483646 w 297"/>
                                <a:gd name="T1" fmla="*/ 0 h 318"/>
                                <a:gd name="T2" fmla="*/ 2147483646 w 297"/>
                                <a:gd name="T3" fmla="*/ 2147483646 h 318"/>
                                <a:gd name="T4" fmla="*/ 2147483646 w 297"/>
                                <a:gd name="T5" fmla="*/ 2147483646 h 318"/>
                                <a:gd name="T6" fmla="*/ 2147483646 w 297"/>
                                <a:gd name="T7" fmla="*/ 2147483646 h 318"/>
                                <a:gd name="T8" fmla="*/ 2147483646 w 297"/>
                                <a:gd name="T9" fmla="*/ 2147483646 h 318"/>
                                <a:gd name="T10" fmla="*/ 2147483646 w 297"/>
                                <a:gd name="T11" fmla="*/ 2147483646 h 318"/>
                                <a:gd name="T12" fmla="*/ 2147483646 w 297"/>
                                <a:gd name="T13" fmla="*/ 2147483646 h 318"/>
                                <a:gd name="T14" fmla="*/ 2147483646 w 297"/>
                                <a:gd name="T15" fmla="*/ 2147483646 h 318"/>
                                <a:gd name="T16" fmla="*/ 2147483646 w 297"/>
                                <a:gd name="T17" fmla="*/ 2147483646 h 318"/>
                                <a:gd name="T18" fmla="*/ 2147483646 w 297"/>
                                <a:gd name="T19" fmla="*/ 2147483646 h 318"/>
                                <a:gd name="T20" fmla="*/ 2147483646 w 297"/>
                                <a:gd name="T21" fmla="*/ 2147483646 h 318"/>
                                <a:gd name="T22" fmla="*/ 2147483646 w 297"/>
                                <a:gd name="T23" fmla="*/ 2147483646 h 318"/>
                                <a:gd name="T24" fmla="*/ 2147483646 w 297"/>
                                <a:gd name="T25" fmla="*/ 2147483646 h 318"/>
                                <a:gd name="T26" fmla="*/ 2147483646 w 297"/>
                                <a:gd name="T27" fmla="*/ 2147483646 h 318"/>
                                <a:gd name="T28" fmla="*/ 2147483646 w 297"/>
                                <a:gd name="T29" fmla="*/ 2147483646 h 318"/>
                                <a:gd name="T30" fmla="*/ 2147483646 w 297"/>
                                <a:gd name="T31" fmla="*/ 2147483646 h 318"/>
                                <a:gd name="T32" fmla="*/ 2147483646 w 297"/>
                                <a:gd name="T33" fmla="*/ 2147483646 h 318"/>
                                <a:gd name="T34" fmla="*/ 2147483646 w 297"/>
                                <a:gd name="T35" fmla="*/ 2147483646 h 318"/>
                                <a:gd name="T36" fmla="*/ 2147483646 w 297"/>
                                <a:gd name="T37" fmla="*/ 2147483646 h 318"/>
                                <a:gd name="T38" fmla="*/ 2147483646 w 297"/>
                                <a:gd name="T39" fmla="*/ 2147483646 h 318"/>
                                <a:gd name="T40" fmla="*/ 2147483646 w 297"/>
                                <a:gd name="T41" fmla="*/ 2147483646 h 318"/>
                                <a:gd name="T42" fmla="*/ 2147483646 w 297"/>
                                <a:gd name="T43" fmla="*/ 2147483646 h 318"/>
                                <a:gd name="T44" fmla="*/ 2147483646 w 297"/>
                                <a:gd name="T45" fmla="*/ 2147483646 h 318"/>
                                <a:gd name="T46" fmla="*/ 2147483646 w 297"/>
                                <a:gd name="T47" fmla="*/ 2147483646 h 318"/>
                                <a:gd name="T48" fmla="*/ 2147483646 w 297"/>
                                <a:gd name="T49" fmla="*/ 2147483646 h 318"/>
                                <a:gd name="T50" fmla="*/ 2147483646 w 297"/>
                                <a:gd name="T51" fmla="*/ 2147483646 h 318"/>
                                <a:gd name="T52" fmla="*/ 2147483646 w 297"/>
                                <a:gd name="T53" fmla="*/ 2147483646 h 318"/>
                                <a:gd name="T54" fmla="*/ 2147483646 w 297"/>
                                <a:gd name="T55" fmla="*/ 2147483646 h 318"/>
                                <a:gd name="T56" fmla="*/ 2147483646 w 297"/>
                                <a:gd name="T57" fmla="*/ 2147483646 h 318"/>
                                <a:gd name="T58" fmla="*/ 2147483646 w 297"/>
                                <a:gd name="T59" fmla="*/ 2147483646 h 318"/>
                                <a:gd name="T60" fmla="*/ 2147483646 w 297"/>
                                <a:gd name="T61" fmla="*/ 2147483646 h 318"/>
                                <a:gd name="T62" fmla="*/ 2147483646 w 297"/>
                                <a:gd name="T63" fmla="*/ 2147483646 h 318"/>
                                <a:gd name="T64" fmla="*/ 2147483646 w 297"/>
                                <a:gd name="T65" fmla="*/ 2147483646 h 318"/>
                                <a:gd name="T66" fmla="*/ 0 w 297"/>
                                <a:gd name="T67" fmla="*/ 2147483646 h 318"/>
                                <a:gd name="T68" fmla="*/ 2147483646 w 297"/>
                                <a:gd name="T69" fmla="*/ 2147483646 h 318"/>
                                <a:gd name="T70" fmla="*/ 2147483646 w 297"/>
                                <a:gd name="T71" fmla="*/ 2147483646 h 318"/>
                                <a:gd name="T72" fmla="*/ 2147483646 w 297"/>
                                <a:gd name="T73" fmla="*/ 2147483646 h 318"/>
                                <a:gd name="T74" fmla="*/ 2147483646 w 297"/>
                                <a:gd name="T75" fmla="*/ 2147483646 h 318"/>
                                <a:gd name="T76" fmla="*/ 2147483646 w 297"/>
                                <a:gd name="T77" fmla="*/ 2147483646 h 318"/>
                                <a:gd name="T78" fmla="*/ 2147483646 w 297"/>
                                <a:gd name="T79" fmla="*/ 2147483646 h 318"/>
                                <a:gd name="T80" fmla="*/ 2147483646 w 297"/>
                                <a:gd name="T81" fmla="*/ 2147483646 h 318"/>
                                <a:gd name="T82" fmla="*/ 2147483646 w 297"/>
                                <a:gd name="T83" fmla="*/ 2147483646 h 318"/>
                                <a:gd name="T84" fmla="*/ 2147483646 w 297"/>
                                <a:gd name="T85" fmla="*/ 2147483646 h 318"/>
                                <a:gd name="T86" fmla="*/ 2147483646 w 297"/>
                                <a:gd name="T87" fmla="*/ 2147483646 h 318"/>
                                <a:gd name="T88" fmla="*/ 2147483646 w 297"/>
                                <a:gd name="T89" fmla="*/ 0 h 318"/>
                                <a:gd name="T90" fmla="*/ 0 60000 65536"/>
                                <a:gd name="T91" fmla="*/ 0 60000 65536"/>
                                <a:gd name="T92" fmla="*/ 0 60000 65536"/>
                                <a:gd name="T93" fmla="*/ 0 60000 65536"/>
                                <a:gd name="T94" fmla="*/ 0 60000 65536"/>
                                <a:gd name="T95" fmla="*/ 0 60000 65536"/>
                                <a:gd name="T96" fmla="*/ 0 60000 65536"/>
                                <a:gd name="T97" fmla="*/ 0 60000 65536"/>
                                <a:gd name="T98" fmla="*/ 0 60000 65536"/>
                                <a:gd name="T99" fmla="*/ 0 60000 65536"/>
                                <a:gd name="T100" fmla="*/ 0 60000 65536"/>
                                <a:gd name="T101" fmla="*/ 0 60000 65536"/>
                                <a:gd name="T102" fmla="*/ 0 60000 65536"/>
                                <a:gd name="T103" fmla="*/ 0 60000 65536"/>
                                <a:gd name="T104" fmla="*/ 0 60000 65536"/>
                                <a:gd name="T105" fmla="*/ 0 60000 65536"/>
                                <a:gd name="T106" fmla="*/ 0 60000 65536"/>
                                <a:gd name="T107" fmla="*/ 0 60000 65536"/>
                                <a:gd name="T108" fmla="*/ 0 60000 65536"/>
                                <a:gd name="T109" fmla="*/ 0 60000 65536"/>
                                <a:gd name="T110" fmla="*/ 0 60000 65536"/>
                                <a:gd name="T111" fmla="*/ 0 60000 65536"/>
                                <a:gd name="T112" fmla="*/ 0 60000 65536"/>
                                <a:gd name="T113" fmla="*/ 0 60000 65536"/>
                                <a:gd name="T114" fmla="*/ 0 60000 65536"/>
                                <a:gd name="T115" fmla="*/ 0 60000 65536"/>
                                <a:gd name="T116" fmla="*/ 0 60000 65536"/>
                                <a:gd name="T117" fmla="*/ 0 60000 65536"/>
                                <a:gd name="T118" fmla="*/ 0 60000 65536"/>
                                <a:gd name="T119" fmla="*/ 0 60000 65536"/>
                                <a:gd name="T120" fmla="*/ 0 60000 65536"/>
                                <a:gd name="T121" fmla="*/ 0 60000 65536"/>
                                <a:gd name="T122" fmla="*/ 0 60000 65536"/>
                                <a:gd name="T123" fmla="*/ 0 60000 65536"/>
                                <a:gd name="T124" fmla="*/ 0 60000 65536"/>
                                <a:gd name="T125" fmla="*/ 0 60000 65536"/>
                                <a:gd name="T126" fmla="*/ 0 60000 65536"/>
                                <a:gd name="T127" fmla="*/ 0 60000 65536"/>
                                <a:gd name="T128" fmla="*/ 0 60000 65536"/>
                                <a:gd name="T129" fmla="*/ 0 60000 65536"/>
                                <a:gd name="T130" fmla="*/ 0 60000 65536"/>
                                <a:gd name="T131" fmla="*/ 0 60000 65536"/>
                                <a:gd name="T132" fmla="*/ 0 60000 65536"/>
                                <a:gd name="T133" fmla="*/ 0 60000 65536"/>
                                <a:gd name="T134" fmla="*/ 0 60000 65536"/>
                              </a:gdLst>
                              <a:ahLst/>
                              <a:cxnLst>
                                <a:cxn ang="T90">
                                  <a:pos x="T0" y="T1"/>
                                </a:cxn>
                                <a:cxn ang="T91">
                                  <a:pos x="T2" y="T3"/>
                                </a:cxn>
                                <a:cxn ang="T92">
                                  <a:pos x="T4" y="T5"/>
                                </a:cxn>
                                <a:cxn ang="T93">
                                  <a:pos x="T6" y="T7"/>
                                </a:cxn>
                                <a:cxn ang="T94">
                                  <a:pos x="T8" y="T9"/>
                                </a:cxn>
                                <a:cxn ang="T95">
                                  <a:pos x="T10" y="T11"/>
                                </a:cxn>
                                <a:cxn ang="T96">
                                  <a:pos x="T12" y="T13"/>
                                </a:cxn>
                                <a:cxn ang="T97">
                                  <a:pos x="T14" y="T15"/>
                                </a:cxn>
                                <a:cxn ang="T98">
                                  <a:pos x="T16" y="T17"/>
                                </a:cxn>
                                <a:cxn ang="T99">
                                  <a:pos x="T18" y="T19"/>
                                </a:cxn>
                                <a:cxn ang="T100">
                                  <a:pos x="T20" y="T21"/>
                                </a:cxn>
                                <a:cxn ang="T101">
                                  <a:pos x="T22" y="T23"/>
                                </a:cxn>
                                <a:cxn ang="T102">
                                  <a:pos x="T24" y="T25"/>
                                </a:cxn>
                                <a:cxn ang="T103">
                                  <a:pos x="T26" y="T27"/>
                                </a:cxn>
                                <a:cxn ang="T104">
                                  <a:pos x="T28" y="T29"/>
                                </a:cxn>
                                <a:cxn ang="T105">
                                  <a:pos x="T30" y="T31"/>
                                </a:cxn>
                                <a:cxn ang="T106">
                                  <a:pos x="T32" y="T33"/>
                                </a:cxn>
                                <a:cxn ang="T107">
                                  <a:pos x="T34" y="T35"/>
                                </a:cxn>
                                <a:cxn ang="T108">
                                  <a:pos x="T36" y="T37"/>
                                </a:cxn>
                                <a:cxn ang="T109">
                                  <a:pos x="T38" y="T39"/>
                                </a:cxn>
                                <a:cxn ang="T110">
                                  <a:pos x="T40" y="T41"/>
                                </a:cxn>
                                <a:cxn ang="T111">
                                  <a:pos x="T42" y="T43"/>
                                </a:cxn>
                                <a:cxn ang="T112">
                                  <a:pos x="T44" y="T45"/>
                                </a:cxn>
                                <a:cxn ang="T113">
                                  <a:pos x="T46" y="T47"/>
                                </a:cxn>
                                <a:cxn ang="T114">
                                  <a:pos x="T48" y="T49"/>
                                </a:cxn>
                                <a:cxn ang="T115">
                                  <a:pos x="T50" y="T51"/>
                                </a:cxn>
                                <a:cxn ang="T116">
                                  <a:pos x="T52" y="T53"/>
                                </a:cxn>
                                <a:cxn ang="T117">
                                  <a:pos x="T54" y="T55"/>
                                </a:cxn>
                                <a:cxn ang="T118">
                                  <a:pos x="T56" y="T57"/>
                                </a:cxn>
                                <a:cxn ang="T119">
                                  <a:pos x="T58" y="T59"/>
                                </a:cxn>
                                <a:cxn ang="T120">
                                  <a:pos x="T60" y="T61"/>
                                </a:cxn>
                                <a:cxn ang="T121">
                                  <a:pos x="T62" y="T63"/>
                                </a:cxn>
                                <a:cxn ang="T122">
                                  <a:pos x="T64" y="T65"/>
                                </a:cxn>
                                <a:cxn ang="T123">
                                  <a:pos x="T66" y="T67"/>
                                </a:cxn>
                                <a:cxn ang="T124">
                                  <a:pos x="T68" y="T69"/>
                                </a:cxn>
                                <a:cxn ang="T125">
                                  <a:pos x="T70" y="T71"/>
                                </a:cxn>
                                <a:cxn ang="T126">
                                  <a:pos x="T72" y="T73"/>
                                </a:cxn>
                                <a:cxn ang="T127">
                                  <a:pos x="T74" y="T75"/>
                                </a:cxn>
                                <a:cxn ang="T128">
                                  <a:pos x="T76" y="T77"/>
                                </a:cxn>
                                <a:cxn ang="T129">
                                  <a:pos x="T78" y="T79"/>
                                </a:cxn>
                                <a:cxn ang="T130">
                                  <a:pos x="T80" y="T81"/>
                                </a:cxn>
                                <a:cxn ang="T131">
                                  <a:pos x="T82" y="T83"/>
                                </a:cxn>
                                <a:cxn ang="T132">
                                  <a:pos x="T84" y="T85"/>
                                </a:cxn>
                                <a:cxn ang="T133">
                                  <a:pos x="T86" y="T87"/>
                                </a:cxn>
                                <a:cxn ang="T134">
                                  <a:pos x="T88" y="T89"/>
                                </a:cxn>
                              </a:cxnLst>
                              <a:rect l="0" t="0" r="r" b="b"/>
                              <a:pathLst>
                                <a:path w="297" h="318">
                                  <a:moveTo>
                                    <a:pt x="148" y="0"/>
                                  </a:moveTo>
                                  <a:lnTo>
                                    <a:pt x="178" y="2"/>
                                  </a:lnTo>
                                  <a:lnTo>
                                    <a:pt x="203" y="10"/>
                                  </a:lnTo>
                                  <a:lnTo>
                                    <a:pt x="225" y="22"/>
                                  </a:lnTo>
                                  <a:lnTo>
                                    <a:pt x="242" y="39"/>
                                  </a:lnTo>
                                  <a:lnTo>
                                    <a:pt x="256" y="59"/>
                                  </a:lnTo>
                                  <a:lnTo>
                                    <a:pt x="268" y="81"/>
                                  </a:lnTo>
                                  <a:lnTo>
                                    <a:pt x="275" y="105"/>
                                  </a:lnTo>
                                  <a:lnTo>
                                    <a:pt x="279" y="129"/>
                                  </a:lnTo>
                                  <a:lnTo>
                                    <a:pt x="288" y="141"/>
                                  </a:lnTo>
                                  <a:lnTo>
                                    <a:pt x="294" y="156"/>
                                  </a:lnTo>
                                  <a:lnTo>
                                    <a:pt x="297" y="173"/>
                                  </a:lnTo>
                                  <a:lnTo>
                                    <a:pt x="296" y="190"/>
                                  </a:lnTo>
                                  <a:lnTo>
                                    <a:pt x="292" y="207"/>
                                  </a:lnTo>
                                  <a:lnTo>
                                    <a:pt x="284" y="220"/>
                                  </a:lnTo>
                                  <a:lnTo>
                                    <a:pt x="275" y="230"/>
                                  </a:lnTo>
                                  <a:lnTo>
                                    <a:pt x="262" y="235"/>
                                  </a:lnTo>
                                  <a:lnTo>
                                    <a:pt x="250" y="259"/>
                                  </a:lnTo>
                                  <a:lnTo>
                                    <a:pt x="234" y="279"/>
                                  </a:lnTo>
                                  <a:lnTo>
                                    <a:pt x="217" y="294"/>
                                  </a:lnTo>
                                  <a:lnTo>
                                    <a:pt x="196" y="307"/>
                                  </a:lnTo>
                                  <a:lnTo>
                                    <a:pt x="174" y="315"/>
                                  </a:lnTo>
                                  <a:lnTo>
                                    <a:pt x="148" y="318"/>
                                  </a:lnTo>
                                  <a:lnTo>
                                    <a:pt x="123" y="315"/>
                                  </a:lnTo>
                                  <a:lnTo>
                                    <a:pt x="99" y="307"/>
                                  </a:lnTo>
                                  <a:lnTo>
                                    <a:pt x="80" y="294"/>
                                  </a:lnTo>
                                  <a:lnTo>
                                    <a:pt x="61" y="279"/>
                                  </a:lnTo>
                                  <a:lnTo>
                                    <a:pt x="47" y="259"/>
                                  </a:lnTo>
                                  <a:lnTo>
                                    <a:pt x="35" y="235"/>
                                  </a:lnTo>
                                  <a:lnTo>
                                    <a:pt x="22" y="230"/>
                                  </a:lnTo>
                                  <a:lnTo>
                                    <a:pt x="13" y="220"/>
                                  </a:lnTo>
                                  <a:lnTo>
                                    <a:pt x="5" y="207"/>
                                  </a:lnTo>
                                  <a:lnTo>
                                    <a:pt x="1" y="190"/>
                                  </a:lnTo>
                                  <a:lnTo>
                                    <a:pt x="0" y="173"/>
                                  </a:lnTo>
                                  <a:lnTo>
                                    <a:pt x="3" y="156"/>
                                  </a:lnTo>
                                  <a:lnTo>
                                    <a:pt x="8" y="141"/>
                                  </a:lnTo>
                                  <a:lnTo>
                                    <a:pt x="17" y="129"/>
                                  </a:lnTo>
                                  <a:lnTo>
                                    <a:pt x="21" y="105"/>
                                  </a:lnTo>
                                  <a:lnTo>
                                    <a:pt x="29" y="81"/>
                                  </a:lnTo>
                                  <a:lnTo>
                                    <a:pt x="39" y="59"/>
                                  </a:lnTo>
                                  <a:lnTo>
                                    <a:pt x="54" y="39"/>
                                  </a:lnTo>
                                  <a:lnTo>
                                    <a:pt x="72" y="22"/>
                                  </a:lnTo>
                                  <a:lnTo>
                                    <a:pt x="93" y="10"/>
                                  </a:lnTo>
                                  <a:lnTo>
                                    <a:pt x="119" y="2"/>
                                  </a:lnTo>
                                  <a:lnTo>
                                    <a:pt x="148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bg2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56" name="Freeform 110">
                              <a:extLst>
                                <a:ext uri="{FF2B5EF4-FFF2-40B4-BE49-F238E27FC236}">
                                  <a16:creationId xmlns:a16="http://schemas.microsoft.com/office/drawing/2014/main" id="{4095FE97-E2AC-479B-B2F2-706A08A07418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1017843" y="5367828"/>
                              <a:ext cx="715363" cy="415523"/>
                            </a:xfrm>
                            <a:custGeom>
                              <a:avLst/>
                              <a:gdLst>
                                <a:gd name="T0" fmla="*/ 2147483646 w 303"/>
                                <a:gd name="T1" fmla="*/ 0 h 176"/>
                                <a:gd name="T2" fmla="*/ 2147483646 w 303"/>
                                <a:gd name="T3" fmla="*/ 2147483646 h 176"/>
                                <a:gd name="T4" fmla="*/ 2147483646 w 303"/>
                                <a:gd name="T5" fmla="*/ 2147483646 h 176"/>
                                <a:gd name="T6" fmla="*/ 2147483646 w 303"/>
                                <a:gd name="T7" fmla="*/ 2147483646 h 176"/>
                                <a:gd name="T8" fmla="*/ 2147483646 w 303"/>
                                <a:gd name="T9" fmla="*/ 2147483646 h 176"/>
                                <a:gd name="T10" fmla="*/ 2147483646 w 303"/>
                                <a:gd name="T11" fmla="*/ 2147483646 h 176"/>
                                <a:gd name="T12" fmla="*/ 2147483646 w 303"/>
                                <a:gd name="T13" fmla="*/ 2147483646 h 176"/>
                                <a:gd name="T14" fmla="*/ 2147483646 w 303"/>
                                <a:gd name="T15" fmla="*/ 2147483646 h 176"/>
                                <a:gd name="T16" fmla="*/ 2147483646 w 303"/>
                                <a:gd name="T17" fmla="*/ 2147483646 h 176"/>
                                <a:gd name="T18" fmla="*/ 2147483646 w 303"/>
                                <a:gd name="T19" fmla="*/ 2147483646 h 176"/>
                                <a:gd name="T20" fmla="*/ 2147483646 w 303"/>
                                <a:gd name="T21" fmla="*/ 2147483646 h 176"/>
                                <a:gd name="T22" fmla="*/ 2147483646 w 303"/>
                                <a:gd name="T23" fmla="*/ 2147483646 h 176"/>
                                <a:gd name="T24" fmla="*/ 2147483646 w 303"/>
                                <a:gd name="T25" fmla="*/ 2147483646 h 176"/>
                                <a:gd name="T26" fmla="*/ 2147483646 w 303"/>
                                <a:gd name="T27" fmla="*/ 2147483646 h 176"/>
                                <a:gd name="T28" fmla="*/ 2147483646 w 303"/>
                                <a:gd name="T29" fmla="*/ 2147483646 h 176"/>
                                <a:gd name="T30" fmla="*/ 2147483646 w 303"/>
                                <a:gd name="T31" fmla="*/ 2147483646 h 176"/>
                                <a:gd name="T32" fmla="*/ 2147483646 w 303"/>
                                <a:gd name="T33" fmla="*/ 2147483646 h 176"/>
                                <a:gd name="T34" fmla="*/ 2147483646 w 303"/>
                                <a:gd name="T35" fmla="*/ 2147483646 h 176"/>
                                <a:gd name="T36" fmla="*/ 2147483646 w 303"/>
                                <a:gd name="T37" fmla="*/ 2147483646 h 176"/>
                                <a:gd name="T38" fmla="*/ 2147483646 w 303"/>
                                <a:gd name="T39" fmla="*/ 2147483646 h 176"/>
                                <a:gd name="T40" fmla="*/ 2147483646 w 303"/>
                                <a:gd name="T41" fmla="*/ 2147483646 h 176"/>
                                <a:gd name="T42" fmla="*/ 2147483646 w 303"/>
                                <a:gd name="T43" fmla="*/ 2147483646 h 176"/>
                                <a:gd name="T44" fmla="*/ 2147483646 w 303"/>
                                <a:gd name="T45" fmla="*/ 2147483646 h 176"/>
                                <a:gd name="T46" fmla="*/ 2147483646 w 303"/>
                                <a:gd name="T47" fmla="*/ 2147483646 h 176"/>
                                <a:gd name="T48" fmla="*/ 2147483646 w 303"/>
                                <a:gd name="T49" fmla="*/ 2147483646 h 176"/>
                                <a:gd name="T50" fmla="*/ 2147483646 w 303"/>
                                <a:gd name="T51" fmla="*/ 2147483646 h 176"/>
                                <a:gd name="T52" fmla="*/ 2147483646 w 303"/>
                                <a:gd name="T53" fmla="*/ 2147483646 h 176"/>
                                <a:gd name="T54" fmla="*/ 2147483646 w 303"/>
                                <a:gd name="T55" fmla="*/ 2147483646 h 176"/>
                                <a:gd name="T56" fmla="*/ 2147483646 w 303"/>
                                <a:gd name="T57" fmla="*/ 2147483646 h 176"/>
                                <a:gd name="T58" fmla="*/ 2147483646 w 303"/>
                                <a:gd name="T59" fmla="*/ 2147483646 h 176"/>
                                <a:gd name="T60" fmla="*/ 2147483646 w 303"/>
                                <a:gd name="T61" fmla="*/ 2147483646 h 176"/>
                                <a:gd name="T62" fmla="*/ 2147483646 w 303"/>
                                <a:gd name="T63" fmla="*/ 2147483646 h 176"/>
                                <a:gd name="T64" fmla="*/ 2147483646 w 303"/>
                                <a:gd name="T65" fmla="*/ 2147483646 h 176"/>
                                <a:gd name="T66" fmla="*/ 2147483646 w 303"/>
                                <a:gd name="T67" fmla="*/ 2147483646 h 176"/>
                                <a:gd name="T68" fmla="*/ 2147483646 w 303"/>
                                <a:gd name="T69" fmla="*/ 2147483646 h 176"/>
                                <a:gd name="T70" fmla="*/ 2147483646 w 303"/>
                                <a:gd name="T71" fmla="*/ 2147483646 h 176"/>
                                <a:gd name="T72" fmla="*/ 2147483646 w 303"/>
                                <a:gd name="T73" fmla="*/ 2147483646 h 176"/>
                                <a:gd name="T74" fmla="*/ 2147483646 w 303"/>
                                <a:gd name="T75" fmla="*/ 2147483646 h 176"/>
                                <a:gd name="T76" fmla="*/ 2147483646 w 303"/>
                                <a:gd name="T77" fmla="*/ 2147483646 h 176"/>
                                <a:gd name="T78" fmla="*/ 2147483646 w 303"/>
                                <a:gd name="T79" fmla="*/ 2147483646 h 176"/>
                                <a:gd name="T80" fmla="*/ 0 w 303"/>
                                <a:gd name="T81" fmla="*/ 2147483646 h 176"/>
                                <a:gd name="T82" fmla="*/ 2147483646 w 303"/>
                                <a:gd name="T83" fmla="*/ 2147483646 h 176"/>
                                <a:gd name="T84" fmla="*/ 2147483646 w 303"/>
                                <a:gd name="T85" fmla="*/ 2147483646 h 176"/>
                                <a:gd name="T86" fmla="*/ 2147483646 w 303"/>
                                <a:gd name="T87" fmla="*/ 2147483646 h 176"/>
                                <a:gd name="T88" fmla="*/ 2147483646 w 303"/>
                                <a:gd name="T89" fmla="*/ 2147483646 h 176"/>
                                <a:gd name="T90" fmla="*/ 2147483646 w 303"/>
                                <a:gd name="T91" fmla="*/ 0 h 176"/>
                                <a:gd name="T92" fmla="*/ 0 60000 65536"/>
                                <a:gd name="T93" fmla="*/ 0 60000 65536"/>
                                <a:gd name="T94" fmla="*/ 0 60000 65536"/>
                                <a:gd name="T95" fmla="*/ 0 60000 65536"/>
                                <a:gd name="T96" fmla="*/ 0 60000 65536"/>
                                <a:gd name="T97" fmla="*/ 0 60000 65536"/>
                                <a:gd name="T98" fmla="*/ 0 60000 65536"/>
                                <a:gd name="T99" fmla="*/ 0 60000 65536"/>
                                <a:gd name="T100" fmla="*/ 0 60000 65536"/>
                                <a:gd name="T101" fmla="*/ 0 60000 65536"/>
                                <a:gd name="T102" fmla="*/ 0 60000 65536"/>
                                <a:gd name="T103" fmla="*/ 0 60000 65536"/>
                                <a:gd name="T104" fmla="*/ 0 60000 65536"/>
                                <a:gd name="T105" fmla="*/ 0 60000 65536"/>
                                <a:gd name="T106" fmla="*/ 0 60000 65536"/>
                                <a:gd name="T107" fmla="*/ 0 60000 65536"/>
                                <a:gd name="T108" fmla="*/ 0 60000 65536"/>
                                <a:gd name="T109" fmla="*/ 0 60000 65536"/>
                                <a:gd name="T110" fmla="*/ 0 60000 65536"/>
                                <a:gd name="T111" fmla="*/ 0 60000 65536"/>
                                <a:gd name="T112" fmla="*/ 0 60000 65536"/>
                                <a:gd name="T113" fmla="*/ 0 60000 65536"/>
                                <a:gd name="T114" fmla="*/ 0 60000 65536"/>
                                <a:gd name="T115" fmla="*/ 0 60000 65536"/>
                                <a:gd name="T116" fmla="*/ 0 60000 65536"/>
                                <a:gd name="T117" fmla="*/ 0 60000 65536"/>
                                <a:gd name="T118" fmla="*/ 0 60000 65536"/>
                                <a:gd name="T119" fmla="*/ 0 60000 65536"/>
                                <a:gd name="T120" fmla="*/ 0 60000 65536"/>
                                <a:gd name="T121" fmla="*/ 0 60000 65536"/>
                                <a:gd name="T122" fmla="*/ 0 60000 65536"/>
                                <a:gd name="T123" fmla="*/ 0 60000 65536"/>
                                <a:gd name="T124" fmla="*/ 0 60000 65536"/>
                                <a:gd name="T125" fmla="*/ 0 60000 65536"/>
                                <a:gd name="T126" fmla="*/ 0 60000 65536"/>
                                <a:gd name="T127" fmla="*/ 0 60000 65536"/>
                                <a:gd name="T128" fmla="*/ 0 60000 65536"/>
                                <a:gd name="T129" fmla="*/ 0 60000 65536"/>
                                <a:gd name="T130" fmla="*/ 0 60000 65536"/>
                                <a:gd name="T131" fmla="*/ 0 60000 65536"/>
                                <a:gd name="T132" fmla="*/ 0 60000 65536"/>
                                <a:gd name="T133" fmla="*/ 0 60000 65536"/>
                                <a:gd name="T134" fmla="*/ 0 60000 65536"/>
                                <a:gd name="T135" fmla="*/ 0 60000 65536"/>
                                <a:gd name="T136" fmla="*/ 0 60000 65536"/>
                                <a:gd name="T137" fmla="*/ 0 60000 65536"/>
                              </a:gdLst>
                              <a:ahLst/>
                              <a:cxnLst>
                                <a:cxn ang="T92">
                                  <a:pos x="T0" y="T1"/>
                                </a:cxn>
                                <a:cxn ang="T93">
                                  <a:pos x="T2" y="T3"/>
                                </a:cxn>
                                <a:cxn ang="T94">
                                  <a:pos x="T4" y="T5"/>
                                </a:cxn>
                                <a:cxn ang="T95">
                                  <a:pos x="T6" y="T7"/>
                                </a:cxn>
                                <a:cxn ang="T96">
                                  <a:pos x="T8" y="T9"/>
                                </a:cxn>
                                <a:cxn ang="T97">
                                  <a:pos x="T10" y="T11"/>
                                </a:cxn>
                                <a:cxn ang="T98">
                                  <a:pos x="T12" y="T13"/>
                                </a:cxn>
                                <a:cxn ang="T99">
                                  <a:pos x="T14" y="T15"/>
                                </a:cxn>
                                <a:cxn ang="T100">
                                  <a:pos x="T16" y="T17"/>
                                </a:cxn>
                                <a:cxn ang="T101">
                                  <a:pos x="T18" y="T19"/>
                                </a:cxn>
                                <a:cxn ang="T102">
                                  <a:pos x="T20" y="T21"/>
                                </a:cxn>
                                <a:cxn ang="T103">
                                  <a:pos x="T22" y="T23"/>
                                </a:cxn>
                                <a:cxn ang="T104">
                                  <a:pos x="T24" y="T25"/>
                                </a:cxn>
                                <a:cxn ang="T105">
                                  <a:pos x="T26" y="T27"/>
                                </a:cxn>
                                <a:cxn ang="T106">
                                  <a:pos x="T28" y="T29"/>
                                </a:cxn>
                                <a:cxn ang="T107">
                                  <a:pos x="T30" y="T31"/>
                                </a:cxn>
                                <a:cxn ang="T108">
                                  <a:pos x="T32" y="T33"/>
                                </a:cxn>
                                <a:cxn ang="T109">
                                  <a:pos x="T34" y="T35"/>
                                </a:cxn>
                                <a:cxn ang="T110">
                                  <a:pos x="T36" y="T37"/>
                                </a:cxn>
                                <a:cxn ang="T111">
                                  <a:pos x="T38" y="T39"/>
                                </a:cxn>
                                <a:cxn ang="T112">
                                  <a:pos x="T40" y="T41"/>
                                </a:cxn>
                                <a:cxn ang="T113">
                                  <a:pos x="T42" y="T43"/>
                                </a:cxn>
                                <a:cxn ang="T114">
                                  <a:pos x="T44" y="T45"/>
                                </a:cxn>
                                <a:cxn ang="T115">
                                  <a:pos x="T46" y="T47"/>
                                </a:cxn>
                                <a:cxn ang="T116">
                                  <a:pos x="T48" y="T49"/>
                                </a:cxn>
                                <a:cxn ang="T117">
                                  <a:pos x="T50" y="T51"/>
                                </a:cxn>
                                <a:cxn ang="T118">
                                  <a:pos x="T52" y="T53"/>
                                </a:cxn>
                                <a:cxn ang="T119">
                                  <a:pos x="T54" y="T55"/>
                                </a:cxn>
                                <a:cxn ang="T120">
                                  <a:pos x="T56" y="T57"/>
                                </a:cxn>
                                <a:cxn ang="T121">
                                  <a:pos x="T58" y="T59"/>
                                </a:cxn>
                                <a:cxn ang="T122">
                                  <a:pos x="T60" y="T61"/>
                                </a:cxn>
                                <a:cxn ang="T123">
                                  <a:pos x="T62" y="T63"/>
                                </a:cxn>
                                <a:cxn ang="T124">
                                  <a:pos x="T64" y="T65"/>
                                </a:cxn>
                                <a:cxn ang="T125">
                                  <a:pos x="T66" y="T67"/>
                                </a:cxn>
                                <a:cxn ang="T126">
                                  <a:pos x="T68" y="T69"/>
                                </a:cxn>
                                <a:cxn ang="T127">
                                  <a:pos x="T70" y="T71"/>
                                </a:cxn>
                                <a:cxn ang="T128">
                                  <a:pos x="T72" y="T73"/>
                                </a:cxn>
                                <a:cxn ang="T129">
                                  <a:pos x="T74" y="T75"/>
                                </a:cxn>
                                <a:cxn ang="T130">
                                  <a:pos x="T76" y="T77"/>
                                </a:cxn>
                                <a:cxn ang="T131">
                                  <a:pos x="T78" y="T79"/>
                                </a:cxn>
                                <a:cxn ang="T132">
                                  <a:pos x="T80" y="T81"/>
                                </a:cxn>
                                <a:cxn ang="T133">
                                  <a:pos x="T82" y="T83"/>
                                </a:cxn>
                                <a:cxn ang="T134">
                                  <a:pos x="T84" y="T85"/>
                                </a:cxn>
                                <a:cxn ang="T135">
                                  <a:pos x="T86" y="T87"/>
                                </a:cxn>
                                <a:cxn ang="T136">
                                  <a:pos x="T88" y="T89"/>
                                </a:cxn>
                                <a:cxn ang="T137">
                                  <a:pos x="T90" y="T91"/>
                                </a:cxn>
                              </a:cxnLst>
                              <a:rect l="0" t="0" r="r" b="b"/>
                              <a:pathLst>
                                <a:path w="303" h="176">
                                  <a:moveTo>
                                    <a:pt x="152" y="0"/>
                                  </a:moveTo>
                                  <a:lnTo>
                                    <a:pt x="173" y="0"/>
                                  </a:lnTo>
                                  <a:lnTo>
                                    <a:pt x="190" y="1"/>
                                  </a:lnTo>
                                  <a:lnTo>
                                    <a:pt x="214" y="9"/>
                                  </a:lnTo>
                                  <a:lnTo>
                                    <a:pt x="235" y="22"/>
                                  </a:lnTo>
                                  <a:lnTo>
                                    <a:pt x="256" y="40"/>
                                  </a:lnTo>
                                  <a:lnTo>
                                    <a:pt x="273" y="62"/>
                                  </a:lnTo>
                                  <a:lnTo>
                                    <a:pt x="287" y="86"/>
                                  </a:lnTo>
                                  <a:lnTo>
                                    <a:pt x="297" y="110"/>
                                  </a:lnTo>
                                  <a:lnTo>
                                    <a:pt x="303" y="133"/>
                                  </a:lnTo>
                                  <a:lnTo>
                                    <a:pt x="303" y="138"/>
                                  </a:lnTo>
                                  <a:lnTo>
                                    <a:pt x="303" y="144"/>
                                  </a:lnTo>
                                  <a:lnTo>
                                    <a:pt x="301" y="148"/>
                                  </a:lnTo>
                                  <a:lnTo>
                                    <a:pt x="299" y="150"/>
                                  </a:lnTo>
                                  <a:lnTo>
                                    <a:pt x="297" y="153"/>
                                  </a:lnTo>
                                  <a:lnTo>
                                    <a:pt x="295" y="153"/>
                                  </a:lnTo>
                                  <a:lnTo>
                                    <a:pt x="294" y="152"/>
                                  </a:lnTo>
                                  <a:lnTo>
                                    <a:pt x="291" y="149"/>
                                  </a:lnTo>
                                  <a:lnTo>
                                    <a:pt x="290" y="146"/>
                                  </a:lnTo>
                                  <a:lnTo>
                                    <a:pt x="287" y="144"/>
                                  </a:lnTo>
                                  <a:lnTo>
                                    <a:pt x="284" y="142"/>
                                  </a:lnTo>
                                  <a:lnTo>
                                    <a:pt x="280" y="141"/>
                                  </a:lnTo>
                                  <a:lnTo>
                                    <a:pt x="277" y="142"/>
                                  </a:lnTo>
                                  <a:lnTo>
                                    <a:pt x="274" y="144"/>
                                  </a:lnTo>
                                  <a:lnTo>
                                    <a:pt x="271" y="148"/>
                                  </a:lnTo>
                                  <a:lnTo>
                                    <a:pt x="269" y="152"/>
                                  </a:lnTo>
                                  <a:lnTo>
                                    <a:pt x="266" y="155"/>
                                  </a:lnTo>
                                  <a:lnTo>
                                    <a:pt x="265" y="161"/>
                                  </a:lnTo>
                                  <a:lnTo>
                                    <a:pt x="263" y="165"/>
                                  </a:lnTo>
                                  <a:lnTo>
                                    <a:pt x="261" y="169"/>
                                  </a:lnTo>
                                  <a:lnTo>
                                    <a:pt x="259" y="172"/>
                                  </a:lnTo>
                                  <a:lnTo>
                                    <a:pt x="259" y="175"/>
                                  </a:lnTo>
                                  <a:lnTo>
                                    <a:pt x="258" y="176"/>
                                  </a:lnTo>
                                  <a:lnTo>
                                    <a:pt x="257" y="176"/>
                                  </a:lnTo>
                                  <a:lnTo>
                                    <a:pt x="257" y="175"/>
                                  </a:lnTo>
                                  <a:lnTo>
                                    <a:pt x="257" y="172"/>
                                  </a:lnTo>
                                  <a:lnTo>
                                    <a:pt x="257" y="167"/>
                                  </a:lnTo>
                                  <a:lnTo>
                                    <a:pt x="257" y="161"/>
                                  </a:lnTo>
                                  <a:lnTo>
                                    <a:pt x="257" y="153"/>
                                  </a:lnTo>
                                  <a:lnTo>
                                    <a:pt x="256" y="125"/>
                                  </a:lnTo>
                                  <a:lnTo>
                                    <a:pt x="248" y="97"/>
                                  </a:lnTo>
                                  <a:lnTo>
                                    <a:pt x="235" y="70"/>
                                  </a:lnTo>
                                  <a:lnTo>
                                    <a:pt x="219" y="47"/>
                                  </a:lnTo>
                                  <a:lnTo>
                                    <a:pt x="199" y="27"/>
                                  </a:lnTo>
                                  <a:lnTo>
                                    <a:pt x="177" y="14"/>
                                  </a:lnTo>
                                  <a:lnTo>
                                    <a:pt x="155" y="9"/>
                                  </a:lnTo>
                                  <a:lnTo>
                                    <a:pt x="150" y="9"/>
                                  </a:lnTo>
                                  <a:lnTo>
                                    <a:pt x="126" y="13"/>
                                  </a:lnTo>
                                  <a:lnTo>
                                    <a:pt x="105" y="26"/>
                                  </a:lnTo>
                                  <a:lnTo>
                                    <a:pt x="85" y="45"/>
                                  </a:lnTo>
                                  <a:lnTo>
                                    <a:pt x="68" y="69"/>
                                  </a:lnTo>
                                  <a:lnTo>
                                    <a:pt x="57" y="97"/>
                                  </a:lnTo>
                                  <a:lnTo>
                                    <a:pt x="49" y="125"/>
                                  </a:lnTo>
                                  <a:lnTo>
                                    <a:pt x="46" y="153"/>
                                  </a:lnTo>
                                  <a:lnTo>
                                    <a:pt x="46" y="161"/>
                                  </a:lnTo>
                                  <a:lnTo>
                                    <a:pt x="46" y="167"/>
                                  </a:lnTo>
                                  <a:lnTo>
                                    <a:pt x="46" y="172"/>
                                  </a:lnTo>
                                  <a:lnTo>
                                    <a:pt x="46" y="175"/>
                                  </a:lnTo>
                                  <a:lnTo>
                                    <a:pt x="46" y="176"/>
                                  </a:lnTo>
                                  <a:lnTo>
                                    <a:pt x="45" y="176"/>
                                  </a:lnTo>
                                  <a:lnTo>
                                    <a:pt x="43" y="175"/>
                                  </a:lnTo>
                                  <a:lnTo>
                                    <a:pt x="42" y="172"/>
                                  </a:lnTo>
                                  <a:lnTo>
                                    <a:pt x="41" y="169"/>
                                  </a:lnTo>
                                  <a:lnTo>
                                    <a:pt x="40" y="165"/>
                                  </a:lnTo>
                                  <a:lnTo>
                                    <a:pt x="38" y="161"/>
                                  </a:lnTo>
                                  <a:lnTo>
                                    <a:pt x="37" y="155"/>
                                  </a:lnTo>
                                  <a:lnTo>
                                    <a:pt x="34" y="152"/>
                                  </a:lnTo>
                                  <a:lnTo>
                                    <a:pt x="32" y="148"/>
                                  </a:lnTo>
                                  <a:lnTo>
                                    <a:pt x="29" y="144"/>
                                  </a:lnTo>
                                  <a:lnTo>
                                    <a:pt x="26" y="142"/>
                                  </a:lnTo>
                                  <a:lnTo>
                                    <a:pt x="23" y="141"/>
                                  </a:lnTo>
                                  <a:lnTo>
                                    <a:pt x="19" y="142"/>
                                  </a:lnTo>
                                  <a:lnTo>
                                    <a:pt x="16" y="144"/>
                                  </a:lnTo>
                                  <a:lnTo>
                                    <a:pt x="13" y="146"/>
                                  </a:lnTo>
                                  <a:lnTo>
                                    <a:pt x="12" y="149"/>
                                  </a:lnTo>
                                  <a:lnTo>
                                    <a:pt x="9" y="152"/>
                                  </a:lnTo>
                                  <a:lnTo>
                                    <a:pt x="8" y="153"/>
                                  </a:lnTo>
                                  <a:lnTo>
                                    <a:pt x="6" y="153"/>
                                  </a:lnTo>
                                  <a:lnTo>
                                    <a:pt x="4" y="150"/>
                                  </a:lnTo>
                                  <a:lnTo>
                                    <a:pt x="2" y="148"/>
                                  </a:lnTo>
                                  <a:lnTo>
                                    <a:pt x="0" y="144"/>
                                  </a:lnTo>
                                  <a:lnTo>
                                    <a:pt x="0" y="138"/>
                                  </a:lnTo>
                                  <a:lnTo>
                                    <a:pt x="0" y="133"/>
                                  </a:lnTo>
                                  <a:lnTo>
                                    <a:pt x="6" y="110"/>
                                  </a:lnTo>
                                  <a:lnTo>
                                    <a:pt x="16" y="85"/>
                                  </a:lnTo>
                                  <a:lnTo>
                                    <a:pt x="30" y="61"/>
                                  </a:lnTo>
                                  <a:lnTo>
                                    <a:pt x="49" y="40"/>
                                  </a:lnTo>
                                  <a:lnTo>
                                    <a:pt x="68" y="22"/>
                                  </a:lnTo>
                                  <a:lnTo>
                                    <a:pt x="91" y="8"/>
                                  </a:lnTo>
                                  <a:lnTo>
                                    <a:pt x="113" y="1"/>
                                  </a:lnTo>
                                  <a:lnTo>
                                    <a:pt x="131" y="0"/>
                                  </a:lnTo>
                                  <a:lnTo>
                                    <a:pt x="152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2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57" name="Freeform 111">
                              <a:extLst>
                                <a:ext uri="{FF2B5EF4-FFF2-40B4-BE49-F238E27FC236}">
                                  <a16:creationId xmlns:a16="http://schemas.microsoft.com/office/drawing/2014/main" id="{4F03E514-3161-4ED1-832C-00F1608DCF13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1107558" y="5344218"/>
                              <a:ext cx="568985" cy="373027"/>
                            </a:xfrm>
                            <a:custGeom>
                              <a:avLst/>
                              <a:gdLst>
                                <a:gd name="T0" fmla="*/ 2147483646 w 241"/>
                                <a:gd name="T1" fmla="*/ 0 h 158"/>
                                <a:gd name="T2" fmla="*/ 2147483646 w 241"/>
                                <a:gd name="T3" fmla="*/ 2147483646 h 158"/>
                                <a:gd name="T4" fmla="*/ 2147483646 w 241"/>
                                <a:gd name="T5" fmla="*/ 2147483646 h 158"/>
                                <a:gd name="T6" fmla="*/ 2147483646 w 241"/>
                                <a:gd name="T7" fmla="*/ 2147483646 h 158"/>
                                <a:gd name="T8" fmla="*/ 2147483646 w 241"/>
                                <a:gd name="T9" fmla="*/ 2147483646 h 158"/>
                                <a:gd name="T10" fmla="*/ 2147483646 w 241"/>
                                <a:gd name="T11" fmla="*/ 2147483646 h 158"/>
                                <a:gd name="T12" fmla="*/ 2147483646 w 241"/>
                                <a:gd name="T13" fmla="*/ 2147483646 h 158"/>
                                <a:gd name="T14" fmla="*/ 2147483646 w 241"/>
                                <a:gd name="T15" fmla="*/ 2147483646 h 158"/>
                                <a:gd name="T16" fmla="*/ 2147483646 w 241"/>
                                <a:gd name="T17" fmla="*/ 2147483646 h 158"/>
                                <a:gd name="T18" fmla="*/ 2147483646 w 241"/>
                                <a:gd name="T19" fmla="*/ 2147483646 h 158"/>
                                <a:gd name="T20" fmla="*/ 2147483646 w 241"/>
                                <a:gd name="T21" fmla="*/ 2147483646 h 158"/>
                                <a:gd name="T22" fmla="*/ 2147483646 w 241"/>
                                <a:gd name="T23" fmla="*/ 2147483646 h 158"/>
                                <a:gd name="T24" fmla="*/ 2147483646 w 241"/>
                                <a:gd name="T25" fmla="*/ 2147483646 h 158"/>
                                <a:gd name="T26" fmla="*/ 2147483646 w 241"/>
                                <a:gd name="T27" fmla="*/ 2147483646 h 158"/>
                                <a:gd name="T28" fmla="*/ 2147483646 w 241"/>
                                <a:gd name="T29" fmla="*/ 2147483646 h 158"/>
                                <a:gd name="T30" fmla="*/ 2147483646 w 241"/>
                                <a:gd name="T31" fmla="*/ 2147483646 h 158"/>
                                <a:gd name="T32" fmla="*/ 2147483646 w 241"/>
                                <a:gd name="T33" fmla="*/ 2147483646 h 158"/>
                                <a:gd name="T34" fmla="*/ 2147483646 w 241"/>
                                <a:gd name="T35" fmla="*/ 2147483646 h 158"/>
                                <a:gd name="T36" fmla="*/ 2147483646 w 241"/>
                                <a:gd name="T37" fmla="*/ 2147483646 h 158"/>
                                <a:gd name="T38" fmla="*/ 2147483646 w 241"/>
                                <a:gd name="T39" fmla="*/ 2147483646 h 158"/>
                                <a:gd name="T40" fmla="*/ 2147483646 w 241"/>
                                <a:gd name="T41" fmla="*/ 2147483646 h 158"/>
                                <a:gd name="T42" fmla="*/ 2147483646 w 241"/>
                                <a:gd name="T43" fmla="*/ 2147483646 h 158"/>
                                <a:gd name="T44" fmla="*/ 2147483646 w 241"/>
                                <a:gd name="T45" fmla="*/ 2147483646 h 158"/>
                                <a:gd name="T46" fmla="*/ 2147483646 w 241"/>
                                <a:gd name="T47" fmla="*/ 2147483646 h 158"/>
                                <a:gd name="T48" fmla="*/ 2147483646 w 241"/>
                                <a:gd name="T49" fmla="*/ 2147483646 h 158"/>
                                <a:gd name="T50" fmla="*/ 2147483646 w 241"/>
                                <a:gd name="T51" fmla="*/ 2147483646 h 158"/>
                                <a:gd name="T52" fmla="*/ 2147483646 w 241"/>
                                <a:gd name="T53" fmla="*/ 2147483646 h 158"/>
                                <a:gd name="T54" fmla="*/ 0 w 241"/>
                                <a:gd name="T55" fmla="*/ 2147483646 h 158"/>
                                <a:gd name="T56" fmla="*/ 2147483646 w 241"/>
                                <a:gd name="T57" fmla="*/ 2147483646 h 158"/>
                                <a:gd name="T58" fmla="*/ 2147483646 w 241"/>
                                <a:gd name="T59" fmla="*/ 2147483646 h 158"/>
                                <a:gd name="T60" fmla="*/ 2147483646 w 241"/>
                                <a:gd name="T61" fmla="*/ 2147483646 h 158"/>
                                <a:gd name="T62" fmla="*/ 2147483646 w 241"/>
                                <a:gd name="T63" fmla="*/ 2147483646 h 158"/>
                                <a:gd name="T64" fmla="*/ 2147483646 w 241"/>
                                <a:gd name="T65" fmla="*/ 2147483646 h 158"/>
                                <a:gd name="T66" fmla="*/ 2147483646 w 241"/>
                                <a:gd name="T67" fmla="*/ 2147483646 h 158"/>
                                <a:gd name="T68" fmla="*/ 2147483646 w 241"/>
                                <a:gd name="T69" fmla="*/ 2147483646 h 158"/>
                                <a:gd name="T70" fmla="*/ 2147483646 w 241"/>
                                <a:gd name="T71" fmla="*/ 0 h 158"/>
                                <a:gd name="T72" fmla="*/ 0 60000 65536"/>
                                <a:gd name="T73" fmla="*/ 0 60000 65536"/>
                                <a:gd name="T74" fmla="*/ 0 60000 65536"/>
                                <a:gd name="T75" fmla="*/ 0 60000 65536"/>
                                <a:gd name="T76" fmla="*/ 0 60000 65536"/>
                                <a:gd name="T77" fmla="*/ 0 60000 65536"/>
                                <a:gd name="T78" fmla="*/ 0 60000 65536"/>
                                <a:gd name="T79" fmla="*/ 0 60000 65536"/>
                                <a:gd name="T80" fmla="*/ 0 60000 65536"/>
                                <a:gd name="T81" fmla="*/ 0 60000 65536"/>
                                <a:gd name="T82" fmla="*/ 0 60000 65536"/>
                                <a:gd name="T83" fmla="*/ 0 60000 65536"/>
                                <a:gd name="T84" fmla="*/ 0 60000 65536"/>
                                <a:gd name="T85" fmla="*/ 0 60000 65536"/>
                                <a:gd name="T86" fmla="*/ 0 60000 65536"/>
                                <a:gd name="T87" fmla="*/ 0 60000 65536"/>
                                <a:gd name="T88" fmla="*/ 0 60000 65536"/>
                                <a:gd name="T89" fmla="*/ 0 60000 65536"/>
                                <a:gd name="T90" fmla="*/ 0 60000 65536"/>
                                <a:gd name="T91" fmla="*/ 0 60000 65536"/>
                                <a:gd name="T92" fmla="*/ 0 60000 65536"/>
                                <a:gd name="T93" fmla="*/ 0 60000 65536"/>
                                <a:gd name="T94" fmla="*/ 0 60000 65536"/>
                                <a:gd name="T95" fmla="*/ 0 60000 65536"/>
                                <a:gd name="T96" fmla="*/ 0 60000 65536"/>
                                <a:gd name="T97" fmla="*/ 0 60000 65536"/>
                                <a:gd name="T98" fmla="*/ 0 60000 65536"/>
                                <a:gd name="T99" fmla="*/ 0 60000 65536"/>
                                <a:gd name="T100" fmla="*/ 0 60000 65536"/>
                                <a:gd name="T101" fmla="*/ 0 60000 65536"/>
                                <a:gd name="T102" fmla="*/ 0 60000 65536"/>
                                <a:gd name="T103" fmla="*/ 0 60000 65536"/>
                                <a:gd name="T104" fmla="*/ 0 60000 65536"/>
                                <a:gd name="T105" fmla="*/ 0 60000 65536"/>
                                <a:gd name="T106" fmla="*/ 0 60000 65536"/>
                                <a:gd name="T107" fmla="*/ 0 60000 65536"/>
                              </a:gdLst>
                              <a:ahLst/>
                              <a:cxnLst>
                                <a:cxn ang="T72">
                                  <a:pos x="T0" y="T1"/>
                                </a:cxn>
                                <a:cxn ang="T73">
                                  <a:pos x="T2" y="T3"/>
                                </a:cxn>
                                <a:cxn ang="T74">
                                  <a:pos x="T4" y="T5"/>
                                </a:cxn>
                                <a:cxn ang="T75">
                                  <a:pos x="T6" y="T7"/>
                                </a:cxn>
                                <a:cxn ang="T76">
                                  <a:pos x="T8" y="T9"/>
                                </a:cxn>
                                <a:cxn ang="T77">
                                  <a:pos x="T10" y="T11"/>
                                </a:cxn>
                                <a:cxn ang="T78">
                                  <a:pos x="T12" y="T13"/>
                                </a:cxn>
                                <a:cxn ang="T79">
                                  <a:pos x="T14" y="T15"/>
                                </a:cxn>
                                <a:cxn ang="T80">
                                  <a:pos x="T16" y="T17"/>
                                </a:cxn>
                                <a:cxn ang="T81">
                                  <a:pos x="T18" y="T19"/>
                                </a:cxn>
                                <a:cxn ang="T82">
                                  <a:pos x="T20" y="T21"/>
                                </a:cxn>
                                <a:cxn ang="T83">
                                  <a:pos x="T22" y="T23"/>
                                </a:cxn>
                                <a:cxn ang="T84">
                                  <a:pos x="T24" y="T25"/>
                                </a:cxn>
                                <a:cxn ang="T85">
                                  <a:pos x="T26" y="T27"/>
                                </a:cxn>
                                <a:cxn ang="T86">
                                  <a:pos x="T28" y="T29"/>
                                </a:cxn>
                                <a:cxn ang="T87">
                                  <a:pos x="T30" y="T31"/>
                                </a:cxn>
                                <a:cxn ang="T88">
                                  <a:pos x="T32" y="T33"/>
                                </a:cxn>
                                <a:cxn ang="T89">
                                  <a:pos x="T34" y="T35"/>
                                </a:cxn>
                                <a:cxn ang="T90">
                                  <a:pos x="T36" y="T37"/>
                                </a:cxn>
                                <a:cxn ang="T91">
                                  <a:pos x="T38" y="T39"/>
                                </a:cxn>
                                <a:cxn ang="T92">
                                  <a:pos x="T40" y="T41"/>
                                </a:cxn>
                                <a:cxn ang="T93">
                                  <a:pos x="T42" y="T43"/>
                                </a:cxn>
                                <a:cxn ang="T94">
                                  <a:pos x="T44" y="T45"/>
                                </a:cxn>
                                <a:cxn ang="T95">
                                  <a:pos x="T46" y="T47"/>
                                </a:cxn>
                                <a:cxn ang="T96">
                                  <a:pos x="T48" y="T49"/>
                                </a:cxn>
                                <a:cxn ang="T97">
                                  <a:pos x="T50" y="T51"/>
                                </a:cxn>
                                <a:cxn ang="T98">
                                  <a:pos x="T52" y="T53"/>
                                </a:cxn>
                                <a:cxn ang="T99">
                                  <a:pos x="T54" y="T55"/>
                                </a:cxn>
                                <a:cxn ang="T100">
                                  <a:pos x="T56" y="T57"/>
                                </a:cxn>
                                <a:cxn ang="T101">
                                  <a:pos x="T58" y="T59"/>
                                </a:cxn>
                                <a:cxn ang="T102">
                                  <a:pos x="T60" y="T61"/>
                                </a:cxn>
                                <a:cxn ang="T103">
                                  <a:pos x="T62" y="T63"/>
                                </a:cxn>
                                <a:cxn ang="T104">
                                  <a:pos x="T64" y="T65"/>
                                </a:cxn>
                                <a:cxn ang="T105">
                                  <a:pos x="T66" y="T67"/>
                                </a:cxn>
                                <a:cxn ang="T106">
                                  <a:pos x="T68" y="T69"/>
                                </a:cxn>
                                <a:cxn ang="T107">
                                  <a:pos x="T70" y="T71"/>
                                </a:cxn>
                              </a:cxnLst>
                              <a:rect l="0" t="0" r="r" b="b"/>
                              <a:pathLst>
                                <a:path w="241" h="158">
                                  <a:moveTo>
                                    <a:pt x="114" y="0"/>
                                  </a:moveTo>
                                  <a:lnTo>
                                    <a:pt x="147" y="3"/>
                                  </a:lnTo>
                                  <a:lnTo>
                                    <a:pt x="176" y="12"/>
                                  </a:lnTo>
                                  <a:lnTo>
                                    <a:pt x="199" y="25"/>
                                  </a:lnTo>
                                  <a:lnTo>
                                    <a:pt x="219" y="44"/>
                                  </a:lnTo>
                                  <a:lnTo>
                                    <a:pt x="233" y="65"/>
                                  </a:lnTo>
                                  <a:lnTo>
                                    <a:pt x="241" y="87"/>
                                  </a:lnTo>
                                  <a:lnTo>
                                    <a:pt x="241" y="110"/>
                                  </a:lnTo>
                                  <a:lnTo>
                                    <a:pt x="235" y="134"/>
                                  </a:lnTo>
                                  <a:lnTo>
                                    <a:pt x="220" y="158"/>
                                  </a:lnTo>
                                  <a:lnTo>
                                    <a:pt x="219" y="133"/>
                                  </a:lnTo>
                                  <a:lnTo>
                                    <a:pt x="212" y="112"/>
                                  </a:lnTo>
                                  <a:lnTo>
                                    <a:pt x="202" y="92"/>
                                  </a:lnTo>
                                  <a:lnTo>
                                    <a:pt x="189" y="76"/>
                                  </a:lnTo>
                                  <a:lnTo>
                                    <a:pt x="173" y="65"/>
                                  </a:lnTo>
                                  <a:lnTo>
                                    <a:pt x="155" y="55"/>
                                  </a:lnTo>
                                  <a:lnTo>
                                    <a:pt x="135" y="49"/>
                                  </a:lnTo>
                                  <a:lnTo>
                                    <a:pt x="115" y="46"/>
                                  </a:lnTo>
                                  <a:lnTo>
                                    <a:pt x="95" y="48"/>
                                  </a:lnTo>
                                  <a:lnTo>
                                    <a:pt x="75" y="52"/>
                                  </a:lnTo>
                                  <a:lnTo>
                                    <a:pt x="57" y="61"/>
                                  </a:lnTo>
                                  <a:lnTo>
                                    <a:pt x="41" y="72"/>
                                  </a:lnTo>
                                  <a:lnTo>
                                    <a:pt x="26" y="88"/>
                                  </a:lnTo>
                                  <a:lnTo>
                                    <a:pt x="16" y="108"/>
                                  </a:lnTo>
                                  <a:lnTo>
                                    <a:pt x="9" y="130"/>
                                  </a:lnTo>
                                  <a:lnTo>
                                    <a:pt x="8" y="158"/>
                                  </a:lnTo>
                                  <a:lnTo>
                                    <a:pt x="3" y="137"/>
                                  </a:lnTo>
                                  <a:lnTo>
                                    <a:pt x="0" y="114"/>
                                  </a:lnTo>
                                  <a:lnTo>
                                    <a:pt x="2" y="93"/>
                                  </a:lnTo>
                                  <a:lnTo>
                                    <a:pt x="5" y="72"/>
                                  </a:lnTo>
                                  <a:lnTo>
                                    <a:pt x="13" y="53"/>
                                  </a:lnTo>
                                  <a:lnTo>
                                    <a:pt x="25" y="36"/>
                                  </a:lnTo>
                                  <a:lnTo>
                                    <a:pt x="41" y="20"/>
                                  </a:lnTo>
                                  <a:lnTo>
                                    <a:pt x="60" y="10"/>
                                  </a:lnTo>
                                  <a:lnTo>
                                    <a:pt x="85" y="2"/>
                                  </a:lnTo>
                                  <a:lnTo>
                                    <a:pt x="114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2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58" name="Freeform 112">
                              <a:extLst>
                                <a:ext uri="{FF2B5EF4-FFF2-40B4-BE49-F238E27FC236}">
                                  <a16:creationId xmlns:a16="http://schemas.microsoft.com/office/drawing/2014/main" id="{CFEA0C0B-6C38-4051-B047-946F08016C63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1124085" y="5360744"/>
                              <a:ext cx="613842" cy="507600"/>
                            </a:xfrm>
                            <a:custGeom>
                              <a:avLst/>
                              <a:gdLst>
                                <a:gd name="T0" fmla="*/ 2147483646 w 260"/>
                                <a:gd name="T1" fmla="*/ 0 h 215"/>
                                <a:gd name="T2" fmla="*/ 2147483646 w 260"/>
                                <a:gd name="T3" fmla="*/ 0 h 215"/>
                                <a:gd name="T4" fmla="*/ 2147483646 w 260"/>
                                <a:gd name="T5" fmla="*/ 2147483646 h 215"/>
                                <a:gd name="T6" fmla="*/ 2147483646 w 260"/>
                                <a:gd name="T7" fmla="*/ 2147483646 h 215"/>
                                <a:gd name="T8" fmla="*/ 2147483646 w 260"/>
                                <a:gd name="T9" fmla="*/ 2147483646 h 215"/>
                                <a:gd name="T10" fmla="*/ 2147483646 w 260"/>
                                <a:gd name="T11" fmla="*/ 2147483646 h 215"/>
                                <a:gd name="T12" fmla="*/ 2147483646 w 260"/>
                                <a:gd name="T13" fmla="*/ 2147483646 h 215"/>
                                <a:gd name="T14" fmla="*/ 2147483646 w 260"/>
                                <a:gd name="T15" fmla="*/ 2147483646 h 215"/>
                                <a:gd name="T16" fmla="*/ 2147483646 w 260"/>
                                <a:gd name="T17" fmla="*/ 2147483646 h 215"/>
                                <a:gd name="T18" fmla="*/ 2147483646 w 260"/>
                                <a:gd name="T19" fmla="*/ 2147483646 h 215"/>
                                <a:gd name="T20" fmla="*/ 2147483646 w 260"/>
                                <a:gd name="T21" fmla="*/ 2147483646 h 215"/>
                                <a:gd name="T22" fmla="*/ 2147483646 w 260"/>
                                <a:gd name="T23" fmla="*/ 2147483646 h 215"/>
                                <a:gd name="T24" fmla="*/ 2147483646 w 260"/>
                                <a:gd name="T25" fmla="*/ 2147483646 h 215"/>
                                <a:gd name="T26" fmla="*/ 2147483646 w 260"/>
                                <a:gd name="T27" fmla="*/ 2147483646 h 215"/>
                                <a:gd name="T28" fmla="*/ 2147483646 w 260"/>
                                <a:gd name="T29" fmla="*/ 2147483646 h 215"/>
                                <a:gd name="T30" fmla="*/ 2147483646 w 260"/>
                                <a:gd name="T31" fmla="*/ 2147483646 h 215"/>
                                <a:gd name="T32" fmla="*/ 2147483646 w 260"/>
                                <a:gd name="T33" fmla="*/ 2147483646 h 215"/>
                                <a:gd name="T34" fmla="*/ 2147483646 w 260"/>
                                <a:gd name="T35" fmla="*/ 2147483646 h 215"/>
                                <a:gd name="T36" fmla="*/ 2147483646 w 260"/>
                                <a:gd name="T37" fmla="*/ 2147483646 h 215"/>
                                <a:gd name="T38" fmla="*/ 2147483646 w 260"/>
                                <a:gd name="T39" fmla="*/ 2147483646 h 215"/>
                                <a:gd name="T40" fmla="*/ 2147483646 w 260"/>
                                <a:gd name="T41" fmla="*/ 2147483646 h 215"/>
                                <a:gd name="T42" fmla="*/ 2147483646 w 260"/>
                                <a:gd name="T43" fmla="*/ 2147483646 h 215"/>
                                <a:gd name="T44" fmla="*/ 2147483646 w 260"/>
                                <a:gd name="T45" fmla="*/ 2147483646 h 215"/>
                                <a:gd name="T46" fmla="*/ 2147483646 w 260"/>
                                <a:gd name="T47" fmla="*/ 2147483646 h 215"/>
                                <a:gd name="T48" fmla="*/ 2147483646 w 260"/>
                                <a:gd name="T49" fmla="*/ 2147483646 h 215"/>
                                <a:gd name="T50" fmla="*/ 2147483646 w 260"/>
                                <a:gd name="T51" fmla="*/ 2147483646 h 215"/>
                                <a:gd name="T52" fmla="*/ 2147483646 w 260"/>
                                <a:gd name="T53" fmla="*/ 2147483646 h 215"/>
                                <a:gd name="T54" fmla="*/ 2147483646 w 260"/>
                                <a:gd name="T55" fmla="*/ 2147483646 h 215"/>
                                <a:gd name="T56" fmla="*/ 0 w 260"/>
                                <a:gd name="T57" fmla="*/ 2147483646 h 215"/>
                                <a:gd name="T58" fmla="*/ 2147483646 w 260"/>
                                <a:gd name="T59" fmla="*/ 2147483646 h 215"/>
                                <a:gd name="T60" fmla="*/ 2147483646 w 260"/>
                                <a:gd name="T61" fmla="*/ 2147483646 h 215"/>
                                <a:gd name="T62" fmla="*/ 2147483646 w 260"/>
                                <a:gd name="T63" fmla="*/ 2147483646 h 215"/>
                                <a:gd name="T64" fmla="*/ 2147483646 w 260"/>
                                <a:gd name="T65" fmla="*/ 0 h 215"/>
                                <a:gd name="T66" fmla="*/ 0 60000 65536"/>
                                <a:gd name="T67" fmla="*/ 0 60000 65536"/>
                                <a:gd name="T68" fmla="*/ 0 60000 65536"/>
                                <a:gd name="T69" fmla="*/ 0 60000 65536"/>
                                <a:gd name="T70" fmla="*/ 0 60000 65536"/>
                                <a:gd name="T71" fmla="*/ 0 60000 65536"/>
                                <a:gd name="T72" fmla="*/ 0 60000 65536"/>
                                <a:gd name="T73" fmla="*/ 0 60000 65536"/>
                                <a:gd name="T74" fmla="*/ 0 60000 65536"/>
                                <a:gd name="T75" fmla="*/ 0 60000 65536"/>
                                <a:gd name="T76" fmla="*/ 0 60000 65536"/>
                                <a:gd name="T77" fmla="*/ 0 60000 65536"/>
                                <a:gd name="T78" fmla="*/ 0 60000 65536"/>
                                <a:gd name="T79" fmla="*/ 0 60000 65536"/>
                                <a:gd name="T80" fmla="*/ 0 60000 65536"/>
                                <a:gd name="T81" fmla="*/ 0 60000 65536"/>
                                <a:gd name="T82" fmla="*/ 0 60000 65536"/>
                                <a:gd name="T83" fmla="*/ 0 60000 65536"/>
                                <a:gd name="T84" fmla="*/ 0 60000 65536"/>
                                <a:gd name="T85" fmla="*/ 0 60000 65536"/>
                                <a:gd name="T86" fmla="*/ 0 60000 65536"/>
                                <a:gd name="T87" fmla="*/ 0 60000 65536"/>
                                <a:gd name="T88" fmla="*/ 0 60000 65536"/>
                                <a:gd name="T89" fmla="*/ 0 60000 65536"/>
                                <a:gd name="T90" fmla="*/ 0 60000 65536"/>
                                <a:gd name="T91" fmla="*/ 0 60000 65536"/>
                                <a:gd name="T92" fmla="*/ 0 60000 65536"/>
                                <a:gd name="T93" fmla="*/ 0 60000 65536"/>
                                <a:gd name="T94" fmla="*/ 0 60000 65536"/>
                                <a:gd name="T95" fmla="*/ 0 60000 65536"/>
                                <a:gd name="T96" fmla="*/ 0 60000 65536"/>
                                <a:gd name="T97" fmla="*/ 0 60000 65536"/>
                                <a:gd name="T98" fmla="*/ 0 60000 65536"/>
                              </a:gdLst>
                              <a:ahLst/>
                              <a:cxnLst>
                                <a:cxn ang="T66">
                                  <a:pos x="T0" y="T1"/>
                                </a:cxn>
                                <a:cxn ang="T67">
                                  <a:pos x="T2" y="T3"/>
                                </a:cxn>
                                <a:cxn ang="T68">
                                  <a:pos x="T4" y="T5"/>
                                </a:cxn>
                                <a:cxn ang="T69">
                                  <a:pos x="T6" y="T7"/>
                                </a:cxn>
                                <a:cxn ang="T70">
                                  <a:pos x="T8" y="T9"/>
                                </a:cxn>
                                <a:cxn ang="T71">
                                  <a:pos x="T10" y="T11"/>
                                </a:cxn>
                                <a:cxn ang="T72">
                                  <a:pos x="T12" y="T13"/>
                                </a:cxn>
                                <a:cxn ang="T73">
                                  <a:pos x="T14" y="T15"/>
                                </a:cxn>
                                <a:cxn ang="T74">
                                  <a:pos x="T16" y="T17"/>
                                </a:cxn>
                                <a:cxn ang="T75">
                                  <a:pos x="T18" y="T19"/>
                                </a:cxn>
                                <a:cxn ang="T76">
                                  <a:pos x="T20" y="T21"/>
                                </a:cxn>
                                <a:cxn ang="T77">
                                  <a:pos x="T22" y="T23"/>
                                </a:cxn>
                                <a:cxn ang="T78">
                                  <a:pos x="T24" y="T25"/>
                                </a:cxn>
                                <a:cxn ang="T79">
                                  <a:pos x="T26" y="T27"/>
                                </a:cxn>
                                <a:cxn ang="T80">
                                  <a:pos x="T28" y="T29"/>
                                </a:cxn>
                                <a:cxn ang="T81">
                                  <a:pos x="T30" y="T31"/>
                                </a:cxn>
                                <a:cxn ang="T82">
                                  <a:pos x="T32" y="T33"/>
                                </a:cxn>
                                <a:cxn ang="T83">
                                  <a:pos x="T34" y="T35"/>
                                </a:cxn>
                                <a:cxn ang="T84">
                                  <a:pos x="T36" y="T37"/>
                                </a:cxn>
                                <a:cxn ang="T85">
                                  <a:pos x="T38" y="T39"/>
                                </a:cxn>
                                <a:cxn ang="T86">
                                  <a:pos x="T40" y="T41"/>
                                </a:cxn>
                                <a:cxn ang="T87">
                                  <a:pos x="T42" y="T43"/>
                                </a:cxn>
                                <a:cxn ang="T88">
                                  <a:pos x="T44" y="T45"/>
                                </a:cxn>
                                <a:cxn ang="T89">
                                  <a:pos x="T46" y="T47"/>
                                </a:cxn>
                                <a:cxn ang="T90">
                                  <a:pos x="T48" y="T49"/>
                                </a:cxn>
                                <a:cxn ang="T91">
                                  <a:pos x="T50" y="T51"/>
                                </a:cxn>
                                <a:cxn ang="T92">
                                  <a:pos x="T52" y="T53"/>
                                </a:cxn>
                                <a:cxn ang="T93">
                                  <a:pos x="T54" y="T55"/>
                                </a:cxn>
                                <a:cxn ang="T94">
                                  <a:pos x="T56" y="T57"/>
                                </a:cxn>
                                <a:cxn ang="T95">
                                  <a:pos x="T58" y="T59"/>
                                </a:cxn>
                                <a:cxn ang="T96">
                                  <a:pos x="T60" y="T61"/>
                                </a:cxn>
                                <a:cxn ang="T97">
                                  <a:pos x="T62" y="T63"/>
                                </a:cxn>
                                <a:cxn ang="T98">
                                  <a:pos x="T64" y="T65"/>
                                </a:cxn>
                              </a:cxnLst>
                              <a:rect l="0" t="0" r="r" b="b"/>
                              <a:pathLst>
                                <a:path w="260" h="215">
                                  <a:moveTo>
                                    <a:pt x="38" y="0"/>
                                  </a:moveTo>
                                  <a:lnTo>
                                    <a:pt x="56" y="0"/>
                                  </a:lnTo>
                                  <a:lnTo>
                                    <a:pt x="78" y="4"/>
                                  </a:lnTo>
                                  <a:lnTo>
                                    <a:pt x="102" y="12"/>
                                  </a:lnTo>
                                  <a:lnTo>
                                    <a:pt x="127" y="24"/>
                                  </a:lnTo>
                                  <a:lnTo>
                                    <a:pt x="153" y="38"/>
                                  </a:lnTo>
                                  <a:lnTo>
                                    <a:pt x="178" y="56"/>
                                  </a:lnTo>
                                  <a:lnTo>
                                    <a:pt x="201" y="76"/>
                                  </a:lnTo>
                                  <a:lnTo>
                                    <a:pt x="221" y="97"/>
                                  </a:lnTo>
                                  <a:lnTo>
                                    <a:pt x="237" y="118"/>
                                  </a:lnTo>
                                  <a:lnTo>
                                    <a:pt x="250" y="139"/>
                                  </a:lnTo>
                                  <a:lnTo>
                                    <a:pt x="256" y="157"/>
                                  </a:lnTo>
                                  <a:lnTo>
                                    <a:pt x="260" y="175"/>
                                  </a:lnTo>
                                  <a:lnTo>
                                    <a:pt x="258" y="190"/>
                                  </a:lnTo>
                                  <a:lnTo>
                                    <a:pt x="251" y="202"/>
                                  </a:lnTo>
                                  <a:lnTo>
                                    <a:pt x="238" y="211"/>
                                  </a:lnTo>
                                  <a:lnTo>
                                    <a:pt x="222" y="215"/>
                                  </a:lnTo>
                                  <a:lnTo>
                                    <a:pt x="203" y="215"/>
                                  </a:lnTo>
                                  <a:lnTo>
                                    <a:pt x="182" y="211"/>
                                  </a:lnTo>
                                  <a:lnTo>
                                    <a:pt x="158" y="203"/>
                                  </a:lnTo>
                                  <a:lnTo>
                                    <a:pt x="132" y="191"/>
                                  </a:lnTo>
                                  <a:lnTo>
                                    <a:pt x="107" y="177"/>
                                  </a:lnTo>
                                  <a:lnTo>
                                    <a:pt x="82" y="158"/>
                                  </a:lnTo>
                                  <a:lnTo>
                                    <a:pt x="59" y="139"/>
                                  </a:lnTo>
                                  <a:lnTo>
                                    <a:pt x="39" y="118"/>
                                  </a:lnTo>
                                  <a:lnTo>
                                    <a:pt x="22" y="97"/>
                                  </a:lnTo>
                                  <a:lnTo>
                                    <a:pt x="10" y="76"/>
                                  </a:lnTo>
                                  <a:lnTo>
                                    <a:pt x="2" y="58"/>
                                  </a:lnTo>
                                  <a:lnTo>
                                    <a:pt x="0" y="39"/>
                                  </a:lnTo>
                                  <a:lnTo>
                                    <a:pt x="1" y="25"/>
                                  </a:lnTo>
                                  <a:lnTo>
                                    <a:pt x="9" y="12"/>
                                  </a:lnTo>
                                  <a:lnTo>
                                    <a:pt x="21" y="4"/>
                                  </a:lnTo>
                                  <a:lnTo>
                                    <a:pt x="38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2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  <p:sp>
                          <p:nvSpPr>
                            <p:cNvPr id="59" name="Freeform 113">
                              <a:extLst>
                                <a:ext uri="{FF2B5EF4-FFF2-40B4-BE49-F238E27FC236}">
                                  <a16:creationId xmlns:a16="http://schemas.microsoft.com/office/drawing/2014/main" id="{A02FF9A9-D9DF-4B45-88A6-6A53EE963779}"/>
                                </a:ext>
                              </a:extLst>
                            </p:cNvPr>
                            <p:cNvSpPr>
                              <a:spLocks/>
                            </p:cNvSpPr>
                            <p:nvPr/>
                          </p:nvSpPr>
                          <p:spPr bwMode="auto">
                            <a:xfrm>
                              <a:off x="1093392" y="5459903"/>
                              <a:ext cx="280951" cy="306921"/>
                            </a:xfrm>
                            <a:custGeom>
                              <a:avLst/>
                              <a:gdLst>
                                <a:gd name="T0" fmla="*/ 2147483646 w 119"/>
                                <a:gd name="T1" fmla="*/ 0 h 130"/>
                                <a:gd name="T2" fmla="*/ 2147483646 w 119"/>
                                <a:gd name="T3" fmla="*/ 0 h 130"/>
                                <a:gd name="T4" fmla="*/ 2147483646 w 119"/>
                                <a:gd name="T5" fmla="*/ 2147483646 h 130"/>
                                <a:gd name="T6" fmla="*/ 2147483646 w 119"/>
                                <a:gd name="T7" fmla="*/ 2147483646 h 130"/>
                                <a:gd name="T8" fmla="*/ 2147483646 w 119"/>
                                <a:gd name="T9" fmla="*/ 2147483646 h 130"/>
                                <a:gd name="T10" fmla="*/ 2147483646 w 119"/>
                                <a:gd name="T11" fmla="*/ 2147483646 h 130"/>
                                <a:gd name="T12" fmla="*/ 2147483646 w 119"/>
                                <a:gd name="T13" fmla="*/ 2147483646 h 130"/>
                                <a:gd name="T14" fmla="*/ 2147483646 w 119"/>
                                <a:gd name="T15" fmla="*/ 2147483646 h 130"/>
                                <a:gd name="T16" fmla="*/ 2147483646 w 119"/>
                                <a:gd name="T17" fmla="*/ 2147483646 h 130"/>
                                <a:gd name="T18" fmla="*/ 2147483646 w 119"/>
                                <a:gd name="T19" fmla="*/ 2147483646 h 130"/>
                                <a:gd name="T20" fmla="*/ 2147483646 w 119"/>
                                <a:gd name="T21" fmla="*/ 2147483646 h 130"/>
                                <a:gd name="T22" fmla="*/ 2147483646 w 119"/>
                                <a:gd name="T23" fmla="*/ 2147483646 h 130"/>
                                <a:gd name="T24" fmla="*/ 2147483646 w 119"/>
                                <a:gd name="T25" fmla="*/ 2147483646 h 130"/>
                                <a:gd name="T26" fmla="*/ 2147483646 w 119"/>
                                <a:gd name="T27" fmla="*/ 2147483646 h 130"/>
                                <a:gd name="T28" fmla="*/ 2147483646 w 119"/>
                                <a:gd name="T29" fmla="*/ 2147483646 h 130"/>
                                <a:gd name="T30" fmla="*/ 2147483646 w 119"/>
                                <a:gd name="T31" fmla="*/ 2147483646 h 130"/>
                                <a:gd name="T32" fmla="*/ 2147483646 w 119"/>
                                <a:gd name="T33" fmla="*/ 2147483646 h 130"/>
                                <a:gd name="T34" fmla="*/ 2147483646 w 119"/>
                                <a:gd name="T35" fmla="*/ 2147483646 h 130"/>
                                <a:gd name="T36" fmla="*/ 2147483646 w 119"/>
                                <a:gd name="T37" fmla="*/ 2147483646 h 130"/>
                                <a:gd name="T38" fmla="*/ 0 w 119"/>
                                <a:gd name="T39" fmla="*/ 2147483646 h 130"/>
                                <a:gd name="T40" fmla="*/ 2147483646 w 119"/>
                                <a:gd name="T41" fmla="*/ 2147483646 h 130"/>
                                <a:gd name="T42" fmla="*/ 2147483646 w 119"/>
                                <a:gd name="T43" fmla="*/ 2147483646 h 130"/>
                                <a:gd name="T44" fmla="*/ 2147483646 w 119"/>
                                <a:gd name="T45" fmla="*/ 2147483646 h 130"/>
                                <a:gd name="T46" fmla="*/ 2147483646 w 119"/>
                                <a:gd name="T47" fmla="*/ 2147483646 h 130"/>
                                <a:gd name="T48" fmla="*/ 2147483646 w 119"/>
                                <a:gd name="T49" fmla="*/ 2147483646 h 130"/>
                                <a:gd name="T50" fmla="*/ 2147483646 w 119"/>
                                <a:gd name="T51" fmla="*/ 0 h 130"/>
                                <a:gd name="T52" fmla="*/ 0 60000 65536"/>
                                <a:gd name="T53" fmla="*/ 0 60000 65536"/>
                                <a:gd name="T54" fmla="*/ 0 60000 65536"/>
                                <a:gd name="T55" fmla="*/ 0 60000 65536"/>
                                <a:gd name="T56" fmla="*/ 0 60000 65536"/>
                                <a:gd name="T57" fmla="*/ 0 60000 65536"/>
                                <a:gd name="T58" fmla="*/ 0 60000 65536"/>
                                <a:gd name="T59" fmla="*/ 0 60000 65536"/>
                                <a:gd name="T60" fmla="*/ 0 60000 65536"/>
                                <a:gd name="T61" fmla="*/ 0 60000 65536"/>
                                <a:gd name="T62" fmla="*/ 0 60000 65536"/>
                                <a:gd name="T63" fmla="*/ 0 60000 65536"/>
                                <a:gd name="T64" fmla="*/ 0 60000 65536"/>
                                <a:gd name="T65" fmla="*/ 0 60000 65536"/>
                                <a:gd name="T66" fmla="*/ 0 60000 65536"/>
                                <a:gd name="T67" fmla="*/ 0 60000 65536"/>
                                <a:gd name="T68" fmla="*/ 0 60000 65536"/>
                                <a:gd name="T69" fmla="*/ 0 60000 65536"/>
                                <a:gd name="T70" fmla="*/ 0 60000 65536"/>
                                <a:gd name="T71" fmla="*/ 0 60000 65536"/>
                                <a:gd name="T72" fmla="*/ 0 60000 65536"/>
                                <a:gd name="T73" fmla="*/ 0 60000 65536"/>
                                <a:gd name="T74" fmla="*/ 0 60000 65536"/>
                                <a:gd name="T75" fmla="*/ 0 60000 65536"/>
                                <a:gd name="T76" fmla="*/ 0 60000 65536"/>
                                <a:gd name="T77" fmla="*/ 0 60000 65536"/>
                              </a:gdLst>
                              <a:ahLst/>
                              <a:cxnLst>
                                <a:cxn ang="T52">
                                  <a:pos x="T0" y="T1"/>
                                </a:cxn>
                                <a:cxn ang="T53">
                                  <a:pos x="T2" y="T3"/>
                                </a:cxn>
                                <a:cxn ang="T54">
                                  <a:pos x="T4" y="T5"/>
                                </a:cxn>
                                <a:cxn ang="T55">
                                  <a:pos x="T6" y="T7"/>
                                </a:cxn>
                                <a:cxn ang="T56">
                                  <a:pos x="T8" y="T9"/>
                                </a:cxn>
                                <a:cxn ang="T57">
                                  <a:pos x="T10" y="T11"/>
                                </a:cxn>
                                <a:cxn ang="T58">
                                  <a:pos x="T12" y="T13"/>
                                </a:cxn>
                                <a:cxn ang="T59">
                                  <a:pos x="T14" y="T15"/>
                                </a:cxn>
                                <a:cxn ang="T60">
                                  <a:pos x="T16" y="T17"/>
                                </a:cxn>
                                <a:cxn ang="T61">
                                  <a:pos x="T18" y="T19"/>
                                </a:cxn>
                                <a:cxn ang="T62">
                                  <a:pos x="T20" y="T21"/>
                                </a:cxn>
                                <a:cxn ang="T63">
                                  <a:pos x="T22" y="T23"/>
                                </a:cxn>
                                <a:cxn ang="T64">
                                  <a:pos x="T24" y="T25"/>
                                </a:cxn>
                                <a:cxn ang="T65">
                                  <a:pos x="T26" y="T27"/>
                                </a:cxn>
                                <a:cxn ang="T66">
                                  <a:pos x="T28" y="T29"/>
                                </a:cxn>
                                <a:cxn ang="T67">
                                  <a:pos x="T30" y="T31"/>
                                </a:cxn>
                                <a:cxn ang="T68">
                                  <a:pos x="T32" y="T33"/>
                                </a:cxn>
                                <a:cxn ang="T69">
                                  <a:pos x="T34" y="T35"/>
                                </a:cxn>
                                <a:cxn ang="T70">
                                  <a:pos x="T36" y="T37"/>
                                </a:cxn>
                                <a:cxn ang="T71">
                                  <a:pos x="T38" y="T39"/>
                                </a:cxn>
                                <a:cxn ang="T72">
                                  <a:pos x="T40" y="T41"/>
                                </a:cxn>
                                <a:cxn ang="T73">
                                  <a:pos x="T42" y="T43"/>
                                </a:cxn>
                                <a:cxn ang="T74">
                                  <a:pos x="T44" y="T45"/>
                                </a:cxn>
                                <a:cxn ang="T75">
                                  <a:pos x="T46" y="T47"/>
                                </a:cxn>
                                <a:cxn ang="T76">
                                  <a:pos x="T48" y="T49"/>
                                </a:cxn>
                                <a:cxn ang="T77">
                                  <a:pos x="T50" y="T51"/>
                                </a:cxn>
                              </a:cxnLst>
                              <a:rect l="0" t="0" r="r" b="b"/>
                              <a:pathLst>
                                <a:path w="119" h="130">
                                  <a:moveTo>
                                    <a:pt x="64" y="0"/>
                                  </a:moveTo>
                                  <a:lnTo>
                                    <a:pt x="82" y="0"/>
                                  </a:lnTo>
                                  <a:lnTo>
                                    <a:pt x="97" y="3"/>
                                  </a:lnTo>
                                  <a:lnTo>
                                    <a:pt x="110" y="5"/>
                                  </a:lnTo>
                                  <a:lnTo>
                                    <a:pt x="116" y="8"/>
                                  </a:lnTo>
                                  <a:lnTo>
                                    <a:pt x="119" y="9"/>
                                  </a:lnTo>
                                  <a:lnTo>
                                    <a:pt x="114" y="12"/>
                                  </a:lnTo>
                                  <a:lnTo>
                                    <a:pt x="104" y="16"/>
                                  </a:lnTo>
                                  <a:lnTo>
                                    <a:pt x="91" y="23"/>
                                  </a:lnTo>
                                  <a:lnTo>
                                    <a:pt x="76" y="34"/>
                                  </a:lnTo>
                                  <a:lnTo>
                                    <a:pt x="61" y="48"/>
                                  </a:lnTo>
                                  <a:lnTo>
                                    <a:pt x="47" y="67"/>
                                  </a:lnTo>
                                  <a:lnTo>
                                    <a:pt x="35" y="81"/>
                                  </a:lnTo>
                                  <a:lnTo>
                                    <a:pt x="26" y="95"/>
                                  </a:lnTo>
                                  <a:lnTo>
                                    <a:pt x="19" y="111"/>
                                  </a:lnTo>
                                  <a:lnTo>
                                    <a:pt x="14" y="130"/>
                                  </a:lnTo>
                                  <a:lnTo>
                                    <a:pt x="9" y="124"/>
                                  </a:lnTo>
                                  <a:lnTo>
                                    <a:pt x="5" y="113"/>
                                  </a:lnTo>
                                  <a:lnTo>
                                    <a:pt x="1" y="95"/>
                                  </a:lnTo>
                                  <a:lnTo>
                                    <a:pt x="0" y="76"/>
                                  </a:lnTo>
                                  <a:lnTo>
                                    <a:pt x="2" y="55"/>
                                  </a:lnTo>
                                  <a:lnTo>
                                    <a:pt x="8" y="35"/>
                                  </a:lnTo>
                                  <a:lnTo>
                                    <a:pt x="17" y="18"/>
                                  </a:lnTo>
                                  <a:lnTo>
                                    <a:pt x="31" y="8"/>
                                  </a:lnTo>
                                  <a:lnTo>
                                    <a:pt x="47" y="1"/>
                                  </a:lnTo>
                                  <a:lnTo>
                                    <a:pt x="64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chemeClr val="accent2"/>
                            </a:solidFill>
                            <a:ln>
                              <a:noFill/>
                            </a:ln>
                            <a:extLst>
                              <a:ext uri="{91240B29-F687-4F45-9708-019B960494DF}">
                                <a14:hiddenLine xmlns:a14="http://schemas.microsoft.com/office/drawing/2010/main" w="0">
                                  <a:solidFill>
                                    <a:srgbClr val="000000"/>
                                  </a:solidFill>
                                  <a:prstDash val="solid"/>
                                  <a:round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  <p:txBody>
                            <a:bodyPr/>
                            <a:lstStyle/>
                            <a:p>
                              <a:pPr marL="0" marR="0" lvl="0" indent="0" algn="l" defTabSz="685800" rtl="0" eaLnBrk="0" fontAlgn="base" latinLnBrk="0" hangingPunct="0">
                                <a:lnSpc>
                                  <a:spcPct val="100000"/>
                                </a:lnSpc>
                                <a:spcBef>
                                  <a:spcPct val="0"/>
                                </a:spcBef>
                                <a:spcAft>
                                  <a:spcPct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endParaRPr kumimoji="0" lang="en-US" sz="135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entury Gothic" panose="020F0302020204030204"/>
                                <a:ea typeface="+mn-ea"/>
                                <a:cs typeface="+mn-cs"/>
                              </a:endParaRPr>
                            </a:p>
                          </p:txBody>
                        </p:sp>
                      </p:grpSp>
                    </p:grpSp>
                  </p:grpSp>
                  <p:sp>
                    <p:nvSpPr>
                      <p:cNvPr id="43" name="Freeform 37">
                        <a:extLst>
                          <a:ext uri="{FF2B5EF4-FFF2-40B4-BE49-F238E27FC236}">
                            <a16:creationId xmlns:a16="http://schemas.microsoft.com/office/drawing/2014/main" id="{B231626D-6A04-47B5-B995-4789D99C5D06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7052620" y="4699839"/>
                        <a:ext cx="4101224" cy="82247"/>
                      </a:xfrm>
                      <a:custGeom>
                        <a:avLst/>
                        <a:gdLst>
                          <a:gd name="T0" fmla="*/ 2147483646 w 3491"/>
                          <a:gd name="T1" fmla="*/ 0 h 70"/>
                          <a:gd name="T2" fmla="*/ 2147483646 w 3491"/>
                          <a:gd name="T3" fmla="*/ 2147483646 h 70"/>
                          <a:gd name="T4" fmla="*/ 2147483646 w 3491"/>
                          <a:gd name="T5" fmla="*/ 2147483646 h 70"/>
                          <a:gd name="T6" fmla="*/ 2147483646 w 3491"/>
                          <a:gd name="T7" fmla="*/ 2147483646 h 70"/>
                          <a:gd name="T8" fmla="*/ 2147483646 w 3491"/>
                          <a:gd name="T9" fmla="*/ 2147483646 h 70"/>
                          <a:gd name="T10" fmla="*/ 2147483646 w 3491"/>
                          <a:gd name="T11" fmla="*/ 2147483646 h 70"/>
                          <a:gd name="T12" fmla="*/ 2147483646 w 3491"/>
                          <a:gd name="T13" fmla="*/ 2147483646 h 70"/>
                          <a:gd name="T14" fmla="*/ 2147483646 w 3491"/>
                          <a:gd name="T15" fmla="*/ 2147483646 h 70"/>
                          <a:gd name="T16" fmla="*/ 2147483646 w 3491"/>
                          <a:gd name="T17" fmla="*/ 2147483646 h 70"/>
                          <a:gd name="T18" fmla="*/ 2147483646 w 3491"/>
                          <a:gd name="T19" fmla="*/ 2147483646 h 70"/>
                          <a:gd name="T20" fmla="*/ 2147483646 w 3491"/>
                          <a:gd name="T21" fmla="*/ 2147483646 h 70"/>
                          <a:gd name="T22" fmla="*/ 2147483646 w 3491"/>
                          <a:gd name="T23" fmla="*/ 2147483646 h 70"/>
                          <a:gd name="T24" fmla="*/ 2147483646 w 3491"/>
                          <a:gd name="T25" fmla="*/ 2147483646 h 70"/>
                          <a:gd name="T26" fmla="*/ 2147483646 w 3491"/>
                          <a:gd name="T27" fmla="*/ 2147483646 h 70"/>
                          <a:gd name="T28" fmla="*/ 2147483646 w 3491"/>
                          <a:gd name="T29" fmla="*/ 2147483646 h 70"/>
                          <a:gd name="T30" fmla="*/ 2147483646 w 3491"/>
                          <a:gd name="T31" fmla="*/ 2147483646 h 70"/>
                          <a:gd name="T32" fmla="*/ 2147483646 w 3491"/>
                          <a:gd name="T33" fmla="*/ 2147483646 h 70"/>
                          <a:gd name="T34" fmla="*/ 2147483646 w 3491"/>
                          <a:gd name="T35" fmla="*/ 2147483646 h 70"/>
                          <a:gd name="T36" fmla="*/ 2147483646 w 3491"/>
                          <a:gd name="T37" fmla="*/ 2147483646 h 70"/>
                          <a:gd name="T38" fmla="*/ 2147483646 w 3491"/>
                          <a:gd name="T39" fmla="*/ 2147483646 h 70"/>
                          <a:gd name="T40" fmla="*/ 2147483646 w 3491"/>
                          <a:gd name="T41" fmla="*/ 2147483646 h 70"/>
                          <a:gd name="T42" fmla="*/ 2147483646 w 3491"/>
                          <a:gd name="T43" fmla="*/ 2147483646 h 70"/>
                          <a:gd name="T44" fmla="*/ 2147483646 w 3491"/>
                          <a:gd name="T45" fmla="*/ 2147483646 h 70"/>
                          <a:gd name="T46" fmla="*/ 2147483646 w 3491"/>
                          <a:gd name="T47" fmla="*/ 2147483646 h 70"/>
                          <a:gd name="T48" fmla="*/ 2147483646 w 3491"/>
                          <a:gd name="T49" fmla="*/ 2147483646 h 70"/>
                          <a:gd name="T50" fmla="*/ 2147483646 w 3491"/>
                          <a:gd name="T51" fmla="*/ 2147483646 h 70"/>
                          <a:gd name="T52" fmla="*/ 2147483646 w 3491"/>
                          <a:gd name="T53" fmla="*/ 2147483646 h 70"/>
                          <a:gd name="T54" fmla="*/ 2147483646 w 3491"/>
                          <a:gd name="T55" fmla="*/ 2147483646 h 70"/>
                          <a:gd name="T56" fmla="*/ 2147483646 w 3491"/>
                          <a:gd name="T57" fmla="*/ 2147483646 h 70"/>
                          <a:gd name="T58" fmla="*/ 2147483646 w 3491"/>
                          <a:gd name="T59" fmla="*/ 2147483646 h 70"/>
                          <a:gd name="T60" fmla="*/ 2147483646 w 3491"/>
                          <a:gd name="T61" fmla="*/ 2147483646 h 70"/>
                          <a:gd name="T62" fmla="*/ 2147483646 w 3491"/>
                          <a:gd name="T63" fmla="*/ 2147483646 h 70"/>
                          <a:gd name="T64" fmla="*/ 2147483646 w 3491"/>
                          <a:gd name="T65" fmla="*/ 2147483646 h 70"/>
                          <a:gd name="T66" fmla="*/ 2147483646 w 3491"/>
                          <a:gd name="T67" fmla="*/ 2147483646 h 70"/>
                          <a:gd name="T68" fmla="*/ 2147483646 w 3491"/>
                          <a:gd name="T69" fmla="*/ 2147483646 h 70"/>
                          <a:gd name="T70" fmla="*/ 2147483646 w 3491"/>
                          <a:gd name="T71" fmla="*/ 2147483646 h 70"/>
                          <a:gd name="T72" fmla="*/ 2147483646 w 3491"/>
                          <a:gd name="T73" fmla="*/ 2147483646 h 70"/>
                          <a:gd name="T74" fmla="*/ 2147483646 w 3491"/>
                          <a:gd name="T75" fmla="*/ 2147483646 h 70"/>
                          <a:gd name="T76" fmla="*/ 2147483646 w 3491"/>
                          <a:gd name="T77" fmla="*/ 2147483646 h 70"/>
                          <a:gd name="T78" fmla="*/ 2147483646 w 3491"/>
                          <a:gd name="T79" fmla="*/ 2147483646 h 70"/>
                          <a:gd name="T80" fmla="*/ 2147483646 w 3491"/>
                          <a:gd name="T81" fmla="*/ 2147483646 h 70"/>
                          <a:gd name="T82" fmla="*/ 2147483646 w 3491"/>
                          <a:gd name="T83" fmla="*/ 2147483646 h 70"/>
                          <a:gd name="T84" fmla="*/ 2147483646 w 3491"/>
                          <a:gd name="T85" fmla="*/ 2147483646 h 70"/>
                          <a:gd name="T86" fmla="*/ 2147483646 w 3491"/>
                          <a:gd name="T87" fmla="*/ 0 h 70"/>
                          <a:gd name="T88" fmla="*/ 0 60000 65536"/>
                          <a:gd name="T89" fmla="*/ 0 60000 65536"/>
                          <a:gd name="T90" fmla="*/ 0 60000 65536"/>
                          <a:gd name="T91" fmla="*/ 0 60000 65536"/>
                          <a:gd name="T92" fmla="*/ 0 60000 65536"/>
                          <a:gd name="T93" fmla="*/ 0 60000 65536"/>
                          <a:gd name="T94" fmla="*/ 0 60000 65536"/>
                          <a:gd name="T95" fmla="*/ 0 60000 65536"/>
                          <a:gd name="T96" fmla="*/ 0 60000 65536"/>
                          <a:gd name="T97" fmla="*/ 0 60000 65536"/>
                          <a:gd name="T98" fmla="*/ 0 60000 65536"/>
                          <a:gd name="T99" fmla="*/ 0 60000 65536"/>
                          <a:gd name="T100" fmla="*/ 0 60000 65536"/>
                          <a:gd name="T101" fmla="*/ 0 60000 65536"/>
                          <a:gd name="T102" fmla="*/ 0 60000 65536"/>
                          <a:gd name="T103" fmla="*/ 0 60000 65536"/>
                          <a:gd name="T104" fmla="*/ 0 60000 65536"/>
                          <a:gd name="T105" fmla="*/ 0 60000 65536"/>
                          <a:gd name="T106" fmla="*/ 0 60000 65536"/>
                          <a:gd name="T107" fmla="*/ 0 60000 65536"/>
                          <a:gd name="T108" fmla="*/ 0 60000 65536"/>
                          <a:gd name="T109" fmla="*/ 0 60000 65536"/>
                          <a:gd name="T110" fmla="*/ 0 60000 65536"/>
                          <a:gd name="T111" fmla="*/ 0 60000 65536"/>
                          <a:gd name="T112" fmla="*/ 0 60000 65536"/>
                          <a:gd name="T113" fmla="*/ 0 60000 65536"/>
                          <a:gd name="T114" fmla="*/ 0 60000 65536"/>
                          <a:gd name="T115" fmla="*/ 0 60000 65536"/>
                          <a:gd name="T116" fmla="*/ 0 60000 65536"/>
                          <a:gd name="T117" fmla="*/ 0 60000 65536"/>
                          <a:gd name="T118" fmla="*/ 0 60000 65536"/>
                          <a:gd name="T119" fmla="*/ 0 60000 65536"/>
                          <a:gd name="T120" fmla="*/ 0 60000 65536"/>
                          <a:gd name="T121" fmla="*/ 0 60000 65536"/>
                          <a:gd name="T122" fmla="*/ 0 60000 65536"/>
                          <a:gd name="T123" fmla="*/ 0 60000 65536"/>
                          <a:gd name="T124" fmla="*/ 0 60000 65536"/>
                          <a:gd name="T125" fmla="*/ 0 60000 65536"/>
                          <a:gd name="T126" fmla="*/ 0 60000 65536"/>
                          <a:gd name="T127" fmla="*/ 0 60000 65536"/>
                          <a:gd name="T128" fmla="*/ 0 60000 65536"/>
                          <a:gd name="T129" fmla="*/ 0 60000 65536"/>
                          <a:gd name="T130" fmla="*/ 0 60000 65536"/>
                          <a:gd name="T131" fmla="*/ 0 60000 65536"/>
                        </a:gdLst>
                        <a:ahLst/>
                        <a:cxnLst>
                          <a:cxn ang="T88">
                            <a:pos x="T0" y="T1"/>
                          </a:cxn>
                          <a:cxn ang="T89">
                            <a:pos x="T2" y="T3"/>
                          </a:cxn>
                          <a:cxn ang="T90">
                            <a:pos x="T4" y="T5"/>
                          </a:cxn>
                          <a:cxn ang="T91">
                            <a:pos x="T6" y="T7"/>
                          </a:cxn>
                          <a:cxn ang="T92">
                            <a:pos x="T8" y="T9"/>
                          </a:cxn>
                          <a:cxn ang="T93">
                            <a:pos x="T10" y="T11"/>
                          </a:cxn>
                          <a:cxn ang="T94">
                            <a:pos x="T12" y="T13"/>
                          </a:cxn>
                          <a:cxn ang="T95">
                            <a:pos x="T14" y="T15"/>
                          </a:cxn>
                          <a:cxn ang="T96">
                            <a:pos x="T16" y="T17"/>
                          </a:cxn>
                          <a:cxn ang="T97">
                            <a:pos x="T18" y="T19"/>
                          </a:cxn>
                          <a:cxn ang="T98">
                            <a:pos x="T20" y="T21"/>
                          </a:cxn>
                          <a:cxn ang="T99">
                            <a:pos x="T22" y="T23"/>
                          </a:cxn>
                          <a:cxn ang="T100">
                            <a:pos x="T24" y="T25"/>
                          </a:cxn>
                          <a:cxn ang="T101">
                            <a:pos x="T26" y="T27"/>
                          </a:cxn>
                          <a:cxn ang="T102">
                            <a:pos x="T28" y="T29"/>
                          </a:cxn>
                          <a:cxn ang="T103">
                            <a:pos x="T30" y="T31"/>
                          </a:cxn>
                          <a:cxn ang="T104">
                            <a:pos x="T32" y="T33"/>
                          </a:cxn>
                          <a:cxn ang="T105">
                            <a:pos x="T34" y="T35"/>
                          </a:cxn>
                          <a:cxn ang="T106">
                            <a:pos x="T36" y="T37"/>
                          </a:cxn>
                          <a:cxn ang="T107">
                            <a:pos x="T38" y="T39"/>
                          </a:cxn>
                          <a:cxn ang="T108">
                            <a:pos x="T40" y="T41"/>
                          </a:cxn>
                          <a:cxn ang="T109">
                            <a:pos x="T42" y="T43"/>
                          </a:cxn>
                          <a:cxn ang="T110">
                            <a:pos x="T44" y="T45"/>
                          </a:cxn>
                          <a:cxn ang="T111">
                            <a:pos x="T46" y="T47"/>
                          </a:cxn>
                          <a:cxn ang="T112">
                            <a:pos x="T48" y="T49"/>
                          </a:cxn>
                          <a:cxn ang="T113">
                            <a:pos x="T50" y="T51"/>
                          </a:cxn>
                          <a:cxn ang="T114">
                            <a:pos x="T52" y="T53"/>
                          </a:cxn>
                          <a:cxn ang="T115">
                            <a:pos x="T54" y="T55"/>
                          </a:cxn>
                          <a:cxn ang="T116">
                            <a:pos x="T56" y="T57"/>
                          </a:cxn>
                          <a:cxn ang="T117">
                            <a:pos x="T58" y="T59"/>
                          </a:cxn>
                          <a:cxn ang="T118">
                            <a:pos x="T60" y="T61"/>
                          </a:cxn>
                          <a:cxn ang="T119">
                            <a:pos x="T62" y="T63"/>
                          </a:cxn>
                          <a:cxn ang="T120">
                            <a:pos x="T64" y="T65"/>
                          </a:cxn>
                          <a:cxn ang="T121">
                            <a:pos x="T66" y="T67"/>
                          </a:cxn>
                          <a:cxn ang="T122">
                            <a:pos x="T68" y="T69"/>
                          </a:cxn>
                          <a:cxn ang="T123">
                            <a:pos x="T70" y="T71"/>
                          </a:cxn>
                          <a:cxn ang="T124">
                            <a:pos x="T72" y="T73"/>
                          </a:cxn>
                          <a:cxn ang="T125">
                            <a:pos x="T74" y="T75"/>
                          </a:cxn>
                          <a:cxn ang="T126">
                            <a:pos x="T76" y="T77"/>
                          </a:cxn>
                          <a:cxn ang="T127">
                            <a:pos x="T78" y="T79"/>
                          </a:cxn>
                          <a:cxn ang="T128">
                            <a:pos x="T80" y="T81"/>
                          </a:cxn>
                          <a:cxn ang="T129">
                            <a:pos x="T82" y="T83"/>
                          </a:cxn>
                          <a:cxn ang="T130">
                            <a:pos x="T84" y="T85"/>
                          </a:cxn>
                          <a:cxn ang="T131">
                            <a:pos x="T86" y="T87"/>
                          </a:cxn>
                        </a:cxnLst>
                        <a:rect l="0" t="0" r="r" b="b"/>
                        <a:pathLst>
                          <a:path w="3491" h="70">
                            <a:moveTo>
                              <a:pt x="1745" y="0"/>
                            </a:moveTo>
                            <a:lnTo>
                              <a:pt x="1876" y="0"/>
                            </a:lnTo>
                            <a:lnTo>
                              <a:pt x="2004" y="0"/>
                            </a:lnTo>
                            <a:lnTo>
                              <a:pt x="2128" y="2"/>
                            </a:lnTo>
                            <a:lnTo>
                              <a:pt x="2250" y="2"/>
                            </a:lnTo>
                            <a:lnTo>
                              <a:pt x="2368" y="3"/>
                            </a:lnTo>
                            <a:lnTo>
                              <a:pt x="2482" y="4"/>
                            </a:lnTo>
                            <a:lnTo>
                              <a:pt x="2592" y="4"/>
                            </a:lnTo>
                            <a:lnTo>
                              <a:pt x="2696" y="5"/>
                            </a:lnTo>
                            <a:lnTo>
                              <a:pt x="2796" y="7"/>
                            </a:lnTo>
                            <a:lnTo>
                              <a:pt x="2891" y="9"/>
                            </a:lnTo>
                            <a:lnTo>
                              <a:pt x="2980" y="11"/>
                            </a:lnTo>
                            <a:lnTo>
                              <a:pt x="3063" y="12"/>
                            </a:lnTo>
                            <a:lnTo>
                              <a:pt x="3140" y="15"/>
                            </a:lnTo>
                            <a:lnTo>
                              <a:pt x="3211" y="16"/>
                            </a:lnTo>
                            <a:lnTo>
                              <a:pt x="3274" y="19"/>
                            </a:lnTo>
                            <a:lnTo>
                              <a:pt x="3329" y="20"/>
                            </a:lnTo>
                            <a:lnTo>
                              <a:pt x="3377" y="23"/>
                            </a:lnTo>
                            <a:lnTo>
                              <a:pt x="3418" y="25"/>
                            </a:lnTo>
                            <a:lnTo>
                              <a:pt x="3449" y="28"/>
                            </a:lnTo>
                            <a:lnTo>
                              <a:pt x="3473" y="30"/>
                            </a:lnTo>
                            <a:lnTo>
                              <a:pt x="3487" y="33"/>
                            </a:lnTo>
                            <a:lnTo>
                              <a:pt x="3491" y="36"/>
                            </a:lnTo>
                            <a:lnTo>
                              <a:pt x="3487" y="38"/>
                            </a:lnTo>
                            <a:lnTo>
                              <a:pt x="3473" y="41"/>
                            </a:lnTo>
                            <a:lnTo>
                              <a:pt x="3449" y="42"/>
                            </a:lnTo>
                            <a:lnTo>
                              <a:pt x="3418" y="45"/>
                            </a:lnTo>
                            <a:lnTo>
                              <a:pt x="3377" y="47"/>
                            </a:lnTo>
                            <a:lnTo>
                              <a:pt x="3329" y="50"/>
                            </a:lnTo>
                            <a:lnTo>
                              <a:pt x="3274" y="51"/>
                            </a:lnTo>
                            <a:lnTo>
                              <a:pt x="3211" y="54"/>
                            </a:lnTo>
                            <a:lnTo>
                              <a:pt x="3140" y="57"/>
                            </a:lnTo>
                            <a:lnTo>
                              <a:pt x="3063" y="58"/>
                            </a:lnTo>
                            <a:lnTo>
                              <a:pt x="2980" y="59"/>
                            </a:lnTo>
                            <a:lnTo>
                              <a:pt x="2891" y="62"/>
                            </a:lnTo>
                            <a:lnTo>
                              <a:pt x="2796" y="63"/>
                            </a:lnTo>
                            <a:lnTo>
                              <a:pt x="2696" y="64"/>
                            </a:lnTo>
                            <a:lnTo>
                              <a:pt x="2592" y="66"/>
                            </a:lnTo>
                            <a:lnTo>
                              <a:pt x="2482" y="67"/>
                            </a:lnTo>
                            <a:lnTo>
                              <a:pt x="2368" y="67"/>
                            </a:lnTo>
                            <a:lnTo>
                              <a:pt x="2250" y="68"/>
                            </a:lnTo>
                            <a:lnTo>
                              <a:pt x="2128" y="70"/>
                            </a:lnTo>
                            <a:lnTo>
                              <a:pt x="2004" y="70"/>
                            </a:lnTo>
                            <a:lnTo>
                              <a:pt x="1876" y="70"/>
                            </a:lnTo>
                            <a:lnTo>
                              <a:pt x="1745" y="70"/>
                            </a:lnTo>
                            <a:lnTo>
                              <a:pt x="1615" y="70"/>
                            </a:lnTo>
                            <a:lnTo>
                              <a:pt x="1488" y="70"/>
                            </a:lnTo>
                            <a:lnTo>
                              <a:pt x="1362" y="70"/>
                            </a:lnTo>
                            <a:lnTo>
                              <a:pt x="1242" y="68"/>
                            </a:lnTo>
                            <a:lnTo>
                              <a:pt x="1124" y="67"/>
                            </a:lnTo>
                            <a:lnTo>
                              <a:pt x="1010" y="67"/>
                            </a:lnTo>
                            <a:lnTo>
                              <a:pt x="900" y="66"/>
                            </a:lnTo>
                            <a:lnTo>
                              <a:pt x="796" y="64"/>
                            </a:lnTo>
                            <a:lnTo>
                              <a:pt x="695" y="63"/>
                            </a:lnTo>
                            <a:lnTo>
                              <a:pt x="601" y="62"/>
                            </a:lnTo>
                            <a:lnTo>
                              <a:pt x="512" y="59"/>
                            </a:lnTo>
                            <a:lnTo>
                              <a:pt x="428" y="58"/>
                            </a:lnTo>
                            <a:lnTo>
                              <a:pt x="352" y="57"/>
                            </a:lnTo>
                            <a:lnTo>
                              <a:pt x="281" y="54"/>
                            </a:lnTo>
                            <a:lnTo>
                              <a:pt x="218" y="51"/>
                            </a:lnTo>
                            <a:lnTo>
                              <a:pt x="162" y="50"/>
                            </a:lnTo>
                            <a:lnTo>
                              <a:pt x="114" y="47"/>
                            </a:lnTo>
                            <a:lnTo>
                              <a:pt x="74" y="45"/>
                            </a:lnTo>
                            <a:lnTo>
                              <a:pt x="42" y="42"/>
                            </a:lnTo>
                            <a:lnTo>
                              <a:pt x="19" y="41"/>
                            </a:lnTo>
                            <a:lnTo>
                              <a:pt x="5" y="38"/>
                            </a:lnTo>
                            <a:lnTo>
                              <a:pt x="0" y="36"/>
                            </a:lnTo>
                            <a:lnTo>
                              <a:pt x="5" y="33"/>
                            </a:lnTo>
                            <a:lnTo>
                              <a:pt x="19" y="30"/>
                            </a:lnTo>
                            <a:lnTo>
                              <a:pt x="42" y="28"/>
                            </a:lnTo>
                            <a:lnTo>
                              <a:pt x="74" y="25"/>
                            </a:lnTo>
                            <a:lnTo>
                              <a:pt x="114" y="23"/>
                            </a:lnTo>
                            <a:lnTo>
                              <a:pt x="162" y="20"/>
                            </a:lnTo>
                            <a:lnTo>
                              <a:pt x="218" y="19"/>
                            </a:lnTo>
                            <a:lnTo>
                              <a:pt x="281" y="16"/>
                            </a:lnTo>
                            <a:lnTo>
                              <a:pt x="352" y="15"/>
                            </a:lnTo>
                            <a:lnTo>
                              <a:pt x="428" y="12"/>
                            </a:lnTo>
                            <a:lnTo>
                              <a:pt x="512" y="11"/>
                            </a:lnTo>
                            <a:lnTo>
                              <a:pt x="601" y="9"/>
                            </a:lnTo>
                            <a:lnTo>
                              <a:pt x="695" y="7"/>
                            </a:lnTo>
                            <a:lnTo>
                              <a:pt x="796" y="5"/>
                            </a:lnTo>
                            <a:lnTo>
                              <a:pt x="900" y="4"/>
                            </a:lnTo>
                            <a:lnTo>
                              <a:pt x="1010" y="4"/>
                            </a:lnTo>
                            <a:lnTo>
                              <a:pt x="1124" y="3"/>
                            </a:lnTo>
                            <a:lnTo>
                              <a:pt x="1242" y="2"/>
                            </a:lnTo>
                            <a:lnTo>
                              <a:pt x="1362" y="2"/>
                            </a:lnTo>
                            <a:lnTo>
                              <a:pt x="1488" y="0"/>
                            </a:lnTo>
                            <a:lnTo>
                              <a:pt x="1615" y="0"/>
                            </a:lnTo>
                            <a:lnTo>
                              <a:pt x="1745" y="0"/>
                            </a:lnTo>
                            <a:close/>
                          </a:path>
                        </a:pathLst>
                      </a:custGeom>
                      <a:solidFill>
                        <a:sysClr val="window" lastClr="FFFFFF">
                          <a:lumMod val="95000"/>
                        </a:sysClr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0">
                            <a:solidFill>
                              <a:srgbClr val="000000"/>
                            </a:solidFill>
                            <a:prstDash val="solid"/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/>
                      <a:lstStyle/>
                      <a:p>
                        <a:pPr marL="0" marR="0" lvl="0" indent="0" algn="l" defTabSz="685800" rtl="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35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entury Gothic" panose="020F03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3" name="Group 22">
                      <a:extLst>
                        <a:ext uri="{FF2B5EF4-FFF2-40B4-BE49-F238E27FC236}">
                          <a16:creationId xmlns:a16="http://schemas.microsoft.com/office/drawing/2014/main" id="{54772A18-93C0-41DF-A936-234F5D4E6D3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27653" y="1807261"/>
                      <a:ext cx="6083619" cy="2530514"/>
                      <a:chOff x="6069857" y="1807261"/>
                      <a:chExt cx="6083619" cy="2530514"/>
                    </a:xfrm>
                  </p:grpSpPr>
                  <p:grpSp>
                    <p:nvGrpSpPr>
                      <p:cNvPr id="24" name="Group 23">
                        <a:extLst>
                          <a:ext uri="{FF2B5EF4-FFF2-40B4-BE49-F238E27FC236}">
                            <a16:creationId xmlns:a16="http://schemas.microsoft.com/office/drawing/2014/main" id="{A5818888-2229-4DCE-911A-AC762040504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69857" y="3277510"/>
                        <a:ext cx="1192768" cy="970548"/>
                        <a:chOff x="6576595" y="2910825"/>
                        <a:chExt cx="825861" cy="672002"/>
                      </a:xfrm>
                      <a:solidFill>
                        <a:srgbClr val="2E765C"/>
                      </a:solidFill>
                    </p:grpSpPr>
                    <p:sp>
                      <p:nvSpPr>
                        <p:cNvPr id="40" name="Freeform 93">
                          <a:extLst>
                            <a:ext uri="{FF2B5EF4-FFF2-40B4-BE49-F238E27FC236}">
                              <a16:creationId xmlns:a16="http://schemas.microsoft.com/office/drawing/2014/main" id="{005D3B58-36EF-4868-B51A-65BE33F4A3DA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6576595" y="2910825"/>
                          <a:ext cx="825861" cy="531922"/>
                        </a:xfrm>
                        <a:custGeom>
                          <a:avLst/>
                          <a:gdLst>
                            <a:gd name="T0" fmla="*/ 2147483646 w 767"/>
                            <a:gd name="T1" fmla="*/ 0 h 494"/>
                            <a:gd name="T2" fmla="*/ 2147483646 w 767"/>
                            <a:gd name="T3" fmla="*/ 2147483646 h 494"/>
                            <a:gd name="T4" fmla="*/ 2147483646 w 767"/>
                            <a:gd name="T5" fmla="*/ 2147483646 h 494"/>
                            <a:gd name="T6" fmla="*/ 2147483646 w 767"/>
                            <a:gd name="T7" fmla="*/ 2147483646 h 494"/>
                            <a:gd name="T8" fmla="*/ 2147483646 w 767"/>
                            <a:gd name="T9" fmla="*/ 2147483646 h 494"/>
                            <a:gd name="T10" fmla="*/ 2147483646 w 767"/>
                            <a:gd name="T11" fmla="*/ 2147483646 h 494"/>
                            <a:gd name="T12" fmla="*/ 2147483646 w 767"/>
                            <a:gd name="T13" fmla="*/ 2147483646 h 494"/>
                            <a:gd name="T14" fmla="*/ 2147483646 w 767"/>
                            <a:gd name="T15" fmla="*/ 2147483646 h 494"/>
                            <a:gd name="T16" fmla="*/ 2147483646 w 767"/>
                            <a:gd name="T17" fmla="*/ 2147483646 h 494"/>
                            <a:gd name="T18" fmla="*/ 2147483646 w 767"/>
                            <a:gd name="T19" fmla="*/ 2147483646 h 494"/>
                            <a:gd name="T20" fmla="*/ 2147483646 w 767"/>
                            <a:gd name="T21" fmla="*/ 2147483646 h 494"/>
                            <a:gd name="T22" fmla="*/ 2147483646 w 767"/>
                            <a:gd name="T23" fmla="*/ 2147483646 h 494"/>
                            <a:gd name="T24" fmla="*/ 2147483646 w 767"/>
                            <a:gd name="T25" fmla="*/ 2147483646 h 494"/>
                            <a:gd name="T26" fmla="*/ 2147483646 w 767"/>
                            <a:gd name="T27" fmla="*/ 2147483646 h 494"/>
                            <a:gd name="T28" fmla="*/ 2147483646 w 767"/>
                            <a:gd name="T29" fmla="*/ 2147483646 h 494"/>
                            <a:gd name="T30" fmla="*/ 2147483646 w 767"/>
                            <a:gd name="T31" fmla="*/ 2147483646 h 494"/>
                            <a:gd name="T32" fmla="*/ 2147483646 w 767"/>
                            <a:gd name="T33" fmla="*/ 2147483646 h 494"/>
                            <a:gd name="T34" fmla="*/ 2147483646 w 767"/>
                            <a:gd name="T35" fmla="*/ 2147483646 h 494"/>
                            <a:gd name="T36" fmla="*/ 2147483646 w 767"/>
                            <a:gd name="T37" fmla="*/ 2147483646 h 494"/>
                            <a:gd name="T38" fmla="*/ 2147483646 w 767"/>
                            <a:gd name="T39" fmla="*/ 2147483646 h 494"/>
                            <a:gd name="T40" fmla="*/ 2147483646 w 767"/>
                            <a:gd name="T41" fmla="*/ 2147483646 h 494"/>
                            <a:gd name="T42" fmla="*/ 2147483646 w 767"/>
                            <a:gd name="T43" fmla="*/ 2147483646 h 494"/>
                            <a:gd name="T44" fmla="*/ 2147483646 w 767"/>
                            <a:gd name="T45" fmla="*/ 2147483646 h 494"/>
                            <a:gd name="T46" fmla="*/ 2147483646 w 767"/>
                            <a:gd name="T47" fmla="*/ 2147483646 h 494"/>
                            <a:gd name="T48" fmla="*/ 2147483646 w 767"/>
                            <a:gd name="T49" fmla="*/ 2147483646 h 494"/>
                            <a:gd name="T50" fmla="*/ 2147483646 w 767"/>
                            <a:gd name="T51" fmla="*/ 2147483646 h 494"/>
                            <a:gd name="T52" fmla="*/ 2147483646 w 767"/>
                            <a:gd name="T53" fmla="*/ 2147483646 h 494"/>
                            <a:gd name="T54" fmla="*/ 2147483646 w 767"/>
                            <a:gd name="T55" fmla="*/ 2147483646 h 494"/>
                            <a:gd name="T56" fmla="*/ 2147483646 w 767"/>
                            <a:gd name="T57" fmla="*/ 2147483646 h 494"/>
                            <a:gd name="T58" fmla="*/ 2147483646 w 767"/>
                            <a:gd name="T59" fmla="*/ 2147483646 h 494"/>
                            <a:gd name="T60" fmla="*/ 2147483646 w 767"/>
                            <a:gd name="T61" fmla="*/ 2147483646 h 494"/>
                            <a:gd name="T62" fmla="*/ 2147483646 w 767"/>
                            <a:gd name="T63" fmla="*/ 2147483646 h 494"/>
                            <a:gd name="T64" fmla="*/ 2147483646 w 767"/>
                            <a:gd name="T65" fmla="*/ 2147483646 h 494"/>
                            <a:gd name="T66" fmla="*/ 0 w 767"/>
                            <a:gd name="T67" fmla="*/ 2147483646 h 494"/>
                            <a:gd name="T68" fmla="*/ 2147483646 w 767"/>
                            <a:gd name="T69" fmla="*/ 2147483646 h 494"/>
                            <a:gd name="T70" fmla="*/ 2147483646 w 767"/>
                            <a:gd name="T71" fmla="*/ 2147483646 h 494"/>
                            <a:gd name="T72" fmla="*/ 2147483646 w 767"/>
                            <a:gd name="T73" fmla="*/ 2147483646 h 494"/>
                            <a:gd name="T74" fmla="*/ 2147483646 w 767"/>
                            <a:gd name="T75" fmla="*/ 2147483646 h 494"/>
                            <a:gd name="T76" fmla="*/ 2147483646 w 767"/>
                            <a:gd name="T77" fmla="*/ 2147483646 h 494"/>
                            <a:gd name="T78" fmla="*/ 2147483646 w 767"/>
                            <a:gd name="T79" fmla="*/ 2147483646 h 494"/>
                            <a:gd name="T80" fmla="*/ 2147483646 w 767"/>
                            <a:gd name="T81" fmla="*/ 2147483646 h 494"/>
                            <a:gd name="T82" fmla="*/ 2147483646 w 767"/>
                            <a:gd name="T83" fmla="*/ 2147483646 h 494"/>
                            <a:gd name="T84" fmla="*/ 2147483646 w 767"/>
                            <a:gd name="T85" fmla="*/ 2147483646 h 494"/>
                            <a:gd name="T86" fmla="*/ 2147483646 w 767"/>
                            <a:gd name="T87" fmla="*/ 2147483646 h 494"/>
                            <a:gd name="T88" fmla="*/ 2147483646 w 767"/>
                            <a:gd name="T89" fmla="*/ 0 h 494"/>
                            <a:gd name="T90" fmla="*/ 0 60000 65536"/>
                            <a:gd name="T91" fmla="*/ 0 60000 65536"/>
                            <a:gd name="T92" fmla="*/ 0 60000 65536"/>
                            <a:gd name="T93" fmla="*/ 0 60000 65536"/>
                            <a:gd name="T94" fmla="*/ 0 60000 65536"/>
                            <a:gd name="T95" fmla="*/ 0 60000 65536"/>
                            <a:gd name="T96" fmla="*/ 0 60000 65536"/>
                            <a:gd name="T97" fmla="*/ 0 60000 65536"/>
                            <a:gd name="T98" fmla="*/ 0 60000 65536"/>
                            <a:gd name="T99" fmla="*/ 0 60000 65536"/>
                            <a:gd name="T100" fmla="*/ 0 60000 65536"/>
                            <a:gd name="T101" fmla="*/ 0 60000 65536"/>
                            <a:gd name="T102" fmla="*/ 0 60000 65536"/>
                            <a:gd name="T103" fmla="*/ 0 60000 65536"/>
                            <a:gd name="T104" fmla="*/ 0 60000 65536"/>
                            <a:gd name="T105" fmla="*/ 0 60000 65536"/>
                            <a:gd name="T106" fmla="*/ 0 60000 65536"/>
                            <a:gd name="T107" fmla="*/ 0 60000 65536"/>
                            <a:gd name="T108" fmla="*/ 0 60000 65536"/>
                            <a:gd name="T109" fmla="*/ 0 60000 65536"/>
                            <a:gd name="T110" fmla="*/ 0 60000 65536"/>
                            <a:gd name="T111" fmla="*/ 0 60000 65536"/>
                            <a:gd name="T112" fmla="*/ 0 60000 65536"/>
                            <a:gd name="T113" fmla="*/ 0 60000 65536"/>
                            <a:gd name="T114" fmla="*/ 0 60000 65536"/>
                            <a:gd name="T115" fmla="*/ 0 60000 65536"/>
                            <a:gd name="T116" fmla="*/ 0 60000 65536"/>
                            <a:gd name="T117" fmla="*/ 0 60000 65536"/>
                            <a:gd name="T118" fmla="*/ 0 60000 65536"/>
                            <a:gd name="T119" fmla="*/ 0 60000 65536"/>
                            <a:gd name="T120" fmla="*/ 0 60000 65536"/>
                            <a:gd name="T121" fmla="*/ 0 60000 65536"/>
                            <a:gd name="T122" fmla="*/ 0 60000 65536"/>
                            <a:gd name="T123" fmla="*/ 0 60000 65536"/>
                            <a:gd name="T124" fmla="*/ 0 60000 65536"/>
                            <a:gd name="T125" fmla="*/ 0 60000 65536"/>
                            <a:gd name="T126" fmla="*/ 0 60000 65536"/>
                            <a:gd name="T127" fmla="*/ 0 60000 65536"/>
                            <a:gd name="T128" fmla="*/ 0 60000 65536"/>
                            <a:gd name="T129" fmla="*/ 0 60000 65536"/>
                            <a:gd name="T130" fmla="*/ 0 60000 65536"/>
                            <a:gd name="T131" fmla="*/ 0 60000 65536"/>
                            <a:gd name="T132" fmla="*/ 0 60000 65536"/>
                            <a:gd name="T133" fmla="*/ 0 60000 65536"/>
                            <a:gd name="T134" fmla="*/ 0 60000 65536"/>
                          </a:gdLst>
                          <a:ahLst/>
                          <a:cxnLst>
                            <a:cxn ang="T90">
                              <a:pos x="T0" y="T1"/>
                            </a:cxn>
                            <a:cxn ang="T91">
                              <a:pos x="T2" y="T3"/>
                            </a:cxn>
                            <a:cxn ang="T92">
                              <a:pos x="T4" y="T5"/>
                            </a:cxn>
                            <a:cxn ang="T93">
                              <a:pos x="T6" y="T7"/>
                            </a:cxn>
                            <a:cxn ang="T94">
                              <a:pos x="T8" y="T9"/>
                            </a:cxn>
                            <a:cxn ang="T95">
                              <a:pos x="T10" y="T11"/>
                            </a:cxn>
                            <a:cxn ang="T96">
                              <a:pos x="T12" y="T13"/>
                            </a:cxn>
                            <a:cxn ang="T97">
                              <a:pos x="T14" y="T15"/>
                            </a:cxn>
                            <a:cxn ang="T98">
                              <a:pos x="T16" y="T17"/>
                            </a:cxn>
                            <a:cxn ang="T99">
                              <a:pos x="T18" y="T19"/>
                            </a:cxn>
                            <a:cxn ang="T100">
                              <a:pos x="T20" y="T21"/>
                            </a:cxn>
                            <a:cxn ang="T101">
                              <a:pos x="T22" y="T23"/>
                            </a:cxn>
                            <a:cxn ang="T102">
                              <a:pos x="T24" y="T25"/>
                            </a:cxn>
                            <a:cxn ang="T103">
                              <a:pos x="T26" y="T27"/>
                            </a:cxn>
                            <a:cxn ang="T104">
                              <a:pos x="T28" y="T29"/>
                            </a:cxn>
                            <a:cxn ang="T105">
                              <a:pos x="T30" y="T31"/>
                            </a:cxn>
                            <a:cxn ang="T106">
                              <a:pos x="T32" y="T33"/>
                            </a:cxn>
                            <a:cxn ang="T107">
                              <a:pos x="T34" y="T35"/>
                            </a:cxn>
                            <a:cxn ang="T108">
                              <a:pos x="T36" y="T37"/>
                            </a:cxn>
                            <a:cxn ang="T109">
                              <a:pos x="T38" y="T39"/>
                            </a:cxn>
                            <a:cxn ang="T110">
                              <a:pos x="T40" y="T41"/>
                            </a:cxn>
                            <a:cxn ang="T111">
                              <a:pos x="T42" y="T43"/>
                            </a:cxn>
                            <a:cxn ang="T112">
                              <a:pos x="T44" y="T45"/>
                            </a:cxn>
                            <a:cxn ang="T113">
                              <a:pos x="T46" y="T47"/>
                            </a:cxn>
                            <a:cxn ang="T114">
                              <a:pos x="T48" y="T49"/>
                            </a:cxn>
                            <a:cxn ang="T115">
                              <a:pos x="T50" y="T51"/>
                            </a:cxn>
                            <a:cxn ang="T116">
                              <a:pos x="T52" y="T53"/>
                            </a:cxn>
                            <a:cxn ang="T117">
                              <a:pos x="T54" y="T55"/>
                            </a:cxn>
                            <a:cxn ang="T118">
                              <a:pos x="T56" y="T57"/>
                            </a:cxn>
                            <a:cxn ang="T119">
                              <a:pos x="T58" y="T59"/>
                            </a:cxn>
                            <a:cxn ang="T120">
                              <a:pos x="T60" y="T61"/>
                            </a:cxn>
                            <a:cxn ang="T121">
                              <a:pos x="T62" y="T63"/>
                            </a:cxn>
                            <a:cxn ang="T122">
                              <a:pos x="T64" y="T65"/>
                            </a:cxn>
                            <a:cxn ang="T123">
                              <a:pos x="T66" y="T67"/>
                            </a:cxn>
                            <a:cxn ang="T124">
                              <a:pos x="T68" y="T69"/>
                            </a:cxn>
                            <a:cxn ang="T125">
                              <a:pos x="T70" y="T71"/>
                            </a:cxn>
                            <a:cxn ang="T126">
                              <a:pos x="T72" y="T73"/>
                            </a:cxn>
                            <a:cxn ang="T127">
                              <a:pos x="T74" y="T75"/>
                            </a:cxn>
                            <a:cxn ang="T128">
                              <a:pos x="T76" y="T77"/>
                            </a:cxn>
                            <a:cxn ang="T129">
                              <a:pos x="T78" y="T79"/>
                            </a:cxn>
                            <a:cxn ang="T130">
                              <a:pos x="T80" y="T81"/>
                            </a:cxn>
                            <a:cxn ang="T131">
                              <a:pos x="T82" y="T83"/>
                            </a:cxn>
                            <a:cxn ang="T132">
                              <a:pos x="T84" y="T85"/>
                            </a:cxn>
                            <a:cxn ang="T133">
                              <a:pos x="T86" y="T87"/>
                            </a:cxn>
                            <a:cxn ang="T134">
                              <a:pos x="T88" y="T89"/>
                            </a:cxn>
                          </a:cxnLst>
                          <a:rect l="0" t="0" r="r" b="b"/>
                          <a:pathLst>
                            <a:path w="767" h="494">
                              <a:moveTo>
                                <a:pt x="384" y="0"/>
                              </a:moveTo>
                              <a:lnTo>
                                <a:pt x="440" y="3"/>
                              </a:lnTo>
                              <a:lnTo>
                                <a:pt x="495" y="11"/>
                              </a:lnTo>
                              <a:lnTo>
                                <a:pt x="546" y="23"/>
                              </a:lnTo>
                              <a:lnTo>
                                <a:pt x="593" y="40"/>
                              </a:lnTo>
                              <a:lnTo>
                                <a:pt x="635" y="61"/>
                              </a:lnTo>
                              <a:lnTo>
                                <a:pt x="673" y="85"/>
                              </a:lnTo>
                              <a:lnTo>
                                <a:pt x="706" y="113"/>
                              </a:lnTo>
                              <a:lnTo>
                                <a:pt x="732" y="143"/>
                              </a:lnTo>
                              <a:lnTo>
                                <a:pt x="752" y="176"/>
                              </a:lnTo>
                              <a:lnTo>
                                <a:pt x="763" y="211"/>
                              </a:lnTo>
                              <a:lnTo>
                                <a:pt x="767" y="246"/>
                              </a:lnTo>
                              <a:lnTo>
                                <a:pt x="763" y="283"/>
                              </a:lnTo>
                              <a:lnTo>
                                <a:pt x="752" y="318"/>
                              </a:lnTo>
                              <a:lnTo>
                                <a:pt x="732" y="351"/>
                              </a:lnTo>
                              <a:lnTo>
                                <a:pt x="706" y="381"/>
                              </a:lnTo>
                              <a:lnTo>
                                <a:pt x="673" y="409"/>
                              </a:lnTo>
                              <a:lnTo>
                                <a:pt x="635" y="434"/>
                              </a:lnTo>
                              <a:lnTo>
                                <a:pt x="593" y="455"/>
                              </a:lnTo>
                              <a:lnTo>
                                <a:pt x="546" y="472"/>
                              </a:lnTo>
                              <a:lnTo>
                                <a:pt x="495" y="483"/>
                              </a:lnTo>
                              <a:lnTo>
                                <a:pt x="440" y="491"/>
                              </a:lnTo>
                              <a:lnTo>
                                <a:pt x="384" y="494"/>
                              </a:lnTo>
                              <a:lnTo>
                                <a:pt x="328" y="491"/>
                              </a:lnTo>
                              <a:lnTo>
                                <a:pt x="274" y="483"/>
                              </a:lnTo>
                              <a:lnTo>
                                <a:pt x="223" y="472"/>
                              </a:lnTo>
                              <a:lnTo>
                                <a:pt x="176" y="455"/>
                              </a:lnTo>
                              <a:lnTo>
                                <a:pt x="132" y="434"/>
                              </a:lnTo>
                              <a:lnTo>
                                <a:pt x="94" y="409"/>
                              </a:lnTo>
                              <a:lnTo>
                                <a:pt x="63" y="381"/>
                              </a:lnTo>
                              <a:lnTo>
                                <a:pt x="37" y="351"/>
                              </a:lnTo>
                              <a:lnTo>
                                <a:pt x="17" y="318"/>
                              </a:lnTo>
                              <a:lnTo>
                                <a:pt x="4" y="283"/>
                              </a:lnTo>
                              <a:lnTo>
                                <a:pt x="0" y="246"/>
                              </a:lnTo>
                              <a:lnTo>
                                <a:pt x="4" y="211"/>
                              </a:lnTo>
                              <a:lnTo>
                                <a:pt x="17" y="176"/>
                              </a:lnTo>
                              <a:lnTo>
                                <a:pt x="37" y="143"/>
                              </a:lnTo>
                              <a:lnTo>
                                <a:pt x="63" y="113"/>
                              </a:lnTo>
                              <a:lnTo>
                                <a:pt x="94" y="85"/>
                              </a:lnTo>
                              <a:lnTo>
                                <a:pt x="132" y="61"/>
                              </a:lnTo>
                              <a:lnTo>
                                <a:pt x="176" y="40"/>
                              </a:lnTo>
                              <a:lnTo>
                                <a:pt x="223" y="23"/>
                              </a:lnTo>
                              <a:lnTo>
                                <a:pt x="274" y="11"/>
                              </a:lnTo>
                              <a:lnTo>
                                <a:pt x="328" y="3"/>
                              </a:lnTo>
                              <a:lnTo>
                                <a:pt x="384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41" name="Freeform 94">
                          <a:extLst>
                            <a:ext uri="{FF2B5EF4-FFF2-40B4-BE49-F238E27FC236}">
                              <a16:creationId xmlns:a16="http://schemas.microsoft.com/office/drawing/2014/main" id="{6BE43BAE-7971-4129-9780-D530DE754F98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 rot="19800000">
                          <a:off x="7204997" y="3337324"/>
                          <a:ext cx="122749" cy="245503"/>
                        </a:xfrm>
                        <a:custGeom>
                          <a:avLst/>
                          <a:gdLst>
                            <a:gd name="T0" fmla="*/ 2147483646 w 114"/>
                            <a:gd name="T1" fmla="*/ 0 h 228"/>
                            <a:gd name="T2" fmla="*/ 2147483646 w 114"/>
                            <a:gd name="T3" fmla="*/ 2147483646 h 228"/>
                            <a:gd name="T4" fmla="*/ 2147483646 w 114"/>
                            <a:gd name="T5" fmla="*/ 2147483646 h 228"/>
                            <a:gd name="T6" fmla="*/ 2147483646 w 114"/>
                            <a:gd name="T7" fmla="*/ 2147483646 h 228"/>
                            <a:gd name="T8" fmla="*/ 2147483646 w 114"/>
                            <a:gd name="T9" fmla="*/ 2147483646 h 228"/>
                            <a:gd name="T10" fmla="*/ 2147483646 w 114"/>
                            <a:gd name="T11" fmla="*/ 2147483646 h 228"/>
                            <a:gd name="T12" fmla="*/ 2147483646 w 114"/>
                            <a:gd name="T13" fmla="*/ 2147483646 h 228"/>
                            <a:gd name="T14" fmla="*/ 2147483646 w 114"/>
                            <a:gd name="T15" fmla="*/ 2147483646 h 228"/>
                            <a:gd name="T16" fmla="*/ 2147483646 w 114"/>
                            <a:gd name="T17" fmla="*/ 2147483646 h 228"/>
                            <a:gd name="T18" fmla="*/ 2147483646 w 114"/>
                            <a:gd name="T19" fmla="*/ 2147483646 h 228"/>
                            <a:gd name="T20" fmla="*/ 2147483646 w 114"/>
                            <a:gd name="T21" fmla="*/ 2147483646 h 228"/>
                            <a:gd name="T22" fmla="*/ 2147483646 w 114"/>
                            <a:gd name="T23" fmla="*/ 2147483646 h 228"/>
                            <a:gd name="T24" fmla="*/ 0 w 114"/>
                            <a:gd name="T25" fmla="*/ 2147483646 h 228"/>
                            <a:gd name="T26" fmla="*/ 2147483646 w 114"/>
                            <a:gd name="T27" fmla="*/ 2147483646 h 228"/>
                            <a:gd name="T28" fmla="*/ 2147483646 w 114"/>
                            <a:gd name="T29" fmla="*/ 2147483646 h 228"/>
                            <a:gd name="T30" fmla="*/ 2147483646 w 114"/>
                            <a:gd name="T31" fmla="*/ 2147483646 h 228"/>
                            <a:gd name="T32" fmla="*/ 2147483646 w 114"/>
                            <a:gd name="T33" fmla="*/ 2147483646 h 228"/>
                            <a:gd name="T34" fmla="*/ 2147483646 w 114"/>
                            <a:gd name="T35" fmla="*/ 2147483646 h 228"/>
                            <a:gd name="T36" fmla="*/ 2147483646 w 114"/>
                            <a:gd name="T37" fmla="*/ 2147483646 h 228"/>
                            <a:gd name="T38" fmla="*/ 2147483646 w 114"/>
                            <a:gd name="T39" fmla="*/ 2147483646 h 228"/>
                            <a:gd name="T40" fmla="*/ 2147483646 w 114"/>
                            <a:gd name="T41" fmla="*/ 2147483646 h 228"/>
                            <a:gd name="T42" fmla="*/ 2147483646 w 114"/>
                            <a:gd name="T43" fmla="*/ 0 h 228"/>
                            <a:gd name="T44" fmla="*/ 0 60000 65536"/>
                            <a:gd name="T45" fmla="*/ 0 60000 65536"/>
                            <a:gd name="T46" fmla="*/ 0 60000 65536"/>
                            <a:gd name="T47" fmla="*/ 0 60000 65536"/>
                            <a:gd name="T48" fmla="*/ 0 60000 65536"/>
                            <a:gd name="T49" fmla="*/ 0 60000 65536"/>
                            <a:gd name="T50" fmla="*/ 0 60000 65536"/>
                            <a:gd name="T51" fmla="*/ 0 60000 65536"/>
                            <a:gd name="T52" fmla="*/ 0 60000 65536"/>
                            <a:gd name="T53" fmla="*/ 0 60000 65536"/>
                            <a:gd name="T54" fmla="*/ 0 60000 65536"/>
                            <a:gd name="T55" fmla="*/ 0 60000 65536"/>
                            <a:gd name="T56" fmla="*/ 0 60000 65536"/>
                            <a:gd name="T57" fmla="*/ 0 60000 65536"/>
                            <a:gd name="T58" fmla="*/ 0 60000 65536"/>
                            <a:gd name="T59" fmla="*/ 0 60000 65536"/>
                            <a:gd name="T60" fmla="*/ 0 60000 65536"/>
                            <a:gd name="T61" fmla="*/ 0 60000 65536"/>
                            <a:gd name="T62" fmla="*/ 0 60000 65536"/>
                            <a:gd name="T63" fmla="*/ 0 60000 65536"/>
                            <a:gd name="T64" fmla="*/ 0 60000 65536"/>
                            <a:gd name="T65" fmla="*/ 0 60000 65536"/>
                          </a:gdLst>
                          <a:ahLst/>
                          <a:cxnLst>
                            <a:cxn ang="T44">
                              <a:pos x="T0" y="T1"/>
                            </a:cxn>
                            <a:cxn ang="T45">
                              <a:pos x="T2" y="T3"/>
                            </a:cxn>
                            <a:cxn ang="T46">
                              <a:pos x="T4" y="T5"/>
                            </a:cxn>
                            <a:cxn ang="T47">
                              <a:pos x="T6" y="T7"/>
                            </a:cxn>
                            <a:cxn ang="T48">
                              <a:pos x="T8" y="T9"/>
                            </a:cxn>
                            <a:cxn ang="T49">
                              <a:pos x="T10" y="T11"/>
                            </a:cxn>
                            <a:cxn ang="T50">
                              <a:pos x="T12" y="T13"/>
                            </a:cxn>
                            <a:cxn ang="T51">
                              <a:pos x="T14" y="T15"/>
                            </a:cxn>
                            <a:cxn ang="T52">
                              <a:pos x="T16" y="T17"/>
                            </a:cxn>
                            <a:cxn ang="T53">
                              <a:pos x="T18" y="T19"/>
                            </a:cxn>
                            <a:cxn ang="T54">
                              <a:pos x="T20" y="T21"/>
                            </a:cxn>
                            <a:cxn ang="T55">
                              <a:pos x="T22" y="T23"/>
                            </a:cxn>
                            <a:cxn ang="T56">
                              <a:pos x="T24" y="T25"/>
                            </a:cxn>
                            <a:cxn ang="T57">
                              <a:pos x="T26" y="T27"/>
                            </a:cxn>
                            <a:cxn ang="T58">
                              <a:pos x="T28" y="T29"/>
                            </a:cxn>
                            <a:cxn ang="T59">
                              <a:pos x="T30" y="T31"/>
                            </a:cxn>
                            <a:cxn ang="T60">
                              <a:pos x="T32" y="T33"/>
                            </a:cxn>
                            <a:cxn ang="T61">
                              <a:pos x="T34" y="T35"/>
                            </a:cxn>
                            <a:cxn ang="T62">
                              <a:pos x="T36" y="T37"/>
                            </a:cxn>
                            <a:cxn ang="T63">
                              <a:pos x="T38" y="T39"/>
                            </a:cxn>
                            <a:cxn ang="T64">
                              <a:pos x="T40" y="T41"/>
                            </a:cxn>
                            <a:cxn ang="T65">
                              <a:pos x="T42" y="T43"/>
                            </a:cxn>
                          </a:cxnLst>
                          <a:rect l="0" t="0" r="r" b="b"/>
                          <a:pathLst>
                            <a:path w="114" h="228">
                              <a:moveTo>
                                <a:pt x="88" y="0"/>
                              </a:moveTo>
                              <a:lnTo>
                                <a:pt x="82" y="34"/>
                              </a:lnTo>
                              <a:lnTo>
                                <a:pt x="80" y="72"/>
                              </a:lnTo>
                              <a:lnTo>
                                <a:pt x="82" y="111"/>
                              </a:lnTo>
                              <a:lnTo>
                                <a:pt x="89" y="151"/>
                              </a:lnTo>
                              <a:lnTo>
                                <a:pt x="98" y="190"/>
                              </a:lnTo>
                              <a:lnTo>
                                <a:pt x="114" y="228"/>
                              </a:lnTo>
                              <a:lnTo>
                                <a:pt x="84" y="192"/>
                              </a:lnTo>
                              <a:lnTo>
                                <a:pt x="58" y="157"/>
                              </a:lnTo>
                              <a:lnTo>
                                <a:pt x="38" y="122"/>
                              </a:lnTo>
                              <a:lnTo>
                                <a:pt x="21" y="86"/>
                              </a:lnTo>
                              <a:lnTo>
                                <a:pt x="9" y="48"/>
                              </a:lnTo>
                              <a:lnTo>
                                <a:pt x="0" y="8"/>
                              </a:lnTo>
                              <a:lnTo>
                                <a:pt x="3" y="5"/>
                              </a:lnTo>
                              <a:lnTo>
                                <a:pt x="10" y="4"/>
                              </a:lnTo>
                              <a:lnTo>
                                <a:pt x="22" y="4"/>
                              </a:lnTo>
                              <a:lnTo>
                                <a:pt x="37" y="4"/>
                              </a:lnTo>
                              <a:lnTo>
                                <a:pt x="51" y="4"/>
                              </a:lnTo>
                              <a:lnTo>
                                <a:pt x="65" y="4"/>
                              </a:lnTo>
                              <a:lnTo>
                                <a:pt x="77" y="4"/>
                              </a:lnTo>
                              <a:lnTo>
                                <a:pt x="85" y="3"/>
                              </a:lnTo>
                              <a:lnTo>
                                <a:pt x="88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grpSp>
                    <p:nvGrpSpPr>
                      <p:cNvPr id="25" name="Group 198">
                        <a:extLst>
                          <a:ext uri="{FF2B5EF4-FFF2-40B4-BE49-F238E27FC236}">
                            <a16:creationId xmlns:a16="http://schemas.microsoft.com/office/drawing/2014/main" id="{FE6B1C11-AB74-4E1B-A8F2-9290BC07A916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10757504" y="3238116"/>
                        <a:ext cx="1395972" cy="1099659"/>
                        <a:chOff x="7108644" y="3784646"/>
                        <a:chExt cx="1810834" cy="1427309"/>
                      </a:xfrm>
                    </p:grpSpPr>
                    <p:sp>
                      <p:nvSpPr>
                        <p:cNvPr id="38" name="Freeform 138">
                          <a:extLst>
                            <a:ext uri="{FF2B5EF4-FFF2-40B4-BE49-F238E27FC236}">
                              <a16:creationId xmlns:a16="http://schemas.microsoft.com/office/drawing/2014/main" id="{8009B03F-60E3-43D1-9BBB-AAB1C469A784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7108644" y="3784646"/>
                          <a:ext cx="1810834" cy="1163939"/>
                        </a:xfrm>
                        <a:custGeom>
                          <a:avLst/>
                          <a:gdLst>
                            <a:gd name="T0" fmla="*/ 2147483646 w 767"/>
                            <a:gd name="T1" fmla="*/ 0 h 493"/>
                            <a:gd name="T2" fmla="*/ 2147483646 w 767"/>
                            <a:gd name="T3" fmla="*/ 2147483646 h 493"/>
                            <a:gd name="T4" fmla="*/ 2147483646 w 767"/>
                            <a:gd name="T5" fmla="*/ 2147483646 h 493"/>
                            <a:gd name="T6" fmla="*/ 2147483646 w 767"/>
                            <a:gd name="T7" fmla="*/ 2147483646 h 493"/>
                            <a:gd name="T8" fmla="*/ 2147483646 w 767"/>
                            <a:gd name="T9" fmla="*/ 2147483646 h 493"/>
                            <a:gd name="T10" fmla="*/ 2147483646 w 767"/>
                            <a:gd name="T11" fmla="*/ 2147483646 h 493"/>
                            <a:gd name="T12" fmla="*/ 2147483646 w 767"/>
                            <a:gd name="T13" fmla="*/ 2147483646 h 493"/>
                            <a:gd name="T14" fmla="*/ 2147483646 w 767"/>
                            <a:gd name="T15" fmla="*/ 2147483646 h 493"/>
                            <a:gd name="T16" fmla="*/ 2147483646 w 767"/>
                            <a:gd name="T17" fmla="*/ 2147483646 h 493"/>
                            <a:gd name="T18" fmla="*/ 2147483646 w 767"/>
                            <a:gd name="T19" fmla="*/ 2147483646 h 493"/>
                            <a:gd name="T20" fmla="*/ 2147483646 w 767"/>
                            <a:gd name="T21" fmla="*/ 2147483646 h 493"/>
                            <a:gd name="T22" fmla="*/ 2147483646 w 767"/>
                            <a:gd name="T23" fmla="*/ 2147483646 h 493"/>
                            <a:gd name="T24" fmla="*/ 2147483646 w 767"/>
                            <a:gd name="T25" fmla="*/ 2147483646 h 493"/>
                            <a:gd name="T26" fmla="*/ 2147483646 w 767"/>
                            <a:gd name="T27" fmla="*/ 2147483646 h 493"/>
                            <a:gd name="T28" fmla="*/ 2147483646 w 767"/>
                            <a:gd name="T29" fmla="*/ 2147483646 h 493"/>
                            <a:gd name="T30" fmla="*/ 2147483646 w 767"/>
                            <a:gd name="T31" fmla="*/ 2147483646 h 493"/>
                            <a:gd name="T32" fmla="*/ 2147483646 w 767"/>
                            <a:gd name="T33" fmla="*/ 2147483646 h 493"/>
                            <a:gd name="T34" fmla="*/ 2147483646 w 767"/>
                            <a:gd name="T35" fmla="*/ 2147483646 h 493"/>
                            <a:gd name="T36" fmla="*/ 2147483646 w 767"/>
                            <a:gd name="T37" fmla="*/ 2147483646 h 493"/>
                            <a:gd name="T38" fmla="*/ 2147483646 w 767"/>
                            <a:gd name="T39" fmla="*/ 2147483646 h 493"/>
                            <a:gd name="T40" fmla="*/ 2147483646 w 767"/>
                            <a:gd name="T41" fmla="*/ 2147483646 h 493"/>
                            <a:gd name="T42" fmla="*/ 2147483646 w 767"/>
                            <a:gd name="T43" fmla="*/ 2147483646 h 493"/>
                            <a:gd name="T44" fmla="*/ 2147483646 w 767"/>
                            <a:gd name="T45" fmla="*/ 2147483646 h 493"/>
                            <a:gd name="T46" fmla="*/ 2147483646 w 767"/>
                            <a:gd name="T47" fmla="*/ 2147483646 h 493"/>
                            <a:gd name="T48" fmla="*/ 2147483646 w 767"/>
                            <a:gd name="T49" fmla="*/ 2147483646 h 493"/>
                            <a:gd name="T50" fmla="*/ 2147483646 w 767"/>
                            <a:gd name="T51" fmla="*/ 2147483646 h 493"/>
                            <a:gd name="T52" fmla="*/ 2147483646 w 767"/>
                            <a:gd name="T53" fmla="*/ 2147483646 h 493"/>
                            <a:gd name="T54" fmla="*/ 2147483646 w 767"/>
                            <a:gd name="T55" fmla="*/ 2147483646 h 493"/>
                            <a:gd name="T56" fmla="*/ 2147483646 w 767"/>
                            <a:gd name="T57" fmla="*/ 2147483646 h 493"/>
                            <a:gd name="T58" fmla="*/ 2147483646 w 767"/>
                            <a:gd name="T59" fmla="*/ 2147483646 h 493"/>
                            <a:gd name="T60" fmla="*/ 2147483646 w 767"/>
                            <a:gd name="T61" fmla="*/ 2147483646 h 493"/>
                            <a:gd name="T62" fmla="*/ 2147483646 w 767"/>
                            <a:gd name="T63" fmla="*/ 2147483646 h 493"/>
                            <a:gd name="T64" fmla="*/ 2147483646 w 767"/>
                            <a:gd name="T65" fmla="*/ 2147483646 h 493"/>
                            <a:gd name="T66" fmla="*/ 0 w 767"/>
                            <a:gd name="T67" fmla="*/ 2147483646 h 493"/>
                            <a:gd name="T68" fmla="*/ 2147483646 w 767"/>
                            <a:gd name="T69" fmla="*/ 2147483646 h 493"/>
                            <a:gd name="T70" fmla="*/ 2147483646 w 767"/>
                            <a:gd name="T71" fmla="*/ 2147483646 h 493"/>
                            <a:gd name="T72" fmla="*/ 2147483646 w 767"/>
                            <a:gd name="T73" fmla="*/ 2147483646 h 493"/>
                            <a:gd name="T74" fmla="*/ 2147483646 w 767"/>
                            <a:gd name="T75" fmla="*/ 2147483646 h 493"/>
                            <a:gd name="T76" fmla="*/ 2147483646 w 767"/>
                            <a:gd name="T77" fmla="*/ 2147483646 h 493"/>
                            <a:gd name="T78" fmla="*/ 2147483646 w 767"/>
                            <a:gd name="T79" fmla="*/ 2147483646 h 493"/>
                            <a:gd name="T80" fmla="*/ 2147483646 w 767"/>
                            <a:gd name="T81" fmla="*/ 2147483646 h 493"/>
                            <a:gd name="T82" fmla="*/ 2147483646 w 767"/>
                            <a:gd name="T83" fmla="*/ 2147483646 h 493"/>
                            <a:gd name="T84" fmla="*/ 2147483646 w 767"/>
                            <a:gd name="T85" fmla="*/ 2147483646 h 493"/>
                            <a:gd name="T86" fmla="*/ 2147483646 w 767"/>
                            <a:gd name="T87" fmla="*/ 2147483646 h 493"/>
                            <a:gd name="T88" fmla="*/ 2147483646 w 767"/>
                            <a:gd name="T89" fmla="*/ 0 h 493"/>
                            <a:gd name="T90" fmla="*/ 0 60000 65536"/>
                            <a:gd name="T91" fmla="*/ 0 60000 65536"/>
                            <a:gd name="T92" fmla="*/ 0 60000 65536"/>
                            <a:gd name="T93" fmla="*/ 0 60000 65536"/>
                            <a:gd name="T94" fmla="*/ 0 60000 65536"/>
                            <a:gd name="T95" fmla="*/ 0 60000 65536"/>
                            <a:gd name="T96" fmla="*/ 0 60000 65536"/>
                            <a:gd name="T97" fmla="*/ 0 60000 65536"/>
                            <a:gd name="T98" fmla="*/ 0 60000 65536"/>
                            <a:gd name="T99" fmla="*/ 0 60000 65536"/>
                            <a:gd name="T100" fmla="*/ 0 60000 65536"/>
                            <a:gd name="T101" fmla="*/ 0 60000 65536"/>
                            <a:gd name="T102" fmla="*/ 0 60000 65536"/>
                            <a:gd name="T103" fmla="*/ 0 60000 65536"/>
                            <a:gd name="T104" fmla="*/ 0 60000 65536"/>
                            <a:gd name="T105" fmla="*/ 0 60000 65536"/>
                            <a:gd name="T106" fmla="*/ 0 60000 65536"/>
                            <a:gd name="T107" fmla="*/ 0 60000 65536"/>
                            <a:gd name="T108" fmla="*/ 0 60000 65536"/>
                            <a:gd name="T109" fmla="*/ 0 60000 65536"/>
                            <a:gd name="T110" fmla="*/ 0 60000 65536"/>
                            <a:gd name="T111" fmla="*/ 0 60000 65536"/>
                            <a:gd name="T112" fmla="*/ 0 60000 65536"/>
                            <a:gd name="T113" fmla="*/ 0 60000 65536"/>
                            <a:gd name="T114" fmla="*/ 0 60000 65536"/>
                            <a:gd name="T115" fmla="*/ 0 60000 65536"/>
                            <a:gd name="T116" fmla="*/ 0 60000 65536"/>
                            <a:gd name="T117" fmla="*/ 0 60000 65536"/>
                            <a:gd name="T118" fmla="*/ 0 60000 65536"/>
                            <a:gd name="T119" fmla="*/ 0 60000 65536"/>
                            <a:gd name="T120" fmla="*/ 0 60000 65536"/>
                            <a:gd name="T121" fmla="*/ 0 60000 65536"/>
                            <a:gd name="T122" fmla="*/ 0 60000 65536"/>
                            <a:gd name="T123" fmla="*/ 0 60000 65536"/>
                            <a:gd name="T124" fmla="*/ 0 60000 65536"/>
                            <a:gd name="T125" fmla="*/ 0 60000 65536"/>
                            <a:gd name="T126" fmla="*/ 0 60000 65536"/>
                            <a:gd name="T127" fmla="*/ 0 60000 65536"/>
                            <a:gd name="T128" fmla="*/ 0 60000 65536"/>
                            <a:gd name="T129" fmla="*/ 0 60000 65536"/>
                            <a:gd name="T130" fmla="*/ 0 60000 65536"/>
                            <a:gd name="T131" fmla="*/ 0 60000 65536"/>
                            <a:gd name="T132" fmla="*/ 0 60000 65536"/>
                            <a:gd name="T133" fmla="*/ 0 60000 65536"/>
                            <a:gd name="T134" fmla="*/ 0 60000 65536"/>
                          </a:gdLst>
                          <a:ahLst/>
                          <a:cxnLst>
                            <a:cxn ang="T90">
                              <a:pos x="T0" y="T1"/>
                            </a:cxn>
                            <a:cxn ang="T91">
                              <a:pos x="T2" y="T3"/>
                            </a:cxn>
                            <a:cxn ang="T92">
                              <a:pos x="T4" y="T5"/>
                            </a:cxn>
                            <a:cxn ang="T93">
                              <a:pos x="T6" y="T7"/>
                            </a:cxn>
                            <a:cxn ang="T94">
                              <a:pos x="T8" y="T9"/>
                            </a:cxn>
                            <a:cxn ang="T95">
                              <a:pos x="T10" y="T11"/>
                            </a:cxn>
                            <a:cxn ang="T96">
                              <a:pos x="T12" y="T13"/>
                            </a:cxn>
                            <a:cxn ang="T97">
                              <a:pos x="T14" y="T15"/>
                            </a:cxn>
                            <a:cxn ang="T98">
                              <a:pos x="T16" y="T17"/>
                            </a:cxn>
                            <a:cxn ang="T99">
                              <a:pos x="T18" y="T19"/>
                            </a:cxn>
                            <a:cxn ang="T100">
                              <a:pos x="T20" y="T21"/>
                            </a:cxn>
                            <a:cxn ang="T101">
                              <a:pos x="T22" y="T23"/>
                            </a:cxn>
                            <a:cxn ang="T102">
                              <a:pos x="T24" y="T25"/>
                            </a:cxn>
                            <a:cxn ang="T103">
                              <a:pos x="T26" y="T27"/>
                            </a:cxn>
                            <a:cxn ang="T104">
                              <a:pos x="T28" y="T29"/>
                            </a:cxn>
                            <a:cxn ang="T105">
                              <a:pos x="T30" y="T31"/>
                            </a:cxn>
                            <a:cxn ang="T106">
                              <a:pos x="T32" y="T33"/>
                            </a:cxn>
                            <a:cxn ang="T107">
                              <a:pos x="T34" y="T35"/>
                            </a:cxn>
                            <a:cxn ang="T108">
                              <a:pos x="T36" y="T37"/>
                            </a:cxn>
                            <a:cxn ang="T109">
                              <a:pos x="T38" y="T39"/>
                            </a:cxn>
                            <a:cxn ang="T110">
                              <a:pos x="T40" y="T41"/>
                            </a:cxn>
                            <a:cxn ang="T111">
                              <a:pos x="T42" y="T43"/>
                            </a:cxn>
                            <a:cxn ang="T112">
                              <a:pos x="T44" y="T45"/>
                            </a:cxn>
                            <a:cxn ang="T113">
                              <a:pos x="T46" y="T47"/>
                            </a:cxn>
                            <a:cxn ang="T114">
                              <a:pos x="T48" y="T49"/>
                            </a:cxn>
                            <a:cxn ang="T115">
                              <a:pos x="T50" y="T51"/>
                            </a:cxn>
                            <a:cxn ang="T116">
                              <a:pos x="T52" y="T53"/>
                            </a:cxn>
                            <a:cxn ang="T117">
                              <a:pos x="T54" y="T55"/>
                            </a:cxn>
                            <a:cxn ang="T118">
                              <a:pos x="T56" y="T57"/>
                            </a:cxn>
                            <a:cxn ang="T119">
                              <a:pos x="T58" y="T59"/>
                            </a:cxn>
                            <a:cxn ang="T120">
                              <a:pos x="T60" y="T61"/>
                            </a:cxn>
                            <a:cxn ang="T121">
                              <a:pos x="T62" y="T63"/>
                            </a:cxn>
                            <a:cxn ang="T122">
                              <a:pos x="T64" y="T65"/>
                            </a:cxn>
                            <a:cxn ang="T123">
                              <a:pos x="T66" y="T67"/>
                            </a:cxn>
                            <a:cxn ang="T124">
                              <a:pos x="T68" y="T69"/>
                            </a:cxn>
                            <a:cxn ang="T125">
                              <a:pos x="T70" y="T71"/>
                            </a:cxn>
                            <a:cxn ang="T126">
                              <a:pos x="T72" y="T73"/>
                            </a:cxn>
                            <a:cxn ang="T127">
                              <a:pos x="T74" y="T75"/>
                            </a:cxn>
                            <a:cxn ang="T128">
                              <a:pos x="T76" y="T77"/>
                            </a:cxn>
                            <a:cxn ang="T129">
                              <a:pos x="T78" y="T79"/>
                            </a:cxn>
                            <a:cxn ang="T130">
                              <a:pos x="T80" y="T81"/>
                            </a:cxn>
                            <a:cxn ang="T131">
                              <a:pos x="T82" y="T83"/>
                            </a:cxn>
                            <a:cxn ang="T132">
                              <a:pos x="T84" y="T85"/>
                            </a:cxn>
                            <a:cxn ang="T133">
                              <a:pos x="T86" y="T87"/>
                            </a:cxn>
                            <a:cxn ang="T134">
                              <a:pos x="T88" y="T89"/>
                            </a:cxn>
                          </a:cxnLst>
                          <a:rect l="0" t="0" r="r" b="b"/>
                          <a:pathLst>
                            <a:path w="767" h="493">
                              <a:moveTo>
                                <a:pt x="384" y="0"/>
                              </a:moveTo>
                              <a:lnTo>
                                <a:pt x="440" y="3"/>
                              </a:lnTo>
                              <a:lnTo>
                                <a:pt x="493" y="10"/>
                              </a:lnTo>
                              <a:lnTo>
                                <a:pt x="545" y="22"/>
                              </a:lnTo>
                              <a:lnTo>
                                <a:pt x="592" y="39"/>
                              </a:lnTo>
                              <a:lnTo>
                                <a:pt x="635" y="60"/>
                              </a:lnTo>
                              <a:lnTo>
                                <a:pt x="673" y="85"/>
                              </a:lnTo>
                              <a:lnTo>
                                <a:pt x="704" y="113"/>
                              </a:lnTo>
                              <a:lnTo>
                                <a:pt x="730" y="143"/>
                              </a:lnTo>
                              <a:lnTo>
                                <a:pt x="750" y="175"/>
                              </a:lnTo>
                              <a:lnTo>
                                <a:pt x="762" y="211"/>
                              </a:lnTo>
                              <a:lnTo>
                                <a:pt x="767" y="247"/>
                              </a:lnTo>
                              <a:lnTo>
                                <a:pt x="762" y="284"/>
                              </a:lnTo>
                              <a:lnTo>
                                <a:pt x="750" y="318"/>
                              </a:lnTo>
                              <a:lnTo>
                                <a:pt x="730" y="351"/>
                              </a:lnTo>
                              <a:lnTo>
                                <a:pt x="704" y="381"/>
                              </a:lnTo>
                              <a:lnTo>
                                <a:pt x="673" y="408"/>
                              </a:lnTo>
                              <a:lnTo>
                                <a:pt x="635" y="433"/>
                              </a:lnTo>
                              <a:lnTo>
                                <a:pt x="592" y="454"/>
                              </a:lnTo>
                              <a:lnTo>
                                <a:pt x="545" y="471"/>
                              </a:lnTo>
                              <a:lnTo>
                                <a:pt x="493" y="483"/>
                              </a:lnTo>
                              <a:lnTo>
                                <a:pt x="440" y="491"/>
                              </a:lnTo>
                              <a:lnTo>
                                <a:pt x="384" y="493"/>
                              </a:lnTo>
                              <a:lnTo>
                                <a:pt x="326" y="491"/>
                              </a:lnTo>
                              <a:lnTo>
                                <a:pt x="272" y="483"/>
                              </a:lnTo>
                              <a:lnTo>
                                <a:pt x="221" y="471"/>
                              </a:lnTo>
                              <a:lnTo>
                                <a:pt x="174" y="454"/>
                              </a:lnTo>
                              <a:lnTo>
                                <a:pt x="132" y="433"/>
                              </a:lnTo>
                              <a:lnTo>
                                <a:pt x="94" y="408"/>
                              </a:lnTo>
                              <a:lnTo>
                                <a:pt x="61" y="381"/>
                              </a:lnTo>
                              <a:lnTo>
                                <a:pt x="35" y="351"/>
                              </a:lnTo>
                              <a:lnTo>
                                <a:pt x="16" y="318"/>
                              </a:lnTo>
                              <a:lnTo>
                                <a:pt x="4" y="284"/>
                              </a:lnTo>
                              <a:lnTo>
                                <a:pt x="0" y="247"/>
                              </a:lnTo>
                              <a:lnTo>
                                <a:pt x="4" y="211"/>
                              </a:lnTo>
                              <a:lnTo>
                                <a:pt x="16" y="175"/>
                              </a:lnTo>
                              <a:lnTo>
                                <a:pt x="35" y="143"/>
                              </a:lnTo>
                              <a:lnTo>
                                <a:pt x="61" y="113"/>
                              </a:lnTo>
                              <a:lnTo>
                                <a:pt x="94" y="85"/>
                              </a:lnTo>
                              <a:lnTo>
                                <a:pt x="132" y="60"/>
                              </a:lnTo>
                              <a:lnTo>
                                <a:pt x="174" y="39"/>
                              </a:lnTo>
                              <a:lnTo>
                                <a:pt x="221" y="22"/>
                              </a:lnTo>
                              <a:lnTo>
                                <a:pt x="272" y="10"/>
                              </a:lnTo>
                              <a:lnTo>
                                <a:pt x="326" y="3"/>
                              </a:lnTo>
                              <a:lnTo>
                                <a:pt x="384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1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9" name="Freeform 139">
                          <a:extLst>
                            <a:ext uri="{FF2B5EF4-FFF2-40B4-BE49-F238E27FC236}">
                              <a16:creationId xmlns:a16="http://schemas.microsoft.com/office/drawing/2014/main" id="{D9C86137-6A67-4505-8298-A5AAD71C4331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 rot="1800000">
                          <a:off x="7531063" y="4676023"/>
                          <a:ext cx="264423" cy="535932"/>
                        </a:xfrm>
                        <a:custGeom>
                          <a:avLst/>
                          <a:gdLst>
                            <a:gd name="T0" fmla="*/ 2147483646 w 112"/>
                            <a:gd name="T1" fmla="*/ 0 h 227"/>
                            <a:gd name="T2" fmla="*/ 2147483646 w 112"/>
                            <a:gd name="T3" fmla="*/ 2147483646 h 227"/>
                            <a:gd name="T4" fmla="*/ 2147483646 w 112"/>
                            <a:gd name="T5" fmla="*/ 2147483646 h 227"/>
                            <a:gd name="T6" fmla="*/ 2147483646 w 112"/>
                            <a:gd name="T7" fmla="*/ 2147483646 h 227"/>
                            <a:gd name="T8" fmla="*/ 2147483646 w 112"/>
                            <a:gd name="T9" fmla="*/ 2147483646 h 227"/>
                            <a:gd name="T10" fmla="*/ 2147483646 w 112"/>
                            <a:gd name="T11" fmla="*/ 2147483646 h 227"/>
                            <a:gd name="T12" fmla="*/ 2147483646 w 112"/>
                            <a:gd name="T13" fmla="*/ 2147483646 h 227"/>
                            <a:gd name="T14" fmla="*/ 2147483646 w 112"/>
                            <a:gd name="T15" fmla="*/ 2147483646 h 227"/>
                            <a:gd name="T16" fmla="*/ 2147483646 w 112"/>
                            <a:gd name="T17" fmla="*/ 2147483646 h 227"/>
                            <a:gd name="T18" fmla="*/ 2147483646 w 112"/>
                            <a:gd name="T19" fmla="*/ 2147483646 h 227"/>
                            <a:gd name="T20" fmla="*/ 2147483646 w 112"/>
                            <a:gd name="T21" fmla="*/ 2147483646 h 227"/>
                            <a:gd name="T22" fmla="*/ 2147483646 w 112"/>
                            <a:gd name="T23" fmla="*/ 2147483646 h 227"/>
                            <a:gd name="T24" fmla="*/ 2147483646 w 112"/>
                            <a:gd name="T25" fmla="*/ 2147483646 h 227"/>
                            <a:gd name="T26" fmla="*/ 2147483646 w 112"/>
                            <a:gd name="T27" fmla="*/ 2147483646 h 227"/>
                            <a:gd name="T28" fmla="*/ 2147483646 w 112"/>
                            <a:gd name="T29" fmla="*/ 2147483646 h 227"/>
                            <a:gd name="T30" fmla="*/ 0 w 112"/>
                            <a:gd name="T31" fmla="*/ 2147483646 h 227"/>
                            <a:gd name="T32" fmla="*/ 2147483646 w 112"/>
                            <a:gd name="T33" fmla="*/ 2147483646 h 227"/>
                            <a:gd name="T34" fmla="*/ 2147483646 w 112"/>
                            <a:gd name="T35" fmla="*/ 2147483646 h 227"/>
                            <a:gd name="T36" fmla="*/ 2147483646 w 112"/>
                            <a:gd name="T37" fmla="*/ 2147483646 h 227"/>
                            <a:gd name="T38" fmla="*/ 2147483646 w 112"/>
                            <a:gd name="T39" fmla="*/ 2147483646 h 227"/>
                            <a:gd name="T40" fmla="*/ 2147483646 w 112"/>
                            <a:gd name="T41" fmla="*/ 2147483646 h 227"/>
                            <a:gd name="T42" fmla="*/ 2147483646 w 112"/>
                            <a:gd name="T43" fmla="*/ 0 h 227"/>
                            <a:gd name="T44" fmla="*/ 0 60000 65536"/>
                            <a:gd name="T45" fmla="*/ 0 60000 65536"/>
                            <a:gd name="T46" fmla="*/ 0 60000 65536"/>
                            <a:gd name="T47" fmla="*/ 0 60000 65536"/>
                            <a:gd name="T48" fmla="*/ 0 60000 65536"/>
                            <a:gd name="T49" fmla="*/ 0 60000 65536"/>
                            <a:gd name="T50" fmla="*/ 0 60000 65536"/>
                            <a:gd name="T51" fmla="*/ 0 60000 65536"/>
                            <a:gd name="T52" fmla="*/ 0 60000 65536"/>
                            <a:gd name="T53" fmla="*/ 0 60000 65536"/>
                            <a:gd name="T54" fmla="*/ 0 60000 65536"/>
                            <a:gd name="T55" fmla="*/ 0 60000 65536"/>
                            <a:gd name="T56" fmla="*/ 0 60000 65536"/>
                            <a:gd name="T57" fmla="*/ 0 60000 65536"/>
                            <a:gd name="T58" fmla="*/ 0 60000 65536"/>
                            <a:gd name="T59" fmla="*/ 0 60000 65536"/>
                            <a:gd name="T60" fmla="*/ 0 60000 65536"/>
                            <a:gd name="T61" fmla="*/ 0 60000 65536"/>
                            <a:gd name="T62" fmla="*/ 0 60000 65536"/>
                            <a:gd name="T63" fmla="*/ 0 60000 65536"/>
                            <a:gd name="T64" fmla="*/ 0 60000 65536"/>
                            <a:gd name="T65" fmla="*/ 0 60000 65536"/>
                          </a:gdLst>
                          <a:ahLst/>
                          <a:cxnLst>
                            <a:cxn ang="T44">
                              <a:pos x="T0" y="T1"/>
                            </a:cxn>
                            <a:cxn ang="T45">
                              <a:pos x="T2" y="T3"/>
                            </a:cxn>
                            <a:cxn ang="T46">
                              <a:pos x="T4" y="T5"/>
                            </a:cxn>
                            <a:cxn ang="T47">
                              <a:pos x="T6" y="T7"/>
                            </a:cxn>
                            <a:cxn ang="T48">
                              <a:pos x="T8" y="T9"/>
                            </a:cxn>
                            <a:cxn ang="T49">
                              <a:pos x="T10" y="T11"/>
                            </a:cxn>
                            <a:cxn ang="T50">
                              <a:pos x="T12" y="T13"/>
                            </a:cxn>
                            <a:cxn ang="T51">
                              <a:pos x="T14" y="T15"/>
                            </a:cxn>
                            <a:cxn ang="T52">
                              <a:pos x="T16" y="T17"/>
                            </a:cxn>
                            <a:cxn ang="T53">
                              <a:pos x="T18" y="T19"/>
                            </a:cxn>
                            <a:cxn ang="T54">
                              <a:pos x="T20" y="T21"/>
                            </a:cxn>
                            <a:cxn ang="T55">
                              <a:pos x="T22" y="T23"/>
                            </a:cxn>
                            <a:cxn ang="T56">
                              <a:pos x="T24" y="T25"/>
                            </a:cxn>
                            <a:cxn ang="T57">
                              <a:pos x="T26" y="T27"/>
                            </a:cxn>
                            <a:cxn ang="T58">
                              <a:pos x="T28" y="T29"/>
                            </a:cxn>
                            <a:cxn ang="T59">
                              <a:pos x="T30" y="T31"/>
                            </a:cxn>
                            <a:cxn ang="T60">
                              <a:pos x="T32" y="T33"/>
                            </a:cxn>
                            <a:cxn ang="T61">
                              <a:pos x="T34" y="T35"/>
                            </a:cxn>
                            <a:cxn ang="T62">
                              <a:pos x="T36" y="T37"/>
                            </a:cxn>
                            <a:cxn ang="T63">
                              <a:pos x="T38" y="T39"/>
                            </a:cxn>
                            <a:cxn ang="T64">
                              <a:pos x="T40" y="T41"/>
                            </a:cxn>
                            <a:cxn ang="T65">
                              <a:pos x="T42" y="T43"/>
                            </a:cxn>
                          </a:cxnLst>
                          <a:rect l="0" t="0" r="r" b="b"/>
                          <a:pathLst>
                            <a:path w="112" h="227">
                              <a:moveTo>
                                <a:pt x="26" y="0"/>
                              </a:moveTo>
                              <a:lnTo>
                                <a:pt x="28" y="2"/>
                              </a:lnTo>
                              <a:lnTo>
                                <a:pt x="36" y="3"/>
                              </a:lnTo>
                              <a:lnTo>
                                <a:pt x="48" y="3"/>
                              </a:lnTo>
                              <a:lnTo>
                                <a:pt x="62" y="3"/>
                              </a:lnTo>
                              <a:lnTo>
                                <a:pt x="77" y="3"/>
                              </a:lnTo>
                              <a:lnTo>
                                <a:pt x="90" y="3"/>
                              </a:lnTo>
                              <a:lnTo>
                                <a:pt x="102" y="3"/>
                              </a:lnTo>
                              <a:lnTo>
                                <a:pt x="110" y="5"/>
                              </a:lnTo>
                              <a:lnTo>
                                <a:pt x="112" y="7"/>
                              </a:lnTo>
                              <a:lnTo>
                                <a:pt x="104" y="48"/>
                              </a:lnTo>
                              <a:lnTo>
                                <a:pt x="91" y="86"/>
                              </a:lnTo>
                              <a:lnTo>
                                <a:pt x="76" y="121"/>
                              </a:lnTo>
                              <a:lnTo>
                                <a:pt x="55" y="157"/>
                              </a:lnTo>
                              <a:lnTo>
                                <a:pt x="30" y="191"/>
                              </a:lnTo>
                              <a:lnTo>
                                <a:pt x="0" y="227"/>
                              </a:lnTo>
                              <a:lnTo>
                                <a:pt x="14" y="189"/>
                              </a:lnTo>
                              <a:lnTo>
                                <a:pt x="24" y="150"/>
                              </a:lnTo>
                              <a:lnTo>
                                <a:pt x="31" y="111"/>
                              </a:lnTo>
                              <a:lnTo>
                                <a:pt x="32" y="72"/>
                              </a:lnTo>
                              <a:lnTo>
                                <a:pt x="31" y="34"/>
                              </a:lnTo>
                              <a:lnTo>
                                <a:pt x="26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1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grpSp>
                    <p:nvGrpSpPr>
                      <p:cNvPr id="26" name="Group 152">
                        <a:extLst>
                          <a:ext uri="{FF2B5EF4-FFF2-40B4-BE49-F238E27FC236}">
                            <a16:creationId xmlns:a16="http://schemas.microsoft.com/office/drawing/2014/main" id="{0F8A70F2-5B16-40CE-951E-42698C5CE0F1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9998925" y="2179413"/>
                        <a:ext cx="1582274" cy="1833076"/>
                        <a:chOff x="4575765" y="2692895"/>
                        <a:chExt cx="2120115" cy="2455969"/>
                      </a:xfrm>
                      <a:solidFill>
                        <a:srgbClr val="2E765C"/>
                      </a:solidFill>
                    </p:grpSpPr>
                    <p:sp>
                      <p:nvSpPr>
                        <p:cNvPr id="36" name="Freeform 85">
                          <a:extLst>
                            <a:ext uri="{FF2B5EF4-FFF2-40B4-BE49-F238E27FC236}">
                              <a16:creationId xmlns:a16="http://schemas.microsoft.com/office/drawing/2014/main" id="{50438C51-34E3-4816-A0A5-708F616333E8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4575765" y="2692895"/>
                          <a:ext cx="2120115" cy="1369339"/>
                        </a:xfrm>
                        <a:custGeom>
                          <a:avLst/>
                          <a:gdLst>
                            <a:gd name="T0" fmla="*/ 2147483646 w 898"/>
                            <a:gd name="T1" fmla="*/ 0 h 580"/>
                            <a:gd name="T2" fmla="*/ 2147483646 w 898"/>
                            <a:gd name="T3" fmla="*/ 2147483646 h 580"/>
                            <a:gd name="T4" fmla="*/ 2147483646 w 898"/>
                            <a:gd name="T5" fmla="*/ 2147483646 h 580"/>
                            <a:gd name="T6" fmla="*/ 2147483646 w 898"/>
                            <a:gd name="T7" fmla="*/ 2147483646 h 580"/>
                            <a:gd name="T8" fmla="*/ 2147483646 w 898"/>
                            <a:gd name="T9" fmla="*/ 2147483646 h 580"/>
                            <a:gd name="T10" fmla="*/ 2147483646 w 898"/>
                            <a:gd name="T11" fmla="*/ 2147483646 h 580"/>
                            <a:gd name="T12" fmla="*/ 2147483646 w 898"/>
                            <a:gd name="T13" fmla="*/ 2147483646 h 580"/>
                            <a:gd name="T14" fmla="*/ 2147483646 w 898"/>
                            <a:gd name="T15" fmla="*/ 2147483646 h 580"/>
                            <a:gd name="T16" fmla="*/ 2147483646 w 898"/>
                            <a:gd name="T17" fmla="*/ 2147483646 h 580"/>
                            <a:gd name="T18" fmla="*/ 2147483646 w 898"/>
                            <a:gd name="T19" fmla="*/ 2147483646 h 580"/>
                            <a:gd name="T20" fmla="*/ 2147483646 w 898"/>
                            <a:gd name="T21" fmla="*/ 2147483646 h 580"/>
                            <a:gd name="T22" fmla="*/ 2147483646 w 898"/>
                            <a:gd name="T23" fmla="*/ 2147483646 h 580"/>
                            <a:gd name="T24" fmla="*/ 2147483646 w 898"/>
                            <a:gd name="T25" fmla="*/ 2147483646 h 580"/>
                            <a:gd name="T26" fmla="*/ 2147483646 w 898"/>
                            <a:gd name="T27" fmla="*/ 2147483646 h 580"/>
                            <a:gd name="T28" fmla="*/ 2147483646 w 898"/>
                            <a:gd name="T29" fmla="*/ 2147483646 h 580"/>
                            <a:gd name="T30" fmla="*/ 2147483646 w 898"/>
                            <a:gd name="T31" fmla="*/ 2147483646 h 580"/>
                            <a:gd name="T32" fmla="*/ 2147483646 w 898"/>
                            <a:gd name="T33" fmla="*/ 2147483646 h 580"/>
                            <a:gd name="T34" fmla="*/ 2147483646 w 898"/>
                            <a:gd name="T35" fmla="*/ 2147483646 h 580"/>
                            <a:gd name="T36" fmla="*/ 2147483646 w 898"/>
                            <a:gd name="T37" fmla="*/ 2147483646 h 580"/>
                            <a:gd name="T38" fmla="*/ 2147483646 w 898"/>
                            <a:gd name="T39" fmla="*/ 2147483646 h 580"/>
                            <a:gd name="T40" fmla="*/ 2147483646 w 898"/>
                            <a:gd name="T41" fmla="*/ 2147483646 h 580"/>
                            <a:gd name="T42" fmla="*/ 2147483646 w 898"/>
                            <a:gd name="T43" fmla="*/ 2147483646 h 580"/>
                            <a:gd name="T44" fmla="*/ 2147483646 w 898"/>
                            <a:gd name="T45" fmla="*/ 2147483646 h 580"/>
                            <a:gd name="T46" fmla="*/ 2147483646 w 898"/>
                            <a:gd name="T47" fmla="*/ 2147483646 h 580"/>
                            <a:gd name="T48" fmla="*/ 2147483646 w 898"/>
                            <a:gd name="T49" fmla="*/ 2147483646 h 580"/>
                            <a:gd name="T50" fmla="*/ 2147483646 w 898"/>
                            <a:gd name="T51" fmla="*/ 2147483646 h 580"/>
                            <a:gd name="T52" fmla="*/ 2147483646 w 898"/>
                            <a:gd name="T53" fmla="*/ 2147483646 h 580"/>
                            <a:gd name="T54" fmla="*/ 2147483646 w 898"/>
                            <a:gd name="T55" fmla="*/ 2147483646 h 580"/>
                            <a:gd name="T56" fmla="*/ 2147483646 w 898"/>
                            <a:gd name="T57" fmla="*/ 2147483646 h 580"/>
                            <a:gd name="T58" fmla="*/ 2147483646 w 898"/>
                            <a:gd name="T59" fmla="*/ 2147483646 h 580"/>
                            <a:gd name="T60" fmla="*/ 2147483646 w 898"/>
                            <a:gd name="T61" fmla="*/ 2147483646 h 580"/>
                            <a:gd name="T62" fmla="*/ 2147483646 w 898"/>
                            <a:gd name="T63" fmla="*/ 2147483646 h 580"/>
                            <a:gd name="T64" fmla="*/ 2147483646 w 898"/>
                            <a:gd name="T65" fmla="*/ 2147483646 h 580"/>
                            <a:gd name="T66" fmla="*/ 2147483646 w 898"/>
                            <a:gd name="T67" fmla="*/ 2147483646 h 580"/>
                            <a:gd name="T68" fmla="*/ 2147483646 w 898"/>
                            <a:gd name="T69" fmla="*/ 2147483646 h 580"/>
                            <a:gd name="T70" fmla="*/ 2147483646 w 898"/>
                            <a:gd name="T71" fmla="*/ 2147483646 h 580"/>
                            <a:gd name="T72" fmla="*/ 0 w 898"/>
                            <a:gd name="T73" fmla="*/ 2147483646 h 580"/>
                            <a:gd name="T74" fmla="*/ 2147483646 w 898"/>
                            <a:gd name="T75" fmla="*/ 2147483646 h 580"/>
                            <a:gd name="T76" fmla="*/ 2147483646 w 898"/>
                            <a:gd name="T77" fmla="*/ 2147483646 h 580"/>
                            <a:gd name="T78" fmla="*/ 2147483646 w 898"/>
                            <a:gd name="T79" fmla="*/ 2147483646 h 580"/>
                            <a:gd name="T80" fmla="*/ 2147483646 w 898"/>
                            <a:gd name="T81" fmla="*/ 2147483646 h 580"/>
                            <a:gd name="T82" fmla="*/ 2147483646 w 898"/>
                            <a:gd name="T83" fmla="*/ 2147483646 h 580"/>
                            <a:gd name="T84" fmla="*/ 2147483646 w 898"/>
                            <a:gd name="T85" fmla="*/ 2147483646 h 580"/>
                            <a:gd name="T86" fmla="*/ 2147483646 w 898"/>
                            <a:gd name="T87" fmla="*/ 2147483646 h 580"/>
                            <a:gd name="T88" fmla="*/ 2147483646 w 898"/>
                            <a:gd name="T89" fmla="*/ 2147483646 h 580"/>
                            <a:gd name="T90" fmla="*/ 2147483646 w 898"/>
                            <a:gd name="T91" fmla="*/ 2147483646 h 580"/>
                            <a:gd name="T92" fmla="*/ 2147483646 w 898"/>
                            <a:gd name="T93" fmla="*/ 2147483646 h 580"/>
                            <a:gd name="T94" fmla="*/ 2147483646 w 898"/>
                            <a:gd name="T95" fmla="*/ 2147483646 h 580"/>
                            <a:gd name="T96" fmla="*/ 2147483646 w 898"/>
                            <a:gd name="T97" fmla="*/ 0 h 580"/>
                            <a:gd name="T98" fmla="*/ 0 60000 65536"/>
                            <a:gd name="T99" fmla="*/ 0 60000 65536"/>
                            <a:gd name="T100" fmla="*/ 0 60000 65536"/>
                            <a:gd name="T101" fmla="*/ 0 60000 65536"/>
                            <a:gd name="T102" fmla="*/ 0 60000 65536"/>
                            <a:gd name="T103" fmla="*/ 0 60000 65536"/>
                            <a:gd name="T104" fmla="*/ 0 60000 65536"/>
                            <a:gd name="T105" fmla="*/ 0 60000 65536"/>
                            <a:gd name="T106" fmla="*/ 0 60000 65536"/>
                            <a:gd name="T107" fmla="*/ 0 60000 65536"/>
                            <a:gd name="T108" fmla="*/ 0 60000 65536"/>
                            <a:gd name="T109" fmla="*/ 0 60000 65536"/>
                            <a:gd name="T110" fmla="*/ 0 60000 65536"/>
                            <a:gd name="T111" fmla="*/ 0 60000 65536"/>
                            <a:gd name="T112" fmla="*/ 0 60000 65536"/>
                            <a:gd name="T113" fmla="*/ 0 60000 65536"/>
                            <a:gd name="T114" fmla="*/ 0 60000 65536"/>
                            <a:gd name="T115" fmla="*/ 0 60000 65536"/>
                            <a:gd name="T116" fmla="*/ 0 60000 65536"/>
                            <a:gd name="T117" fmla="*/ 0 60000 65536"/>
                            <a:gd name="T118" fmla="*/ 0 60000 65536"/>
                            <a:gd name="T119" fmla="*/ 0 60000 65536"/>
                            <a:gd name="T120" fmla="*/ 0 60000 65536"/>
                            <a:gd name="T121" fmla="*/ 0 60000 65536"/>
                            <a:gd name="T122" fmla="*/ 0 60000 65536"/>
                            <a:gd name="T123" fmla="*/ 0 60000 65536"/>
                            <a:gd name="T124" fmla="*/ 0 60000 65536"/>
                            <a:gd name="T125" fmla="*/ 0 60000 65536"/>
                            <a:gd name="T126" fmla="*/ 0 60000 65536"/>
                            <a:gd name="T127" fmla="*/ 0 60000 65536"/>
                            <a:gd name="T128" fmla="*/ 0 60000 65536"/>
                            <a:gd name="T129" fmla="*/ 0 60000 65536"/>
                            <a:gd name="T130" fmla="*/ 0 60000 65536"/>
                            <a:gd name="T131" fmla="*/ 0 60000 65536"/>
                            <a:gd name="T132" fmla="*/ 0 60000 65536"/>
                            <a:gd name="T133" fmla="*/ 0 60000 65536"/>
                            <a:gd name="T134" fmla="*/ 0 60000 65536"/>
                            <a:gd name="T135" fmla="*/ 0 60000 65536"/>
                            <a:gd name="T136" fmla="*/ 0 60000 65536"/>
                            <a:gd name="T137" fmla="*/ 0 60000 65536"/>
                            <a:gd name="T138" fmla="*/ 0 60000 65536"/>
                            <a:gd name="T139" fmla="*/ 0 60000 65536"/>
                            <a:gd name="T140" fmla="*/ 0 60000 65536"/>
                            <a:gd name="T141" fmla="*/ 0 60000 65536"/>
                            <a:gd name="T142" fmla="*/ 0 60000 65536"/>
                            <a:gd name="T143" fmla="*/ 0 60000 65536"/>
                            <a:gd name="T144" fmla="*/ 0 60000 65536"/>
                            <a:gd name="T145" fmla="*/ 0 60000 65536"/>
                            <a:gd name="T146" fmla="*/ 0 60000 65536"/>
                          </a:gdLst>
                          <a:ahLst/>
                          <a:cxnLst>
                            <a:cxn ang="T98">
                              <a:pos x="T0" y="T1"/>
                            </a:cxn>
                            <a:cxn ang="T99">
                              <a:pos x="T2" y="T3"/>
                            </a:cxn>
                            <a:cxn ang="T100">
                              <a:pos x="T4" y="T5"/>
                            </a:cxn>
                            <a:cxn ang="T101">
                              <a:pos x="T6" y="T7"/>
                            </a:cxn>
                            <a:cxn ang="T102">
                              <a:pos x="T8" y="T9"/>
                            </a:cxn>
                            <a:cxn ang="T103">
                              <a:pos x="T10" y="T11"/>
                            </a:cxn>
                            <a:cxn ang="T104">
                              <a:pos x="T12" y="T13"/>
                            </a:cxn>
                            <a:cxn ang="T105">
                              <a:pos x="T14" y="T15"/>
                            </a:cxn>
                            <a:cxn ang="T106">
                              <a:pos x="T16" y="T17"/>
                            </a:cxn>
                            <a:cxn ang="T107">
                              <a:pos x="T18" y="T19"/>
                            </a:cxn>
                            <a:cxn ang="T108">
                              <a:pos x="T20" y="T21"/>
                            </a:cxn>
                            <a:cxn ang="T109">
                              <a:pos x="T22" y="T23"/>
                            </a:cxn>
                            <a:cxn ang="T110">
                              <a:pos x="T24" y="T25"/>
                            </a:cxn>
                            <a:cxn ang="T111">
                              <a:pos x="T26" y="T27"/>
                            </a:cxn>
                            <a:cxn ang="T112">
                              <a:pos x="T28" y="T29"/>
                            </a:cxn>
                            <a:cxn ang="T113">
                              <a:pos x="T30" y="T31"/>
                            </a:cxn>
                            <a:cxn ang="T114">
                              <a:pos x="T32" y="T33"/>
                            </a:cxn>
                            <a:cxn ang="T115">
                              <a:pos x="T34" y="T35"/>
                            </a:cxn>
                            <a:cxn ang="T116">
                              <a:pos x="T36" y="T37"/>
                            </a:cxn>
                            <a:cxn ang="T117">
                              <a:pos x="T38" y="T39"/>
                            </a:cxn>
                            <a:cxn ang="T118">
                              <a:pos x="T40" y="T41"/>
                            </a:cxn>
                            <a:cxn ang="T119">
                              <a:pos x="T42" y="T43"/>
                            </a:cxn>
                            <a:cxn ang="T120">
                              <a:pos x="T44" y="T45"/>
                            </a:cxn>
                            <a:cxn ang="T121">
                              <a:pos x="T46" y="T47"/>
                            </a:cxn>
                            <a:cxn ang="T122">
                              <a:pos x="T48" y="T49"/>
                            </a:cxn>
                            <a:cxn ang="T123">
                              <a:pos x="T50" y="T51"/>
                            </a:cxn>
                            <a:cxn ang="T124">
                              <a:pos x="T52" y="T53"/>
                            </a:cxn>
                            <a:cxn ang="T125">
                              <a:pos x="T54" y="T55"/>
                            </a:cxn>
                            <a:cxn ang="T126">
                              <a:pos x="T56" y="T57"/>
                            </a:cxn>
                            <a:cxn ang="T127">
                              <a:pos x="T58" y="T59"/>
                            </a:cxn>
                            <a:cxn ang="T128">
                              <a:pos x="T60" y="T61"/>
                            </a:cxn>
                            <a:cxn ang="T129">
                              <a:pos x="T62" y="T63"/>
                            </a:cxn>
                            <a:cxn ang="T130">
                              <a:pos x="T64" y="T65"/>
                            </a:cxn>
                            <a:cxn ang="T131">
                              <a:pos x="T66" y="T67"/>
                            </a:cxn>
                            <a:cxn ang="T132">
                              <a:pos x="T68" y="T69"/>
                            </a:cxn>
                            <a:cxn ang="T133">
                              <a:pos x="T70" y="T71"/>
                            </a:cxn>
                            <a:cxn ang="T134">
                              <a:pos x="T72" y="T73"/>
                            </a:cxn>
                            <a:cxn ang="T135">
                              <a:pos x="T74" y="T75"/>
                            </a:cxn>
                            <a:cxn ang="T136">
                              <a:pos x="T76" y="T77"/>
                            </a:cxn>
                            <a:cxn ang="T137">
                              <a:pos x="T78" y="T79"/>
                            </a:cxn>
                            <a:cxn ang="T138">
                              <a:pos x="T80" y="T81"/>
                            </a:cxn>
                            <a:cxn ang="T139">
                              <a:pos x="T82" y="T83"/>
                            </a:cxn>
                            <a:cxn ang="T140">
                              <a:pos x="T84" y="T85"/>
                            </a:cxn>
                            <a:cxn ang="T141">
                              <a:pos x="T86" y="T87"/>
                            </a:cxn>
                            <a:cxn ang="T142">
                              <a:pos x="T88" y="T89"/>
                            </a:cxn>
                            <a:cxn ang="T143">
                              <a:pos x="T90" y="T91"/>
                            </a:cxn>
                            <a:cxn ang="T144">
                              <a:pos x="T92" y="T93"/>
                            </a:cxn>
                            <a:cxn ang="T145">
                              <a:pos x="T94" y="T95"/>
                            </a:cxn>
                            <a:cxn ang="T146">
                              <a:pos x="T96" y="T97"/>
                            </a:cxn>
                          </a:cxnLst>
                          <a:rect l="0" t="0" r="r" b="b"/>
                          <a:pathLst>
                            <a:path w="898" h="580">
                              <a:moveTo>
                                <a:pt x="449" y="0"/>
                              </a:moveTo>
                              <a:lnTo>
                                <a:pt x="509" y="3"/>
                              </a:lnTo>
                              <a:lnTo>
                                <a:pt x="568" y="11"/>
                              </a:lnTo>
                              <a:lnTo>
                                <a:pt x="623" y="24"/>
                              </a:lnTo>
                              <a:lnTo>
                                <a:pt x="676" y="41"/>
                              </a:lnTo>
                              <a:lnTo>
                                <a:pt x="724" y="62"/>
                              </a:lnTo>
                              <a:lnTo>
                                <a:pt x="767" y="85"/>
                              </a:lnTo>
                              <a:lnTo>
                                <a:pt x="805" y="114"/>
                              </a:lnTo>
                              <a:lnTo>
                                <a:pt x="837" y="144"/>
                              </a:lnTo>
                              <a:lnTo>
                                <a:pt x="863" y="178"/>
                              </a:lnTo>
                              <a:lnTo>
                                <a:pt x="882" y="214"/>
                              </a:lnTo>
                              <a:lnTo>
                                <a:pt x="894" y="252"/>
                              </a:lnTo>
                              <a:lnTo>
                                <a:pt x="898" y="291"/>
                              </a:lnTo>
                              <a:lnTo>
                                <a:pt x="894" y="330"/>
                              </a:lnTo>
                              <a:lnTo>
                                <a:pt x="882" y="367"/>
                              </a:lnTo>
                              <a:lnTo>
                                <a:pt x="863" y="403"/>
                              </a:lnTo>
                              <a:lnTo>
                                <a:pt x="837" y="436"/>
                              </a:lnTo>
                              <a:lnTo>
                                <a:pt x="805" y="468"/>
                              </a:lnTo>
                              <a:lnTo>
                                <a:pt x="767" y="495"/>
                              </a:lnTo>
                              <a:lnTo>
                                <a:pt x="724" y="520"/>
                              </a:lnTo>
                              <a:lnTo>
                                <a:pt x="676" y="541"/>
                              </a:lnTo>
                              <a:lnTo>
                                <a:pt x="623" y="557"/>
                              </a:lnTo>
                              <a:lnTo>
                                <a:pt x="568" y="570"/>
                              </a:lnTo>
                              <a:lnTo>
                                <a:pt x="509" y="578"/>
                              </a:lnTo>
                              <a:lnTo>
                                <a:pt x="449" y="580"/>
                              </a:lnTo>
                              <a:lnTo>
                                <a:pt x="388" y="578"/>
                              </a:lnTo>
                              <a:lnTo>
                                <a:pt x="330" y="570"/>
                              </a:lnTo>
                              <a:lnTo>
                                <a:pt x="274" y="557"/>
                              </a:lnTo>
                              <a:lnTo>
                                <a:pt x="223" y="541"/>
                              </a:lnTo>
                              <a:lnTo>
                                <a:pt x="174" y="520"/>
                              </a:lnTo>
                              <a:lnTo>
                                <a:pt x="131" y="495"/>
                              </a:lnTo>
                              <a:lnTo>
                                <a:pt x="93" y="468"/>
                              </a:lnTo>
                              <a:lnTo>
                                <a:pt x="62" y="436"/>
                              </a:lnTo>
                              <a:lnTo>
                                <a:pt x="35" y="403"/>
                              </a:lnTo>
                              <a:lnTo>
                                <a:pt x="16" y="367"/>
                              </a:lnTo>
                              <a:lnTo>
                                <a:pt x="4" y="330"/>
                              </a:lnTo>
                              <a:lnTo>
                                <a:pt x="0" y="291"/>
                              </a:lnTo>
                              <a:lnTo>
                                <a:pt x="4" y="252"/>
                              </a:lnTo>
                              <a:lnTo>
                                <a:pt x="16" y="214"/>
                              </a:lnTo>
                              <a:lnTo>
                                <a:pt x="35" y="178"/>
                              </a:lnTo>
                              <a:lnTo>
                                <a:pt x="62" y="144"/>
                              </a:lnTo>
                              <a:lnTo>
                                <a:pt x="93" y="114"/>
                              </a:lnTo>
                              <a:lnTo>
                                <a:pt x="131" y="85"/>
                              </a:lnTo>
                              <a:lnTo>
                                <a:pt x="174" y="62"/>
                              </a:lnTo>
                              <a:lnTo>
                                <a:pt x="223" y="41"/>
                              </a:lnTo>
                              <a:lnTo>
                                <a:pt x="274" y="24"/>
                              </a:lnTo>
                              <a:lnTo>
                                <a:pt x="330" y="11"/>
                              </a:lnTo>
                              <a:lnTo>
                                <a:pt x="388" y="3"/>
                              </a:lnTo>
                              <a:lnTo>
                                <a:pt x="449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7" name="Freeform 86">
                          <a:extLst>
                            <a:ext uri="{FF2B5EF4-FFF2-40B4-BE49-F238E27FC236}">
                              <a16:creationId xmlns:a16="http://schemas.microsoft.com/office/drawing/2014/main" id="{963467AF-82C4-4976-BEF7-6868C652AAC5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 flipH="1">
                          <a:off x="4954348" y="3709372"/>
                          <a:ext cx="556892" cy="1439492"/>
                        </a:xfrm>
                        <a:custGeom>
                          <a:avLst/>
                          <a:gdLst>
                            <a:gd name="T0" fmla="*/ 2147483646 w 163"/>
                            <a:gd name="T1" fmla="*/ 0 h 326"/>
                            <a:gd name="T2" fmla="*/ 2147483646 w 163"/>
                            <a:gd name="T3" fmla="*/ 2147483646 h 326"/>
                            <a:gd name="T4" fmla="*/ 2147483646 w 163"/>
                            <a:gd name="T5" fmla="*/ 2147483646 h 326"/>
                            <a:gd name="T6" fmla="*/ 2147483646 w 163"/>
                            <a:gd name="T7" fmla="*/ 2147483646 h 326"/>
                            <a:gd name="T8" fmla="*/ 2147483646 w 163"/>
                            <a:gd name="T9" fmla="*/ 2147483646 h 326"/>
                            <a:gd name="T10" fmla="*/ 2147483646 w 163"/>
                            <a:gd name="T11" fmla="*/ 2147483646 h 326"/>
                            <a:gd name="T12" fmla="*/ 2147483646 w 163"/>
                            <a:gd name="T13" fmla="*/ 2147483646 h 326"/>
                            <a:gd name="T14" fmla="*/ 2147483646 w 163"/>
                            <a:gd name="T15" fmla="*/ 2147483646 h 326"/>
                            <a:gd name="T16" fmla="*/ 2147483646 w 163"/>
                            <a:gd name="T17" fmla="*/ 2147483646 h 326"/>
                            <a:gd name="T18" fmla="*/ 2147483646 w 163"/>
                            <a:gd name="T19" fmla="*/ 2147483646 h 326"/>
                            <a:gd name="T20" fmla="*/ 2147483646 w 163"/>
                            <a:gd name="T21" fmla="*/ 2147483646 h 326"/>
                            <a:gd name="T22" fmla="*/ 2147483646 w 163"/>
                            <a:gd name="T23" fmla="*/ 2147483646 h 326"/>
                            <a:gd name="T24" fmla="*/ 2147483646 w 163"/>
                            <a:gd name="T25" fmla="*/ 2147483646 h 326"/>
                            <a:gd name="T26" fmla="*/ 2147483646 w 163"/>
                            <a:gd name="T27" fmla="*/ 2147483646 h 326"/>
                            <a:gd name="T28" fmla="*/ 0 w 163"/>
                            <a:gd name="T29" fmla="*/ 2147483646 h 326"/>
                            <a:gd name="T30" fmla="*/ 2147483646 w 163"/>
                            <a:gd name="T31" fmla="*/ 2147483646 h 326"/>
                            <a:gd name="T32" fmla="*/ 2147483646 w 163"/>
                            <a:gd name="T33" fmla="*/ 2147483646 h 326"/>
                            <a:gd name="T34" fmla="*/ 2147483646 w 163"/>
                            <a:gd name="T35" fmla="*/ 2147483646 h 326"/>
                            <a:gd name="T36" fmla="*/ 2147483646 w 163"/>
                            <a:gd name="T37" fmla="*/ 2147483646 h 326"/>
                            <a:gd name="T38" fmla="*/ 2147483646 w 163"/>
                            <a:gd name="T39" fmla="*/ 2147483646 h 326"/>
                            <a:gd name="T40" fmla="*/ 2147483646 w 163"/>
                            <a:gd name="T41" fmla="*/ 2147483646 h 326"/>
                            <a:gd name="T42" fmla="*/ 2147483646 w 163"/>
                            <a:gd name="T43" fmla="*/ 2147483646 h 326"/>
                            <a:gd name="T44" fmla="*/ 2147483646 w 163"/>
                            <a:gd name="T45" fmla="*/ 2147483646 h 326"/>
                            <a:gd name="T46" fmla="*/ 2147483646 w 163"/>
                            <a:gd name="T47" fmla="*/ 2147483646 h 326"/>
                            <a:gd name="T48" fmla="*/ 2147483646 w 163"/>
                            <a:gd name="T49" fmla="*/ 0 h 326"/>
                            <a:gd name="T50" fmla="*/ 0 60000 65536"/>
                            <a:gd name="T51" fmla="*/ 0 60000 65536"/>
                            <a:gd name="T52" fmla="*/ 0 60000 65536"/>
                            <a:gd name="T53" fmla="*/ 0 60000 65536"/>
                            <a:gd name="T54" fmla="*/ 0 60000 65536"/>
                            <a:gd name="T55" fmla="*/ 0 60000 65536"/>
                            <a:gd name="T56" fmla="*/ 0 60000 65536"/>
                            <a:gd name="T57" fmla="*/ 0 60000 65536"/>
                            <a:gd name="T58" fmla="*/ 0 60000 65536"/>
                            <a:gd name="T59" fmla="*/ 0 60000 65536"/>
                            <a:gd name="T60" fmla="*/ 0 60000 65536"/>
                            <a:gd name="T61" fmla="*/ 0 60000 65536"/>
                            <a:gd name="T62" fmla="*/ 0 60000 65536"/>
                            <a:gd name="T63" fmla="*/ 0 60000 65536"/>
                            <a:gd name="T64" fmla="*/ 0 60000 65536"/>
                            <a:gd name="T65" fmla="*/ 0 60000 65536"/>
                            <a:gd name="T66" fmla="*/ 0 60000 65536"/>
                            <a:gd name="T67" fmla="*/ 0 60000 65536"/>
                            <a:gd name="T68" fmla="*/ 0 60000 65536"/>
                            <a:gd name="T69" fmla="*/ 0 60000 65536"/>
                            <a:gd name="T70" fmla="*/ 0 60000 65536"/>
                            <a:gd name="T71" fmla="*/ 0 60000 65536"/>
                            <a:gd name="T72" fmla="*/ 0 60000 65536"/>
                            <a:gd name="T73" fmla="*/ 0 60000 65536"/>
                            <a:gd name="T74" fmla="*/ 0 60000 65536"/>
                          </a:gdLst>
                          <a:ahLst/>
                          <a:cxnLst>
                            <a:cxn ang="T50">
                              <a:pos x="T0" y="T1"/>
                            </a:cxn>
                            <a:cxn ang="T51">
                              <a:pos x="T2" y="T3"/>
                            </a:cxn>
                            <a:cxn ang="T52">
                              <a:pos x="T4" y="T5"/>
                            </a:cxn>
                            <a:cxn ang="T53">
                              <a:pos x="T6" y="T7"/>
                            </a:cxn>
                            <a:cxn ang="T54">
                              <a:pos x="T8" y="T9"/>
                            </a:cxn>
                            <a:cxn ang="T55">
                              <a:pos x="T10" y="T11"/>
                            </a:cxn>
                            <a:cxn ang="T56">
                              <a:pos x="T12" y="T13"/>
                            </a:cxn>
                            <a:cxn ang="T57">
                              <a:pos x="T14" y="T15"/>
                            </a:cxn>
                            <a:cxn ang="T58">
                              <a:pos x="T16" y="T17"/>
                            </a:cxn>
                            <a:cxn ang="T59">
                              <a:pos x="T18" y="T19"/>
                            </a:cxn>
                            <a:cxn ang="T60">
                              <a:pos x="T20" y="T21"/>
                            </a:cxn>
                            <a:cxn ang="T61">
                              <a:pos x="T22" y="T23"/>
                            </a:cxn>
                            <a:cxn ang="T62">
                              <a:pos x="T24" y="T25"/>
                            </a:cxn>
                            <a:cxn ang="T63">
                              <a:pos x="T26" y="T27"/>
                            </a:cxn>
                            <a:cxn ang="T64">
                              <a:pos x="T28" y="T29"/>
                            </a:cxn>
                            <a:cxn ang="T65">
                              <a:pos x="T30" y="T31"/>
                            </a:cxn>
                            <a:cxn ang="T66">
                              <a:pos x="T32" y="T33"/>
                            </a:cxn>
                            <a:cxn ang="T67">
                              <a:pos x="T34" y="T35"/>
                            </a:cxn>
                            <a:cxn ang="T68">
                              <a:pos x="T36" y="T37"/>
                            </a:cxn>
                            <a:cxn ang="T69">
                              <a:pos x="T38" y="T39"/>
                            </a:cxn>
                            <a:cxn ang="T70">
                              <a:pos x="T40" y="T41"/>
                            </a:cxn>
                            <a:cxn ang="T71">
                              <a:pos x="T42" y="T43"/>
                            </a:cxn>
                            <a:cxn ang="T72">
                              <a:pos x="T44" y="T45"/>
                            </a:cxn>
                            <a:cxn ang="T73">
                              <a:pos x="T46" y="T47"/>
                            </a:cxn>
                            <a:cxn ang="T74">
                              <a:pos x="T48" y="T49"/>
                            </a:cxn>
                          </a:cxnLst>
                          <a:rect l="0" t="0" r="r" b="b"/>
                          <a:pathLst>
                            <a:path w="163" h="326">
                              <a:moveTo>
                                <a:pt x="126" y="0"/>
                              </a:moveTo>
                              <a:lnTo>
                                <a:pt x="118" y="42"/>
                              </a:lnTo>
                              <a:lnTo>
                                <a:pt x="116" y="87"/>
                              </a:lnTo>
                              <a:lnTo>
                                <a:pt x="116" y="135"/>
                              </a:lnTo>
                              <a:lnTo>
                                <a:pt x="121" y="184"/>
                              </a:lnTo>
                              <a:lnTo>
                                <a:pt x="130" y="233"/>
                              </a:lnTo>
                              <a:lnTo>
                                <a:pt x="144" y="281"/>
                              </a:lnTo>
                              <a:lnTo>
                                <a:pt x="163" y="326"/>
                              </a:lnTo>
                              <a:lnTo>
                                <a:pt x="126" y="282"/>
                              </a:lnTo>
                              <a:lnTo>
                                <a:pt x="93" y="240"/>
                              </a:lnTo>
                              <a:lnTo>
                                <a:pt x="66" y="197"/>
                              </a:lnTo>
                              <a:lnTo>
                                <a:pt x="44" y="154"/>
                              </a:lnTo>
                              <a:lnTo>
                                <a:pt x="25" y="109"/>
                              </a:lnTo>
                              <a:lnTo>
                                <a:pt x="11" y="62"/>
                              </a:lnTo>
                              <a:lnTo>
                                <a:pt x="0" y="12"/>
                              </a:lnTo>
                              <a:lnTo>
                                <a:pt x="4" y="8"/>
                              </a:lnTo>
                              <a:lnTo>
                                <a:pt x="14" y="7"/>
                              </a:lnTo>
                              <a:lnTo>
                                <a:pt x="27" y="6"/>
                              </a:lnTo>
                              <a:lnTo>
                                <a:pt x="44" y="6"/>
                              </a:lnTo>
                              <a:lnTo>
                                <a:pt x="63" y="7"/>
                              </a:lnTo>
                              <a:lnTo>
                                <a:pt x="82" y="7"/>
                              </a:lnTo>
                              <a:lnTo>
                                <a:pt x="99" y="7"/>
                              </a:lnTo>
                              <a:lnTo>
                                <a:pt x="113" y="6"/>
                              </a:lnTo>
                              <a:lnTo>
                                <a:pt x="122" y="4"/>
                              </a:lnTo>
                              <a:lnTo>
                                <a:pt x="126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grpSp>
                    <p:nvGrpSpPr>
                      <p:cNvPr id="27" name="Group 152">
                        <a:extLst>
                          <a:ext uri="{FF2B5EF4-FFF2-40B4-BE49-F238E27FC236}">
                            <a16:creationId xmlns:a16="http://schemas.microsoft.com/office/drawing/2014/main" id="{1EEB27B4-2542-4EEB-BB34-1A001C9383E3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8245370" y="1807261"/>
                        <a:ext cx="1796836" cy="2049701"/>
                        <a:chOff x="4315953" y="2588980"/>
                        <a:chExt cx="2407610" cy="2746205"/>
                      </a:xfrm>
                      <a:solidFill>
                        <a:srgbClr val="404040"/>
                      </a:solidFill>
                    </p:grpSpPr>
                    <p:sp>
                      <p:nvSpPr>
                        <p:cNvPr id="34" name="Freeform 85">
                          <a:extLst>
                            <a:ext uri="{FF2B5EF4-FFF2-40B4-BE49-F238E27FC236}">
                              <a16:creationId xmlns:a16="http://schemas.microsoft.com/office/drawing/2014/main" id="{9E5613AC-5A70-42EC-888C-A80D1F55F519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4315953" y="2588980"/>
                          <a:ext cx="2407610" cy="1555024"/>
                        </a:xfrm>
                        <a:custGeom>
                          <a:avLst/>
                          <a:gdLst>
                            <a:gd name="T0" fmla="*/ 2147483646 w 898"/>
                            <a:gd name="T1" fmla="*/ 0 h 580"/>
                            <a:gd name="T2" fmla="*/ 2147483646 w 898"/>
                            <a:gd name="T3" fmla="*/ 2147483646 h 580"/>
                            <a:gd name="T4" fmla="*/ 2147483646 w 898"/>
                            <a:gd name="T5" fmla="*/ 2147483646 h 580"/>
                            <a:gd name="T6" fmla="*/ 2147483646 w 898"/>
                            <a:gd name="T7" fmla="*/ 2147483646 h 580"/>
                            <a:gd name="T8" fmla="*/ 2147483646 w 898"/>
                            <a:gd name="T9" fmla="*/ 2147483646 h 580"/>
                            <a:gd name="T10" fmla="*/ 2147483646 w 898"/>
                            <a:gd name="T11" fmla="*/ 2147483646 h 580"/>
                            <a:gd name="T12" fmla="*/ 2147483646 w 898"/>
                            <a:gd name="T13" fmla="*/ 2147483646 h 580"/>
                            <a:gd name="T14" fmla="*/ 2147483646 w 898"/>
                            <a:gd name="T15" fmla="*/ 2147483646 h 580"/>
                            <a:gd name="T16" fmla="*/ 2147483646 w 898"/>
                            <a:gd name="T17" fmla="*/ 2147483646 h 580"/>
                            <a:gd name="T18" fmla="*/ 2147483646 w 898"/>
                            <a:gd name="T19" fmla="*/ 2147483646 h 580"/>
                            <a:gd name="T20" fmla="*/ 2147483646 w 898"/>
                            <a:gd name="T21" fmla="*/ 2147483646 h 580"/>
                            <a:gd name="T22" fmla="*/ 2147483646 w 898"/>
                            <a:gd name="T23" fmla="*/ 2147483646 h 580"/>
                            <a:gd name="T24" fmla="*/ 2147483646 w 898"/>
                            <a:gd name="T25" fmla="*/ 2147483646 h 580"/>
                            <a:gd name="T26" fmla="*/ 2147483646 w 898"/>
                            <a:gd name="T27" fmla="*/ 2147483646 h 580"/>
                            <a:gd name="T28" fmla="*/ 2147483646 w 898"/>
                            <a:gd name="T29" fmla="*/ 2147483646 h 580"/>
                            <a:gd name="T30" fmla="*/ 2147483646 w 898"/>
                            <a:gd name="T31" fmla="*/ 2147483646 h 580"/>
                            <a:gd name="T32" fmla="*/ 2147483646 w 898"/>
                            <a:gd name="T33" fmla="*/ 2147483646 h 580"/>
                            <a:gd name="T34" fmla="*/ 2147483646 w 898"/>
                            <a:gd name="T35" fmla="*/ 2147483646 h 580"/>
                            <a:gd name="T36" fmla="*/ 2147483646 w 898"/>
                            <a:gd name="T37" fmla="*/ 2147483646 h 580"/>
                            <a:gd name="T38" fmla="*/ 2147483646 w 898"/>
                            <a:gd name="T39" fmla="*/ 2147483646 h 580"/>
                            <a:gd name="T40" fmla="*/ 2147483646 w 898"/>
                            <a:gd name="T41" fmla="*/ 2147483646 h 580"/>
                            <a:gd name="T42" fmla="*/ 2147483646 w 898"/>
                            <a:gd name="T43" fmla="*/ 2147483646 h 580"/>
                            <a:gd name="T44" fmla="*/ 2147483646 w 898"/>
                            <a:gd name="T45" fmla="*/ 2147483646 h 580"/>
                            <a:gd name="T46" fmla="*/ 2147483646 w 898"/>
                            <a:gd name="T47" fmla="*/ 2147483646 h 580"/>
                            <a:gd name="T48" fmla="*/ 2147483646 w 898"/>
                            <a:gd name="T49" fmla="*/ 2147483646 h 580"/>
                            <a:gd name="T50" fmla="*/ 2147483646 w 898"/>
                            <a:gd name="T51" fmla="*/ 2147483646 h 580"/>
                            <a:gd name="T52" fmla="*/ 2147483646 w 898"/>
                            <a:gd name="T53" fmla="*/ 2147483646 h 580"/>
                            <a:gd name="T54" fmla="*/ 2147483646 w 898"/>
                            <a:gd name="T55" fmla="*/ 2147483646 h 580"/>
                            <a:gd name="T56" fmla="*/ 2147483646 w 898"/>
                            <a:gd name="T57" fmla="*/ 2147483646 h 580"/>
                            <a:gd name="T58" fmla="*/ 2147483646 w 898"/>
                            <a:gd name="T59" fmla="*/ 2147483646 h 580"/>
                            <a:gd name="T60" fmla="*/ 2147483646 w 898"/>
                            <a:gd name="T61" fmla="*/ 2147483646 h 580"/>
                            <a:gd name="T62" fmla="*/ 2147483646 w 898"/>
                            <a:gd name="T63" fmla="*/ 2147483646 h 580"/>
                            <a:gd name="T64" fmla="*/ 2147483646 w 898"/>
                            <a:gd name="T65" fmla="*/ 2147483646 h 580"/>
                            <a:gd name="T66" fmla="*/ 2147483646 w 898"/>
                            <a:gd name="T67" fmla="*/ 2147483646 h 580"/>
                            <a:gd name="T68" fmla="*/ 2147483646 w 898"/>
                            <a:gd name="T69" fmla="*/ 2147483646 h 580"/>
                            <a:gd name="T70" fmla="*/ 2147483646 w 898"/>
                            <a:gd name="T71" fmla="*/ 2147483646 h 580"/>
                            <a:gd name="T72" fmla="*/ 0 w 898"/>
                            <a:gd name="T73" fmla="*/ 2147483646 h 580"/>
                            <a:gd name="T74" fmla="*/ 2147483646 w 898"/>
                            <a:gd name="T75" fmla="*/ 2147483646 h 580"/>
                            <a:gd name="T76" fmla="*/ 2147483646 w 898"/>
                            <a:gd name="T77" fmla="*/ 2147483646 h 580"/>
                            <a:gd name="T78" fmla="*/ 2147483646 w 898"/>
                            <a:gd name="T79" fmla="*/ 2147483646 h 580"/>
                            <a:gd name="T80" fmla="*/ 2147483646 w 898"/>
                            <a:gd name="T81" fmla="*/ 2147483646 h 580"/>
                            <a:gd name="T82" fmla="*/ 2147483646 w 898"/>
                            <a:gd name="T83" fmla="*/ 2147483646 h 580"/>
                            <a:gd name="T84" fmla="*/ 2147483646 w 898"/>
                            <a:gd name="T85" fmla="*/ 2147483646 h 580"/>
                            <a:gd name="T86" fmla="*/ 2147483646 w 898"/>
                            <a:gd name="T87" fmla="*/ 2147483646 h 580"/>
                            <a:gd name="T88" fmla="*/ 2147483646 w 898"/>
                            <a:gd name="T89" fmla="*/ 2147483646 h 580"/>
                            <a:gd name="T90" fmla="*/ 2147483646 w 898"/>
                            <a:gd name="T91" fmla="*/ 2147483646 h 580"/>
                            <a:gd name="T92" fmla="*/ 2147483646 w 898"/>
                            <a:gd name="T93" fmla="*/ 2147483646 h 580"/>
                            <a:gd name="T94" fmla="*/ 2147483646 w 898"/>
                            <a:gd name="T95" fmla="*/ 2147483646 h 580"/>
                            <a:gd name="T96" fmla="*/ 2147483646 w 898"/>
                            <a:gd name="T97" fmla="*/ 0 h 580"/>
                            <a:gd name="T98" fmla="*/ 0 60000 65536"/>
                            <a:gd name="T99" fmla="*/ 0 60000 65536"/>
                            <a:gd name="T100" fmla="*/ 0 60000 65536"/>
                            <a:gd name="T101" fmla="*/ 0 60000 65536"/>
                            <a:gd name="T102" fmla="*/ 0 60000 65536"/>
                            <a:gd name="T103" fmla="*/ 0 60000 65536"/>
                            <a:gd name="T104" fmla="*/ 0 60000 65536"/>
                            <a:gd name="T105" fmla="*/ 0 60000 65536"/>
                            <a:gd name="T106" fmla="*/ 0 60000 65536"/>
                            <a:gd name="T107" fmla="*/ 0 60000 65536"/>
                            <a:gd name="T108" fmla="*/ 0 60000 65536"/>
                            <a:gd name="T109" fmla="*/ 0 60000 65536"/>
                            <a:gd name="T110" fmla="*/ 0 60000 65536"/>
                            <a:gd name="T111" fmla="*/ 0 60000 65536"/>
                            <a:gd name="T112" fmla="*/ 0 60000 65536"/>
                            <a:gd name="T113" fmla="*/ 0 60000 65536"/>
                            <a:gd name="T114" fmla="*/ 0 60000 65536"/>
                            <a:gd name="T115" fmla="*/ 0 60000 65536"/>
                            <a:gd name="T116" fmla="*/ 0 60000 65536"/>
                            <a:gd name="T117" fmla="*/ 0 60000 65536"/>
                            <a:gd name="T118" fmla="*/ 0 60000 65536"/>
                            <a:gd name="T119" fmla="*/ 0 60000 65536"/>
                            <a:gd name="T120" fmla="*/ 0 60000 65536"/>
                            <a:gd name="T121" fmla="*/ 0 60000 65536"/>
                            <a:gd name="T122" fmla="*/ 0 60000 65536"/>
                            <a:gd name="T123" fmla="*/ 0 60000 65536"/>
                            <a:gd name="T124" fmla="*/ 0 60000 65536"/>
                            <a:gd name="T125" fmla="*/ 0 60000 65536"/>
                            <a:gd name="T126" fmla="*/ 0 60000 65536"/>
                            <a:gd name="T127" fmla="*/ 0 60000 65536"/>
                            <a:gd name="T128" fmla="*/ 0 60000 65536"/>
                            <a:gd name="T129" fmla="*/ 0 60000 65536"/>
                            <a:gd name="T130" fmla="*/ 0 60000 65536"/>
                            <a:gd name="T131" fmla="*/ 0 60000 65536"/>
                            <a:gd name="T132" fmla="*/ 0 60000 65536"/>
                            <a:gd name="T133" fmla="*/ 0 60000 65536"/>
                            <a:gd name="T134" fmla="*/ 0 60000 65536"/>
                            <a:gd name="T135" fmla="*/ 0 60000 65536"/>
                            <a:gd name="T136" fmla="*/ 0 60000 65536"/>
                            <a:gd name="T137" fmla="*/ 0 60000 65536"/>
                            <a:gd name="T138" fmla="*/ 0 60000 65536"/>
                            <a:gd name="T139" fmla="*/ 0 60000 65536"/>
                            <a:gd name="T140" fmla="*/ 0 60000 65536"/>
                            <a:gd name="T141" fmla="*/ 0 60000 65536"/>
                            <a:gd name="T142" fmla="*/ 0 60000 65536"/>
                            <a:gd name="T143" fmla="*/ 0 60000 65536"/>
                            <a:gd name="T144" fmla="*/ 0 60000 65536"/>
                            <a:gd name="T145" fmla="*/ 0 60000 65536"/>
                            <a:gd name="T146" fmla="*/ 0 60000 65536"/>
                          </a:gdLst>
                          <a:ahLst/>
                          <a:cxnLst>
                            <a:cxn ang="T98">
                              <a:pos x="T0" y="T1"/>
                            </a:cxn>
                            <a:cxn ang="T99">
                              <a:pos x="T2" y="T3"/>
                            </a:cxn>
                            <a:cxn ang="T100">
                              <a:pos x="T4" y="T5"/>
                            </a:cxn>
                            <a:cxn ang="T101">
                              <a:pos x="T6" y="T7"/>
                            </a:cxn>
                            <a:cxn ang="T102">
                              <a:pos x="T8" y="T9"/>
                            </a:cxn>
                            <a:cxn ang="T103">
                              <a:pos x="T10" y="T11"/>
                            </a:cxn>
                            <a:cxn ang="T104">
                              <a:pos x="T12" y="T13"/>
                            </a:cxn>
                            <a:cxn ang="T105">
                              <a:pos x="T14" y="T15"/>
                            </a:cxn>
                            <a:cxn ang="T106">
                              <a:pos x="T16" y="T17"/>
                            </a:cxn>
                            <a:cxn ang="T107">
                              <a:pos x="T18" y="T19"/>
                            </a:cxn>
                            <a:cxn ang="T108">
                              <a:pos x="T20" y="T21"/>
                            </a:cxn>
                            <a:cxn ang="T109">
                              <a:pos x="T22" y="T23"/>
                            </a:cxn>
                            <a:cxn ang="T110">
                              <a:pos x="T24" y="T25"/>
                            </a:cxn>
                            <a:cxn ang="T111">
                              <a:pos x="T26" y="T27"/>
                            </a:cxn>
                            <a:cxn ang="T112">
                              <a:pos x="T28" y="T29"/>
                            </a:cxn>
                            <a:cxn ang="T113">
                              <a:pos x="T30" y="T31"/>
                            </a:cxn>
                            <a:cxn ang="T114">
                              <a:pos x="T32" y="T33"/>
                            </a:cxn>
                            <a:cxn ang="T115">
                              <a:pos x="T34" y="T35"/>
                            </a:cxn>
                            <a:cxn ang="T116">
                              <a:pos x="T36" y="T37"/>
                            </a:cxn>
                            <a:cxn ang="T117">
                              <a:pos x="T38" y="T39"/>
                            </a:cxn>
                            <a:cxn ang="T118">
                              <a:pos x="T40" y="T41"/>
                            </a:cxn>
                            <a:cxn ang="T119">
                              <a:pos x="T42" y="T43"/>
                            </a:cxn>
                            <a:cxn ang="T120">
                              <a:pos x="T44" y="T45"/>
                            </a:cxn>
                            <a:cxn ang="T121">
                              <a:pos x="T46" y="T47"/>
                            </a:cxn>
                            <a:cxn ang="T122">
                              <a:pos x="T48" y="T49"/>
                            </a:cxn>
                            <a:cxn ang="T123">
                              <a:pos x="T50" y="T51"/>
                            </a:cxn>
                            <a:cxn ang="T124">
                              <a:pos x="T52" y="T53"/>
                            </a:cxn>
                            <a:cxn ang="T125">
                              <a:pos x="T54" y="T55"/>
                            </a:cxn>
                            <a:cxn ang="T126">
                              <a:pos x="T56" y="T57"/>
                            </a:cxn>
                            <a:cxn ang="T127">
                              <a:pos x="T58" y="T59"/>
                            </a:cxn>
                            <a:cxn ang="T128">
                              <a:pos x="T60" y="T61"/>
                            </a:cxn>
                            <a:cxn ang="T129">
                              <a:pos x="T62" y="T63"/>
                            </a:cxn>
                            <a:cxn ang="T130">
                              <a:pos x="T64" y="T65"/>
                            </a:cxn>
                            <a:cxn ang="T131">
                              <a:pos x="T66" y="T67"/>
                            </a:cxn>
                            <a:cxn ang="T132">
                              <a:pos x="T68" y="T69"/>
                            </a:cxn>
                            <a:cxn ang="T133">
                              <a:pos x="T70" y="T71"/>
                            </a:cxn>
                            <a:cxn ang="T134">
                              <a:pos x="T72" y="T73"/>
                            </a:cxn>
                            <a:cxn ang="T135">
                              <a:pos x="T74" y="T75"/>
                            </a:cxn>
                            <a:cxn ang="T136">
                              <a:pos x="T76" y="T77"/>
                            </a:cxn>
                            <a:cxn ang="T137">
                              <a:pos x="T78" y="T79"/>
                            </a:cxn>
                            <a:cxn ang="T138">
                              <a:pos x="T80" y="T81"/>
                            </a:cxn>
                            <a:cxn ang="T139">
                              <a:pos x="T82" y="T83"/>
                            </a:cxn>
                            <a:cxn ang="T140">
                              <a:pos x="T84" y="T85"/>
                            </a:cxn>
                            <a:cxn ang="T141">
                              <a:pos x="T86" y="T87"/>
                            </a:cxn>
                            <a:cxn ang="T142">
                              <a:pos x="T88" y="T89"/>
                            </a:cxn>
                            <a:cxn ang="T143">
                              <a:pos x="T90" y="T91"/>
                            </a:cxn>
                            <a:cxn ang="T144">
                              <a:pos x="T92" y="T93"/>
                            </a:cxn>
                            <a:cxn ang="T145">
                              <a:pos x="T94" y="T95"/>
                            </a:cxn>
                            <a:cxn ang="T146">
                              <a:pos x="T96" y="T97"/>
                            </a:cxn>
                          </a:cxnLst>
                          <a:rect l="0" t="0" r="r" b="b"/>
                          <a:pathLst>
                            <a:path w="898" h="580">
                              <a:moveTo>
                                <a:pt x="449" y="0"/>
                              </a:moveTo>
                              <a:lnTo>
                                <a:pt x="509" y="3"/>
                              </a:lnTo>
                              <a:lnTo>
                                <a:pt x="568" y="11"/>
                              </a:lnTo>
                              <a:lnTo>
                                <a:pt x="623" y="24"/>
                              </a:lnTo>
                              <a:lnTo>
                                <a:pt x="676" y="41"/>
                              </a:lnTo>
                              <a:lnTo>
                                <a:pt x="724" y="62"/>
                              </a:lnTo>
                              <a:lnTo>
                                <a:pt x="767" y="85"/>
                              </a:lnTo>
                              <a:lnTo>
                                <a:pt x="805" y="114"/>
                              </a:lnTo>
                              <a:lnTo>
                                <a:pt x="837" y="144"/>
                              </a:lnTo>
                              <a:lnTo>
                                <a:pt x="863" y="178"/>
                              </a:lnTo>
                              <a:lnTo>
                                <a:pt x="882" y="214"/>
                              </a:lnTo>
                              <a:lnTo>
                                <a:pt x="894" y="252"/>
                              </a:lnTo>
                              <a:lnTo>
                                <a:pt x="898" y="291"/>
                              </a:lnTo>
                              <a:lnTo>
                                <a:pt x="894" y="330"/>
                              </a:lnTo>
                              <a:lnTo>
                                <a:pt x="882" y="367"/>
                              </a:lnTo>
                              <a:lnTo>
                                <a:pt x="863" y="403"/>
                              </a:lnTo>
                              <a:lnTo>
                                <a:pt x="837" y="436"/>
                              </a:lnTo>
                              <a:lnTo>
                                <a:pt x="805" y="468"/>
                              </a:lnTo>
                              <a:lnTo>
                                <a:pt x="767" y="495"/>
                              </a:lnTo>
                              <a:lnTo>
                                <a:pt x="724" y="520"/>
                              </a:lnTo>
                              <a:lnTo>
                                <a:pt x="676" y="541"/>
                              </a:lnTo>
                              <a:lnTo>
                                <a:pt x="623" y="557"/>
                              </a:lnTo>
                              <a:lnTo>
                                <a:pt x="568" y="570"/>
                              </a:lnTo>
                              <a:lnTo>
                                <a:pt x="509" y="578"/>
                              </a:lnTo>
                              <a:lnTo>
                                <a:pt x="449" y="580"/>
                              </a:lnTo>
                              <a:lnTo>
                                <a:pt x="388" y="578"/>
                              </a:lnTo>
                              <a:lnTo>
                                <a:pt x="330" y="570"/>
                              </a:lnTo>
                              <a:lnTo>
                                <a:pt x="274" y="557"/>
                              </a:lnTo>
                              <a:lnTo>
                                <a:pt x="223" y="541"/>
                              </a:lnTo>
                              <a:lnTo>
                                <a:pt x="174" y="520"/>
                              </a:lnTo>
                              <a:lnTo>
                                <a:pt x="131" y="495"/>
                              </a:lnTo>
                              <a:lnTo>
                                <a:pt x="93" y="468"/>
                              </a:lnTo>
                              <a:lnTo>
                                <a:pt x="62" y="436"/>
                              </a:lnTo>
                              <a:lnTo>
                                <a:pt x="35" y="403"/>
                              </a:lnTo>
                              <a:lnTo>
                                <a:pt x="16" y="367"/>
                              </a:lnTo>
                              <a:lnTo>
                                <a:pt x="4" y="330"/>
                              </a:lnTo>
                              <a:lnTo>
                                <a:pt x="0" y="291"/>
                              </a:lnTo>
                              <a:lnTo>
                                <a:pt x="4" y="252"/>
                              </a:lnTo>
                              <a:lnTo>
                                <a:pt x="16" y="214"/>
                              </a:lnTo>
                              <a:lnTo>
                                <a:pt x="35" y="178"/>
                              </a:lnTo>
                              <a:lnTo>
                                <a:pt x="62" y="144"/>
                              </a:lnTo>
                              <a:lnTo>
                                <a:pt x="93" y="114"/>
                              </a:lnTo>
                              <a:lnTo>
                                <a:pt x="131" y="85"/>
                              </a:lnTo>
                              <a:lnTo>
                                <a:pt x="174" y="62"/>
                              </a:lnTo>
                              <a:lnTo>
                                <a:pt x="223" y="41"/>
                              </a:lnTo>
                              <a:lnTo>
                                <a:pt x="274" y="24"/>
                              </a:lnTo>
                              <a:lnTo>
                                <a:pt x="330" y="11"/>
                              </a:lnTo>
                              <a:lnTo>
                                <a:pt x="388" y="3"/>
                              </a:lnTo>
                              <a:lnTo>
                                <a:pt x="449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1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5" name="Freeform 86">
                          <a:extLst>
                            <a:ext uri="{FF2B5EF4-FFF2-40B4-BE49-F238E27FC236}">
                              <a16:creationId xmlns:a16="http://schemas.microsoft.com/office/drawing/2014/main" id="{EC05EA5C-B025-4273-9B55-FAA45B933A40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5453300" y="3762535"/>
                          <a:ext cx="627144" cy="1572650"/>
                        </a:xfrm>
                        <a:custGeom>
                          <a:avLst/>
                          <a:gdLst>
                            <a:gd name="T0" fmla="*/ 2147483646 w 163"/>
                            <a:gd name="T1" fmla="*/ 0 h 326"/>
                            <a:gd name="T2" fmla="*/ 2147483646 w 163"/>
                            <a:gd name="T3" fmla="*/ 2147483646 h 326"/>
                            <a:gd name="T4" fmla="*/ 2147483646 w 163"/>
                            <a:gd name="T5" fmla="*/ 2147483646 h 326"/>
                            <a:gd name="T6" fmla="*/ 2147483646 w 163"/>
                            <a:gd name="T7" fmla="*/ 2147483646 h 326"/>
                            <a:gd name="T8" fmla="*/ 2147483646 w 163"/>
                            <a:gd name="T9" fmla="*/ 2147483646 h 326"/>
                            <a:gd name="T10" fmla="*/ 2147483646 w 163"/>
                            <a:gd name="T11" fmla="*/ 2147483646 h 326"/>
                            <a:gd name="T12" fmla="*/ 2147483646 w 163"/>
                            <a:gd name="T13" fmla="*/ 2147483646 h 326"/>
                            <a:gd name="T14" fmla="*/ 2147483646 w 163"/>
                            <a:gd name="T15" fmla="*/ 2147483646 h 326"/>
                            <a:gd name="T16" fmla="*/ 2147483646 w 163"/>
                            <a:gd name="T17" fmla="*/ 2147483646 h 326"/>
                            <a:gd name="T18" fmla="*/ 2147483646 w 163"/>
                            <a:gd name="T19" fmla="*/ 2147483646 h 326"/>
                            <a:gd name="T20" fmla="*/ 2147483646 w 163"/>
                            <a:gd name="T21" fmla="*/ 2147483646 h 326"/>
                            <a:gd name="T22" fmla="*/ 2147483646 w 163"/>
                            <a:gd name="T23" fmla="*/ 2147483646 h 326"/>
                            <a:gd name="T24" fmla="*/ 2147483646 w 163"/>
                            <a:gd name="T25" fmla="*/ 2147483646 h 326"/>
                            <a:gd name="T26" fmla="*/ 2147483646 w 163"/>
                            <a:gd name="T27" fmla="*/ 2147483646 h 326"/>
                            <a:gd name="T28" fmla="*/ 0 w 163"/>
                            <a:gd name="T29" fmla="*/ 2147483646 h 326"/>
                            <a:gd name="T30" fmla="*/ 2147483646 w 163"/>
                            <a:gd name="T31" fmla="*/ 2147483646 h 326"/>
                            <a:gd name="T32" fmla="*/ 2147483646 w 163"/>
                            <a:gd name="T33" fmla="*/ 2147483646 h 326"/>
                            <a:gd name="T34" fmla="*/ 2147483646 w 163"/>
                            <a:gd name="T35" fmla="*/ 2147483646 h 326"/>
                            <a:gd name="T36" fmla="*/ 2147483646 w 163"/>
                            <a:gd name="T37" fmla="*/ 2147483646 h 326"/>
                            <a:gd name="T38" fmla="*/ 2147483646 w 163"/>
                            <a:gd name="T39" fmla="*/ 2147483646 h 326"/>
                            <a:gd name="T40" fmla="*/ 2147483646 w 163"/>
                            <a:gd name="T41" fmla="*/ 2147483646 h 326"/>
                            <a:gd name="T42" fmla="*/ 2147483646 w 163"/>
                            <a:gd name="T43" fmla="*/ 2147483646 h 326"/>
                            <a:gd name="T44" fmla="*/ 2147483646 w 163"/>
                            <a:gd name="T45" fmla="*/ 2147483646 h 326"/>
                            <a:gd name="T46" fmla="*/ 2147483646 w 163"/>
                            <a:gd name="T47" fmla="*/ 2147483646 h 326"/>
                            <a:gd name="T48" fmla="*/ 2147483646 w 163"/>
                            <a:gd name="T49" fmla="*/ 0 h 326"/>
                            <a:gd name="T50" fmla="*/ 0 60000 65536"/>
                            <a:gd name="T51" fmla="*/ 0 60000 65536"/>
                            <a:gd name="T52" fmla="*/ 0 60000 65536"/>
                            <a:gd name="T53" fmla="*/ 0 60000 65536"/>
                            <a:gd name="T54" fmla="*/ 0 60000 65536"/>
                            <a:gd name="T55" fmla="*/ 0 60000 65536"/>
                            <a:gd name="T56" fmla="*/ 0 60000 65536"/>
                            <a:gd name="T57" fmla="*/ 0 60000 65536"/>
                            <a:gd name="T58" fmla="*/ 0 60000 65536"/>
                            <a:gd name="T59" fmla="*/ 0 60000 65536"/>
                            <a:gd name="T60" fmla="*/ 0 60000 65536"/>
                            <a:gd name="T61" fmla="*/ 0 60000 65536"/>
                            <a:gd name="T62" fmla="*/ 0 60000 65536"/>
                            <a:gd name="T63" fmla="*/ 0 60000 65536"/>
                            <a:gd name="T64" fmla="*/ 0 60000 65536"/>
                            <a:gd name="T65" fmla="*/ 0 60000 65536"/>
                            <a:gd name="T66" fmla="*/ 0 60000 65536"/>
                            <a:gd name="T67" fmla="*/ 0 60000 65536"/>
                            <a:gd name="T68" fmla="*/ 0 60000 65536"/>
                            <a:gd name="T69" fmla="*/ 0 60000 65536"/>
                            <a:gd name="T70" fmla="*/ 0 60000 65536"/>
                            <a:gd name="T71" fmla="*/ 0 60000 65536"/>
                            <a:gd name="T72" fmla="*/ 0 60000 65536"/>
                            <a:gd name="T73" fmla="*/ 0 60000 65536"/>
                            <a:gd name="T74" fmla="*/ 0 60000 65536"/>
                          </a:gdLst>
                          <a:ahLst/>
                          <a:cxnLst>
                            <a:cxn ang="T50">
                              <a:pos x="T0" y="T1"/>
                            </a:cxn>
                            <a:cxn ang="T51">
                              <a:pos x="T2" y="T3"/>
                            </a:cxn>
                            <a:cxn ang="T52">
                              <a:pos x="T4" y="T5"/>
                            </a:cxn>
                            <a:cxn ang="T53">
                              <a:pos x="T6" y="T7"/>
                            </a:cxn>
                            <a:cxn ang="T54">
                              <a:pos x="T8" y="T9"/>
                            </a:cxn>
                            <a:cxn ang="T55">
                              <a:pos x="T10" y="T11"/>
                            </a:cxn>
                            <a:cxn ang="T56">
                              <a:pos x="T12" y="T13"/>
                            </a:cxn>
                            <a:cxn ang="T57">
                              <a:pos x="T14" y="T15"/>
                            </a:cxn>
                            <a:cxn ang="T58">
                              <a:pos x="T16" y="T17"/>
                            </a:cxn>
                            <a:cxn ang="T59">
                              <a:pos x="T18" y="T19"/>
                            </a:cxn>
                            <a:cxn ang="T60">
                              <a:pos x="T20" y="T21"/>
                            </a:cxn>
                            <a:cxn ang="T61">
                              <a:pos x="T22" y="T23"/>
                            </a:cxn>
                            <a:cxn ang="T62">
                              <a:pos x="T24" y="T25"/>
                            </a:cxn>
                            <a:cxn ang="T63">
                              <a:pos x="T26" y="T27"/>
                            </a:cxn>
                            <a:cxn ang="T64">
                              <a:pos x="T28" y="T29"/>
                            </a:cxn>
                            <a:cxn ang="T65">
                              <a:pos x="T30" y="T31"/>
                            </a:cxn>
                            <a:cxn ang="T66">
                              <a:pos x="T32" y="T33"/>
                            </a:cxn>
                            <a:cxn ang="T67">
                              <a:pos x="T34" y="T35"/>
                            </a:cxn>
                            <a:cxn ang="T68">
                              <a:pos x="T36" y="T37"/>
                            </a:cxn>
                            <a:cxn ang="T69">
                              <a:pos x="T38" y="T39"/>
                            </a:cxn>
                            <a:cxn ang="T70">
                              <a:pos x="T40" y="T41"/>
                            </a:cxn>
                            <a:cxn ang="T71">
                              <a:pos x="T42" y="T43"/>
                            </a:cxn>
                            <a:cxn ang="T72">
                              <a:pos x="T44" y="T45"/>
                            </a:cxn>
                            <a:cxn ang="T73">
                              <a:pos x="T46" y="T47"/>
                            </a:cxn>
                            <a:cxn ang="T74">
                              <a:pos x="T48" y="T49"/>
                            </a:cxn>
                          </a:cxnLst>
                          <a:rect l="0" t="0" r="r" b="b"/>
                          <a:pathLst>
                            <a:path w="163" h="326">
                              <a:moveTo>
                                <a:pt x="126" y="0"/>
                              </a:moveTo>
                              <a:lnTo>
                                <a:pt x="118" y="42"/>
                              </a:lnTo>
                              <a:lnTo>
                                <a:pt x="116" y="87"/>
                              </a:lnTo>
                              <a:lnTo>
                                <a:pt x="116" y="135"/>
                              </a:lnTo>
                              <a:lnTo>
                                <a:pt x="121" y="184"/>
                              </a:lnTo>
                              <a:lnTo>
                                <a:pt x="130" y="233"/>
                              </a:lnTo>
                              <a:lnTo>
                                <a:pt x="144" y="281"/>
                              </a:lnTo>
                              <a:lnTo>
                                <a:pt x="163" y="326"/>
                              </a:lnTo>
                              <a:lnTo>
                                <a:pt x="126" y="282"/>
                              </a:lnTo>
                              <a:lnTo>
                                <a:pt x="93" y="240"/>
                              </a:lnTo>
                              <a:lnTo>
                                <a:pt x="66" y="197"/>
                              </a:lnTo>
                              <a:lnTo>
                                <a:pt x="44" y="154"/>
                              </a:lnTo>
                              <a:lnTo>
                                <a:pt x="25" y="109"/>
                              </a:lnTo>
                              <a:lnTo>
                                <a:pt x="11" y="62"/>
                              </a:lnTo>
                              <a:lnTo>
                                <a:pt x="0" y="12"/>
                              </a:lnTo>
                              <a:lnTo>
                                <a:pt x="4" y="8"/>
                              </a:lnTo>
                              <a:lnTo>
                                <a:pt x="14" y="7"/>
                              </a:lnTo>
                              <a:lnTo>
                                <a:pt x="27" y="6"/>
                              </a:lnTo>
                              <a:lnTo>
                                <a:pt x="44" y="6"/>
                              </a:lnTo>
                              <a:lnTo>
                                <a:pt x="63" y="7"/>
                              </a:lnTo>
                              <a:lnTo>
                                <a:pt x="82" y="7"/>
                              </a:lnTo>
                              <a:lnTo>
                                <a:pt x="99" y="7"/>
                              </a:lnTo>
                              <a:lnTo>
                                <a:pt x="113" y="6"/>
                              </a:lnTo>
                              <a:lnTo>
                                <a:pt x="122" y="4"/>
                              </a:lnTo>
                              <a:lnTo>
                                <a:pt x="126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1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grpSp>
                    <p:nvGrpSpPr>
                      <p:cNvPr id="28" name="Group 27">
                        <a:extLst>
                          <a:ext uri="{FF2B5EF4-FFF2-40B4-BE49-F238E27FC236}">
                            <a16:creationId xmlns:a16="http://schemas.microsoft.com/office/drawing/2014/main" id="{F86B46A4-BCC2-42A4-B90B-BFC78E82337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728778" y="2885971"/>
                        <a:ext cx="1192766" cy="998396"/>
                        <a:chOff x="6576595" y="2910825"/>
                        <a:chExt cx="825861" cy="691283"/>
                      </a:xfrm>
                      <a:solidFill>
                        <a:srgbClr val="2E765C"/>
                      </a:solidFill>
                    </p:grpSpPr>
                    <p:sp>
                      <p:nvSpPr>
                        <p:cNvPr id="32" name="Freeform 93">
                          <a:extLst>
                            <a:ext uri="{FF2B5EF4-FFF2-40B4-BE49-F238E27FC236}">
                              <a16:creationId xmlns:a16="http://schemas.microsoft.com/office/drawing/2014/main" id="{04B379ED-B220-4792-B35F-3118343ED3B4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6576595" y="2910825"/>
                          <a:ext cx="825861" cy="531922"/>
                        </a:xfrm>
                        <a:custGeom>
                          <a:avLst/>
                          <a:gdLst>
                            <a:gd name="T0" fmla="*/ 2147483646 w 767"/>
                            <a:gd name="T1" fmla="*/ 0 h 494"/>
                            <a:gd name="T2" fmla="*/ 2147483646 w 767"/>
                            <a:gd name="T3" fmla="*/ 2147483646 h 494"/>
                            <a:gd name="T4" fmla="*/ 2147483646 w 767"/>
                            <a:gd name="T5" fmla="*/ 2147483646 h 494"/>
                            <a:gd name="T6" fmla="*/ 2147483646 w 767"/>
                            <a:gd name="T7" fmla="*/ 2147483646 h 494"/>
                            <a:gd name="T8" fmla="*/ 2147483646 w 767"/>
                            <a:gd name="T9" fmla="*/ 2147483646 h 494"/>
                            <a:gd name="T10" fmla="*/ 2147483646 w 767"/>
                            <a:gd name="T11" fmla="*/ 2147483646 h 494"/>
                            <a:gd name="T12" fmla="*/ 2147483646 w 767"/>
                            <a:gd name="T13" fmla="*/ 2147483646 h 494"/>
                            <a:gd name="T14" fmla="*/ 2147483646 w 767"/>
                            <a:gd name="T15" fmla="*/ 2147483646 h 494"/>
                            <a:gd name="T16" fmla="*/ 2147483646 w 767"/>
                            <a:gd name="T17" fmla="*/ 2147483646 h 494"/>
                            <a:gd name="T18" fmla="*/ 2147483646 w 767"/>
                            <a:gd name="T19" fmla="*/ 2147483646 h 494"/>
                            <a:gd name="T20" fmla="*/ 2147483646 w 767"/>
                            <a:gd name="T21" fmla="*/ 2147483646 h 494"/>
                            <a:gd name="T22" fmla="*/ 2147483646 w 767"/>
                            <a:gd name="T23" fmla="*/ 2147483646 h 494"/>
                            <a:gd name="T24" fmla="*/ 2147483646 w 767"/>
                            <a:gd name="T25" fmla="*/ 2147483646 h 494"/>
                            <a:gd name="T26" fmla="*/ 2147483646 w 767"/>
                            <a:gd name="T27" fmla="*/ 2147483646 h 494"/>
                            <a:gd name="T28" fmla="*/ 2147483646 w 767"/>
                            <a:gd name="T29" fmla="*/ 2147483646 h 494"/>
                            <a:gd name="T30" fmla="*/ 2147483646 w 767"/>
                            <a:gd name="T31" fmla="*/ 2147483646 h 494"/>
                            <a:gd name="T32" fmla="*/ 2147483646 w 767"/>
                            <a:gd name="T33" fmla="*/ 2147483646 h 494"/>
                            <a:gd name="T34" fmla="*/ 2147483646 w 767"/>
                            <a:gd name="T35" fmla="*/ 2147483646 h 494"/>
                            <a:gd name="T36" fmla="*/ 2147483646 w 767"/>
                            <a:gd name="T37" fmla="*/ 2147483646 h 494"/>
                            <a:gd name="T38" fmla="*/ 2147483646 w 767"/>
                            <a:gd name="T39" fmla="*/ 2147483646 h 494"/>
                            <a:gd name="T40" fmla="*/ 2147483646 w 767"/>
                            <a:gd name="T41" fmla="*/ 2147483646 h 494"/>
                            <a:gd name="T42" fmla="*/ 2147483646 w 767"/>
                            <a:gd name="T43" fmla="*/ 2147483646 h 494"/>
                            <a:gd name="T44" fmla="*/ 2147483646 w 767"/>
                            <a:gd name="T45" fmla="*/ 2147483646 h 494"/>
                            <a:gd name="T46" fmla="*/ 2147483646 w 767"/>
                            <a:gd name="T47" fmla="*/ 2147483646 h 494"/>
                            <a:gd name="T48" fmla="*/ 2147483646 w 767"/>
                            <a:gd name="T49" fmla="*/ 2147483646 h 494"/>
                            <a:gd name="T50" fmla="*/ 2147483646 w 767"/>
                            <a:gd name="T51" fmla="*/ 2147483646 h 494"/>
                            <a:gd name="T52" fmla="*/ 2147483646 w 767"/>
                            <a:gd name="T53" fmla="*/ 2147483646 h 494"/>
                            <a:gd name="T54" fmla="*/ 2147483646 w 767"/>
                            <a:gd name="T55" fmla="*/ 2147483646 h 494"/>
                            <a:gd name="T56" fmla="*/ 2147483646 w 767"/>
                            <a:gd name="T57" fmla="*/ 2147483646 h 494"/>
                            <a:gd name="T58" fmla="*/ 2147483646 w 767"/>
                            <a:gd name="T59" fmla="*/ 2147483646 h 494"/>
                            <a:gd name="T60" fmla="*/ 2147483646 w 767"/>
                            <a:gd name="T61" fmla="*/ 2147483646 h 494"/>
                            <a:gd name="T62" fmla="*/ 2147483646 w 767"/>
                            <a:gd name="T63" fmla="*/ 2147483646 h 494"/>
                            <a:gd name="T64" fmla="*/ 2147483646 w 767"/>
                            <a:gd name="T65" fmla="*/ 2147483646 h 494"/>
                            <a:gd name="T66" fmla="*/ 0 w 767"/>
                            <a:gd name="T67" fmla="*/ 2147483646 h 494"/>
                            <a:gd name="T68" fmla="*/ 2147483646 w 767"/>
                            <a:gd name="T69" fmla="*/ 2147483646 h 494"/>
                            <a:gd name="T70" fmla="*/ 2147483646 w 767"/>
                            <a:gd name="T71" fmla="*/ 2147483646 h 494"/>
                            <a:gd name="T72" fmla="*/ 2147483646 w 767"/>
                            <a:gd name="T73" fmla="*/ 2147483646 h 494"/>
                            <a:gd name="T74" fmla="*/ 2147483646 w 767"/>
                            <a:gd name="T75" fmla="*/ 2147483646 h 494"/>
                            <a:gd name="T76" fmla="*/ 2147483646 w 767"/>
                            <a:gd name="T77" fmla="*/ 2147483646 h 494"/>
                            <a:gd name="T78" fmla="*/ 2147483646 w 767"/>
                            <a:gd name="T79" fmla="*/ 2147483646 h 494"/>
                            <a:gd name="T80" fmla="*/ 2147483646 w 767"/>
                            <a:gd name="T81" fmla="*/ 2147483646 h 494"/>
                            <a:gd name="T82" fmla="*/ 2147483646 w 767"/>
                            <a:gd name="T83" fmla="*/ 2147483646 h 494"/>
                            <a:gd name="T84" fmla="*/ 2147483646 w 767"/>
                            <a:gd name="T85" fmla="*/ 2147483646 h 494"/>
                            <a:gd name="T86" fmla="*/ 2147483646 w 767"/>
                            <a:gd name="T87" fmla="*/ 2147483646 h 494"/>
                            <a:gd name="T88" fmla="*/ 2147483646 w 767"/>
                            <a:gd name="T89" fmla="*/ 0 h 494"/>
                            <a:gd name="T90" fmla="*/ 0 60000 65536"/>
                            <a:gd name="T91" fmla="*/ 0 60000 65536"/>
                            <a:gd name="T92" fmla="*/ 0 60000 65536"/>
                            <a:gd name="T93" fmla="*/ 0 60000 65536"/>
                            <a:gd name="T94" fmla="*/ 0 60000 65536"/>
                            <a:gd name="T95" fmla="*/ 0 60000 65536"/>
                            <a:gd name="T96" fmla="*/ 0 60000 65536"/>
                            <a:gd name="T97" fmla="*/ 0 60000 65536"/>
                            <a:gd name="T98" fmla="*/ 0 60000 65536"/>
                            <a:gd name="T99" fmla="*/ 0 60000 65536"/>
                            <a:gd name="T100" fmla="*/ 0 60000 65536"/>
                            <a:gd name="T101" fmla="*/ 0 60000 65536"/>
                            <a:gd name="T102" fmla="*/ 0 60000 65536"/>
                            <a:gd name="T103" fmla="*/ 0 60000 65536"/>
                            <a:gd name="T104" fmla="*/ 0 60000 65536"/>
                            <a:gd name="T105" fmla="*/ 0 60000 65536"/>
                            <a:gd name="T106" fmla="*/ 0 60000 65536"/>
                            <a:gd name="T107" fmla="*/ 0 60000 65536"/>
                            <a:gd name="T108" fmla="*/ 0 60000 65536"/>
                            <a:gd name="T109" fmla="*/ 0 60000 65536"/>
                            <a:gd name="T110" fmla="*/ 0 60000 65536"/>
                            <a:gd name="T111" fmla="*/ 0 60000 65536"/>
                            <a:gd name="T112" fmla="*/ 0 60000 65536"/>
                            <a:gd name="T113" fmla="*/ 0 60000 65536"/>
                            <a:gd name="T114" fmla="*/ 0 60000 65536"/>
                            <a:gd name="T115" fmla="*/ 0 60000 65536"/>
                            <a:gd name="T116" fmla="*/ 0 60000 65536"/>
                            <a:gd name="T117" fmla="*/ 0 60000 65536"/>
                            <a:gd name="T118" fmla="*/ 0 60000 65536"/>
                            <a:gd name="T119" fmla="*/ 0 60000 65536"/>
                            <a:gd name="T120" fmla="*/ 0 60000 65536"/>
                            <a:gd name="T121" fmla="*/ 0 60000 65536"/>
                            <a:gd name="T122" fmla="*/ 0 60000 65536"/>
                            <a:gd name="T123" fmla="*/ 0 60000 65536"/>
                            <a:gd name="T124" fmla="*/ 0 60000 65536"/>
                            <a:gd name="T125" fmla="*/ 0 60000 65536"/>
                            <a:gd name="T126" fmla="*/ 0 60000 65536"/>
                            <a:gd name="T127" fmla="*/ 0 60000 65536"/>
                            <a:gd name="T128" fmla="*/ 0 60000 65536"/>
                            <a:gd name="T129" fmla="*/ 0 60000 65536"/>
                            <a:gd name="T130" fmla="*/ 0 60000 65536"/>
                            <a:gd name="T131" fmla="*/ 0 60000 65536"/>
                            <a:gd name="T132" fmla="*/ 0 60000 65536"/>
                            <a:gd name="T133" fmla="*/ 0 60000 65536"/>
                            <a:gd name="T134" fmla="*/ 0 60000 65536"/>
                          </a:gdLst>
                          <a:ahLst/>
                          <a:cxnLst>
                            <a:cxn ang="T90">
                              <a:pos x="T0" y="T1"/>
                            </a:cxn>
                            <a:cxn ang="T91">
                              <a:pos x="T2" y="T3"/>
                            </a:cxn>
                            <a:cxn ang="T92">
                              <a:pos x="T4" y="T5"/>
                            </a:cxn>
                            <a:cxn ang="T93">
                              <a:pos x="T6" y="T7"/>
                            </a:cxn>
                            <a:cxn ang="T94">
                              <a:pos x="T8" y="T9"/>
                            </a:cxn>
                            <a:cxn ang="T95">
                              <a:pos x="T10" y="T11"/>
                            </a:cxn>
                            <a:cxn ang="T96">
                              <a:pos x="T12" y="T13"/>
                            </a:cxn>
                            <a:cxn ang="T97">
                              <a:pos x="T14" y="T15"/>
                            </a:cxn>
                            <a:cxn ang="T98">
                              <a:pos x="T16" y="T17"/>
                            </a:cxn>
                            <a:cxn ang="T99">
                              <a:pos x="T18" y="T19"/>
                            </a:cxn>
                            <a:cxn ang="T100">
                              <a:pos x="T20" y="T21"/>
                            </a:cxn>
                            <a:cxn ang="T101">
                              <a:pos x="T22" y="T23"/>
                            </a:cxn>
                            <a:cxn ang="T102">
                              <a:pos x="T24" y="T25"/>
                            </a:cxn>
                            <a:cxn ang="T103">
                              <a:pos x="T26" y="T27"/>
                            </a:cxn>
                            <a:cxn ang="T104">
                              <a:pos x="T28" y="T29"/>
                            </a:cxn>
                            <a:cxn ang="T105">
                              <a:pos x="T30" y="T31"/>
                            </a:cxn>
                            <a:cxn ang="T106">
                              <a:pos x="T32" y="T33"/>
                            </a:cxn>
                            <a:cxn ang="T107">
                              <a:pos x="T34" y="T35"/>
                            </a:cxn>
                            <a:cxn ang="T108">
                              <a:pos x="T36" y="T37"/>
                            </a:cxn>
                            <a:cxn ang="T109">
                              <a:pos x="T38" y="T39"/>
                            </a:cxn>
                            <a:cxn ang="T110">
                              <a:pos x="T40" y="T41"/>
                            </a:cxn>
                            <a:cxn ang="T111">
                              <a:pos x="T42" y="T43"/>
                            </a:cxn>
                            <a:cxn ang="T112">
                              <a:pos x="T44" y="T45"/>
                            </a:cxn>
                            <a:cxn ang="T113">
                              <a:pos x="T46" y="T47"/>
                            </a:cxn>
                            <a:cxn ang="T114">
                              <a:pos x="T48" y="T49"/>
                            </a:cxn>
                            <a:cxn ang="T115">
                              <a:pos x="T50" y="T51"/>
                            </a:cxn>
                            <a:cxn ang="T116">
                              <a:pos x="T52" y="T53"/>
                            </a:cxn>
                            <a:cxn ang="T117">
                              <a:pos x="T54" y="T55"/>
                            </a:cxn>
                            <a:cxn ang="T118">
                              <a:pos x="T56" y="T57"/>
                            </a:cxn>
                            <a:cxn ang="T119">
                              <a:pos x="T58" y="T59"/>
                            </a:cxn>
                            <a:cxn ang="T120">
                              <a:pos x="T60" y="T61"/>
                            </a:cxn>
                            <a:cxn ang="T121">
                              <a:pos x="T62" y="T63"/>
                            </a:cxn>
                            <a:cxn ang="T122">
                              <a:pos x="T64" y="T65"/>
                            </a:cxn>
                            <a:cxn ang="T123">
                              <a:pos x="T66" y="T67"/>
                            </a:cxn>
                            <a:cxn ang="T124">
                              <a:pos x="T68" y="T69"/>
                            </a:cxn>
                            <a:cxn ang="T125">
                              <a:pos x="T70" y="T71"/>
                            </a:cxn>
                            <a:cxn ang="T126">
                              <a:pos x="T72" y="T73"/>
                            </a:cxn>
                            <a:cxn ang="T127">
                              <a:pos x="T74" y="T75"/>
                            </a:cxn>
                            <a:cxn ang="T128">
                              <a:pos x="T76" y="T77"/>
                            </a:cxn>
                            <a:cxn ang="T129">
                              <a:pos x="T78" y="T79"/>
                            </a:cxn>
                            <a:cxn ang="T130">
                              <a:pos x="T80" y="T81"/>
                            </a:cxn>
                            <a:cxn ang="T131">
                              <a:pos x="T82" y="T83"/>
                            </a:cxn>
                            <a:cxn ang="T132">
                              <a:pos x="T84" y="T85"/>
                            </a:cxn>
                            <a:cxn ang="T133">
                              <a:pos x="T86" y="T87"/>
                            </a:cxn>
                            <a:cxn ang="T134">
                              <a:pos x="T88" y="T89"/>
                            </a:cxn>
                          </a:cxnLst>
                          <a:rect l="0" t="0" r="r" b="b"/>
                          <a:pathLst>
                            <a:path w="767" h="494">
                              <a:moveTo>
                                <a:pt x="384" y="0"/>
                              </a:moveTo>
                              <a:lnTo>
                                <a:pt x="440" y="3"/>
                              </a:lnTo>
                              <a:lnTo>
                                <a:pt x="495" y="11"/>
                              </a:lnTo>
                              <a:lnTo>
                                <a:pt x="546" y="23"/>
                              </a:lnTo>
                              <a:lnTo>
                                <a:pt x="593" y="40"/>
                              </a:lnTo>
                              <a:lnTo>
                                <a:pt x="635" y="61"/>
                              </a:lnTo>
                              <a:lnTo>
                                <a:pt x="673" y="85"/>
                              </a:lnTo>
                              <a:lnTo>
                                <a:pt x="706" y="113"/>
                              </a:lnTo>
                              <a:lnTo>
                                <a:pt x="732" y="143"/>
                              </a:lnTo>
                              <a:lnTo>
                                <a:pt x="752" y="176"/>
                              </a:lnTo>
                              <a:lnTo>
                                <a:pt x="763" y="211"/>
                              </a:lnTo>
                              <a:lnTo>
                                <a:pt x="767" y="246"/>
                              </a:lnTo>
                              <a:lnTo>
                                <a:pt x="763" y="283"/>
                              </a:lnTo>
                              <a:lnTo>
                                <a:pt x="752" y="318"/>
                              </a:lnTo>
                              <a:lnTo>
                                <a:pt x="732" y="351"/>
                              </a:lnTo>
                              <a:lnTo>
                                <a:pt x="706" y="381"/>
                              </a:lnTo>
                              <a:lnTo>
                                <a:pt x="673" y="409"/>
                              </a:lnTo>
                              <a:lnTo>
                                <a:pt x="635" y="434"/>
                              </a:lnTo>
                              <a:lnTo>
                                <a:pt x="593" y="455"/>
                              </a:lnTo>
                              <a:lnTo>
                                <a:pt x="546" y="472"/>
                              </a:lnTo>
                              <a:lnTo>
                                <a:pt x="495" y="483"/>
                              </a:lnTo>
                              <a:lnTo>
                                <a:pt x="440" y="491"/>
                              </a:lnTo>
                              <a:lnTo>
                                <a:pt x="384" y="494"/>
                              </a:lnTo>
                              <a:lnTo>
                                <a:pt x="328" y="491"/>
                              </a:lnTo>
                              <a:lnTo>
                                <a:pt x="274" y="483"/>
                              </a:lnTo>
                              <a:lnTo>
                                <a:pt x="223" y="472"/>
                              </a:lnTo>
                              <a:lnTo>
                                <a:pt x="176" y="455"/>
                              </a:lnTo>
                              <a:lnTo>
                                <a:pt x="132" y="434"/>
                              </a:lnTo>
                              <a:lnTo>
                                <a:pt x="94" y="409"/>
                              </a:lnTo>
                              <a:lnTo>
                                <a:pt x="63" y="381"/>
                              </a:lnTo>
                              <a:lnTo>
                                <a:pt x="37" y="351"/>
                              </a:lnTo>
                              <a:lnTo>
                                <a:pt x="17" y="318"/>
                              </a:lnTo>
                              <a:lnTo>
                                <a:pt x="4" y="283"/>
                              </a:lnTo>
                              <a:lnTo>
                                <a:pt x="0" y="246"/>
                              </a:lnTo>
                              <a:lnTo>
                                <a:pt x="4" y="211"/>
                              </a:lnTo>
                              <a:lnTo>
                                <a:pt x="17" y="176"/>
                              </a:lnTo>
                              <a:lnTo>
                                <a:pt x="37" y="143"/>
                              </a:lnTo>
                              <a:lnTo>
                                <a:pt x="63" y="113"/>
                              </a:lnTo>
                              <a:lnTo>
                                <a:pt x="94" y="85"/>
                              </a:lnTo>
                              <a:lnTo>
                                <a:pt x="132" y="61"/>
                              </a:lnTo>
                              <a:lnTo>
                                <a:pt x="176" y="40"/>
                              </a:lnTo>
                              <a:lnTo>
                                <a:pt x="223" y="23"/>
                              </a:lnTo>
                              <a:lnTo>
                                <a:pt x="274" y="11"/>
                              </a:lnTo>
                              <a:lnTo>
                                <a:pt x="328" y="3"/>
                              </a:lnTo>
                              <a:lnTo>
                                <a:pt x="384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3" name="Freeform 94">
                          <a:extLst>
                            <a:ext uri="{FF2B5EF4-FFF2-40B4-BE49-F238E27FC236}">
                              <a16:creationId xmlns:a16="http://schemas.microsoft.com/office/drawing/2014/main" id="{DDA7E2B9-4633-4080-90F1-D4167967828E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7118196" y="3356605"/>
                          <a:ext cx="122749" cy="245503"/>
                        </a:xfrm>
                        <a:custGeom>
                          <a:avLst/>
                          <a:gdLst>
                            <a:gd name="T0" fmla="*/ 2147483646 w 114"/>
                            <a:gd name="T1" fmla="*/ 0 h 228"/>
                            <a:gd name="T2" fmla="*/ 2147483646 w 114"/>
                            <a:gd name="T3" fmla="*/ 2147483646 h 228"/>
                            <a:gd name="T4" fmla="*/ 2147483646 w 114"/>
                            <a:gd name="T5" fmla="*/ 2147483646 h 228"/>
                            <a:gd name="T6" fmla="*/ 2147483646 w 114"/>
                            <a:gd name="T7" fmla="*/ 2147483646 h 228"/>
                            <a:gd name="T8" fmla="*/ 2147483646 w 114"/>
                            <a:gd name="T9" fmla="*/ 2147483646 h 228"/>
                            <a:gd name="T10" fmla="*/ 2147483646 w 114"/>
                            <a:gd name="T11" fmla="*/ 2147483646 h 228"/>
                            <a:gd name="T12" fmla="*/ 2147483646 w 114"/>
                            <a:gd name="T13" fmla="*/ 2147483646 h 228"/>
                            <a:gd name="T14" fmla="*/ 2147483646 w 114"/>
                            <a:gd name="T15" fmla="*/ 2147483646 h 228"/>
                            <a:gd name="T16" fmla="*/ 2147483646 w 114"/>
                            <a:gd name="T17" fmla="*/ 2147483646 h 228"/>
                            <a:gd name="T18" fmla="*/ 2147483646 w 114"/>
                            <a:gd name="T19" fmla="*/ 2147483646 h 228"/>
                            <a:gd name="T20" fmla="*/ 2147483646 w 114"/>
                            <a:gd name="T21" fmla="*/ 2147483646 h 228"/>
                            <a:gd name="T22" fmla="*/ 2147483646 w 114"/>
                            <a:gd name="T23" fmla="*/ 2147483646 h 228"/>
                            <a:gd name="T24" fmla="*/ 0 w 114"/>
                            <a:gd name="T25" fmla="*/ 2147483646 h 228"/>
                            <a:gd name="T26" fmla="*/ 2147483646 w 114"/>
                            <a:gd name="T27" fmla="*/ 2147483646 h 228"/>
                            <a:gd name="T28" fmla="*/ 2147483646 w 114"/>
                            <a:gd name="T29" fmla="*/ 2147483646 h 228"/>
                            <a:gd name="T30" fmla="*/ 2147483646 w 114"/>
                            <a:gd name="T31" fmla="*/ 2147483646 h 228"/>
                            <a:gd name="T32" fmla="*/ 2147483646 w 114"/>
                            <a:gd name="T33" fmla="*/ 2147483646 h 228"/>
                            <a:gd name="T34" fmla="*/ 2147483646 w 114"/>
                            <a:gd name="T35" fmla="*/ 2147483646 h 228"/>
                            <a:gd name="T36" fmla="*/ 2147483646 w 114"/>
                            <a:gd name="T37" fmla="*/ 2147483646 h 228"/>
                            <a:gd name="T38" fmla="*/ 2147483646 w 114"/>
                            <a:gd name="T39" fmla="*/ 2147483646 h 228"/>
                            <a:gd name="T40" fmla="*/ 2147483646 w 114"/>
                            <a:gd name="T41" fmla="*/ 2147483646 h 228"/>
                            <a:gd name="T42" fmla="*/ 2147483646 w 114"/>
                            <a:gd name="T43" fmla="*/ 0 h 228"/>
                            <a:gd name="T44" fmla="*/ 0 60000 65536"/>
                            <a:gd name="T45" fmla="*/ 0 60000 65536"/>
                            <a:gd name="T46" fmla="*/ 0 60000 65536"/>
                            <a:gd name="T47" fmla="*/ 0 60000 65536"/>
                            <a:gd name="T48" fmla="*/ 0 60000 65536"/>
                            <a:gd name="T49" fmla="*/ 0 60000 65536"/>
                            <a:gd name="T50" fmla="*/ 0 60000 65536"/>
                            <a:gd name="T51" fmla="*/ 0 60000 65536"/>
                            <a:gd name="T52" fmla="*/ 0 60000 65536"/>
                            <a:gd name="T53" fmla="*/ 0 60000 65536"/>
                            <a:gd name="T54" fmla="*/ 0 60000 65536"/>
                            <a:gd name="T55" fmla="*/ 0 60000 65536"/>
                            <a:gd name="T56" fmla="*/ 0 60000 65536"/>
                            <a:gd name="T57" fmla="*/ 0 60000 65536"/>
                            <a:gd name="T58" fmla="*/ 0 60000 65536"/>
                            <a:gd name="T59" fmla="*/ 0 60000 65536"/>
                            <a:gd name="T60" fmla="*/ 0 60000 65536"/>
                            <a:gd name="T61" fmla="*/ 0 60000 65536"/>
                            <a:gd name="T62" fmla="*/ 0 60000 65536"/>
                            <a:gd name="T63" fmla="*/ 0 60000 65536"/>
                            <a:gd name="T64" fmla="*/ 0 60000 65536"/>
                            <a:gd name="T65" fmla="*/ 0 60000 65536"/>
                          </a:gdLst>
                          <a:ahLst/>
                          <a:cxnLst>
                            <a:cxn ang="T44">
                              <a:pos x="T0" y="T1"/>
                            </a:cxn>
                            <a:cxn ang="T45">
                              <a:pos x="T2" y="T3"/>
                            </a:cxn>
                            <a:cxn ang="T46">
                              <a:pos x="T4" y="T5"/>
                            </a:cxn>
                            <a:cxn ang="T47">
                              <a:pos x="T6" y="T7"/>
                            </a:cxn>
                            <a:cxn ang="T48">
                              <a:pos x="T8" y="T9"/>
                            </a:cxn>
                            <a:cxn ang="T49">
                              <a:pos x="T10" y="T11"/>
                            </a:cxn>
                            <a:cxn ang="T50">
                              <a:pos x="T12" y="T13"/>
                            </a:cxn>
                            <a:cxn ang="T51">
                              <a:pos x="T14" y="T15"/>
                            </a:cxn>
                            <a:cxn ang="T52">
                              <a:pos x="T16" y="T17"/>
                            </a:cxn>
                            <a:cxn ang="T53">
                              <a:pos x="T18" y="T19"/>
                            </a:cxn>
                            <a:cxn ang="T54">
                              <a:pos x="T20" y="T21"/>
                            </a:cxn>
                            <a:cxn ang="T55">
                              <a:pos x="T22" y="T23"/>
                            </a:cxn>
                            <a:cxn ang="T56">
                              <a:pos x="T24" y="T25"/>
                            </a:cxn>
                            <a:cxn ang="T57">
                              <a:pos x="T26" y="T27"/>
                            </a:cxn>
                            <a:cxn ang="T58">
                              <a:pos x="T28" y="T29"/>
                            </a:cxn>
                            <a:cxn ang="T59">
                              <a:pos x="T30" y="T31"/>
                            </a:cxn>
                            <a:cxn ang="T60">
                              <a:pos x="T32" y="T33"/>
                            </a:cxn>
                            <a:cxn ang="T61">
                              <a:pos x="T34" y="T35"/>
                            </a:cxn>
                            <a:cxn ang="T62">
                              <a:pos x="T36" y="T37"/>
                            </a:cxn>
                            <a:cxn ang="T63">
                              <a:pos x="T38" y="T39"/>
                            </a:cxn>
                            <a:cxn ang="T64">
                              <a:pos x="T40" y="T41"/>
                            </a:cxn>
                            <a:cxn ang="T65">
                              <a:pos x="T42" y="T43"/>
                            </a:cxn>
                          </a:cxnLst>
                          <a:rect l="0" t="0" r="r" b="b"/>
                          <a:pathLst>
                            <a:path w="114" h="228">
                              <a:moveTo>
                                <a:pt x="88" y="0"/>
                              </a:moveTo>
                              <a:lnTo>
                                <a:pt x="82" y="34"/>
                              </a:lnTo>
                              <a:lnTo>
                                <a:pt x="80" y="72"/>
                              </a:lnTo>
                              <a:lnTo>
                                <a:pt x="82" y="111"/>
                              </a:lnTo>
                              <a:lnTo>
                                <a:pt x="89" y="151"/>
                              </a:lnTo>
                              <a:lnTo>
                                <a:pt x="98" y="190"/>
                              </a:lnTo>
                              <a:lnTo>
                                <a:pt x="114" y="228"/>
                              </a:lnTo>
                              <a:lnTo>
                                <a:pt x="84" y="192"/>
                              </a:lnTo>
                              <a:lnTo>
                                <a:pt x="58" y="157"/>
                              </a:lnTo>
                              <a:lnTo>
                                <a:pt x="38" y="122"/>
                              </a:lnTo>
                              <a:lnTo>
                                <a:pt x="21" y="86"/>
                              </a:lnTo>
                              <a:lnTo>
                                <a:pt x="9" y="48"/>
                              </a:lnTo>
                              <a:lnTo>
                                <a:pt x="0" y="8"/>
                              </a:lnTo>
                              <a:lnTo>
                                <a:pt x="3" y="5"/>
                              </a:lnTo>
                              <a:lnTo>
                                <a:pt x="10" y="4"/>
                              </a:lnTo>
                              <a:lnTo>
                                <a:pt x="22" y="4"/>
                              </a:lnTo>
                              <a:lnTo>
                                <a:pt x="37" y="4"/>
                              </a:lnTo>
                              <a:lnTo>
                                <a:pt x="51" y="4"/>
                              </a:lnTo>
                              <a:lnTo>
                                <a:pt x="65" y="4"/>
                              </a:lnTo>
                              <a:lnTo>
                                <a:pt x="77" y="4"/>
                              </a:lnTo>
                              <a:lnTo>
                                <a:pt x="85" y="3"/>
                              </a:lnTo>
                              <a:lnTo>
                                <a:pt x="88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2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grpSp>
                    <p:nvGrpSpPr>
                      <p:cNvPr id="29" name="Group 152">
                        <a:extLst>
                          <a:ext uri="{FF2B5EF4-FFF2-40B4-BE49-F238E27FC236}">
                            <a16:creationId xmlns:a16="http://schemas.microsoft.com/office/drawing/2014/main" id="{6DC41A14-5CE0-4657-B5AB-92D7490A327F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14709" y="1906306"/>
                        <a:ext cx="1796836" cy="2049700"/>
                        <a:chOff x="4315953" y="2588981"/>
                        <a:chExt cx="2407610" cy="2746204"/>
                      </a:xfrm>
                      <a:solidFill>
                        <a:srgbClr val="404040"/>
                      </a:solidFill>
                    </p:grpSpPr>
                    <p:sp>
                      <p:nvSpPr>
                        <p:cNvPr id="30" name="Freeform 85">
                          <a:extLst>
                            <a:ext uri="{FF2B5EF4-FFF2-40B4-BE49-F238E27FC236}">
                              <a16:creationId xmlns:a16="http://schemas.microsoft.com/office/drawing/2014/main" id="{7D1D678A-6AAF-40EE-BD48-61F6C57DE0F8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>
                          <a:off x="4315953" y="2588981"/>
                          <a:ext cx="2407610" cy="1555024"/>
                        </a:xfrm>
                        <a:custGeom>
                          <a:avLst/>
                          <a:gdLst>
                            <a:gd name="T0" fmla="*/ 2147483646 w 898"/>
                            <a:gd name="T1" fmla="*/ 0 h 580"/>
                            <a:gd name="T2" fmla="*/ 2147483646 w 898"/>
                            <a:gd name="T3" fmla="*/ 2147483646 h 580"/>
                            <a:gd name="T4" fmla="*/ 2147483646 w 898"/>
                            <a:gd name="T5" fmla="*/ 2147483646 h 580"/>
                            <a:gd name="T6" fmla="*/ 2147483646 w 898"/>
                            <a:gd name="T7" fmla="*/ 2147483646 h 580"/>
                            <a:gd name="T8" fmla="*/ 2147483646 w 898"/>
                            <a:gd name="T9" fmla="*/ 2147483646 h 580"/>
                            <a:gd name="T10" fmla="*/ 2147483646 w 898"/>
                            <a:gd name="T11" fmla="*/ 2147483646 h 580"/>
                            <a:gd name="T12" fmla="*/ 2147483646 w 898"/>
                            <a:gd name="T13" fmla="*/ 2147483646 h 580"/>
                            <a:gd name="T14" fmla="*/ 2147483646 w 898"/>
                            <a:gd name="T15" fmla="*/ 2147483646 h 580"/>
                            <a:gd name="T16" fmla="*/ 2147483646 w 898"/>
                            <a:gd name="T17" fmla="*/ 2147483646 h 580"/>
                            <a:gd name="T18" fmla="*/ 2147483646 w 898"/>
                            <a:gd name="T19" fmla="*/ 2147483646 h 580"/>
                            <a:gd name="T20" fmla="*/ 2147483646 w 898"/>
                            <a:gd name="T21" fmla="*/ 2147483646 h 580"/>
                            <a:gd name="T22" fmla="*/ 2147483646 w 898"/>
                            <a:gd name="T23" fmla="*/ 2147483646 h 580"/>
                            <a:gd name="T24" fmla="*/ 2147483646 w 898"/>
                            <a:gd name="T25" fmla="*/ 2147483646 h 580"/>
                            <a:gd name="T26" fmla="*/ 2147483646 w 898"/>
                            <a:gd name="T27" fmla="*/ 2147483646 h 580"/>
                            <a:gd name="T28" fmla="*/ 2147483646 w 898"/>
                            <a:gd name="T29" fmla="*/ 2147483646 h 580"/>
                            <a:gd name="T30" fmla="*/ 2147483646 w 898"/>
                            <a:gd name="T31" fmla="*/ 2147483646 h 580"/>
                            <a:gd name="T32" fmla="*/ 2147483646 w 898"/>
                            <a:gd name="T33" fmla="*/ 2147483646 h 580"/>
                            <a:gd name="T34" fmla="*/ 2147483646 w 898"/>
                            <a:gd name="T35" fmla="*/ 2147483646 h 580"/>
                            <a:gd name="T36" fmla="*/ 2147483646 w 898"/>
                            <a:gd name="T37" fmla="*/ 2147483646 h 580"/>
                            <a:gd name="T38" fmla="*/ 2147483646 w 898"/>
                            <a:gd name="T39" fmla="*/ 2147483646 h 580"/>
                            <a:gd name="T40" fmla="*/ 2147483646 w 898"/>
                            <a:gd name="T41" fmla="*/ 2147483646 h 580"/>
                            <a:gd name="T42" fmla="*/ 2147483646 w 898"/>
                            <a:gd name="T43" fmla="*/ 2147483646 h 580"/>
                            <a:gd name="T44" fmla="*/ 2147483646 w 898"/>
                            <a:gd name="T45" fmla="*/ 2147483646 h 580"/>
                            <a:gd name="T46" fmla="*/ 2147483646 w 898"/>
                            <a:gd name="T47" fmla="*/ 2147483646 h 580"/>
                            <a:gd name="T48" fmla="*/ 2147483646 w 898"/>
                            <a:gd name="T49" fmla="*/ 2147483646 h 580"/>
                            <a:gd name="T50" fmla="*/ 2147483646 w 898"/>
                            <a:gd name="T51" fmla="*/ 2147483646 h 580"/>
                            <a:gd name="T52" fmla="*/ 2147483646 w 898"/>
                            <a:gd name="T53" fmla="*/ 2147483646 h 580"/>
                            <a:gd name="T54" fmla="*/ 2147483646 w 898"/>
                            <a:gd name="T55" fmla="*/ 2147483646 h 580"/>
                            <a:gd name="T56" fmla="*/ 2147483646 w 898"/>
                            <a:gd name="T57" fmla="*/ 2147483646 h 580"/>
                            <a:gd name="T58" fmla="*/ 2147483646 w 898"/>
                            <a:gd name="T59" fmla="*/ 2147483646 h 580"/>
                            <a:gd name="T60" fmla="*/ 2147483646 w 898"/>
                            <a:gd name="T61" fmla="*/ 2147483646 h 580"/>
                            <a:gd name="T62" fmla="*/ 2147483646 w 898"/>
                            <a:gd name="T63" fmla="*/ 2147483646 h 580"/>
                            <a:gd name="T64" fmla="*/ 2147483646 w 898"/>
                            <a:gd name="T65" fmla="*/ 2147483646 h 580"/>
                            <a:gd name="T66" fmla="*/ 2147483646 w 898"/>
                            <a:gd name="T67" fmla="*/ 2147483646 h 580"/>
                            <a:gd name="T68" fmla="*/ 2147483646 w 898"/>
                            <a:gd name="T69" fmla="*/ 2147483646 h 580"/>
                            <a:gd name="T70" fmla="*/ 2147483646 w 898"/>
                            <a:gd name="T71" fmla="*/ 2147483646 h 580"/>
                            <a:gd name="T72" fmla="*/ 0 w 898"/>
                            <a:gd name="T73" fmla="*/ 2147483646 h 580"/>
                            <a:gd name="T74" fmla="*/ 2147483646 w 898"/>
                            <a:gd name="T75" fmla="*/ 2147483646 h 580"/>
                            <a:gd name="T76" fmla="*/ 2147483646 w 898"/>
                            <a:gd name="T77" fmla="*/ 2147483646 h 580"/>
                            <a:gd name="T78" fmla="*/ 2147483646 w 898"/>
                            <a:gd name="T79" fmla="*/ 2147483646 h 580"/>
                            <a:gd name="T80" fmla="*/ 2147483646 w 898"/>
                            <a:gd name="T81" fmla="*/ 2147483646 h 580"/>
                            <a:gd name="T82" fmla="*/ 2147483646 w 898"/>
                            <a:gd name="T83" fmla="*/ 2147483646 h 580"/>
                            <a:gd name="T84" fmla="*/ 2147483646 w 898"/>
                            <a:gd name="T85" fmla="*/ 2147483646 h 580"/>
                            <a:gd name="T86" fmla="*/ 2147483646 w 898"/>
                            <a:gd name="T87" fmla="*/ 2147483646 h 580"/>
                            <a:gd name="T88" fmla="*/ 2147483646 w 898"/>
                            <a:gd name="T89" fmla="*/ 2147483646 h 580"/>
                            <a:gd name="T90" fmla="*/ 2147483646 w 898"/>
                            <a:gd name="T91" fmla="*/ 2147483646 h 580"/>
                            <a:gd name="T92" fmla="*/ 2147483646 w 898"/>
                            <a:gd name="T93" fmla="*/ 2147483646 h 580"/>
                            <a:gd name="T94" fmla="*/ 2147483646 w 898"/>
                            <a:gd name="T95" fmla="*/ 2147483646 h 580"/>
                            <a:gd name="T96" fmla="*/ 2147483646 w 898"/>
                            <a:gd name="T97" fmla="*/ 0 h 580"/>
                            <a:gd name="T98" fmla="*/ 0 60000 65536"/>
                            <a:gd name="T99" fmla="*/ 0 60000 65536"/>
                            <a:gd name="T100" fmla="*/ 0 60000 65536"/>
                            <a:gd name="T101" fmla="*/ 0 60000 65536"/>
                            <a:gd name="T102" fmla="*/ 0 60000 65536"/>
                            <a:gd name="T103" fmla="*/ 0 60000 65536"/>
                            <a:gd name="T104" fmla="*/ 0 60000 65536"/>
                            <a:gd name="T105" fmla="*/ 0 60000 65536"/>
                            <a:gd name="T106" fmla="*/ 0 60000 65536"/>
                            <a:gd name="T107" fmla="*/ 0 60000 65536"/>
                            <a:gd name="T108" fmla="*/ 0 60000 65536"/>
                            <a:gd name="T109" fmla="*/ 0 60000 65536"/>
                            <a:gd name="T110" fmla="*/ 0 60000 65536"/>
                            <a:gd name="T111" fmla="*/ 0 60000 65536"/>
                            <a:gd name="T112" fmla="*/ 0 60000 65536"/>
                            <a:gd name="T113" fmla="*/ 0 60000 65536"/>
                            <a:gd name="T114" fmla="*/ 0 60000 65536"/>
                            <a:gd name="T115" fmla="*/ 0 60000 65536"/>
                            <a:gd name="T116" fmla="*/ 0 60000 65536"/>
                            <a:gd name="T117" fmla="*/ 0 60000 65536"/>
                            <a:gd name="T118" fmla="*/ 0 60000 65536"/>
                            <a:gd name="T119" fmla="*/ 0 60000 65536"/>
                            <a:gd name="T120" fmla="*/ 0 60000 65536"/>
                            <a:gd name="T121" fmla="*/ 0 60000 65536"/>
                            <a:gd name="T122" fmla="*/ 0 60000 65536"/>
                            <a:gd name="T123" fmla="*/ 0 60000 65536"/>
                            <a:gd name="T124" fmla="*/ 0 60000 65536"/>
                            <a:gd name="T125" fmla="*/ 0 60000 65536"/>
                            <a:gd name="T126" fmla="*/ 0 60000 65536"/>
                            <a:gd name="T127" fmla="*/ 0 60000 65536"/>
                            <a:gd name="T128" fmla="*/ 0 60000 65536"/>
                            <a:gd name="T129" fmla="*/ 0 60000 65536"/>
                            <a:gd name="T130" fmla="*/ 0 60000 65536"/>
                            <a:gd name="T131" fmla="*/ 0 60000 65536"/>
                            <a:gd name="T132" fmla="*/ 0 60000 65536"/>
                            <a:gd name="T133" fmla="*/ 0 60000 65536"/>
                            <a:gd name="T134" fmla="*/ 0 60000 65536"/>
                            <a:gd name="T135" fmla="*/ 0 60000 65536"/>
                            <a:gd name="T136" fmla="*/ 0 60000 65536"/>
                            <a:gd name="T137" fmla="*/ 0 60000 65536"/>
                            <a:gd name="T138" fmla="*/ 0 60000 65536"/>
                            <a:gd name="T139" fmla="*/ 0 60000 65536"/>
                            <a:gd name="T140" fmla="*/ 0 60000 65536"/>
                            <a:gd name="T141" fmla="*/ 0 60000 65536"/>
                            <a:gd name="T142" fmla="*/ 0 60000 65536"/>
                            <a:gd name="T143" fmla="*/ 0 60000 65536"/>
                            <a:gd name="T144" fmla="*/ 0 60000 65536"/>
                            <a:gd name="T145" fmla="*/ 0 60000 65536"/>
                            <a:gd name="T146" fmla="*/ 0 60000 65536"/>
                          </a:gdLst>
                          <a:ahLst/>
                          <a:cxnLst>
                            <a:cxn ang="T98">
                              <a:pos x="T0" y="T1"/>
                            </a:cxn>
                            <a:cxn ang="T99">
                              <a:pos x="T2" y="T3"/>
                            </a:cxn>
                            <a:cxn ang="T100">
                              <a:pos x="T4" y="T5"/>
                            </a:cxn>
                            <a:cxn ang="T101">
                              <a:pos x="T6" y="T7"/>
                            </a:cxn>
                            <a:cxn ang="T102">
                              <a:pos x="T8" y="T9"/>
                            </a:cxn>
                            <a:cxn ang="T103">
                              <a:pos x="T10" y="T11"/>
                            </a:cxn>
                            <a:cxn ang="T104">
                              <a:pos x="T12" y="T13"/>
                            </a:cxn>
                            <a:cxn ang="T105">
                              <a:pos x="T14" y="T15"/>
                            </a:cxn>
                            <a:cxn ang="T106">
                              <a:pos x="T16" y="T17"/>
                            </a:cxn>
                            <a:cxn ang="T107">
                              <a:pos x="T18" y="T19"/>
                            </a:cxn>
                            <a:cxn ang="T108">
                              <a:pos x="T20" y="T21"/>
                            </a:cxn>
                            <a:cxn ang="T109">
                              <a:pos x="T22" y="T23"/>
                            </a:cxn>
                            <a:cxn ang="T110">
                              <a:pos x="T24" y="T25"/>
                            </a:cxn>
                            <a:cxn ang="T111">
                              <a:pos x="T26" y="T27"/>
                            </a:cxn>
                            <a:cxn ang="T112">
                              <a:pos x="T28" y="T29"/>
                            </a:cxn>
                            <a:cxn ang="T113">
                              <a:pos x="T30" y="T31"/>
                            </a:cxn>
                            <a:cxn ang="T114">
                              <a:pos x="T32" y="T33"/>
                            </a:cxn>
                            <a:cxn ang="T115">
                              <a:pos x="T34" y="T35"/>
                            </a:cxn>
                            <a:cxn ang="T116">
                              <a:pos x="T36" y="T37"/>
                            </a:cxn>
                            <a:cxn ang="T117">
                              <a:pos x="T38" y="T39"/>
                            </a:cxn>
                            <a:cxn ang="T118">
                              <a:pos x="T40" y="T41"/>
                            </a:cxn>
                            <a:cxn ang="T119">
                              <a:pos x="T42" y="T43"/>
                            </a:cxn>
                            <a:cxn ang="T120">
                              <a:pos x="T44" y="T45"/>
                            </a:cxn>
                            <a:cxn ang="T121">
                              <a:pos x="T46" y="T47"/>
                            </a:cxn>
                            <a:cxn ang="T122">
                              <a:pos x="T48" y="T49"/>
                            </a:cxn>
                            <a:cxn ang="T123">
                              <a:pos x="T50" y="T51"/>
                            </a:cxn>
                            <a:cxn ang="T124">
                              <a:pos x="T52" y="T53"/>
                            </a:cxn>
                            <a:cxn ang="T125">
                              <a:pos x="T54" y="T55"/>
                            </a:cxn>
                            <a:cxn ang="T126">
                              <a:pos x="T56" y="T57"/>
                            </a:cxn>
                            <a:cxn ang="T127">
                              <a:pos x="T58" y="T59"/>
                            </a:cxn>
                            <a:cxn ang="T128">
                              <a:pos x="T60" y="T61"/>
                            </a:cxn>
                            <a:cxn ang="T129">
                              <a:pos x="T62" y="T63"/>
                            </a:cxn>
                            <a:cxn ang="T130">
                              <a:pos x="T64" y="T65"/>
                            </a:cxn>
                            <a:cxn ang="T131">
                              <a:pos x="T66" y="T67"/>
                            </a:cxn>
                            <a:cxn ang="T132">
                              <a:pos x="T68" y="T69"/>
                            </a:cxn>
                            <a:cxn ang="T133">
                              <a:pos x="T70" y="T71"/>
                            </a:cxn>
                            <a:cxn ang="T134">
                              <a:pos x="T72" y="T73"/>
                            </a:cxn>
                            <a:cxn ang="T135">
                              <a:pos x="T74" y="T75"/>
                            </a:cxn>
                            <a:cxn ang="T136">
                              <a:pos x="T76" y="T77"/>
                            </a:cxn>
                            <a:cxn ang="T137">
                              <a:pos x="T78" y="T79"/>
                            </a:cxn>
                            <a:cxn ang="T138">
                              <a:pos x="T80" y="T81"/>
                            </a:cxn>
                            <a:cxn ang="T139">
                              <a:pos x="T82" y="T83"/>
                            </a:cxn>
                            <a:cxn ang="T140">
                              <a:pos x="T84" y="T85"/>
                            </a:cxn>
                            <a:cxn ang="T141">
                              <a:pos x="T86" y="T87"/>
                            </a:cxn>
                            <a:cxn ang="T142">
                              <a:pos x="T88" y="T89"/>
                            </a:cxn>
                            <a:cxn ang="T143">
                              <a:pos x="T90" y="T91"/>
                            </a:cxn>
                            <a:cxn ang="T144">
                              <a:pos x="T92" y="T93"/>
                            </a:cxn>
                            <a:cxn ang="T145">
                              <a:pos x="T94" y="T95"/>
                            </a:cxn>
                            <a:cxn ang="T146">
                              <a:pos x="T96" y="T97"/>
                            </a:cxn>
                          </a:cxnLst>
                          <a:rect l="0" t="0" r="r" b="b"/>
                          <a:pathLst>
                            <a:path w="898" h="580">
                              <a:moveTo>
                                <a:pt x="449" y="0"/>
                              </a:moveTo>
                              <a:lnTo>
                                <a:pt x="509" y="3"/>
                              </a:lnTo>
                              <a:lnTo>
                                <a:pt x="568" y="11"/>
                              </a:lnTo>
                              <a:lnTo>
                                <a:pt x="623" y="24"/>
                              </a:lnTo>
                              <a:lnTo>
                                <a:pt x="676" y="41"/>
                              </a:lnTo>
                              <a:lnTo>
                                <a:pt x="724" y="62"/>
                              </a:lnTo>
                              <a:lnTo>
                                <a:pt x="767" y="85"/>
                              </a:lnTo>
                              <a:lnTo>
                                <a:pt x="805" y="114"/>
                              </a:lnTo>
                              <a:lnTo>
                                <a:pt x="837" y="144"/>
                              </a:lnTo>
                              <a:lnTo>
                                <a:pt x="863" y="178"/>
                              </a:lnTo>
                              <a:lnTo>
                                <a:pt x="882" y="214"/>
                              </a:lnTo>
                              <a:lnTo>
                                <a:pt x="894" y="252"/>
                              </a:lnTo>
                              <a:lnTo>
                                <a:pt x="898" y="291"/>
                              </a:lnTo>
                              <a:lnTo>
                                <a:pt x="894" y="330"/>
                              </a:lnTo>
                              <a:lnTo>
                                <a:pt x="882" y="367"/>
                              </a:lnTo>
                              <a:lnTo>
                                <a:pt x="863" y="403"/>
                              </a:lnTo>
                              <a:lnTo>
                                <a:pt x="837" y="436"/>
                              </a:lnTo>
                              <a:lnTo>
                                <a:pt x="805" y="468"/>
                              </a:lnTo>
                              <a:lnTo>
                                <a:pt x="767" y="495"/>
                              </a:lnTo>
                              <a:lnTo>
                                <a:pt x="724" y="520"/>
                              </a:lnTo>
                              <a:lnTo>
                                <a:pt x="676" y="541"/>
                              </a:lnTo>
                              <a:lnTo>
                                <a:pt x="623" y="557"/>
                              </a:lnTo>
                              <a:lnTo>
                                <a:pt x="568" y="570"/>
                              </a:lnTo>
                              <a:lnTo>
                                <a:pt x="509" y="578"/>
                              </a:lnTo>
                              <a:lnTo>
                                <a:pt x="449" y="580"/>
                              </a:lnTo>
                              <a:lnTo>
                                <a:pt x="388" y="578"/>
                              </a:lnTo>
                              <a:lnTo>
                                <a:pt x="330" y="570"/>
                              </a:lnTo>
                              <a:lnTo>
                                <a:pt x="274" y="557"/>
                              </a:lnTo>
                              <a:lnTo>
                                <a:pt x="223" y="541"/>
                              </a:lnTo>
                              <a:lnTo>
                                <a:pt x="174" y="520"/>
                              </a:lnTo>
                              <a:lnTo>
                                <a:pt x="131" y="495"/>
                              </a:lnTo>
                              <a:lnTo>
                                <a:pt x="93" y="468"/>
                              </a:lnTo>
                              <a:lnTo>
                                <a:pt x="62" y="436"/>
                              </a:lnTo>
                              <a:lnTo>
                                <a:pt x="35" y="403"/>
                              </a:lnTo>
                              <a:lnTo>
                                <a:pt x="16" y="367"/>
                              </a:lnTo>
                              <a:lnTo>
                                <a:pt x="4" y="330"/>
                              </a:lnTo>
                              <a:lnTo>
                                <a:pt x="0" y="291"/>
                              </a:lnTo>
                              <a:lnTo>
                                <a:pt x="4" y="252"/>
                              </a:lnTo>
                              <a:lnTo>
                                <a:pt x="16" y="214"/>
                              </a:lnTo>
                              <a:lnTo>
                                <a:pt x="35" y="178"/>
                              </a:lnTo>
                              <a:lnTo>
                                <a:pt x="62" y="144"/>
                              </a:lnTo>
                              <a:lnTo>
                                <a:pt x="93" y="114"/>
                              </a:lnTo>
                              <a:lnTo>
                                <a:pt x="131" y="85"/>
                              </a:lnTo>
                              <a:lnTo>
                                <a:pt x="174" y="62"/>
                              </a:lnTo>
                              <a:lnTo>
                                <a:pt x="223" y="41"/>
                              </a:lnTo>
                              <a:lnTo>
                                <a:pt x="274" y="24"/>
                              </a:lnTo>
                              <a:lnTo>
                                <a:pt x="330" y="11"/>
                              </a:lnTo>
                              <a:lnTo>
                                <a:pt x="388" y="3"/>
                              </a:lnTo>
                              <a:lnTo>
                                <a:pt x="449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1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" name="Freeform 86">
                          <a:extLst>
                            <a:ext uri="{FF2B5EF4-FFF2-40B4-BE49-F238E27FC236}">
                              <a16:creationId xmlns:a16="http://schemas.microsoft.com/office/drawing/2014/main" id="{B5CE37B4-9142-4AA6-88C3-C455DE14A80F}"/>
                            </a:ext>
                          </a:extLst>
                        </p:cNvPr>
                        <p:cNvSpPr>
                          <a:spLocks/>
                        </p:cNvSpPr>
                        <p:nvPr/>
                      </p:nvSpPr>
                      <p:spPr bwMode="auto">
                        <a:xfrm rot="21054148">
                          <a:off x="5453299" y="3762535"/>
                          <a:ext cx="627144" cy="1572650"/>
                        </a:xfrm>
                        <a:custGeom>
                          <a:avLst/>
                          <a:gdLst>
                            <a:gd name="T0" fmla="*/ 2147483646 w 163"/>
                            <a:gd name="T1" fmla="*/ 0 h 326"/>
                            <a:gd name="T2" fmla="*/ 2147483646 w 163"/>
                            <a:gd name="T3" fmla="*/ 2147483646 h 326"/>
                            <a:gd name="T4" fmla="*/ 2147483646 w 163"/>
                            <a:gd name="T5" fmla="*/ 2147483646 h 326"/>
                            <a:gd name="T6" fmla="*/ 2147483646 w 163"/>
                            <a:gd name="T7" fmla="*/ 2147483646 h 326"/>
                            <a:gd name="T8" fmla="*/ 2147483646 w 163"/>
                            <a:gd name="T9" fmla="*/ 2147483646 h 326"/>
                            <a:gd name="T10" fmla="*/ 2147483646 w 163"/>
                            <a:gd name="T11" fmla="*/ 2147483646 h 326"/>
                            <a:gd name="T12" fmla="*/ 2147483646 w 163"/>
                            <a:gd name="T13" fmla="*/ 2147483646 h 326"/>
                            <a:gd name="T14" fmla="*/ 2147483646 w 163"/>
                            <a:gd name="T15" fmla="*/ 2147483646 h 326"/>
                            <a:gd name="T16" fmla="*/ 2147483646 w 163"/>
                            <a:gd name="T17" fmla="*/ 2147483646 h 326"/>
                            <a:gd name="T18" fmla="*/ 2147483646 w 163"/>
                            <a:gd name="T19" fmla="*/ 2147483646 h 326"/>
                            <a:gd name="T20" fmla="*/ 2147483646 w 163"/>
                            <a:gd name="T21" fmla="*/ 2147483646 h 326"/>
                            <a:gd name="T22" fmla="*/ 2147483646 w 163"/>
                            <a:gd name="T23" fmla="*/ 2147483646 h 326"/>
                            <a:gd name="T24" fmla="*/ 2147483646 w 163"/>
                            <a:gd name="T25" fmla="*/ 2147483646 h 326"/>
                            <a:gd name="T26" fmla="*/ 2147483646 w 163"/>
                            <a:gd name="T27" fmla="*/ 2147483646 h 326"/>
                            <a:gd name="T28" fmla="*/ 0 w 163"/>
                            <a:gd name="T29" fmla="*/ 2147483646 h 326"/>
                            <a:gd name="T30" fmla="*/ 2147483646 w 163"/>
                            <a:gd name="T31" fmla="*/ 2147483646 h 326"/>
                            <a:gd name="T32" fmla="*/ 2147483646 w 163"/>
                            <a:gd name="T33" fmla="*/ 2147483646 h 326"/>
                            <a:gd name="T34" fmla="*/ 2147483646 w 163"/>
                            <a:gd name="T35" fmla="*/ 2147483646 h 326"/>
                            <a:gd name="T36" fmla="*/ 2147483646 w 163"/>
                            <a:gd name="T37" fmla="*/ 2147483646 h 326"/>
                            <a:gd name="T38" fmla="*/ 2147483646 w 163"/>
                            <a:gd name="T39" fmla="*/ 2147483646 h 326"/>
                            <a:gd name="T40" fmla="*/ 2147483646 w 163"/>
                            <a:gd name="T41" fmla="*/ 2147483646 h 326"/>
                            <a:gd name="T42" fmla="*/ 2147483646 w 163"/>
                            <a:gd name="T43" fmla="*/ 2147483646 h 326"/>
                            <a:gd name="T44" fmla="*/ 2147483646 w 163"/>
                            <a:gd name="T45" fmla="*/ 2147483646 h 326"/>
                            <a:gd name="T46" fmla="*/ 2147483646 w 163"/>
                            <a:gd name="T47" fmla="*/ 2147483646 h 326"/>
                            <a:gd name="T48" fmla="*/ 2147483646 w 163"/>
                            <a:gd name="T49" fmla="*/ 0 h 326"/>
                            <a:gd name="T50" fmla="*/ 0 60000 65536"/>
                            <a:gd name="T51" fmla="*/ 0 60000 65536"/>
                            <a:gd name="T52" fmla="*/ 0 60000 65536"/>
                            <a:gd name="T53" fmla="*/ 0 60000 65536"/>
                            <a:gd name="T54" fmla="*/ 0 60000 65536"/>
                            <a:gd name="T55" fmla="*/ 0 60000 65536"/>
                            <a:gd name="T56" fmla="*/ 0 60000 65536"/>
                            <a:gd name="T57" fmla="*/ 0 60000 65536"/>
                            <a:gd name="T58" fmla="*/ 0 60000 65536"/>
                            <a:gd name="T59" fmla="*/ 0 60000 65536"/>
                            <a:gd name="T60" fmla="*/ 0 60000 65536"/>
                            <a:gd name="T61" fmla="*/ 0 60000 65536"/>
                            <a:gd name="T62" fmla="*/ 0 60000 65536"/>
                            <a:gd name="T63" fmla="*/ 0 60000 65536"/>
                            <a:gd name="T64" fmla="*/ 0 60000 65536"/>
                            <a:gd name="T65" fmla="*/ 0 60000 65536"/>
                            <a:gd name="T66" fmla="*/ 0 60000 65536"/>
                            <a:gd name="T67" fmla="*/ 0 60000 65536"/>
                            <a:gd name="T68" fmla="*/ 0 60000 65536"/>
                            <a:gd name="T69" fmla="*/ 0 60000 65536"/>
                            <a:gd name="T70" fmla="*/ 0 60000 65536"/>
                            <a:gd name="T71" fmla="*/ 0 60000 65536"/>
                            <a:gd name="T72" fmla="*/ 0 60000 65536"/>
                            <a:gd name="T73" fmla="*/ 0 60000 65536"/>
                            <a:gd name="T74" fmla="*/ 0 60000 65536"/>
                          </a:gdLst>
                          <a:ahLst/>
                          <a:cxnLst>
                            <a:cxn ang="T50">
                              <a:pos x="T0" y="T1"/>
                            </a:cxn>
                            <a:cxn ang="T51">
                              <a:pos x="T2" y="T3"/>
                            </a:cxn>
                            <a:cxn ang="T52">
                              <a:pos x="T4" y="T5"/>
                            </a:cxn>
                            <a:cxn ang="T53">
                              <a:pos x="T6" y="T7"/>
                            </a:cxn>
                            <a:cxn ang="T54">
                              <a:pos x="T8" y="T9"/>
                            </a:cxn>
                            <a:cxn ang="T55">
                              <a:pos x="T10" y="T11"/>
                            </a:cxn>
                            <a:cxn ang="T56">
                              <a:pos x="T12" y="T13"/>
                            </a:cxn>
                            <a:cxn ang="T57">
                              <a:pos x="T14" y="T15"/>
                            </a:cxn>
                            <a:cxn ang="T58">
                              <a:pos x="T16" y="T17"/>
                            </a:cxn>
                            <a:cxn ang="T59">
                              <a:pos x="T18" y="T19"/>
                            </a:cxn>
                            <a:cxn ang="T60">
                              <a:pos x="T20" y="T21"/>
                            </a:cxn>
                            <a:cxn ang="T61">
                              <a:pos x="T22" y="T23"/>
                            </a:cxn>
                            <a:cxn ang="T62">
                              <a:pos x="T24" y="T25"/>
                            </a:cxn>
                            <a:cxn ang="T63">
                              <a:pos x="T26" y="T27"/>
                            </a:cxn>
                            <a:cxn ang="T64">
                              <a:pos x="T28" y="T29"/>
                            </a:cxn>
                            <a:cxn ang="T65">
                              <a:pos x="T30" y="T31"/>
                            </a:cxn>
                            <a:cxn ang="T66">
                              <a:pos x="T32" y="T33"/>
                            </a:cxn>
                            <a:cxn ang="T67">
                              <a:pos x="T34" y="T35"/>
                            </a:cxn>
                            <a:cxn ang="T68">
                              <a:pos x="T36" y="T37"/>
                            </a:cxn>
                            <a:cxn ang="T69">
                              <a:pos x="T38" y="T39"/>
                            </a:cxn>
                            <a:cxn ang="T70">
                              <a:pos x="T40" y="T41"/>
                            </a:cxn>
                            <a:cxn ang="T71">
                              <a:pos x="T42" y="T43"/>
                            </a:cxn>
                            <a:cxn ang="T72">
                              <a:pos x="T44" y="T45"/>
                            </a:cxn>
                            <a:cxn ang="T73">
                              <a:pos x="T46" y="T47"/>
                            </a:cxn>
                            <a:cxn ang="T74">
                              <a:pos x="T48" y="T49"/>
                            </a:cxn>
                          </a:cxnLst>
                          <a:rect l="0" t="0" r="r" b="b"/>
                          <a:pathLst>
                            <a:path w="163" h="326">
                              <a:moveTo>
                                <a:pt x="126" y="0"/>
                              </a:moveTo>
                              <a:lnTo>
                                <a:pt x="118" y="42"/>
                              </a:lnTo>
                              <a:lnTo>
                                <a:pt x="116" y="87"/>
                              </a:lnTo>
                              <a:lnTo>
                                <a:pt x="116" y="135"/>
                              </a:lnTo>
                              <a:lnTo>
                                <a:pt x="121" y="184"/>
                              </a:lnTo>
                              <a:lnTo>
                                <a:pt x="130" y="233"/>
                              </a:lnTo>
                              <a:lnTo>
                                <a:pt x="144" y="281"/>
                              </a:lnTo>
                              <a:lnTo>
                                <a:pt x="163" y="326"/>
                              </a:lnTo>
                              <a:lnTo>
                                <a:pt x="126" y="282"/>
                              </a:lnTo>
                              <a:lnTo>
                                <a:pt x="93" y="240"/>
                              </a:lnTo>
                              <a:lnTo>
                                <a:pt x="66" y="197"/>
                              </a:lnTo>
                              <a:lnTo>
                                <a:pt x="44" y="154"/>
                              </a:lnTo>
                              <a:lnTo>
                                <a:pt x="25" y="109"/>
                              </a:lnTo>
                              <a:lnTo>
                                <a:pt x="11" y="62"/>
                              </a:lnTo>
                              <a:lnTo>
                                <a:pt x="0" y="12"/>
                              </a:lnTo>
                              <a:lnTo>
                                <a:pt x="4" y="8"/>
                              </a:lnTo>
                              <a:lnTo>
                                <a:pt x="14" y="7"/>
                              </a:lnTo>
                              <a:lnTo>
                                <a:pt x="27" y="6"/>
                              </a:lnTo>
                              <a:lnTo>
                                <a:pt x="44" y="6"/>
                              </a:lnTo>
                              <a:lnTo>
                                <a:pt x="63" y="7"/>
                              </a:lnTo>
                              <a:lnTo>
                                <a:pt x="82" y="7"/>
                              </a:lnTo>
                              <a:lnTo>
                                <a:pt x="99" y="7"/>
                              </a:lnTo>
                              <a:lnTo>
                                <a:pt x="113" y="6"/>
                              </a:lnTo>
                              <a:lnTo>
                                <a:pt x="122" y="4"/>
                              </a:lnTo>
                              <a:lnTo>
                                <a:pt x="126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accent1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0">
                              <a:solidFill>
                                <a:srgbClr val="000000"/>
                              </a:solidFill>
                              <a:prstDash val="solid"/>
                              <a:round/>
                              <a:headEnd/>
                              <a:tailE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marL="0" marR="0" lvl="0" indent="0" algn="l" defTabSz="685800" rtl="0" eaLnBrk="0" fontAlgn="base" latinLnBrk="0" hangingPunct="0">
                            <a:lnSpc>
                              <a:spcPct val="100000"/>
                            </a:lnSpc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350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entury Gothic" panose="020F03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</p:grpSp>
              <p:grpSp>
                <p:nvGrpSpPr>
                  <p:cNvPr id="15" name="Group 53">
                    <a:extLst>
                      <a:ext uri="{FF2B5EF4-FFF2-40B4-BE49-F238E27FC236}">
                        <a16:creationId xmlns:a16="http://schemas.microsoft.com/office/drawing/2014/main" id="{CA1808C2-3231-4DFE-8850-850B26A8EFA0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3513353" y="3875837"/>
                    <a:ext cx="418042" cy="505336"/>
                    <a:chOff x="3453" y="1691"/>
                    <a:chExt cx="771" cy="932"/>
                  </a:xfrm>
                  <a:solidFill>
                    <a:sysClr val="window" lastClr="FFFFFF"/>
                  </a:solidFill>
                </p:grpSpPr>
                <p:sp>
                  <p:nvSpPr>
                    <p:cNvPr id="16" name="Freeform 55">
                      <a:extLst>
                        <a:ext uri="{FF2B5EF4-FFF2-40B4-BE49-F238E27FC236}">
                          <a16:creationId xmlns:a16="http://schemas.microsoft.com/office/drawing/2014/main" id="{8F6AB718-6B57-49E1-A65E-607AD5F08821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3453" y="2086"/>
                      <a:ext cx="771" cy="537"/>
                    </a:xfrm>
                    <a:custGeom>
                      <a:avLst/>
                      <a:gdLst>
                        <a:gd name="T0" fmla="*/ 917 w 3083"/>
                        <a:gd name="T1" fmla="*/ 1649 h 2148"/>
                        <a:gd name="T2" fmla="*/ 989 w 3083"/>
                        <a:gd name="T3" fmla="*/ 1746 h 2148"/>
                        <a:gd name="T4" fmla="*/ 1147 w 3083"/>
                        <a:gd name="T5" fmla="*/ 1723 h 2148"/>
                        <a:gd name="T6" fmla="*/ 1442 w 3083"/>
                        <a:gd name="T7" fmla="*/ 1740 h 2148"/>
                        <a:gd name="T8" fmla="*/ 1208 w 3083"/>
                        <a:gd name="T9" fmla="*/ 1554 h 2148"/>
                        <a:gd name="T10" fmla="*/ 1113 w 3083"/>
                        <a:gd name="T11" fmla="*/ 1579 h 2148"/>
                        <a:gd name="T12" fmla="*/ 1093 w 3083"/>
                        <a:gd name="T13" fmla="*/ 1521 h 2148"/>
                        <a:gd name="T14" fmla="*/ 2575 w 3083"/>
                        <a:gd name="T15" fmla="*/ 699 h 2148"/>
                        <a:gd name="T16" fmla="*/ 2404 w 3083"/>
                        <a:gd name="T17" fmla="*/ 754 h 2148"/>
                        <a:gd name="T18" fmla="*/ 2309 w 3083"/>
                        <a:gd name="T19" fmla="*/ 905 h 2148"/>
                        <a:gd name="T20" fmla="*/ 2297 w 3083"/>
                        <a:gd name="T21" fmla="*/ 1460 h 2148"/>
                        <a:gd name="T22" fmla="*/ 2355 w 3083"/>
                        <a:gd name="T23" fmla="*/ 1649 h 2148"/>
                        <a:gd name="T24" fmla="*/ 2504 w 3083"/>
                        <a:gd name="T25" fmla="*/ 1746 h 2148"/>
                        <a:gd name="T26" fmla="*/ 2694 w 3083"/>
                        <a:gd name="T27" fmla="*/ 1735 h 2148"/>
                        <a:gd name="T28" fmla="*/ 2827 w 3083"/>
                        <a:gd name="T29" fmla="*/ 1607 h 2148"/>
                        <a:gd name="T30" fmla="*/ 2852 w 3083"/>
                        <a:gd name="T31" fmla="*/ 1480 h 2148"/>
                        <a:gd name="T32" fmla="*/ 2663 w 3083"/>
                        <a:gd name="T33" fmla="*/ 1423 h 2148"/>
                        <a:gd name="T34" fmla="*/ 2653 w 3083"/>
                        <a:gd name="T35" fmla="*/ 1534 h 2148"/>
                        <a:gd name="T36" fmla="*/ 2575 w 3083"/>
                        <a:gd name="T37" fmla="*/ 1586 h 2148"/>
                        <a:gd name="T38" fmla="*/ 2493 w 3083"/>
                        <a:gd name="T39" fmla="*/ 1530 h 2148"/>
                        <a:gd name="T40" fmla="*/ 2853 w 3083"/>
                        <a:gd name="T41" fmla="*/ 1262 h 2148"/>
                        <a:gd name="T42" fmla="*/ 2828 w 3083"/>
                        <a:gd name="T43" fmla="*/ 867 h 2148"/>
                        <a:gd name="T44" fmla="*/ 2716 w 3083"/>
                        <a:gd name="T45" fmla="*/ 734 h 2148"/>
                        <a:gd name="T46" fmla="*/ 1604 w 3083"/>
                        <a:gd name="T47" fmla="*/ 360 h 2148"/>
                        <a:gd name="T48" fmla="*/ 1853 w 3083"/>
                        <a:gd name="T49" fmla="*/ 1704 h 2148"/>
                        <a:gd name="T50" fmla="*/ 2014 w 3083"/>
                        <a:gd name="T51" fmla="*/ 1752 h 2148"/>
                        <a:gd name="T52" fmla="*/ 2119 w 3083"/>
                        <a:gd name="T53" fmla="*/ 1671 h 2148"/>
                        <a:gd name="T54" fmla="*/ 2147 w 3083"/>
                        <a:gd name="T55" fmla="*/ 1522 h 2148"/>
                        <a:gd name="T56" fmla="*/ 2147 w 3083"/>
                        <a:gd name="T57" fmla="*/ 932 h 2148"/>
                        <a:gd name="T58" fmla="*/ 2119 w 3083"/>
                        <a:gd name="T59" fmla="*/ 785 h 2148"/>
                        <a:gd name="T60" fmla="*/ 2014 w 3083"/>
                        <a:gd name="T61" fmla="*/ 701 h 2148"/>
                        <a:gd name="T62" fmla="*/ 1851 w 3083"/>
                        <a:gd name="T63" fmla="*/ 749 h 2148"/>
                        <a:gd name="T64" fmla="*/ 231 w 3083"/>
                        <a:gd name="T65" fmla="*/ 360 h 2148"/>
                        <a:gd name="T66" fmla="*/ 658 w 3083"/>
                        <a:gd name="T67" fmla="*/ 556 h 2148"/>
                        <a:gd name="T68" fmla="*/ 1692 w 3083"/>
                        <a:gd name="T69" fmla="*/ 0 h 2148"/>
                        <a:gd name="T70" fmla="*/ 2328 w 3083"/>
                        <a:gd name="T71" fmla="*/ 15 h 2148"/>
                        <a:gd name="T72" fmla="*/ 2743 w 3083"/>
                        <a:gd name="T73" fmla="*/ 51 h 2148"/>
                        <a:gd name="T74" fmla="*/ 2944 w 3083"/>
                        <a:gd name="T75" fmla="*/ 175 h 2148"/>
                        <a:gd name="T76" fmla="*/ 3041 w 3083"/>
                        <a:gd name="T77" fmla="*/ 401 h 2148"/>
                        <a:gd name="T78" fmla="*/ 3078 w 3083"/>
                        <a:gd name="T79" fmla="*/ 773 h 2148"/>
                        <a:gd name="T80" fmla="*/ 3081 w 3083"/>
                        <a:gd name="T81" fmla="*/ 1278 h 2148"/>
                        <a:gd name="T82" fmla="*/ 3050 w 3083"/>
                        <a:gd name="T83" fmla="*/ 1683 h 2148"/>
                        <a:gd name="T84" fmla="*/ 2972 w 3083"/>
                        <a:gd name="T85" fmla="*/ 1936 h 2148"/>
                        <a:gd name="T86" fmla="*/ 2788 w 3083"/>
                        <a:gd name="T87" fmla="*/ 2083 h 2148"/>
                        <a:gd name="T88" fmla="*/ 2432 w 3083"/>
                        <a:gd name="T89" fmla="*/ 2126 h 2148"/>
                        <a:gd name="T90" fmla="*/ 1835 w 3083"/>
                        <a:gd name="T91" fmla="*/ 2147 h 2148"/>
                        <a:gd name="T92" fmla="*/ 1113 w 3083"/>
                        <a:gd name="T93" fmla="*/ 2145 h 2148"/>
                        <a:gd name="T94" fmla="*/ 556 w 3083"/>
                        <a:gd name="T95" fmla="*/ 2121 h 2148"/>
                        <a:gd name="T96" fmla="*/ 252 w 3083"/>
                        <a:gd name="T97" fmla="*/ 2064 h 2148"/>
                        <a:gd name="T98" fmla="*/ 86 w 3083"/>
                        <a:gd name="T99" fmla="*/ 1895 h 2148"/>
                        <a:gd name="T100" fmla="*/ 24 w 3083"/>
                        <a:gd name="T101" fmla="*/ 1618 h 2148"/>
                        <a:gd name="T102" fmla="*/ 0 w 3083"/>
                        <a:gd name="T103" fmla="*/ 1181 h 2148"/>
                        <a:gd name="T104" fmla="*/ 10 w 3083"/>
                        <a:gd name="T105" fmla="*/ 690 h 2148"/>
                        <a:gd name="T106" fmla="*/ 54 w 3083"/>
                        <a:gd name="T107" fmla="*/ 345 h 2148"/>
                        <a:gd name="T108" fmla="*/ 175 w 3083"/>
                        <a:gd name="T109" fmla="*/ 140 h 2148"/>
                        <a:gd name="T110" fmla="*/ 388 w 3083"/>
                        <a:gd name="T111" fmla="*/ 41 h 2148"/>
                        <a:gd name="T112" fmla="*/ 868 w 3083"/>
                        <a:gd name="T113" fmla="*/ 11 h 2148"/>
                        <a:gd name="T114" fmla="*/ 1541 w 3083"/>
                        <a:gd name="T115" fmla="*/ 0 h 214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</a:cxnLst>
                      <a:rect l="0" t="0" r="r" b="b"/>
                      <a:pathLst>
                        <a:path w="3083" h="2148">
                          <a:moveTo>
                            <a:pt x="906" y="712"/>
                          </a:moveTo>
                          <a:lnTo>
                            <a:pt x="906" y="1526"/>
                          </a:lnTo>
                          <a:lnTo>
                            <a:pt x="908" y="1574"/>
                          </a:lnTo>
                          <a:lnTo>
                            <a:pt x="911" y="1615"/>
                          </a:lnTo>
                          <a:lnTo>
                            <a:pt x="917" y="1649"/>
                          </a:lnTo>
                          <a:lnTo>
                            <a:pt x="924" y="1678"/>
                          </a:lnTo>
                          <a:lnTo>
                            <a:pt x="934" y="1702"/>
                          </a:lnTo>
                          <a:lnTo>
                            <a:pt x="948" y="1721"/>
                          </a:lnTo>
                          <a:lnTo>
                            <a:pt x="966" y="1736"/>
                          </a:lnTo>
                          <a:lnTo>
                            <a:pt x="989" y="1746"/>
                          </a:lnTo>
                          <a:lnTo>
                            <a:pt x="1015" y="1753"/>
                          </a:lnTo>
                          <a:lnTo>
                            <a:pt x="1045" y="1754"/>
                          </a:lnTo>
                          <a:lnTo>
                            <a:pt x="1078" y="1751"/>
                          </a:lnTo>
                          <a:lnTo>
                            <a:pt x="1112" y="1740"/>
                          </a:lnTo>
                          <a:lnTo>
                            <a:pt x="1147" y="1723"/>
                          </a:lnTo>
                          <a:lnTo>
                            <a:pt x="1183" y="1698"/>
                          </a:lnTo>
                          <a:lnTo>
                            <a:pt x="1219" y="1666"/>
                          </a:lnTo>
                          <a:lnTo>
                            <a:pt x="1257" y="1627"/>
                          </a:lnTo>
                          <a:lnTo>
                            <a:pt x="1257" y="1740"/>
                          </a:lnTo>
                          <a:lnTo>
                            <a:pt x="1442" y="1740"/>
                          </a:lnTo>
                          <a:lnTo>
                            <a:pt x="1442" y="712"/>
                          </a:lnTo>
                          <a:lnTo>
                            <a:pt x="1257" y="712"/>
                          </a:lnTo>
                          <a:lnTo>
                            <a:pt x="1257" y="1498"/>
                          </a:lnTo>
                          <a:lnTo>
                            <a:pt x="1232" y="1530"/>
                          </a:lnTo>
                          <a:lnTo>
                            <a:pt x="1208" y="1554"/>
                          </a:lnTo>
                          <a:lnTo>
                            <a:pt x="1184" y="1573"/>
                          </a:lnTo>
                          <a:lnTo>
                            <a:pt x="1161" y="1583"/>
                          </a:lnTo>
                          <a:lnTo>
                            <a:pt x="1138" y="1586"/>
                          </a:lnTo>
                          <a:lnTo>
                            <a:pt x="1124" y="1584"/>
                          </a:lnTo>
                          <a:lnTo>
                            <a:pt x="1113" y="1579"/>
                          </a:lnTo>
                          <a:lnTo>
                            <a:pt x="1104" y="1570"/>
                          </a:lnTo>
                          <a:lnTo>
                            <a:pt x="1098" y="1558"/>
                          </a:lnTo>
                          <a:lnTo>
                            <a:pt x="1094" y="1543"/>
                          </a:lnTo>
                          <a:lnTo>
                            <a:pt x="1094" y="1536"/>
                          </a:lnTo>
                          <a:lnTo>
                            <a:pt x="1093" y="1521"/>
                          </a:lnTo>
                          <a:lnTo>
                            <a:pt x="1093" y="1499"/>
                          </a:lnTo>
                          <a:lnTo>
                            <a:pt x="1093" y="1470"/>
                          </a:lnTo>
                          <a:lnTo>
                            <a:pt x="1093" y="712"/>
                          </a:lnTo>
                          <a:lnTo>
                            <a:pt x="906" y="712"/>
                          </a:lnTo>
                          <a:close/>
                          <a:moveTo>
                            <a:pt x="2575" y="699"/>
                          </a:moveTo>
                          <a:lnTo>
                            <a:pt x="2537" y="701"/>
                          </a:lnTo>
                          <a:lnTo>
                            <a:pt x="2500" y="708"/>
                          </a:lnTo>
                          <a:lnTo>
                            <a:pt x="2466" y="718"/>
                          </a:lnTo>
                          <a:lnTo>
                            <a:pt x="2434" y="734"/>
                          </a:lnTo>
                          <a:lnTo>
                            <a:pt x="2404" y="754"/>
                          </a:lnTo>
                          <a:lnTo>
                            <a:pt x="2378" y="778"/>
                          </a:lnTo>
                          <a:lnTo>
                            <a:pt x="2353" y="805"/>
                          </a:lnTo>
                          <a:lnTo>
                            <a:pt x="2336" y="834"/>
                          </a:lnTo>
                          <a:lnTo>
                            <a:pt x="2321" y="867"/>
                          </a:lnTo>
                          <a:lnTo>
                            <a:pt x="2309" y="905"/>
                          </a:lnTo>
                          <a:lnTo>
                            <a:pt x="2301" y="947"/>
                          </a:lnTo>
                          <a:lnTo>
                            <a:pt x="2297" y="995"/>
                          </a:lnTo>
                          <a:lnTo>
                            <a:pt x="2295" y="1047"/>
                          </a:lnTo>
                          <a:lnTo>
                            <a:pt x="2295" y="1407"/>
                          </a:lnTo>
                          <a:lnTo>
                            <a:pt x="2297" y="1460"/>
                          </a:lnTo>
                          <a:lnTo>
                            <a:pt x="2301" y="1507"/>
                          </a:lnTo>
                          <a:lnTo>
                            <a:pt x="2309" y="1550"/>
                          </a:lnTo>
                          <a:lnTo>
                            <a:pt x="2322" y="1587"/>
                          </a:lnTo>
                          <a:lnTo>
                            <a:pt x="2337" y="1621"/>
                          </a:lnTo>
                          <a:lnTo>
                            <a:pt x="2355" y="1649"/>
                          </a:lnTo>
                          <a:lnTo>
                            <a:pt x="2379" y="1676"/>
                          </a:lnTo>
                          <a:lnTo>
                            <a:pt x="2406" y="1700"/>
                          </a:lnTo>
                          <a:lnTo>
                            <a:pt x="2436" y="1720"/>
                          </a:lnTo>
                          <a:lnTo>
                            <a:pt x="2468" y="1735"/>
                          </a:lnTo>
                          <a:lnTo>
                            <a:pt x="2504" y="1746"/>
                          </a:lnTo>
                          <a:lnTo>
                            <a:pt x="2540" y="1753"/>
                          </a:lnTo>
                          <a:lnTo>
                            <a:pt x="2580" y="1754"/>
                          </a:lnTo>
                          <a:lnTo>
                            <a:pt x="2621" y="1753"/>
                          </a:lnTo>
                          <a:lnTo>
                            <a:pt x="2660" y="1746"/>
                          </a:lnTo>
                          <a:lnTo>
                            <a:pt x="2694" y="1735"/>
                          </a:lnTo>
                          <a:lnTo>
                            <a:pt x="2726" y="1719"/>
                          </a:lnTo>
                          <a:lnTo>
                            <a:pt x="2756" y="1698"/>
                          </a:lnTo>
                          <a:lnTo>
                            <a:pt x="2782" y="1674"/>
                          </a:lnTo>
                          <a:lnTo>
                            <a:pt x="2805" y="1644"/>
                          </a:lnTo>
                          <a:lnTo>
                            <a:pt x="2827" y="1607"/>
                          </a:lnTo>
                          <a:lnTo>
                            <a:pt x="2840" y="1569"/>
                          </a:lnTo>
                          <a:lnTo>
                            <a:pt x="2848" y="1533"/>
                          </a:lnTo>
                          <a:lnTo>
                            <a:pt x="2849" y="1521"/>
                          </a:lnTo>
                          <a:lnTo>
                            <a:pt x="2851" y="1504"/>
                          </a:lnTo>
                          <a:lnTo>
                            <a:pt x="2852" y="1480"/>
                          </a:lnTo>
                          <a:lnTo>
                            <a:pt x="2853" y="1449"/>
                          </a:lnTo>
                          <a:lnTo>
                            <a:pt x="2853" y="1412"/>
                          </a:lnTo>
                          <a:lnTo>
                            <a:pt x="2853" y="1384"/>
                          </a:lnTo>
                          <a:lnTo>
                            <a:pt x="2663" y="1384"/>
                          </a:lnTo>
                          <a:lnTo>
                            <a:pt x="2663" y="1423"/>
                          </a:lnTo>
                          <a:lnTo>
                            <a:pt x="2662" y="1455"/>
                          </a:lnTo>
                          <a:lnTo>
                            <a:pt x="2662" y="1481"/>
                          </a:lnTo>
                          <a:lnTo>
                            <a:pt x="2661" y="1499"/>
                          </a:lnTo>
                          <a:lnTo>
                            <a:pt x="2659" y="1511"/>
                          </a:lnTo>
                          <a:lnTo>
                            <a:pt x="2653" y="1534"/>
                          </a:lnTo>
                          <a:lnTo>
                            <a:pt x="2643" y="1553"/>
                          </a:lnTo>
                          <a:lnTo>
                            <a:pt x="2631" y="1568"/>
                          </a:lnTo>
                          <a:lnTo>
                            <a:pt x="2615" y="1578"/>
                          </a:lnTo>
                          <a:lnTo>
                            <a:pt x="2597" y="1584"/>
                          </a:lnTo>
                          <a:lnTo>
                            <a:pt x="2575" y="1586"/>
                          </a:lnTo>
                          <a:lnTo>
                            <a:pt x="2554" y="1584"/>
                          </a:lnTo>
                          <a:lnTo>
                            <a:pt x="2534" y="1577"/>
                          </a:lnTo>
                          <a:lnTo>
                            <a:pt x="2517" y="1566"/>
                          </a:lnTo>
                          <a:lnTo>
                            <a:pt x="2504" y="1550"/>
                          </a:lnTo>
                          <a:lnTo>
                            <a:pt x="2493" y="1530"/>
                          </a:lnTo>
                          <a:lnTo>
                            <a:pt x="2486" y="1505"/>
                          </a:lnTo>
                          <a:lnTo>
                            <a:pt x="2482" y="1477"/>
                          </a:lnTo>
                          <a:lnTo>
                            <a:pt x="2480" y="1442"/>
                          </a:lnTo>
                          <a:lnTo>
                            <a:pt x="2480" y="1262"/>
                          </a:lnTo>
                          <a:lnTo>
                            <a:pt x="2853" y="1262"/>
                          </a:lnTo>
                          <a:lnTo>
                            <a:pt x="2853" y="1047"/>
                          </a:lnTo>
                          <a:lnTo>
                            <a:pt x="2851" y="995"/>
                          </a:lnTo>
                          <a:lnTo>
                            <a:pt x="2846" y="947"/>
                          </a:lnTo>
                          <a:lnTo>
                            <a:pt x="2838" y="905"/>
                          </a:lnTo>
                          <a:lnTo>
                            <a:pt x="2828" y="867"/>
                          </a:lnTo>
                          <a:lnTo>
                            <a:pt x="2814" y="834"/>
                          </a:lnTo>
                          <a:lnTo>
                            <a:pt x="2797" y="805"/>
                          </a:lnTo>
                          <a:lnTo>
                            <a:pt x="2772" y="778"/>
                          </a:lnTo>
                          <a:lnTo>
                            <a:pt x="2746" y="754"/>
                          </a:lnTo>
                          <a:lnTo>
                            <a:pt x="2716" y="734"/>
                          </a:lnTo>
                          <a:lnTo>
                            <a:pt x="2685" y="718"/>
                          </a:lnTo>
                          <a:lnTo>
                            <a:pt x="2651" y="708"/>
                          </a:lnTo>
                          <a:lnTo>
                            <a:pt x="2614" y="701"/>
                          </a:lnTo>
                          <a:lnTo>
                            <a:pt x="2575" y="699"/>
                          </a:lnTo>
                          <a:close/>
                          <a:moveTo>
                            <a:pt x="1604" y="360"/>
                          </a:moveTo>
                          <a:lnTo>
                            <a:pt x="1604" y="1740"/>
                          </a:lnTo>
                          <a:lnTo>
                            <a:pt x="1789" y="1740"/>
                          </a:lnTo>
                          <a:lnTo>
                            <a:pt x="1789" y="1640"/>
                          </a:lnTo>
                          <a:lnTo>
                            <a:pt x="1821" y="1675"/>
                          </a:lnTo>
                          <a:lnTo>
                            <a:pt x="1853" y="1704"/>
                          </a:lnTo>
                          <a:lnTo>
                            <a:pt x="1885" y="1726"/>
                          </a:lnTo>
                          <a:lnTo>
                            <a:pt x="1917" y="1742"/>
                          </a:lnTo>
                          <a:lnTo>
                            <a:pt x="1950" y="1752"/>
                          </a:lnTo>
                          <a:lnTo>
                            <a:pt x="1983" y="1754"/>
                          </a:lnTo>
                          <a:lnTo>
                            <a:pt x="2014" y="1752"/>
                          </a:lnTo>
                          <a:lnTo>
                            <a:pt x="2041" y="1745"/>
                          </a:lnTo>
                          <a:lnTo>
                            <a:pt x="2065" y="1734"/>
                          </a:lnTo>
                          <a:lnTo>
                            <a:pt x="2086" y="1718"/>
                          </a:lnTo>
                          <a:lnTo>
                            <a:pt x="2104" y="1696"/>
                          </a:lnTo>
                          <a:lnTo>
                            <a:pt x="2119" y="1671"/>
                          </a:lnTo>
                          <a:lnTo>
                            <a:pt x="2130" y="1640"/>
                          </a:lnTo>
                          <a:lnTo>
                            <a:pt x="2136" y="1619"/>
                          </a:lnTo>
                          <a:lnTo>
                            <a:pt x="2140" y="1592"/>
                          </a:lnTo>
                          <a:lnTo>
                            <a:pt x="2145" y="1560"/>
                          </a:lnTo>
                          <a:lnTo>
                            <a:pt x="2147" y="1522"/>
                          </a:lnTo>
                          <a:lnTo>
                            <a:pt x="2148" y="1480"/>
                          </a:lnTo>
                          <a:lnTo>
                            <a:pt x="2150" y="1432"/>
                          </a:lnTo>
                          <a:lnTo>
                            <a:pt x="2150" y="1022"/>
                          </a:lnTo>
                          <a:lnTo>
                            <a:pt x="2148" y="974"/>
                          </a:lnTo>
                          <a:lnTo>
                            <a:pt x="2147" y="932"/>
                          </a:lnTo>
                          <a:lnTo>
                            <a:pt x="2145" y="894"/>
                          </a:lnTo>
                          <a:lnTo>
                            <a:pt x="2140" y="863"/>
                          </a:lnTo>
                          <a:lnTo>
                            <a:pt x="2136" y="837"/>
                          </a:lnTo>
                          <a:lnTo>
                            <a:pt x="2130" y="816"/>
                          </a:lnTo>
                          <a:lnTo>
                            <a:pt x="2119" y="785"/>
                          </a:lnTo>
                          <a:lnTo>
                            <a:pt x="2104" y="760"/>
                          </a:lnTo>
                          <a:lnTo>
                            <a:pt x="2086" y="738"/>
                          </a:lnTo>
                          <a:lnTo>
                            <a:pt x="2065" y="721"/>
                          </a:lnTo>
                          <a:lnTo>
                            <a:pt x="2041" y="709"/>
                          </a:lnTo>
                          <a:lnTo>
                            <a:pt x="2014" y="701"/>
                          </a:lnTo>
                          <a:lnTo>
                            <a:pt x="1983" y="699"/>
                          </a:lnTo>
                          <a:lnTo>
                            <a:pt x="1949" y="702"/>
                          </a:lnTo>
                          <a:lnTo>
                            <a:pt x="1914" y="712"/>
                          </a:lnTo>
                          <a:lnTo>
                            <a:pt x="1882" y="728"/>
                          </a:lnTo>
                          <a:lnTo>
                            <a:pt x="1851" y="749"/>
                          </a:lnTo>
                          <a:lnTo>
                            <a:pt x="1820" y="778"/>
                          </a:lnTo>
                          <a:lnTo>
                            <a:pt x="1789" y="812"/>
                          </a:lnTo>
                          <a:lnTo>
                            <a:pt x="1789" y="360"/>
                          </a:lnTo>
                          <a:lnTo>
                            <a:pt x="1604" y="360"/>
                          </a:lnTo>
                          <a:close/>
                          <a:moveTo>
                            <a:pt x="231" y="360"/>
                          </a:moveTo>
                          <a:lnTo>
                            <a:pt x="231" y="556"/>
                          </a:lnTo>
                          <a:lnTo>
                            <a:pt x="449" y="556"/>
                          </a:lnTo>
                          <a:lnTo>
                            <a:pt x="449" y="1740"/>
                          </a:lnTo>
                          <a:lnTo>
                            <a:pt x="658" y="1740"/>
                          </a:lnTo>
                          <a:lnTo>
                            <a:pt x="658" y="556"/>
                          </a:lnTo>
                          <a:lnTo>
                            <a:pt x="880" y="556"/>
                          </a:lnTo>
                          <a:lnTo>
                            <a:pt x="880" y="360"/>
                          </a:lnTo>
                          <a:lnTo>
                            <a:pt x="231" y="360"/>
                          </a:lnTo>
                          <a:close/>
                          <a:moveTo>
                            <a:pt x="1541" y="0"/>
                          </a:moveTo>
                          <a:lnTo>
                            <a:pt x="1692" y="0"/>
                          </a:lnTo>
                          <a:lnTo>
                            <a:pt x="1835" y="1"/>
                          </a:lnTo>
                          <a:lnTo>
                            <a:pt x="1969" y="4"/>
                          </a:lnTo>
                          <a:lnTo>
                            <a:pt x="2097" y="7"/>
                          </a:lnTo>
                          <a:lnTo>
                            <a:pt x="2216" y="11"/>
                          </a:lnTo>
                          <a:lnTo>
                            <a:pt x="2328" y="15"/>
                          </a:lnTo>
                          <a:lnTo>
                            <a:pt x="2432" y="21"/>
                          </a:lnTo>
                          <a:lnTo>
                            <a:pt x="2527" y="27"/>
                          </a:lnTo>
                          <a:lnTo>
                            <a:pt x="2617" y="33"/>
                          </a:lnTo>
                          <a:lnTo>
                            <a:pt x="2696" y="41"/>
                          </a:lnTo>
                          <a:lnTo>
                            <a:pt x="2743" y="51"/>
                          </a:lnTo>
                          <a:lnTo>
                            <a:pt x="2789" y="64"/>
                          </a:lnTo>
                          <a:lnTo>
                            <a:pt x="2831" y="84"/>
                          </a:lnTo>
                          <a:lnTo>
                            <a:pt x="2871" y="109"/>
                          </a:lnTo>
                          <a:lnTo>
                            <a:pt x="2910" y="140"/>
                          </a:lnTo>
                          <a:lnTo>
                            <a:pt x="2944" y="175"/>
                          </a:lnTo>
                          <a:lnTo>
                            <a:pt x="2974" y="213"/>
                          </a:lnTo>
                          <a:lnTo>
                            <a:pt x="2998" y="254"/>
                          </a:lnTo>
                          <a:lnTo>
                            <a:pt x="3016" y="298"/>
                          </a:lnTo>
                          <a:lnTo>
                            <a:pt x="3030" y="345"/>
                          </a:lnTo>
                          <a:lnTo>
                            <a:pt x="3041" y="401"/>
                          </a:lnTo>
                          <a:lnTo>
                            <a:pt x="3050" y="463"/>
                          </a:lnTo>
                          <a:lnTo>
                            <a:pt x="3059" y="530"/>
                          </a:lnTo>
                          <a:lnTo>
                            <a:pt x="3066" y="604"/>
                          </a:lnTo>
                          <a:lnTo>
                            <a:pt x="3073" y="685"/>
                          </a:lnTo>
                          <a:lnTo>
                            <a:pt x="3078" y="773"/>
                          </a:lnTo>
                          <a:lnTo>
                            <a:pt x="3081" y="867"/>
                          </a:lnTo>
                          <a:lnTo>
                            <a:pt x="3083" y="967"/>
                          </a:lnTo>
                          <a:lnTo>
                            <a:pt x="3083" y="1074"/>
                          </a:lnTo>
                          <a:lnTo>
                            <a:pt x="3083" y="1180"/>
                          </a:lnTo>
                          <a:lnTo>
                            <a:pt x="3081" y="1278"/>
                          </a:lnTo>
                          <a:lnTo>
                            <a:pt x="3078" y="1372"/>
                          </a:lnTo>
                          <a:lnTo>
                            <a:pt x="3073" y="1458"/>
                          </a:lnTo>
                          <a:lnTo>
                            <a:pt x="3066" y="1539"/>
                          </a:lnTo>
                          <a:lnTo>
                            <a:pt x="3059" y="1615"/>
                          </a:lnTo>
                          <a:lnTo>
                            <a:pt x="3050" y="1683"/>
                          </a:lnTo>
                          <a:lnTo>
                            <a:pt x="3041" y="1746"/>
                          </a:lnTo>
                          <a:lnTo>
                            <a:pt x="3030" y="1802"/>
                          </a:lnTo>
                          <a:lnTo>
                            <a:pt x="3015" y="1850"/>
                          </a:lnTo>
                          <a:lnTo>
                            <a:pt x="2997" y="1895"/>
                          </a:lnTo>
                          <a:lnTo>
                            <a:pt x="2972" y="1936"/>
                          </a:lnTo>
                          <a:lnTo>
                            <a:pt x="2943" y="1973"/>
                          </a:lnTo>
                          <a:lnTo>
                            <a:pt x="2909" y="2009"/>
                          </a:lnTo>
                          <a:lnTo>
                            <a:pt x="2871" y="2040"/>
                          </a:lnTo>
                          <a:lnTo>
                            <a:pt x="2831" y="2064"/>
                          </a:lnTo>
                          <a:lnTo>
                            <a:pt x="2788" y="2083"/>
                          </a:lnTo>
                          <a:lnTo>
                            <a:pt x="2743" y="2097"/>
                          </a:lnTo>
                          <a:lnTo>
                            <a:pt x="2696" y="2105"/>
                          </a:lnTo>
                          <a:lnTo>
                            <a:pt x="2617" y="2113"/>
                          </a:lnTo>
                          <a:lnTo>
                            <a:pt x="2527" y="2121"/>
                          </a:lnTo>
                          <a:lnTo>
                            <a:pt x="2432" y="2126"/>
                          </a:lnTo>
                          <a:lnTo>
                            <a:pt x="2328" y="2132"/>
                          </a:lnTo>
                          <a:lnTo>
                            <a:pt x="2216" y="2137"/>
                          </a:lnTo>
                          <a:lnTo>
                            <a:pt x="2097" y="2141"/>
                          </a:lnTo>
                          <a:lnTo>
                            <a:pt x="1969" y="2145"/>
                          </a:lnTo>
                          <a:lnTo>
                            <a:pt x="1835" y="2147"/>
                          </a:lnTo>
                          <a:lnTo>
                            <a:pt x="1692" y="2148"/>
                          </a:lnTo>
                          <a:lnTo>
                            <a:pt x="1541" y="2148"/>
                          </a:lnTo>
                          <a:lnTo>
                            <a:pt x="1392" y="2148"/>
                          </a:lnTo>
                          <a:lnTo>
                            <a:pt x="1249" y="2147"/>
                          </a:lnTo>
                          <a:lnTo>
                            <a:pt x="1113" y="2145"/>
                          </a:lnTo>
                          <a:lnTo>
                            <a:pt x="986" y="2141"/>
                          </a:lnTo>
                          <a:lnTo>
                            <a:pt x="866" y="2137"/>
                          </a:lnTo>
                          <a:lnTo>
                            <a:pt x="756" y="2132"/>
                          </a:lnTo>
                          <a:lnTo>
                            <a:pt x="652" y="2126"/>
                          </a:lnTo>
                          <a:lnTo>
                            <a:pt x="556" y="2121"/>
                          </a:lnTo>
                          <a:lnTo>
                            <a:pt x="467" y="2113"/>
                          </a:lnTo>
                          <a:lnTo>
                            <a:pt x="387" y="2105"/>
                          </a:lnTo>
                          <a:lnTo>
                            <a:pt x="339" y="2097"/>
                          </a:lnTo>
                          <a:lnTo>
                            <a:pt x="295" y="2083"/>
                          </a:lnTo>
                          <a:lnTo>
                            <a:pt x="252" y="2064"/>
                          </a:lnTo>
                          <a:lnTo>
                            <a:pt x="211" y="2040"/>
                          </a:lnTo>
                          <a:lnTo>
                            <a:pt x="174" y="2009"/>
                          </a:lnTo>
                          <a:lnTo>
                            <a:pt x="139" y="1973"/>
                          </a:lnTo>
                          <a:lnTo>
                            <a:pt x="110" y="1936"/>
                          </a:lnTo>
                          <a:lnTo>
                            <a:pt x="86" y="1895"/>
                          </a:lnTo>
                          <a:lnTo>
                            <a:pt x="67" y="1850"/>
                          </a:lnTo>
                          <a:lnTo>
                            <a:pt x="54" y="1802"/>
                          </a:lnTo>
                          <a:lnTo>
                            <a:pt x="42" y="1747"/>
                          </a:lnTo>
                          <a:lnTo>
                            <a:pt x="32" y="1686"/>
                          </a:lnTo>
                          <a:lnTo>
                            <a:pt x="24" y="1618"/>
                          </a:lnTo>
                          <a:lnTo>
                            <a:pt x="16" y="1544"/>
                          </a:lnTo>
                          <a:lnTo>
                            <a:pt x="10" y="1463"/>
                          </a:lnTo>
                          <a:lnTo>
                            <a:pt x="6" y="1375"/>
                          </a:lnTo>
                          <a:lnTo>
                            <a:pt x="2" y="1281"/>
                          </a:lnTo>
                          <a:lnTo>
                            <a:pt x="0" y="1181"/>
                          </a:lnTo>
                          <a:lnTo>
                            <a:pt x="0" y="1074"/>
                          </a:lnTo>
                          <a:lnTo>
                            <a:pt x="0" y="969"/>
                          </a:lnTo>
                          <a:lnTo>
                            <a:pt x="2" y="870"/>
                          </a:lnTo>
                          <a:lnTo>
                            <a:pt x="6" y="777"/>
                          </a:lnTo>
                          <a:lnTo>
                            <a:pt x="10" y="690"/>
                          </a:lnTo>
                          <a:lnTo>
                            <a:pt x="16" y="609"/>
                          </a:lnTo>
                          <a:lnTo>
                            <a:pt x="24" y="533"/>
                          </a:lnTo>
                          <a:lnTo>
                            <a:pt x="32" y="465"/>
                          </a:lnTo>
                          <a:lnTo>
                            <a:pt x="42" y="402"/>
                          </a:lnTo>
                          <a:lnTo>
                            <a:pt x="54" y="345"/>
                          </a:lnTo>
                          <a:lnTo>
                            <a:pt x="67" y="298"/>
                          </a:lnTo>
                          <a:lnTo>
                            <a:pt x="87" y="254"/>
                          </a:lnTo>
                          <a:lnTo>
                            <a:pt x="111" y="213"/>
                          </a:lnTo>
                          <a:lnTo>
                            <a:pt x="140" y="175"/>
                          </a:lnTo>
                          <a:lnTo>
                            <a:pt x="175" y="140"/>
                          </a:lnTo>
                          <a:lnTo>
                            <a:pt x="212" y="109"/>
                          </a:lnTo>
                          <a:lnTo>
                            <a:pt x="252" y="84"/>
                          </a:lnTo>
                          <a:lnTo>
                            <a:pt x="296" y="64"/>
                          </a:lnTo>
                          <a:lnTo>
                            <a:pt x="341" y="51"/>
                          </a:lnTo>
                          <a:lnTo>
                            <a:pt x="388" y="41"/>
                          </a:lnTo>
                          <a:lnTo>
                            <a:pt x="469" y="33"/>
                          </a:lnTo>
                          <a:lnTo>
                            <a:pt x="557" y="27"/>
                          </a:lnTo>
                          <a:lnTo>
                            <a:pt x="652" y="21"/>
                          </a:lnTo>
                          <a:lnTo>
                            <a:pt x="756" y="15"/>
                          </a:lnTo>
                          <a:lnTo>
                            <a:pt x="868" y="11"/>
                          </a:lnTo>
                          <a:lnTo>
                            <a:pt x="986" y="7"/>
                          </a:lnTo>
                          <a:lnTo>
                            <a:pt x="1113" y="4"/>
                          </a:lnTo>
                          <a:lnTo>
                            <a:pt x="1249" y="1"/>
                          </a:lnTo>
                          <a:lnTo>
                            <a:pt x="1390" y="0"/>
                          </a:lnTo>
                          <a:lnTo>
                            <a:pt x="1541" y="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" name="Freeform 56">
                      <a:extLst>
                        <a:ext uri="{FF2B5EF4-FFF2-40B4-BE49-F238E27FC236}">
                          <a16:creationId xmlns:a16="http://schemas.microsoft.com/office/drawing/2014/main" id="{4C66F7B9-DBEC-4AD3-A14A-6E665EC7096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900" y="2303"/>
                      <a:ext cx="44" cy="180"/>
                    </a:xfrm>
                    <a:custGeom>
                      <a:avLst/>
                      <a:gdLst>
                        <a:gd name="T0" fmla="*/ 93 w 175"/>
                        <a:gd name="T1" fmla="*/ 0 h 718"/>
                        <a:gd name="T2" fmla="*/ 115 w 175"/>
                        <a:gd name="T3" fmla="*/ 3 h 718"/>
                        <a:gd name="T4" fmla="*/ 133 w 175"/>
                        <a:gd name="T5" fmla="*/ 11 h 718"/>
                        <a:gd name="T6" fmla="*/ 148 w 175"/>
                        <a:gd name="T7" fmla="*/ 25 h 718"/>
                        <a:gd name="T8" fmla="*/ 160 w 175"/>
                        <a:gd name="T9" fmla="*/ 46 h 718"/>
                        <a:gd name="T10" fmla="*/ 169 w 175"/>
                        <a:gd name="T11" fmla="*/ 71 h 718"/>
                        <a:gd name="T12" fmla="*/ 173 w 175"/>
                        <a:gd name="T13" fmla="*/ 103 h 718"/>
                        <a:gd name="T14" fmla="*/ 175 w 175"/>
                        <a:gd name="T15" fmla="*/ 139 h 718"/>
                        <a:gd name="T16" fmla="*/ 175 w 175"/>
                        <a:gd name="T17" fmla="*/ 579 h 718"/>
                        <a:gd name="T18" fmla="*/ 173 w 175"/>
                        <a:gd name="T19" fmla="*/ 615 h 718"/>
                        <a:gd name="T20" fmla="*/ 169 w 175"/>
                        <a:gd name="T21" fmla="*/ 647 h 718"/>
                        <a:gd name="T22" fmla="*/ 160 w 175"/>
                        <a:gd name="T23" fmla="*/ 673 h 718"/>
                        <a:gd name="T24" fmla="*/ 148 w 175"/>
                        <a:gd name="T25" fmla="*/ 692 h 718"/>
                        <a:gd name="T26" fmla="*/ 133 w 175"/>
                        <a:gd name="T27" fmla="*/ 707 h 718"/>
                        <a:gd name="T28" fmla="*/ 115 w 175"/>
                        <a:gd name="T29" fmla="*/ 715 h 718"/>
                        <a:gd name="T30" fmla="*/ 93 w 175"/>
                        <a:gd name="T31" fmla="*/ 718 h 718"/>
                        <a:gd name="T32" fmla="*/ 70 w 175"/>
                        <a:gd name="T33" fmla="*/ 715 h 718"/>
                        <a:gd name="T34" fmla="*/ 47 w 175"/>
                        <a:gd name="T35" fmla="*/ 707 h 718"/>
                        <a:gd name="T36" fmla="*/ 23 w 175"/>
                        <a:gd name="T37" fmla="*/ 692 h 718"/>
                        <a:gd name="T38" fmla="*/ 0 w 175"/>
                        <a:gd name="T39" fmla="*/ 673 h 718"/>
                        <a:gd name="T40" fmla="*/ 0 w 175"/>
                        <a:gd name="T41" fmla="*/ 46 h 718"/>
                        <a:gd name="T42" fmla="*/ 23 w 175"/>
                        <a:gd name="T43" fmla="*/ 26 h 718"/>
                        <a:gd name="T44" fmla="*/ 47 w 175"/>
                        <a:gd name="T45" fmla="*/ 11 h 718"/>
                        <a:gd name="T46" fmla="*/ 70 w 175"/>
                        <a:gd name="T47" fmla="*/ 3 h 718"/>
                        <a:gd name="T48" fmla="*/ 93 w 175"/>
                        <a:gd name="T49" fmla="*/ 0 h 71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</a:cxnLst>
                      <a:rect l="0" t="0" r="r" b="b"/>
                      <a:pathLst>
                        <a:path w="175" h="718">
                          <a:moveTo>
                            <a:pt x="93" y="0"/>
                          </a:moveTo>
                          <a:lnTo>
                            <a:pt x="115" y="3"/>
                          </a:lnTo>
                          <a:lnTo>
                            <a:pt x="133" y="11"/>
                          </a:lnTo>
                          <a:lnTo>
                            <a:pt x="148" y="25"/>
                          </a:lnTo>
                          <a:lnTo>
                            <a:pt x="160" y="46"/>
                          </a:lnTo>
                          <a:lnTo>
                            <a:pt x="169" y="71"/>
                          </a:lnTo>
                          <a:lnTo>
                            <a:pt x="173" y="103"/>
                          </a:lnTo>
                          <a:lnTo>
                            <a:pt x="175" y="139"/>
                          </a:lnTo>
                          <a:lnTo>
                            <a:pt x="175" y="579"/>
                          </a:lnTo>
                          <a:lnTo>
                            <a:pt x="173" y="615"/>
                          </a:lnTo>
                          <a:lnTo>
                            <a:pt x="169" y="647"/>
                          </a:lnTo>
                          <a:lnTo>
                            <a:pt x="160" y="673"/>
                          </a:lnTo>
                          <a:lnTo>
                            <a:pt x="148" y="692"/>
                          </a:lnTo>
                          <a:lnTo>
                            <a:pt x="133" y="707"/>
                          </a:lnTo>
                          <a:lnTo>
                            <a:pt x="115" y="715"/>
                          </a:lnTo>
                          <a:lnTo>
                            <a:pt x="93" y="718"/>
                          </a:lnTo>
                          <a:lnTo>
                            <a:pt x="70" y="715"/>
                          </a:lnTo>
                          <a:lnTo>
                            <a:pt x="47" y="707"/>
                          </a:lnTo>
                          <a:lnTo>
                            <a:pt x="23" y="692"/>
                          </a:lnTo>
                          <a:lnTo>
                            <a:pt x="0" y="673"/>
                          </a:lnTo>
                          <a:lnTo>
                            <a:pt x="0" y="46"/>
                          </a:lnTo>
                          <a:lnTo>
                            <a:pt x="23" y="26"/>
                          </a:lnTo>
                          <a:lnTo>
                            <a:pt x="47" y="11"/>
                          </a:lnTo>
                          <a:lnTo>
                            <a:pt x="70" y="3"/>
                          </a:lnTo>
                          <a:lnTo>
                            <a:pt x="93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" name="Freeform 57">
                      <a:extLst>
                        <a:ext uri="{FF2B5EF4-FFF2-40B4-BE49-F238E27FC236}">
                          <a16:creationId xmlns:a16="http://schemas.microsoft.com/office/drawing/2014/main" id="{202EE604-A857-4F70-8A83-7976F922602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4073" y="2303"/>
                      <a:ext cx="47" cy="59"/>
                    </a:xfrm>
                    <a:custGeom>
                      <a:avLst/>
                      <a:gdLst>
                        <a:gd name="T0" fmla="*/ 94 w 188"/>
                        <a:gd name="T1" fmla="*/ 0 h 238"/>
                        <a:gd name="T2" fmla="*/ 116 w 188"/>
                        <a:gd name="T3" fmla="*/ 2 h 238"/>
                        <a:gd name="T4" fmla="*/ 134 w 188"/>
                        <a:gd name="T5" fmla="*/ 9 h 238"/>
                        <a:gd name="T6" fmla="*/ 150 w 188"/>
                        <a:gd name="T7" fmla="*/ 19 h 238"/>
                        <a:gd name="T8" fmla="*/ 164 w 188"/>
                        <a:gd name="T9" fmla="*/ 35 h 238"/>
                        <a:gd name="T10" fmla="*/ 174 w 188"/>
                        <a:gd name="T11" fmla="*/ 55 h 238"/>
                        <a:gd name="T12" fmla="*/ 181 w 188"/>
                        <a:gd name="T13" fmla="*/ 80 h 238"/>
                        <a:gd name="T14" fmla="*/ 186 w 188"/>
                        <a:gd name="T15" fmla="*/ 109 h 238"/>
                        <a:gd name="T16" fmla="*/ 188 w 188"/>
                        <a:gd name="T17" fmla="*/ 142 h 238"/>
                        <a:gd name="T18" fmla="*/ 188 w 188"/>
                        <a:gd name="T19" fmla="*/ 238 h 238"/>
                        <a:gd name="T20" fmla="*/ 0 w 188"/>
                        <a:gd name="T21" fmla="*/ 238 h 238"/>
                        <a:gd name="T22" fmla="*/ 0 w 188"/>
                        <a:gd name="T23" fmla="*/ 142 h 238"/>
                        <a:gd name="T24" fmla="*/ 2 w 188"/>
                        <a:gd name="T25" fmla="*/ 109 h 238"/>
                        <a:gd name="T26" fmla="*/ 6 w 188"/>
                        <a:gd name="T27" fmla="*/ 80 h 238"/>
                        <a:gd name="T28" fmla="*/ 13 w 188"/>
                        <a:gd name="T29" fmla="*/ 55 h 238"/>
                        <a:gd name="T30" fmla="*/ 24 w 188"/>
                        <a:gd name="T31" fmla="*/ 35 h 238"/>
                        <a:gd name="T32" fmla="*/ 37 w 188"/>
                        <a:gd name="T33" fmla="*/ 19 h 238"/>
                        <a:gd name="T34" fmla="*/ 53 w 188"/>
                        <a:gd name="T35" fmla="*/ 9 h 238"/>
                        <a:gd name="T36" fmla="*/ 71 w 188"/>
                        <a:gd name="T37" fmla="*/ 2 h 238"/>
                        <a:gd name="T38" fmla="*/ 94 w 188"/>
                        <a:gd name="T39" fmla="*/ 0 h 23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</a:cxnLst>
                      <a:rect l="0" t="0" r="r" b="b"/>
                      <a:pathLst>
                        <a:path w="188" h="238">
                          <a:moveTo>
                            <a:pt x="94" y="0"/>
                          </a:moveTo>
                          <a:lnTo>
                            <a:pt x="116" y="2"/>
                          </a:lnTo>
                          <a:lnTo>
                            <a:pt x="134" y="9"/>
                          </a:lnTo>
                          <a:lnTo>
                            <a:pt x="150" y="19"/>
                          </a:lnTo>
                          <a:lnTo>
                            <a:pt x="164" y="35"/>
                          </a:lnTo>
                          <a:lnTo>
                            <a:pt x="174" y="55"/>
                          </a:lnTo>
                          <a:lnTo>
                            <a:pt x="181" y="80"/>
                          </a:lnTo>
                          <a:lnTo>
                            <a:pt x="186" y="109"/>
                          </a:lnTo>
                          <a:lnTo>
                            <a:pt x="188" y="142"/>
                          </a:lnTo>
                          <a:lnTo>
                            <a:pt x="188" y="238"/>
                          </a:lnTo>
                          <a:lnTo>
                            <a:pt x="0" y="238"/>
                          </a:lnTo>
                          <a:lnTo>
                            <a:pt x="0" y="142"/>
                          </a:lnTo>
                          <a:lnTo>
                            <a:pt x="2" y="109"/>
                          </a:lnTo>
                          <a:lnTo>
                            <a:pt x="6" y="80"/>
                          </a:lnTo>
                          <a:lnTo>
                            <a:pt x="13" y="55"/>
                          </a:lnTo>
                          <a:lnTo>
                            <a:pt x="24" y="35"/>
                          </a:lnTo>
                          <a:lnTo>
                            <a:pt x="37" y="19"/>
                          </a:lnTo>
                          <a:lnTo>
                            <a:pt x="53" y="9"/>
                          </a:lnTo>
                          <a:lnTo>
                            <a:pt x="71" y="2"/>
                          </a:lnTo>
                          <a:lnTo>
                            <a:pt x="94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9" name="Freeform 58">
                      <a:extLst>
                        <a:ext uri="{FF2B5EF4-FFF2-40B4-BE49-F238E27FC236}">
                          <a16:creationId xmlns:a16="http://schemas.microsoft.com/office/drawing/2014/main" id="{8F2EA380-5382-4AE3-B4EF-99413CDB69B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577" y="1691"/>
                      <a:ext cx="181" cy="348"/>
                    </a:xfrm>
                    <a:custGeom>
                      <a:avLst/>
                      <a:gdLst>
                        <a:gd name="T0" fmla="*/ 0 w 722"/>
                        <a:gd name="T1" fmla="*/ 0 h 1394"/>
                        <a:gd name="T2" fmla="*/ 221 w 722"/>
                        <a:gd name="T3" fmla="*/ 0 h 1394"/>
                        <a:gd name="T4" fmla="*/ 368 w 722"/>
                        <a:gd name="T5" fmla="*/ 547 h 1394"/>
                        <a:gd name="T6" fmla="*/ 510 w 722"/>
                        <a:gd name="T7" fmla="*/ 0 h 1394"/>
                        <a:gd name="T8" fmla="*/ 722 w 722"/>
                        <a:gd name="T9" fmla="*/ 0 h 1394"/>
                        <a:gd name="T10" fmla="*/ 470 w 722"/>
                        <a:gd name="T11" fmla="*/ 830 h 1394"/>
                        <a:gd name="T12" fmla="*/ 470 w 722"/>
                        <a:gd name="T13" fmla="*/ 1394 h 1394"/>
                        <a:gd name="T14" fmla="*/ 262 w 722"/>
                        <a:gd name="T15" fmla="*/ 1394 h 1394"/>
                        <a:gd name="T16" fmla="*/ 262 w 722"/>
                        <a:gd name="T17" fmla="*/ 830 h 1394"/>
                        <a:gd name="T18" fmla="*/ 253 w 722"/>
                        <a:gd name="T19" fmla="*/ 783 h 1394"/>
                        <a:gd name="T20" fmla="*/ 240 w 722"/>
                        <a:gd name="T21" fmla="*/ 731 h 1394"/>
                        <a:gd name="T22" fmla="*/ 224 w 722"/>
                        <a:gd name="T23" fmla="*/ 674 h 1394"/>
                        <a:gd name="T24" fmla="*/ 206 w 722"/>
                        <a:gd name="T25" fmla="*/ 611 h 1394"/>
                        <a:gd name="T26" fmla="*/ 186 w 722"/>
                        <a:gd name="T27" fmla="*/ 542 h 1394"/>
                        <a:gd name="T28" fmla="*/ 162 w 722"/>
                        <a:gd name="T29" fmla="*/ 468 h 1394"/>
                        <a:gd name="T30" fmla="*/ 135 w 722"/>
                        <a:gd name="T31" fmla="*/ 388 h 1394"/>
                        <a:gd name="T32" fmla="*/ 98 w 722"/>
                        <a:gd name="T33" fmla="*/ 284 h 1394"/>
                        <a:gd name="T34" fmla="*/ 64 w 722"/>
                        <a:gd name="T35" fmla="*/ 184 h 1394"/>
                        <a:gd name="T36" fmla="*/ 30 w 722"/>
                        <a:gd name="T37" fmla="*/ 89 h 1394"/>
                        <a:gd name="T38" fmla="*/ 0 w 722"/>
                        <a:gd name="T39" fmla="*/ 0 h 139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</a:cxnLst>
                      <a:rect l="0" t="0" r="r" b="b"/>
                      <a:pathLst>
                        <a:path w="722" h="1394">
                          <a:moveTo>
                            <a:pt x="0" y="0"/>
                          </a:moveTo>
                          <a:lnTo>
                            <a:pt x="221" y="0"/>
                          </a:lnTo>
                          <a:lnTo>
                            <a:pt x="368" y="547"/>
                          </a:lnTo>
                          <a:lnTo>
                            <a:pt x="510" y="0"/>
                          </a:lnTo>
                          <a:lnTo>
                            <a:pt x="722" y="0"/>
                          </a:lnTo>
                          <a:lnTo>
                            <a:pt x="470" y="830"/>
                          </a:lnTo>
                          <a:lnTo>
                            <a:pt x="470" y="1394"/>
                          </a:lnTo>
                          <a:lnTo>
                            <a:pt x="262" y="1394"/>
                          </a:lnTo>
                          <a:lnTo>
                            <a:pt x="262" y="830"/>
                          </a:lnTo>
                          <a:lnTo>
                            <a:pt x="253" y="783"/>
                          </a:lnTo>
                          <a:lnTo>
                            <a:pt x="240" y="731"/>
                          </a:lnTo>
                          <a:lnTo>
                            <a:pt x="224" y="674"/>
                          </a:lnTo>
                          <a:lnTo>
                            <a:pt x="206" y="611"/>
                          </a:lnTo>
                          <a:lnTo>
                            <a:pt x="186" y="542"/>
                          </a:lnTo>
                          <a:lnTo>
                            <a:pt x="162" y="468"/>
                          </a:lnTo>
                          <a:lnTo>
                            <a:pt x="135" y="388"/>
                          </a:lnTo>
                          <a:lnTo>
                            <a:pt x="98" y="284"/>
                          </a:lnTo>
                          <a:lnTo>
                            <a:pt x="64" y="184"/>
                          </a:lnTo>
                          <a:lnTo>
                            <a:pt x="30" y="89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" name="Freeform 59">
                      <a:extLst>
                        <a:ext uri="{FF2B5EF4-FFF2-40B4-BE49-F238E27FC236}">
                          <a16:creationId xmlns:a16="http://schemas.microsoft.com/office/drawing/2014/main" id="{EAB9B4E0-3102-485F-8B4F-B6E98A6A2173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3758" y="1776"/>
                      <a:ext cx="139" cy="267"/>
                    </a:xfrm>
                    <a:custGeom>
                      <a:avLst/>
                      <a:gdLst>
                        <a:gd name="T0" fmla="*/ 255 w 554"/>
                        <a:gd name="T1" fmla="*/ 172 h 1067"/>
                        <a:gd name="T2" fmla="*/ 221 w 554"/>
                        <a:gd name="T3" fmla="*/ 190 h 1067"/>
                        <a:gd name="T4" fmla="*/ 199 w 554"/>
                        <a:gd name="T5" fmla="*/ 225 h 1067"/>
                        <a:gd name="T6" fmla="*/ 188 w 554"/>
                        <a:gd name="T7" fmla="*/ 279 h 1067"/>
                        <a:gd name="T8" fmla="*/ 187 w 554"/>
                        <a:gd name="T9" fmla="*/ 751 h 1067"/>
                        <a:gd name="T10" fmla="*/ 192 w 554"/>
                        <a:gd name="T11" fmla="*/ 813 h 1067"/>
                        <a:gd name="T12" fmla="*/ 208 w 554"/>
                        <a:gd name="T13" fmla="*/ 859 h 1067"/>
                        <a:gd name="T14" fmla="*/ 237 w 554"/>
                        <a:gd name="T15" fmla="*/ 886 h 1067"/>
                        <a:gd name="T16" fmla="*/ 276 w 554"/>
                        <a:gd name="T17" fmla="*/ 896 h 1067"/>
                        <a:gd name="T18" fmla="*/ 315 w 554"/>
                        <a:gd name="T19" fmla="*/ 886 h 1067"/>
                        <a:gd name="T20" fmla="*/ 343 w 554"/>
                        <a:gd name="T21" fmla="*/ 859 h 1067"/>
                        <a:gd name="T22" fmla="*/ 360 w 554"/>
                        <a:gd name="T23" fmla="*/ 813 h 1067"/>
                        <a:gd name="T24" fmla="*/ 366 w 554"/>
                        <a:gd name="T25" fmla="*/ 751 h 1067"/>
                        <a:gd name="T26" fmla="*/ 364 w 554"/>
                        <a:gd name="T27" fmla="*/ 279 h 1067"/>
                        <a:gd name="T28" fmla="*/ 352 w 554"/>
                        <a:gd name="T29" fmla="*/ 225 h 1067"/>
                        <a:gd name="T30" fmla="*/ 331 w 554"/>
                        <a:gd name="T31" fmla="*/ 190 h 1067"/>
                        <a:gd name="T32" fmla="*/ 296 w 554"/>
                        <a:gd name="T33" fmla="*/ 172 h 1067"/>
                        <a:gd name="T34" fmla="*/ 276 w 554"/>
                        <a:gd name="T35" fmla="*/ 0 h 1067"/>
                        <a:gd name="T36" fmla="*/ 352 w 554"/>
                        <a:gd name="T37" fmla="*/ 10 h 1067"/>
                        <a:gd name="T38" fmla="*/ 418 w 554"/>
                        <a:gd name="T39" fmla="*/ 36 h 1067"/>
                        <a:gd name="T40" fmla="*/ 473 w 554"/>
                        <a:gd name="T41" fmla="*/ 79 h 1067"/>
                        <a:gd name="T42" fmla="*/ 514 w 554"/>
                        <a:gd name="T43" fmla="*/ 135 h 1067"/>
                        <a:gd name="T44" fmla="*/ 541 w 554"/>
                        <a:gd name="T45" fmla="*/ 206 h 1067"/>
                        <a:gd name="T46" fmla="*/ 553 w 554"/>
                        <a:gd name="T47" fmla="*/ 297 h 1067"/>
                        <a:gd name="T48" fmla="*/ 554 w 554"/>
                        <a:gd name="T49" fmla="*/ 715 h 1067"/>
                        <a:gd name="T50" fmla="*/ 549 w 554"/>
                        <a:gd name="T51" fmla="*/ 817 h 1067"/>
                        <a:gd name="T52" fmla="*/ 529 w 554"/>
                        <a:gd name="T53" fmla="*/ 899 h 1067"/>
                        <a:gd name="T54" fmla="*/ 496 w 554"/>
                        <a:gd name="T55" fmla="*/ 961 h 1067"/>
                        <a:gd name="T56" fmla="*/ 447 w 554"/>
                        <a:gd name="T57" fmla="*/ 1012 h 1067"/>
                        <a:gd name="T58" fmla="*/ 387 w 554"/>
                        <a:gd name="T59" fmla="*/ 1047 h 1067"/>
                        <a:gd name="T60" fmla="*/ 316 w 554"/>
                        <a:gd name="T61" fmla="*/ 1065 h 1067"/>
                        <a:gd name="T62" fmla="*/ 237 w 554"/>
                        <a:gd name="T63" fmla="*/ 1065 h 1067"/>
                        <a:gd name="T64" fmla="*/ 167 w 554"/>
                        <a:gd name="T65" fmla="*/ 1047 h 1067"/>
                        <a:gd name="T66" fmla="*/ 108 w 554"/>
                        <a:gd name="T67" fmla="*/ 1012 h 1067"/>
                        <a:gd name="T68" fmla="*/ 58 w 554"/>
                        <a:gd name="T69" fmla="*/ 961 h 1067"/>
                        <a:gd name="T70" fmla="*/ 25 w 554"/>
                        <a:gd name="T71" fmla="*/ 898 h 1067"/>
                        <a:gd name="T72" fmla="*/ 5 w 554"/>
                        <a:gd name="T73" fmla="*/ 816 h 1067"/>
                        <a:gd name="T74" fmla="*/ 0 w 554"/>
                        <a:gd name="T75" fmla="*/ 715 h 1067"/>
                        <a:gd name="T76" fmla="*/ 1 w 554"/>
                        <a:gd name="T77" fmla="*/ 297 h 1067"/>
                        <a:gd name="T78" fmla="*/ 13 w 554"/>
                        <a:gd name="T79" fmla="*/ 206 h 1067"/>
                        <a:gd name="T80" fmla="*/ 39 w 554"/>
                        <a:gd name="T81" fmla="*/ 135 h 1067"/>
                        <a:gd name="T82" fmla="*/ 82 w 554"/>
                        <a:gd name="T83" fmla="*/ 79 h 1067"/>
                        <a:gd name="T84" fmla="*/ 136 w 554"/>
                        <a:gd name="T85" fmla="*/ 36 h 1067"/>
                        <a:gd name="T86" fmla="*/ 202 w 554"/>
                        <a:gd name="T87" fmla="*/ 10 h 1067"/>
                        <a:gd name="T88" fmla="*/ 276 w 554"/>
                        <a:gd name="T89" fmla="*/ 0 h 106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</a:cxnLst>
                      <a:rect l="0" t="0" r="r" b="b"/>
                      <a:pathLst>
                        <a:path w="554" h="1067">
                          <a:moveTo>
                            <a:pt x="276" y="169"/>
                          </a:moveTo>
                          <a:lnTo>
                            <a:pt x="255" y="172"/>
                          </a:lnTo>
                          <a:lnTo>
                            <a:pt x="237" y="179"/>
                          </a:lnTo>
                          <a:lnTo>
                            <a:pt x="221" y="190"/>
                          </a:lnTo>
                          <a:lnTo>
                            <a:pt x="208" y="205"/>
                          </a:lnTo>
                          <a:lnTo>
                            <a:pt x="199" y="225"/>
                          </a:lnTo>
                          <a:lnTo>
                            <a:pt x="192" y="250"/>
                          </a:lnTo>
                          <a:lnTo>
                            <a:pt x="188" y="279"/>
                          </a:lnTo>
                          <a:lnTo>
                            <a:pt x="187" y="313"/>
                          </a:lnTo>
                          <a:lnTo>
                            <a:pt x="187" y="751"/>
                          </a:lnTo>
                          <a:lnTo>
                            <a:pt x="188" y="784"/>
                          </a:lnTo>
                          <a:lnTo>
                            <a:pt x="192" y="813"/>
                          </a:lnTo>
                          <a:lnTo>
                            <a:pt x="199" y="838"/>
                          </a:lnTo>
                          <a:lnTo>
                            <a:pt x="208" y="859"/>
                          </a:lnTo>
                          <a:lnTo>
                            <a:pt x="221" y="875"/>
                          </a:lnTo>
                          <a:lnTo>
                            <a:pt x="237" y="886"/>
                          </a:lnTo>
                          <a:lnTo>
                            <a:pt x="255" y="893"/>
                          </a:lnTo>
                          <a:lnTo>
                            <a:pt x="276" y="896"/>
                          </a:lnTo>
                          <a:lnTo>
                            <a:pt x="296" y="893"/>
                          </a:lnTo>
                          <a:lnTo>
                            <a:pt x="315" y="886"/>
                          </a:lnTo>
                          <a:lnTo>
                            <a:pt x="331" y="875"/>
                          </a:lnTo>
                          <a:lnTo>
                            <a:pt x="343" y="859"/>
                          </a:lnTo>
                          <a:lnTo>
                            <a:pt x="352" y="838"/>
                          </a:lnTo>
                          <a:lnTo>
                            <a:pt x="360" y="813"/>
                          </a:lnTo>
                          <a:lnTo>
                            <a:pt x="364" y="784"/>
                          </a:lnTo>
                          <a:lnTo>
                            <a:pt x="366" y="751"/>
                          </a:lnTo>
                          <a:lnTo>
                            <a:pt x="366" y="313"/>
                          </a:lnTo>
                          <a:lnTo>
                            <a:pt x="364" y="279"/>
                          </a:lnTo>
                          <a:lnTo>
                            <a:pt x="360" y="250"/>
                          </a:lnTo>
                          <a:lnTo>
                            <a:pt x="352" y="225"/>
                          </a:lnTo>
                          <a:lnTo>
                            <a:pt x="343" y="205"/>
                          </a:lnTo>
                          <a:lnTo>
                            <a:pt x="331" y="190"/>
                          </a:lnTo>
                          <a:lnTo>
                            <a:pt x="315" y="179"/>
                          </a:lnTo>
                          <a:lnTo>
                            <a:pt x="296" y="172"/>
                          </a:lnTo>
                          <a:lnTo>
                            <a:pt x="276" y="169"/>
                          </a:lnTo>
                          <a:close/>
                          <a:moveTo>
                            <a:pt x="276" y="0"/>
                          </a:moveTo>
                          <a:lnTo>
                            <a:pt x="316" y="3"/>
                          </a:lnTo>
                          <a:lnTo>
                            <a:pt x="352" y="10"/>
                          </a:lnTo>
                          <a:lnTo>
                            <a:pt x="387" y="20"/>
                          </a:lnTo>
                          <a:lnTo>
                            <a:pt x="418" y="36"/>
                          </a:lnTo>
                          <a:lnTo>
                            <a:pt x="447" y="55"/>
                          </a:lnTo>
                          <a:lnTo>
                            <a:pt x="473" y="79"/>
                          </a:lnTo>
                          <a:lnTo>
                            <a:pt x="496" y="107"/>
                          </a:lnTo>
                          <a:lnTo>
                            <a:pt x="514" y="135"/>
                          </a:lnTo>
                          <a:lnTo>
                            <a:pt x="529" y="168"/>
                          </a:lnTo>
                          <a:lnTo>
                            <a:pt x="541" y="206"/>
                          </a:lnTo>
                          <a:lnTo>
                            <a:pt x="549" y="249"/>
                          </a:lnTo>
                          <a:lnTo>
                            <a:pt x="553" y="297"/>
                          </a:lnTo>
                          <a:lnTo>
                            <a:pt x="554" y="351"/>
                          </a:lnTo>
                          <a:lnTo>
                            <a:pt x="554" y="715"/>
                          </a:lnTo>
                          <a:lnTo>
                            <a:pt x="553" y="769"/>
                          </a:lnTo>
                          <a:lnTo>
                            <a:pt x="549" y="817"/>
                          </a:lnTo>
                          <a:lnTo>
                            <a:pt x="541" y="860"/>
                          </a:lnTo>
                          <a:lnTo>
                            <a:pt x="529" y="899"/>
                          </a:lnTo>
                          <a:lnTo>
                            <a:pt x="514" y="932"/>
                          </a:lnTo>
                          <a:lnTo>
                            <a:pt x="496" y="961"/>
                          </a:lnTo>
                          <a:lnTo>
                            <a:pt x="473" y="988"/>
                          </a:lnTo>
                          <a:lnTo>
                            <a:pt x="447" y="1012"/>
                          </a:lnTo>
                          <a:lnTo>
                            <a:pt x="418" y="1031"/>
                          </a:lnTo>
                          <a:lnTo>
                            <a:pt x="387" y="1047"/>
                          </a:lnTo>
                          <a:lnTo>
                            <a:pt x="352" y="1058"/>
                          </a:lnTo>
                          <a:lnTo>
                            <a:pt x="316" y="1065"/>
                          </a:lnTo>
                          <a:lnTo>
                            <a:pt x="276" y="1067"/>
                          </a:lnTo>
                          <a:lnTo>
                            <a:pt x="237" y="1065"/>
                          </a:lnTo>
                          <a:lnTo>
                            <a:pt x="202" y="1058"/>
                          </a:lnTo>
                          <a:lnTo>
                            <a:pt x="167" y="1047"/>
                          </a:lnTo>
                          <a:lnTo>
                            <a:pt x="136" y="1031"/>
                          </a:lnTo>
                          <a:lnTo>
                            <a:pt x="108" y="1012"/>
                          </a:lnTo>
                          <a:lnTo>
                            <a:pt x="82" y="988"/>
                          </a:lnTo>
                          <a:lnTo>
                            <a:pt x="58" y="961"/>
                          </a:lnTo>
                          <a:lnTo>
                            <a:pt x="39" y="931"/>
                          </a:lnTo>
                          <a:lnTo>
                            <a:pt x="25" y="898"/>
                          </a:lnTo>
                          <a:lnTo>
                            <a:pt x="13" y="859"/>
                          </a:lnTo>
                          <a:lnTo>
                            <a:pt x="5" y="816"/>
                          </a:lnTo>
                          <a:lnTo>
                            <a:pt x="1" y="768"/>
                          </a:lnTo>
                          <a:lnTo>
                            <a:pt x="0" y="715"/>
                          </a:lnTo>
                          <a:lnTo>
                            <a:pt x="0" y="351"/>
                          </a:lnTo>
                          <a:lnTo>
                            <a:pt x="1" y="297"/>
                          </a:lnTo>
                          <a:lnTo>
                            <a:pt x="5" y="249"/>
                          </a:lnTo>
                          <a:lnTo>
                            <a:pt x="13" y="206"/>
                          </a:lnTo>
                          <a:lnTo>
                            <a:pt x="25" y="168"/>
                          </a:lnTo>
                          <a:lnTo>
                            <a:pt x="39" y="135"/>
                          </a:lnTo>
                          <a:lnTo>
                            <a:pt x="58" y="107"/>
                          </a:lnTo>
                          <a:lnTo>
                            <a:pt x="82" y="79"/>
                          </a:lnTo>
                          <a:lnTo>
                            <a:pt x="108" y="55"/>
                          </a:lnTo>
                          <a:lnTo>
                            <a:pt x="136" y="36"/>
                          </a:lnTo>
                          <a:lnTo>
                            <a:pt x="167" y="20"/>
                          </a:lnTo>
                          <a:lnTo>
                            <a:pt x="202" y="10"/>
                          </a:lnTo>
                          <a:lnTo>
                            <a:pt x="237" y="3"/>
                          </a:lnTo>
                          <a:lnTo>
                            <a:pt x="276" y="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" name="Freeform 60">
                      <a:extLst>
                        <a:ext uri="{FF2B5EF4-FFF2-40B4-BE49-F238E27FC236}">
                          <a16:creationId xmlns:a16="http://schemas.microsoft.com/office/drawing/2014/main" id="{0386AD8C-B373-466A-8100-6759A083E70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936" y="1779"/>
                      <a:ext cx="135" cy="264"/>
                    </a:xfrm>
                    <a:custGeom>
                      <a:avLst/>
                      <a:gdLst>
                        <a:gd name="T0" fmla="*/ 0 w 544"/>
                        <a:gd name="T1" fmla="*/ 0 h 1054"/>
                        <a:gd name="T2" fmla="*/ 190 w 544"/>
                        <a:gd name="T3" fmla="*/ 0 h 1054"/>
                        <a:gd name="T4" fmla="*/ 190 w 544"/>
                        <a:gd name="T5" fmla="*/ 764 h 1054"/>
                        <a:gd name="T6" fmla="*/ 190 w 544"/>
                        <a:gd name="T7" fmla="*/ 795 h 1054"/>
                        <a:gd name="T8" fmla="*/ 191 w 544"/>
                        <a:gd name="T9" fmla="*/ 816 h 1054"/>
                        <a:gd name="T10" fmla="*/ 191 w 544"/>
                        <a:gd name="T11" fmla="*/ 831 h 1054"/>
                        <a:gd name="T12" fmla="*/ 192 w 544"/>
                        <a:gd name="T13" fmla="*/ 837 h 1054"/>
                        <a:gd name="T14" fmla="*/ 196 w 544"/>
                        <a:gd name="T15" fmla="*/ 854 h 1054"/>
                        <a:gd name="T16" fmla="*/ 202 w 544"/>
                        <a:gd name="T17" fmla="*/ 867 h 1054"/>
                        <a:gd name="T18" fmla="*/ 210 w 544"/>
                        <a:gd name="T19" fmla="*/ 876 h 1054"/>
                        <a:gd name="T20" fmla="*/ 222 w 544"/>
                        <a:gd name="T21" fmla="*/ 881 h 1054"/>
                        <a:gd name="T22" fmla="*/ 236 w 544"/>
                        <a:gd name="T23" fmla="*/ 883 h 1054"/>
                        <a:gd name="T24" fmla="*/ 258 w 544"/>
                        <a:gd name="T25" fmla="*/ 879 h 1054"/>
                        <a:gd name="T26" fmla="*/ 281 w 544"/>
                        <a:gd name="T27" fmla="*/ 869 h 1054"/>
                        <a:gd name="T28" fmla="*/ 305 w 544"/>
                        <a:gd name="T29" fmla="*/ 851 h 1054"/>
                        <a:gd name="T30" fmla="*/ 329 w 544"/>
                        <a:gd name="T31" fmla="*/ 825 h 1054"/>
                        <a:gd name="T32" fmla="*/ 354 w 544"/>
                        <a:gd name="T33" fmla="*/ 794 h 1054"/>
                        <a:gd name="T34" fmla="*/ 354 w 544"/>
                        <a:gd name="T35" fmla="*/ 0 h 1054"/>
                        <a:gd name="T36" fmla="*/ 544 w 544"/>
                        <a:gd name="T37" fmla="*/ 0 h 1054"/>
                        <a:gd name="T38" fmla="*/ 544 w 544"/>
                        <a:gd name="T39" fmla="*/ 1039 h 1054"/>
                        <a:gd name="T40" fmla="*/ 354 w 544"/>
                        <a:gd name="T41" fmla="*/ 1039 h 1054"/>
                        <a:gd name="T42" fmla="*/ 354 w 544"/>
                        <a:gd name="T43" fmla="*/ 925 h 1054"/>
                        <a:gd name="T44" fmla="*/ 318 w 544"/>
                        <a:gd name="T45" fmla="*/ 964 h 1054"/>
                        <a:gd name="T46" fmla="*/ 281 w 544"/>
                        <a:gd name="T47" fmla="*/ 996 h 1054"/>
                        <a:gd name="T48" fmla="*/ 246 w 544"/>
                        <a:gd name="T49" fmla="*/ 1021 h 1054"/>
                        <a:gd name="T50" fmla="*/ 210 w 544"/>
                        <a:gd name="T51" fmla="*/ 1039 h 1054"/>
                        <a:gd name="T52" fmla="*/ 175 w 544"/>
                        <a:gd name="T53" fmla="*/ 1049 h 1054"/>
                        <a:gd name="T54" fmla="*/ 140 w 544"/>
                        <a:gd name="T55" fmla="*/ 1054 h 1054"/>
                        <a:gd name="T56" fmla="*/ 110 w 544"/>
                        <a:gd name="T57" fmla="*/ 1052 h 1054"/>
                        <a:gd name="T58" fmla="*/ 84 w 544"/>
                        <a:gd name="T59" fmla="*/ 1045 h 1054"/>
                        <a:gd name="T60" fmla="*/ 62 w 544"/>
                        <a:gd name="T61" fmla="*/ 1034 h 1054"/>
                        <a:gd name="T62" fmla="*/ 43 w 544"/>
                        <a:gd name="T63" fmla="*/ 1020 h 1054"/>
                        <a:gd name="T64" fmla="*/ 28 w 544"/>
                        <a:gd name="T65" fmla="*/ 1000 h 1054"/>
                        <a:gd name="T66" fmla="*/ 18 w 544"/>
                        <a:gd name="T67" fmla="*/ 976 h 1054"/>
                        <a:gd name="T68" fmla="*/ 10 w 544"/>
                        <a:gd name="T69" fmla="*/ 948 h 1054"/>
                        <a:gd name="T70" fmla="*/ 5 w 544"/>
                        <a:gd name="T71" fmla="*/ 912 h 1054"/>
                        <a:gd name="T72" fmla="*/ 2 w 544"/>
                        <a:gd name="T73" fmla="*/ 870 h 1054"/>
                        <a:gd name="T74" fmla="*/ 0 w 544"/>
                        <a:gd name="T75" fmla="*/ 821 h 1054"/>
                        <a:gd name="T76" fmla="*/ 0 w 544"/>
                        <a:gd name="T77" fmla="*/ 0 h 105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</a:cxnLst>
                      <a:rect l="0" t="0" r="r" b="b"/>
                      <a:pathLst>
                        <a:path w="544" h="1054">
                          <a:moveTo>
                            <a:pt x="0" y="0"/>
                          </a:moveTo>
                          <a:lnTo>
                            <a:pt x="190" y="0"/>
                          </a:lnTo>
                          <a:lnTo>
                            <a:pt x="190" y="764"/>
                          </a:lnTo>
                          <a:lnTo>
                            <a:pt x="190" y="795"/>
                          </a:lnTo>
                          <a:lnTo>
                            <a:pt x="191" y="816"/>
                          </a:lnTo>
                          <a:lnTo>
                            <a:pt x="191" y="831"/>
                          </a:lnTo>
                          <a:lnTo>
                            <a:pt x="192" y="837"/>
                          </a:lnTo>
                          <a:lnTo>
                            <a:pt x="196" y="854"/>
                          </a:lnTo>
                          <a:lnTo>
                            <a:pt x="202" y="867"/>
                          </a:lnTo>
                          <a:lnTo>
                            <a:pt x="210" y="876"/>
                          </a:lnTo>
                          <a:lnTo>
                            <a:pt x="222" y="881"/>
                          </a:lnTo>
                          <a:lnTo>
                            <a:pt x="236" y="883"/>
                          </a:lnTo>
                          <a:lnTo>
                            <a:pt x="258" y="879"/>
                          </a:lnTo>
                          <a:lnTo>
                            <a:pt x="281" y="869"/>
                          </a:lnTo>
                          <a:lnTo>
                            <a:pt x="305" y="851"/>
                          </a:lnTo>
                          <a:lnTo>
                            <a:pt x="329" y="825"/>
                          </a:lnTo>
                          <a:lnTo>
                            <a:pt x="354" y="794"/>
                          </a:lnTo>
                          <a:lnTo>
                            <a:pt x="354" y="0"/>
                          </a:lnTo>
                          <a:lnTo>
                            <a:pt x="544" y="0"/>
                          </a:lnTo>
                          <a:lnTo>
                            <a:pt x="544" y="1039"/>
                          </a:lnTo>
                          <a:lnTo>
                            <a:pt x="354" y="1039"/>
                          </a:lnTo>
                          <a:lnTo>
                            <a:pt x="354" y="925"/>
                          </a:lnTo>
                          <a:lnTo>
                            <a:pt x="318" y="964"/>
                          </a:lnTo>
                          <a:lnTo>
                            <a:pt x="281" y="996"/>
                          </a:lnTo>
                          <a:lnTo>
                            <a:pt x="246" y="1021"/>
                          </a:lnTo>
                          <a:lnTo>
                            <a:pt x="210" y="1039"/>
                          </a:lnTo>
                          <a:lnTo>
                            <a:pt x="175" y="1049"/>
                          </a:lnTo>
                          <a:lnTo>
                            <a:pt x="140" y="1054"/>
                          </a:lnTo>
                          <a:lnTo>
                            <a:pt x="110" y="1052"/>
                          </a:lnTo>
                          <a:lnTo>
                            <a:pt x="84" y="1045"/>
                          </a:lnTo>
                          <a:lnTo>
                            <a:pt x="62" y="1034"/>
                          </a:lnTo>
                          <a:lnTo>
                            <a:pt x="43" y="1020"/>
                          </a:lnTo>
                          <a:lnTo>
                            <a:pt x="28" y="1000"/>
                          </a:lnTo>
                          <a:lnTo>
                            <a:pt x="18" y="976"/>
                          </a:lnTo>
                          <a:lnTo>
                            <a:pt x="10" y="948"/>
                          </a:lnTo>
                          <a:lnTo>
                            <a:pt x="5" y="912"/>
                          </a:lnTo>
                          <a:lnTo>
                            <a:pt x="2" y="870"/>
                          </a:lnTo>
                          <a:lnTo>
                            <a:pt x="0" y="821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13" name="Freeform 22">
                  <a:extLst>
                    <a:ext uri="{FF2B5EF4-FFF2-40B4-BE49-F238E27FC236}">
                      <a16:creationId xmlns:a16="http://schemas.microsoft.com/office/drawing/2014/main" id="{EB279956-EDE8-4383-A6DB-E46B4362B5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96430" y="6562196"/>
                  <a:ext cx="416004" cy="345284"/>
                </a:xfrm>
                <a:custGeom>
                  <a:avLst/>
                  <a:gdLst>
                    <a:gd name="T0" fmla="*/ 2421 w 3314"/>
                    <a:gd name="T1" fmla="*/ 12 h 2663"/>
                    <a:gd name="T2" fmla="*/ 2597 w 3314"/>
                    <a:gd name="T3" fmla="*/ 71 h 2663"/>
                    <a:gd name="T4" fmla="*/ 2748 w 3314"/>
                    <a:gd name="T5" fmla="*/ 171 h 2663"/>
                    <a:gd name="T6" fmla="*/ 2943 w 3314"/>
                    <a:gd name="T7" fmla="*/ 174 h 2663"/>
                    <a:gd name="T8" fmla="*/ 3157 w 3314"/>
                    <a:gd name="T9" fmla="*/ 86 h 2663"/>
                    <a:gd name="T10" fmla="*/ 3174 w 3314"/>
                    <a:gd name="T11" fmla="*/ 163 h 2663"/>
                    <a:gd name="T12" fmla="*/ 3067 w 3314"/>
                    <a:gd name="T13" fmla="*/ 309 h 2663"/>
                    <a:gd name="T14" fmla="*/ 2924 w 3314"/>
                    <a:gd name="T15" fmla="*/ 422 h 2663"/>
                    <a:gd name="T16" fmla="*/ 3164 w 3314"/>
                    <a:gd name="T17" fmla="*/ 371 h 2663"/>
                    <a:gd name="T18" fmla="*/ 3267 w 3314"/>
                    <a:gd name="T19" fmla="*/ 382 h 2663"/>
                    <a:gd name="T20" fmla="*/ 3102 w 3314"/>
                    <a:gd name="T21" fmla="*/ 561 h 2663"/>
                    <a:gd name="T22" fmla="*/ 2976 w 3314"/>
                    <a:gd name="T23" fmla="*/ 751 h 2663"/>
                    <a:gd name="T24" fmla="*/ 2962 w 3314"/>
                    <a:gd name="T25" fmla="*/ 982 h 2663"/>
                    <a:gd name="T26" fmla="*/ 2917 w 3314"/>
                    <a:gd name="T27" fmla="*/ 1214 h 2663"/>
                    <a:gd name="T28" fmla="*/ 2843 w 3314"/>
                    <a:gd name="T29" fmla="*/ 1443 h 2663"/>
                    <a:gd name="T30" fmla="*/ 2740 w 3314"/>
                    <a:gd name="T31" fmla="*/ 1665 h 2663"/>
                    <a:gd name="T32" fmla="*/ 2609 w 3314"/>
                    <a:gd name="T33" fmla="*/ 1876 h 2663"/>
                    <a:gd name="T34" fmla="*/ 2450 w 3314"/>
                    <a:gd name="T35" fmla="*/ 2071 h 2663"/>
                    <a:gd name="T36" fmla="*/ 2263 w 3314"/>
                    <a:gd name="T37" fmla="*/ 2245 h 2663"/>
                    <a:gd name="T38" fmla="*/ 2050 w 3314"/>
                    <a:gd name="T39" fmla="*/ 2396 h 2663"/>
                    <a:gd name="T40" fmla="*/ 1809 w 3314"/>
                    <a:gd name="T41" fmla="*/ 2516 h 2663"/>
                    <a:gd name="T42" fmla="*/ 1543 w 3314"/>
                    <a:gd name="T43" fmla="*/ 2603 h 2663"/>
                    <a:gd name="T44" fmla="*/ 1252 w 3314"/>
                    <a:gd name="T45" fmla="*/ 2653 h 2663"/>
                    <a:gd name="T46" fmla="*/ 938 w 3314"/>
                    <a:gd name="T47" fmla="*/ 2660 h 2663"/>
                    <a:gd name="T48" fmla="*/ 635 w 3314"/>
                    <a:gd name="T49" fmla="*/ 2620 h 2663"/>
                    <a:gd name="T50" fmla="*/ 350 w 3314"/>
                    <a:gd name="T51" fmla="*/ 2536 h 2663"/>
                    <a:gd name="T52" fmla="*/ 84 w 3314"/>
                    <a:gd name="T53" fmla="*/ 2411 h 2663"/>
                    <a:gd name="T54" fmla="*/ 162 w 3314"/>
                    <a:gd name="T55" fmla="*/ 2369 h 2663"/>
                    <a:gd name="T56" fmla="*/ 441 w 3314"/>
                    <a:gd name="T57" fmla="*/ 2342 h 2663"/>
                    <a:gd name="T58" fmla="*/ 701 w 3314"/>
                    <a:gd name="T59" fmla="*/ 2261 h 2663"/>
                    <a:gd name="T60" fmla="*/ 934 w 3314"/>
                    <a:gd name="T61" fmla="*/ 2134 h 2663"/>
                    <a:gd name="T62" fmla="*/ 882 w 3314"/>
                    <a:gd name="T63" fmla="*/ 2069 h 2663"/>
                    <a:gd name="T64" fmla="*/ 711 w 3314"/>
                    <a:gd name="T65" fmla="*/ 2009 h 2663"/>
                    <a:gd name="T66" fmla="*/ 564 w 3314"/>
                    <a:gd name="T67" fmla="*/ 1909 h 2663"/>
                    <a:gd name="T68" fmla="*/ 449 w 3314"/>
                    <a:gd name="T69" fmla="*/ 1776 h 2663"/>
                    <a:gd name="T70" fmla="*/ 371 w 3314"/>
                    <a:gd name="T71" fmla="*/ 1616 h 2663"/>
                    <a:gd name="T72" fmla="*/ 561 w 3314"/>
                    <a:gd name="T73" fmla="*/ 1625 h 2663"/>
                    <a:gd name="T74" fmla="*/ 617 w 3314"/>
                    <a:gd name="T75" fmla="*/ 1590 h 2663"/>
                    <a:gd name="T76" fmla="*/ 450 w 3314"/>
                    <a:gd name="T77" fmla="*/ 1513 h 2663"/>
                    <a:gd name="T78" fmla="*/ 310 w 3314"/>
                    <a:gd name="T79" fmla="*/ 1396 h 2663"/>
                    <a:gd name="T80" fmla="*/ 206 w 3314"/>
                    <a:gd name="T81" fmla="*/ 1247 h 2663"/>
                    <a:gd name="T82" fmla="*/ 146 w 3314"/>
                    <a:gd name="T83" fmla="*/ 1071 h 2663"/>
                    <a:gd name="T84" fmla="*/ 134 w 3314"/>
                    <a:gd name="T85" fmla="*/ 936 h 2663"/>
                    <a:gd name="T86" fmla="*/ 281 w 3314"/>
                    <a:gd name="T87" fmla="*/ 997 h 2663"/>
                    <a:gd name="T88" fmla="*/ 441 w 3314"/>
                    <a:gd name="T89" fmla="*/ 1021 h 2663"/>
                    <a:gd name="T90" fmla="*/ 307 w 3314"/>
                    <a:gd name="T91" fmla="*/ 904 h 2663"/>
                    <a:gd name="T92" fmla="*/ 208 w 3314"/>
                    <a:gd name="T93" fmla="*/ 757 h 2663"/>
                    <a:gd name="T94" fmla="*/ 150 w 3314"/>
                    <a:gd name="T95" fmla="*/ 585 h 2663"/>
                    <a:gd name="T96" fmla="*/ 142 w 3314"/>
                    <a:gd name="T97" fmla="*/ 401 h 2663"/>
                    <a:gd name="T98" fmla="*/ 181 w 3314"/>
                    <a:gd name="T99" fmla="*/ 228 h 2663"/>
                    <a:gd name="T100" fmla="*/ 296 w 3314"/>
                    <a:gd name="T101" fmla="*/ 198 h 2663"/>
                    <a:gd name="T102" fmla="*/ 512 w 3314"/>
                    <a:gd name="T103" fmla="*/ 401 h 2663"/>
                    <a:gd name="T104" fmla="*/ 758 w 3314"/>
                    <a:gd name="T105" fmla="*/ 569 h 2663"/>
                    <a:gd name="T106" fmla="*/ 1029 w 3314"/>
                    <a:gd name="T107" fmla="*/ 698 h 2663"/>
                    <a:gd name="T108" fmla="*/ 1322 w 3314"/>
                    <a:gd name="T109" fmla="*/ 785 h 2663"/>
                    <a:gd name="T110" fmla="*/ 1633 w 3314"/>
                    <a:gd name="T111" fmla="*/ 825 h 2663"/>
                    <a:gd name="T112" fmla="*/ 1615 w 3314"/>
                    <a:gd name="T113" fmla="*/ 673 h 2663"/>
                    <a:gd name="T114" fmla="*/ 1642 w 3314"/>
                    <a:gd name="T115" fmla="*/ 484 h 2663"/>
                    <a:gd name="T116" fmla="*/ 1719 w 3314"/>
                    <a:gd name="T117" fmla="*/ 316 h 2663"/>
                    <a:gd name="T118" fmla="*/ 1836 w 3314"/>
                    <a:gd name="T119" fmla="*/ 177 h 2663"/>
                    <a:gd name="T120" fmla="*/ 1988 w 3314"/>
                    <a:gd name="T121" fmla="*/ 73 h 2663"/>
                    <a:gd name="T122" fmla="*/ 2165 w 3314"/>
                    <a:gd name="T123" fmla="*/ 12 h 26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314" h="2663">
                      <a:moveTo>
                        <a:pt x="2295" y="0"/>
                      </a:moveTo>
                      <a:lnTo>
                        <a:pt x="2359" y="3"/>
                      </a:lnTo>
                      <a:lnTo>
                        <a:pt x="2421" y="12"/>
                      </a:lnTo>
                      <a:lnTo>
                        <a:pt x="2483" y="27"/>
                      </a:lnTo>
                      <a:lnTo>
                        <a:pt x="2541" y="46"/>
                      </a:lnTo>
                      <a:lnTo>
                        <a:pt x="2597" y="71"/>
                      </a:lnTo>
                      <a:lnTo>
                        <a:pt x="2651" y="100"/>
                      </a:lnTo>
                      <a:lnTo>
                        <a:pt x="2701" y="133"/>
                      </a:lnTo>
                      <a:lnTo>
                        <a:pt x="2748" y="171"/>
                      </a:lnTo>
                      <a:lnTo>
                        <a:pt x="2791" y="212"/>
                      </a:lnTo>
                      <a:lnTo>
                        <a:pt x="2867" y="195"/>
                      </a:lnTo>
                      <a:lnTo>
                        <a:pt x="2943" y="174"/>
                      </a:lnTo>
                      <a:lnTo>
                        <a:pt x="3016" y="149"/>
                      </a:lnTo>
                      <a:lnTo>
                        <a:pt x="3088" y="119"/>
                      </a:lnTo>
                      <a:lnTo>
                        <a:pt x="3157" y="86"/>
                      </a:lnTo>
                      <a:lnTo>
                        <a:pt x="3223" y="50"/>
                      </a:lnTo>
                      <a:lnTo>
                        <a:pt x="3202" y="107"/>
                      </a:lnTo>
                      <a:lnTo>
                        <a:pt x="3174" y="163"/>
                      </a:lnTo>
                      <a:lnTo>
                        <a:pt x="3143" y="214"/>
                      </a:lnTo>
                      <a:lnTo>
                        <a:pt x="3107" y="264"/>
                      </a:lnTo>
                      <a:lnTo>
                        <a:pt x="3067" y="309"/>
                      </a:lnTo>
                      <a:lnTo>
                        <a:pt x="3023" y="350"/>
                      </a:lnTo>
                      <a:lnTo>
                        <a:pt x="2975" y="389"/>
                      </a:lnTo>
                      <a:lnTo>
                        <a:pt x="2924" y="422"/>
                      </a:lnTo>
                      <a:lnTo>
                        <a:pt x="3006" y="410"/>
                      </a:lnTo>
                      <a:lnTo>
                        <a:pt x="3086" y="393"/>
                      </a:lnTo>
                      <a:lnTo>
                        <a:pt x="3164" y="371"/>
                      </a:lnTo>
                      <a:lnTo>
                        <a:pt x="3241" y="345"/>
                      </a:lnTo>
                      <a:lnTo>
                        <a:pt x="3314" y="315"/>
                      </a:lnTo>
                      <a:lnTo>
                        <a:pt x="3267" y="382"/>
                      </a:lnTo>
                      <a:lnTo>
                        <a:pt x="3215" y="445"/>
                      </a:lnTo>
                      <a:lnTo>
                        <a:pt x="3160" y="505"/>
                      </a:lnTo>
                      <a:lnTo>
                        <a:pt x="3102" y="561"/>
                      </a:lnTo>
                      <a:lnTo>
                        <a:pt x="3040" y="614"/>
                      </a:lnTo>
                      <a:lnTo>
                        <a:pt x="2974" y="664"/>
                      </a:lnTo>
                      <a:lnTo>
                        <a:pt x="2976" y="751"/>
                      </a:lnTo>
                      <a:lnTo>
                        <a:pt x="2975" y="827"/>
                      </a:lnTo>
                      <a:lnTo>
                        <a:pt x="2970" y="904"/>
                      </a:lnTo>
                      <a:lnTo>
                        <a:pt x="2962" y="982"/>
                      </a:lnTo>
                      <a:lnTo>
                        <a:pt x="2950" y="1058"/>
                      </a:lnTo>
                      <a:lnTo>
                        <a:pt x="2936" y="1136"/>
                      </a:lnTo>
                      <a:lnTo>
                        <a:pt x="2917" y="1214"/>
                      </a:lnTo>
                      <a:lnTo>
                        <a:pt x="2896" y="1290"/>
                      </a:lnTo>
                      <a:lnTo>
                        <a:pt x="2871" y="1367"/>
                      </a:lnTo>
                      <a:lnTo>
                        <a:pt x="2843" y="1443"/>
                      </a:lnTo>
                      <a:lnTo>
                        <a:pt x="2812" y="1518"/>
                      </a:lnTo>
                      <a:lnTo>
                        <a:pt x="2777" y="1592"/>
                      </a:lnTo>
                      <a:lnTo>
                        <a:pt x="2740" y="1665"/>
                      </a:lnTo>
                      <a:lnTo>
                        <a:pt x="2700" y="1737"/>
                      </a:lnTo>
                      <a:lnTo>
                        <a:pt x="2656" y="1808"/>
                      </a:lnTo>
                      <a:lnTo>
                        <a:pt x="2609" y="1876"/>
                      </a:lnTo>
                      <a:lnTo>
                        <a:pt x="2559" y="1943"/>
                      </a:lnTo>
                      <a:lnTo>
                        <a:pt x="2506" y="2008"/>
                      </a:lnTo>
                      <a:lnTo>
                        <a:pt x="2450" y="2071"/>
                      </a:lnTo>
                      <a:lnTo>
                        <a:pt x="2391" y="2131"/>
                      </a:lnTo>
                      <a:lnTo>
                        <a:pt x="2329" y="2190"/>
                      </a:lnTo>
                      <a:lnTo>
                        <a:pt x="2263" y="2245"/>
                      </a:lnTo>
                      <a:lnTo>
                        <a:pt x="2195" y="2298"/>
                      </a:lnTo>
                      <a:lnTo>
                        <a:pt x="2124" y="2348"/>
                      </a:lnTo>
                      <a:lnTo>
                        <a:pt x="2050" y="2396"/>
                      </a:lnTo>
                      <a:lnTo>
                        <a:pt x="1973" y="2439"/>
                      </a:lnTo>
                      <a:lnTo>
                        <a:pt x="1893" y="2479"/>
                      </a:lnTo>
                      <a:lnTo>
                        <a:pt x="1809" y="2516"/>
                      </a:lnTo>
                      <a:lnTo>
                        <a:pt x="1724" y="2549"/>
                      </a:lnTo>
                      <a:lnTo>
                        <a:pt x="1635" y="2578"/>
                      </a:lnTo>
                      <a:lnTo>
                        <a:pt x="1543" y="2603"/>
                      </a:lnTo>
                      <a:lnTo>
                        <a:pt x="1449" y="2625"/>
                      </a:lnTo>
                      <a:lnTo>
                        <a:pt x="1352" y="2641"/>
                      </a:lnTo>
                      <a:lnTo>
                        <a:pt x="1252" y="2653"/>
                      </a:lnTo>
                      <a:lnTo>
                        <a:pt x="1149" y="2660"/>
                      </a:lnTo>
                      <a:lnTo>
                        <a:pt x="1042" y="2663"/>
                      </a:lnTo>
                      <a:lnTo>
                        <a:pt x="938" y="2660"/>
                      </a:lnTo>
                      <a:lnTo>
                        <a:pt x="836" y="2652"/>
                      </a:lnTo>
                      <a:lnTo>
                        <a:pt x="735" y="2639"/>
                      </a:lnTo>
                      <a:lnTo>
                        <a:pt x="635" y="2620"/>
                      </a:lnTo>
                      <a:lnTo>
                        <a:pt x="539" y="2596"/>
                      </a:lnTo>
                      <a:lnTo>
                        <a:pt x="443" y="2569"/>
                      </a:lnTo>
                      <a:lnTo>
                        <a:pt x="350" y="2536"/>
                      </a:lnTo>
                      <a:lnTo>
                        <a:pt x="258" y="2498"/>
                      </a:lnTo>
                      <a:lnTo>
                        <a:pt x="169" y="2457"/>
                      </a:lnTo>
                      <a:lnTo>
                        <a:pt x="84" y="2411"/>
                      </a:lnTo>
                      <a:lnTo>
                        <a:pt x="0" y="2360"/>
                      </a:lnTo>
                      <a:lnTo>
                        <a:pt x="81" y="2367"/>
                      </a:lnTo>
                      <a:lnTo>
                        <a:pt x="162" y="2369"/>
                      </a:lnTo>
                      <a:lnTo>
                        <a:pt x="257" y="2366"/>
                      </a:lnTo>
                      <a:lnTo>
                        <a:pt x="350" y="2357"/>
                      </a:lnTo>
                      <a:lnTo>
                        <a:pt x="441" y="2342"/>
                      </a:lnTo>
                      <a:lnTo>
                        <a:pt x="529" y="2321"/>
                      </a:lnTo>
                      <a:lnTo>
                        <a:pt x="616" y="2294"/>
                      </a:lnTo>
                      <a:lnTo>
                        <a:pt x="701" y="2261"/>
                      </a:lnTo>
                      <a:lnTo>
                        <a:pt x="781" y="2224"/>
                      </a:lnTo>
                      <a:lnTo>
                        <a:pt x="860" y="2182"/>
                      </a:lnTo>
                      <a:lnTo>
                        <a:pt x="934" y="2134"/>
                      </a:lnTo>
                      <a:lnTo>
                        <a:pt x="1007" y="2083"/>
                      </a:lnTo>
                      <a:lnTo>
                        <a:pt x="944" y="2079"/>
                      </a:lnTo>
                      <a:lnTo>
                        <a:pt x="882" y="2069"/>
                      </a:lnTo>
                      <a:lnTo>
                        <a:pt x="823" y="2054"/>
                      </a:lnTo>
                      <a:lnTo>
                        <a:pt x="766" y="2035"/>
                      </a:lnTo>
                      <a:lnTo>
                        <a:pt x="711" y="2009"/>
                      </a:lnTo>
                      <a:lnTo>
                        <a:pt x="659" y="1980"/>
                      </a:lnTo>
                      <a:lnTo>
                        <a:pt x="610" y="1947"/>
                      </a:lnTo>
                      <a:lnTo>
                        <a:pt x="564" y="1909"/>
                      </a:lnTo>
                      <a:lnTo>
                        <a:pt x="522" y="1868"/>
                      </a:lnTo>
                      <a:lnTo>
                        <a:pt x="483" y="1824"/>
                      </a:lnTo>
                      <a:lnTo>
                        <a:pt x="449" y="1776"/>
                      </a:lnTo>
                      <a:lnTo>
                        <a:pt x="418" y="1725"/>
                      </a:lnTo>
                      <a:lnTo>
                        <a:pt x="393" y="1671"/>
                      </a:lnTo>
                      <a:lnTo>
                        <a:pt x="371" y="1616"/>
                      </a:lnTo>
                      <a:lnTo>
                        <a:pt x="436" y="1625"/>
                      </a:lnTo>
                      <a:lnTo>
                        <a:pt x="500" y="1627"/>
                      </a:lnTo>
                      <a:lnTo>
                        <a:pt x="561" y="1625"/>
                      </a:lnTo>
                      <a:lnTo>
                        <a:pt x="621" y="1617"/>
                      </a:lnTo>
                      <a:lnTo>
                        <a:pt x="678" y="1605"/>
                      </a:lnTo>
                      <a:lnTo>
                        <a:pt x="617" y="1590"/>
                      </a:lnTo>
                      <a:lnTo>
                        <a:pt x="559" y="1569"/>
                      </a:lnTo>
                      <a:lnTo>
                        <a:pt x="503" y="1543"/>
                      </a:lnTo>
                      <a:lnTo>
                        <a:pt x="450" y="1513"/>
                      </a:lnTo>
                      <a:lnTo>
                        <a:pt x="400" y="1479"/>
                      </a:lnTo>
                      <a:lnTo>
                        <a:pt x="353" y="1439"/>
                      </a:lnTo>
                      <a:lnTo>
                        <a:pt x="310" y="1396"/>
                      </a:lnTo>
                      <a:lnTo>
                        <a:pt x="270" y="1350"/>
                      </a:lnTo>
                      <a:lnTo>
                        <a:pt x="236" y="1300"/>
                      </a:lnTo>
                      <a:lnTo>
                        <a:pt x="206" y="1247"/>
                      </a:lnTo>
                      <a:lnTo>
                        <a:pt x="181" y="1191"/>
                      </a:lnTo>
                      <a:lnTo>
                        <a:pt x="160" y="1133"/>
                      </a:lnTo>
                      <a:lnTo>
                        <a:pt x="146" y="1071"/>
                      </a:lnTo>
                      <a:lnTo>
                        <a:pt x="137" y="1009"/>
                      </a:lnTo>
                      <a:lnTo>
                        <a:pt x="134" y="944"/>
                      </a:lnTo>
                      <a:lnTo>
                        <a:pt x="134" y="936"/>
                      </a:lnTo>
                      <a:lnTo>
                        <a:pt x="181" y="960"/>
                      </a:lnTo>
                      <a:lnTo>
                        <a:pt x="230" y="980"/>
                      </a:lnTo>
                      <a:lnTo>
                        <a:pt x="281" y="997"/>
                      </a:lnTo>
                      <a:lnTo>
                        <a:pt x="333" y="1009"/>
                      </a:lnTo>
                      <a:lnTo>
                        <a:pt x="386" y="1017"/>
                      </a:lnTo>
                      <a:lnTo>
                        <a:pt x="441" y="1021"/>
                      </a:lnTo>
                      <a:lnTo>
                        <a:pt x="393" y="986"/>
                      </a:lnTo>
                      <a:lnTo>
                        <a:pt x="348" y="947"/>
                      </a:lnTo>
                      <a:lnTo>
                        <a:pt x="307" y="904"/>
                      </a:lnTo>
                      <a:lnTo>
                        <a:pt x="269" y="859"/>
                      </a:lnTo>
                      <a:lnTo>
                        <a:pt x="237" y="809"/>
                      </a:lnTo>
                      <a:lnTo>
                        <a:pt x="208" y="757"/>
                      </a:lnTo>
                      <a:lnTo>
                        <a:pt x="184" y="702"/>
                      </a:lnTo>
                      <a:lnTo>
                        <a:pt x="164" y="645"/>
                      </a:lnTo>
                      <a:lnTo>
                        <a:pt x="150" y="585"/>
                      </a:lnTo>
                      <a:lnTo>
                        <a:pt x="142" y="525"/>
                      </a:lnTo>
                      <a:lnTo>
                        <a:pt x="139" y="461"/>
                      </a:lnTo>
                      <a:lnTo>
                        <a:pt x="142" y="401"/>
                      </a:lnTo>
                      <a:lnTo>
                        <a:pt x="149" y="341"/>
                      </a:lnTo>
                      <a:lnTo>
                        <a:pt x="162" y="284"/>
                      </a:lnTo>
                      <a:lnTo>
                        <a:pt x="181" y="228"/>
                      </a:lnTo>
                      <a:lnTo>
                        <a:pt x="203" y="175"/>
                      </a:lnTo>
                      <a:lnTo>
                        <a:pt x="231" y="123"/>
                      </a:lnTo>
                      <a:lnTo>
                        <a:pt x="296" y="198"/>
                      </a:lnTo>
                      <a:lnTo>
                        <a:pt x="364" y="270"/>
                      </a:lnTo>
                      <a:lnTo>
                        <a:pt x="437" y="337"/>
                      </a:lnTo>
                      <a:lnTo>
                        <a:pt x="512" y="401"/>
                      </a:lnTo>
                      <a:lnTo>
                        <a:pt x="591" y="461"/>
                      </a:lnTo>
                      <a:lnTo>
                        <a:pt x="673" y="517"/>
                      </a:lnTo>
                      <a:lnTo>
                        <a:pt x="758" y="569"/>
                      </a:lnTo>
                      <a:lnTo>
                        <a:pt x="846" y="617"/>
                      </a:lnTo>
                      <a:lnTo>
                        <a:pt x="936" y="660"/>
                      </a:lnTo>
                      <a:lnTo>
                        <a:pt x="1029" y="698"/>
                      </a:lnTo>
                      <a:lnTo>
                        <a:pt x="1124" y="732"/>
                      </a:lnTo>
                      <a:lnTo>
                        <a:pt x="1222" y="762"/>
                      </a:lnTo>
                      <a:lnTo>
                        <a:pt x="1322" y="785"/>
                      </a:lnTo>
                      <a:lnTo>
                        <a:pt x="1424" y="804"/>
                      </a:lnTo>
                      <a:lnTo>
                        <a:pt x="1527" y="817"/>
                      </a:lnTo>
                      <a:lnTo>
                        <a:pt x="1633" y="825"/>
                      </a:lnTo>
                      <a:lnTo>
                        <a:pt x="1623" y="776"/>
                      </a:lnTo>
                      <a:lnTo>
                        <a:pt x="1617" y="724"/>
                      </a:lnTo>
                      <a:lnTo>
                        <a:pt x="1615" y="673"/>
                      </a:lnTo>
                      <a:lnTo>
                        <a:pt x="1619" y="607"/>
                      </a:lnTo>
                      <a:lnTo>
                        <a:pt x="1628" y="545"/>
                      </a:lnTo>
                      <a:lnTo>
                        <a:pt x="1642" y="484"/>
                      </a:lnTo>
                      <a:lnTo>
                        <a:pt x="1663" y="425"/>
                      </a:lnTo>
                      <a:lnTo>
                        <a:pt x="1688" y="369"/>
                      </a:lnTo>
                      <a:lnTo>
                        <a:pt x="1719" y="316"/>
                      </a:lnTo>
                      <a:lnTo>
                        <a:pt x="1753" y="266"/>
                      </a:lnTo>
                      <a:lnTo>
                        <a:pt x="1793" y="219"/>
                      </a:lnTo>
                      <a:lnTo>
                        <a:pt x="1836" y="177"/>
                      </a:lnTo>
                      <a:lnTo>
                        <a:pt x="1884" y="137"/>
                      </a:lnTo>
                      <a:lnTo>
                        <a:pt x="1934" y="103"/>
                      </a:lnTo>
                      <a:lnTo>
                        <a:pt x="1988" y="73"/>
                      </a:lnTo>
                      <a:lnTo>
                        <a:pt x="2045" y="48"/>
                      </a:lnTo>
                      <a:lnTo>
                        <a:pt x="2104" y="28"/>
                      </a:lnTo>
                      <a:lnTo>
                        <a:pt x="2165" y="12"/>
                      </a:lnTo>
                      <a:lnTo>
                        <a:pt x="2230" y="3"/>
                      </a:lnTo>
                      <a:lnTo>
                        <a:pt x="2295" y="0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" name="Freeform 65">
                <a:extLst>
                  <a:ext uri="{FF2B5EF4-FFF2-40B4-BE49-F238E27FC236}">
                    <a16:creationId xmlns:a16="http://schemas.microsoft.com/office/drawing/2014/main" id="{0D57EB25-2703-41A3-8FFF-AA472A6FA8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23545" y="5569433"/>
                <a:ext cx="724676" cy="722348"/>
              </a:xfrm>
              <a:custGeom>
                <a:avLst/>
                <a:gdLst>
                  <a:gd name="T0" fmla="*/ 427 w 3741"/>
                  <a:gd name="T1" fmla="*/ 3209 h 3728"/>
                  <a:gd name="T2" fmla="*/ 507 w 3741"/>
                  <a:gd name="T3" fmla="*/ 3288 h 3728"/>
                  <a:gd name="T4" fmla="*/ 3198 w 3741"/>
                  <a:gd name="T5" fmla="*/ 3297 h 3728"/>
                  <a:gd name="T6" fmla="*/ 3292 w 3741"/>
                  <a:gd name="T7" fmla="*/ 3234 h 3728"/>
                  <a:gd name="T8" fmla="*/ 3318 w 3741"/>
                  <a:gd name="T9" fmla="*/ 1577 h 3728"/>
                  <a:gd name="T10" fmla="*/ 3033 w 3741"/>
                  <a:gd name="T11" fmla="*/ 1814 h 3728"/>
                  <a:gd name="T12" fmla="*/ 3005 w 3741"/>
                  <a:gd name="T13" fmla="*/ 2154 h 3728"/>
                  <a:gd name="T14" fmla="*/ 2878 w 3741"/>
                  <a:gd name="T15" fmla="*/ 2463 h 3728"/>
                  <a:gd name="T16" fmla="*/ 2665 w 3741"/>
                  <a:gd name="T17" fmla="*/ 2719 h 3728"/>
                  <a:gd name="T18" fmla="*/ 2385 w 3741"/>
                  <a:gd name="T19" fmla="*/ 2905 h 3728"/>
                  <a:gd name="T20" fmla="*/ 2054 w 3741"/>
                  <a:gd name="T21" fmla="*/ 3006 h 3728"/>
                  <a:gd name="T22" fmla="*/ 1694 w 3741"/>
                  <a:gd name="T23" fmla="*/ 3006 h 3728"/>
                  <a:gd name="T24" fmla="*/ 1362 w 3741"/>
                  <a:gd name="T25" fmla="*/ 2905 h 3728"/>
                  <a:gd name="T26" fmla="*/ 1083 w 3741"/>
                  <a:gd name="T27" fmla="*/ 2719 h 3728"/>
                  <a:gd name="T28" fmla="*/ 870 w 3741"/>
                  <a:gd name="T29" fmla="*/ 2463 h 3728"/>
                  <a:gd name="T30" fmla="*/ 741 w 3741"/>
                  <a:gd name="T31" fmla="*/ 2154 h 3728"/>
                  <a:gd name="T32" fmla="*/ 714 w 3741"/>
                  <a:gd name="T33" fmla="*/ 1814 h 3728"/>
                  <a:gd name="T34" fmla="*/ 416 w 3741"/>
                  <a:gd name="T35" fmla="*/ 1577 h 3728"/>
                  <a:gd name="T36" fmla="*/ 1663 w 3741"/>
                  <a:gd name="T37" fmla="*/ 1160 h 3728"/>
                  <a:gd name="T38" fmla="*/ 1419 w 3741"/>
                  <a:gd name="T39" fmla="*/ 1278 h 3728"/>
                  <a:gd name="T40" fmla="*/ 1237 w 3741"/>
                  <a:gd name="T41" fmla="*/ 1471 h 3728"/>
                  <a:gd name="T42" fmla="*/ 1135 w 3741"/>
                  <a:gd name="T43" fmla="*/ 1717 h 3728"/>
                  <a:gd name="T44" fmla="*/ 1135 w 3741"/>
                  <a:gd name="T45" fmla="*/ 1994 h 3728"/>
                  <a:gd name="T46" fmla="*/ 1237 w 3741"/>
                  <a:gd name="T47" fmla="*/ 2241 h 3728"/>
                  <a:gd name="T48" fmla="*/ 1419 w 3741"/>
                  <a:gd name="T49" fmla="*/ 2433 h 3728"/>
                  <a:gd name="T50" fmla="*/ 1663 w 3741"/>
                  <a:gd name="T51" fmla="*/ 2553 h 3728"/>
                  <a:gd name="T52" fmla="*/ 1946 w 3741"/>
                  <a:gd name="T53" fmla="*/ 2578 h 3728"/>
                  <a:gd name="T54" fmla="*/ 2212 w 3741"/>
                  <a:gd name="T55" fmla="*/ 2503 h 3728"/>
                  <a:gd name="T56" fmla="*/ 2428 w 3741"/>
                  <a:gd name="T57" fmla="*/ 2345 h 3728"/>
                  <a:gd name="T58" fmla="*/ 2572 w 3741"/>
                  <a:gd name="T59" fmla="*/ 2123 h 3728"/>
                  <a:gd name="T60" fmla="*/ 2625 w 3741"/>
                  <a:gd name="T61" fmla="*/ 1856 h 3728"/>
                  <a:gd name="T62" fmla="*/ 2572 w 3741"/>
                  <a:gd name="T63" fmla="*/ 1589 h 3728"/>
                  <a:gd name="T64" fmla="*/ 2428 w 3741"/>
                  <a:gd name="T65" fmla="*/ 1367 h 3728"/>
                  <a:gd name="T66" fmla="*/ 2212 w 3741"/>
                  <a:gd name="T67" fmla="*/ 1208 h 3728"/>
                  <a:gd name="T68" fmla="*/ 1946 w 3741"/>
                  <a:gd name="T69" fmla="*/ 1133 h 3728"/>
                  <a:gd name="T70" fmla="*/ 2659 w 3741"/>
                  <a:gd name="T71" fmla="*/ 428 h 3728"/>
                  <a:gd name="T72" fmla="*/ 2570 w 3741"/>
                  <a:gd name="T73" fmla="*/ 517 h 3728"/>
                  <a:gd name="T74" fmla="*/ 2559 w 3741"/>
                  <a:gd name="T75" fmla="*/ 1018 h 3728"/>
                  <a:gd name="T76" fmla="*/ 2630 w 3741"/>
                  <a:gd name="T77" fmla="*/ 1123 h 3728"/>
                  <a:gd name="T78" fmla="*/ 3148 w 3741"/>
                  <a:gd name="T79" fmla="*/ 1152 h 3728"/>
                  <a:gd name="T80" fmla="*/ 3266 w 3741"/>
                  <a:gd name="T81" fmla="*/ 1102 h 3728"/>
                  <a:gd name="T82" fmla="*/ 3315 w 3741"/>
                  <a:gd name="T83" fmla="*/ 983 h 3728"/>
                  <a:gd name="T84" fmla="*/ 3287 w 3741"/>
                  <a:gd name="T85" fmla="*/ 488 h 3728"/>
                  <a:gd name="T86" fmla="*/ 3181 w 3741"/>
                  <a:gd name="T87" fmla="*/ 417 h 3728"/>
                  <a:gd name="T88" fmla="*/ 3260 w 3741"/>
                  <a:gd name="T89" fmla="*/ 0 h 3728"/>
                  <a:gd name="T90" fmla="*/ 3458 w 3741"/>
                  <a:gd name="T91" fmla="*/ 39 h 3728"/>
                  <a:gd name="T92" fmla="*/ 3616 w 3741"/>
                  <a:gd name="T93" fmla="*/ 150 h 3728"/>
                  <a:gd name="T94" fmla="*/ 3715 w 3741"/>
                  <a:gd name="T95" fmla="*/ 320 h 3728"/>
                  <a:gd name="T96" fmla="*/ 3741 w 3741"/>
                  <a:gd name="T97" fmla="*/ 3249 h 3728"/>
                  <a:gd name="T98" fmla="*/ 3697 w 3741"/>
                  <a:gd name="T99" fmla="*/ 3455 h 3728"/>
                  <a:gd name="T100" fmla="*/ 3581 w 3741"/>
                  <a:gd name="T101" fmla="*/ 3611 h 3728"/>
                  <a:gd name="T102" fmla="*/ 3411 w 3741"/>
                  <a:gd name="T103" fmla="*/ 3706 h 3728"/>
                  <a:gd name="T104" fmla="*/ 480 w 3741"/>
                  <a:gd name="T105" fmla="*/ 3728 h 3728"/>
                  <a:gd name="T106" fmla="*/ 282 w 3741"/>
                  <a:gd name="T107" fmla="*/ 3689 h 3728"/>
                  <a:gd name="T108" fmla="*/ 124 w 3741"/>
                  <a:gd name="T109" fmla="*/ 3578 h 3728"/>
                  <a:gd name="T110" fmla="*/ 24 w 3741"/>
                  <a:gd name="T111" fmla="*/ 3408 h 3728"/>
                  <a:gd name="T112" fmla="*/ 0 w 3741"/>
                  <a:gd name="T113" fmla="*/ 478 h 3728"/>
                  <a:gd name="T114" fmla="*/ 43 w 3741"/>
                  <a:gd name="T115" fmla="*/ 272 h 3728"/>
                  <a:gd name="T116" fmla="*/ 159 w 3741"/>
                  <a:gd name="T117" fmla="*/ 116 h 3728"/>
                  <a:gd name="T118" fmla="*/ 329 w 3741"/>
                  <a:gd name="T119" fmla="*/ 22 h 3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41" h="3728">
                    <a:moveTo>
                      <a:pt x="416" y="1577"/>
                    </a:moveTo>
                    <a:lnTo>
                      <a:pt x="416" y="3152"/>
                    </a:lnTo>
                    <a:lnTo>
                      <a:pt x="418" y="3181"/>
                    </a:lnTo>
                    <a:lnTo>
                      <a:pt x="427" y="3209"/>
                    </a:lnTo>
                    <a:lnTo>
                      <a:pt x="441" y="3234"/>
                    </a:lnTo>
                    <a:lnTo>
                      <a:pt x="460" y="3256"/>
                    </a:lnTo>
                    <a:lnTo>
                      <a:pt x="482" y="3274"/>
                    </a:lnTo>
                    <a:lnTo>
                      <a:pt x="507" y="3288"/>
                    </a:lnTo>
                    <a:lnTo>
                      <a:pt x="534" y="3297"/>
                    </a:lnTo>
                    <a:lnTo>
                      <a:pt x="564" y="3299"/>
                    </a:lnTo>
                    <a:lnTo>
                      <a:pt x="3168" y="3299"/>
                    </a:lnTo>
                    <a:lnTo>
                      <a:pt x="3198" y="3297"/>
                    </a:lnTo>
                    <a:lnTo>
                      <a:pt x="3227" y="3288"/>
                    </a:lnTo>
                    <a:lnTo>
                      <a:pt x="3252" y="3274"/>
                    </a:lnTo>
                    <a:lnTo>
                      <a:pt x="3274" y="3256"/>
                    </a:lnTo>
                    <a:lnTo>
                      <a:pt x="3292" y="3234"/>
                    </a:lnTo>
                    <a:lnTo>
                      <a:pt x="3306" y="3209"/>
                    </a:lnTo>
                    <a:lnTo>
                      <a:pt x="3314" y="3181"/>
                    </a:lnTo>
                    <a:lnTo>
                      <a:pt x="3318" y="3152"/>
                    </a:lnTo>
                    <a:lnTo>
                      <a:pt x="3318" y="1577"/>
                    </a:lnTo>
                    <a:lnTo>
                      <a:pt x="2988" y="1577"/>
                    </a:lnTo>
                    <a:lnTo>
                      <a:pt x="3009" y="1653"/>
                    </a:lnTo>
                    <a:lnTo>
                      <a:pt x="3023" y="1732"/>
                    </a:lnTo>
                    <a:lnTo>
                      <a:pt x="3033" y="1814"/>
                    </a:lnTo>
                    <a:lnTo>
                      <a:pt x="3036" y="1896"/>
                    </a:lnTo>
                    <a:lnTo>
                      <a:pt x="3033" y="1984"/>
                    </a:lnTo>
                    <a:lnTo>
                      <a:pt x="3022" y="2070"/>
                    </a:lnTo>
                    <a:lnTo>
                      <a:pt x="3005" y="2154"/>
                    </a:lnTo>
                    <a:lnTo>
                      <a:pt x="2982" y="2235"/>
                    </a:lnTo>
                    <a:lnTo>
                      <a:pt x="2953" y="2314"/>
                    </a:lnTo>
                    <a:lnTo>
                      <a:pt x="2918" y="2390"/>
                    </a:lnTo>
                    <a:lnTo>
                      <a:pt x="2878" y="2463"/>
                    </a:lnTo>
                    <a:lnTo>
                      <a:pt x="2832" y="2533"/>
                    </a:lnTo>
                    <a:lnTo>
                      <a:pt x="2781" y="2598"/>
                    </a:lnTo>
                    <a:lnTo>
                      <a:pt x="2725" y="2660"/>
                    </a:lnTo>
                    <a:lnTo>
                      <a:pt x="2665" y="2719"/>
                    </a:lnTo>
                    <a:lnTo>
                      <a:pt x="2601" y="2772"/>
                    </a:lnTo>
                    <a:lnTo>
                      <a:pt x="2533" y="2822"/>
                    </a:lnTo>
                    <a:lnTo>
                      <a:pt x="2460" y="2866"/>
                    </a:lnTo>
                    <a:lnTo>
                      <a:pt x="2385" y="2905"/>
                    </a:lnTo>
                    <a:lnTo>
                      <a:pt x="2306" y="2939"/>
                    </a:lnTo>
                    <a:lnTo>
                      <a:pt x="2225" y="2967"/>
                    </a:lnTo>
                    <a:lnTo>
                      <a:pt x="2140" y="2990"/>
                    </a:lnTo>
                    <a:lnTo>
                      <a:pt x="2054" y="3006"/>
                    </a:lnTo>
                    <a:lnTo>
                      <a:pt x="1964" y="3015"/>
                    </a:lnTo>
                    <a:lnTo>
                      <a:pt x="1873" y="3019"/>
                    </a:lnTo>
                    <a:lnTo>
                      <a:pt x="1782" y="3015"/>
                    </a:lnTo>
                    <a:lnTo>
                      <a:pt x="1694" y="3006"/>
                    </a:lnTo>
                    <a:lnTo>
                      <a:pt x="1607" y="2990"/>
                    </a:lnTo>
                    <a:lnTo>
                      <a:pt x="1523" y="2967"/>
                    </a:lnTo>
                    <a:lnTo>
                      <a:pt x="1441" y="2939"/>
                    </a:lnTo>
                    <a:lnTo>
                      <a:pt x="1362" y="2905"/>
                    </a:lnTo>
                    <a:lnTo>
                      <a:pt x="1287" y="2866"/>
                    </a:lnTo>
                    <a:lnTo>
                      <a:pt x="1215" y="2822"/>
                    </a:lnTo>
                    <a:lnTo>
                      <a:pt x="1147" y="2772"/>
                    </a:lnTo>
                    <a:lnTo>
                      <a:pt x="1083" y="2719"/>
                    </a:lnTo>
                    <a:lnTo>
                      <a:pt x="1022" y="2660"/>
                    </a:lnTo>
                    <a:lnTo>
                      <a:pt x="966" y="2598"/>
                    </a:lnTo>
                    <a:lnTo>
                      <a:pt x="916" y="2533"/>
                    </a:lnTo>
                    <a:lnTo>
                      <a:pt x="870" y="2463"/>
                    </a:lnTo>
                    <a:lnTo>
                      <a:pt x="829" y="2390"/>
                    </a:lnTo>
                    <a:lnTo>
                      <a:pt x="794" y="2314"/>
                    </a:lnTo>
                    <a:lnTo>
                      <a:pt x="765" y="2235"/>
                    </a:lnTo>
                    <a:lnTo>
                      <a:pt x="741" y="2154"/>
                    </a:lnTo>
                    <a:lnTo>
                      <a:pt x="725" y="2070"/>
                    </a:lnTo>
                    <a:lnTo>
                      <a:pt x="715" y="1984"/>
                    </a:lnTo>
                    <a:lnTo>
                      <a:pt x="711" y="1896"/>
                    </a:lnTo>
                    <a:lnTo>
                      <a:pt x="714" y="1814"/>
                    </a:lnTo>
                    <a:lnTo>
                      <a:pt x="723" y="1732"/>
                    </a:lnTo>
                    <a:lnTo>
                      <a:pt x="738" y="1653"/>
                    </a:lnTo>
                    <a:lnTo>
                      <a:pt x="758" y="1577"/>
                    </a:lnTo>
                    <a:lnTo>
                      <a:pt x="416" y="1577"/>
                    </a:lnTo>
                    <a:close/>
                    <a:moveTo>
                      <a:pt x="1873" y="1130"/>
                    </a:moveTo>
                    <a:lnTo>
                      <a:pt x="1801" y="1133"/>
                    </a:lnTo>
                    <a:lnTo>
                      <a:pt x="1731" y="1144"/>
                    </a:lnTo>
                    <a:lnTo>
                      <a:pt x="1663" y="1160"/>
                    </a:lnTo>
                    <a:lnTo>
                      <a:pt x="1597" y="1181"/>
                    </a:lnTo>
                    <a:lnTo>
                      <a:pt x="1534" y="1208"/>
                    </a:lnTo>
                    <a:lnTo>
                      <a:pt x="1476" y="1241"/>
                    </a:lnTo>
                    <a:lnTo>
                      <a:pt x="1419" y="1278"/>
                    </a:lnTo>
                    <a:lnTo>
                      <a:pt x="1366" y="1320"/>
                    </a:lnTo>
                    <a:lnTo>
                      <a:pt x="1319" y="1367"/>
                    </a:lnTo>
                    <a:lnTo>
                      <a:pt x="1276" y="1417"/>
                    </a:lnTo>
                    <a:lnTo>
                      <a:pt x="1237" y="1471"/>
                    </a:lnTo>
                    <a:lnTo>
                      <a:pt x="1203" y="1528"/>
                    </a:lnTo>
                    <a:lnTo>
                      <a:pt x="1174" y="1589"/>
                    </a:lnTo>
                    <a:lnTo>
                      <a:pt x="1153" y="1652"/>
                    </a:lnTo>
                    <a:lnTo>
                      <a:pt x="1135" y="1717"/>
                    </a:lnTo>
                    <a:lnTo>
                      <a:pt x="1126" y="1786"/>
                    </a:lnTo>
                    <a:lnTo>
                      <a:pt x="1123" y="1856"/>
                    </a:lnTo>
                    <a:lnTo>
                      <a:pt x="1126" y="1926"/>
                    </a:lnTo>
                    <a:lnTo>
                      <a:pt x="1135" y="1994"/>
                    </a:lnTo>
                    <a:lnTo>
                      <a:pt x="1153" y="2060"/>
                    </a:lnTo>
                    <a:lnTo>
                      <a:pt x="1174" y="2123"/>
                    </a:lnTo>
                    <a:lnTo>
                      <a:pt x="1203" y="2184"/>
                    </a:lnTo>
                    <a:lnTo>
                      <a:pt x="1237" y="2241"/>
                    </a:lnTo>
                    <a:lnTo>
                      <a:pt x="1276" y="2295"/>
                    </a:lnTo>
                    <a:lnTo>
                      <a:pt x="1319" y="2345"/>
                    </a:lnTo>
                    <a:lnTo>
                      <a:pt x="1366" y="2392"/>
                    </a:lnTo>
                    <a:lnTo>
                      <a:pt x="1419" y="2433"/>
                    </a:lnTo>
                    <a:lnTo>
                      <a:pt x="1476" y="2471"/>
                    </a:lnTo>
                    <a:lnTo>
                      <a:pt x="1534" y="2503"/>
                    </a:lnTo>
                    <a:lnTo>
                      <a:pt x="1597" y="2531"/>
                    </a:lnTo>
                    <a:lnTo>
                      <a:pt x="1663" y="2553"/>
                    </a:lnTo>
                    <a:lnTo>
                      <a:pt x="1731" y="2569"/>
                    </a:lnTo>
                    <a:lnTo>
                      <a:pt x="1801" y="2578"/>
                    </a:lnTo>
                    <a:lnTo>
                      <a:pt x="1873" y="2581"/>
                    </a:lnTo>
                    <a:lnTo>
                      <a:pt x="1946" y="2578"/>
                    </a:lnTo>
                    <a:lnTo>
                      <a:pt x="2016" y="2569"/>
                    </a:lnTo>
                    <a:lnTo>
                      <a:pt x="2085" y="2553"/>
                    </a:lnTo>
                    <a:lnTo>
                      <a:pt x="2150" y="2531"/>
                    </a:lnTo>
                    <a:lnTo>
                      <a:pt x="2212" y="2503"/>
                    </a:lnTo>
                    <a:lnTo>
                      <a:pt x="2272" y="2471"/>
                    </a:lnTo>
                    <a:lnTo>
                      <a:pt x="2328" y="2433"/>
                    </a:lnTo>
                    <a:lnTo>
                      <a:pt x="2380" y="2392"/>
                    </a:lnTo>
                    <a:lnTo>
                      <a:pt x="2428" y="2345"/>
                    </a:lnTo>
                    <a:lnTo>
                      <a:pt x="2472" y="2295"/>
                    </a:lnTo>
                    <a:lnTo>
                      <a:pt x="2510" y="2241"/>
                    </a:lnTo>
                    <a:lnTo>
                      <a:pt x="2544" y="2184"/>
                    </a:lnTo>
                    <a:lnTo>
                      <a:pt x="2572" y="2123"/>
                    </a:lnTo>
                    <a:lnTo>
                      <a:pt x="2595" y="2060"/>
                    </a:lnTo>
                    <a:lnTo>
                      <a:pt x="2611" y="1994"/>
                    </a:lnTo>
                    <a:lnTo>
                      <a:pt x="2621" y="1926"/>
                    </a:lnTo>
                    <a:lnTo>
                      <a:pt x="2625" y="1856"/>
                    </a:lnTo>
                    <a:lnTo>
                      <a:pt x="2621" y="1786"/>
                    </a:lnTo>
                    <a:lnTo>
                      <a:pt x="2611" y="1717"/>
                    </a:lnTo>
                    <a:lnTo>
                      <a:pt x="2595" y="1652"/>
                    </a:lnTo>
                    <a:lnTo>
                      <a:pt x="2572" y="1589"/>
                    </a:lnTo>
                    <a:lnTo>
                      <a:pt x="2544" y="1528"/>
                    </a:lnTo>
                    <a:lnTo>
                      <a:pt x="2511" y="1471"/>
                    </a:lnTo>
                    <a:lnTo>
                      <a:pt x="2472" y="1417"/>
                    </a:lnTo>
                    <a:lnTo>
                      <a:pt x="2428" y="1367"/>
                    </a:lnTo>
                    <a:lnTo>
                      <a:pt x="2380" y="1320"/>
                    </a:lnTo>
                    <a:lnTo>
                      <a:pt x="2328" y="1278"/>
                    </a:lnTo>
                    <a:lnTo>
                      <a:pt x="2272" y="1241"/>
                    </a:lnTo>
                    <a:lnTo>
                      <a:pt x="2212" y="1208"/>
                    </a:lnTo>
                    <a:lnTo>
                      <a:pt x="2150" y="1181"/>
                    </a:lnTo>
                    <a:lnTo>
                      <a:pt x="2085" y="1160"/>
                    </a:lnTo>
                    <a:lnTo>
                      <a:pt x="2017" y="1144"/>
                    </a:lnTo>
                    <a:lnTo>
                      <a:pt x="1946" y="1133"/>
                    </a:lnTo>
                    <a:lnTo>
                      <a:pt x="1873" y="1130"/>
                    </a:lnTo>
                    <a:close/>
                    <a:moveTo>
                      <a:pt x="2725" y="414"/>
                    </a:moveTo>
                    <a:lnTo>
                      <a:pt x="2690" y="417"/>
                    </a:lnTo>
                    <a:lnTo>
                      <a:pt x="2659" y="428"/>
                    </a:lnTo>
                    <a:lnTo>
                      <a:pt x="2630" y="443"/>
                    </a:lnTo>
                    <a:lnTo>
                      <a:pt x="2605" y="463"/>
                    </a:lnTo>
                    <a:lnTo>
                      <a:pt x="2584" y="488"/>
                    </a:lnTo>
                    <a:lnTo>
                      <a:pt x="2570" y="517"/>
                    </a:lnTo>
                    <a:lnTo>
                      <a:pt x="2559" y="548"/>
                    </a:lnTo>
                    <a:lnTo>
                      <a:pt x="2556" y="582"/>
                    </a:lnTo>
                    <a:lnTo>
                      <a:pt x="2556" y="983"/>
                    </a:lnTo>
                    <a:lnTo>
                      <a:pt x="2559" y="1018"/>
                    </a:lnTo>
                    <a:lnTo>
                      <a:pt x="2570" y="1049"/>
                    </a:lnTo>
                    <a:lnTo>
                      <a:pt x="2584" y="1077"/>
                    </a:lnTo>
                    <a:lnTo>
                      <a:pt x="2605" y="1102"/>
                    </a:lnTo>
                    <a:lnTo>
                      <a:pt x="2630" y="1123"/>
                    </a:lnTo>
                    <a:lnTo>
                      <a:pt x="2659" y="1138"/>
                    </a:lnTo>
                    <a:lnTo>
                      <a:pt x="2690" y="1148"/>
                    </a:lnTo>
                    <a:lnTo>
                      <a:pt x="2725" y="1152"/>
                    </a:lnTo>
                    <a:lnTo>
                      <a:pt x="3148" y="1152"/>
                    </a:lnTo>
                    <a:lnTo>
                      <a:pt x="3181" y="1148"/>
                    </a:lnTo>
                    <a:lnTo>
                      <a:pt x="3213" y="1138"/>
                    </a:lnTo>
                    <a:lnTo>
                      <a:pt x="3241" y="1123"/>
                    </a:lnTo>
                    <a:lnTo>
                      <a:pt x="3266" y="1102"/>
                    </a:lnTo>
                    <a:lnTo>
                      <a:pt x="3287" y="1077"/>
                    </a:lnTo>
                    <a:lnTo>
                      <a:pt x="3303" y="1049"/>
                    </a:lnTo>
                    <a:lnTo>
                      <a:pt x="3312" y="1018"/>
                    </a:lnTo>
                    <a:lnTo>
                      <a:pt x="3315" y="983"/>
                    </a:lnTo>
                    <a:lnTo>
                      <a:pt x="3315" y="582"/>
                    </a:lnTo>
                    <a:lnTo>
                      <a:pt x="3312" y="548"/>
                    </a:lnTo>
                    <a:lnTo>
                      <a:pt x="3303" y="517"/>
                    </a:lnTo>
                    <a:lnTo>
                      <a:pt x="3287" y="488"/>
                    </a:lnTo>
                    <a:lnTo>
                      <a:pt x="3266" y="463"/>
                    </a:lnTo>
                    <a:lnTo>
                      <a:pt x="3241" y="443"/>
                    </a:lnTo>
                    <a:lnTo>
                      <a:pt x="3213" y="428"/>
                    </a:lnTo>
                    <a:lnTo>
                      <a:pt x="3181" y="417"/>
                    </a:lnTo>
                    <a:lnTo>
                      <a:pt x="3148" y="414"/>
                    </a:lnTo>
                    <a:lnTo>
                      <a:pt x="2725" y="414"/>
                    </a:lnTo>
                    <a:close/>
                    <a:moveTo>
                      <a:pt x="480" y="0"/>
                    </a:moveTo>
                    <a:lnTo>
                      <a:pt x="3260" y="0"/>
                    </a:lnTo>
                    <a:lnTo>
                      <a:pt x="3312" y="3"/>
                    </a:lnTo>
                    <a:lnTo>
                      <a:pt x="3362" y="10"/>
                    </a:lnTo>
                    <a:lnTo>
                      <a:pt x="3411" y="22"/>
                    </a:lnTo>
                    <a:lnTo>
                      <a:pt x="3458" y="39"/>
                    </a:lnTo>
                    <a:lnTo>
                      <a:pt x="3502" y="61"/>
                    </a:lnTo>
                    <a:lnTo>
                      <a:pt x="3543" y="86"/>
                    </a:lnTo>
                    <a:lnTo>
                      <a:pt x="3581" y="116"/>
                    </a:lnTo>
                    <a:lnTo>
                      <a:pt x="3616" y="150"/>
                    </a:lnTo>
                    <a:lnTo>
                      <a:pt x="3647" y="187"/>
                    </a:lnTo>
                    <a:lnTo>
                      <a:pt x="3674" y="228"/>
                    </a:lnTo>
                    <a:lnTo>
                      <a:pt x="3697" y="272"/>
                    </a:lnTo>
                    <a:lnTo>
                      <a:pt x="3715" y="320"/>
                    </a:lnTo>
                    <a:lnTo>
                      <a:pt x="3729" y="370"/>
                    </a:lnTo>
                    <a:lnTo>
                      <a:pt x="3737" y="423"/>
                    </a:lnTo>
                    <a:lnTo>
                      <a:pt x="3741" y="478"/>
                    </a:lnTo>
                    <a:lnTo>
                      <a:pt x="3741" y="3249"/>
                    </a:lnTo>
                    <a:lnTo>
                      <a:pt x="3737" y="3305"/>
                    </a:lnTo>
                    <a:lnTo>
                      <a:pt x="3729" y="3358"/>
                    </a:lnTo>
                    <a:lnTo>
                      <a:pt x="3715" y="3408"/>
                    </a:lnTo>
                    <a:lnTo>
                      <a:pt x="3697" y="3455"/>
                    </a:lnTo>
                    <a:lnTo>
                      <a:pt x="3674" y="3500"/>
                    </a:lnTo>
                    <a:lnTo>
                      <a:pt x="3647" y="3541"/>
                    </a:lnTo>
                    <a:lnTo>
                      <a:pt x="3616" y="3578"/>
                    </a:lnTo>
                    <a:lnTo>
                      <a:pt x="3581" y="3611"/>
                    </a:lnTo>
                    <a:lnTo>
                      <a:pt x="3543" y="3641"/>
                    </a:lnTo>
                    <a:lnTo>
                      <a:pt x="3502" y="3667"/>
                    </a:lnTo>
                    <a:lnTo>
                      <a:pt x="3458" y="3689"/>
                    </a:lnTo>
                    <a:lnTo>
                      <a:pt x="3411" y="3706"/>
                    </a:lnTo>
                    <a:lnTo>
                      <a:pt x="3362" y="3717"/>
                    </a:lnTo>
                    <a:lnTo>
                      <a:pt x="3312" y="3725"/>
                    </a:lnTo>
                    <a:lnTo>
                      <a:pt x="3260" y="3728"/>
                    </a:lnTo>
                    <a:lnTo>
                      <a:pt x="480" y="3728"/>
                    </a:lnTo>
                    <a:lnTo>
                      <a:pt x="427" y="3725"/>
                    </a:lnTo>
                    <a:lnTo>
                      <a:pt x="377" y="3717"/>
                    </a:lnTo>
                    <a:lnTo>
                      <a:pt x="329" y="3706"/>
                    </a:lnTo>
                    <a:lnTo>
                      <a:pt x="282" y="3689"/>
                    </a:lnTo>
                    <a:lnTo>
                      <a:pt x="238" y="3667"/>
                    </a:lnTo>
                    <a:lnTo>
                      <a:pt x="197" y="3641"/>
                    </a:lnTo>
                    <a:lnTo>
                      <a:pt x="159" y="3611"/>
                    </a:lnTo>
                    <a:lnTo>
                      <a:pt x="124" y="3578"/>
                    </a:lnTo>
                    <a:lnTo>
                      <a:pt x="93" y="3541"/>
                    </a:lnTo>
                    <a:lnTo>
                      <a:pt x="66" y="3500"/>
                    </a:lnTo>
                    <a:lnTo>
                      <a:pt x="43" y="3455"/>
                    </a:lnTo>
                    <a:lnTo>
                      <a:pt x="24" y="3408"/>
                    </a:lnTo>
                    <a:lnTo>
                      <a:pt x="11" y="3358"/>
                    </a:lnTo>
                    <a:lnTo>
                      <a:pt x="2" y="3305"/>
                    </a:lnTo>
                    <a:lnTo>
                      <a:pt x="0" y="3249"/>
                    </a:lnTo>
                    <a:lnTo>
                      <a:pt x="0" y="478"/>
                    </a:lnTo>
                    <a:lnTo>
                      <a:pt x="2" y="423"/>
                    </a:lnTo>
                    <a:lnTo>
                      <a:pt x="11" y="370"/>
                    </a:lnTo>
                    <a:lnTo>
                      <a:pt x="24" y="320"/>
                    </a:lnTo>
                    <a:lnTo>
                      <a:pt x="43" y="272"/>
                    </a:lnTo>
                    <a:lnTo>
                      <a:pt x="66" y="228"/>
                    </a:lnTo>
                    <a:lnTo>
                      <a:pt x="93" y="187"/>
                    </a:lnTo>
                    <a:lnTo>
                      <a:pt x="124" y="150"/>
                    </a:lnTo>
                    <a:lnTo>
                      <a:pt x="159" y="116"/>
                    </a:lnTo>
                    <a:lnTo>
                      <a:pt x="197" y="86"/>
                    </a:lnTo>
                    <a:lnTo>
                      <a:pt x="238" y="61"/>
                    </a:lnTo>
                    <a:lnTo>
                      <a:pt x="282" y="39"/>
                    </a:lnTo>
                    <a:lnTo>
                      <a:pt x="329" y="22"/>
                    </a:lnTo>
                    <a:lnTo>
                      <a:pt x="377" y="10"/>
                    </a:lnTo>
                    <a:lnTo>
                      <a:pt x="427" y="3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9" name="Freeform 70">
                <a:extLst>
                  <a:ext uri="{FF2B5EF4-FFF2-40B4-BE49-F238E27FC236}">
                    <a16:creationId xmlns:a16="http://schemas.microsoft.com/office/drawing/2014/main" id="{13B974CE-00CB-4DF4-A6C0-FB93D29E72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11675" y="5517906"/>
                <a:ext cx="817464" cy="599470"/>
              </a:xfrm>
              <a:custGeom>
                <a:avLst/>
                <a:gdLst>
                  <a:gd name="T0" fmla="*/ 1869 w 3364"/>
                  <a:gd name="T1" fmla="*/ 1908 h 2458"/>
                  <a:gd name="T2" fmla="*/ 1987 w 3364"/>
                  <a:gd name="T3" fmla="*/ 2109 h 2458"/>
                  <a:gd name="T4" fmla="*/ 1925 w 3364"/>
                  <a:gd name="T5" fmla="*/ 2339 h 2458"/>
                  <a:gd name="T6" fmla="*/ 1724 w 3364"/>
                  <a:gd name="T7" fmla="*/ 2455 h 2458"/>
                  <a:gd name="T8" fmla="*/ 1494 w 3364"/>
                  <a:gd name="T9" fmla="*/ 2394 h 2458"/>
                  <a:gd name="T10" fmla="*/ 1378 w 3364"/>
                  <a:gd name="T11" fmla="*/ 2193 h 2458"/>
                  <a:gd name="T12" fmla="*/ 1439 w 3364"/>
                  <a:gd name="T13" fmla="*/ 1964 h 2458"/>
                  <a:gd name="T14" fmla="*/ 1640 w 3364"/>
                  <a:gd name="T15" fmla="*/ 1846 h 2458"/>
                  <a:gd name="T16" fmla="*/ 1947 w 3364"/>
                  <a:gd name="T17" fmla="*/ 1268 h 2458"/>
                  <a:gd name="T18" fmla="*/ 2294 w 3364"/>
                  <a:gd name="T19" fmla="*/ 1462 h 2458"/>
                  <a:gd name="T20" fmla="*/ 2423 w 3364"/>
                  <a:gd name="T21" fmla="*/ 1658 h 2458"/>
                  <a:gd name="T22" fmla="*/ 2346 w 3364"/>
                  <a:gd name="T23" fmla="*/ 1791 h 2458"/>
                  <a:gd name="T24" fmla="*/ 2194 w 3364"/>
                  <a:gd name="T25" fmla="*/ 1791 h 2458"/>
                  <a:gd name="T26" fmla="*/ 1989 w 3364"/>
                  <a:gd name="T27" fmla="*/ 1618 h 2458"/>
                  <a:gd name="T28" fmla="*/ 1682 w 3364"/>
                  <a:gd name="T29" fmla="*/ 1536 h 2458"/>
                  <a:gd name="T30" fmla="*/ 1376 w 3364"/>
                  <a:gd name="T31" fmla="*/ 1618 h 2458"/>
                  <a:gd name="T32" fmla="*/ 1170 w 3364"/>
                  <a:gd name="T33" fmla="*/ 1791 h 2458"/>
                  <a:gd name="T34" fmla="*/ 1018 w 3364"/>
                  <a:gd name="T35" fmla="*/ 1791 h 2458"/>
                  <a:gd name="T36" fmla="*/ 940 w 3364"/>
                  <a:gd name="T37" fmla="*/ 1658 h 2458"/>
                  <a:gd name="T38" fmla="*/ 1071 w 3364"/>
                  <a:gd name="T39" fmla="*/ 1462 h 2458"/>
                  <a:gd name="T40" fmla="*/ 1417 w 3364"/>
                  <a:gd name="T41" fmla="*/ 1268 h 2458"/>
                  <a:gd name="T42" fmla="*/ 1772 w 3364"/>
                  <a:gd name="T43" fmla="*/ 618 h 2458"/>
                  <a:gd name="T44" fmla="*/ 2289 w 3364"/>
                  <a:gd name="T45" fmla="*/ 740 h 2458"/>
                  <a:gd name="T46" fmla="*/ 2733 w 3364"/>
                  <a:gd name="T47" fmla="*/ 1032 h 2458"/>
                  <a:gd name="T48" fmla="*/ 2894 w 3364"/>
                  <a:gd name="T49" fmla="*/ 1263 h 2458"/>
                  <a:gd name="T50" fmla="*/ 2816 w 3364"/>
                  <a:gd name="T51" fmla="*/ 1396 h 2458"/>
                  <a:gd name="T52" fmla="*/ 2664 w 3364"/>
                  <a:gd name="T53" fmla="*/ 1397 h 2458"/>
                  <a:gd name="T54" fmla="*/ 2377 w 3364"/>
                  <a:gd name="T55" fmla="*/ 1139 h 2458"/>
                  <a:gd name="T56" fmla="*/ 1929 w 3364"/>
                  <a:gd name="T57" fmla="*/ 947 h 2458"/>
                  <a:gd name="T58" fmla="*/ 1435 w 3364"/>
                  <a:gd name="T59" fmla="*/ 947 h 2458"/>
                  <a:gd name="T60" fmla="*/ 987 w 3364"/>
                  <a:gd name="T61" fmla="*/ 1139 h 2458"/>
                  <a:gd name="T62" fmla="*/ 700 w 3364"/>
                  <a:gd name="T63" fmla="*/ 1397 h 2458"/>
                  <a:gd name="T64" fmla="*/ 548 w 3364"/>
                  <a:gd name="T65" fmla="*/ 1396 h 2458"/>
                  <a:gd name="T66" fmla="*/ 470 w 3364"/>
                  <a:gd name="T67" fmla="*/ 1263 h 2458"/>
                  <a:gd name="T68" fmla="*/ 630 w 3364"/>
                  <a:gd name="T69" fmla="*/ 1032 h 2458"/>
                  <a:gd name="T70" fmla="*/ 1075 w 3364"/>
                  <a:gd name="T71" fmla="*/ 740 h 2458"/>
                  <a:gd name="T72" fmla="*/ 1592 w 3364"/>
                  <a:gd name="T73" fmla="*/ 618 h 2458"/>
                  <a:gd name="T74" fmla="*/ 2123 w 3364"/>
                  <a:gd name="T75" fmla="*/ 46 h 2458"/>
                  <a:gd name="T76" fmla="*/ 2734 w 3364"/>
                  <a:gd name="T77" fmla="*/ 276 h 2458"/>
                  <a:gd name="T78" fmla="*/ 3254 w 3364"/>
                  <a:gd name="T79" fmla="*/ 686 h 2458"/>
                  <a:gd name="T80" fmla="*/ 3362 w 3364"/>
                  <a:gd name="T81" fmla="*/ 894 h 2458"/>
                  <a:gd name="T82" fmla="*/ 3262 w 3364"/>
                  <a:gd name="T83" fmla="*/ 1013 h 2458"/>
                  <a:gd name="T84" fmla="*/ 3112 w 3364"/>
                  <a:gd name="T85" fmla="*/ 986 h 2458"/>
                  <a:gd name="T86" fmla="*/ 2719 w 3364"/>
                  <a:gd name="T87" fmla="*/ 628 h 2458"/>
                  <a:gd name="T88" fmla="*/ 2179 w 3364"/>
                  <a:gd name="T89" fmla="*/ 376 h 2458"/>
                  <a:gd name="T90" fmla="*/ 1580 w 3364"/>
                  <a:gd name="T91" fmla="*/ 310 h 2458"/>
                  <a:gd name="T92" fmla="*/ 996 w 3364"/>
                  <a:gd name="T93" fmla="*/ 440 h 2458"/>
                  <a:gd name="T94" fmla="*/ 486 w 3364"/>
                  <a:gd name="T95" fmla="*/ 751 h 2458"/>
                  <a:gd name="T96" fmla="*/ 205 w 3364"/>
                  <a:gd name="T97" fmla="*/ 1013 h 2458"/>
                  <a:gd name="T98" fmla="*/ 56 w 3364"/>
                  <a:gd name="T99" fmla="*/ 985 h 2458"/>
                  <a:gd name="T100" fmla="*/ 2 w 3364"/>
                  <a:gd name="T101" fmla="*/ 842 h 2458"/>
                  <a:gd name="T102" fmla="*/ 270 w 3364"/>
                  <a:gd name="T103" fmla="*/ 531 h 2458"/>
                  <a:gd name="T104" fmla="*/ 825 w 3364"/>
                  <a:gd name="T105" fmla="*/ 179 h 2458"/>
                  <a:gd name="T106" fmla="*/ 1460 w 3364"/>
                  <a:gd name="T107" fmla="*/ 11 h 2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364" h="2458">
                    <a:moveTo>
                      <a:pt x="1682" y="1843"/>
                    </a:moveTo>
                    <a:lnTo>
                      <a:pt x="1724" y="1846"/>
                    </a:lnTo>
                    <a:lnTo>
                      <a:pt x="1764" y="1855"/>
                    </a:lnTo>
                    <a:lnTo>
                      <a:pt x="1801" y="1867"/>
                    </a:lnTo>
                    <a:lnTo>
                      <a:pt x="1837" y="1885"/>
                    </a:lnTo>
                    <a:lnTo>
                      <a:pt x="1869" y="1908"/>
                    </a:lnTo>
                    <a:lnTo>
                      <a:pt x="1899" y="1933"/>
                    </a:lnTo>
                    <a:lnTo>
                      <a:pt x="1925" y="1964"/>
                    </a:lnTo>
                    <a:lnTo>
                      <a:pt x="1947" y="1996"/>
                    </a:lnTo>
                    <a:lnTo>
                      <a:pt x="1965" y="2032"/>
                    </a:lnTo>
                    <a:lnTo>
                      <a:pt x="1978" y="2070"/>
                    </a:lnTo>
                    <a:lnTo>
                      <a:pt x="1987" y="2109"/>
                    </a:lnTo>
                    <a:lnTo>
                      <a:pt x="1989" y="2151"/>
                    </a:lnTo>
                    <a:lnTo>
                      <a:pt x="1987" y="2193"/>
                    </a:lnTo>
                    <a:lnTo>
                      <a:pt x="1978" y="2233"/>
                    </a:lnTo>
                    <a:lnTo>
                      <a:pt x="1965" y="2271"/>
                    </a:lnTo>
                    <a:lnTo>
                      <a:pt x="1947" y="2306"/>
                    </a:lnTo>
                    <a:lnTo>
                      <a:pt x="1925" y="2339"/>
                    </a:lnTo>
                    <a:lnTo>
                      <a:pt x="1899" y="2368"/>
                    </a:lnTo>
                    <a:lnTo>
                      <a:pt x="1869" y="2394"/>
                    </a:lnTo>
                    <a:lnTo>
                      <a:pt x="1837" y="2416"/>
                    </a:lnTo>
                    <a:lnTo>
                      <a:pt x="1801" y="2434"/>
                    </a:lnTo>
                    <a:lnTo>
                      <a:pt x="1764" y="2448"/>
                    </a:lnTo>
                    <a:lnTo>
                      <a:pt x="1724" y="2455"/>
                    </a:lnTo>
                    <a:lnTo>
                      <a:pt x="1682" y="2458"/>
                    </a:lnTo>
                    <a:lnTo>
                      <a:pt x="1640" y="2455"/>
                    </a:lnTo>
                    <a:lnTo>
                      <a:pt x="1600" y="2448"/>
                    </a:lnTo>
                    <a:lnTo>
                      <a:pt x="1563" y="2434"/>
                    </a:lnTo>
                    <a:lnTo>
                      <a:pt x="1527" y="2416"/>
                    </a:lnTo>
                    <a:lnTo>
                      <a:pt x="1494" y="2394"/>
                    </a:lnTo>
                    <a:lnTo>
                      <a:pt x="1465" y="2368"/>
                    </a:lnTo>
                    <a:lnTo>
                      <a:pt x="1439" y="2339"/>
                    </a:lnTo>
                    <a:lnTo>
                      <a:pt x="1417" y="2306"/>
                    </a:lnTo>
                    <a:lnTo>
                      <a:pt x="1399" y="2271"/>
                    </a:lnTo>
                    <a:lnTo>
                      <a:pt x="1386" y="2233"/>
                    </a:lnTo>
                    <a:lnTo>
                      <a:pt x="1378" y="2193"/>
                    </a:lnTo>
                    <a:lnTo>
                      <a:pt x="1375" y="2151"/>
                    </a:lnTo>
                    <a:lnTo>
                      <a:pt x="1378" y="2109"/>
                    </a:lnTo>
                    <a:lnTo>
                      <a:pt x="1386" y="2070"/>
                    </a:lnTo>
                    <a:lnTo>
                      <a:pt x="1399" y="2032"/>
                    </a:lnTo>
                    <a:lnTo>
                      <a:pt x="1417" y="1996"/>
                    </a:lnTo>
                    <a:lnTo>
                      <a:pt x="1439" y="1964"/>
                    </a:lnTo>
                    <a:lnTo>
                      <a:pt x="1465" y="1933"/>
                    </a:lnTo>
                    <a:lnTo>
                      <a:pt x="1494" y="1908"/>
                    </a:lnTo>
                    <a:lnTo>
                      <a:pt x="1527" y="1885"/>
                    </a:lnTo>
                    <a:lnTo>
                      <a:pt x="1563" y="1867"/>
                    </a:lnTo>
                    <a:lnTo>
                      <a:pt x="1600" y="1855"/>
                    </a:lnTo>
                    <a:lnTo>
                      <a:pt x="1640" y="1846"/>
                    </a:lnTo>
                    <a:lnTo>
                      <a:pt x="1682" y="1843"/>
                    </a:lnTo>
                    <a:close/>
                    <a:moveTo>
                      <a:pt x="1682" y="1229"/>
                    </a:moveTo>
                    <a:lnTo>
                      <a:pt x="1750" y="1232"/>
                    </a:lnTo>
                    <a:lnTo>
                      <a:pt x="1817" y="1239"/>
                    </a:lnTo>
                    <a:lnTo>
                      <a:pt x="1883" y="1251"/>
                    </a:lnTo>
                    <a:lnTo>
                      <a:pt x="1947" y="1268"/>
                    </a:lnTo>
                    <a:lnTo>
                      <a:pt x="2010" y="1290"/>
                    </a:lnTo>
                    <a:lnTo>
                      <a:pt x="2070" y="1315"/>
                    </a:lnTo>
                    <a:lnTo>
                      <a:pt x="2130" y="1346"/>
                    </a:lnTo>
                    <a:lnTo>
                      <a:pt x="2187" y="1380"/>
                    </a:lnTo>
                    <a:lnTo>
                      <a:pt x="2241" y="1419"/>
                    </a:lnTo>
                    <a:lnTo>
                      <a:pt x="2294" y="1462"/>
                    </a:lnTo>
                    <a:lnTo>
                      <a:pt x="2342" y="1508"/>
                    </a:lnTo>
                    <a:lnTo>
                      <a:pt x="2388" y="1559"/>
                    </a:lnTo>
                    <a:lnTo>
                      <a:pt x="2403" y="1581"/>
                    </a:lnTo>
                    <a:lnTo>
                      <a:pt x="2415" y="1605"/>
                    </a:lnTo>
                    <a:lnTo>
                      <a:pt x="2421" y="1632"/>
                    </a:lnTo>
                    <a:lnTo>
                      <a:pt x="2423" y="1658"/>
                    </a:lnTo>
                    <a:lnTo>
                      <a:pt x="2421" y="1684"/>
                    </a:lnTo>
                    <a:lnTo>
                      <a:pt x="2414" y="1709"/>
                    </a:lnTo>
                    <a:lnTo>
                      <a:pt x="2403" y="1733"/>
                    </a:lnTo>
                    <a:lnTo>
                      <a:pt x="2388" y="1755"/>
                    </a:lnTo>
                    <a:lnTo>
                      <a:pt x="2369" y="1775"/>
                    </a:lnTo>
                    <a:lnTo>
                      <a:pt x="2346" y="1791"/>
                    </a:lnTo>
                    <a:lnTo>
                      <a:pt x="2322" y="1802"/>
                    </a:lnTo>
                    <a:lnTo>
                      <a:pt x="2296" y="1809"/>
                    </a:lnTo>
                    <a:lnTo>
                      <a:pt x="2269" y="1811"/>
                    </a:lnTo>
                    <a:lnTo>
                      <a:pt x="2243" y="1809"/>
                    </a:lnTo>
                    <a:lnTo>
                      <a:pt x="2218" y="1802"/>
                    </a:lnTo>
                    <a:lnTo>
                      <a:pt x="2194" y="1791"/>
                    </a:lnTo>
                    <a:lnTo>
                      <a:pt x="2172" y="1776"/>
                    </a:lnTo>
                    <a:lnTo>
                      <a:pt x="2152" y="1756"/>
                    </a:lnTo>
                    <a:lnTo>
                      <a:pt x="2115" y="1717"/>
                    </a:lnTo>
                    <a:lnTo>
                      <a:pt x="2076" y="1680"/>
                    </a:lnTo>
                    <a:lnTo>
                      <a:pt x="2033" y="1647"/>
                    </a:lnTo>
                    <a:lnTo>
                      <a:pt x="1989" y="1618"/>
                    </a:lnTo>
                    <a:lnTo>
                      <a:pt x="1942" y="1594"/>
                    </a:lnTo>
                    <a:lnTo>
                      <a:pt x="1892" y="1574"/>
                    </a:lnTo>
                    <a:lnTo>
                      <a:pt x="1841" y="1557"/>
                    </a:lnTo>
                    <a:lnTo>
                      <a:pt x="1790" y="1546"/>
                    </a:lnTo>
                    <a:lnTo>
                      <a:pt x="1736" y="1538"/>
                    </a:lnTo>
                    <a:lnTo>
                      <a:pt x="1682" y="1536"/>
                    </a:lnTo>
                    <a:lnTo>
                      <a:pt x="1627" y="1538"/>
                    </a:lnTo>
                    <a:lnTo>
                      <a:pt x="1575" y="1546"/>
                    </a:lnTo>
                    <a:lnTo>
                      <a:pt x="1523" y="1557"/>
                    </a:lnTo>
                    <a:lnTo>
                      <a:pt x="1471" y="1574"/>
                    </a:lnTo>
                    <a:lnTo>
                      <a:pt x="1423" y="1594"/>
                    </a:lnTo>
                    <a:lnTo>
                      <a:pt x="1376" y="1618"/>
                    </a:lnTo>
                    <a:lnTo>
                      <a:pt x="1331" y="1647"/>
                    </a:lnTo>
                    <a:lnTo>
                      <a:pt x="1288" y="1680"/>
                    </a:lnTo>
                    <a:lnTo>
                      <a:pt x="1248" y="1717"/>
                    </a:lnTo>
                    <a:lnTo>
                      <a:pt x="1212" y="1756"/>
                    </a:lnTo>
                    <a:lnTo>
                      <a:pt x="1192" y="1776"/>
                    </a:lnTo>
                    <a:lnTo>
                      <a:pt x="1170" y="1791"/>
                    </a:lnTo>
                    <a:lnTo>
                      <a:pt x="1146" y="1802"/>
                    </a:lnTo>
                    <a:lnTo>
                      <a:pt x="1121" y="1809"/>
                    </a:lnTo>
                    <a:lnTo>
                      <a:pt x="1094" y="1811"/>
                    </a:lnTo>
                    <a:lnTo>
                      <a:pt x="1068" y="1809"/>
                    </a:lnTo>
                    <a:lnTo>
                      <a:pt x="1042" y="1802"/>
                    </a:lnTo>
                    <a:lnTo>
                      <a:pt x="1018" y="1791"/>
                    </a:lnTo>
                    <a:lnTo>
                      <a:pt x="996" y="1775"/>
                    </a:lnTo>
                    <a:lnTo>
                      <a:pt x="976" y="1755"/>
                    </a:lnTo>
                    <a:lnTo>
                      <a:pt x="960" y="1733"/>
                    </a:lnTo>
                    <a:lnTo>
                      <a:pt x="950" y="1709"/>
                    </a:lnTo>
                    <a:lnTo>
                      <a:pt x="943" y="1684"/>
                    </a:lnTo>
                    <a:lnTo>
                      <a:pt x="940" y="1658"/>
                    </a:lnTo>
                    <a:lnTo>
                      <a:pt x="943" y="1632"/>
                    </a:lnTo>
                    <a:lnTo>
                      <a:pt x="950" y="1605"/>
                    </a:lnTo>
                    <a:lnTo>
                      <a:pt x="960" y="1581"/>
                    </a:lnTo>
                    <a:lnTo>
                      <a:pt x="976" y="1559"/>
                    </a:lnTo>
                    <a:lnTo>
                      <a:pt x="1022" y="1508"/>
                    </a:lnTo>
                    <a:lnTo>
                      <a:pt x="1071" y="1462"/>
                    </a:lnTo>
                    <a:lnTo>
                      <a:pt x="1123" y="1419"/>
                    </a:lnTo>
                    <a:lnTo>
                      <a:pt x="1177" y="1380"/>
                    </a:lnTo>
                    <a:lnTo>
                      <a:pt x="1234" y="1346"/>
                    </a:lnTo>
                    <a:lnTo>
                      <a:pt x="1293" y="1315"/>
                    </a:lnTo>
                    <a:lnTo>
                      <a:pt x="1354" y="1290"/>
                    </a:lnTo>
                    <a:lnTo>
                      <a:pt x="1417" y="1268"/>
                    </a:lnTo>
                    <a:lnTo>
                      <a:pt x="1482" y="1251"/>
                    </a:lnTo>
                    <a:lnTo>
                      <a:pt x="1548" y="1239"/>
                    </a:lnTo>
                    <a:lnTo>
                      <a:pt x="1614" y="1232"/>
                    </a:lnTo>
                    <a:lnTo>
                      <a:pt x="1682" y="1229"/>
                    </a:lnTo>
                    <a:close/>
                    <a:moveTo>
                      <a:pt x="1682" y="615"/>
                    </a:moveTo>
                    <a:lnTo>
                      <a:pt x="1772" y="618"/>
                    </a:lnTo>
                    <a:lnTo>
                      <a:pt x="1862" y="625"/>
                    </a:lnTo>
                    <a:lnTo>
                      <a:pt x="1950" y="639"/>
                    </a:lnTo>
                    <a:lnTo>
                      <a:pt x="2037" y="656"/>
                    </a:lnTo>
                    <a:lnTo>
                      <a:pt x="2123" y="679"/>
                    </a:lnTo>
                    <a:lnTo>
                      <a:pt x="2208" y="708"/>
                    </a:lnTo>
                    <a:lnTo>
                      <a:pt x="2289" y="740"/>
                    </a:lnTo>
                    <a:lnTo>
                      <a:pt x="2370" y="778"/>
                    </a:lnTo>
                    <a:lnTo>
                      <a:pt x="2447" y="820"/>
                    </a:lnTo>
                    <a:lnTo>
                      <a:pt x="2523" y="866"/>
                    </a:lnTo>
                    <a:lnTo>
                      <a:pt x="2596" y="917"/>
                    </a:lnTo>
                    <a:lnTo>
                      <a:pt x="2666" y="973"/>
                    </a:lnTo>
                    <a:lnTo>
                      <a:pt x="2733" y="1032"/>
                    </a:lnTo>
                    <a:lnTo>
                      <a:pt x="2797" y="1096"/>
                    </a:lnTo>
                    <a:lnTo>
                      <a:pt x="2857" y="1163"/>
                    </a:lnTo>
                    <a:lnTo>
                      <a:pt x="2874" y="1186"/>
                    </a:lnTo>
                    <a:lnTo>
                      <a:pt x="2885" y="1212"/>
                    </a:lnTo>
                    <a:lnTo>
                      <a:pt x="2892" y="1237"/>
                    </a:lnTo>
                    <a:lnTo>
                      <a:pt x="2894" y="1263"/>
                    </a:lnTo>
                    <a:lnTo>
                      <a:pt x="2892" y="1289"/>
                    </a:lnTo>
                    <a:lnTo>
                      <a:pt x="2885" y="1314"/>
                    </a:lnTo>
                    <a:lnTo>
                      <a:pt x="2874" y="1338"/>
                    </a:lnTo>
                    <a:lnTo>
                      <a:pt x="2859" y="1360"/>
                    </a:lnTo>
                    <a:lnTo>
                      <a:pt x="2839" y="1380"/>
                    </a:lnTo>
                    <a:lnTo>
                      <a:pt x="2816" y="1396"/>
                    </a:lnTo>
                    <a:lnTo>
                      <a:pt x="2792" y="1408"/>
                    </a:lnTo>
                    <a:lnTo>
                      <a:pt x="2766" y="1414"/>
                    </a:lnTo>
                    <a:lnTo>
                      <a:pt x="2740" y="1416"/>
                    </a:lnTo>
                    <a:lnTo>
                      <a:pt x="2713" y="1414"/>
                    </a:lnTo>
                    <a:lnTo>
                      <a:pt x="2688" y="1408"/>
                    </a:lnTo>
                    <a:lnTo>
                      <a:pt x="2664" y="1397"/>
                    </a:lnTo>
                    <a:lnTo>
                      <a:pt x="2642" y="1381"/>
                    </a:lnTo>
                    <a:lnTo>
                      <a:pt x="2622" y="1362"/>
                    </a:lnTo>
                    <a:lnTo>
                      <a:pt x="2567" y="1300"/>
                    </a:lnTo>
                    <a:lnTo>
                      <a:pt x="2507" y="1241"/>
                    </a:lnTo>
                    <a:lnTo>
                      <a:pt x="2443" y="1188"/>
                    </a:lnTo>
                    <a:lnTo>
                      <a:pt x="2377" y="1139"/>
                    </a:lnTo>
                    <a:lnTo>
                      <a:pt x="2308" y="1094"/>
                    </a:lnTo>
                    <a:lnTo>
                      <a:pt x="2237" y="1054"/>
                    </a:lnTo>
                    <a:lnTo>
                      <a:pt x="2163" y="1020"/>
                    </a:lnTo>
                    <a:lnTo>
                      <a:pt x="2087" y="991"/>
                    </a:lnTo>
                    <a:lnTo>
                      <a:pt x="2009" y="966"/>
                    </a:lnTo>
                    <a:lnTo>
                      <a:pt x="1929" y="947"/>
                    </a:lnTo>
                    <a:lnTo>
                      <a:pt x="1847" y="933"/>
                    </a:lnTo>
                    <a:lnTo>
                      <a:pt x="1766" y="925"/>
                    </a:lnTo>
                    <a:lnTo>
                      <a:pt x="1682" y="921"/>
                    </a:lnTo>
                    <a:lnTo>
                      <a:pt x="1599" y="925"/>
                    </a:lnTo>
                    <a:lnTo>
                      <a:pt x="1516" y="933"/>
                    </a:lnTo>
                    <a:lnTo>
                      <a:pt x="1435" y="947"/>
                    </a:lnTo>
                    <a:lnTo>
                      <a:pt x="1355" y="966"/>
                    </a:lnTo>
                    <a:lnTo>
                      <a:pt x="1278" y="991"/>
                    </a:lnTo>
                    <a:lnTo>
                      <a:pt x="1201" y="1020"/>
                    </a:lnTo>
                    <a:lnTo>
                      <a:pt x="1127" y="1054"/>
                    </a:lnTo>
                    <a:lnTo>
                      <a:pt x="1056" y="1094"/>
                    </a:lnTo>
                    <a:lnTo>
                      <a:pt x="987" y="1139"/>
                    </a:lnTo>
                    <a:lnTo>
                      <a:pt x="921" y="1188"/>
                    </a:lnTo>
                    <a:lnTo>
                      <a:pt x="858" y="1241"/>
                    </a:lnTo>
                    <a:lnTo>
                      <a:pt x="798" y="1300"/>
                    </a:lnTo>
                    <a:lnTo>
                      <a:pt x="741" y="1362"/>
                    </a:lnTo>
                    <a:lnTo>
                      <a:pt x="722" y="1381"/>
                    </a:lnTo>
                    <a:lnTo>
                      <a:pt x="700" y="1397"/>
                    </a:lnTo>
                    <a:lnTo>
                      <a:pt x="675" y="1408"/>
                    </a:lnTo>
                    <a:lnTo>
                      <a:pt x="650" y="1414"/>
                    </a:lnTo>
                    <a:lnTo>
                      <a:pt x="624" y="1416"/>
                    </a:lnTo>
                    <a:lnTo>
                      <a:pt x="598" y="1414"/>
                    </a:lnTo>
                    <a:lnTo>
                      <a:pt x="572" y="1408"/>
                    </a:lnTo>
                    <a:lnTo>
                      <a:pt x="548" y="1396"/>
                    </a:lnTo>
                    <a:lnTo>
                      <a:pt x="525" y="1380"/>
                    </a:lnTo>
                    <a:lnTo>
                      <a:pt x="506" y="1360"/>
                    </a:lnTo>
                    <a:lnTo>
                      <a:pt x="490" y="1338"/>
                    </a:lnTo>
                    <a:lnTo>
                      <a:pt x="480" y="1314"/>
                    </a:lnTo>
                    <a:lnTo>
                      <a:pt x="472" y="1289"/>
                    </a:lnTo>
                    <a:lnTo>
                      <a:pt x="470" y="1263"/>
                    </a:lnTo>
                    <a:lnTo>
                      <a:pt x="472" y="1237"/>
                    </a:lnTo>
                    <a:lnTo>
                      <a:pt x="480" y="1212"/>
                    </a:lnTo>
                    <a:lnTo>
                      <a:pt x="490" y="1186"/>
                    </a:lnTo>
                    <a:lnTo>
                      <a:pt x="507" y="1163"/>
                    </a:lnTo>
                    <a:lnTo>
                      <a:pt x="567" y="1096"/>
                    </a:lnTo>
                    <a:lnTo>
                      <a:pt x="630" y="1032"/>
                    </a:lnTo>
                    <a:lnTo>
                      <a:pt x="697" y="973"/>
                    </a:lnTo>
                    <a:lnTo>
                      <a:pt x="768" y="917"/>
                    </a:lnTo>
                    <a:lnTo>
                      <a:pt x="841" y="866"/>
                    </a:lnTo>
                    <a:lnTo>
                      <a:pt x="916" y="820"/>
                    </a:lnTo>
                    <a:lnTo>
                      <a:pt x="995" y="778"/>
                    </a:lnTo>
                    <a:lnTo>
                      <a:pt x="1075" y="740"/>
                    </a:lnTo>
                    <a:lnTo>
                      <a:pt x="1157" y="708"/>
                    </a:lnTo>
                    <a:lnTo>
                      <a:pt x="1241" y="679"/>
                    </a:lnTo>
                    <a:lnTo>
                      <a:pt x="1327" y="656"/>
                    </a:lnTo>
                    <a:lnTo>
                      <a:pt x="1414" y="639"/>
                    </a:lnTo>
                    <a:lnTo>
                      <a:pt x="1502" y="625"/>
                    </a:lnTo>
                    <a:lnTo>
                      <a:pt x="1592" y="618"/>
                    </a:lnTo>
                    <a:lnTo>
                      <a:pt x="1682" y="615"/>
                    </a:lnTo>
                    <a:close/>
                    <a:moveTo>
                      <a:pt x="1682" y="0"/>
                    </a:moveTo>
                    <a:lnTo>
                      <a:pt x="1794" y="3"/>
                    </a:lnTo>
                    <a:lnTo>
                      <a:pt x="1904" y="11"/>
                    </a:lnTo>
                    <a:lnTo>
                      <a:pt x="2014" y="26"/>
                    </a:lnTo>
                    <a:lnTo>
                      <a:pt x="2123" y="46"/>
                    </a:lnTo>
                    <a:lnTo>
                      <a:pt x="2230" y="71"/>
                    </a:lnTo>
                    <a:lnTo>
                      <a:pt x="2334" y="101"/>
                    </a:lnTo>
                    <a:lnTo>
                      <a:pt x="2438" y="138"/>
                    </a:lnTo>
                    <a:lnTo>
                      <a:pt x="2540" y="179"/>
                    </a:lnTo>
                    <a:lnTo>
                      <a:pt x="2638" y="225"/>
                    </a:lnTo>
                    <a:lnTo>
                      <a:pt x="2734" y="276"/>
                    </a:lnTo>
                    <a:lnTo>
                      <a:pt x="2829" y="333"/>
                    </a:lnTo>
                    <a:lnTo>
                      <a:pt x="2920" y="393"/>
                    </a:lnTo>
                    <a:lnTo>
                      <a:pt x="3009" y="459"/>
                    </a:lnTo>
                    <a:lnTo>
                      <a:pt x="3094" y="531"/>
                    </a:lnTo>
                    <a:lnTo>
                      <a:pt x="3175" y="605"/>
                    </a:lnTo>
                    <a:lnTo>
                      <a:pt x="3254" y="686"/>
                    </a:lnTo>
                    <a:lnTo>
                      <a:pt x="3328" y="770"/>
                    </a:lnTo>
                    <a:lnTo>
                      <a:pt x="3344" y="792"/>
                    </a:lnTo>
                    <a:lnTo>
                      <a:pt x="3355" y="817"/>
                    </a:lnTo>
                    <a:lnTo>
                      <a:pt x="3362" y="842"/>
                    </a:lnTo>
                    <a:lnTo>
                      <a:pt x="3364" y="868"/>
                    </a:lnTo>
                    <a:lnTo>
                      <a:pt x="3362" y="894"/>
                    </a:lnTo>
                    <a:lnTo>
                      <a:pt x="3354" y="920"/>
                    </a:lnTo>
                    <a:lnTo>
                      <a:pt x="3344" y="944"/>
                    </a:lnTo>
                    <a:lnTo>
                      <a:pt x="3328" y="966"/>
                    </a:lnTo>
                    <a:lnTo>
                      <a:pt x="3309" y="985"/>
                    </a:lnTo>
                    <a:lnTo>
                      <a:pt x="3286" y="1001"/>
                    </a:lnTo>
                    <a:lnTo>
                      <a:pt x="3262" y="1013"/>
                    </a:lnTo>
                    <a:lnTo>
                      <a:pt x="3237" y="1020"/>
                    </a:lnTo>
                    <a:lnTo>
                      <a:pt x="3211" y="1022"/>
                    </a:lnTo>
                    <a:lnTo>
                      <a:pt x="3185" y="1020"/>
                    </a:lnTo>
                    <a:lnTo>
                      <a:pt x="3159" y="1013"/>
                    </a:lnTo>
                    <a:lnTo>
                      <a:pt x="3134" y="1002"/>
                    </a:lnTo>
                    <a:lnTo>
                      <a:pt x="3112" y="986"/>
                    </a:lnTo>
                    <a:lnTo>
                      <a:pt x="3093" y="966"/>
                    </a:lnTo>
                    <a:lnTo>
                      <a:pt x="3025" y="890"/>
                    </a:lnTo>
                    <a:lnTo>
                      <a:pt x="2953" y="818"/>
                    </a:lnTo>
                    <a:lnTo>
                      <a:pt x="2879" y="751"/>
                    </a:lnTo>
                    <a:lnTo>
                      <a:pt x="2800" y="687"/>
                    </a:lnTo>
                    <a:lnTo>
                      <a:pt x="2719" y="628"/>
                    </a:lnTo>
                    <a:lnTo>
                      <a:pt x="2635" y="574"/>
                    </a:lnTo>
                    <a:lnTo>
                      <a:pt x="2548" y="524"/>
                    </a:lnTo>
                    <a:lnTo>
                      <a:pt x="2459" y="479"/>
                    </a:lnTo>
                    <a:lnTo>
                      <a:pt x="2368" y="440"/>
                    </a:lnTo>
                    <a:lnTo>
                      <a:pt x="2275" y="405"/>
                    </a:lnTo>
                    <a:lnTo>
                      <a:pt x="2179" y="376"/>
                    </a:lnTo>
                    <a:lnTo>
                      <a:pt x="2082" y="352"/>
                    </a:lnTo>
                    <a:lnTo>
                      <a:pt x="1984" y="332"/>
                    </a:lnTo>
                    <a:lnTo>
                      <a:pt x="1884" y="318"/>
                    </a:lnTo>
                    <a:lnTo>
                      <a:pt x="1784" y="310"/>
                    </a:lnTo>
                    <a:lnTo>
                      <a:pt x="1682" y="308"/>
                    </a:lnTo>
                    <a:lnTo>
                      <a:pt x="1580" y="310"/>
                    </a:lnTo>
                    <a:lnTo>
                      <a:pt x="1480" y="318"/>
                    </a:lnTo>
                    <a:lnTo>
                      <a:pt x="1380" y="332"/>
                    </a:lnTo>
                    <a:lnTo>
                      <a:pt x="1282" y="352"/>
                    </a:lnTo>
                    <a:lnTo>
                      <a:pt x="1184" y="376"/>
                    </a:lnTo>
                    <a:lnTo>
                      <a:pt x="1089" y="405"/>
                    </a:lnTo>
                    <a:lnTo>
                      <a:pt x="996" y="440"/>
                    </a:lnTo>
                    <a:lnTo>
                      <a:pt x="905" y="479"/>
                    </a:lnTo>
                    <a:lnTo>
                      <a:pt x="816" y="524"/>
                    </a:lnTo>
                    <a:lnTo>
                      <a:pt x="729" y="574"/>
                    </a:lnTo>
                    <a:lnTo>
                      <a:pt x="645" y="628"/>
                    </a:lnTo>
                    <a:lnTo>
                      <a:pt x="563" y="687"/>
                    </a:lnTo>
                    <a:lnTo>
                      <a:pt x="486" y="751"/>
                    </a:lnTo>
                    <a:lnTo>
                      <a:pt x="411" y="819"/>
                    </a:lnTo>
                    <a:lnTo>
                      <a:pt x="339" y="891"/>
                    </a:lnTo>
                    <a:lnTo>
                      <a:pt x="271" y="968"/>
                    </a:lnTo>
                    <a:lnTo>
                      <a:pt x="251" y="986"/>
                    </a:lnTo>
                    <a:lnTo>
                      <a:pt x="229" y="1002"/>
                    </a:lnTo>
                    <a:lnTo>
                      <a:pt x="205" y="1013"/>
                    </a:lnTo>
                    <a:lnTo>
                      <a:pt x="180" y="1020"/>
                    </a:lnTo>
                    <a:lnTo>
                      <a:pt x="154" y="1022"/>
                    </a:lnTo>
                    <a:lnTo>
                      <a:pt x="128" y="1020"/>
                    </a:lnTo>
                    <a:lnTo>
                      <a:pt x="102" y="1013"/>
                    </a:lnTo>
                    <a:lnTo>
                      <a:pt x="77" y="1001"/>
                    </a:lnTo>
                    <a:lnTo>
                      <a:pt x="56" y="985"/>
                    </a:lnTo>
                    <a:lnTo>
                      <a:pt x="36" y="966"/>
                    </a:lnTo>
                    <a:lnTo>
                      <a:pt x="20" y="944"/>
                    </a:lnTo>
                    <a:lnTo>
                      <a:pt x="9" y="920"/>
                    </a:lnTo>
                    <a:lnTo>
                      <a:pt x="2" y="894"/>
                    </a:lnTo>
                    <a:lnTo>
                      <a:pt x="0" y="868"/>
                    </a:lnTo>
                    <a:lnTo>
                      <a:pt x="2" y="842"/>
                    </a:lnTo>
                    <a:lnTo>
                      <a:pt x="8" y="817"/>
                    </a:lnTo>
                    <a:lnTo>
                      <a:pt x="20" y="792"/>
                    </a:lnTo>
                    <a:lnTo>
                      <a:pt x="36" y="770"/>
                    </a:lnTo>
                    <a:lnTo>
                      <a:pt x="110" y="686"/>
                    </a:lnTo>
                    <a:lnTo>
                      <a:pt x="189" y="605"/>
                    </a:lnTo>
                    <a:lnTo>
                      <a:pt x="270" y="531"/>
                    </a:lnTo>
                    <a:lnTo>
                      <a:pt x="355" y="459"/>
                    </a:lnTo>
                    <a:lnTo>
                      <a:pt x="444" y="393"/>
                    </a:lnTo>
                    <a:lnTo>
                      <a:pt x="535" y="333"/>
                    </a:lnTo>
                    <a:lnTo>
                      <a:pt x="629" y="276"/>
                    </a:lnTo>
                    <a:lnTo>
                      <a:pt x="726" y="225"/>
                    </a:lnTo>
                    <a:lnTo>
                      <a:pt x="825" y="179"/>
                    </a:lnTo>
                    <a:lnTo>
                      <a:pt x="926" y="138"/>
                    </a:lnTo>
                    <a:lnTo>
                      <a:pt x="1029" y="101"/>
                    </a:lnTo>
                    <a:lnTo>
                      <a:pt x="1135" y="71"/>
                    </a:lnTo>
                    <a:lnTo>
                      <a:pt x="1242" y="46"/>
                    </a:lnTo>
                    <a:lnTo>
                      <a:pt x="1350" y="26"/>
                    </a:lnTo>
                    <a:lnTo>
                      <a:pt x="1460" y="11"/>
                    </a:lnTo>
                    <a:lnTo>
                      <a:pt x="1570" y="3"/>
                    </a:lnTo>
                    <a:lnTo>
                      <a:pt x="1682" y="0"/>
                    </a:ln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10" name="Freeform 27">
                <a:extLst>
                  <a:ext uri="{FF2B5EF4-FFF2-40B4-BE49-F238E27FC236}">
                    <a16:creationId xmlns:a16="http://schemas.microsoft.com/office/drawing/2014/main" id="{D7F4DCA2-3FF4-4F49-857C-EA73455C47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0804" y="6863987"/>
                <a:ext cx="300496" cy="554970"/>
              </a:xfrm>
              <a:custGeom>
                <a:avLst/>
                <a:gdLst>
                  <a:gd name="T0" fmla="*/ 1921 w 1996"/>
                  <a:gd name="T1" fmla="*/ 1 h 3691"/>
                  <a:gd name="T2" fmla="*/ 1959 w 1996"/>
                  <a:gd name="T3" fmla="*/ 11 h 3691"/>
                  <a:gd name="T4" fmla="*/ 1985 w 1996"/>
                  <a:gd name="T5" fmla="*/ 38 h 3691"/>
                  <a:gd name="T6" fmla="*/ 1996 w 1996"/>
                  <a:gd name="T7" fmla="*/ 76 h 3691"/>
                  <a:gd name="T8" fmla="*/ 1993 w 1996"/>
                  <a:gd name="T9" fmla="*/ 660 h 3691"/>
                  <a:gd name="T10" fmla="*/ 1974 w 1996"/>
                  <a:gd name="T11" fmla="*/ 693 h 3691"/>
                  <a:gd name="T12" fmla="*/ 1941 w 1996"/>
                  <a:gd name="T13" fmla="*/ 712 h 3691"/>
                  <a:gd name="T14" fmla="*/ 1598 w 1996"/>
                  <a:gd name="T15" fmla="*/ 714 h 3691"/>
                  <a:gd name="T16" fmla="*/ 1513 w 1996"/>
                  <a:gd name="T17" fmla="*/ 720 h 3691"/>
                  <a:gd name="T18" fmla="*/ 1448 w 1996"/>
                  <a:gd name="T19" fmla="*/ 736 h 3691"/>
                  <a:gd name="T20" fmla="*/ 1401 w 1996"/>
                  <a:gd name="T21" fmla="*/ 762 h 3691"/>
                  <a:gd name="T22" fmla="*/ 1369 w 1996"/>
                  <a:gd name="T23" fmla="*/ 799 h 3691"/>
                  <a:gd name="T24" fmla="*/ 1349 w 1996"/>
                  <a:gd name="T25" fmla="*/ 846 h 3691"/>
                  <a:gd name="T26" fmla="*/ 1338 w 1996"/>
                  <a:gd name="T27" fmla="*/ 904 h 3691"/>
                  <a:gd name="T28" fmla="*/ 1335 w 1996"/>
                  <a:gd name="T29" fmla="*/ 972 h 3691"/>
                  <a:gd name="T30" fmla="*/ 1898 w 1996"/>
                  <a:gd name="T31" fmla="*/ 1327 h 3691"/>
                  <a:gd name="T32" fmla="*/ 1937 w 1996"/>
                  <a:gd name="T33" fmla="*/ 1337 h 3691"/>
                  <a:gd name="T34" fmla="*/ 1964 w 1996"/>
                  <a:gd name="T35" fmla="*/ 1364 h 3691"/>
                  <a:gd name="T36" fmla="*/ 1974 w 1996"/>
                  <a:gd name="T37" fmla="*/ 1402 h 3691"/>
                  <a:gd name="T38" fmla="*/ 1971 w 1996"/>
                  <a:gd name="T39" fmla="*/ 2029 h 3691"/>
                  <a:gd name="T40" fmla="*/ 1951 w 1996"/>
                  <a:gd name="T41" fmla="*/ 2062 h 3691"/>
                  <a:gd name="T42" fmla="*/ 1918 w 1996"/>
                  <a:gd name="T43" fmla="*/ 2081 h 3691"/>
                  <a:gd name="T44" fmla="*/ 1335 w 1996"/>
                  <a:gd name="T45" fmla="*/ 2085 h 3691"/>
                  <a:gd name="T46" fmla="*/ 1333 w 1996"/>
                  <a:gd name="T47" fmla="*/ 3636 h 3691"/>
                  <a:gd name="T48" fmla="*/ 1313 w 1996"/>
                  <a:gd name="T49" fmla="*/ 3669 h 3691"/>
                  <a:gd name="T50" fmla="*/ 1279 w 1996"/>
                  <a:gd name="T51" fmla="*/ 3688 h 3691"/>
                  <a:gd name="T52" fmla="*/ 631 w 1996"/>
                  <a:gd name="T53" fmla="*/ 3691 h 3691"/>
                  <a:gd name="T54" fmla="*/ 594 w 1996"/>
                  <a:gd name="T55" fmla="*/ 3681 h 3691"/>
                  <a:gd name="T56" fmla="*/ 566 w 1996"/>
                  <a:gd name="T57" fmla="*/ 3654 h 3691"/>
                  <a:gd name="T58" fmla="*/ 556 w 1996"/>
                  <a:gd name="T59" fmla="*/ 3615 h 3691"/>
                  <a:gd name="T60" fmla="*/ 75 w 1996"/>
                  <a:gd name="T61" fmla="*/ 2085 h 3691"/>
                  <a:gd name="T62" fmla="*/ 36 w 1996"/>
                  <a:gd name="T63" fmla="*/ 2075 h 3691"/>
                  <a:gd name="T64" fmla="*/ 10 w 1996"/>
                  <a:gd name="T65" fmla="*/ 2047 h 3691"/>
                  <a:gd name="T66" fmla="*/ 0 w 1996"/>
                  <a:gd name="T67" fmla="*/ 2009 h 3691"/>
                  <a:gd name="T68" fmla="*/ 2 w 1996"/>
                  <a:gd name="T69" fmla="*/ 1383 h 3691"/>
                  <a:gd name="T70" fmla="*/ 22 w 1996"/>
                  <a:gd name="T71" fmla="*/ 1350 h 3691"/>
                  <a:gd name="T72" fmla="*/ 54 w 1996"/>
                  <a:gd name="T73" fmla="*/ 1330 h 3691"/>
                  <a:gd name="T74" fmla="*/ 556 w 1996"/>
                  <a:gd name="T75" fmla="*/ 1327 h 3691"/>
                  <a:gd name="T76" fmla="*/ 558 w 1996"/>
                  <a:gd name="T77" fmla="*/ 827 h 3691"/>
                  <a:gd name="T78" fmla="*/ 579 w 1996"/>
                  <a:gd name="T79" fmla="*/ 673 h 3691"/>
                  <a:gd name="T80" fmla="*/ 619 w 1996"/>
                  <a:gd name="T81" fmla="*/ 534 h 3691"/>
                  <a:gd name="T82" fmla="*/ 678 w 1996"/>
                  <a:gd name="T83" fmla="*/ 408 h 3691"/>
                  <a:gd name="T84" fmla="*/ 754 w 1996"/>
                  <a:gd name="T85" fmla="*/ 297 h 3691"/>
                  <a:gd name="T86" fmla="*/ 846 w 1996"/>
                  <a:gd name="T87" fmla="*/ 201 h 3691"/>
                  <a:gd name="T88" fmla="*/ 954 w 1996"/>
                  <a:gd name="T89" fmla="*/ 124 h 3691"/>
                  <a:gd name="T90" fmla="*/ 1077 w 1996"/>
                  <a:gd name="T91" fmla="*/ 64 h 3691"/>
                  <a:gd name="T92" fmla="*/ 1213 w 1996"/>
                  <a:gd name="T93" fmla="*/ 23 h 3691"/>
                  <a:gd name="T94" fmla="*/ 1363 w 1996"/>
                  <a:gd name="T95" fmla="*/ 3 h 36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96" h="3691">
                    <a:moveTo>
                      <a:pt x="1442" y="0"/>
                    </a:moveTo>
                    <a:lnTo>
                      <a:pt x="1921" y="1"/>
                    </a:lnTo>
                    <a:lnTo>
                      <a:pt x="1941" y="3"/>
                    </a:lnTo>
                    <a:lnTo>
                      <a:pt x="1959" y="11"/>
                    </a:lnTo>
                    <a:lnTo>
                      <a:pt x="1974" y="22"/>
                    </a:lnTo>
                    <a:lnTo>
                      <a:pt x="1985" y="38"/>
                    </a:lnTo>
                    <a:lnTo>
                      <a:pt x="1993" y="56"/>
                    </a:lnTo>
                    <a:lnTo>
                      <a:pt x="1996" y="76"/>
                    </a:lnTo>
                    <a:lnTo>
                      <a:pt x="1996" y="639"/>
                    </a:lnTo>
                    <a:lnTo>
                      <a:pt x="1993" y="660"/>
                    </a:lnTo>
                    <a:lnTo>
                      <a:pt x="1985" y="677"/>
                    </a:lnTo>
                    <a:lnTo>
                      <a:pt x="1974" y="693"/>
                    </a:lnTo>
                    <a:lnTo>
                      <a:pt x="1959" y="704"/>
                    </a:lnTo>
                    <a:lnTo>
                      <a:pt x="1941" y="712"/>
                    </a:lnTo>
                    <a:lnTo>
                      <a:pt x="1921" y="714"/>
                    </a:lnTo>
                    <a:lnTo>
                      <a:pt x="1598" y="714"/>
                    </a:lnTo>
                    <a:lnTo>
                      <a:pt x="1553" y="717"/>
                    </a:lnTo>
                    <a:lnTo>
                      <a:pt x="1513" y="720"/>
                    </a:lnTo>
                    <a:lnTo>
                      <a:pt x="1479" y="727"/>
                    </a:lnTo>
                    <a:lnTo>
                      <a:pt x="1448" y="736"/>
                    </a:lnTo>
                    <a:lnTo>
                      <a:pt x="1423" y="748"/>
                    </a:lnTo>
                    <a:lnTo>
                      <a:pt x="1401" y="762"/>
                    </a:lnTo>
                    <a:lnTo>
                      <a:pt x="1384" y="779"/>
                    </a:lnTo>
                    <a:lnTo>
                      <a:pt x="1369" y="799"/>
                    </a:lnTo>
                    <a:lnTo>
                      <a:pt x="1358" y="822"/>
                    </a:lnTo>
                    <a:lnTo>
                      <a:pt x="1349" y="846"/>
                    </a:lnTo>
                    <a:lnTo>
                      <a:pt x="1342" y="874"/>
                    </a:lnTo>
                    <a:lnTo>
                      <a:pt x="1338" y="904"/>
                    </a:lnTo>
                    <a:lnTo>
                      <a:pt x="1336" y="937"/>
                    </a:lnTo>
                    <a:lnTo>
                      <a:pt x="1335" y="972"/>
                    </a:lnTo>
                    <a:lnTo>
                      <a:pt x="1335" y="1327"/>
                    </a:lnTo>
                    <a:lnTo>
                      <a:pt x="1898" y="1327"/>
                    </a:lnTo>
                    <a:lnTo>
                      <a:pt x="1918" y="1329"/>
                    </a:lnTo>
                    <a:lnTo>
                      <a:pt x="1937" y="1337"/>
                    </a:lnTo>
                    <a:lnTo>
                      <a:pt x="1951" y="1350"/>
                    </a:lnTo>
                    <a:lnTo>
                      <a:pt x="1964" y="1364"/>
                    </a:lnTo>
                    <a:lnTo>
                      <a:pt x="1971" y="1383"/>
                    </a:lnTo>
                    <a:lnTo>
                      <a:pt x="1974" y="1402"/>
                    </a:lnTo>
                    <a:lnTo>
                      <a:pt x="1973" y="2009"/>
                    </a:lnTo>
                    <a:lnTo>
                      <a:pt x="1971" y="2029"/>
                    </a:lnTo>
                    <a:lnTo>
                      <a:pt x="1963" y="2047"/>
                    </a:lnTo>
                    <a:lnTo>
                      <a:pt x="1951" y="2062"/>
                    </a:lnTo>
                    <a:lnTo>
                      <a:pt x="1937" y="2075"/>
                    </a:lnTo>
                    <a:lnTo>
                      <a:pt x="1918" y="2081"/>
                    </a:lnTo>
                    <a:lnTo>
                      <a:pt x="1898" y="2085"/>
                    </a:lnTo>
                    <a:lnTo>
                      <a:pt x="1335" y="2085"/>
                    </a:lnTo>
                    <a:lnTo>
                      <a:pt x="1335" y="3615"/>
                    </a:lnTo>
                    <a:lnTo>
                      <a:pt x="1333" y="3636"/>
                    </a:lnTo>
                    <a:lnTo>
                      <a:pt x="1325" y="3654"/>
                    </a:lnTo>
                    <a:lnTo>
                      <a:pt x="1313" y="3669"/>
                    </a:lnTo>
                    <a:lnTo>
                      <a:pt x="1297" y="3681"/>
                    </a:lnTo>
                    <a:lnTo>
                      <a:pt x="1279" y="3688"/>
                    </a:lnTo>
                    <a:lnTo>
                      <a:pt x="1260" y="3691"/>
                    </a:lnTo>
                    <a:lnTo>
                      <a:pt x="631" y="3691"/>
                    </a:lnTo>
                    <a:lnTo>
                      <a:pt x="612" y="3688"/>
                    </a:lnTo>
                    <a:lnTo>
                      <a:pt x="594" y="3681"/>
                    </a:lnTo>
                    <a:lnTo>
                      <a:pt x="579" y="3669"/>
                    </a:lnTo>
                    <a:lnTo>
                      <a:pt x="566" y="3654"/>
                    </a:lnTo>
                    <a:lnTo>
                      <a:pt x="558" y="3636"/>
                    </a:lnTo>
                    <a:lnTo>
                      <a:pt x="556" y="3615"/>
                    </a:lnTo>
                    <a:lnTo>
                      <a:pt x="556" y="2085"/>
                    </a:lnTo>
                    <a:lnTo>
                      <a:pt x="75" y="2085"/>
                    </a:lnTo>
                    <a:lnTo>
                      <a:pt x="54" y="2081"/>
                    </a:lnTo>
                    <a:lnTo>
                      <a:pt x="36" y="2075"/>
                    </a:lnTo>
                    <a:lnTo>
                      <a:pt x="22" y="2062"/>
                    </a:lnTo>
                    <a:lnTo>
                      <a:pt x="10" y="2047"/>
                    </a:lnTo>
                    <a:lnTo>
                      <a:pt x="2" y="2029"/>
                    </a:lnTo>
                    <a:lnTo>
                      <a:pt x="0" y="2009"/>
                    </a:lnTo>
                    <a:lnTo>
                      <a:pt x="0" y="1402"/>
                    </a:lnTo>
                    <a:lnTo>
                      <a:pt x="2" y="1383"/>
                    </a:lnTo>
                    <a:lnTo>
                      <a:pt x="10" y="1364"/>
                    </a:lnTo>
                    <a:lnTo>
                      <a:pt x="22" y="1350"/>
                    </a:lnTo>
                    <a:lnTo>
                      <a:pt x="36" y="1337"/>
                    </a:lnTo>
                    <a:lnTo>
                      <a:pt x="54" y="1330"/>
                    </a:lnTo>
                    <a:lnTo>
                      <a:pt x="75" y="1327"/>
                    </a:lnTo>
                    <a:lnTo>
                      <a:pt x="556" y="1327"/>
                    </a:lnTo>
                    <a:lnTo>
                      <a:pt x="556" y="908"/>
                    </a:lnTo>
                    <a:lnTo>
                      <a:pt x="558" y="827"/>
                    </a:lnTo>
                    <a:lnTo>
                      <a:pt x="566" y="748"/>
                    </a:lnTo>
                    <a:lnTo>
                      <a:pt x="579" y="673"/>
                    </a:lnTo>
                    <a:lnTo>
                      <a:pt x="597" y="602"/>
                    </a:lnTo>
                    <a:lnTo>
                      <a:pt x="619" y="534"/>
                    </a:lnTo>
                    <a:lnTo>
                      <a:pt x="646" y="469"/>
                    </a:lnTo>
                    <a:lnTo>
                      <a:pt x="678" y="408"/>
                    </a:lnTo>
                    <a:lnTo>
                      <a:pt x="713" y="350"/>
                    </a:lnTo>
                    <a:lnTo>
                      <a:pt x="754" y="297"/>
                    </a:lnTo>
                    <a:lnTo>
                      <a:pt x="797" y="247"/>
                    </a:lnTo>
                    <a:lnTo>
                      <a:pt x="846" y="201"/>
                    </a:lnTo>
                    <a:lnTo>
                      <a:pt x="898" y="161"/>
                    </a:lnTo>
                    <a:lnTo>
                      <a:pt x="954" y="124"/>
                    </a:lnTo>
                    <a:lnTo>
                      <a:pt x="1014" y="91"/>
                    </a:lnTo>
                    <a:lnTo>
                      <a:pt x="1077" y="64"/>
                    </a:lnTo>
                    <a:lnTo>
                      <a:pt x="1143" y="42"/>
                    </a:lnTo>
                    <a:lnTo>
                      <a:pt x="1213" y="23"/>
                    </a:lnTo>
                    <a:lnTo>
                      <a:pt x="1286" y="11"/>
                    </a:lnTo>
                    <a:lnTo>
                      <a:pt x="1363" y="3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11" name="Freeform 75">
                <a:extLst>
                  <a:ext uri="{FF2B5EF4-FFF2-40B4-BE49-F238E27FC236}">
                    <a16:creationId xmlns:a16="http://schemas.microsoft.com/office/drawing/2014/main" id="{40B5CED4-7108-4525-8B5F-B8CA6E58914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24052" y="5854318"/>
                <a:ext cx="526248" cy="502188"/>
              </a:xfrm>
              <a:custGeom>
                <a:avLst/>
                <a:gdLst>
                  <a:gd name="T0" fmla="*/ 78 w 6125"/>
                  <a:gd name="T1" fmla="*/ 5844 h 5844"/>
                  <a:gd name="T2" fmla="*/ 4833 w 6125"/>
                  <a:gd name="T3" fmla="*/ 1823 h 5844"/>
                  <a:gd name="T4" fmla="*/ 5236 w 6125"/>
                  <a:gd name="T5" fmla="*/ 1925 h 5844"/>
                  <a:gd name="T6" fmla="*/ 5582 w 6125"/>
                  <a:gd name="T7" fmla="*/ 2136 h 5844"/>
                  <a:gd name="T8" fmla="*/ 5853 w 6125"/>
                  <a:gd name="T9" fmla="*/ 2454 h 5844"/>
                  <a:gd name="T10" fmla="*/ 6037 w 6125"/>
                  <a:gd name="T11" fmla="*/ 2884 h 5844"/>
                  <a:gd name="T12" fmla="*/ 6121 w 6125"/>
                  <a:gd name="T13" fmla="*/ 3430 h 5844"/>
                  <a:gd name="T14" fmla="*/ 4811 w 6125"/>
                  <a:gd name="T15" fmla="*/ 3734 h 5844"/>
                  <a:gd name="T16" fmla="*/ 4779 w 6125"/>
                  <a:gd name="T17" fmla="*/ 3391 h 5844"/>
                  <a:gd name="T18" fmla="*/ 4675 w 6125"/>
                  <a:gd name="T19" fmla="*/ 3118 h 5844"/>
                  <a:gd name="T20" fmla="*/ 4495 w 6125"/>
                  <a:gd name="T21" fmla="*/ 2933 h 5844"/>
                  <a:gd name="T22" fmla="*/ 4227 w 6125"/>
                  <a:gd name="T23" fmla="*/ 2847 h 5844"/>
                  <a:gd name="T24" fmla="*/ 3919 w 6125"/>
                  <a:gd name="T25" fmla="*/ 2879 h 5844"/>
                  <a:gd name="T26" fmla="*/ 3685 w 6125"/>
                  <a:gd name="T27" fmla="*/ 3016 h 5844"/>
                  <a:gd name="T28" fmla="*/ 3527 w 6125"/>
                  <a:gd name="T29" fmla="*/ 3215 h 5844"/>
                  <a:gd name="T30" fmla="*/ 3443 w 6125"/>
                  <a:gd name="T31" fmla="*/ 3437 h 5844"/>
                  <a:gd name="T32" fmla="*/ 3428 w 6125"/>
                  <a:gd name="T33" fmla="*/ 5844 h 5844"/>
                  <a:gd name="T34" fmla="*/ 2116 w 6125"/>
                  <a:gd name="T35" fmla="*/ 5785 h 5844"/>
                  <a:gd name="T36" fmla="*/ 2118 w 6125"/>
                  <a:gd name="T37" fmla="*/ 5538 h 5844"/>
                  <a:gd name="T38" fmla="*/ 2120 w 6125"/>
                  <a:gd name="T39" fmla="*/ 5145 h 5844"/>
                  <a:gd name="T40" fmla="*/ 2122 w 6125"/>
                  <a:gd name="T41" fmla="*/ 4645 h 5844"/>
                  <a:gd name="T42" fmla="*/ 2122 w 6125"/>
                  <a:gd name="T43" fmla="*/ 4085 h 5844"/>
                  <a:gd name="T44" fmla="*/ 2124 w 6125"/>
                  <a:gd name="T45" fmla="*/ 3506 h 5844"/>
                  <a:gd name="T46" fmla="*/ 2124 w 6125"/>
                  <a:gd name="T47" fmla="*/ 2955 h 5844"/>
                  <a:gd name="T48" fmla="*/ 2124 w 6125"/>
                  <a:gd name="T49" fmla="*/ 2476 h 5844"/>
                  <a:gd name="T50" fmla="*/ 2120 w 6125"/>
                  <a:gd name="T51" fmla="*/ 2109 h 5844"/>
                  <a:gd name="T52" fmla="*/ 2116 w 6125"/>
                  <a:gd name="T53" fmla="*/ 1903 h 5844"/>
                  <a:gd name="T54" fmla="*/ 3423 w 6125"/>
                  <a:gd name="T55" fmla="*/ 2469 h 5844"/>
                  <a:gd name="T56" fmla="*/ 3460 w 6125"/>
                  <a:gd name="T57" fmla="*/ 2415 h 5844"/>
                  <a:gd name="T58" fmla="*/ 3612 w 6125"/>
                  <a:gd name="T59" fmla="*/ 2222 h 5844"/>
                  <a:gd name="T60" fmla="*/ 3824 w 6125"/>
                  <a:gd name="T61" fmla="*/ 2034 h 5844"/>
                  <a:gd name="T62" fmla="*/ 4116 w 6125"/>
                  <a:gd name="T63" fmla="*/ 1888 h 5844"/>
                  <a:gd name="T64" fmla="*/ 4499 w 6125"/>
                  <a:gd name="T65" fmla="*/ 1814 h 5844"/>
                  <a:gd name="T66" fmla="*/ 836 w 6125"/>
                  <a:gd name="T67" fmla="*/ 4 h 5844"/>
                  <a:gd name="T68" fmla="*/ 1154 w 6125"/>
                  <a:gd name="T69" fmla="*/ 104 h 5844"/>
                  <a:gd name="T70" fmla="*/ 1369 w 6125"/>
                  <a:gd name="T71" fmla="*/ 312 h 5844"/>
                  <a:gd name="T72" fmla="*/ 1472 w 6125"/>
                  <a:gd name="T73" fmla="*/ 602 h 5844"/>
                  <a:gd name="T74" fmla="*/ 1438 w 6125"/>
                  <a:gd name="T75" fmla="*/ 913 h 5844"/>
                  <a:gd name="T76" fmla="*/ 1278 w 6125"/>
                  <a:gd name="T77" fmla="*/ 1164 h 5844"/>
                  <a:gd name="T78" fmla="*/ 1003 w 6125"/>
                  <a:gd name="T79" fmla="*/ 1324 h 5844"/>
                  <a:gd name="T80" fmla="*/ 727 w 6125"/>
                  <a:gd name="T81" fmla="*/ 1364 h 5844"/>
                  <a:gd name="T82" fmla="*/ 390 w 6125"/>
                  <a:gd name="T83" fmla="*/ 1296 h 5844"/>
                  <a:gd name="T84" fmla="*/ 147 w 6125"/>
                  <a:gd name="T85" fmla="*/ 1108 h 5844"/>
                  <a:gd name="T86" fmla="*/ 17 w 6125"/>
                  <a:gd name="T87" fmla="*/ 839 h 5844"/>
                  <a:gd name="T88" fmla="*/ 17 w 6125"/>
                  <a:gd name="T89" fmla="*/ 522 h 5844"/>
                  <a:gd name="T90" fmla="*/ 151 w 6125"/>
                  <a:gd name="T91" fmla="*/ 251 h 5844"/>
                  <a:gd name="T92" fmla="*/ 400 w 6125"/>
                  <a:gd name="T93" fmla="*/ 67 h 5844"/>
                  <a:gd name="T94" fmla="*/ 743 w 6125"/>
                  <a:gd name="T95" fmla="*/ 0 h 5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125" h="5844">
                    <a:moveTo>
                      <a:pt x="78" y="1901"/>
                    </a:moveTo>
                    <a:lnTo>
                      <a:pt x="1390" y="1901"/>
                    </a:lnTo>
                    <a:lnTo>
                      <a:pt x="1390" y="5844"/>
                    </a:lnTo>
                    <a:lnTo>
                      <a:pt x="78" y="5844"/>
                    </a:lnTo>
                    <a:lnTo>
                      <a:pt x="78" y="1901"/>
                    </a:lnTo>
                    <a:close/>
                    <a:moveTo>
                      <a:pt x="4612" y="1810"/>
                    </a:moveTo>
                    <a:lnTo>
                      <a:pt x="4723" y="1812"/>
                    </a:lnTo>
                    <a:lnTo>
                      <a:pt x="4833" y="1823"/>
                    </a:lnTo>
                    <a:lnTo>
                      <a:pt x="4939" y="1838"/>
                    </a:lnTo>
                    <a:lnTo>
                      <a:pt x="5041" y="1860"/>
                    </a:lnTo>
                    <a:lnTo>
                      <a:pt x="5142" y="1890"/>
                    </a:lnTo>
                    <a:lnTo>
                      <a:pt x="5236" y="1925"/>
                    </a:lnTo>
                    <a:lnTo>
                      <a:pt x="5329" y="1968"/>
                    </a:lnTo>
                    <a:lnTo>
                      <a:pt x="5418" y="2018"/>
                    </a:lnTo>
                    <a:lnTo>
                      <a:pt x="5502" y="2073"/>
                    </a:lnTo>
                    <a:lnTo>
                      <a:pt x="5582" y="2136"/>
                    </a:lnTo>
                    <a:lnTo>
                      <a:pt x="5656" y="2205"/>
                    </a:lnTo>
                    <a:lnTo>
                      <a:pt x="5727" y="2281"/>
                    </a:lnTo>
                    <a:lnTo>
                      <a:pt x="5792" y="2365"/>
                    </a:lnTo>
                    <a:lnTo>
                      <a:pt x="5853" y="2454"/>
                    </a:lnTo>
                    <a:lnTo>
                      <a:pt x="5907" y="2552"/>
                    </a:lnTo>
                    <a:lnTo>
                      <a:pt x="5957" y="2656"/>
                    </a:lnTo>
                    <a:lnTo>
                      <a:pt x="6000" y="2767"/>
                    </a:lnTo>
                    <a:lnTo>
                      <a:pt x="6037" y="2884"/>
                    </a:lnTo>
                    <a:lnTo>
                      <a:pt x="6069" y="3011"/>
                    </a:lnTo>
                    <a:lnTo>
                      <a:pt x="6093" y="3142"/>
                    </a:lnTo>
                    <a:lnTo>
                      <a:pt x="6110" y="3283"/>
                    </a:lnTo>
                    <a:lnTo>
                      <a:pt x="6121" y="3430"/>
                    </a:lnTo>
                    <a:lnTo>
                      <a:pt x="6125" y="3584"/>
                    </a:lnTo>
                    <a:lnTo>
                      <a:pt x="6125" y="5844"/>
                    </a:lnTo>
                    <a:lnTo>
                      <a:pt x="4811" y="5844"/>
                    </a:lnTo>
                    <a:lnTo>
                      <a:pt x="4811" y="3734"/>
                    </a:lnTo>
                    <a:lnTo>
                      <a:pt x="4809" y="3643"/>
                    </a:lnTo>
                    <a:lnTo>
                      <a:pt x="4803" y="3554"/>
                    </a:lnTo>
                    <a:lnTo>
                      <a:pt x="4792" y="3471"/>
                    </a:lnTo>
                    <a:lnTo>
                      <a:pt x="4779" y="3391"/>
                    </a:lnTo>
                    <a:lnTo>
                      <a:pt x="4759" y="3315"/>
                    </a:lnTo>
                    <a:lnTo>
                      <a:pt x="4737" y="3244"/>
                    </a:lnTo>
                    <a:lnTo>
                      <a:pt x="4709" y="3179"/>
                    </a:lnTo>
                    <a:lnTo>
                      <a:pt x="4675" y="3118"/>
                    </a:lnTo>
                    <a:lnTo>
                      <a:pt x="4638" y="3062"/>
                    </a:lnTo>
                    <a:lnTo>
                      <a:pt x="4595" y="3014"/>
                    </a:lnTo>
                    <a:lnTo>
                      <a:pt x="4547" y="2970"/>
                    </a:lnTo>
                    <a:lnTo>
                      <a:pt x="4495" y="2933"/>
                    </a:lnTo>
                    <a:lnTo>
                      <a:pt x="4435" y="2901"/>
                    </a:lnTo>
                    <a:lnTo>
                      <a:pt x="4372" y="2877"/>
                    </a:lnTo>
                    <a:lnTo>
                      <a:pt x="4304" y="2858"/>
                    </a:lnTo>
                    <a:lnTo>
                      <a:pt x="4227" y="2847"/>
                    </a:lnTo>
                    <a:lnTo>
                      <a:pt x="4147" y="2843"/>
                    </a:lnTo>
                    <a:lnTo>
                      <a:pt x="4066" y="2847"/>
                    </a:lnTo>
                    <a:lnTo>
                      <a:pt x="3990" y="2860"/>
                    </a:lnTo>
                    <a:lnTo>
                      <a:pt x="3919" y="2879"/>
                    </a:lnTo>
                    <a:lnTo>
                      <a:pt x="3852" y="2905"/>
                    </a:lnTo>
                    <a:lnTo>
                      <a:pt x="3793" y="2938"/>
                    </a:lnTo>
                    <a:lnTo>
                      <a:pt x="3737" y="2975"/>
                    </a:lnTo>
                    <a:lnTo>
                      <a:pt x="3685" y="3016"/>
                    </a:lnTo>
                    <a:lnTo>
                      <a:pt x="3638" y="3062"/>
                    </a:lnTo>
                    <a:lnTo>
                      <a:pt x="3596" y="3111"/>
                    </a:lnTo>
                    <a:lnTo>
                      <a:pt x="3558" y="3161"/>
                    </a:lnTo>
                    <a:lnTo>
                      <a:pt x="3527" y="3215"/>
                    </a:lnTo>
                    <a:lnTo>
                      <a:pt x="3497" y="3268"/>
                    </a:lnTo>
                    <a:lnTo>
                      <a:pt x="3473" y="3322"/>
                    </a:lnTo>
                    <a:lnTo>
                      <a:pt x="3456" y="3378"/>
                    </a:lnTo>
                    <a:lnTo>
                      <a:pt x="3443" y="3437"/>
                    </a:lnTo>
                    <a:lnTo>
                      <a:pt x="3434" y="3504"/>
                    </a:lnTo>
                    <a:lnTo>
                      <a:pt x="3430" y="3573"/>
                    </a:lnTo>
                    <a:lnTo>
                      <a:pt x="3428" y="3643"/>
                    </a:lnTo>
                    <a:lnTo>
                      <a:pt x="3428" y="5844"/>
                    </a:lnTo>
                    <a:lnTo>
                      <a:pt x="2116" y="5844"/>
                    </a:lnTo>
                    <a:lnTo>
                      <a:pt x="2116" y="5839"/>
                    </a:lnTo>
                    <a:lnTo>
                      <a:pt x="2116" y="5818"/>
                    </a:lnTo>
                    <a:lnTo>
                      <a:pt x="2116" y="5785"/>
                    </a:lnTo>
                    <a:lnTo>
                      <a:pt x="2116" y="5739"/>
                    </a:lnTo>
                    <a:lnTo>
                      <a:pt x="2116" y="5683"/>
                    </a:lnTo>
                    <a:lnTo>
                      <a:pt x="2118" y="5616"/>
                    </a:lnTo>
                    <a:lnTo>
                      <a:pt x="2118" y="5538"/>
                    </a:lnTo>
                    <a:lnTo>
                      <a:pt x="2118" y="5453"/>
                    </a:lnTo>
                    <a:lnTo>
                      <a:pt x="2118" y="5358"/>
                    </a:lnTo>
                    <a:lnTo>
                      <a:pt x="2118" y="5254"/>
                    </a:lnTo>
                    <a:lnTo>
                      <a:pt x="2120" y="5145"/>
                    </a:lnTo>
                    <a:lnTo>
                      <a:pt x="2120" y="5028"/>
                    </a:lnTo>
                    <a:lnTo>
                      <a:pt x="2120" y="4905"/>
                    </a:lnTo>
                    <a:lnTo>
                      <a:pt x="2120" y="4777"/>
                    </a:lnTo>
                    <a:lnTo>
                      <a:pt x="2122" y="4645"/>
                    </a:lnTo>
                    <a:lnTo>
                      <a:pt x="2122" y="4508"/>
                    </a:lnTo>
                    <a:lnTo>
                      <a:pt x="2122" y="4369"/>
                    </a:lnTo>
                    <a:lnTo>
                      <a:pt x="2122" y="4228"/>
                    </a:lnTo>
                    <a:lnTo>
                      <a:pt x="2122" y="4085"/>
                    </a:lnTo>
                    <a:lnTo>
                      <a:pt x="2124" y="3940"/>
                    </a:lnTo>
                    <a:lnTo>
                      <a:pt x="2124" y="3796"/>
                    </a:lnTo>
                    <a:lnTo>
                      <a:pt x="2124" y="3651"/>
                    </a:lnTo>
                    <a:lnTo>
                      <a:pt x="2124" y="3506"/>
                    </a:lnTo>
                    <a:lnTo>
                      <a:pt x="2124" y="3365"/>
                    </a:lnTo>
                    <a:lnTo>
                      <a:pt x="2124" y="3226"/>
                    </a:lnTo>
                    <a:lnTo>
                      <a:pt x="2124" y="3088"/>
                    </a:lnTo>
                    <a:lnTo>
                      <a:pt x="2124" y="2955"/>
                    </a:lnTo>
                    <a:lnTo>
                      <a:pt x="2124" y="2827"/>
                    </a:lnTo>
                    <a:lnTo>
                      <a:pt x="2124" y="2704"/>
                    </a:lnTo>
                    <a:lnTo>
                      <a:pt x="2124" y="2586"/>
                    </a:lnTo>
                    <a:lnTo>
                      <a:pt x="2124" y="2476"/>
                    </a:lnTo>
                    <a:lnTo>
                      <a:pt x="2122" y="2372"/>
                    </a:lnTo>
                    <a:lnTo>
                      <a:pt x="2122" y="2276"/>
                    </a:lnTo>
                    <a:lnTo>
                      <a:pt x="2122" y="2188"/>
                    </a:lnTo>
                    <a:lnTo>
                      <a:pt x="2120" y="2109"/>
                    </a:lnTo>
                    <a:lnTo>
                      <a:pt x="2120" y="2040"/>
                    </a:lnTo>
                    <a:lnTo>
                      <a:pt x="2118" y="1982"/>
                    </a:lnTo>
                    <a:lnTo>
                      <a:pt x="2118" y="1936"/>
                    </a:lnTo>
                    <a:lnTo>
                      <a:pt x="2116" y="1903"/>
                    </a:lnTo>
                    <a:lnTo>
                      <a:pt x="3428" y="1903"/>
                    </a:lnTo>
                    <a:lnTo>
                      <a:pt x="3428" y="2461"/>
                    </a:lnTo>
                    <a:lnTo>
                      <a:pt x="3426" y="2465"/>
                    </a:lnTo>
                    <a:lnTo>
                      <a:pt x="3423" y="2469"/>
                    </a:lnTo>
                    <a:lnTo>
                      <a:pt x="3421" y="2474"/>
                    </a:lnTo>
                    <a:lnTo>
                      <a:pt x="3428" y="2474"/>
                    </a:lnTo>
                    <a:lnTo>
                      <a:pt x="3428" y="2461"/>
                    </a:lnTo>
                    <a:lnTo>
                      <a:pt x="3460" y="2415"/>
                    </a:lnTo>
                    <a:lnTo>
                      <a:pt x="3493" y="2368"/>
                    </a:lnTo>
                    <a:lnTo>
                      <a:pt x="3529" y="2318"/>
                    </a:lnTo>
                    <a:lnTo>
                      <a:pt x="3568" y="2270"/>
                    </a:lnTo>
                    <a:lnTo>
                      <a:pt x="3612" y="2222"/>
                    </a:lnTo>
                    <a:lnTo>
                      <a:pt x="3659" y="2172"/>
                    </a:lnTo>
                    <a:lnTo>
                      <a:pt x="3709" y="2125"/>
                    </a:lnTo>
                    <a:lnTo>
                      <a:pt x="3765" y="2079"/>
                    </a:lnTo>
                    <a:lnTo>
                      <a:pt x="3824" y="2034"/>
                    </a:lnTo>
                    <a:lnTo>
                      <a:pt x="3889" y="1992"/>
                    </a:lnTo>
                    <a:lnTo>
                      <a:pt x="3960" y="1953"/>
                    </a:lnTo>
                    <a:lnTo>
                      <a:pt x="4034" y="1917"/>
                    </a:lnTo>
                    <a:lnTo>
                      <a:pt x="4116" y="1888"/>
                    </a:lnTo>
                    <a:lnTo>
                      <a:pt x="4201" y="1860"/>
                    </a:lnTo>
                    <a:lnTo>
                      <a:pt x="4294" y="1840"/>
                    </a:lnTo>
                    <a:lnTo>
                      <a:pt x="4393" y="1823"/>
                    </a:lnTo>
                    <a:lnTo>
                      <a:pt x="4499" y="1814"/>
                    </a:lnTo>
                    <a:lnTo>
                      <a:pt x="4612" y="1810"/>
                    </a:lnTo>
                    <a:close/>
                    <a:moveTo>
                      <a:pt x="743" y="0"/>
                    </a:moveTo>
                    <a:lnTo>
                      <a:pt x="743" y="0"/>
                    </a:lnTo>
                    <a:lnTo>
                      <a:pt x="836" y="4"/>
                    </a:lnTo>
                    <a:lnTo>
                      <a:pt x="925" y="17"/>
                    </a:lnTo>
                    <a:lnTo>
                      <a:pt x="1007" y="39"/>
                    </a:lnTo>
                    <a:lnTo>
                      <a:pt x="1083" y="67"/>
                    </a:lnTo>
                    <a:lnTo>
                      <a:pt x="1154" y="104"/>
                    </a:lnTo>
                    <a:lnTo>
                      <a:pt x="1217" y="147"/>
                    </a:lnTo>
                    <a:lnTo>
                      <a:pt x="1275" y="195"/>
                    </a:lnTo>
                    <a:lnTo>
                      <a:pt x="1327" y="251"/>
                    </a:lnTo>
                    <a:lnTo>
                      <a:pt x="1369" y="312"/>
                    </a:lnTo>
                    <a:lnTo>
                      <a:pt x="1407" y="377"/>
                    </a:lnTo>
                    <a:lnTo>
                      <a:pt x="1436" y="448"/>
                    </a:lnTo>
                    <a:lnTo>
                      <a:pt x="1457" y="522"/>
                    </a:lnTo>
                    <a:lnTo>
                      <a:pt x="1472" y="602"/>
                    </a:lnTo>
                    <a:lnTo>
                      <a:pt x="1477" y="683"/>
                    </a:lnTo>
                    <a:lnTo>
                      <a:pt x="1474" y="761"/>
                    </a:lnTo>
                    <a:lnTo>
                      <a:pt x="1461" y="839"/>
                    </a:lnTo>
                    <a:lnTo>
                      <a:pt x="1438" y="913"/>
                    </a:lnTo>
                    <a:lnTo>
                      <a:pt x="1410" y="982"/>
                    </a:lnTo>
                    <a:lnTo>
                      <a:pt x="1373" y="1049"/>
                    </a:lnTo>
                    <a:lnTo>
                      <a:pt x="1329" y="1108"/>
                    </a:lnTo>
                    <a:lnTo>
                      <a:pt x="1278" y="1164"/>
                    </a:lnTo>
                    <a:lnTo>
                      <a:pt x="1219" y="1214"/>
                    </a:lnTo>
                    <a:lnTo>
                      <a:pt x="1154" y="1259"/>
                    </a:lnTo>
                    <a:lnTo>
                      <a:pt x="1081" y="1296"/>
                    </a:lnTo>
                    <a:lnTo>
                      <a:pt x="1003" y="1324"/>
                    </a:lnTo>
                    <a:lnTo>
                      <a:pt x="920" y="1346"/>
                    </a:lnTo>
                    <a:lnTo>
                      <a:pt x="829" y="1359"/>
                    </a:lnTo>
                    <a:lnTo>
                      <a:pt x="734" y="1364"/>
                    </a:lnTo>
                    <a:lnTo>
                      <a:pt x="727" y="1364"/>
                    </a:lnTo>
                    <a:lnTo>
                      <a:pt x="634" y="1359"/>
                    </a:lnTo>
                    <a:lnTo>
                      <a:pt x="546" y="1346"/>
                    </a:lnTo>
                    <a:lnTo>
                      <a:pt x="465" y="1324"/>
                    </a:lnTo>
                    <a:lnTo>
                      <a:pt x="390" y="1296"/>
                    </a:lnTo>
                    <a:lnTo>
                      <a:pt x="320" y="1259"/>
                    </a:lnTo>
                    <a:lnTo>
                      <a:pt x="255" y="1214"/>
                    </a:lnTo>
                    <a:lnTo>
                      <a:pt x="197" y="1164"/>
                    </a:lnTo>
                    <a:lnTo>
                      <a:pt x="147" y="1108"/>
                    </a:lnTo>
                    <a:lnTo>
                      <a:pt x="104" y="1049"/>
                    </a:lnTo>
                    <a:lnTo>
                      <a:pt x="67" y="982"/>
                    </a:lnTo>
                    <a:lnTo>
                      <a:pt x="37" y="913"/>
                    </a:lnTo>
                    <a:lnTo>
                      <a:pt x="17" y="839"/>
                    </a:lnTo>
                    <a:lnTo>
                      <a:pt x="4" y="761"/>
                    </a:lnTo>
                    <a:lnTo>
                      <a:pt x="0" y="683"/>
                    </a:lnTo>
                    <a:lnTo>
                      <a:pt x="4" y="602"/>
                    </a:lnTo>
                    <a:lnTo>
                      <a:pt x="17" y="522"/>
                    </a:lnTo>
                    <a:lnTo>
                      <a:pt x="39" y="448"/>
                    </a:lnTo>
                    <a:lnTo>
                      <a:pt x="69" y="377"/>
                    </a:lnTo>
                    <a:lnTo>
                      <a:pt x="106" y="312"/>
                    </a:lnTo>
                    <a:lnTo>
                      <a:pt x="151" y="251"/>
                    </a:lnTo>
                    <a:lnTo>
                      <a:pt x="203" y="195"/>
                    </a:lnTo>
                    <a:lnTo>
                      <a:pt x="262" y="147"/>
                    </a:lnTo>
                    <a:lnTo>
                      <a:pt x="327" y="104"/>
                    </a:lnTo>
                    <a:lnTo>
                      <a:pt x="400" y="67"/>
                    </a:lnTo>
                    <a:lnTo>
                      <a:pt x="478" y="39"/>
                    </a:lnTo>
                    <a:lnTo>
                      <a:pt x="561" y="17"/>
                    </a:lnTo>
                    <a:lnTo>
                      <a:pt x="649" y="4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5" name="Rectangle 294">
            <a:extLst>
              <a:ext uri="{FF2B5EF4-FFF2-40B4-BE49-F238E27FC236}">
                <a16:creationId xmlns:a16="http://schemas.microsoft.com/office/drawing/2014/main" id="{FF43E30C-765A-42BA-AB62-CD86167F141C}"/>
              </a:ext>
            </a:extLst>
          </p:cNvPr>
          <p:cNvSpPr/>
          <p:nvPr/>
        </p:nvSpPr>
        <p:spPr>
          <a:xfrm>
            <a:off x="456619" y="2841665"/>
            <a:ext cx="2541163" cy="6001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C9D8B2-BED7-4A3A-9E2D-616844ACD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IN" sz="10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296" name="Group 295">
            <a:extLst>
              <a:ext uri="{FF2B5EF4-FFF2-40B4-BE49-F238E27FC236}">
                <a16:creationId xmlns:a16="http://schemas.microsoft.com/office/drawing/2014/main" id="{BE82DC1A-996C-493F-8F4E-2BE4D64B7F5F}"/>
              </a:ext>
            </a:extLst>
          </p:cNvPr>
          <p:cNvGrpSpPr/>
          <p:nvPr/>
        </p:nvGrpSpPr>
        <p:grpSpPr>
          <a:xfrm>
            <a:off x="1" y="944563"/>
            <a:ext cx="3454399" cy="1363040"/>
            <a:chOff x="1" y="756533"/>
            <a:chExt cx="4605865" cy="1059810"/>
          </a:xfrm>
        </p:grpSpPr>
        <p:sp>
          <p:nvSpPr>
            <p:cNvPr id="298" name="Rectangle 4">
              <a:extLst>
                <a:ext uri="{FF2B5EF4-FFF2-40B4-BE49-F238E27FC236}">
                  <a16:creationId xmlns:a16="http://schemas.microsoft.com/office/drawing/2014/main" id="{B38444DD-AB7E-4A57-A169-DD1EB2884285}"/>
                </a:ext>
              </a:extLst>
            </p:cNvPr>
            <p:cNvSpPr/>
            <p:nvPr/>
          </p:nvSpPr>
          <p:spPr>
            <a:xfrm>
              <a:off x="1" y="756533"/>
              <a:ext cx="4605865" cy="1059810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13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3019A1FF-B281-4935-A97D-4B986FAC20E8}"/>
                </a:ext>
              </a:extLst>
            </p:cNvPr>
            <p:cNvSpPr/>
            <p:nvPr/>
          </p:nvSpPr>
          <p:spPr>
            <a:xfrm>
              <a:off x="383390" y="862865"/>
              <a:ext cx="3839085" cy="8471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Social Influencers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2451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D5BB3-F02D-46B5-A670-924D2DB57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Activity – Generated Data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033E77-788E-4ED6-AAE8-04235C143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EAE14E-6FC3-4E10-91BA-EF54F12A8BDF}" type="slidenum">
              <a:rPr kumimoji="0" lang="en-IN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IN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6765A9D-FE3D-44F2-9A18-9315CFFDD924}"/>
              </a:ext>
            </a:extLst>
          </p:cNvPr>
          <p:cNvGrpSpPr/>
          <p:nvPr/>
        </p:nvGrpSpPr>
        <p:grpSpPr>
          <a:xfrm>
            <a:off x="359569" y="1587127"/>
            <a:ext cx="8427138" cy="3384439"/>
            <a:chOff x="359569" y="1587127"/>
            <a:chExt cx="8427138" cy="338443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290E693-A273-4DB5-B843-D10340A428B2}"/>
                </a:ext>
              </a:extLst>
            </p:cNvPr>
            <p:cNvCxnSpPr/>
            <p:nvPr/>
          </p:nvCxnSpPr>
          <p:spPr>
            <a:xfrm>
              <a:off x="359569" y="3427654"/>
              <a:ext cx="8424863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prstDash val="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4D86A0A-B627-4B77-87EC-14B01732D7A3}"/>
                </a:ext>
              </a:extLst>
            </p:cNvPr>
            <p:cNvGrpSpPr/>
            <p:nvPr/>
          </p:nvGrpSpPr>
          <p:grpSpPr>
            <a:xfrm>
              <a:off x="674228" y="1587127"/>
              <a:ext cx="1845807" cy="2953551"/>
              <a:chOff x="674228" y="1587127"/>
              <a:chExt cx="1845807" cy="2953551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80EFF7A-71C4-47D6-8203-C7F93F40E588}"/>
                  </a:ext>
                </a:extLst>
              </p:cNvPr>
              <p:cNvSpPr/>
              <p:nvPr/>
            </p:nvSpPr>
            <p:spPr>
              <a:xfrm>
                <a:off x="674228" y="3586571"/>
                <a:ext cx="1845807" cy="95410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Computer and mobile device log files i.e. “The Internet of Things.” </a:t>
                </a:r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2AFF6C65-BC2C-4692-B80D-EC8A450F7F70}"/>
                  </a:ext>
                </a:extLst>
              </p:cNvPr>
              <p:cNvGrpSpPr/>
              <p:nvPr/>
            </p:nvGrpSpPr>
            <p:grpSpPr>
              <a:xfrm>
                <a:off x="874643" y="1587127"/>
                <a:ext cx="1362336" cy="1891530"/>
                <a:chOff x="648988" y="2012514"/>
                <a:chExt cx="1188630" cy="1650348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28A0EFC8-6553-48ED-B299-557FAB0F0222}"/>
                    </a:ext>
                  </a:extLst>
                </p:cNvPr>
                <p:cNvGrpSpPr/>
                <p:nvPr/>
              </p:nvGrpSpPr>
              <p:grpSpPr>
                <a:xfrm>
                  <a:off x="1202703" y="3336208"/>
                  <a:ext cx="81199" cy="326654"/>
                  <a:chOff x="2099135" y="3085065"/>
                  <a:chExt cx="96544" cy="388385"/>
                </a:xfrm>
              </p:grpSpPr>
              <p:cxnSp>
                <p:nvCxnSpPr>
                  <p:cNvPr id="6" name="Straight Connector 5">
                    <a:extLst>
                      <a:ext uri="{FF2B5EF4-FFF2-40B4-BE49-F238E27FC236}">
                        <a16:creationId xmlns:a16="http://schemas.microsoft.com/office/drawing/2014/main" id="{471437A9-5A83-4457-810C-9EBFE36045AF}"/>
                      </a:ext>
                    </a:extLst>
                  </p:cNvPr>
                  <p:cNvCxnSpPr/>
                  <p:nvPr/>
                </p:nvCxnSpPr>
                <p:spPr>
                  <a:xfrm>
                    <a:off x="2147407" y="3085065"/>
                    <a:ext cx="0" cy="28800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" name="Oval 6">
                    <a:extLst>
                      <a:ext uri="{FF2B5EF4-FFF2-40B4-BE49-F238E27FC236}">
                        <a16:creationId xmlns:a16="http://schemas.microsoft.com/office/drawing/2014/main" id="{B7EA3234-385B-4B02-B75B-2F8CDC23FCD8}"/>
                      </a:ext>
                    </a:extLst>
                  </p:cNvPr>
                  <p:cNvSpPr/>
                  <p:nvPr/>
                </p:nvSpPr>
                <p:spPr>
                  <a:xfrm>
                    <a:off x="2099135" y="3376906"/>
                    <a:ext cx="96544" cy="96544"/>
                  </a:xfrm>
                  <a:prstGeom prst="ellipse">
                    <a:avLst/>
                  </a:prstGeom>
                  <a:ln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CE2E3E27-E55D-4459-A40E-E774BAD1031D}"/>
                    </a:ext>
                  </a:extLst>
                </p:cNvPr>
                <p:cNvGrpSpPr/>
                <p:nvPr/>
              </p:nvGrpSpPr>
              <p:grpSpPr>
                <a:xfrm>
                  <a:off x="648988" y="2012514"/>
                  <a:ext cx="1188630" cy="1256698"/>
                  <a:chOff x="1385456" y="1452729"/>
                  <a:chExt cx="1523902" cy="1611170"/>
                </a:xfrm>
              </p:grpSpPr>
              <p:grpSp>
                <p:nvGrpSpPr>
                  <p:cNvPr id="65" name="Group 64">
                    <a:extLst>
                      <a:ext uri="{FF2B5EF4-FFF2-40B4-BE49-F238E27FC236}">
                        <a16:creationId xmlns:a16="http://schemas.microsoft.com/office/drawing/2014/main" id="{0EA64EA7-C5C3-4AC0-A90E-9EFFBC8B97E5}"/>
                      </a:ext>
                    </a:extLst>
                  </p:cNvPr>
                  <p:cNvGrpSpPr/>
                  <p:nvPr/>
                </p:nvGrpSpPr>
                <p:grpSpPr>
                  <a:xfrm>
                    <a:off x="1385456" y="1452729"/>
                    <a:ext cx="1523902" cy="1611170"/>
                    <a:chOff x="1385456" y="1452729"/>
                    <a:chExt cx="1523902" cy="1611170"/>
                  </a:xfrm>
                </p:grpSpPr>
                <p:sp>
                  <p:nvSpPr>
                    <p:cNvPr id="8" name="Freeform: Shape 7">
                      <a:extLst>
                        <a:ext uri="{FF2B5EF4-FFF2-40B4-BE49-F238E27FC236}">
                          <a16:creationId xmlns:a16="http://schemas.microsoft.com/office/drawing/2014/main" id="{0DD03DE0-0EFE-4E4A-AA98-A7F3DE4B49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85456" y="1452729"/>
                      <a:ext cx="805588" cy="1611170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9" name="Oval 8">
                      <a:extLst>
                        <a:ext uri="{FF2B5EF4-FFF2-40B4-BE49-F238E27FC236}">
                          <a16:creationId xmlns:a16="http://schemas.microsoft.com/office/drawing/2014/main" id="{6970F525-83DB-4FE8-AF39-7E13CB058E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77896" y="1542583"/>
                      <a:ext cx="1431462" cy="1431461"/>
                    </a:xfrm>
                    <a:prstGeom prst="ellipse">
                      <a:avLst/>
                    </a:prstGeom>
                    <a:solidFill>
                      <a:schemeClr val="bg2"/>
                    </a:solidFill>
                    <a:ln>
                      <a:noFill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42" name="Group 4">
                    <a:extLst>
                      <a:ext uri="{FF2B5EF4-FFF2-40B4-BE49-F238E27FC236}">
                        <a16:creationId xmlns:a16="http://schemas.microsoft.com/office/drawing/2014/main" id="{9E63026E-BBD4-4464-9615-640F29979008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1788102" y="1876425"/>
                    <a:ext cx="811050" cy="763776"/>
                    <a:chOff x="2301" y="712"/>
                    <a:chExt cx="3071" cy="2892"/>
                  </a:xfrm>
                  <a:solidFill>
                    <a:schemeClr val="accent1"/>
                  </a:solidFill>
                </p:grpSpPr>
                <p:sp>
                  <p:nvSpPr>
                    <p:cNvPr id="43" name="Freeform 6">
                      <a:extLst>
                        <a:ext uri="{FF2B5EF4-FFF2-40B4-BE49-F238E27FC236}">
                          <a16:creationId xmlns:a16="http://schemas.microsoft.com/office/drawing/2014/main" id="{D78618CA-5AB0-4B54-83FD-93D18E4D998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301" y="712"/>
                      <a:ext cx="3071" cy="2892"/>
                    </a:xfrm>
                    <a:custGeom>
                      <a:avLst/>
                      <a:gdLst>
                        <a:gd name="T0" fmla="*/ 5639 w 6141"/>
                        <a:gd name="T1" fmla="*/ 0 h 5784"/>
                        <a:gd name="T2" fmla="*/ 5785 w 6141"/>
                        <a:gd name="T3" fmla="*/ 21 h 5784"/>
                        <a:gd name="T4" fmla="*/ 5912 w 6141"/>
                        <a:gd name="T5" fmla="*/ 81 h 5784"/>
                        <a:gd name="T6" fmla="*/ 6018 w 6141"/>
                        <a:gd name="T7" fmla="*/ 172 h 5784"/>
                        <a:gd name="T8" fmla="*/ 6094 w 6141"/>
                        <a:gd name="T9" fmla="*/ 290 h 5784"/>
                        <a:gd name="T10" fmla="*/ 6135 w 6141"/>
                        <a:gd name="T11" fmla="*/ 428 h 5784"/>
                        <a:gd name="T12" fmla="*/ 6141 w 6141"/>
                        <a:gd name="T13" fmla="*/ 1416 h 5784"/>
                        <a:gd name="T14" fmla="*/ 5988 w 6141"/>
                        <a:gd name="T15" fmla="*/ 1333 h 5784"/>
                        <a:gd name="T16" fmla="*/ 5818 w 6141"/>
                        <a:gd name="T17" fmla="*/ 1281 h 5784"/>
                        <a:gd name="T18" fmla="*/ 5729 w 6141"/>
                        <a:gd name="T19" fmla="*/ 503 h 5784"/>
                        <a:gd name="T20" fmla="*/ 5712 w 6141"/>
                        <a:gd name="T21" fmla="*/ 449 h 5784"/>
                        <a:gd name="T22" fmla="*/ 5667 w 6141"/>
                        <a:gd name="T23" fmla="*/ 417 h 5784"/>
                        <a:gd name="T24" fmla="*/ 502 w 6141"/>
                        <a:gd name="T25" fmla="*/ 411 h 5784"/>
                        <a:gd name="T26" fmla="*/ 448 w 6141"/>
                        <a:gd name="T27" fmla="*/ 430 h 5784"/>
                        <a:gd name="T28" fmla="*/ 416 w 6141"/>
                        <a:gd name="T29" fmla="*/ 473 h 5784"/>
                        <a:gd name="T30" fmla="*/ 412 w 6141"/>
                        <a:gd name="T31" fmla="*/ 3992 h 5784"/>
                        <a:gd name="T32" fmla="*/ 429 w 6141"/>
                        <a:gd name="T33" fmla="*/ 4044 h 5784"/>
                        <a:gd name="T34" fmla="*/ 474 w 6141"/>
                        <a:gd name="T35" fmla="*/ 4078 h 5784"/>
                        <a:gd name="T36" fmla="*/ 2645 w 6141"/>
                        <a:gd name="T37" fmla="*/ 4082 h 5784"/>
                        <a:gd name="T38" fmla="*/ 2651 w 6141"/>
                        <a:gd name="T39" fmla="*/ 5345 h 5784"/>
                        <a:gd name="T40" fmla="*/ 2692 w 6141"/>
                        <a:gd name="T41" fmla="*/ 5534 h 5784"/>
                        <a:gd name="T42" fmla="*/ 2768 w 6141"/>
                        <a:gd name="T43" fmla="*/ 5706 h 5784"/>
                        <a:gd name="T44" fmla="*/ 1953 w 6141"/>
                        <a:gd name="T45" fmla="*/ 5784 h 5784"/>
                        <a:gd name="T46" fmla="*/ 1845 w 6141"/>
                        <a:gd name="T47" fmla="*/ 5766 h 5784"/>
                        <a:gd name="T48" fmla="*/ 1754 w 6141"/>
                        <a:gd name="T49" fmla="*/ 5711 h 5784"/>
                        <a:gd name="T50" fmla="*/ 1686 w 6141"/>
                        <a:gd name="T51" fmla="*/ 5631 h 5784"/>
                        <a:gd name="T52" fmla="*/ 1649 w 6141"/>
                        <a:gd name="T53" fmla="*/ 5530 h 5784"/>
                        <a:gd name="T54" fmla="*/ 1649 w 6141"/>
                        <a:gd name="T55" fmla="*/ 5420 h 5784"/>
                        <a:gd name="T56" fmla="*/ 1686 w 6141"/>
                        <a:gd name="T57" fmla="*/ 5319 h 5784"/>
                        <a:gd name="T58" fmla="*/ 1754 w 6141"/>
                        <a:gd name="T59" fmla="*/ 5239 h 5784"/>
                        <a:gd name="T60" fmla="*/ 1845 w 6141"/>
                        <a:gd name="T61" fmla="*/ 5187 h 5784"/>
                        <a:gd name="T62" fmla="*/ 1953 w 6141"/>
                        <a:gd name="T63" fmla="*/ 5166 h 5784"/>
                        <a:gd name="T64" fmla="*/ 2224 w 6141"/>
                        <a:gd name="T65" fmla="*/ 4494 h 5784"/>
                        <a:gd name="T66" fmla="*/ 427 w 6141"/>
                        <a:gd name="T67" fmla="*/ 4489 h 5784"/>
                        <a:gd name="T68" fmla="*/ 291 w 6141"/>
                        <a:gd name="T69" fmla="*/ 4447 h 5784"/>
                        <a:gd name="T70" fmla="*/ 173 w 6141"/>
                        <a:gd name="T71" fmla="*/ 4371 h 5784"/>
                        <a:gd name="T72" fmla="*/ 80 w 6141"/>
                        <a:gd name="T73" fmla="*/ 4265 h 5784"/>
                        <a:gd name="T74" fmla="*/ 21 w 6141"/>
                        <a:gd name="T75" fmla="*/ 4136 h 5784"/>
                        <a:gd name="T76" fmla="*/ 0 w 6141"/>
                        <a:gd name="T77" fmla="*/ 3992 h 5784"/>
                        <a:gd name="T78" fmla="*/ 6 w 6141"/>
                        <a:gd name="T79" fmla="*/ 428 h 5784"/>
                        <a:gd name="T80" fmla="*/ 47 w 6141"/>
                        <a:gd name="T81" fmla="*/ 290 h 5784"/>
                        <a:gd name="T82" fmla="*/ 123 w 6141"/>
                        <a:gd name="T83" fmla="*/ 172 h 5784"/>
                        <a:gd name="T84" fmla="*/ 229 w 6141"/>
                        <a:gd name="T85" fmla="*/ 81 h 5784"/>
                        <a:gd name="T86" fmla="*/ 356 w 6141"/>
                        <a:gd name="T87" fmla="*/ 21 h 5784"/>
                        <a:gd name="T88" fmla="*/ 502 w 6141"/>
                        <a:gd name="T89" fmla="*/ 0 h 578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</a:cxnLst>
                      <a:rect l="0" t="0" r="r" b="b"/>
                      <a:pathLst>
                        <a:path w="6141" h="5784">
                          <a:moveTo>
                            <a:pt x="502" y="0"/>
                          </a:moveTo>
                          <a:lnTo>
                            <a:pt x="5639" y="0"/>
                          </a:lnTo>
                          <a:lnTo>
                            <a:pt x="5714" y="6"/>
                          </a:lnTo>
                          <a:lnTo>
                            <a:pt x="5785" y="21"/>
                          </a:lnTo>
                          <a:lnTo>
                            <a:pt x="5850" y="47"/>
                          </a:lnTo>
                          <a:lnTo>
                            <a:pt x="5912" y="81"/>
                          </a:lnTo>
                          <a:lnTo>
                            <a:pt x="5968" y="124"/>
                          </a:lnTo>
                          <a:lnTo>
                            <a:pt x="6018" y="172"/>
                          </a:lnTo>
                          <a:lnTo>
                            <a:pt x="6061" y="228"/>
                          </a:lnTo>
                          <a:lnTo>
                            <a:pt x="6094" y="290"/>
                          </a:lnTo>
                          <a:lnTo>
                            <a:pt x="6121" y="357"/>
                          </a:lnTo>
                          <a:lnTo>
                            <a:pt x="6135" y="428"/>
                          </a:lnTo>
                          <a:lnTo>
                            <a:pt x="6141" y="503"/>
                          </a:lnTo>
                          <a:lnTo>
                            <a:pt x="6141" y="1416"/>
                          </a:lnTo>
                          <a:lnTo>
                            <a:pt x="6066" y="1369"/>
                          </a:lnTo>
                          <a:lnTo>
                            <a:pt x="5988" y="1333"/>
                          </a:lnTo>
                          <a:lnTo>
                            <a:pt x="5904" y="1304"/>
                          </a:lnTo>
                          <a:lnTo>
                            <a:pt x="5818" y="1281"/>
                          </a:lnTo>
                          <a:lnTo>
                            <a:pt x="5729" y="1266"/>
                          </a:lnTo>
                          <a:lnTo>
                            <a:pt x="5729" y="503"/>
                          </a:lnTo>
                          <a:lnTo>
                            <a:pt x="5725" y="473"/>
                          </a:lnTo>
                          <a:lnTo>
                            <a:pt x="5712" y="449"/>
                          </a:lnTo>
                          <a:lnTo>
                            <a:pt x="5693" y="430"/>
                          </a:lnTo>
                          <a:lnTo>
                            <a:pt x="5667" y="417"/>
                          </a:lnTo>
                          <a:lnTo>
                            <a:pt x="5639" y="411"/>
                          </a:lnTo>
                          <a:lnTo>
                            <a:pt x="502" y="411"/>
                          </a:lnTo>
                          <a:lnTo>
                            <a:pt x="474" y="417"/>
                          </a:lnTo>
                          <a:lnTo>
                            <a:pt x="448" y="430"/>
                          </a:lnTo>
                          <a:lnTo>
                            <a:pt x="429" y="449"/>
                          </a:lnTo>
                          <a:lnTo>
                            <a:pt x="416" y="473"/>
                          </a:lnTo>
                          <a:lnTo>
                            <a:pt x="412" y="503"/>
                          </a:lnTo>
                          <a:lnTo>
                            <a:pt x="412" y="3992"/>
                          </a:lnTo>
                          <a:lnTo>
                            <a:pt x="416" y="4020"/>
                          </a:lnTo>
                          <a:lnTo>
                            <a:pt x="429" y="4044"/>
                          </a:lnTo>
                          <a:lnTo>
                            <a:pt x="448" y="4065"/>
                          </a:lnTo>
                          <a:lnTo>
                            <a:pt x="474" y="4078"/>
                          </a:lnTo>
                          <a:lnTo>
                            <a:pt x="502" y="4082"/>
                          </a:lnTo>
                          <a:lnTo>
                            <a:pt x="2645" y="4082"/>
                          </a:lnTo>
                          <a:lnTo>
                            <a:pt x="2645" y="5247"/>
                          </a:lnTo>
                          <a:lnTo>
                            <a:pt x="2651" y="5345"/>
                          </a:lnTo>
                          <a:lnTo>
                            <a:pt x="2666" y="5441"/>
                          </a:lnTo>
                          <a:lnTo>
                            <a:pt x="2692" y="5534"/>
                          </a:lnTo>
                          <a:lnTo>
                            <a:pt x="2725" y="5622"/>
                          </a:lnTo>
                          <a:lnTo>
                            <a:pt x="2768" y="5706"/>
                          </a:lnTo>
                          <a:lnTo>
                            <a:pt x="2819" y="5784"/>
                          </a:lnTo>
                          <a:lnTo>
                            <a:pt x="1953" y="5784"/>
                          </a:lnTo>
                          <a:lnTo>
                            <a:pt x="1897" y="5779"/>
                          </a:lnTo>
                          <a:lnTo>
                            <a:pt x="1845" y="5766"/>
                          </a:lnTo>
                          <a:lnTo>
                            <a:pt x="1796" y="5743"/>
                          </a:lnTo>
                          <a:lnTo>
                            <a:pt x="1754" y="5711"/>
                          </a:lnTo>
                          <a:lnTo>
                            <a:pt x="1716" y="5674"/>
                          </a:lnTo>
                          <a:lnTo>
                            <a:pt x="1686" y="5631"/>
                          </a:lnTo>
                          <a:lnTo>
                            <a:pt x="1662" y="5583"/>
                          </a:lnTo>
                          <a:lnTo>
                            <a:pt x="1649" y="5530"/>
                          </a:lnTo>
                          <a:lnTo>
                            <a:pt x="1643" y="5476"/>
                          </a:lnTo>
                          <a:lnTo>
                            <a:pt x="1649" y="5420"/>
                          </a:lnTo>
                          <a:lnTo>
                            <a:pt x="1662" y="5368"/>
                          </a:lnTo>
                          <a:lnTo>
                            <a:pt x="1686" y="5319"/>
                          </a:lnTo>
                          <a:lnTo>
                            <a:pt x="1716" y="5276"/>
                          </a:lnTo>
                          <a:lnTo>
                            <a:pt x="1754" y="5239"/>
                          </a:lnTo>
                          <a:lnTo>
                            <a:pt x="1796" y="5209"/>
                          </a:lnTo>
                          <a:lnTo>
                            <a:pt x="1845" y="5187"/>
                          </a:lnTo>
                          <a:lnTo>
                            <a:pt x="1897" y="5172"/>
                          </a:lnTo>
                          <a:lnTo>
                            <a:pt x="1953" y="5166"/>
                          </a:lnTo>
                          <a:lnTo>
                            <a:pt x="2224" y="5166"/>
                          </a:lnTo>
                          <a:lnTo>
                            <a:pt x="2224" y="4494"/>
                          </a:lnTo>
                          <a:lnTo>
                            <a:pt x="502" y="4494"/>
                          </a:lnTo>
                          <a:lnTo>
                            <a:pt x="427" y="4489"/>
                          </a:lnTo>
                          <a:lnTo>
                            <a:pt x="356" y="4472"/>
                          </a:lnTo>
                          <a:lnTo>
                            <a:pt x="291" y="4447"/>
                          </a:lnTo>
                          <a:lnTo>
                            <a:pt x="229" y="4412"/>
                          </a:lnTo>
                          <a:lnTo>
                            <a:pt x="173" y="4371"/>
                          </a:lnTo>
                          <a:lnTo>
                            <a:pt x="123" y="4321"/>
                          </a:lnTo>
                          <a:lnTo>
                            <a:pt x="80" y="4265"/>
                          </a:lnTo>
                          <a:lnTo>
                            <a:pt x="47" y="4203"/>
                          </a:lnTo>
                          <a:lnTo>
                            <a:pt x="21" y="4136"/>
                          </a:lnTo>
                          <a:lnTo>
                            <a:pt x="6" y="4065"/>
                          </a:lnTo>
                          <a:lnTo>
                            <a:pt x="0" y="3992"/>
                          </a:lnTo>
                          <a:lnTo>
                            <a:pt x="0" y="503"/>
                          </a:lnTo>
                          <a:lnTo>
                            <a:pt x="6" y="428"/>
                          </a:lnTo>
                          <a:lnTo>
                            <a:pt x="21" y="357"/>
                          </a:lnTo>
                          <a:lnTo>
                            <a:pt x="47" y="290"/>
                          </a:lnTo>
                          <a:lnTo>
                            <a:pt x="80" y="228"/>
                          </a:lnTo>
                          <a:lnTo>
                            <a:pt x="123" y="172"/>
                          </a:lnTo>
                          <a:lnTo>
                            <a:pt x="173" y="124"/>
                          </a:lnTo>
                          <a:lnTo>
                            <a:pt x="229" y="81"/>
                          </a:lnTo>
                          <a:lnTo>
                            <a:pt x="291" y="47"/>
                          </a:lnTo>
                          <a:lnTo>
                            <a:pt x="356" y="21"/>
                          </a:lnTo>
                          <a:lnTo>
                            <a:pt x="427" y="6"/>
                          </a:lnTo>
                          <a:lnTo>
                            <a:pt x="502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4" name="Freeform 7">
                      <a:extLst>
                        <a:ext uri="{FF2B5EF4-FFF2-40B4-BE49-F238E27FC236}">
                          <a16:creationId xmlns:a16="http://schemas.microsoft.com/office/drawing/2014/main" id="{591DABC4-F92E-47DB-B8C7-D6B58F3BFA6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829" y="1545"/>
                      <a:ext cx="1543" cy="2050"/>
                    </a:xfrm>
                    <a:custGeom>
                      <a:avLst/>
                      <a:gdLst>
                        <a:gd name="T0" fmla="*/ 520 w 3085"/>
                        <a:gd name="T1" fmla="*/ 0 h 4099"/>
                        <a:gd name="T2" fmla="*/ 2565 w 3085"/>
                        <a:gd name="T3" fmla="*/ 0 h 4099"/>
                        <a:gd name="T4" fmla="*/ 2641 w 3085"/>
                        <a:gd name="T5" fmla="*/ 5 h 4099"/>
                        <a:gd name="T6" fmla="*/ 2716 w 3085"/>
                        <a:gd name="T7" fmla="*/ 22 h 4099"/>
                        <a:gd name="T8" fmla="*/ 2785 w 3085"/>
                        <a:gd name="T9" fmla="*/ 48 h 4099"/>
                        <a:gd name="T10" fmla="*/ 2848 w 3085"/>
                        <a:gd name="T11" fmla="*/ 84 h 4099"/>
                        <a:gd name="T12" fmla="*/ 2906 w 3085"/>
                        <a:gd name="T13" fmla="*/ 127 h 4099"/>
                        <a:gd name="T14" fmla="*/ 2958 w 3085"/>
                        <a:gd name="T15" fmla="*/ 179 h 4099"/>
                        <a:gd name="T16" fmla="*/ 3001 w 3085"/>
                        <a:gd name="T17" fmla="*/ 237 h 4099"/>
                        <a:gd name="T18" fmla="*/ 3037 w 3085"/>
                        <a:gd name="T19" fmla="*/ 300 h 4099"/>
                        <a:gd name="T20" fmla="*/ 3063 w 3085"/>
                        <a:gd name="T21" fmla="*/ 369 h 4099"/>
                        <a:gd name="T22" fmla="*/ 3079 w 3085"/>
                        <a:gd name="T23" fmla="*/ 442 h 4099"/>
                        <a:gd name="T24" fmla="*/ 3085 w 3085"/>
                        <a:gd name="T25" fmla="*/ 519 h 4099"/>
                        <a:gd name="T26" fmla="*/ 3085 w 3085"/>
                        <a:gd name="T27" fmla="*/ 1471 h 4099"/>
                        <a:gd name="T28" fmla="*/ 3025 w 3085"/>
                        <a:gd name="T29" fmla="*/ 1441 h 4099"/>
                        <a:gd name="T30" fmla="*/ 2964 w 3085"/>
                        <a:gd name="T31" fmla="*/ 1418 h 4099"/>
                        <a:gd name="T32" fmla="*/ 2897 w 3085"/>
                        <a:gd name="T33" fmla="*/ 1404 h 4099"/>
                        <a:gd name="T34" fmla="*/ 2828 w 3085"/>
                        <a:gd name="T35" fmla="*/ 1398 h 4099"/>
                        <a:gd name="T36" fmla="*/ 2673 w 3085"/>
                        <a:gd name="T37" fmla="*/ 1398 h 4099"/>
                        <a:gd name="T38" fmla="*/ 2673 w 3085"/>
                        <a:gd name="T39" fmla="*/ 519 h 4099"/>
                        <a:gd name="T40" fmla="*/ 2667 w 3085"/>
                        <a:gd name="T41" fmla="*/ 485 h 4099"/>
                        <a:gd name="T42" fmla="*/ 2652 w 3085"/>
                        <a:gd name="T43" fmla="*/ 455 h 4099"/>
                        <a:gd name="T44" fmla="*/ 2630 w 3085"/>
                        <a:gd name="T45" fmla="*/ 433 h 4099"/>
                        <a:gd name="T46" fmla="*/ 2600 w 3085"/>
                        <a:gd name="T47" fmla="*/ 416 h 4099"/>
                        <a:gd name="T48" fmla="*/ 2565 w 3085"/>
                        <a:gd name="T49" fmla="*/ 410 h 4099"/>
                        <a:gd name="T50" fmla="*/ 520 w 3085"/>
                        <a:gd name="T51" fmla="*/ 410 h 4099"/>
                        <a:gd name="T52" fmla="*/ 486 w 3085"/>
                        <a:gd name="T53" fmla="*/ 416 h 4099"/>
                        <a:gd name="T54" fmla="*/ 457 w 3085"/>
                        <a:gd name="T55" fmla="*/ 433 h 4099"/>
                        <a:gd name="T56" fmla="*/ 432 w 3085"/>
                        <a:gd name="T57" fmla="*/ 455 h 4099"/>
                        <a:gd name="T58" fmla="*/ 417 w 3085"/>
                        <a:gd name="T59" fmla="*/ 485 h 4099"/>
                        <a:gd name="T60" fmla="*/ 412 w 3085"/>
                        <a:gd name="T61" fmla="*/ 519 h 4099"/>
                        <a:gd name="T62" fmla="*/ 412 w 3085"/>
                        <a:gd name="T63" fmla="*/ 3360 h 4099"/>
                        <a:gd name="T64" fmla="*/ 1315 w 3085"/>
                        <a:gd name="T65" fmla="*/ 3360 h 4099"/>
                        <a:gd name="T66" fmla="*/ 1315 w 3085"/>
                        <a:gd name="T67" fmla="*/ 3804 h 4099"/>
                        <a:gd name="T68" fmla="*/ 1320 w 3085"/>
                        <a:gd name="T69" fmla="*/ 3866 h 4099"/>
                        <a:gd name="T70" fmla="*/ 1332 w 3085"/>
                        <a:gd name="T71" fmla="*/ 3928 h 4099"/>
                        <a:gd name="T72" fmla="*/ 1350 w 3085"/>
                        <a:gd name="T73" fmla="*/ 3989 h 4099"/>
                        <a:gd name="T74" fmla="*/ 1376 w 3085"/>
                        <a:gd name="T75" fmla="*/ 4047 h 4099"/>
                        <a:gd name="T76" fmla="*/ 1408 w 3085"/>
                        <a:gd name="T77" fmla="*/ 4099 h 4099"/>
                        <a:gd name="T78" fmla="*/ 520 w 3085"/>
                        <a:gd name="T79" fmla="*/ 4099 h 4099"/>
                        <a:gd name="T80" fmla="*/ 444 w 3085"/>
                        <a:gd name="T81" fmla="*/ 4094 h 4099"/>
                        <a:gd name="T82" fmla="*/ 371 w 3085"/>
                        <a:gd name="T83" fmla="*/ 4077 h 4099"/>
                        <a:gd name="T84" fmla="*/ 302 w 3085"/>
                        <a:gd name="T85" fmla="*/ 4051 h 4099"/>
                        <a:gd name="T86" fmla="*/ 237 w 3085"/>
                        <a:gd name="T87" fmla="*/ 4015 h 4099"/>
                        <a:gd name="T88" fmla="*/ 179 w 3085"/>
                        <a:gd name="T89" fmla="*/ 3971 h 4099"/>
                        <a:gd name="T90" fmla="*/ 128 w 3085"/>
                        <a:gd name="T91" fmla="*/ 3920 h 4099"/>
                        <a:gd name="T92" fmla="*/ 84 w 3085"/>
                        <a:gd name="T93" fmla="*/ 3862 h 4099"/>
                        <a:gd name="T94" fmla="*/ 48 w 3085"/>
                        <a:gd name="T95" fmla="*/ 3797 h 4099"/>
                        <a:gd name="T96" fmla="*/ 22 w 3085"/>
                        <a:gd name="T97" fmla="*/ 3728 h 4099"/>
                        <a:gd name="T98" fmla="*/ 5 w 3085"/>
                        <a:gd name="T99" fmla="*/ 3655 h 4099"/>
                        <a:gd name="T100" fmla="*/ 0 w 3085"/>
                        <a:gd name="T101" fmla="*/ 3579 h 4099"/>
                        <a:gd name="T102" fmla="*/ 0 w 3085"/>
                        <a:gd name="T103" fmla="*/ 519 h 4099"/>
                        <a:gd name="T104" fmla="*/ 5 w 3085"/>
                        <a:gd name="T105" fmla="*/ 442 h 4099"/>
                        <a:gd name="T106" fmla="*/ 22 w 3085"/>
                        <a:gd name="T107" fmla="*/ 369 h 4099"/>
                        <a:gd name="T108" fmla="*/ 48 w 3085"/>
                        <a:gd name="T109" fmla="*/ 300 h 4099"/>
                        <a:gd name="T110" fmla="*/ 84 w 3085"/>
                        <a:gd name="T111" fmla="*/ 237 h 4099"/>
                        <a:gd name="T112" fmla="*/ 128 w 3085"/>
                        <a:gd name="T113" fmla="*/ 179 h 4099"/>
                        <a:gd name="T114" fmla="*/ 179 w 3085"/>
                        <a:gd name="T115" fmla="*/ 127 h 4099"/>
                        <a:gd name="T116" fmla="*/ 237 w 3085"/>
                        <a:gd name="T117" fmla="*/ 84 h 4099"/>
                        <a:gd name="T118" fmla="*/ 302 w 3085"/>
                        <a:gd name="T119" fmla="*/ 48 h 4099"/>
                        <a:gd name="T120" fmla="*/ 371 w 3085"/>
                        <a:gd name="T121" fmla="*/ 22 h 4099"/>
                        <a:gd name="T122" fmla="*/ 444 w 3085"/>
                        <a:gd name="T123" fmla="*/ 5 h 4099"/>
                        <a:gd name="T124" fmla="*/ 520 w 3085"/>
                        <a:gd name="T125" fmla="*/ 0 h 409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  <a:cxn ang="0">
                          <a:pos x="T100" y="T101"/>
                        </a:cxn>
                        <a:cxn ang="0">
                          <a:pos x="T102" y="T103"/>
                        </a:cxn>
                        <a:cxn ang="0">
                          <a:pos x="T104" y="T105"/>
                        </a:cxn>
                        <a:cxn ang="0">
                          <a:pos x="T106" y="T107"/>
                        </a:cxn>
                        <a:cxn ang="0">
                          <a:pos x="T108" y="T109"/>
                        </a:cxn>
                        <a:cxn ang="0">
                          <a:pos x="T110" y="T111"/>
                        </a:cxn>
                        <a:cxn ang="0">
                          <a:pos x="T112" y="T113"/>
                        </a:cxn>
                        <a:cxn ang="0">
                          <a:pos x="T114" y="T115"/>
                        </a:cxn>
                        <a:cxn ang="0">
                          <a:pos x="T116" y="T117"/>
                        </a:cxn>
                        <a:cxn ang="0">
                          <a:pos x="T118" y="T119"/>
                        </a:cxn>
                        <a:cxn ang="0">
                          <a:pos x="T120" y="T121"/>
                        </a:cxn>
                        <a:cxn ang="0">
                          <a:pos x="T122" y="T123"/>
                        </a:cxn>
                        <a:cxn ang="0">
                          <a:pos x="T124" y="T125"/>
                        </a:cxn>
                      </a:cxnLst>
                      <a:rect l="0" t="0" r="r" b="b"/>
                      <a:pathLst>
                        <a:path w="3085" h="4099">
                          <a:moveTo>
                            <a:pt x="520" y="0"/>
                          </a:moveTo>
                          <a:lnTo>
                            <a:pt x="2565" y="0"/>
                          </a:lnTo>
                          <a:lnTo>
                            <a:pt x="2641" y="5"/>
                          </a:lnTo>
                          <a:lnTo>
                            <a:pt x="2716" y="22"/>
                          </a:lnTo>
                          <a:lnTo>
                            <a:pt x="2785" y="48"/>
                          </a:lnTo>
                          <a:lnTo>
                            <a:pt x="2848" y="84"/>
                          </a:lnTo>
                          <a:lnTo>
                            <a:pt x="2906" y="127"/>
                          </a:lnTo>
                          <a:lnTo>
                            <a:pt x="2958" y="179"/>
                          </a:lnTo>
                          <a:lnTo>
                            <a:pt x="3001" y="237"/>
                          </a:lnTo>
                          <a:lnTo>
                            <a:pt x="3037" y="300"/>
                          </a:lnTo>
                          <a:lnTo>
                            <a:pt x="3063" y="369"/>
                          </a:lnTo>
                          <a:lnTo>
                            <a:pt x="3079" y="442"/>
                          </a:lnTo>
                          <a:lnTo>
                            <a:pt x="3085" y="519"/>
                          </a:lnTo>
                          <a:lnTo>
                            <a:pt x="3085" y="1471"/>
                          </a:lnTo>
                          <a:lnTo>
                            <a:pt x="3025" y="1441"/>
                          </a:lnTo>
                          <a:lnTo>
                            <a:pt x="2964" y="1418"/>
                          </a:lnTo>
                          <a:lnTo>
                            <a:pt x="2897" y="1404"/>
                          </a:lnTo>
                          <a:lnTo>
                            <a:pt x="2828" y="1398"/>
                          </a:lnTo>
                          <a:lnTo>
                            <a:pt x="2673" y="1398"/>
                          </a:lnTo>
                          <a:lnTo>
                            <a:pt x="2673" y="519"/>
                          </a:lnTo>
                          <a:lnTo>
                            <a:pt x="2667" y="485"/>
                          </a:lnTo>
                          <a:lnTo>
                            <a:pt x="2652" y="455"/>
                          </a:lnTo>
                          <a:lnTo>
                            <a:pt x="2630" y="433"/>
                          </a:lnTo>
                          <a:lnTo>
                            <a:pt x="2600" y="416"/>
                          </a:lnTo>
                          <a:lnTo>
                            <a:pt x="2565" y="410"/>
                          </a:lnTo>
                          <a:lnTo>
                            <a:pt x="520" y="410"/>
                          </a:lnTo>
                          <a:lnTo>
                            <a:pt x="486" y="416"/>
                          </a:lnTo>
                          <a:lnTo>
                            <a:pt x="457" y="433"/>
                          </a:lnTo>
                          <a:lnTo>
                            <a:pt x="432" y="455"/>
                          </a:lnTo>
                          <a:lnTo>
                            <a:pt x="417" y="485"/>
                          </a:lnTo>
                          <a:lnTo>
                            <a:pt x="412" y="519"/>
                          </a:lnTo>
                          <a:lnTo>
                            <a:pt x="412" y="3360"/>
                          </a:lnTo>
                          <a:lnTo>
                            <a:pt x="1315" y="3360"/>
                          </a:lnTo>
                          <a:lnTo>
                            <a:pt x="1315" y="3804"/>
                          </a:lnTo>
                          <a:lnTo>
                            <a:pt x="1320" y="3866"/>
                          </a:lnTo>
                          <a:lnTo>
                            <a:pt x="1332" y="3928"/>
                          </a:lnTo>
                          <a:lnTo>
                            <a:pt x="1350" y="3989"/>
                          </a:lnTo>
                          <a:lnTo>
                            <a:pt x="1376" y="4047"/>
                          </a:lnTo>
                          <a:lnTo>
                            <a:pt x="1408" y="4099"/>
                          </a:lnTo>
                          <a:lnTo>
                            <a:pt x="520" y="4099"/>
                          </a:lnTo>
                          <a:lnTo>
                            <a:pt x="444" y="4094"/>
                          </a:lnTo>
                          <a:lnTo>
                            <a:pt x="371" y="4077"/>
                          </a:lnTo>
                          <a:lnTo>
                            <a:pt x="302" y="4051"/>
                          </a:lnTo>
                          <a:lnTo>
                            <a:pt x="237" y="4015"/>
                          </a:lnTo>
                          <a:lnTo>
                            <a:pt x="179" y="3971"/>
                          </a:lnTo>
                          <a:lnTo>
                            <a:pt x="128" y="3920"/>
                          </a:lnTo>
                          <a:lnTo>
                            <a:pt x="84" y="3862"/>
                          </a:lnTo>
                          <a:lnTo>
                            <a:pt x="48" y="3797"/>
                          </a:lnTo>
                          <a:lnTo>
                            <a:pt x="22" y="3728"/>
                          </a:lnTo>
                          <a:lnTo>
                            <a:pt x="5" y="3655"/>
                          </a:lnTo>
                          <a:lnTo>
                            <a:pt x="0" y="3579"/>
                          </a:lnTo>
                          <a:lnTo>
                            <a:pt x="0" y="519"/>
                          </a:lnTo>
                          <a:lnTo>
                            <a:pt x="5" y="442"/>
                          </a:lnTo>
                          <a:lnTo>
                            <a:pt x="22" y="369"/>
                          </a:lnTo>
                          <a:lnTo>
                            <a:pt x="48" y="300"/>
                          </a:lnTo>
                          <a:lnTo>
                            <a:pt x="84" y="237"/>
                          </a:lnTo>
                          <a:lnTo>
                            <a:pt x="128" y="179"/>
                          </a:lnTo>
                          <a:lnTo>
                            <a:pt x="179" y="127"/>
                          </a:lnTo>
                          <a:lnTo>
                            <a:pt x="237" y="84"/>
                          </a:lnTo>
                          <a:lnTo>
                            <a:pt x="302" y="48"/>
                          </a:lnTo>
                          <a:lnTo>
                            <a:pt x="371" y="22"/>
                          </a:lnTo>
                          <a:lnTo>
                            <a:pt x="444" y="5"/>
                          </a:lnTo>
                          <a:lnTo>
                            <a:pt x="52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5" name="Freeform 8">
                      <a:extLst>
                        <a:ext uri="{FF2B5EF4-FFF2-40B4-BE49-F238E27FC236}">
                          <a16:creationId xmlns:a16="http://schemas.microsoft.com/office/drawing/2014/main" id="{4320A09D-561E-4589-92AA-DE7923C39C20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4615" y="2373"/>
                      <a:ext cx="757" cy="1204"/>
                    </a:xfrm>
                    <a:custGeom>
                      <a:avLst/>
                      <a:gdLst>
                        <a:gd name="T0" fmla="*/ 722 w 1513"/>
                        <a:gd name="T1" fmla="*/ 2070 h 2406"/>
                        <a:gd name="T2" fmla="*/ 670 w 1513"/>
                        <a:gd name="T3" fmla="*/ 2109 h 2406"/>
                        <a:gd name="T4" fmla="*/ 648 w 1513"/>
                        <a:gd name="T5" fmla="*/ 2173 h 2406"/>
                        <a:gd name="T6" fmla="*/ 664 w 1513"/>
                        <a:gd name="T7" fmla="*/ 2231 h 2406"/>
                        <a:gd name="T8" fmla="*/ 705 w 1513"/>
                        <a:gd name="T9" fmla="*/ 2268 h 2406"/>
                        <a:gd name="T10" fmla="*/ 758 w 1513"/>
                        <a:gd name="T11" fmla="*/ 2281 h 2406"/>
                        <a:gd name="T12" fmla="*/ 808 w 1513"/>
                        <a:gd name="T13" fmla="*/ 2268 h 2406"/>
                        <a:gd name="T14" fmla="*/ 849 w 1513"/>
                        <a:gd name="T15" fmla="*/ 2231 h 2406"/>
                        <a:gd name="T16" fmla="*/ 866 w 1513"/>
                        <a:gd name="T17" fmla="*/ 2173 h 2406"/>
                        <a:gd name="T18" fmla="*/ 845 w 1513"/>
                        <a:gd name="T19" fmla="*/ 2109 h 2406"/>
                        <a:gd name="T20" fmla="*/ 791 w 1513"/>
                        <a:gd name="T21" fmla="*/ 2070 h 2406"/>
                        <a:gd name="T22" fmla="*/ 310 w 1513"/>
                        <a:gd name="T23" fmla="*/ 310 h 2406"/>
                        <a:gd name="T24" fmla="*/ 1205 w 1513"/>
                        <a:gd name="T25" fmla="*/ 1943 h 2406"/>
                        <a:gd name="T26" fmla="*/ 310 w 1513"/>
                        <a:gd name="T27" fmla="*/ 310 h 2406"/>
                        <a:gd name="T28" fmla="*/ 1256 w 1513"/>
                        <a:gd name="T29" fmla="*/ 0 h 2406"/>
                        <a:gd name="T30" fmla="*/ 1356 w 1513"/>
                        <a:gd name="T31" fmla="*/ 20 h 2406"/>
                        <a:gd name="T32" fmla="*/ 1438 w 1513"/>
                        <a:gd name="T33" fmla="*/ 76 h 2406"/>
                        <a:gd name="T34" fmla="*/ 1493 w 1513"/>
                        <a:gd name="T35" fmla="*/ 158 h 2406"/>
                        <a:gd name="T36" fmla="*/ 1513 w 1513"/>
                        <a:gd name="T37" fmla="*/ 257 h 2406"/>
                        <a:gd name="T38" fmla="*/ 1507 w 1513"/>
                        <a:gd name="T39" fmla="*/ 2201 h 2406"/>
                        <a:gd name="T40" fmla="*/ 1468 w 1513"/>
                        <a:gd name="T41" fmla="*/ 2292 h 2406"/>
                        <a:gd name="T42" fmla="*/ 1399 w 1513"/>
                        <a:gd name="T43" fmla="*/ 2363 h 2406"/>
                        <a:gd name="T44" fmla="*/ 1308 w 1513"/>
                        <a:gd name="T45" fmla="*/ 2402 h 2406"/>
                        <a:gd name="T46" fmla="*/ 258 w 1513"/>
                        <a:gd name="T47" fmla="*/ 2406 h 2406"/>
                        <a:gd name="T48" fmla="*/ 159 w 1513"/>
                        <a:gd name="T49" fmla="*/ 2387 h 2406"/>
                        <a:gd name="T50" fmla="*/ 77 w 1513"/>
                        <a:gd name="T51" fmla="*/ 2331 h 2406"/>
                        <a:gd name="T52" fmla="*/ 21 w 1513"/>
                        <a:gd name="T53" fmla="*/ 2249 h 2406"/>
                        <a:gd name="T54" fmla="*/ 0 w 1513"/>
                        <a:gd name="T55" fmla="*/ 2148 h 2406"/>
                        <a:gd name="T56" fmla="*/ 6 w 1513"/>
                        <a:gd name="T57" fmla="*/ 207 h 2406"/>
                        <a:gd name="T58" fmla="*/ 45 w 1513"/>
                        <a:gd name="T59" fmla="*/ 113 h 2406"/>
                        <a:gd name="T60" fmla="*/ 114 w 1513"/>
                        <a:gd name="T61" fmla="*/ 44 h 2406"/>
                        <a:gd name="T62" fmla="*/ 205 w 1513"/>
                        <a:gd name="T63" fmla="*/ 5 h 240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</a:cxnLst>
                      <a:rect l="0" t="0" r="r" b="b"/>
                      <a:pathLst>
                        <a:path w="1513" h="2406">
                          <a:moveTo>
                            <a:pt x="758" y="2064"/>
                          </a:moveTo>
                          <a:lnTo>
                            <a:pt x="722" y="2070"/>
                          </a:lnTo>
                          <a:lnTo>
                            <a:pt x="692" y="2085"/>
                          </a:lnTo>
                          <a:lnTo>
                            <a:pt x="670" y="2109"/>
                          </a:lnTo>
                          <a:lnTo>
                            <a:pt x="653" y="2139"/>
                          </a:lnTo>
                          <a:lnTo>
                            <a:pt x="648" y="2173"/>
                          </a:lnTo>
                          <a:lnTo>
                            <a:pt x="653" y="2203"/>
                          </a:lnTo>
                          <a:lnTo>
                            <a:pt x="664" y="2231"/>
                          </a:lnTo>
                          <a:lnTo>
                            <a:pt x="685" y="2253"/>
                          </a:lnTo>
                          <a:lnTo>
                            <a:pt x="705" y="2268"/>
                          </a:lnTo>
                          <a:lnTo>
                            <a:pt x="730" y="2277"/>
                          </a:lnTo>
                          <a:lnTo>
                            <a:pt x="758" y="2281"/>
                          </a:lnTo>
                          <a:lnTo>
                            <a:pt x="784" y="2277"/>
                          </a:lnTo>
                          <a:lnTo>
                            <a:pt x="808" y="2268"/>
                          </a:lnTo>
                          <a:lnTo>
                            <a:pt x="830" y="2253"/>
                          </a:lnTo>
                          <a:lnTo>
                            <a:pt x="849" y="2231"/>
                          </a:lnTo>
                          <a:lnTo>
                            <a:pt x="860" y="2203"/>
                          </a:lnTo>
                          <a:lnTo>
                            <a:pt x="866" y="2173"/>
                          </a:lnTo>
                          <a:lnTo>
                            <a:pt x="860" y="2139"/>
                          </a:lnTo>
                          <a:lnTo>
                            <a:pt x="845" y="2109"/>
                          </a:lnTo>
                          <a:lnTo>
                            <a:pt x="821" y="2085"/>
                          </a:lnTo>
                          <a:lnTo>
                            <a:pt x="791" y="2070"/>
                          </a:lnTo>
                          <a:lnTo>
                            <a:pt x="758" y="2064"/>
                          </a:lnTo>
                          <a:close/>
                          <a:moveTo>
                            <a:pt x="310" y="310"/>
                          </a:moveTo>
                          <a:lnTo>
                            <a:pt x="310" y="1943"/>
                          </a:lnTo>
                          <a:lnTo>
                            <a:pt x="1205" y="1943"/>
                          </a:lnTo>
                          <a:lnTo>
                            <a:pt x="1205" y="310"/>
                          </a:lnTo>
                          <a:lnTo>
                            <a:pt x="310" y="310"/>
                          </a:lnTo>
                          <a:close/>
                          <a:moveTo>
                            <a:pt x="258" y="0"/>
                          </a:moveTo>
                          <a:lnTo>
                            <a:pt x="1256" y="0"/>
                          </a:lnTo>
                          <a:lnTo>
                            <a:pt x="1308" y="5"/>
                          </a:lnTo>
                          <a:lnTo>
                            <a:pt x="1356" y="20"/>
                          </a:lnTo>
                          <a:lnTo>
                            <a:pt x="1399" y="44"/>
                          </a:lnTo>
                          <a:lnTo>
                            <a:pt x="1438" y="76"/>
                          </a:lnTo>
                          <a:lnTo>
                            <a:pt x="1468" y="113"/>
                          </a:lnTo>
                          <a:lnTo>
                            <a:pt x="1493" y="158"/>
                          </a:lnTo>
                          <a:lnTo>
                            <a:pt x="1507" y="207"/>
                          </a:lnTo>
                          <a:lnTo>
                            <a:pt x="1513" y="257"/>
                          </a:lnTo>
                          <a:lnTo>
                            <a:pt x="1513" y="2148"/>
                          </a:lnTo>
                          <a:lnTo>
                            <a:pt x="1507" y="2201"/>
                          </a:lnTo>
                          <a:lnTo>
                            <a:pt x="1493" y="2249"/>
                          </a:lnTo>
                          <a:lnTo>
                            <a:pt x="1468" y="2292"/>
                          </a:lnTo>
                          <a:lnTo>
                            <a:pt x="1438" y="2331"/>
                          </a:lnTo>
                          <a:lnTo>
                            <a:pt x="1399" y="2363"/>
                          </a:lnTo>
                          <a:lnTo>
                            <a:pt x="1356" y="2387"/>
                          </a:lnTo>
                          <a:lnTo>
                            <a:pt x="1308" y="2402"/>
                          </a:lnTo>
                          <a:lnTo>
                            <a:pt x="1256" y="2406"/>
                          </a:lnTo>
                          <a:lnTo>
                            <a:pt x="258" y="2406"/>
                          </a:lnTo>
                          <a:lnTo>
                            <a:pt x="205" y="2402"/>
                          </a:lnTo>
                          <a:lnTo>
                            <a:pt x="159" y="2387"/>
                          </a:lnTo>
                          <a:lnTo>
                            <a:pt x="114" y="2363"/>
                          </a:lnTo>
                          <a:lnTo>
                            <a:pt x="77" y="2331"/>
                          </a:lnTo>
                          <a:lnTo>
                            <a:pt x="45" y="2292"/>
                          </a:lnTo>
                          <a:lnTo>
                            <a:pt x="21" y="2249"/>
                          </a:lnTo>
                          <a:lnTo>
                            <a:pt x="6" y="2201"/>
                          </a:lnTo>
                          <a:lnTo>
                            <a:pt x="0" y="2148"/>
                          </a:lnTo>
                          <a:lnTo>
                            <a:pt x="0" y="257"/>
                          </a:lnTo>
                          <a:lnTo>
                            <a:pt x="6" y="207"/>
                          </a:lnTo>
                          <a:lnTo>
                            <a:pt x="21" y="158"/>
                          </a:lnTo>
                          <a:lnTo>
                            <a:pt x="45" y="113"/>
                          </a:lnTo>
                          <a:lnTo>
                            <a:pt x="77" y="76"/>
                          </a:lnTo>
                          <a:lnTo>
                            <a:pt x="114" y="44"/>
                          </a:lnTo>
                          <a:lnTo>
                            <a:pt x="159" y="20"/>
                          </a:lnTo>
                          <a:lnTo>
                            <a:pt x="205" y="5"/>
                          </a:lnTo>
                          <a:lnTo>
                            <a:pt x="258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FE6B491-6D3F-45EB-BC4C-7A49BADBEC4B}"/>
                </a:ext>
              </a:extLst>
            </p:cNvPr>
            <p:cNvGrpSpPr/>
            <p:nvPr/>
          </p:nvGrpSpPr>
          <p:grpSpPr>
            <a:xfrm>
              <a:off x="3215178" y="1587127"/>
              <a:ext cx="2698226" cy="3384439"/>
              <a:chOff x="3215178" y="1587127"/>
              <a:chExt cx="2698226" cy="338443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4600E46-16D1-4A56-B95F-3E7350CA7C90}"/>
                  </a:ext>
                </a:extLst>
              </p:cNvPr>
              <p:cNvSpPr/>
              <p:nvPr/>
            </p:nvSpPr>
            <p:spPr>
              <a:xfrm>
                <a:off x="3215178" y="3586571"/>
                <a:ext cx="2698226" cy="138499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category includes web site tracking information, application logs, and sensor data – such as check-ins and other location tracking – among other machine-generated content</a:t>
                </a: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40823F9C-FA60-4C21-B255-AEC72A2F7FB4}"/>
                  </a:ext>
                </a:extLst>
              </p:cNvPr>
              <p:cNvGrpSpPr/>
              <p:nvPr/>
            </p:nvGrpSpPr>
            <p:grpSpPr>
              <a:xfrm>
                <a:off x="3890832" y="1587127"/>
                <a:ext cx="1362336" cy="1891530"/>
                <a:chOff x="3969977" y="2012514"/>
                <a:chExt cx="1188630" cy="1650348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A6653B9F-20C2-4931-B508-8433B624575A}"/>
                    </a:ext>
                  </a:extLst>
                </p:cNvPr>
                <p:cNvGrpSpPr/>
                <p:nvPr/>
              </p:nvGrpSpPr>
              <p:grpSpPr>
                <a:xfrm>
                  <a:off x="4523693" y="3336208"/>
                  <a:ext cx="81199" cy="326654"/>
                  <a:chOff x="6047729" y="3085065"/>
                  <a:chExt cx="96544" cy="388385"/>
                </a:xfrm>
              </p:grpSpPr>
              <p:sp>
                <p:nvSpPr>
                  <p:cNvPr id="14" name="Oval 13">
                    <a:extLst>
                      <a:ext uri="{FF2B5EF4-FFF2-40B4-BE49-F238E27FC236}">
                        <a16:creationId xmlns:a16="http://schemas.microsoft.com/office/drawing/2014/main" id="{22F18CB6-477C-4AD1-B913-9BC8AE6C39A6}"/>
                      </a:ext>
                    </a:extLst>
                  </p:cNvPr>
                  <p:cNvSpPr/>
                  <p:nvPr/>
                </p:nvSpPr>
                <p:spPr>
                  <a:xfrm>
                    <a:off x="6047729" y="3376906"/>
                    <a:ext cx="96544" cy="96544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9" name="Straight Connector 28">
                    <a:extLst>
                      <a:ext uri="{FF2B5EF4-FFF2-40B4-BE49-F238E27FC236}">
                        <a16:creationId xmlns:a16="http://schemas.microsoft.com/office/drawing/2014/main" id="{BDFA0098-CFC9-40FC-B7CC-F1067FB2F269}"/>
                      </a:ext>
                    </a:extLst>
                  </p:cNvPr>
                  <p:cNvCxnSpPr/>
                  <p:nvPr/>
                </p:nvCxnSpPr>
                <p:spPr>
                  <a:xfrm>
                    <a:off x="6096001" y="3085065"/>
                    <a:ext cx="0" cy="28800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E2A76832-279E-452F-B6DB-400FD8C5A822}"/>
                    </a:ext>
                  </a:extLst>
                </p:cNvPr>
                <p:cNvGrpSpPr/>
                <p:nvPr/>
              </p:nvGrpSpPr>
              <p:grpSpPr>
                <a:xfrm>
                  <a:off x="3969977" y="2012514"/>
                  <a:ext cx="1188630" cy="1256698"/>
                  <a:chOff x="5334049" y="1452729"/>
                  <a:chExt cx="1523902" cy="1611170"/>
                </a:xfrm>
              </p:grpSpPr>
              <p:grpSp>
                <p:nvGrpSpPr>
                  <p:cNvPr id="68" name="Group 67">
                    <a:extLst>
                      <a:ext uri="{FF2B5EF4-FFF2-40B4-BE49-F238E27FC236}">
                        <a16:creationId xmlns:a16="http://schemas.microsoft.com/office/drawing/2014/main" id="{EA9FF267-3685-42DE-AE5D-265E3FF746C3}"/>
                      </a:ext>
                    </a:extLst>
                  </p:cNvPr>
                  <p:cNvGrpSpPr/>
                  <p:nvPr/>
                </p:nvGrpSpPr>
                <p:grpSpPr>
                  <a:xfrm>
                    <a:off x="5334049" y="1452729"/>
                    <a:ext cx="1523902" cy="1611170"/>
                    <a:chOff x="5334049" y="1452729"/>
                    <a:chExt cx="1523902" cy="1611170"/>
                  </a:xfrm>
                </p:grpSpPr>
                <p:sp>
                  <p:nvSpPr>
                    <p:cNvPr id="16" name="Freeform: Shape 15">
                      <a:extLst>
                        <a:ext uri="{FF2B5EF4-FFF2-40B4-BE49-F238E27FC236}">
                          <a16:creationId xmlns:a16="http://schemas.microsoft.com/office/drawing/2014/main" id="{D6229A76-B09A-4B34-9F16-DEC908457C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34049" y="1452729"/>
                      <a:ext cx="805588" cy="1611170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" name="Oval 16">
                      <a:extLst>
                        <a:ext uri="{FF2B5EF4-FFF2-40B4-BE49-F238E27FC236}">
                          <a16:creationId xmlns:a16="http://schemas.microsoft.com/office/drawing/2014/main" id="{7E9BD763-72FB-4F31-90C5-4DDD328E15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26489" y="1542583"/>
                      <a:ext cx="1431462" cy="1431461"/>
                    </a:xfrm>
                    <a:prstGeom prst="ellipse">
                      <a:avLst/>
                    </a:prstGeom>
                    <a:solidFill>
                      <a:schemeClr val="bg2"/>
                    </a:solidFill>
                    <a:ln>
                      <a:noFill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46" name="Group 12">
                    <a:extLst>
                      <a:ext uri="{FF2B5EF4-FFF2-40B4-BE49-F238E27FC236}">
                        <a16:creationId xmlns:a16="http://schemas.microsoft.com/office/drawing/2014/main" id="{BC452900-D956-44BD-8210-3F8EC0537E9D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5742055" y="1834259"/>
                    <a:ext cx="800330" cy="848108"/>
                    <a:chOff x="3705" y="2015"/>
                    <a:chExt cx="268" cy="284"/>
                  </a:xfrm>
                  <a:solidFill>
                    <a:schemeClr val="accent2"/>
                  </a:solidFill>
                </p:grpSpPr>
                <p:sp>
                  <p:nvSpPr>
                    <p:cNvPr id="47" name="Freeform 14">
                      <a:extLst>
                        <a:ext uri="{FF2B5EF4-FFF2-40B4-BE49-F238E27FC236}">
                          <a16:creationId xmlns:a16="http://schemas.microsoft.com/office/drawing/2014/main" id="{1A09B86C-EFB6-4A00-954A-664F1D9830D0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3705" y="2056"/>
                      <a:ext cx="190" cy="243"/>
                    </a:xfrm>
                    <a:custGeom>
                      <a:avLst/>
                      <a:gdLst>
                        <a:gd name="T0" fmla="*/ 465 w 2276"/>
                        <a:gd name="T1" fmla="*/ 849 h 2912"/>
                        <a:gd name="T2" fmla="*/ 414 w 2276"/>
                        <a:gd name="T3" fmla="*/ 900 h 2912"/>
                        <a:gd name="T4" fmla="*/ 405 w 2276"/>
                        <a:gd name="T5" fmla="*/ 975 h 2912"/>
                        <a:gd name="T6" fmla="*/ 443 w 2276"/>
                        <a:gd name="T7" fmla="*/ 1037 h 2912"/>
                        <a:gd name="T8" fmla="*/ 513 w 2276"/>
                        <a:gd name="T9" fmla="*/ 1061 h 2912"/>
                        <a:gd name="T10" fmla="*/ 1813 w 2276"/>
                        <a:gd name="T11" fmla="*/ 1049 h 2912"/>
                        <a:gd name="T12" fmla="*/ 1865 w 2276"/>
                        <a:gd name="T13" fmla="*/ 998 h 2912"/>
                        <a:gd name="T14" fmla="*/ 1873 w 2276"/>
                        <a:gd name="T15" fmla="*/ 923 h 2912"/>
                        <a:gd name="T16" fmla="*/ 1835 w 2276"/>
                        <a:gd name="T17" fmla="*/ 862 h 2912"/>
                        <a:gd name="T18" fmla="*/ 1765 w 2276"/>
                        <a:gd name="T19" fmla="*/ 838 h 2912"/>
                        <a:gd name="T20" fmla="*/ 524 w 2276"/>
                        <a:gd name="T21" fmla="*/ 0 h 2912"/>
                        <a:gd name="T22" fmla="*/ 535 w 2276"/>
                        <a:gd name="T23" fmla="*/ 370 h 2912"/>
                        <a:gd name="T24" fmla="*/ 594 w 2276"/>
                        <a:gd name="T25" fmla="*/ 466 h 2912"/>
                        <a:gd name="T26" fmla="*/ 690 w 2276"/>
                        <a:gd name="T27" fmla="*/ 525 h 2912"/>
                        <a:gd name="T28" fmla="*/ 1510 w 2276"/>
                        <a:gd name="T29" fmla="*/ 536 h 2912"/>
                        <a:gd name="T30" fmla="*/ 1623 w 2276"/>
                        <a:gd name="T31" fmla="*/ 510 h 2912"/>
                        <a:gd name="T32" fmla="*/ 1711 w 2276"/>
                        <a:gd name="T33" fmla="*/ 437 h 2912"/>
                        <a:gd name="T34" fmla="*/ 1756 w 2276"/>
                        <a:gd name="T35" fmla="*/ 331 h 2912"/>
                        <a:gd name="T36" fmla="*/ 2127 w 2276"/>
                        <a:gd name="T37" fmla="*/ 0 h 2912"/>
                        <a:gd name="T38" fmla="*/ 2211 w 2276"/>
                        <a:gd name="T39" fmla="*/ 25 h 2912"/>
                        <a:gd name="T40" fmla="*/ 2264 w 2276"/>
                        <a:gd name="T41" fmla="*/ 92 h 2912"/>
                        <a:gd name="T42" fmla="*/ 2276 w 2276"/>
                        <a:gd name="T43" fmla="*/ 661 h 2912"/>
                        <a:gd name="T44" fmla="*/ 487 w 2276"/>
                        <a:gd name="T45" fmla="*/ 1357 h 2912"/>
                        <a:gd name="T46" fmla="*/ 426 w 2276"/>
                        <a:gd name="T47" fmla="*/ 1396 h 2912"/>
                        <a:gd name="T48" fmla="*/ 402 w 2276"/>
                        <a:gd name="T49" fmla="*/ 1466 h 2912"/>
                        <a:gd name="T50" fmla="*/ 426 w 2276"/>
                        <a:gd name="T51" fmla="*/ 1536 h 2912"/>
                        <a:gd name="T52" fmla="*/ 487 w 2276"/>
                        <a:gd name="T53" fmla="*/ 1574 h 2912"/>
                        <a:gd name="T54" fmla="*/ 1432 w 2276"/>
                        <a:gd name="T55" fmla="*/ 1871 h 2912"/>
                        <a:gd name="T56" fmla="*/ 465 w 2276"/>
                        <a:gd name="T57" fmla="*/ 1882 h 2912"/>
                        <a:gd name="T58" fmla="*/ 414 w 2276"/>
                        <a:gd name="T59" fmla="*/ 1934 h 2912"/>
                        <a:gd name="T60" fmla="*/ 405 w 2276"/>
                        <a:gd name="T61" fmla="*/ 2008 h 2912"/>
                        <a:gd name="T62" fmla="*/ 443 w 2276"/>
                        <a:gd name="T63" fmla="*/ 2069 h 2912"/>
                        <a:gd name="T64" fmla="*/ 513 w 2276"/>
                        <a:gd name="T65" fmla="*/ 2094 h 2912"/>
                        <a:gd name="T66" fmla="*/ 1247 w 2276"/>
                        <a:gd name="T67" fmla="*/ 2135 h 2912"/>
                        <a:gd name="T68" fmla="*/ 1231 w 2276"/>
                        <a:gd name="T69" fmla="*/ 2232 h 2912"/>
                        <a:gd name="T70" fmla="*/ 1262 w 2276"/>
                        <a:gd name="T71" fmla="*/ 2506 h 2912"/>
                        <a:gd name="T72" fmla="*/ 1308 w 2276"/>
                        <a:gd name="T73" fmla="*/ 2574 h 2912"/>
                        <a:gd name="T74" fmla="*/ 1382 w 2276"/>
                        <a:gd name="T75" fmla="*/ 2618 h 2912"/>
                        <a:gd name="T76" fmla="*/ 1465 w 2276"/>
                        <a:gd name="T77" fmla="*/ 2624 h 2912"/>
                        <a:gd name="T78" fmla="*/ 1734 w 2276"/>
                        <a:gd name="T79" fmla="*/ 2549 h 2912"/>
                        <a:gd name="T80" fmla="*/ 1809 w 2276"/>
                        <a:gd name="T81" fmla="*/ 2487 h 2912"/>
                        <a:gd name="T82" fmla="*/ 2272 w 2276"/>
                        <a:gd name="T83" fmla="*/ 2787 h 2912"/>
                        <a:gd name="T84" fmla="*/ 2232 w 2276"/>
                        <a:gd name="T85" fmla="*/ 2866 h 2912"/>
                        <a:gd name="T86" fmla="*/ 2158 w 2276"/>
                        <a:gd name="T87" fmla="*/ 2909 h 2912"/>
                        <a:gd name="T88" fmla="*/ 121 w 2276"/>
                        <a:gd name="T89" fmla="*/ 2909 h 2912"/>
                        <a:gd name="T90" fmla="*/ 44 w 2276"/>
                        <a:gd name="T91" fmla="*/ 2866 h 2912"/>
                        <a:gd name="T92" fmla="*/ 3 w 2276"/>
                        <a:gd name="T93" fmla="*/ 2787 h 2912"/>
                        <a:gd name="T94" fmla="*/ 3 w 2276"/>
                        <a:gd name="T95" fmla="*/ 120 h 2912"/>
                        <a:gd name="T96" fmla="*/ 44 w 2276"/>
                        <a:gd name="T97" fmla="*/ 43 h 2912"/>
                        <a:gd name="T98" fmla="*/ 121 w 2276"/>
                        <a:gd name="T99" fmla="*/ 3 h 291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</a:cxnLst>
                      <a:rect l="0" t="0" r="r" b="b"/>
                      <a:pathLst>
                        <a:path w="2276" h="2912">
                          <a:moveTo>
                            <a:pt x="513" y="838"/>
                          </a:moveTo>
                          <a:lnTo>
                            <a:pt x="487" y="840"/>
                          </a:lnTo>
                          <a:lnTo>
                            <a:pt x="465" y="849"/>
                          </a:lnTo>
                          <a:lnTo>
                            <a:pt x="443" y="862"/>
                          </a:lnTo>
                          <a:lnTo>
                            <a:pt x="426" y="880"/>
                          </a:lnTo>
                          <a:lnTo>
                            <a:pt x="414" y="900"/>
                          </a:lnTo>
                          <a:lnTo>
                            <a:pt x="405" y="923"/>
                          </a:lnTo>
                          <a:lnTo>
                            <a:pt x="402" y="949"/>
                          </a:lnTo>
                          <a:lnTo>
                            <a:pt x="405" y="975"/>
                          </a:lnTo>
                          <a:lnTo>
                            <a:pt x="414" y="998"/>
                          </a:lnTo>
                          <a:lnTo>
                            <a:pt x="426" y="1018"/>
                          </a:lnTo>
                          <a:lnTo>
                            <a:pt x="443" y="1037"/>
                          </a:lnTo>
                          <a:lnTo>
                            <a:pt x="465" y="1049"/>
                          </a:lnTo>
                          <a:lnTo>
                            <a:pt x="487" y="1058"/>
                          </a:lnTo>
                          <a:lnTo>
                            <a:pt x="513" y="1061"/>
                          </a:lnTo>
                          <a:lnTo>
                            <a:pt x="1765" y="1061"/>
                          </a:lnTo>
                          <a:lnTo>
                            <a:pt x="1791" y="1058"/>
                          </a:lnTo>
                          <a:lnTo>
                            <a:pt x="1813" y="1049"/>
                          </a:lnTo>
                          <a:lnTo>
                            <a:pt x="1835" y="1037"/>
                          </a:lnTo>
                          <a:lnTo>
                            <a:pt x="1852" y="1018"/>
                          </a:lnTo>
                          <a:lnTo>
                            <a:pt x="1865" y="998"/>
                          </a:lnTo>
                          <a:lnTo>
                            <a:pt x="1873" y="975"/>
                          </a:lnTo>
                          <a:lnTo>
                            <a:pt x="1876" y="949"/>
                          </a:lnTo>
                          <a:lnTo>
                            <a:pt x="1873" y="923"/>
                          </a:lnTo>
                          <a:lnTo>
                            <a:pt x="1865" y="900"/>
                          </a:lnTo>
                          <a:lnTo>
                            <a:pt x="1852" y="880"/>
                          </a:lnTo>
                          <a:lnTo>
                            <a:pt x="1835" y="862"/>
                          </a:lnTo>
                          <a:lnTo>
                            <a:pt x="1813" y="849"/>
                          </a:lnTo>
                          <a:lnTo>
                            <a:pt x="1791" y="840"/>
                          </a:lnTo>
                          <a:lnTo>
                            <a:pt x="1765" y="838"/>
                          </a:lnTo>
                          <a:lnTo>
                            <a:pt x="513" y="838"/>
                          </a:lnTo>
                          <a:close/>
                          <a:moveTo>
                            <a:pt x="152" y="0"/>
                          </a:moveTo>
                          <a:lnTo>
                            <a:pt x="524" y="0"/>
                          </a:lnTo>
                          <a:lnTo>
                            <a:pt x="524" y="290"/>
                          </a:lnTo>
                          <a:lnTo>
                            <a:pt x="527" y="331"/>
                          </a:lnTo>
                          <a:lnTo>
                            <a:pt x="535" y="370"/>
                          </a:lnTo>
                          <a:lnTo>
                            <a:pt x="550" y="405"/>
                          </a:lnTo>
                          <a:lnTo>
                            <a:pt x="571" y="437"/>
                          </a:lnTo>
                          <a:lnTo>
                            <a:pt x="594" y="466"/>
                          </a:lnTo>
                          <a:lnTo>
                            <a:pt x="623" y="489"/>
                          </a:lnTo>
                          <a:lnTo>
                            <a:pt x="655" y="510"/>
                          </a:lnTo>
                          <a:lnTo>
                            <a:pt x="690" y="525"/>
                          </a:lnTo>
                          <a:lnTo>
                            <a:pt x="729" y="533"/>
                          </a:lnTo>
                          <a:lnTo>
                            <a:pt x="769" y="536"/>
                          </a:lnTo>
                          <a:lnTo>
                            <a:pt x="1510" y="536"/>
                          </a:lnTo>
                          <a:lnTo>
                            <a:pt x="1549" y="533"/>
                          </a:lnTo>
                          <a:lnTo>
                            <a:pt x="1588" y="525"/>
                          </a:lnTo>
                          <a:lnTo>
                            <a:pt x="1623" y="510"/>
                          </a:lnTo>
                          <a:lnTo>
                            <a:pt x="1656" y="489"/>
                          </a:lnTo>
                          <a:lnTo>
                            <a:pt x="1685" y="466"/>
                          </a:lnTo>
                          <a:lnTo>
                            <a:pt x="1711" y="437"/>
                          </a:lnTo>
                          <a:lnTo>
                            <a:pt x="1731" y="405"/>
                          </a:lnTo>
                          <a:lnTo>
                            <a:pt x="1746" y="370"/>
                          </a:lnTo>
                          <a:lnTo>
                            <a:pt x="1756" y="331"/>
                          </a:lnTo>
                          <a:lnTo>
                            <a:pt x="1759" y="290"/>
                          </a:lnTo>
                          <a:lnTo>
                            <a:pt x="1759" y="0"/>
                          </a:lnTo>
                          <a:lnTo>
                            <a:pt x="2127" y="0"/>
                          </a:lnTo>
                          <a:lnTo>
                            <a:pt x="2158" y="3"/>
                          </a:lnTo>
                          <a:lnTo>
                            <a:pt x="2185" y="11"/>
                          </a:lnTo>
                          <a:lnTo>
                            <a:pt x="2211" y="25"/>
                          </a:lnTo>
                          <a:lnTo>
                            <a:pt x="2232" y="43"/>
                          </a:lnTo>
                          <a:lnTo>
                            <a:pt x="2250" y="66"/>
                          </a:lnTo>
                          <a:lnTo>
                            <a:pt x="2264" y="92"/>
                          </a:lnTo>
                          <a:lnTo>
                            <a:pt x="2273" y="120"/>
                          </a:lnTo>
                          <a:lnTo>
                            <a:pt x="2276" y="151"/>
                          </a:lnTo>
                          <a:lnTo>
                            <a:pt x="2276" y="661"/>
                          </a:lnTo>
                          <a:lnTo>
                            <a:pt x="1795" y="1351"/>
                          </a:lnTo>
                          <a:lnTo>
                            <a:pt x="513" y="1354"/>
                          </a:lnTo>
                          <a:lnTo>
                            <a:pt x="487" y="1357"/>
                          </a:lnTo>
                          <a:lnTo>
                            <a:pt x="465" y="1366"/>
                          </a:lnTo>
                          <a:lnTo>
                            <a:pt x="443" y="1379"/>
                          </a:lnTo>
                          <a:lnTo>
                            <a:pt x="426" y="1396"/>
                          </a:lnTo>
                          <a:lnTo>
                            <a:pt x="414" y="1417"/>
                          </a:lnTo>
                          <a:lnTo>
                            <a:pt x="405" y="1441"/>
                          </a:lnTo>
                          <a:lnTo>
                            <a:pt x="402" y="1466"/>
                          </a:lnTo>
                          <a:lnTo>
                            <a:pt x="405" y="1491"/>
                          </a:lnTo>
                          <a:lnTo>
                            <a:pt x="414" y="1515"/>
                          </a:lnTo>
                          <a:lnTo>
                            <a:pt x="426" y="1536"/>
                          </a:lnTo>
                          <a:lnTo>
                            <a:pt x="443" y="1553"/>
                          </a:lnTo>
                          <a:lnTo>
                            <a:pt x="465" y="1567"/>
                          </a:lnTo>
                          <a:lnTo>
                            <a:pt x="487" y="1574"/>
                          </a:lnTo>
                          <a:lnTo>
                            <a:pt x="513" y="1578"/>
                          </a:lnTo>
                          <a:lnTo>
                            <a:pt x="1637" y="1578"/>
                          </a:lnTo>
                          <a:lnTo>
                            <a:pt x="1432" y="1871"/>
                          </a:lnTo>
                          <a:lnTo>
                            <a:pt x="513" y="1871"/>
                          </a:lnTo>
                          <a:lnTo>
                            <a:pt x="487" y="1874"/>
                          </a:lnTo>
                          <a:lnTo>
                            <a:pt x="465" y="1882"/>
                          </a:lnTo>
                          <a:lnTo>
                            <a:pt x="443" y="1896"/>
                          </a:lnTo>
                          <a:lnTo>
                            <a:pt x="426" y="1913"/>
                          </a:lnTo>
                          <a:lnTo>
                            <a:pt x="414" y="1934"/>
                          </a:lnTo>
                          <a:lnTo>
                            <a:pt x="405" y="1957"/>
                          </a:lnTo>
                          <a:lnTo>
                            <a:pt x="402" y="1983"/>
                          </a:lnTo>
                          <a:lnTo>
                            <a:pt x="405" y="2008"/>
                          </a:lnTo>
                          <a:lnTo>
                            <a:pt x="414" y="2032"/>
                          </a:lnTo>
                          <a:lnTo>
                            <a:pt x="426" y="2052"/>
                          </a:lnTo>
                          <a:lnTo>
                            <a:pt x="443" y="2069"/>
                          </a:lnTo>
                          <a:lnTo>
                            <a:pt x="465" y="2083"/>
                          </a:lnTo>
                          <a:lnTo>
                            <a:pt x="487" y="2092"/>
                          </a:lnTo>
                          <a:lnTo>
                            <a:pt x="513" y="2094"/>
                          </a:lnTo>
                          <a:lnTo>
                            <a:pt x="1272" y="2094"/>
                          </a:lnTo>
                          <a:lnTo>
                            <a:pt x="1264" y="2106"/>
                          </a:lnTo>
                          <a:lnTo>
                            <a:pt x="1247" y="2135"/>
                          </a:lnTo>
                          <a:lnTo>
                            <a:pt x="1236" y="2166"/>
                          </a:lnTo>
                          <a:lnTo>
                            <a:pt x="1230" y="2199"/>
                          </a:lnTo>
                          <a:lnTo>
                            <a:pt x="1231" y="2232"/>
                          </a:lnTo>
                          <a:lnTo>
                            <a:pt x="1249" y="2452"/>
                          </a:lnTo>
                          <a:lnTo>
                            <a:pt x="1253" y="2480"/>
                          </a:lnTo>
                          <a:lnTo>
                            <a:pt x="1262" y="2506"/>
                          </a:lnTo>
                          <a:lnTo>
                            <a:pt x="1274" y="2531"/>
                          </a:lnTo>
                          <a:lnTo>
                            <a:pt x="1290" y="2554"/>
                          </a:lnTo>
                          <a:lnTo>
                            <a:pt x="1308" y="2574"/>
                          </a:lnTo>
                          <a:lnTo>
                            <a:pt x="1330" y="2592"/>
                          </a:lnTo>
                          <a:lnTo>
                            <a:pt x="1355" y="2607"/>
                          </a:lnTo>
                          <a:lnTo>
                            <a:pt x="1382" y="2618"/>
                          </a:lnTo>
                          <a:lnTo>
                            <a:pt x="1411" y="2624"/>
                          </a:lnTo>
                          <a:lnTo>
                            <a:pt x="1439" y="2626"/>
                          </a:lnTo>
                          <a:lnTo>
                            <a:pt x="1465" y="2624"/>
                          </a:lnTo>
                          <a:lnTo>
                            <a:pt x="1491" y="2619"/>
                          </a:lnTo>
                          <a:lnTo>
                            <a:pt x="1703" y="2561"/>
                          </a:lnTo>
                          <a:lnTo>
                            <a:pt x="1734" y="2549"/>
                          </a:lnTo>
                          <a:lnTo>
                            <a:pt x="1763" y="2533"/>
                          </a:lnTo>
                          <a:lnTo>
                            <a:pt x="1788" y="2512"/>
                          </a:lnTo>
                          <a:lnTo>
                            <a:pt x="1809" y="2487"/>
                          </a:lnTo>
                          <a:lnTo>
                            <a:pt x="2275" y="1825"/>
                          </a:lnTo>
                          <a:lnTo>
                            <a:pt x="2275" y="2757"/>
                          </a:lnTo>
                          <a:lnTo>
                            <a:pt x="2272" y="2787"/>
                          </a:lnTo>
                          <a:lnTo>
                            <a:pt x="2263" y="2816"/>
                          </a:lnTo>
                          <a:lnTo>
                            <a:pt x="2250" y="2842"/>
                          </a:lnTo>
                          <a:lnTo>
                            <a:pt x="2232" y="2866"/>
                          </a:lnTo>
                          <a:lnTo>
                            <a:pt x="2211" y="2885"/>
                          </a:lnTo>
                          <a:lnTo>
                            <a:pt x="2185" y="2899"/>
                          </a:lnTo>
                          <a:lnTo>
                            <a:pt x="2158" y="2909"/>
                          </a:lnTo>
                          <a:lnTo>
                            <a:pt x="2127" y="2912"/>
                          </a:lnTo>
                          <a:lnTo>
                            <a:pt x="152" y="2912"/>
                          </a:lnTo>
                          <a:lnTo>
                            <a:pt x="121" y="2909"/>
                          </a:lnTo>
                          <a:lnTo>
                            <a:pt x="92" y="2899"/>
                          </a:lnTo>
                          <a:lnTo>
                            <a:pt x="66" y="2885"/>
                          </a:lnTo>
                          <a:lnTo>
                            <a:pt x="44" y="2866"/>
                          </a:lnTo>
                          <a:lnTo>
                            <a:pt x="26" y="2842"/>
                          </a:lnTo>
                          <a:lnTo>
                            <a:pt x="12" y="2816"/>
                          </a:lnTo>
                          <a:lnTo>
                            <a:pt x="3" y="2787"/>
                          </a:lnTo>
                          <a:lnTo>
                            <a:pt x="0" y="2757"/>
                          </a:lnTo>
                          <a:lnTo>
                            <a:pt x="0" y="151"/>
                          </a:lnTo>
                          <a:lnTo>
                            <a:pt x="3" y="120"/>
                          </a:lnTo>
                          <a:lnTo>
                            <a:pt x="12" y="92"/>
                          </a:lnTo>
                          <a:lnTo>
                            <a:pt x="26" y="66"/>
                          </a:lnTo>
                          <a:lnTo>
                            <a:pt x="44" y="43"/>
                          </a:lnTo>
                          <a:lnTo>
                            <a:pt x="66" y="25"/>
                          </a:lnTo>
                          <a:lnTo>
                            <a:pt x="92" y="11"/>
                          </a:lnTo>
                          <a:lnTo>
                            <a:pt x="121" y="3"/>
                          </a:lnTo>
                          <a:lnTo>
                            <a:pt x="152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" name="Freeform 15">
                      <a:extLst>
                        <a:ext uri="{FF2B5EF4-FFF2-40B4-BE49-F238E27FC236}">
                          <a16:creationId xmlns:a16="http://schemas.microsoft.com/office/drawing/2014/main" id="{410A309C-E837-43A9-904C-0C7D2CBDBC25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3761" y="2015"/>
                      <a:ext cx="78" cy="74"/>
                    </a:xfrm>
                    <a:custGeom>
                      <a:avLst/>
                      <a:gdLst>
                        <a:gd name="T0" fmla="*/ 442 w 943"/>
                        <a:gd name="T1" fmla="*/ 147 h 888"/>
                        <a:gd name="T2" fmla="*/ 396 w 943"/>
                        <a:gd name="T3" fmla="*/ 170 h 888"/>
                        <a:gd name="T4" fmla="*/ 365 w 943"/>
                        <a:gd name="T5" fmla="*/ 208 h 888"/>
                        <a:gd name="T6" fmla="*/ 353 w 943"/>
                        <a:gd name="T7" fmla="*/ 259 h 888"/>
                        <a:gd name="T8" fmla="*/ 581 w 943"/>
                        <a:gd name="T9" fmla="*/ 233 h 888"/>
                        <a:gd name="T10" fmla="*/ 559 w 943"/>
                        <a:gd name="T11" fmla="*/ 187 h 888"/>
                        <a:gd name="T12" fmla="*/ 520 w 943"/>
                        <a:gd name="T13" fmla="*/ 156 h 888"/>
                        <a:gd name="T14" fmla="*/ 469 w 943"/>
                        <a:gd name="T15" fmla="*/ 144 h 888"/>
                        <a:gd name="T16" fmla="*/ 469 w 943"/>
                        <a:gd name="T17" fmla="*/ 0 h 888"/>
                        <a:gd name="T18" fmla="*/ 544 w 943"/>
                        <a:gd name="T19" fmla="*/ 11 h 888"/>
                        <a:gd name="T20" fmla="*/ 610 w 943"/>
                        <a:gd name="T21" fmla="*/ 41 h 888"/>
                        <a:gd name="T22" fmla="*/ 665 w 943"/>
                        <a:gd name="T23" fmla="*/ 89 h 888"/>
                        <a:gd name="T24" fmla="*/ 704 w 943"/>
                        <a:gd name="T25" fmla="*/ 149 h 888"/>
                        <a:gd name="T26" fmla="*/ 727 w 943"/>
                        <a:gd name="T27" fmla="*/ 221 h 888"/>
                        <a:gd name="T28" fmla="*/ 841 w 943"/>
                        <a:gd name="T29" fmla="*/ 258 h 888"/>
                        <a:gd name="T30" fmla="*/ 886 w 943"/>
                        <a:gd name="T31" fmla="*/ 269 h 888"/>
                        <a:gd name="T32" fmla="*/ 920 w 943"/>
                        <a:gd name="T33" fmla="*/ 297 h 888"/>
                        <a:gd name="T34" fmla="*/ 939 w 943"/>
                        <a:gd name="T35" fmla="*/ 337 h 888"/>
                        <a:gd name="T36" fmla="*/ 943 w 943"/>
                        <a:gd name="T37" fmla="*/ 785 h 888"/>
                        <a:gd name="T38" fmla="*/ 932 w 943"/>
                        <a:gd name="T39" fmla="*/ 830 h 888"/>
                        <a:gd name="T40" fmla="*/ 904 w 943"/>
                        <a:gd name="T41" fmla="*/ 865 h 888"/>
                        <a:gd name="T42" fmla="*/ 865 w 943"/>
                        <a:gd name="T43" fmla="*/ 885 h 888"/>
                        <a:gd name="T44" fmla="*/ 102 w 943"/>
                        <a:gd name="T45" fmla="*/ 888 h 888"/>
                        <a:gd name="T46" fmla="*/ 57 w 943"/>
                        <a:gd name="T47" fmla="*/ 877 h 888"/>
                        <a:gd name="T48" fmla="*/ 22 w 943"/>
                        <a:gd name="T49" fmla="*/ 849 h 888"/>
                        <a:gd name="T50" fmla="*/ 2 w 943"/>
                        <a:gd name="T51" fmla="*/ 809 h 888"/>
                        <a:gd name="T52" fmla="*/ 0 w 943"/>
                        <a:gd name="T53" fmla="*/ 361 h 888"/>
                        <a:gd name="T54" fmla="*/ 11 w 943"/>
                        <a:gd name="T55" fmla="*/ 316 h 888"/>
                        <a:gd name="T56" fmla="*/ 37 w 943"/>
                        <a:gd name="T57" fmla="*/ 281 h 888"/>
                        <a:gd name="T58" fmla="*/ 78 w 943"/>
                        <a:gd name="T59" fmla="*/ 261 h 888"/>
                        <a:gd name="T60" fmla="*/ 208 w 943"/>
                        <a:gd name="T61" fmla="*/ 258 h 888"/>
                        <a:gd name="T62" fmla="*/ 220 w 943"/>
                        <a:gd name="T63" fmla="*/ 183 h 888"/>
                        <a:gd name="T64" fmla="*/ 251 w 943"/>
                        <a:gd name="T65" fmla="*/ 118 h 888"/>
                        <a:gd name="T66" fmla="*/ 299 w 943"/>
                        <a:gd name="T67" fmla="*/ 64 h 888"/>
                        <a:gd name="T68" fmla="*/ 360 w 943"/>
                        <a:gd name="T69" fmla="*/ 24 h 888"/>
                        <a:gd name="T70" fmla="*/ 431 w 943"/>
                        <a:gd name="T71" fmla="*/ 3 h 88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</a:cxnLst>
                      <a:rect l="0" t="0" r="r" b="b"/>
                      <a:pathLst>
                        <a:path w="943" h="888">
                          <a:moveTo>
                            <a:pt x="469" y="144"/>
                          </a:moveTo>
                          <a:lnTo>
                            <a:pt x="442" y="147"/>
                          </a:lnTo>
                          <a:lnTo>
                            <a:pt x="419" y="156"/>
                          </a:lnTo>
                          <a:lnTo>
                            <a:pt x="396" y="170"/>
                          </a:lnTo>
                          <a:lnTo>
                            <a:pt x="379" y="187"/>
                          </a:lnTo>
                          <a:lnTo>
                            <a:pt x="365" y="208"/>
                          </a:lnTo>
                          <a:lnTo>
                            <a:pt x="356" y="233"/>
                          </a:lnTo>
                          <a:lnTo>
                            <a:pt x="353" y="259"/>
                          </a:lnTo>
                          <a:lnTo>
                            <a:pt x="586" y="259"/>
                          </a:lnTo>
                          <a:lnTo>
                            <a:pt x="581" y="233"/>
                          </a:lnTo>
                          <a:lnTo>
                            <a:pt x="573" y="208"/>
                          </a:lnTo>
                          <a:lnTo>
                            <a:pt x="559" y="187"/>
                          </a:lnTo>
                          <a:lnTo>
                            <a:pt x="542" y="170"/>
                          </a:lnTo>
                          <a:lnTo>
                            <a:pt x="520" y="156"/>
                          </a:lnTo>
                          <a:lnTo>
                            <a:pt x="496" y="147"/>
                          </a:lnTo>
                          <a:lnTo>
                            <a:pt x="469" y="144"/>
                          </a:lnTo>
                          <a:close/>
                          <a:moveTo>
                            <a:pt x="469" y="0"/>
                          </a:moveTo>
                          <a:lnTo>
                            <a:pt x="469" y="0"/>
                          </a:lnTo>
                          <a:lnTo>
                            <a:pt x="508" y="3"/>
                          </a:lnTo>
                          <a:lnTo>
                            <a:pt x="544" y="11"/>
                          </a:lnTo>
                          <a:lnTo>
                            <a:pt x="578" y="24"/>
                          </a:lnTo>
                          <a:lnTo>
                            <a:pt x="610" y="41"/>
                          </a:lnTo>
                          <a:lnTo>
                            <a:pt x="639" y="64"/>
                          </a:lnTo>
                          <a:lnTo>
                            <a:pt x="665" y="89"/>
                          </a:lnTo>
                          <a:lnTo>
                            <a:pt x="687" y="118"/>
                          </a:lnTo>
                          <a:lnTo>
                            <a:pt x="704" y="149"/>
                          </a:lnTo>
                          <a:lnTo>
                            <a:pt x="718" y="183"/>
                          </a:lnTo>
                          <a:lnTo>
                            <a:pt x="727" y="221"/>
                          </a:lnTo>
                          <a:lnTo>
                            <a:pt x="729" y="258"/>
                          </a:lnTo>
                          <a:lnTo>
                            <a:pt x="841" y="258"/>
                          </a:lnTo>
                          <a:lnTo>
                            <a:pt x="865" y="261"/>
                          </a:lnTo>
                          <a:lnTo>
                            <a:pt x="886" y="269"/>
                          </a:lnTo>
                          <a:lnTo>
                            <a:pt x="904" y="281"/>
                          </a:lnTo>
                          <a:lnTo>
                            <a:pt x="920" y="297"/>
                          </a:lnTo>
                          <a:lnTo>
                            <a:pt x="932" y="316"/>
                          </a:lnTo>
                          <a:lnTo>
                            <a:pt x="939" y="337"/>
                          </a:lnTo>
                          <a:lnTo>
                            <a:pt x="943" y="361"/>
                          </a:lnTo>
                          <a:lnTo>
                            <a:pt x="943" y="785"/>
                          </a:lnTo>
                          <a:lnTo>
                            <a:pt x="939" y="809"/>
                          </a:lnTo>
                          <a:lnTo>
                            <a:pt x="932" y="830"/>
                          </a:lnTo>
                          <a:lnTo>
                            <a:pt x="920" y="849"/>
                          </a:lnTo>
                          <a:lnTo>
                            <a:pt x="904" y="865"/>
                          </a:lnTo>
                          <a:lnTo>
                            <a:pt x="886" y="877"/>
                          </a:lnTo>
                          <a:lnTo>
                            <a:pt x="865" y="885"/>
                          </a:lnTo>
                          <a:lnTo>
                            <a:pt x="841" y="888"/>
                          </a:lnTo>
                          <a:lnTo>
                            <a:pt x="102" y="888"/>
                          </a:lnTo>
                          <a:lnTo>
                            <a:pt x="78" y="885"/>
                          </a:lnTo>
                          <a:lnTo>
                            <a:pt x="57" y="877"/>
                          </a:lnTo>
                          <a:lnTo>
                            <a:pt x="37" y="865"/>
                          </a:lnTo>
                          <a:lnTo>
                            <a:pt x="22" y="849"/>
                          </a:lnTo>
                          <a:lnTo>
                            <a:pt x="11" y="830"/>
                          </a:lnTo>
                          <a:lnTo>
                            <a:pt x="2" y="809"/>
                          </a:lnTo>
                          <a:lnTo>
                            <a:pt x="0" y="785"/>
                          </a:lnTo>
                          <a:lnTo>
                            <a:pt x="0" y="361"/>
                          </a:lnTo>
                          <a:lnTo>
                            <a:pt x="2" y="337"/>
                          </a:lnTo>
                          <a:lnTo>
                            <a:pt x="11" y="316"/>
                          </a:lnTo>
                          <a:lnTo>
                            <a:pt x="22" y="297"/>
                          </a:lnTo>
                          <a:lnTo>
                            <a:pt x="37" y="281"/>
                          </a:lnTo>
                          <a:lnTo>
                            <a:pt x="57" y="269"/>
                          </a:lnTo>
                          <a:lnTo>
                            <a:pt x="78" y="261"/>
                          </a:lnTo>
                          <a:lnTo>
                            <a:pt x="102" y="258"/>
                          </a:lnTo>
                          <a:lnTo>
                            <a:pt x="208" y="258"/>
                          </a:lnTo>
                          <a:lnTo>
                            <a:pt x="212" y="221"/>
                          </a:lnTo>
                          <a:lnTo>
                            <a:pt x="220" y="183"/>
                          </a:lnTo>
                          <a:lnTo>
                            <a:pt x="233" y="149"/>
                          </a:lnTo>
                          <a:lnTo>
                            <a:pt x="251" y="118"/>
                          </a:lnTo>
                          <a:lnTo>
                            <a:pt x="274" y="89"/>
                          </a:lnTo>
                          <a:lnTo>
                            <a:pt x="299" y="64"/>
                          </a:lnTo>
                          <a:lnTo>
                            <a:pt x="328" y="41"/>
                          </a:lnTo>
                          <a:lnTo>
                            <a:pt x="360" y="24"/>
                          </a:lnTo>
                          <a:lnTo>
                            <a:pt x="394" y="11"/>
                          </a:lnTo>
                          <a:lnTo>
                            <a:pt x="431" y="3"/>
                          </a:lnTo>
                          <a:lnTo>
                            <a:pt x="469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9" name="Freeform 16">
                      <a:extLst>
                        <a:ext uri="{FF2B5EF4-FFF2-40B4-BE49-F238E27FC236}">
                          <a16:creationId xmlns:a16="http://schemas.microsoft.com/office/drawing/2014/main" id="{1C77DD53-8DBD-4F70-90FE-47BFE99E3DE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837" y="2056"/>
                      <a:ext cx="136" cy="177"/>
                    </a:xfrm>
                    <a:custGeom>
                      <a:avLst/>
                      <a:gdLst>
                        <a:gd name="T0" fmla="*/ 1370 w 1626"/>
                        <a:gd name="T1" fmla="*/ 0 h 2123"/>
                        <a:gd name="T2" fmla="*/ 1384 w 1626"/>
                        <a:gd name="T3" fmla="*/ 1 h 2123"/>
                        <a:gd name="T4" fmla="*/ 1397 w 1626"/>
                        <a:gd name="T5" fmla="*/ 5 h 2123"/>
                        <a:gd name="T6" fmla="*/ 1410 w 1626"/>
                        <a:gd name="T7" fmla="*/ 12 h 2123"/>
                        <a:gd name="T8" fmla="*/ 1596 w 1626"/>
                        <a:gd name="T9" fmla="*/ 142 h 2123"/>
                        <a:gd name="T10" fmla="*/ 1610 w 1626"/>
                        <a:gd name="T11" fmla="*/ 154 h 2123"/>
                        <a:gd name="T12" fmla="*/ 1620 w 1626"/>
                        <a:gd name="T13" fmla="*/ 170 h 2123"/>
                        <a:gd name="T14" fmla="*/ 1626 w 1626"/>
                        <a:gd name="T15" fmla="*/ 188 h 2123"/>
                        <a:gd name="T16" fmla="*/ 1626 w 1626"/>
                        <a:gd name="T17" fmla="*/ 207 h 2123"/>
                        <a:gd name="T18" fmla="*/ 1623 w 1626"/>
                        <a:gd name="T19" fmla="*/ 225 h 2123"/>
                        <a:gd name="T20" fmla="*/ 1614 w 1626"/>
                        <a:gd name="T21" fmla="*/ 241 h 2123"/>
                        <a:gd name="T22" fmla="*/ 302 w 1626"/>
                        <a:gd name="T23" fmla="*/ 2123 h 2123"/>
                        <a:gd name="T24" fmla="*/ 0 w 1626"/>
                        <a:gd name="T25" fmla="*/ 1911 h 2123"/>
                        <a:gd name="T26" fmla="*/ 1311 w 1626"/>
                        <a:gd name="T27" fmla="*/ 30 h 2123"/>
                        <a:gd name="T28" fmla="*/ 1323 w 1626"/>
                        <a:gd name="T29" fmla="*/ 17 h 2123"/>
                        <a:gd name="T30" fmla="*/ 1337 w 1626"/>
                        <a:gd name="T31" fmla="*/ 7 h 2123"/>
                        <a:gd name="T32" fmla="*/ 1353 w 1626"/>
                        <a:gd name="T33" fmla="*/ 2 h 2123"/>
                        <a:gd name="T34" fmla="*/ 1370 w 1626"/>
                        <a:gd name="T35" fmla="*/ 0 h 212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</a:cxnLst>
                      <a:rect l="0" t="0" r="r" b="b"/>
                      <a:pathLst>
                        <a:path w="1626" h="2123">
                          <a:moveTo>
                            <a:pt x="1370" y="0"/>
                          </a:moveTo>
                          <a:lnTo>
                            <a:pt x="1384" y="1"/>
                          </a:lnTo>
                          <a:lnTo>
                            <a:pt x="1397" y="5"/>
                          </a:lnTo>
                          <a:lnTo>
                            <a:pt x="1410" y="12"/>
                          </a:lnTo>
                          <a:lnTo>
                            <a:pt x="1596" y="142"/>
                          </a:lnTo>
                          <a:lnTo>
                            <a:pt x="1610" y="154"/>
                          </a:lnTo>
                          <a:lnTo>
                            <a:pt x="1620" y="170"/>
                          </a:lnTo>
                          <a:lnTo>
                            <a:pt x="1626" y="188"/>
                          </a:lnTo>
                          <a:lnTo>
                            <a:pt x="1626" y="207"/>
                          </a:lnTo>
                          <a:lnTo>
                            <a:pt x="1623" y="225"/>
                          </a:lnTo>
                          <a:lnTo>
                            <a:pt x="1614" y="241"/>
                          </a:lnTo>
                          <a:lnTo>
                            <a:pt x="302" y="2123"/>
                          </a:lnTo>
                          <a:lnTo>
                            <a:pt x="0" y="1911"/>
                          </a:lnTo>
                          <a:lnTo>
                            <a:pt x="1311" y="30"/>
                          </a:lnTo>
                          <a:lnTo>
                            <a:pt x="1323" y="17"/>
                          </a:lnTo>
                          <a:lnTo>
                            <a:pt x="1337" y="7"/>
                          </a:lnTo>
                          <a:lnTo>
                            <a:pt x="1353" y="2"/>
                          </a:lnTo>
                          <a:lnTo>
                            <a:pt x="137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0" name="Freeform 17">
                      <a:extLst>
                        <a:ext uri="{FF2B5EF4-FFF2-40B4-BE49-F238E27FC236}">
                          <a16:creationId xmlns:a16="http://schemas.microsoft.com/office/drawing/2014/main" id="{2D6E24A3-15E5-4048-AF54-7FC5778338D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820" y="2229"/>
                      <a:ext cx="32" cy="34"/>
                    </a:xfrm>
                    <a:custGeom>
                      <a:avLst/>
                      <a:gdLst>
                        <a:gd name="T0" fmla="*/ 87 w 391"/>
                        <a:gd name="T1" fmla="*/ 0 h 404"/>
                        <a:gd name="T2" fmla="*/ 391 w 391"/>
                        <a:gd name="T3" fmla="*/ 211 h 404"/>
                        <a:gd name="T4" fmla="*/ 310 w 391"/>
                        <a:gd name="T5" fmla="*/ 327 h 404"/>
                        <a:gd name="T6" fmla="*/ 300 w 391"/>
                        <a:gd name="T7" fmla="*/ 338 h 404"/>
                        <a:gd name="T8" fmla="*/ 286 w 391"/>
                        <a:gd name="T9" fmla="*/ 344 h 404"/>
                        <a:gd name="T10" fmla="*/ 73 w 391"/>
                        <a:gd name="T11" fmla="*/ 402 h 404"/>
                        <a:gd name="T12" fmla="*/ 67 w 391"/>
                        <a:gd name="T13" fmla="*/ 403 h 404"/>
                        <a:gd name="T14" fmla="*/ 61 w 391"/>
                        <a:gd name="T15" fmla="*/ 404 h 404"/>
                        <a:gd name="T16" fmla="*/ 49 w 391"/>
                        <a:gd name="T17" fmla="*/ 402 h 404"/>
                        <a:gd name="T18" fmla="*/ 37 w 391"/>
                        <a:gd name="T19" fmla="*/ 395 h 404"/>
                        <a:gd name="T20" fmla="*/ 28 w 391"/>
                        <a:gd name="T21" fmla="*/ 387 h 404"/>
                        <a:gd name="T22" fmla="*/ 22 w 391"/>
                        <a:gd name="T23" fmla="*/ 376 h 404"/>
                        <a:gd name="T24" fmla="*/ 19 w 391"/>
                        <a:gd name="T25" fmla="*/ 364 h 404"/>
                        <a:gd name="T26" fmla="*/ 0 w 391"/>
                        <a:gd name="T27" fmla="*/ 143 h 404"/>
                        <a:gd name="T28" fmla="*/ 2 w 391"/>
                        <a:gd name="T29" fmla="*/ 129 h 404"/>
                        <a:gd name="T30" fmla="*/ 7 w 391"/>
                        <a:gd name="T31" fmla="*/ 115 h 404"/>
                        <a:gd name="T32" fmla="*/ 87 w 391"/>
                        <a:gd name="T33" fmla="*/ 0 h 40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</a:cxnLst>
                      <a:rect l="0" t="0" r="r" b="b"/>
                      <a:pathLst>
                        <a:path w="391" h="404">
                          <a:moveTo>
                            <a:pt x="87" y="0"/>
                          </a:moveTo>
                          <a:lnTo>
                            <a:pt x="391" y="211"/>
                          </a:lnTo>
                          <a:lnTo>
                            <a:pt x="310" y="327"/>
                          </a:lnTo>
                          <a:lnTo>
                            <a:pt x="300" y="338"/>
                          </a:lnTo>
                          <a:lnTo>
                            <a:pt x="286" y="344"/>
                          </a:lnTo>
                          <a:lnTo>
                            <a:pt x="73" y="402"/>
                          </a:lnTo>
                          <a:lnTo>
                            <a:pt x="67" y="403"/>
                          </a:lnTo>
                          <a:lnTo>
                            <a:pt x="61" y="404"/>
                          </a:lnTo>
                          <a:lnTo>
                            <a:pt x="49" y="402"/>
                          </a:lnTo>
                          <a:lnTo>
                            <a:pt x="37" y="395"/>
                          </a:lnTo>
                          <a:lnTo>
                            <a:pt x="28" y="387"/>
                          </a:lnTo>
                          <a:lnTo>
                            <a:pt x="22" y="376"/>
                          </a:lnTo>
                          <a:lnTo>
                            <a:pt x="19" y="364"/>
                          </a:lnTo>
                          <a:lnTo>
                            <a:pt x="0" y="143"/>
                          </a:lnTo>
                          <a:lnTo>
                            <a:pt x="2" y="129"/>
                          </a:lnTo>
                          <a:lnTo>
                            <a:pt x="7" y="115"/>
                          </a:lnTo>
                          <a:lnTo>
                            <a:pt x="87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C438D6AD-946C-4838-B20D-A16E61C0BA32}"/>
                </a:ext>
              </a:extLst>
            </p:cNvPr>
            <p:cNvGrpSpPr/>
            <p:nvPr/>
          </p:nvGrpSpPr>
          <p:grpSpPr>
            <a:xfrm>
              <a:off x="6472316" y="1587129"/>
              <a:ext cx="2314391" cy="3168993"/>
              <a:chOff x="6472316" y="1587129"/>
              <a:chExt cx="2314391" cy="3168993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AB08F37-66AB-4D6D-B9B1-FBEA46951A0C}"/>
                  </a:ext>
                </a:extLst>
              </p:cNvPr>
              <p:cNvSpPr/>
              <p:nvPr/>
            </p:nvSpPr>
            <p:spPr>
              <a:xfrm>
                <a:off x="6472316" y="3586571"/>
                <a:ext cx="2314391" cy="1169551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The data generated by the processors found within vehicles, video games, cable boxes or, soon, household appliances</a:t>
                </a:r>
              </a:p>
            </p:txBody>
          </p: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83DBA5CA-0E98-4DE4-862E-5A445CF6B5F3}"/>
                  </a:ext>
                </a:extLst>
              </p:cNvPr>
              <p:cNvGrpSpPr/>
              <p:nvPr/>
            </p:nvGrpSpPr>
            <p:grpSpPr>
              <a:xfrm>
                <a:off x="6907021" y="1587129"/>
                <a:ext cx="1362336" cy="1891529"/>
                <a:chOff x="7290967" y="2012515"/>
                <a:chExt cx="1188630" cy="1650347"/>
              </a:xfrm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1DF57ABB-42A5-4F39-81FF-333424795572}"/>
                    </a:ext>
                  </a:extLst>
                </p:cNvPr>
                <p:cNvGrpSpPr/>
                <p:nvPr/>
              </p:nvGrpSpPr>
              <p:grpSpPr>
                <a:xfrm>
                  <a:off x="7844683" y="3336208"/>
                  <a:ext cx="81199" cy="326654"/>
                  <a:chOff x="9996322" y="3085065"/>
                  <a:chExt cx="96544" cy="388385"/>
                </a:xfrm>
              </p:grpSpPr>
              <p:sp>
                <p:nvSpPr>
                  <p:cNvPr id="19" name="Oval 18">
                    <a:extLst>
                      <a:ext uri="{FF2B5EF4-FFF2-40B4-BE49-F238E27FC236}">
                        <a16:creationId xmlns:a16="http://schemas.microsoft.com/office/drawing/2014/main" id="{CF1A663A-920A-490E-9693-EB6BB9D0F6B3}"/>
                      </a:ext>
                    </a:extLst>
                  </p:cNvPr>
                  <p:cNvSpPr/>
                  <p:nvPr/>
                </p:nvSpPr>
                <p:spPr>
                  <a:xfrm>
                    <a:off x="9996322" y="3376906"/>
                    <a:ext cx="96544" cy="96544"/>
                  </a:xfrm>
                  <a:prstGeom prst="ellipse">
                    <a:avLst/>
                  </a:prstGeom>
                  <a:ln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35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07E58DDD-0319-46F0-B7C2-D730E9EDB037}"/>
                      </a:ext>
                    </a:extLst>
                  </p:cNvPr>
                  <p:cNvCxnSpPr/>
                  <p:nvPr/>
                </p:nvCxnSpPr>
                <p:spPr>
                  <a:xfrm>
                    <a:off x="10044594" y="3085065"/>
                    <a:ext cx="0" cy="288000"/>
                  </a:xfrm>
                  <a:prstGeom prst="line">
                    <a:avLst/>
                  </a:prstGeom>
                  <a:ln>
                    <a:solidFill>
                      <a:schemeClr val="bg2">
                        <a:lumMod val="75000"/>
                      </a:schemeClr>
                    </a:solidFill>
                    <a:prstDash val="dash"/>
                    <a:headEnd type="oval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24568714-5F3A-49D2-AE98-862A4AAA5A2D}"/>
                    </a:ext>
                  </a:extLst>
                </p:cNvPr>
                <p:cNvGrpSpPr/>
                <p:nvPr/>
              </p:nvGrpSpPr>
              <p:grpSpPr>
                <a:xfrm>
                  <a:off x="7290967" y="2012515"/>
                  <a:ext cx="1188630" cy="1256698"/>
                  <a:chOff x="9282643" y="1452729"/>
                  <a:chExt cx="1523902" cy="1611170"/>
                </a:xfrm>
              </p:grpSpPr>
              <p:grpSp>
                <p:nvGrpSpPr>
                  <p:cNvPr id="71" name="Group 70">
                    <a:extLst>
                      <a:ext uri="{FF2B5EF4-FFF2-40B4-BE49-F238E27FC236}">
                        <a16:creationId xmlns:a16="http://schemas.microsoft.com/office/drawing/2014/main" id="{9AE334A2-92C0-4890-AD32-A94D3C63D3D3}"/>
                      </a:ext>
                    </a:extLst>
                  </p:cNvPr>
                  <p:cNvGrpSpPr/>
                  <p:nvPr/>
                </p:nvGrpSpPr>
                <p:grpSpPr>
                  <a:xfrm>
                    <a:off x="9282643" y="1452729"/>
                    <a:ext cx="1523902" cy="1611170"/>
                    <a:chOff x="9282643" y="1452729"/>
                    <a:chExt cx="1523902" cy="1611170"/>
                  </a:xfrm>
                </p:grpSpPr>
                <p:sp>
                  <p:nvSpPr>
                    <p:cNvPr id="21" name="Freeform: Shape 20">
                      <a:extLst>
                        <a:ext uri="{FF2B5EF4-FFF2-40B4-BE49-F238E27FC236}">
                          <a16:creationId xmlns:a16="http://schemas.microsoft.com/office/drawing/2014/main" id="{C2E48F2D-CCA1-4AB6-A210-D8B8F959EB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82643" y="1452729"/>
                      <a:ext cx="805588" cy="1611170"/>
                    </a:xfrm>
                    <a:custGeom>
                      <a:avLst/>
                      <a:gdLst>
                        <a:gd name="connsiteX0" fmla="*/ 463826 w 463826"/>
                        <a:gd name="connsiteY0" fmla="*/ 0 h 927652"/>
                        <a:gd name="connsiteX1" fmla="*/ 463826 w 463826"/>
                        <a:gd name="connsiteY1" fmla="*/ 927652 h 927652"/>
                        <a:gd name="connsiteX2" fmla="*/ 0 w 463826"/>
                        <a:gd name="connsiteY2" fmla="*/ 463826 h 927652"/>
                        <a:gd name="connsiteX3" fmla="*/ 463826 w 463826"/>
                        <a:gd name="connsiteY3" fmla="*/ 0 h 927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3826" h="927652">
                          <a:moveTo>
                            <a:pt x="463826" y="0"/>
                          </a:moveTo>
                          <a:lnTo>
                            <a:pt x="463826" y="927652"/>
                          </a:lnTo>
                          <a:cubicBezTo>
                            <a:pt x="207662" y="927652"/>
                            <a:pt x="0" y="719990"/>
                            <a:pt x="0" y="463826"/>
                          </a:cubicBezTo>
                          <a:cubicBezTo>
                            <a:pt x="0" y="207662"/>
                            <a:pt x="207662" y="0"/>
                            <a:pt x="463826" y="0"/>
                          </a:cubicBezTo>
                          <a:close/>
                        </a:path>
                      </a:pathLst>
                    </a:cu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2" name="Oval 21">
                      <a:extLst>
                        <a:ext uri="{FF2B5EF4-FFF2-40B4-BE49-F238E27FC236}">
                          <a16:creationId xmlns:a16="http://schemas.microsoft.com/office/drawing/2014/main" id="{1835CDD3-DD92-457F-A693-8F1FF1E038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75083" y="1542583"/>
                      <a:ext cx="1431462" cy="1431461"/>
                    </a:xfrm>
                    <a:prstGeom prst="ellipse">
                      <a:avLst/>
                    </a:prstGeom>
                    <a:solidFill>
                      <a:schemeClr val="bg2"/>
                    </a:solidFill>
                    <a:ln>
                      <a:noFill/>
                    </a:ln>
                    <a:effectLst>
                      <a:outerShdw blurRad="38100" sx="99000" sy="99000" algn="ctr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35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51" name="Group 11">
                    <a:extLst>
                      <a:ext uri="{FF2B5EF4-FFF2-40B4-BE49-F238E27FC236}">
                        <a16:creationId xmlns:a16="http://schemas.microsoft.com/office/drawing/2014/main" id="{AD7AB56F-0066-43A0-8DE3-DFDA205FC26D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9758141" y="1868103"/>
                    <a:ext cx="665346" cy="780420"/>
                    <a:chOff x="3681" y="1971"/>
                    <a:chExt cx="318" cy="373"/>
                  </a:xfrm>
                  <a:solidFill>
                    <a:schemeClr val="accent1"/>
                  </a:solidFill>
                </p:grpSpPr>
                <p:sp>
                  <p:nvSpPr>
                    <p:cNvPr id="52" name="Freeform 13">
                      <a:extLst>
                        <a:ext uri="{FF2B5EF4-FFF2-40B4-BE49-F238E27FC236}">
                          <a16:creationId xmlns:a16="http://schemas.microsoft.com/office/drawing/2014/main" id="{689D78EE-AC95-4D9F-A14F-3B13797514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2151"/>
                      <a:ext cx="318" cy="96"/>
                    </a:xfrm>
                    <a:custGeom>
                      <a:avLst/>
                      <a:gdLst>
                        <a:gd name="T0" fmla="*/ 48 w 2862"/>
                        <a:gd name="T1" fmla="*/ 31 h 871"/>
                        <a:gd name="T2" fmla="*/ 157 w 2862"/>
                        <a:gd name="T3" fmla="*/ 86 h 871"/>
                        <a:gd name="T4" fmla="*/ 285 w 2862"/>
                        <a:gd name="T5" fmla="*/ 136 h 871"/>
                        <a:gd name="T6" fmla="*/ 441 w 2862"/>
                        <a:gd name="T7" fmla="*/ 183 h 871"/>
                        <a:gd name="T8" fmla="*/ 619 w 2862"/>
                        <a:gd name="T9" fmla="*/ 224 h 871"/>
                        <a:gd name="T10" fmla="*/ 819 w 2862"/>
                        <a:gd name="T11" fmla="*/ 257 h 871"/>
                        <a:gd name="T12" fmla="*/ 1040 w 2862"/>
                        <a:gd name="T13" fmla="*/ 280 h 871"/>
                        <a:gd name="T14" fmla="*/ 1281 w 2862"/>
                        <a:gd name="T15" fmla="*/ 292 h 871"/>
                        <a:gd name="T16" fmla="*/ 1580 w 2862"/>
                        <a:gd name="T17" fmla="*/ 292 h 871"/>
                        <a:gd name="T18" fmla="*/ 1821 w 2862"/>
                        <a:gd name="T19" fmla="*/ 280 h 871"/>
                        <a:gd name="T20" fmla="*/ 2042 w 2862"/>
                        <a:gd name="T21" fmla="*/ 257 h 871"/>
                        <a:gd name="T22" fmla="*/ 2241 w 2862"/>
                        <a:gd name="T23" fmla="*/ 225 h 871"/>
                        <a:gd name="T24" fmla="*/ 2419 w 2862"/>
                        <a:gd name="T25" fmla="*/ 185 h 871"/>
                        <a:gd name="T26" fmla="*/ 2575 w 2862"/>
                        <a:gd name="T27" fmla="*/ 136 h 871"/>
                        <a:gd name="T28" fmla="*/ 2703 w 2862"/>
                        <a:gd name="T29" fmla="*/ 87 h 871"/>
                        <a:gd name="T30" fmla="*/ 2814 w 2862"/>
                        <a:gd name="T31" fmla="*/ 31 h 871"/>
                        <a:gd name="T32" fmla="*/ 2862 w 2862"/>
                        <a:gd name="T33" fmla="*/ 542 h 871"/>
                        <a:gd name="T34" fmla="*/ 2789 w 2862"/>
                        <a:gd name="T35" fmla="*/ 601 h 871"/>
                        <a:gd name="T36" fmla="*/ 2686 w 2862"/>
                        <a:gd name="T37" fmla="*/ 659 h 871"/>
                        <a:gd name="T38" fmla="*/ 2555 w 2862"/>
                        <a:gd name="T39" fmla="*/ 711 h 871"/>
                        <a:gd name="T40" fmla="*/ 2399 w 2862"/>
                        <a:gd name="T41" fmla="*/ 759 h 871"/>
                        <a:gd name="T42" fmla="*/ 2219 w 2862"/>
                        <a:gd name="T43" fmla="*/ 800 h 871"/>
                        <a:gd name="T44" fmla="*/ 2017 w 2862"/>
                        <a:gd name="T45" fmla="*/ 834 h 871"/>
                        <a:gd name="T46" fmla="*/ 1795 w 2862"/>
                        <a:gd name="T47" fmla="*/ 857 h 871"/>
                        <a:gd name="T48" fmla="*/ 1557 w 2862"/>
                        <a:gd name="T49" fmla="*/ 869 h 871"/>
                        <a:gd name="T50" fmla="*/ 1305 w 2862"/>
                        <a:gd name="T51" fmla="*/ 869 h 871"/>
                        <a:gd name="T52" fmla="*/ 1067 w 2862"/>
                        <a:gd name="T53" fmla="*/ 857 h 871"/>
                        <a:gd name="T54" fmla="*/ 845 w 2862"/>
                        <a:gd name="T55" fmla="*/ 834 h 871"/>
                        <a:gd name="T56" fmla="*/ 643 w 2862"/>
                        <a:gd name="T57" fmla="*/ 800 h 871"/>
                        <a:gd name="T58" fmla="*/ 463 w 2862"/>
                        <a:gd name="T59" fmla="*/ 759 h 871"/>
                        <a:gd name="T60" fmla="*/ 307 w 2862"/>
                        <a:gd name="T61" fmla="*/ 711 h 871"/>
                        <a:gd name="T62" fmla="*/ 176 w 2862"/>
                        <a:gd name="T63" fmla="*/ 659 h 871"/>
                        <a:gd name="T64" fmla="*/ 73 w 2862"/>
                        <a:gd name="T65" fmla="*/ 601 h 871"/>
                        <a:gd name="T66" fmla="*/ 0 w 2862"/>
                        <a:gd name="T67" fmla="*/ 542 h 87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</a:cxnLst>
                      <a:rect l="0" t="0" r="r" b="b"/>
                      <a:pathLst>
                        <a:path w="2862" h="871">
                          <a:moveTo>
                            <a:pt x="0" y="0"/>
                          </a:moveTo>
                          <a:lnTo>
                            <a:pt x="48" y="31"/>
                          </a:lnTo>
                          <a:lnTo>
                            <a:pt x="100" y="60"/>
                          </a:lnTo>
                          <a:lnTo>
                            <a:pt x="157" y="86"/>
                          </a:lnTo>
                          <a:lnTo>
                            <a:pt x="220" y="112"/>
                          </a:lnTo>
                          <a:lnTo>
                            <a:pt x="285" y="136"/>
                          </a:lnTo>
                          <a:lnTo>
                            <a:pt x="360" y="160"/>
                          </a:lnTo>
                          <a:lnTo>
                            <a:pt x="441" y="183"/>
                          </a:lnTo>
                          <a:lnTo>
                            <a:pt x="528" y="205"/>
                          </a:lnTo>
                          <a:lnTo>
                            <a:pt x="619" y="224"/>
                          </a:lnTo>
                          <a:lnTo>
                            <a:pt x="716" y="242"/>
                          </a:lnTo>
                          <a:lnTo>
                            <a:pt x="819" y="257"/>
                          </a:lnTo>
                          <a:lnTo>
                            <a:pt x="926" y="269"/>
                          </a:lnTo>
                          <a:lnTo>
                            <a:pt x="1040" y="280"/>
                          </a:lnTo>
                          <a:lnTo>
                            <a:pt x="1158" y="287"/>
                          </a:lnTo>
                          <a:lnTo>
                            <a:pt x="1281" y="292"/>
                          </a:lnTo>
                          <a:lnTo>
                            <a:pt x="1431" y="295"/>
                          </a:lnTo>
                          <a:lnTo>
                            <a:pt x="1580" y="292"/>
                          </a:lnTo>
                          <a:lnTo>
                            <a:pt x="1704" y="287"/>
                          </a:lnTo>
                          <a:lnTo>
                            <a:pt x="1821" y="280"/>
                          </a:lnTo>
                          <a:lnTo>
                            <a:pt x="1935" y="269"/>
                          </a:lnTo>
                          <a:lnTo>
                            <a:pt x="2042" y="257"/>
                          </a:lnTo>
                          <a:lnTo>
                            <a:pt x="2144" y="242"/>
                          </a:lnTo>
                          <a:lnTo>
                            <a:pt x="2241" y="225"/>
                          </a:lnTo>
                          <a:lnTo>
                            <a:pt x="2332" y="205"/>
                          </a:lnTo>
                          <a:lnTo>
                            <a:pt x="2419" y="185"/>
                          </a:lnTo>
                          <a:lnTo>
                            <a:pt x="2499" y="161"/>
                          </a:lnTo>
                          <a:lnTo>
                            <a:pt x="2575" y="136"/>
                          </a:lnTo>
                          <a:lnTo>
                            <a:pt x="2641" y="112"/>
                          </a:lnTo>
                          <a:lnTo>
                            <a:pt x="2703" y="87"/>
                          </a:lnTo>
                          <a:lnTo>
                            <a:pt x="2761" y="60"/>
                          </a:lnTo>
                          <a:lnTo>
                            <a:pt x="2814" y="31"/>
                          </a:lnTo>
                          <a:lnTo>
                            <a:pt x="2862" y="0"/>
                          </a:lnTo>
                          <a:lnTo>
                            <a:pt x="2862" y="542"/>
                          </a:lnTo>
                          <a:lnTo>
                            <a:pt x="2830" y="572"/>
                          </a:lnTo>
                          <a:lnTo>
                            <a:pt x="2789" y="601"/>
                          </a:lnTo>
                          <a:lnTo>
                            <a:pt x="2741" y="631"/>
                          </a:lnTo>
                          <a:lnTo>
                            <a:pt x="2686" y="659"/>
                          </a:lnTo>
                          <a:lnTo>
                            <a:pt x="2624" y="686"/>
                          </a:lnTo>
                          <a:lnTo>
                            <a:pt x="2555" y="711"/>
                          </a:lnTo>
                          <a:lnTo>
                            <a:pt x="2480" y="736"/>
                          </a:lnTo>
                          <a:lnTo>
                            <a:pt x="2399" y="759"/>
                          </a:lnTo>
                          <a:lnTo>
                            <a:pt x="2311" y="781"/>
                          </a:lnTo>
                          <a:lnTo>
                            <a:pt x="2219" y="800"/>
                          </a:lnTo>
                          <a:lnTo>
                            <a:pt x="2120" y="818"/>
                          </a:lnTo>
                          <a:lnTo>
                            <a:pt x="2017" y="834"/>
                          </a:lnTo>
                          <a:lnTo>
                            <a:pt x="1909" y="846"/>
                          </a:lnTo>
                          <a:lnTo>
                            <a:pt x="1795" y="857"/>
                          </a:lnTo>
                          <a:lnTo>
                            <a:pt x="1678" y="864"/>
                          </a:lnTo>
                          <a:lnTo>
                            <a:pt x="1557" y="869"/>
                          </a:lnTo>
                          <a:lnTo>
                            <a:pt x="1431" y="871"/>
                          </a:lnTo>
                          <a:lnTo>
                            <a:pt x="1305" y="869"/>
                          </a:lnTo>
                          <a:lnTo>
                            <a:pt x="1184" y="864"/>
                          </a:lnTo>
                          <a:lnTo>
                            <a:pt x="1067" y="857"/>
                          </a:lnTo>
                          <a:lnTo>
                            <a:pt x="953" y="846"/>
                          </a:lnTo>
                          <a:lnTo>
                            <a:pt x="845" y="834"/>
                          </a:lnTo>
                          <a:lnTo>
                            <a:pt x="742" y="818"/>
                          </a:lnTo>
                          <a:lnTo>
                            <a:pt x="643" y="800"/>
                          </a:lnTo>
                          <a:lnTo>
                            <a:pt x="551" y="781"/>
                          </a:lnTo>
                          <a:lnTo>
                            <a:pt x="463" y="759"/>
                          </a:lnTo>
                          <a:lnTo>
                            <a:pt x="382" y="736"/>
                          </a:lnTo>
                          <a:lnTo>
                            <a:pt x="307" y="711"/>
                          </a:lnTo>
                          <a:lnTo>
                            <a:pt x="238" y="686"/>
                          </a:lnTo>
                          <a:lnTo>
                            <a:pt x="176" y="659"/>
                          </a:lnTo>
                          <a:lnTo>
                            <a:pt x="121" y="631"/>
                          </a:lnTo>
                          <a:lnTo>
                            <a:pt x="73" y="601"/>
                          </a:lnTo>
                          <a:lnTo>
                            <a:pt x="32" y="572"/>
                          </a:lnTo>
                          <a:lnTo>
                            <a:pt x="0" y="54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3" name="Freeform 14">
                      <a:extLst>
                        <a:ext uri="{FF2B5EF4-FFF2-40B4-BE49-F238E27FC236}">
                          <a16:creationId xmlns:a16="http://schemas.microsoft.com/office/drawing/2014/main" id="{4A05D5B5-E538-4929-A8E7-E2959D3E948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2067"/>
                      <a:ext cx="318" cy="96"/>
                    </a:xfrm>
                    <a:custGeom>
                      <a:avLst/>
                      <a:gdLst>
                        <a:gd name="T0" fmla="*/ 52 w 2862"/>
                        <a:gd name="T1" fmla="*/ 34 h 870"/>
                        <a:gd name="T2" fmla="*/ 175 w 2862"/>
                        <a:gd name="T3" fmla="*/ 93 h 870"/>
                        <a:gd name="T4" fmla="*/ 317 w 2862"/>
                        <a:gd name="T5" fmla="*/ 147 h 870"/>
                        <a:gd name="T6" fmla="*/ 479 w 2862"/>
                        <a:gd name="T7" fmla="*/ 191 h 870"/>
                        <a:gd name="T8" fmla="*/ 654 w 2862"/>
                        <a:gd name="T9" fmla="*/ 228 h 870"/>
                        <a:gd name="T10" fmla="*/ 840 w 2862"/>
                        <a:gd name="T11" fmla="*/ 257 h 870"/>
                        <a:gd name="T12" fmla="*/ 1033 w 2862"/>
                        <a:gd name="T13" fmla="*/ 278 h 870"/>
                        <a:gd name="T14" fmla="*/ 1231 w 2862"/>
                        <a:gd name="T15" fmla="*/ 290 h 870"/>
                        <a:gd name="T16" fmla="*/ 1431 w 2862"/>
                        <a:gd name="T17" fmla="*/ 294 h 870"/>
                        <a:gd name="T18" fmla="*/ 1631 w 2862"/>
                        <a:gd name="T19" fmla="*/ 290 h 870"/>
                        <a:gd name="T20" fmla="*/ 1829 w 2862"/>
                        <a:gd name="T21" fmla="*/ 278 h 870"/>
                        <a:gd name="T22" fmla="*/ 2022 w 2862"/>
                        <a:gd name="T23" fmla="*/ 257 h 870"/>
                        <a:gd name="T24" fmla="*/ 2208 w 2862"/>
                        <a:gd name="T25" fmla="*/ 228 h 870"/>
                        <a:gd name="T26" fmla="*/ 2383 w 2862"/>
                        <a:gd name="T27" fmla="*/ 191 h 870"/>
                        <a:gd name="T28" fmla="*/ 2545 w 2862"/>
                        <a:gd name="T29" fmla="*/ 147 h 870"/>
                        <a:gd name="T30" fmla="*/ 2687 w 2862"/>
                        <a:gd name="T31" fmla="*/ 93 h 870"/>
                        <a:gd name="T32" fmla="*/ 2810 w 2862"/>
                        <a:gd name="T33" fmla="*/ 34 h 870"/>
                        <a:gd name="T34" fmla="*/ 2862 w 2862"/>
                        <a:gd name="T35" fmla="*/ 542 h 870"/>
                        <a:gd name="T36" fmla="*/ 2790 w 2862"/>
                        <a:gd name="T37" fmla="*/ 600 h 870"/>
                        <a:gd name="T38" fmla="*/ 2689 w 2862"/>
                        <a:gd name="T39" fmla="*/ 657 h 870"/>
                        <a:gd name="T40" fmla="*/ 2562 w 2862"/>
                        <a:gd name="T41" fmla="*/ 709 h 870"/>
                        <a:gd name="T42" fmla="*/ 2409 w 2862"/>
                        <a:gd name="T43" fmla="*/ 756 h 870"/>
                        <a:gd name="T44" fmla="*/ 2233 w 2862"/>
                        <a:gd name="T45" fmla="*/ 797 h 870"/>
                        <a:gd name="T46" fmla="*/ 2036 w 2862"/>
                        <a:gd name="T47" fmla="*/ 831 h 870"/>
                        <a:gd name="T48" fmla="*/ 1820 w 2862"/>
                        <a:gd name="T49" fmla="*/ 855 h 870"/>
                        <a:gd name="T50" fmla="*/ 1586 w 2862"/>
                        <a:gd name="T51" fmla="*/ 868 h 870"/>
                        <a:gd name="T52" fmla="*/ 1510 w 2862"/>
                        <a:gd name="T53" fmla="*/ 870 h 870"/>
                        <a:gd name="T54" fmla="*/ 1352 w 2862"/>
                        <a:gd name="T55" fmla="*/ 870 h 870"/>
                        <a:gd name="T56" fmla="*/ 1276 w 2862"/>
                        <a:gd name="T57" fmla="*/ 868 h 870"/>
                        <a:gd name="T58" fmla="*/ 1042 w 2862"/>
                        <a:gd name="T59" fmla="*/ 855 h 870"/>
                        <a:gd name="T60" fmla="*/ 826 w 2862"/>
                        <a:gd name="T61" fmla="*/ 831 h 870"/>
                        <a:gd name="T62" fmla="*/ 629 w 2862"/>
                        <a:gd name="T63" fmla="*/ 797 h 870"/>
                        <a:gd name="T64" fmla="*/ 453 w 2862"/>
                        <a:gd name="T65" fmla="*/ 756 h 870"/>
                        <a:gd name="T66" fmla="*/ 300 w 2862"/>
                        <a:gd name="T67" fmla="*/ 709 h 870"/>
                        <a:gd name="T68" fmla="*/ 173 w 2862"/>
                        <a:gd name="T69" fmla="*/ 657 h 870"/>
                        <a:gd name="T70" fmla="*/ 72 w 2862"/>
                        <a:gd name="T71" fmla="*/ 600 h 870"/>
                        <a:gd name="T72" fmla="*/ 0 w 2862"/>
                        <a:gd name="T73" fmla="*/ 542 h 87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</a:cxnLst>
                      <a:rect l="0" t="0" r="r" b="b"/>
                      <a:pathLst>
                        <a:path w="2862" h="870">
                          <a:moveTo>
                            <a:pt x="0" y="0"/>
                          </a:moveTo>
                          <a:lnTo>
                            <a:pt x="52" y="34"/>
                          </a:lnTo>
                          <a:lnTo>
                            <a:pt x="110" y="64"/>
                          </a:lnTo>
                          <a:lnTo>
                            <a:pt x="175" y="93"/>
                          </a:lnTo>
                          <a:lnTo>
                            <a:pt x="244" y="121"/>
                          </a:lnTo>
                          <a:lnTo>
                            <a:pt x="317" y="147"/>
                          </a:lnTo>
                          <a:lnTo>
                            <a:pt x="397" y="170"/>
                          </a:lnTo>
                          <a:lnTo>
                            <a:pt x="479" y="191"/>
                          </a:lnTo>
                          <a:lnTo>
                            <a:pt x="564" y="211"/>
                          </a:lnTo>
                          <a:lnTo>
                            <a:pt x="654" y="228"/>
                          </a:lnTo>
                          <a:lnTo>
                            <a:pt x="745" y="243"/>
                          </a:lnTo>
                          <a:lnTo>
                            <a:pt x="840" y="257"/>
                          </a:lnTo>
                          <a:lnTo>
                            <a:pt x="936" y="268"/>
                          </a:lnTo>
                          <a:lnTo>
                            <a:pt x="1033" y="278"/>
                          </a:lnTo>
                          <a:lnTo>
                            <a:pt x="1132" y="285"/>
                          </a:lnTo>
                          <a:lnTo>
                            <a:pt x="1231" y="290"/>
                          </a:lnTo>
                          <a:lnTo>
                            <a:pt x="1331" y="293"/>
                          </a:lnTo>
                          <a:lnTo>
                            <a:pt x="1431" y="294"/>
                          </a:lnTo>
                          <a:lnTo>
                            <a:pt x="1531" y="293"/>
                          </a:lnTo>
                          <a:lnTo>
                            <a:pt x="1631" y="290"/>
                          </a:lnTo>
                          <a:lnTo>
                            <a:pt x="1730" y="285"/>
                          </a:lnTo>
                          <a:lnTo>
                            <a:pt x="1829" y="278"/>
                          </a:lnTo>
                          <a:lnTo>
                            <a:pt x="1926" y="268"/>
                          </a:lnTo>
                          <a:lnTo>
                            <a:pt x="2022" y="257"/>
                          </a:lnTo>
                          <a:lnTo>
                            <a:pt x="2117" y="243"/>
                          </a:lnTo>
                          <a:lnTo>
                            <a:pt x="2208" y="228"/>
                          </a:lnTo>
                          <a:lnTo>
                            <a:pt x="2298" y="211"/>
                          </a:lnTo>
                          <a:lnTo>
                            <a:pt x="2383" y="191"/>
                          </a:lnTo>
                          <a:lnTo>
                            <a:pt x="2465" y="170"/>
                          </a:lnTo>
                          <a:lnTo>
                            <a:pt x="2545" y="147"/>
                          </a:lnTo>
                          <a:lnTo>
                            <a:pt x="2618" y="121"/>
                          </a:lnTo>
                          <a:lnTo>
                            <a:pt x="2687" y="93"/>
                          </a:lnTo>
                          <a:lnTo>
                            <a:pt x="2752" y="64"/>
                          </a:lnTo>
                          <a:lnTo>
                            <a:pt x="2810" y="34"/>
                          </a:lnTo>
                          <a:lnTo>
                            <a:pt x="2862" y="0"/>
                          </a:lnTo>
                          <a:lnTo>
                            <a:pt x="2862" y="542"/>
                          </a:lnTo>
                          <a:lnTo>
                            <a:pt x="2830" y="571"/>
                          </a:lnTo>
                          <a:lnTo>
                            <a:pt x="2790" y="600"/>
                          </a:lnTo>
                          <a:lnTo>
                            <a:pt x="2743" y="628"/>
                          </a:lnTo>
                          <a:lnTo>
                            <a:pt x="2689" y="657"/>
                          </a:lnTo>
                          <a:lnTo>
                            <a:pt x="2629" y="684"/>
                          </a:lnTo>
                          <a:lnTo>
                            <a:pt x="2562" y="709"/>
                          </a:lnTo>
                          <a:lnTo>
                            <a:pt x="2488" y="733"/>
                          </a:lnTo>
                          <a:lnTo>
                            <a:pt x="2409" y="756"/>
                          </a:lnTo>
                          <a:lnTo>
                            <a:pt x="2324" y="778"/>
                          </a:lnTo>
                          <a:lnTo>
                            <a:pt x="2233" y="797"/>
                          </a:lnTo>
                          <a:lnTo>
                            <a:pt x="2138" y="815"/>
                          </a:lnTo>
                          <a:lnTo>
                            <a:pt x="2036" y="831"/>
                          </a:lnTo>
                          <a:lnTo>
                            <a:pt x="1931" y="844"/>
                          </a:lnTo>
                          <a:lnTo>
                            <a:pt x="1820" y="855"/>
                          </a:lnTo>
                          <a:lnTo>
                            <a:pt x="1705" y="863"/>
                          </a:lnTo>
                          <a:lnTo>
                            <a:pt x="1586" y="868"/>
                          </a:lnTo>
                          <a:lnTo>
                            <a:pt x="1566" y="868"/>
                          </a:lnTo>
                          <a:lnTo>
                            <a:pt x="1510" y="870"/>
                          </a:lnTo>
                          <a:lnTo>
                            <a:pt x="1431" y="870"/>
                          </a:lnTo>
                          <a:lnTo>
                            <a:pt x="1352" y="870"/>
                          </a:lnTo>
                          <a:lnTo>
                            <a:pt x="1296" y="868"/>
                          </a:lnTo>
                          <a:lnTo>
                            <a:pt x="1276" y="868"/>
                          </a:lnTo>
                          <a:lnTo>
                            <a:pt x="1157" y="863"/>
                          </a:lnTo>
                          <a:lnTo>
                            <a:pt x="1042" y="855"/>
                          </a:lnTo>
                          <a:lnTo>
                            <a:pt x="931" y="844"/>
                          </a:lnTo>
                          <a:lnTo>
                            <a:pt x="826" y="831"/>
                          </a:lnTo>
                          <a:lnTo>
                            <a:pt x="724" y="815"/>
                          </a:lnTo>
                          <a:lnTo>
                            <a:pt x="629" y="797"/>
                          </a:lnTo>
                          <a:lnTo>
                            <a:pt x="538" y="778"/>
                          </a:lnTo>
                          <a:lnTo>
                            <a:pt x="453" y="756"/>
                          </a:lnTo>
                          <a:lnTo>
                            <a:pt x="374" y="733"/>
                          </a:lnTo>
                          <a:lnTo>
                            <a:pt x="300" y="709"/>
                          </a:lnTo>
                          <a:lnTo>
                            <a:pt x="233" y="683"/>
                          </a:lnTo>
                          <a:lnTo>
                            <a:pt x="173" y="657"/>
                          </a:lnTo>
                          <a:lnTo>
                            <a:pt x="119" y="628"/>
                          </a:lnTo>
                          <a:lnTo>
                            <a:pt x="72" y="600"/>
                          </a:lnTo>
                          <a:lnTo>
                            <a:pt x="32" y="571"/>
                          </a:lnTo>
                          <a:lnTo>
                            <a:pt x="0" y="54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4" name="Freeform 15">
                      <a:extLst>
                        <a:ext uri="{FF2B5EF4-FFF2-40B4-BE49-F238E27FC236}">
                          <a16:creationId xmlns:a16="http://schemas.microsoft.com/office/drawing/2014/main" id="{A0271DC4-18F7-4D75-8CDE-C5E76BF556F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1971"/>
                      <a:ext cx="318" cy="109"/>
                    </a:xfrm>
                    <a:custGeom>
                      <a:avLst/>
                      <a:gdLst>
                        <a:gd name="T0" fmla="*/ 1547 w 2862"/>
                        <a:gd name="T1" fmla="*/ 3 h 980"/>
                        <a:gd name="T2" fmla="*/ 1764 w 2862"/>
                        <a:gd name="T3" fmla="*/ 14 h 980"/>
                        <a:gd name="T4" fmla="*/ 1963 w 2862"/>
                        <a:gd name="T5" fmla="*/ 36 h 980"/>
                        <a:gd name="T6" fmla="*/ 2142 w 2862"/>
                        <a:gd name="T7" fmla="*/ 67 h 980"/>
                        <a:gd name="T8" fmla="*/ 2302 w 2862"/>
                        <a:gd name="T9" fmla="*/ 107 h 980"/>
                        <a:gd name="T10" fmla="*/ 2443 w 2862"/>
                        <a:gd name="T11" fmla="*/ 153 h 980"/>
                        <a:gd name="T12" fmla="*/ 2563 w 2862"/>
                        <a:gd name="T13" fmla="*/ 207 h 980"/>
                        <a:gd name="T14" fmla="*/ 2664 w 2862"/>
                        <a:gd name="T15" fmla="*/ 265 h 980"/>
                        <a:gd name="T16" fmla="*/ 2744 w 2862"/>
                        <a:gd name="T17" fmla="*/ 327 h 980"/>
                        <a:gd name="T18" fmla="*/ 2804 w 2862"/>
                        <a:gd name="T19" fmla="*/ 392 h 980"/>
                        <a:gd name="T20" fmla="*/ 2843 w 2862"/>
                        <a:gd name="T21" fmla="*/ 459 h 980"/>
                        <a:gd name="T22" fmla="*/ 2860 w 2862"/>
                        <a:gd name="T23" fmla="*/ 505 h 980"/>
                        <a:gd name="T24" fmla="*/ 2862 w 2862"/>
                        <a:gd name="T25" fmla="*/ 652 h 980"/>
                        <a:gd name="T26" fmla="*/ 2789 w 2862"/>
                        <a:gd name="T27" fmla="*/ 712 h 980"/>
                        <a:gd name="T28" fmla="*/ 2687 w 2862"/>
                        <a:gd name="T29" fmla="*/ 768 h 980"/>
                        <a:gd name="T30" fmla="*/ 2557 w 2862"/>
                        <a:gd name="T31" fmla="*/ 821 h 980"/>
                        <a:gd name="T32" fmla="*/ 2401 w 2862"/>
                        <a:gd name="T33" fmla="*/ 869 h 980"/>
                        <a:gd name="T34" fmla="*/ 2221 w 2862"/>
                        <a:gd name="T35" fmla="*/ 909 h 980"/>
                        <a:gd name="T36" fmla="*/ 2019 w 2862"/>
                        <a:gd name="T37" fmla="*/ 943 h 980"/>
                        <a:gd name="T38" fmla="*/ 1797 w 2862"/>
                        <a:gd name="T39" fmla="*/ 966 h 980"/>
                        <a:gd name="T40" fmla="*/ 1557 w 2862"/>
                        <a:gd name="T41" fmla="*/ 979 h 980"/>
                        <a:gd name="T42" fmla="*/ 1305 w 2862"/>
                        <a:gd name="T43" fmla="*/ 979 h 980"/>
                        <a:gd name="T44" fmla="*/ 1065 w 2862"/>
                        <a:gd name="T45" fmla="*/ 966 h 980"/>
                        <a:gd name="T46" fmla="*/ 843 w 2862"/>
                        <a:gd name="T47" fmla="*/ 943 h 980"/>
                        <a:gd name="T48" fmla="*/ 641 w 2862"/>
                        <a:gd name="T49" fmla="*/ 909 h 980"/>
                        <a:gd name="T50" fmla="*/ 461 w 2862"/>
                        <a:gd name="T51" fmla="*/ 869 h 980"/>
                        <a:gd name="T52" fmla="*/ 305 w 2862"/>
                        <a:gd name="T53" fmla="*/ 821 h 980"/>
                        <a:gd name="T54" fmla="*/ 175 w 2862"/>
                        <a:gd name="T55" fmla="*/ 768 h 980"/>
                        <a:gd name="T56" fmla="*/ 73 w 2862"/>
                        <a:gd name="T57" fmla="*/ 712 h 980"/>
                        <a:gd name="T58" fmla="*/ 0 w 2862"/>
                        <a:gd name="T59" fmla="*/ 652 h 980"/>
                        <a:gd name="T60" fmla="*/ 2 w 2862"/>
                        <a:gd name="T61" fmla="*/ 504 h 980"/>
                        <a:gd name="T62" fmla="*/ 21 w 2862"/>
                        <a:gd name="T63" fmla="*/ 456 h 980"/>
                        <a:gd name="T64" fmla="*/ 62 w 2862"/>
                        <a:gd name="T65" fmla="*/ 386 h 980"/>
                        <a:gd name="T66" fmla="*/ 128 w 2862"/>
                        <a:gd name="T67" fmla="*/ 318 h 980"/>
                        <a:gd name="T68" fmla="*/ 214 w 2862"/>
                        <a:gd name="T69" fmla="*/ 254 h 980"/>
                        <a:gd name="T70" fmla="*/ 325 w 2862"/>
                        <a:gd name="T71" fmla="*/ 194 h 980"/>
                        <a:gd name="T72" fmla="*/ 456 w 2862"/>
                        <a:gd name="T73" fmla="*/ 140 h 980"/>
                        <a:gd name="T74" fmla="*/ 609 w 2862"/>
                        <a:gd name="T75" fmla="*/ 94 h 980"/>
                        <a:gd name="T76" fmla="*/ 783 w 2862"/>
                        <a:gd name="T77" fmla="*/ 55 h 980"/>
                        <a:gd name="T78" fmla="*/ 978 w 2862"/>
                        <a:gd name="T79" fmla="*/ 26 h 980"/>
                        <a:gd name="T80" fmla="*/ 1195 w 2862"/>
                        <a:gd name="T81" fmla="*/ 7 h 980"/>
                        <a:gd name="T82" fmla="*/ 1431 w 2862"/>
                        <a:gd name="T83" fmla="*/ 0 h 98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</a:cxnLst>
                      <a:rect l="0" t="0" r="r" b="b"/>
                      <a:pathLst>
                        <a:path w="2862" h="980">
                          <a:moveTo>
                            <a:pt x="1431" y="0"/>
                          </a:moveTo>
                          <a:lnTo>
                            <a:pt x="1547" y="3"/>
                          </a:lnTo>
                          <a:lnTo>
                            <a:pt x="1658" y="7"/>
                          </a:lnTo>
                          <a:lnTo>
                            <a:pt x="1764" y="14"/>
                          </a:lnTo>
                          <a:lnTo>
                            <a:pt x="1866" y="23"/>
                          </a:lnTo>
                          <a:lnTo>
                            <a:pt x="1963" y="36"/>
                          </a:lnTo>
                          <a:lnTo>
                            <a:pt x="2055" y="51"/>
                          </a:lnTo>
                          <a:lnTo>
                            <a:pt x="2142" y="67"/>
                          </a:lnTo>
                          <a:lnTo>
                            <a:pt x="2225" y="86"/>
                          </a:lnTo>
                          <a:lnTo>
                            <a:pt x="2302" y="107"/>
                          </a:lnTo>
                          <a:lnTo>
                            <a:pt x="2375" y="129"/>
                          </a:lnTo>
                          <a:lnTo>
                            <a:pt x="2443" y="153"/>
                          </a:lnTo>
                          <a:lnTo>
                            <a:pt x="2506" y="180"/>
                          </a:lnTo>
                          <a:lnTo>
                            <a:pt x="2563" y="207"/>
                          </a:lnTo>
                          <a:lnTo>
                            <a:pt x="2616" y="235"/>
                          </a:lnTo>
                          <a:lnTo>
                            <a:pt x="2664" y="265"/>
                          </a:lnTo>
                          <a:lnTo>
                            <a:pt x="2707" y="296"/>
                          </a:lnTo>
                          <a:lnTo>
                            <a:pt x="2744" y="327"/>
                          </a:lnTo>
                          <a:lnTo>
                            <a:pt x="2777" y="360"/>
                          </a:lnTo>
                          <a:lnTo>
                            <a:pt x="2804" y="392"/>
                          </a:lnTo>
                          <a:lnTo>
                            <a:pt x="2827" y="426"/>
                          </a:lnTo>
                          <a:lnTo>
                            <a:pt x="2843" y="459"/>
                          </a:lnTo>
                          <a:lnTo>
                            <a:pt x="2855" y="493"/>
                          </a:lnTo>
                          <a:lnTo>
                            <a:pt x="2860" y="505"/>
                          </a:lnTo>
                          <a:lnTo>
                            <a:pt x="2862" y="519"/>
                          </a:lnTo>
                          <a:lnTo>
                            <a:pt x="2862" y="652"/>
                          </a:lnTo>
                          <a:lnTo>
                            <a:pt x="2830" y="681"/>
                          </a:lnTo>
                          <a:lnTo>
                            <a:pt x="2789" y="712"/>
                          </a:lnTo>
                          <a:lnTo>
                            <a:pt x="2741" y="740"/>
                          </a:lnTo>
                          <a:lnTo>
                            <a:pt x="2687" y="768"/>
                          </a:lnTo>
                          <a:lnTo>
                            <a:pt x="2625" y="795"/>
                          </a:lnTo>
                          <a:lnTo>
                            <a:pt x="2557" y="821"/>
                          </a:lnTo>
                          <a:lnTo>
                            <a:pt x="2482" y="846"/>
                          </a:lnTo>
                          <a:lnTo>
                            <a:pt x="2401" y="869"/>
                          </a:lnTo>
                          <a:lnTo>
                            <a:pt x="2314" y="891"/>
                          </a:lnTo>
                          <a:lnTo>
                            <a:pt x="2221" y="909"/>
                          </a:lnTo>
                          <a:lnTo>
                            <a:pt x="2122" y="927"/>
                          </a:lnTo>
                          <a:lnTo>
                            <a:pt x="2019" y="943"/>
                          </a:lnTo>
                          <a:lnTo>
                            <a:pt x="1911" y="956"/>
                          </a:lnTo>
                          <a:lnTo>
                            <a:pt x="1797" y="966"/>
                          </a:lnTo>
                          <a:lnTo>
                            <a:pt x="1680" y="973"/>
                          </a:lnTo>
                          <a:lnTo>
                            <a:pt x="1557" y="979"/>
                          </a:lnTo>
                          <a:lnTo>
                            <a:pt x="1431" y="980"/>
                          </a:lnTo>
                          <a:lnTo>
                            <a:pt x="1305" y="979"/>
                          </a:lnTo>
                          <a:lnTo>
                            <a:pt x="1182" y="973"/>
                          </a:lnTo>
                          <a:lnTo>
                            <a:pt x="1065" y="966"/>
                          </a:lnTo>
                          <a:lnTo>
                            <a:pt x="951" y="956"/>
                          </a:lnTo>
                          <a:lnTo>
                            <a:pt x="843" y="943"/>
                          </a:lnTo>
                          <a:lnTo>
                            <a:pt x="740" y="927"/>
                          </a:lnTo>
                          <a:lnTo>
                            <a:pt x="641" y="909"/>
                          </a:lnTo>
                          <a:lnTo>
                            <a:pt x="548" y="891"/>
                          </a:lnTo>
                          <a:lnTo>
                            <a:pt x="461" y="869"/>
                          </a:lnTo>
                          <a:lnTo>
                            <a:pt x="380" y="846"/>
                          </a:lnTo>
                          <a:lnTo>
                            <a:pt x="305" y="821"/>
                          </a:lnTo>
                          <a:lnTo>
                            <a:pt x="237" y="795"/>
                          </a:lnTo>
                          <a:lnTo>
                            <a:pt x="175" y="768"/>
                          </a:lnTo>
                          <a:lnTo>
                            <a:pt x="121" y="740"/>
                          </a:lnTo>
                          <a:lnTo>
                            <a:pt x="73" y="712"/>
                          </a:lnTo>
                          <a:lnTo>
                            <a:pt x="32" y="681"/>
                          </a:lnTo>
                          <a:lnTo>
                            <a:pt x="0" y="652"/>
                          </a:lnTo>
                          <a:lnTo>
                            <a:pt x="0" y="519"/>
                          </a:lnTo>
                          <a:lnTo>
                            <a:pt x="2" y="504"/>
                          </a:lnTo>
                          <a:lnTo>
                            <a:pt x="8" y="491"/>
                          </a:lnTo>
                          <a:lnTo>
                            <a:pt x="21" y="456"/>
                          </a:lnTo>
                          <a:lnTo>
                            <a:pt x="39" y="420"/>
                          </a:lnTo>
                          <a:lnTo>
                            <a:pt x="62" y="386"/>
                          </a:lnTo>
                          <a:lnTo>
                            <a:pt x="93" y="351"/>
                          </a:lnTo>
                          <a:lnTo>
                            <a:pt x="128" y="318"/>
                          </a:lnTo>
                          <a:lnTo>
                            <a:pt x="169" y="285"/>
                          </a:lnTo>
                          <a:lnTo>
                            <a:pt x="214" y="254"/>
                          </a:lnTo>
                          <a:lnTo>
                            <a:pt x="266" y="223"/>
                          </a:lnTo>
                          <a:lnTo>
                            <a:pt x="325" y="194"/>
                          </a:lnTo>
                          <a:lnTo>
                            <a:pt x="387" y="166"/>
                          </a:lnTo>
                          <a:lnTo>
                            <a:pt x="456" y="140"/>
                          </a:lnTo>
                          <a:lnTo>
                            <a:pt x="530" y="116"/>
                          </a:lnTo>
                          <a:lnTo>
                            <a:pt x="609" y="94"/>
                          </a:lnTo>
                          <a:lnTo>
                            <a:pt x="693" y="73"/>
                          </a:lnTo>
                          <a:lnTo>
                            <a:pt x="783" y="55"/>
                          </a:lnTo>
                          <a:lnTo>
                            <a:pt x="878" y="39"/>
                          </a:lnTo>
                          <a:lnTo>
                            <a:pt x="978" y="26"/>
                          </a:lnTo>
                          <a:lnTo>
                            <a:pt x="1084" y="15"/>
                          </a:lnTo>
                          <a:lnTo>
                            <a:pt x="1195" y="7"/>
                          </a:lnTo>
                          <a:lnTo>
                            <a:pt x="1310" y="3"/>
                          </a:lnTo>
                          <a:lnTo>
                            <a:pt x="1431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55" name="Freeform 16">
                      <a:extLst>
                        <a:ext uri="{FF2B5EF4-FFF2-40B4-BE49-F238E27FC236}">
                          <a16:creationId xmlns:a16="http://schemas.microsoft.com/office/drawing/2014/main" id="{3A4DD604-01D6-4747-8389-0872D72D8A6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681" y="2234"/>
                      <a:ext cx="318" cy="110"/>
                    </a:xfrm>
                    <a:custGeom>
                      <a:avLst/>
                      <a:gdLst>
                        <a:gd name="T0" fmla="*/ 47 w 2862"/>
                        <a:gd name="T1" fmla="*/ 31 h 991"/>
                        <a:gd name="T2" fmla="*/ 159 w 2862"/>
                        <a:gd name="T3" fmla="*/ 90 h 991"/>
                        <a:gd name="T4" fmla="*/ 295 w 2862"/>
                        <a:gd name="T5" fmla="*/ 145 h 991"/>
                        <a:gd name="T6" fmla="*/ 452 w 2862"/>
                        <a:gd name="T7" fmla="*/ 192 h 991"/>
                        <a:gd name="T8" fmla="*/ 632 w 2862"/>
                        <a:gd name="T9" fmla="*/ 233 h 991"/>
                        <a:gd name="T10" fmla="*/ 834 w 2862"/>
                        <a:gd name="T11" fmla="*/ 264 h 991"/>
                        <a:gd name="T12" fmla="*/ 1056 w 2862"/>
                        <a:gd name="T13" fmla="*/ 287 h 991"/>
                        <a:gd name="T14" fmla="*/ 1301 w 2862"/>
                        <a:gd name="T15" fmla="*/ 298 h 991"/>
                        <a:gd name="T16" fmla="*/ 1561 w 2862"/>
                        <a:gd name="T17" fmla="*/ 298 h 991"/>
                        <a:gd name="T18" fmla="*/ 1806 w 2862"/>
                        <a:gd name="T19" fmla="*/ 287 h 991"/>
                        <a:gd name="T20" fmla="*/ 2028 w 2862"/>
                        <a:gd name="T21" fmla="*/ 264 h 991"/>
                        <a:gd name="T22" fmla="*/ 2230 w 2862"/>
                        <a:gd name="T23" fmla="*/ 233 h 991"/>
                        <a:gd name="T24" fmla="*/ 2410 w 2862"/>
                        <a:gd name="T25" fmla="*/ 192 h 991"/>
                        <a:gd name="T26" fmla="*/ 2567 w 2862"/>
                        <a:gd name="T27" fmla="*/ 145 h 991"/>
                        <a:gd name="T28" fmla="*/ 2703 w 2862"/>
                        <a:gd name="T29" fmla="*/ 90 h 991"/>
                        <a:gd name="T30" fmla="*/ 2815 w 2862"/>
                        <a:gd name="T31" fmla="*/ 31 h 991"/>
                        <a:gd name="T32" fmla="*/ 2862 w 2862"/>
                        <a:gd name="T33" fmla="*/ 472 h 991"/>
                        <a:gd name="T34" fmla="*/ 2855 w 2862"/>
                        <a:gd name="T35" fmla="*/ 501 h 991"/>
                        <a:gd name="T36" fmla="*/ 2820 w 2862"/>
                        <a:gd name="T37" fmla="*/ 578 h 991"/>
                        <a:gd name="T38" fmla="*/ 2759 w 2862"/>
                        <a:gd name="T39" fmla="*/ 652 h 991"/>
                        <a:gd name="T40" fmla="*/ 2674 w 2862"/>
                        <a:gd name="T41" fmla="*/ 721 h 991"/>
                        <a:gd name="T42" fmla="*/ 2564 w 2862"/>
                        <a:gd name="T43" fmla="*/ 782 h 991"/>
                        <a:gd name="T44" fmla="*/ 2433 w 2862"/>
                        <a:gd name="T45" fmla="*/ 839 h 991"/>
                        <a:gd name="T46" fmla="*/ 2284 w 2862"/>
                        <a:gd name="T47" fmla="*/ 886 h 991"/>
                        <a:gd name="T48" fmla="*/ 2118 w 2862"/>
                        <a:gd name="T49" fmla="*/ 927 h 991"/>
                        <a:gd name="T50" fmla="*/ 1937 w 2862"/>
                        <a:gd name="T51" fmla="*/ 957 h 991"/>
                        <a:gd name="T52" fmla="*/ 1742 w 2862"/>
                        <a:gd name="T53" fmla="*/ 979 h 991"/>
                        <a:gd name="T54" fmla="*/ 1537 w 2862"/>
                        <a:gd name="T55" fmla="*/ 990 h 991"/>
                        <a:gd name="T56" fmla="*/ 1325 w 2862"/>
                        <a:gd name="T57" fmla="*/ 990 h 991"/>
                        <a:gd name="T58" fmla="*/ 1119 w 2862"/>
                        <a:gd name="T59" fmla="*/ 978 h 991"/>
                        <a:gd name="T60" fmla="*/ 924 w 2862"/>
                        <a:gd name="T61" fmla="*/ 957 h 991"/>
                        <a:gd name="T62" fmla="*/ 743 w 2862"/>
                        <a:gd name="T63" fmla="*/ 926 h 991"/>
                        <a:gd name="T64" fmla="*/ 577 w 2862"/>
                        <a:gd name="T65" fmla="*/ 886 h 991"/>
                        <a:gd name="T66" fmla="*/ 427 w 2862"/>
                        <a:gd name="T67" fmla="*/ 838 h 991"/>
                        <a:gd name="T68" fmla="*/ 297 w 2862"/>
                        <a:gd name="T69" fmla="*/ 782 h 991"/>
                        <a:gd name="T70" fmla="*/ 187 w 2862"/>
                        <a:gd name="T71" fmla="*/ 719 h 991"/>
                        <a:gd name="T72" fmla="*/ 101 w 2862"/>
                        <a:gd name="T73" fmla="*/ 651 h 991"/>
                        <a:gd name="T74" fmla="*/ 41 w 2862"/>
                        <a:gd name="T75" fmla="*/ 577 h 991"/>
                        <a:gd name="T76" fmla="*/ 6 w 2862"/>
                        <a:gd name="T77" fmla="*/ 499 h 991"/>
                        <a:gd name="T78" fmla="*/ 0 w 2862"/>
                        <a:gd name="T79" fmla="*/ 472 h 99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</a:cxnLst>
                      <a:rect l="0" t="0" r="r" b="b"/>
                      <a:pathLst>
                        <a:path w="2862" h="991">
                          <a:moveTo>
                            <a:pt x="0" y="0"/>
                          </a:moveTo>
                          <a:lnTo>
                            <a:pt x="47" y="31"/>
                          </a:lnTo>
                          <a:lnTo>
                            <a:pt x="101" y="61"/>
                          </a:lnTo>
                          <a:lnTo>
                            <a:pt x="159" y="90"/>
                          </a:lnTo>
                          <a:lnTo>
                            <a:pt x="224" y="117"/>
                          </a:lnTo>
                          <a:lnTo>
                            <a:pt x="295" y="145"/>
                          </a:lnTo>
                          <a:lnTo>
                            <a:pt x="370" y="169"/>
                          </a:lnTo>
                          <a:lnTo>
                            <a:pt x="452" y="192"/>
                          </a:lnTo>
                          <a:lnTo>
                            <a:pt x="539" y="213"/>
                          </a:lnTo>
                          <a:lnTo>
                            <a:pt x="632" y="233"/>
                          </a:lnTo>
                          <a:lnTo>
                            <a:pt x="731" y="249"/>
                          </a:lnTo>
                          <a:lnTo>
                            <a:pt x="834" y="264"/>
                          </a:lnTo>
                          <a:lnTo>
                            <a:pt x="943" y="276"/>
                          </a:lnTo>
                          <a:lnTo>
                            <a:pt x="1056" y="287"/>
                          </a:lnTo>
                          <a:lnTo>
                            <a:pt x="1176" y="294"/>
                          </a:lnTo>
                          <a:lnTo>
                            <a:pt x="1301" y="298"/>
                          </a:lnTo>
                          <a:lnTo>
                            <a:pt x="1431" y="300"/>
                          </a:lnTo>
                          <a:lnTo>
                            <a:pt x="1561" y="298"/>
                          </a:lnTo>
                          <a:lnTo>
                            <a:pt x="1686" y="294"/>
                          </a:lnTo>
                          <a:lnTo>
                            <a:pt x="1806" y="287"/>
                          </a:lnTo>
                          <a:lnTo>
                            <a:pt x="1919" y="276"/>
                          </a:lnTo>
                          <a:lnTo>
                            <a:pt x="2028" y="264"/>
                          </a:lnTo>
                          <a:lnTo>
                            <a:pt x="2131" y="249"/>
                          </a:lnTo>
                          <a:lnTo>
                            <a:pt x="2230" y="233"/>
                          </a:lnTo>
                          <a:lnTo>
                            <a:pt x="2323" y="213"/>
                          </a:lnTo>
                          <a:lnTo>
                            <a:pt x="2410" y="192"/>
                          </a:lnTo>
                          <a:lnTo>
                            <a:pt x="2492" y="169"/>
                          </a:lnTo>
                          <a:lnTo>
                            <a:pt x="2567" y="145"/>
                          </a:lnTo>
                          <a:lnTo>
                            <a:pt x="2638" y="117"/>
                          </a:lnTo>
                          <a:lnTo>
                            <a:pt x="2703" y="90"/>
                          </a:lnTo>
                          <a:lnTo>
                            <a:pt x="2761" y="61"/>
                          </a:lnTo>
                          <a:lnTo>
                            <a:pt x="2815" y="31"/>
                          </a:lnTo>
                          <a:lnTo>
                            <a:pt x="2862" y="0"/>
                          </a:lnTo>
                          <a:lnTo>
                            <a:pt x="2862" y="472"/>
                          </a:lnTo>
                          <a:lnTo>
                            <a:pt x="2860" y="487"/>
                          </a:lnTo>
                          <a:lnTo>
                            <a:pt x="2855" y="501"/>
                          </a:lnTo>
                          <a:lnTo>
                            <a:pt x="2841" y="540"/>
                          </a:lnTo>
                          <a:lnTo>
                            <a:pt x="2820" y="578"/>
                          </a:lnTo>
                          <a:lnTo>
                            <a:pt x="2793" y="616"/>
                          </a:lnTo>
                          <a:lnTo>
                            <a:pt x="2759" y="652"/>
                          </a:lnTo>
                          <a:lnTo>
                            <a:pt x="2719" y="687"/>
                          </a:lnTo>
                          <a:lnTo>
                            <a:pt x="2674" y="721"/>
                          </a:lnTo>
                          <a:lnTo>
                            <a:pt x="2622" y="752"/>
                          </a:lnTo>
                          <a:lnTo>
                            <a:pt x="2564" y="782"/>
                          </a:lnTo>
                          <a:lnTo>
                            <a:pt x="2501" y="812"/>
                          </a:lnTo>
                          <a:lnTo>
                            <a:pt x="2433" y="839"/>
                          </a:lnTo>
                          <a:lnTo>
                            <a:pt x="2361" y="863"/>
                          </a:lnTo>
                          <a:lnTo>
                            <a:pt x="2284" y="886"/>
                          </a:lnTo>
                          <a:lnTo>
                            <a:pt x="2203" y="907"/>
                          </a:lnTo>
                          <a:lnTo>
                            <a:pt x="2118" y="927"/>
                          </a:lnTo>
                          <a:lnTo>
                            <a:pt x="2029" y="943"/>
                          </a:lnTo>
                          <a:lnTo>
                            <a:pt x="1937" y="957"/>
                          </a:lnTo>
                          <a:lnTo>
                            <a:pt x="1841" y="969"/>
                          </a:lnTo>
                          <a:lnTo>
                            <a:pt x="1742" y="979"/>
                          </a:lnTo>
                          <a:lnTo>
                            <a:pt x="1641" y="986"/>
                          </a:lnTo>
                          <a:lnTo>
                            <a:pt x="1537" y="990"/>
                          </a:lnTo>
                          <a:lnTo>
                            <a:pt x="1431" y="991"/>
                          </a:lnTo>
                          <a:lnTo>
                            <a:pt x="1325" y="990"/>
                          </a:lnTo>
                          <a:lnTo>
                            <a:pt x="1221" y="986"/>
                          </a:lnTo>
                          <a:lnTo>
                            <a:pt x="1119" y="978"/>
                          </a:lnTo>
                          <a:lnTo>
                            <a:pt x="1020" y="969"/>
                          </a:lnTo>
                          <a:lnTo>
                            <a:pt x="924" y="957"/>
                          </a:lnTo>
                          <a:lnTo>
                            <a:pt x="832" y="943"/>
                          </a:lnTo>
                          <a:lnTo>
                            <a:pt x="743" y="926"/>
                          </a:lnTo>
                          <a:lnTo>
                            <a:pt x="658" y="907"/>
                          </a:lnTo>
                          <a:lnTo>
                            <a:pt x="577" y="886"/>
                          </a:lnTo>
                          <a:lnTo>
                            <a:pt x="500" y="863"/>
                          </a:lnTo>
                          <a:lnTo>
                            <a:pt x="427" y="838"/>
                          </a:lnTo>
                          <a:lnTo>
                            <a:pt x="359" y="811"/>
                          </a:lnTo>
                          <a:lnTo>
                            <a:pt x="297" y="782"/>
                          </a:lnTo>
                          <a:lnTo>
                            <a:pt x="239" y="752"/>
                          </a:lnTo>
                          <a:lnTo>
                            <a:pt x="187" y="719"/>
                          </a:lnTo>
                          <a:lnTo>
                            <a:pt x="142" y="686"/>
                          </a:lnTo>
                          <a:lnTo>
                            <a:pt x="101" y="651"/>
                          </a:lnTo>
                          <a:lnTo>
                            <a:pt x="68" y="615"/>
                          </a:lnTo>
                          <a:lnTo>
                            <a:pt x="41" y="577"/>
                          </a:lnTo>
                          <a:lnTo>
                            <a:pt x="20" y="538"/>
                          </a:lnTo>
                          <a:lnTo>
                            <a:pt x="6" y="499"/>
                          </a:lnTo>
                          <a:lnTo>
                            <a:pt x="2" y="486"/>
                          </a:lnTo>
                          <a:lnTo>
                            <a:pt x="0" y="472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grpFill/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350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F03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</p:grp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D7B1C95E-59C2-4720-84FF-9F9ADA24420E}"/>
              </a:ext>
            </a:extLst>
          </p:cNvPr>
          <p:cNvSpPr/>
          <p:nvPr/>
        </p:nvSpPr>
        <p:spPr>
          <a:xfrm>
            <a:off x="1236861" y="6449253"/>
            <a:ext cx="6670278" cy="2616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slide is 100% editable. Adapt it to your needs and capture your audience's attention.</a:t>
            </a:r>
          </a:p>
        </p:txBody>
      </p:sp>
    </p:spTree>
    <p:extLst>
      <p:ext uri="{BB962C8B-B14F-4D97-AF65-F5344CB8AC3E}">
        <p14:creationId xmlns:p14="http://schemas.microsoft.com/office/powerpoint/2010/main" val="2513999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Masque PPT - Interne">
  <a:themeElements>
    <a:clrScheme name="Custom 1">
      <a:dk1>
        <a:sysClr val="windowText" lastClr="000000"/>
      </a:dk1>
      <a:lt1>
        <a:srgbClr val="FFFFFF"/>
      </a:lt1>
      <a:dk2>
        <a:srgbClr val="647082"/>
      </a:dk2>
      <a:lt2>
        <a:srgbClr val="FFFFFF"/>
      </a:lt2>
      <a:accent1>
        <a:srgbClr val="BEAF7D"/>
      </a:accent1>
      <a:accent2>
        <a:srgbClr val="DED4BC"/>
      </a:accent2>
      <a:accent3>
        <a:srgbClr val="000000"/>
      </a:accent3>
      <a:accent4>
        <a:srgbClr val="647082"/>
      </a:accent4>
      <a:accent5>
        <a:srgbClr val="96A0AF"/>
      </a:accent5>
      <a:accent6>
        <a:srgbClr val="D9DCE3"/>
      </a:accent6>
      <a:hlink>
        <a:srgbClr val="9D8B4E"/>
      </a:hlink>
      <a:folHlink>
        <a:srgbClr val="96A0A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0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1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2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3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4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5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6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7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8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19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2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20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3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4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5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6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7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8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ppt/theme/themeOverride9.xml><?xml version="1.0" encoding="utf-8"?>
<a:themeOverride xmlns:a="http://schemas.openxmlformats.org/drawingml/2006/main">
  <a:clrScheme name="Custom 1">
    <a:dk1>
      <a:sysClr val="windowText" lastClr="000000"/>
    </a:dk1>
    <a:lt1>
      <a:srgbClr val="FFFFFF"/>
    </a:lt1>
    <a:dk2>
      <a:srgbClr val="647082"/>
    </a:dk2>
    <a:lt2>
      <a:srgbClr val="FFFFFF"/>
    </a:lt2>
    <a:accent1>
      <a:srgbClr val="BEAF7D"/>
    </a:accent1>
    <a:accent2>
      <a:srgbClr val="DED4BC"/>
    </a:accent2>
    <a:accent3>
      <a:srgbClr val="000000"/>
    </a:accent3>
    <a:accent4>
      <a:srgbClr val="647082"/>
    </a:accent4>
    <a:accent5>
      <a:srgbClr val="96A0AF"/>
    </a:accent5>
    <a:accent6>
      <a:srgbClr val="D9DCE3"/>
    </a:accent6>
    <a:hlink>
      <a:srgbClr val="9D8B4E"/>
    </a:hlink>
    <a:folHlink>
      <a:srgbClr val="96A0A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903</TotalTime>
  <Words>1077</Words>
  <Application>Microsoft Office PowerPoint</Application>
  <PresentationFormat>Affichage à l'écran (4:3)</PresentationFormat>
  <Paragraphs>147</Paragraphs>
  <Slides>20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6" baseType="lpstr">
      <vt:lpstr>Adobe Gothic Std B</vt:lpstr>
      <vt:lpstr>Arial</vt:lpstr>
      <vt:lpstr>Calibri</vt:lpstr>
      <vt:lpstr>Century Gothic</vt:lpstr>
      <vt:lpstr>Wingdings</vt:lpstr>
      <vt:lpstr>Masque PPT - Interne</vt:lpstr>
      <vt:lpstr>Big Data Analytics</vt:lpstr>
      <vt:lpstr>Présentation PowerPoint</vt:lpstr>
      <vt:lpstr>Présentation PowerPoint</vt:lpstr>
      <vt:lpstr>Présentation PowerPoint</vt:lpstr>
      <vt:lpstr>Internet of Things</vt:lpstr>
      <vt:lpstr>Présentation PowerPoint</vt:lpstr>
      <vt:lpstr>Social Network Profiles</vt:lpstr>
      <vt:lpstr>Présentation PowerPoint</vt:lpstr>
      <vt:lpstr>Activity – Generated Data</vt:lpstr>
      <vt:lpstr>Présentation PowerPoint</vt:lpstr>
      <vt:lpstr>Big Data Sources</vt:lpstr>
      <vt:lpstr>Présentation PowerPoint</vt:lpstr>
      <vt:lpstr>Legacy Documents</vt:lpstr>
      <vt:lpstr>Big Data Analytics Icons Slide</vt:lpstr>
      <vt:lpstr>Présentation PowerPoint</vt:lpstr>
      <vt:lpstr>Présentation PowerPoint</vt:lpstr>
      <vt:lpstr>Our Awesome Team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pc21</dc:creator>
  <cp:lastModifiedBy>Mohamed Dibassi</cp:lastModifiedBy>
  <cp:revision>198</cp:revision>
  <dcterms:created xsi:type="dcterms:W3CDTF">2019-04-15T10:47:48Z</dcterms:created>
  <dcterms:modified xsi:type="dcterms:W3CDTF">2020-06-13T11:47:12Z</dcterms:modified>
</cp:coreProperties>
</file>

<file path=docProps/thumbnail.jpeg>
</file>